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03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0 249 2764 0 0,'0'0'8923'0'0,"1"0"-8840"0"0,-1 0 1 0 0,0 0-1 0 0,1 1 0 0 0,-1-1 1 0 0,1 0-1 0 0,-1 0 0 0 0,0 0 1 0 0,1 0-1 0 0,-1 1 0 0 0,1-1 1 0 0,-1 0-1 0 0,1 0 0 0 0,-1 0 0 0 0,1 0 1 0 0,-1 0-1 0 0,1 0 0 0 0,-1 0 1 0 0,0 0-1 0 0,1 0 0 0 0,-1-1 1 0 0,1 1-1 0 0,-1 0 0 0 0,1 0 1 0 0,-1 0-1 0 0,1-1 0 0 0,26-26-69 0 0,-2-1-1 0 0,0-1 1 0 0,24-40-1 0 0,13-16-99 0 0,-61 84 68 0 0,-1 1-1 0 0,0-1 1 0 0,1 0-1 0 0,-1 1 1 0 0,1-1 0 0 0,-1 1-1 0 0,0-1 1 0 0,1 1-1 0 0,0-1 1 0 0,-1 1-1 0 0,1-1 1 0 0,-1 1 0 0 0,1-1-1 0 0,0 1 1 0 0,-1-1-1 0 0,1 1 1 0 0,0 0-1 0 0,-1 0 1 0 0,1-1-1 0 0,0 1 1 0 0,-1 0 0 0 0,1 0-1 0 0,0 0 1 0 0,0 0-1 0 0,-1 0 1 0 0,1 0-1 0 0,0 0 1 0 0,0 0-1 0 0,-1 0 1 0 0,1 0 0 0 0,1 0-1 0 0,-1 1 34 0 0,1 1-1 0 0,-1-1 1 0 0,0 0 0 0 0,0 0-1 0 0,0 0 1 0 0,0 1 0 0 0,0-1-1 0 0,-1 0 1 0 0,1 1 0 0 0,0-1-1 0 0,-1 1 1 0 0,1-1 0 0 0,0 4-1 0 0,8 51 740 0 0,-6 219 980 0 0,-4-150-2033 0 0,8-108-1716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7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5 3180 0 0,'0'0'6639'0'0,"-16"-1"-6737"0"0,-56-3 85 0 0,65 5 17 0 0,0 0 0 0 0,1 0 1 0 0,-1 1-1 0 0,0 0 0 0 0,1 0 0 0 0,-1 0 1 0 0,1 1-1 0 0,0 0 0 0 0,-1 0 1 0 0,2 0-1 0 0,-1 1 0 0 0,0 0 1 0 0,-8 8-1 0 0,8-7-3 0 0,0-1-5 0 0,0 1 0 0 0,1-1 0 0 0,0 2-1 0 0,-1-1 1 0 0,2 0 0 0 0,-1 1 0 0 0,1 0 0 0 0,0 0 0 0 0,0 0 0 0 0,1 0 0 0 0,-1 1 0 0 0,2 0-1 0 0,-1-1 1 0 0,1 1 0 0 0,0 0 0 0 0,0 0 0 0 0,1 0 0 0 0,-1 1 0 0 0,2-1 0 0 0,-1 0 0 0 0,1 0 0 0 0,0 1-1 0 0,1-1 1 0 0,0 0 0 0 0,0 0 0 0 0,0 0 0 0 0,1 0 0 0 0,0 0 0 0 0,0 0 0 0 0,5 9 0 0 0,20 34 86 0 0,-17-33 265 0 0,17 36 1 0 0,-26-49-300 0 0,1 1 0 0 0,-1-1 1 0 0,1 1-1 0 0,-1-1 0 0 0,-1 1 0 0 0,1-1 1 0 0,0 1-1 0 0,-1-1 0 0 0,0 1 0 0 0,0-1 1 0 0,-1 1-1 0 0,1 0 0 0 0,-3 7 0 0 0,1-8-10 0 0,0 0 0 0 0,0 0 0 0 0,-1 0 0 0 0,1-1-1 0 0,-1 1 1 0 0,0-1 0 0 0,0 0 0 0 0,0 0 0 0 0,0 0 0 0 0,0 0-1 0 0,-1-1 1 0 0,0 1 0 0 0,1-1 0 0 0,-7 3 0 0 0,-59 25-1194 0 0,62-28 693 0 0,-17 7-4111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2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0 1188 0 0,'0'0'5954'0'0,"-3"16"-6049"0"0,-61 199 1650 0 0,3-30-1581 0 0,-36 93-771 0 0,94-271 526 0 0,2-2-186 0 0,-1-1 1 0 0,0 1 0 0 0,0-1-1 0 0,-1 0 1 0 0,1 0-1 0 0,-5 6 1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29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0 24575,'-16'424'0,"-1"-288"0,-4 89 0,17-163-1365,-2-41-5461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32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0 642 24575,'17'-33'0,"1"2"0,1 0 0,2 1 0,0 1 0,3 2 0,0 0 0,43-37 0,-48 46 0,27-33 0,-32 34 0,0 1 0,1 0 0,18-14 0,-19 19 0,-1 0 0,-1-1 0,0-1 0,0 0 0,14-23 0,-12 18-8,1 1 0,27-23-1,-14 14-1331,-4 2-5486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33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108 823 24575,'-4'-2'0,"1"0"0,0-1 0,0 0 0,0 0 0,0 1 0,0-2 0,0 1 0,1 0 0,-1-1 0,1 1 0,0-1 0,0 1 0,1-1 0,-1 0 0,-2-8 0,-1-8 0,-6-40 0,9 40 0,-9-44 0,-18-140 0,25 160 0,1 1 0,7-75 0,-1 103 0,-1 1 0,2 0 0,0 0 0,1 1 0,0-1 0,1 1 0,1 0 0,0 1 0,0-1 0,15-16 0,-20 26 0,-1 1 0,1 0 0,0 0 0,-1 1 0,1-1 0,0 0 0,0 1 0,0-1 0,1 1 0,-1 0 0,0-1 0,0 1 0,1 0 0,-1 0 0,1 1 0,-1-1 0,0 0 0,1 1 0,0-1 0,-1 1 0,1 0 0,2 0 0,-2 1 0,1 0 0,-1 0 0,0 1 0,1-1 0,-1 1 0,0-1 0,0 1 0,0 0 0,0 0 0,0 1 0,-1-1 0,1 0 0,4 6 0,5 8 0,-1 1 0,0 0 0,-1 1 0,9 24 0,-18-42 0,34 91 0,-4 1 0,-4 2 0,16 103 0,-37-168 0,0 0 0,-3 1 0,0 0 0,-2 0 0,-1 0 0,-1-1 0,-2 1 0,-10 48 0,9-65 0,-1 0 0,0-1 0,-1 1 0,-1-1 0,-12 18 0,-48 55 0,46-59 0,-12 15 0,-58 65 0,84-99 0,1-1 0,0 2 0,1-1 0,-8 12 0,12-10 0,8-13 0,14-13 0,15-15 0,2 1 0,2 2 0,0 2 0,2 2 0,1 1 0,61-23 0,-50 22 0,-1-2 0,-1-2 0,-1-3 0,54-44 0,-44 35-1365,-35 28-5461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40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1203 0 24575,'-1'3'0,"1"0"0,-1 0 0,0-1 0,-1 1 0,1 0 0,0-1 0,-1 0 0,1 1 0,-1-1 0,0 0 0,0 1 0,-2 1 0,-2 3 0,-37 50 0,23-28 0,-1-2 0,-47 47 0,-91 57 0,80-69 0,-70 73 0,108-93 0,-2-2 0,-1-2 0,-68 45 0,-181 81-583,254-143-199,-27 13-6044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42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294 121 24575,'-46'50'0,"-50"72"0,90-113 0,-5 5 0,1 0 0,0 0 0,1 1 0,1 1 0,1-1 0,0 2 0,1-1 0,1 0 0,0 1 0,1 0 0,1 0 0,0 1 0,2-1 0,0 25 0,1-27 0,0-3 0,0-1 0,0 0 0,1 0 0,1 0 0,4 18 0,-5-26 0,1 0 0,-1 0 0,1 0 0,-1 0 0,1 0 0,0 0 0,0-1 0,0 1 0,1 0 0,-1-1 0,0 0 0,1 0 0,0 0 0,-1 0 0,1 0 0,0 0 0,0-1 0,0 1 0,0-1 0,0 0 0,1 0 0,-1 0 0,6 0 0,4 1 0,0 0 0,-1-1 0,1-1 0,0 0 0,0-1 0,-1 0 0,1-1 0,21-7 0,3-3 0,55-27 0,-90 38 0,55-21 0,-44 18 0,0-1 0,-1 0 0,1 0 0,-1-1 0,-1-1 0,1 0 0,19-16 0,-16 9 0,0-1 0,-2 0 0,20-28 0,-28 34 0,1-1 0,-1 0 0,-1 0 0,0 0 0,0-1 0,-1 1 0,-1-1 0,3-17 0,-2-3 0,-2-1 0,-1 1 0,-1-1 0,-2 1 0,-1 0 0,-2 0 0,-1 0 0,-12-34 0,18 62 0,0-1 0,0 1 0,0 0 0,-1-1 0,1 1 0,-1 0 0,0 0 0,0 0 0,0 0 0,0 1 0,0-1 0,-1 0 0,1 1 0,-1 0 0,0 0 0,0-1 0,0 2 0,0-1 0,0 0 0,0 0 0,0 1 0,0 0 0,-1 0 0,1 0 0,-1 0 0,1 0 0,0 1 0,-1-1 0,1 1 0,-1 0 0,0 0 0,1 0 0,-1 1 0,1-1 0,0 1 0,-1 0 0,-5 2 0,-10 3 0,1 1 0,1 1 0,-1 1 0,1 0 0,1 1 0,-29 23 0,-36 21 0,-13 3 0,60-34 0,-2-2 0,-59 27 0,68-36-1365,5-2-5461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4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0 228 24575,'0'-13'0,"14"-13"0,8-3 0,9-4 0,9 2 0,-3 4 0,-4 5 0,-2 2 0,-2 4 0,-7 6-8191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47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1 261 24575,'4'-4'0,"2"-6"0,9-6 0,10-9 0,5-4 0,3-2 0,8 0 0,2-4 0,2 5 0,3 2 0,-8 6-8191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49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56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1 603 24575,'0'-22'0,"-1"-28"0,10-78 0,-6 111 0,1-1 0,0 1 0,1 0 0,1 0 0,1 1 0,0-1 0,19-29 0,-10 21 0,53-74 0,-59 86 0,0 1 0,1 0 0,1 1 0,-1 0 0,20-12 0,-23 18 0,0 1 0,0 0 0,1 0 0,-1 1 0,1 1 0,0-1 0,0 1 0,0 1 0,12-2 0,13 2 0,41 4 0,-32-1 0,-32-2 0,0 1 0,1 0 0,-1 1 0,0 0 0,0 0 0,0 2 0,-1-1 0,1 1 0,-1 1 0,1 0 0,-2 0 0,1 1 0,-1 0 0,1 1 0,-2 0 0,1 1 0,-1-1 0,0 2 0,-1-1 0,0 1 0,12 18 0,-9-9 0,0 1 0,-1 0 0,-1 0 0,-1 0 0,-1 1 0,0 0 0,-2 1 0,0-1 0,1 40 0,5 28 0,-5-43 0,1 74 0,-6-105 0,-1 0 0,-1 1 0,-1-1 0,0 0 0,0 0 0,-1-1 0,-1 1 0,0-1 0,-11 18 0,-11 12 0,-39 45 0,36-50 0,-40 66 0,45-63 0,-39 49 0,12-19 0,-49 58 0,58-78 0,-45 72 0,59-81 0,-58 66 0,59-75 0,28-33 0,0 0 0,0 0 0,0 0 0,0 0 0,0 0 0,1 0 0,-1 0 0,0 0 0,0 0 0,0 0 0,0 0 0,0 0 0,0 0 0,0 0 0,1 0 0,-1 0 0,0 0 0,0 1 0,0-1 0,0 0 0,0 0 0,0 0 0,0 0 0,0 0 0,0 0 0,0 0 0,0 1 0,1-1 0,-1 0 0,0 0 0,0 0 0,0 0 0,0 0 0,0 0 0,0 1 0,0-1 0,0 0 0,0 0 0,0 0 0,0 0 0,0 0 0,0 0 0,0 1 0,0-1 0,-1 0 0,1 0 0,0 0 0,0 0 0,0 0 0,0 0 0,0 0 0,0 1 0,0-1 0,0 0 0,0 0 0,0 0 0,-1 0 0,1 0 0,0 0 0,0 0 0,0 0 0,0 0 0,0 0 0,0 0 0,0 0 0,-1 1 0,18-6 0,21-11 0,79-45 0,-2-5 0,126-95 0,-158 102 0,85-65 0,107-104-1365,-248 204-5461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6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1580 0 0,'0'0'7245'0'0,"95"-28"-7997"0"0,-71 28 700 0 0,2 0-36 0 0,-2 0 84 0 0,-3 3-664 0 0,-6 0-920 0 0,-5 1-1241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25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1788 0 0,'0'0'5241'0'0,"16"15"-4716"0"0,111 127 258 0 0,52 71-320 0 0,-33-42-1336 0 0,-144-168 797 0 0,4 4-524 0 0,0 0 0 0 0,0 1 0 0 0,-1-1 0 0 0,0 1-1 0 0,-1 1 1 0 0,1-1 0 0 0,2 10 0 0 0,-5-8-1210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6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1756 0 0,'0'0'7837'0'0,"74"-12"-7837"0"0,-44 7-12 0 0,6-1-68 0 0,1 2-8 0 0,1-2-236 0 0,0-1-688 0 0,-11 3-976 0 0,16-8-2865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0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5108 0 0,'0'0'4374'0'0,"5"-2"-4728"0"0,18-5 51 0 0,1 1 1 0 0,0 1 0 0 0,25-2 0 0 0,6 3-5141 0 0,-41 2 3171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0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23 184 0 0,'0'0'8620'0'0,"5"-3"-9001"0"0,1 0 351 0 0,-1 1 1 0 0,1-1 0 0 0,0 1 0 0 0,0 0-1 0 0,1 0 1 0 0,-1 1 0 0 0,0 0-1 0 0,7 0 1 0 0,60-2-3525 0 0,-54 4 895 0 0,-6-1 713 0 0</inkml:trace>
  <inkml:trace contextRef="#ctx0" brushRef="#br0" timeOffset="1">68 70 220 0 0,'0'0'8665'0'0,"9"-11"-9353"0"0,11 9 480 0 0,1 1 104 0 0,3 1-100 0 0,2 0-680 0 0,-3 0-929 0 0,10 0-439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5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43 3468 0 0,'0'0'7608'0'0,"-1"-5"-7223"0"0,0-11-512 0 0,-3 13-225 0 0,-14 29-11 0 0,13-19 462 0 0,-22 37 272 0 0,-39 88 1 0 0,60-115-416 0 0,0 0 1 0 0,0-1-1 0 0,2 2 0 0 0,0-1 1 0 0,1 0-1 0 0,0 1 1 0 0,2 0-1 0 0,0-1 1 0 0,2 23-1 0 0,-1-35 51 0 0,1-1 0 0 0,-1 0 0 0 0,1 0 1 0 0,0 0-1 0 0,0 0 0 0 0,1 0 0 0 0,-1 0 0 0 0,1 0 0 0 0,0 0 0 0 0,0-1 1 0 0,0 1-1 0 0,0-1 0 0 0,1 1 0 0 0,-1-1 0 0 0,1 0 0 0 0,0 0 0 0 0,0 0 1 0 0,0 0-1 0 0,0 0 0 0 0,1-1 0 0 0,-1 0 0 0 0,1 1 0 0 0,0-1 0 0 0,-1 0 1 0 0,1-1-1 0 0,0 1 0 0 0,0-1 0 0 0,0 0 0 0 0,0 0 0 0 0,7 1 0 0 0,-4-1 82 0 0,0-1 0 0 0,0 0 0 0 0,1 0 0 0 0,-1-1 0 0 0,0 0 0 0 0,1 0 0 0 0,-1-1 0 0 0,0 0 0 0 0,0 0 0 0 0,0-1 0 0 0,-1 1 0 0 0,1-2 0 0 0,-1 1 0 0 0,1-1 0 0 0,-1 0 0 0 0,10-8 0 0 0,-4 1 35 0 0,0-1 1 0 0,-1-1-1 0 0,-1 1 0 0 0,0-2 1 0 0,-1 1-1 0 0,0-1 0 0 0,-1 0 1 0 0,-1-1-1 0 0,10-27 0 0 0,-11 23-69 0 0,0-1-1 0 0,-1-1 0 0 0,-2 1 1 0 0,0-1-1 0 0,-1 1 1 0 0,0-1-1 0 0,-3-28 0 0 0,0 43-82 0 0,0-1-1 0 0,0 0 0 0 0,0 0 1 0 0,-1 1-1 0 0,0-1 0 0 0,0 1 1 0 0,-1-1-1 0 0,0 1 0 0 0,0 0 0 0 0,0 0 1 0 0,-1 0-1 0 0,0 1 0 0 0,0-1 1 0 0,-8-8-1 0 0,9 12-57 0 0,1 0 0 0 0,-1 0 0 0 0,0 0 0 0 0,0 0 0 0 0,0 0 0 0 0,0 1 0 0 0,0-1 0 0 0,0 1 0 0 0,-1 0 0 0 0,1 0 0 0 0,0 0 0 0 0,-1 0 0 0 0,1 1 0 0 0,0-1 0 0 0,-1 1 0 0 0,1 0 0 0 0,-1 0 0 0 0,1 0 0 0 0,-1 0 0 0 0,1 1 0 0 0,-1-1 0 0 0,1 1 0 0 0,0 0 0 0 0,0 0 0 0 0,-1 0 0 0 0,1 1 0 0 0,0-1 0 0 0,0 1 0 0 0,0-1 0 0 0,-4 4 0 0 0,-1 1-566 0 0,1-1 1 0 0,0 1-1 0 0,0 0 0 0 0,0 0 1 0 0,1 1-1 0 0,0 0 0 0 0,1 0 1 0 0,-8 12-1 0 0,-3 8-4192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7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23 836 0 0,'0'0'7248'0'0,"-16"6"-7055"0"0,0-1-168 0 0,7-2-13 0 0,1-1 0 0 0,-1 1 0 0 0,1 1 0 0 0,0 0 0 0 0,0 0 0 0 0,0 1 0 0 0,1 0 0 0 0,-1 0 0 0 0,1 1 0 0 0,-7 6-1 0 0,-24 27-10 0 0,-59 51 94 0 0,87-81-34 0 0,-2-1-1 0 0,1 0 1 0 0,-1-1-1 0 0,0 0 0 0 0,-1-1 1 0 0,1 0-1 0 0,-16 5 1 0 0,26-11-32 0 0,1 1 1 0 0,0-1 0 0 0,-1 1-1 0 0,1-1 1 0 0,0 0 0 0 0,-1 0-1 0 0,1 1 1 0 0,-1-1-1 0 0,1 0 1 0 0,0 0 0 0 0,-1 0-1 0 0,1 0 1 0 0,-1-1 0 0 0,1 1-1 0 0,0 0 1 0 0,-1-1-1 0 0,1 1 1 0 0,0 0 0 0 0,-1-1-1 0 0,1 0 1 0 0,0 1-1 0 0,-2-2 1 0 0,2 1-23 0 0,0 0 1 0 0,1 0-1 0 0,-1-1 0 0 0,0 1 0 0 0,1 0 0 0 0,-1 0 1 0 0,1-1-1 0 0,0 1 0 0 0,-1 0 0 0 0,1-1 0 0 0,0 1 1 0 0,0 0-1 0 0,0-1 0 0 0,0 1 0 0 0,0 0 0 0 0,0-1 1 0 0,0 1-1 0 0,1-2 0 0 0,1-6-65 0 0,0 0 0 0 0,1 1 0 0 0,0 0 0 0 0,1-1 0 0 0,7-12 1 0 0,3-2 82 0 0,0 2 1 0 0,2-1 0 0 0,18-19 0 0 0,-30 36 4 0 0,1 0 0 0 0,-1 1-1 0 0,1-1 1 0 0,0 1 0 0 0,0 0 0 0 0,1 1 0 0 0,-1-1 0 0 0,1 1 0 0 0,-1 0 0 0 0,1 0-1 0 0,0 1 1 0 0,0 0 0 0 0,1 0 0 0 0,-1 0 0 0 0,0 1 0 0 0,1 0 0 0 0,-1 0-1 0 0,9 1 1 0 0,-12 0-37 0 0,0 1 0 0 0,0 0-1 0 0,1 0 1 0 0,-1 0 0 0 0,0 0-1 0 0,0 1 1 0 0,0-1 0 0 0,0 1 0 0 0,0 0-1 0 0,-1 0 1 0 0,1 0 0 0 0,0 0-1 0 0,-1 0 1 0 0,0 0 0 0 0,1 1-1 0 0,-1-1 1 0 0,0 1 0 0 0,0 0 0 0 0,0 0-1 0 0,-1 0 1 0 0,1 0 0 0 0,-1 0-1 0 0,0 0 1 0 0,1 0 0 0 0,-1 0-1 0 0,-1 0 1 0 0,2 7 0 0 0,0-2 61 0 0,-1 0 0 0 0,0 0 1 0 0,0 1-1 0 0,-1-1 0 0 0,0 0 0 0 0,0 0 0 0 0,-1 0 1 0 0,0 0-1 0 0,0 1 0 0 0,-4 11 0 0 0,1-12 14 0 0,1-1 0 0 0,-1 0 0 0 0,0 0 0 0 0,-1 0 1 0 0,0 0-1 0 0,0-1 0 0 0,0 0 0 0 0,-1 0 0 0 0,1 0 0 0 0,-2 0 0 0 0,1-1 0 0 0,0 0 0 0 0,-1-1 0 0 0,0 1 0 0 0,-14 5 0 0 0,10-5 76 0 0,-1 0 0 0 0,-1-1 0 0 0,1-1 0 0 0,0 0 0 0 0,-1 0 1 0 0,0-1-1 0 0,1-1 0 0 0,-1 0 0 0 0,-17-2 0 0 0,26 1-134 0 0,1 0 1 0 0,-1-1 0 0 0,1 1-1 0 0,0-1 1 0 0,0 0 0 0 0,-1 0-1 0 0,1 0 1 0 0,0 0-1 0 0,0-1 1 0 0,0 0 0 0 0,0 1-1 0 0,0-1 1 0 0,1 0-1 0 0,-1 0 1 0 0,0 0 0 0 0,1-1-1 0 0,0 1 1 0 0,-1-1 0 0 0,1 1-1 0 0,0-1 1 0 0,0 0-1 0 0,1 0 1 0 0,-1 0 0 0 0,0 0-1 0 0,1 0 1 0 0,0 0-1 0 0,0 0 1 0 0,0 0 0 0 0,0 0-1 0 0,0-1 1 0 0,1 1 0 0 0,-1 0-1 0 0,1-1 1 0 0,0-6-1 0 0,0-1-103 0 0,0 0 0 0 0,1 0 0 0 0,1 0 0 0 0,-1 0 0 0 0,2 0 0 0 0,-1 1 0 0 0,2-1 0 0 0,-1 1 0 0 0,8-14 0 0 0,-4 11 25 0 0,0 1 1 0 0,1 1-1 0 0,0-1 0 0 0,1 1 0 0 0,12-11 0 0 0,-18 19 22 0 0,0 0-1 0 0,0 0 0 0 0,1 0 1 0 0,-1 0-1 0 0,1 0 0 0 0,0 1 0 0 0,0 0 1 0 0,0 0-1 0 0,0 0 0 0 0,0 0 0 0 0,0 0 1 0 0,1 1-1 0 0,-1 0 0 0 0,0 0 0 0 0,1 0 1 0 0,-1 0-1 0 0,1 1 0 0 0,0 0 0 0 0,7 0 1 0 0,-11 0 43 0 0,0 1 0 0 0,0-1-1 0 0,-1 1 1 0 0,1-1 0 0 0,0 1 0 0 0,0 0 0 0 0,0-1 0 0 0,-1 1 0 0 0,1 0 0 0 0,0-1 0 0 0,-1 1 0 0 0,1 0 0 0 0,-1 0 0 0 0,1 0-1 0 0,-1-1 1 0 0,1 1 0 0 0,-1 0 0 0 0,0 0 0 0 0,1 0 0 0 0,-1 0 0 0 0,0 0 0 0 0,0 0 0 0 0,0 0 0 0 0,1 0 0 0 0,-1 0-1 0 0,0 0 1 0 0,0 0 0 0 0,-1 0 0 0 0,1 0 0 0 0,0 0 0 0 0,0 0 0 0 0,0-1 0 0 0,-1 2 0 0 0,1 1 40 0 0,-1 0 0 0 0,1 1 1 0 0,-1-1-1 0 0,0 0 0 0 0,0-1 1 0 0,0 1-1 0 0,-1 0 0 0 0,1 0 0 0 0,-3 3 1 0 0,-3 2 169 0 0,-1-2 0 0 0,0 1 0 0 0,0-1 0 0 0,0 0 0 0 0,-1-1 0 0 0,0 0 1 0 0,-13 6-1 0 0,-2-1-1988 0 0,-43 11 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8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0 253 4648 0 0,'0'0'5968'0'0,"1"-6"-5944"0"0,5-23 4 0 0,11-33-1 0 0,9-38 258 0 0,-23 89-265 0 0,-1 0-1 0 0,1 1 1 0 0,7-14 0 0 0,-10 24-63 0 0,0 0 0 0 0,1 0 0 0 0,-1 0 0 0 0,1 0 0 0 0,-1 0 0 0 0,1 1 0 0 0,-1-1 0 0 0,1 0 0 0 0,-1 0 0 0 0,1 0 1 0 0,-1 0-1 0 0,0 1 0 0 0,1-1 0 0 0,-1 0 0 0 0,1 0 0 0 0,-1 1 0 0 0,0-1 0 0 0,1 0 0 0 0,-1 0 0 0 0,0 1 0 0 0,1-1 0 0 0,-1 1 0 0 0,0-1 0 0 0,1 0 0 0 0,-1 1 0 0 0,0-1 0 0 0,0 1 0 0 0,0-1 0 0 0,1 0 0 0 0,-1 1 1 0 0,0-1-1 0 0,0 2 0 0 0,12 17 219 0 0,0 12 147 0 0,0 1 1 0 0,-2 0 0 0 0,-2 0-1 0 0,8 51 1 0 0,1 5-103 0 0,15 23 223 0 0,6 26-1923 0 0,-37-133 1000 0 0,0 0 1 0 0,-1 1-1 0 0,1-1 1 0 0,-1 1-1 0 0,0-1 1 0 0,0 1-1 0 0,0-1 1 0 0,-1 1-1 0 0,1-1 1 0 0,-1 1 0 0 0,0-1-1 0 0,-1 0 1 0 0,1 1-1 0 0,-1-1 1 0 0,-3 8-1 0 0,-5-1-2487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8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52 0 0,'0'0'11764'0'0,"15"-15"-11580"0"0,26-25-94 0 0,51-37 0 0 0,-59 55-190 0 0,40-19 0 0 0,22-16-5439 0 0,-79 44 890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9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14 236 0 0,'0'0'10220'0'0,"24"-3"-10560"0"0,49-8-372 0 0,-168 26-8692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0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32 116 0 0,'0'0'10182'0'0,"6"-1"-10304"0"0,76-7-181 0 0,3-1-1434 0 0,-28 2-2391 0 0,-18 1 1020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3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3892 0 0,'0'0'3957'0'0,"49"-4"-5721"0"0,-22 13 811 0 0,-7-4-947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25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4528 0 0,'0'0'5629'0'0,"97"-21"-7905"0"0,-53 18 2272 0 0,9 1-264 0 0,4-3-512 0 0,-12 1-1057 0 0,26-12-1367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48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1472 628 0 0,'0'0'6557'0'0,"-2"-2"-6380"0"0,2 1-141 0 0,-1 1 1 0 0,1 0-1 0 0,0 0 0 0 0,0-1 0 0 0,-1 1 1 0 0,1 0-1 0 0,0-1 0 0 0,0 1 0 0 0,0 0 1 0 0,-1-1-1 0 0,1 1 0 0 0,0 0 1 0 0,0-1-1 0 0,0 1 0 0 0,0-1 0 0 0,0 1 1 0 0,0 0-1 0 0,-1-1 0 0 0,1 1 1 0 0,0 0-1 0 0,0-1 0 0 0,0 1 0 0 0,0-1 1 0 0,1 1-1 0 0,-1 0 0 0 0,0-1 0 0 0,0 1 1 0 0,0-1-1 0 0,0 1 0 0 0,0 0 1 0 0,0-1-1 0 0,1 1 0 0 0,-1 0 0 0 0,0-1 1 0 0,0 1-1 0 0,0 0 0 0 0,1-1 1 0 0,-1 1-1 0 0,0 0 0 0 0,1 0 0 0 0,-1-1 1 0 0,0 1-1 0 0,0 0 0 0 0,1 0 0 0 0,-1 0 1 0 0,0-1-1 0 0,1 1 0 0 0,0 0 1 0 0,25-2 2033 0 0,-14 3-2684 0 0,79 5 289 0 0,-64-2 430 0 0,0-2 0 0 0,40-2 0 0 0,-51-2 5 0 0,-1-2 0 0 0,1 0-1 0 0,-1 0 1 0 0,24-11 0 0 0,17-5-75 0 0,-13 4 223 0 0,0-2-1 0 0,-1-2 1 0 0,51-32 0 0 0,-63 33-62 0 0,-1-1 1 0 0,-1-1-1 0 0,-1-2 1 0 0,-1-1-1 0 0,32-38 0 0 0,-50 51-121 0 0,1-1 0 0 0,-2 1 0 0 0,0-1 0 0 0,0-1 0 0 0,-1 1 0 0 0,0-1 1 0 0,-2 0-1 0 0,5-16 0 0 0,2-17 124 0 0,5-51 1 0 0,-7 36-234 0 0,-4 30 69 0 0,-2 0 0 0 0,-1 0 0 0 0,-1 0 0 0 0,-2-1 0 0 0,-1 1 1 0 0,-1 0-1 0 0,-9-37 0 0 0,-5-13-36 0 0,-12-38 111 0 0,25 105-87 0 0,-1 1 0 0 0,-1 0-1 0 0,0 1 1 0 0,0-1 0 0 0,-2 1 0 0 0,-14-19-1 0 0,-4-1-161 0 0,-34-30-1 0 0,50 53 100 0 0,-1 0 0 0 0,0 0 0 0 0,0 1 0 0 0,-1 1 0 0 0,0 0 1 0 0,0 1-1 0 0,-16-6 0 0 0,-1 0-9 0 0,0 2-1 0 0,0 2 1 0 0,-1 0 0 0 0,0 2 0 0 0,-1 1 0 0 0,-45-1 0 0 0,33 8-22 0 0,0 2 1 0 0,0 3-1 0 0,1 1 1 0 0,0 2-1 0 0,0 1 1 0 0,-49 22-1 0 0,74-26-28 0 0,1 1 0 0 0,1 0-1 0 0,-1 1 1 0 0,1 1 0 0 0,1 1-1 0 0,0 0 1 0 0,-21 21 0 0 0,16-12 50 0 0,2 1 0 0 0,0 1 1 0 0,2 0-1 0 0,-18 33 1 0 0,0 13 199 0 0,4 1 1 0 0,-33 120 0 0 0,41-116 53 0 0,-16 110 1 0 0,31-143-182 0 0,3 0 0 0 0,1 0 0 0 0,2 1-1 0 0,7 60 1 0 0,-3-81-9 0 0,0 0 0 0 0,1 0 0 0 0,1 0 0 0 0,1-1 0 0 0,1 0 0 0 0,1 0 0 0 0,0-1 0 0 0,2 0 0 0 0,0 0-1 0 0,0-1 1 0 0,16 16 0 0 0,-9-13 34 0 0,1-2-1 0 0,0 0 0 0 0,1-1 1 0 0,1-1-1 0 0,1-1 0 0 0,0-1 1 0 0,1-1-1 0 0,32 13 0 0 0,-25-12 22 0 0,-17-7-777 0 0,0-1 0 0 0,0-1 0 0 0,0 0 0 0 0,24 5 0 0 0,-28-12-2235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0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715 1433 2636 0 0,'0'0'3015'0'0,"13"-4"-2871"0"0,10-2 177 0 0,1-2 1 0 0,-1-1 0 0 0,0 0 0 0 0,0-2 0 0 0,36-23-1 0 0,4-16 979 0 0,75-76 0 0 0,-127 113-1221 0 0,-1 0 0 0 0,-1-1 0 0 0,0 0 0 0 0,0 0 0 0 0,-2-1 0 0 0,0 0 0 0 0,0-1 0 0 0,-2 1 0 0 0,7-28 0 0 0,1-17 23 0 0,5-76 0 0 0,-16 116-94 0 0,4-30 129 0 0,-3-102 1 0 0,-5 131-93 0 0,0 0 0 0 0,-1 1 1 0 0,-1-1-1 0 0,-1 1 0 0 0,0 0 1 0 0,-2 0-1 0 0,-15-32 0 0 0,-16-14 178 0 0,-86-112-1 0 0,114 165-230 0 0,-1 1 1 0 0,0 0-1 0 0,-1 1 0 0 0,-1 0 0 0 0,1 1 0 0 0,-2 0 1 0 0,1 1-1 0 0,-1 1 0 0 0,0 0 0 0 0,-1 0 0 0 0,0 2 1 0 0,0 0-1 0 0,-1 1 0 0 0,1 0 0 0 0,-1 1 1 0 0,0 1-1 0 0,0 1 0 0 0,-32-1 0 0 0,21 3-28 0 0,0 3 0 0 0,0 0 0 0 0,1 1-1 0 0,-1 2 1 0 0,1 1 0 0 0,-49 19 0 0 0,34-8-23 0 0,1 2 0 0 0,1 2 0 0 0,2 1 0 0 0,0 2 0 0 0,-50 44 0 0 0,74-56 7 0 0,1 1 1 0 0,1 0-1 0 0,0 0 1 0 0,1 1-1 0 0,0 1 1 0 0,1-1-1 0 0,-10 28 1 0 0,-9 13 11 0 0,13-22 83 0 0,1 0 1 0 0,2 1-1 0 0,-15 71 1 0 0,25-97-55 0 0,-5 31 80 0 0,3 0 1 0 0,0 0-1 0 0,5 64 0 0 0,0-43-38 0 0,0-45-13 0 0,2 1-1 0 0,0-1 1 0 0,1 0 0 0 0,1 0-1 0 0,0-1 1 0 0,13 26-1 0 0,-2-1 5 0 0,-8-20 66 0 0,1 1 0 0 0,1-2 0 0 0,1 1 0 0 0,1-2 0 0 0,0 1 0 0 0,1-2 0 0 0,1 1 0 0 0,1-2 0 0 0,0 0 0 0 0,27 21 0 0 0,-11-13 151 0 0,1-1-1 0 0,2-2 1 0 0,58 28 0 0 0,-78-43-87 0 0,1-1 0 0 0,0-1 0 0 0,0 0 0 0 0,0-1 1 0 0,0 0-1 0 0,26 0 0 0 0,92-10 630 0 0,-22 1-2457 0 0,-87 6-412 0 0,1 0-1726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3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16 108 340 0 0,'0'0'8970'0'0,"-3"-5"-8674"0"0,-7-15-72 0 0,7 15-33 0 0,26-12 734 0 0,3 5-1167 0 0,2 0 0 0 0,-1 2 0 0 0,50-11 0 0 0,-51 16-863 0 0,-9 4-2548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4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 3980 0 0,'0'0'6849'0'0,"76"-27"-7597"0"0,-46 20 580 0 0,1 0 104 0 0,3-1-416 0 0,-2 1-492 0 0,-6 2-1056 0 0,9-5-2521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7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0 122 104 0 0,'1'4'9018'0'0,"29"-23"-7915"0"0,-11 6-1003 0 0,1 2 0 0 0,0 1 0 0 0,25-10-1 0 0,-9 8-197 0 0,1 2 0 0 0,39-6 1 0 0,-8 6-3047 0 0,-45 5-423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8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5613 0 0,'0'0'4580'0'0,"74"-52"-5964"0"0,-44 50 1112 0 0,3 1 204 0 0,2 1-240 0 0,-3 0-952 0 0,-9 0-1177 0 0,2 0-2027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5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2568 0 0,'0'0'4001'0'0,"-13"-17"-8586"0"0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6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5396 0 0,'0'0'2913'0'0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7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2 763 4120 0 0,'0'-12'1481'0'0,"-1"-40"81"0"0,0-73-508 0 0,2 104-1066 0 0,1 0-1 0 0,0 0 0 0 0,11-39 1 0 0,-4 30 131 0 0,2 0 1 0 0,1 1-1 0 0,2 0 1 0 0,0 1-1 0 0,30-43 1 0 0,-32 56-93 0 0,1-1 1 0 0,1 2 0 0 0,0 0-1 0 0,0 0 1 0 0,2 1-1 0 0,0 1 1 0 0,0 1 0 0 0,1 0-1 0 0,0 1 1 0 0,23-9 0 0 0,2 2-23 0 0,1 2 1 0 0,1 2 0 0 0,1 2-1 0 0,48-5 1 0 0,-30 8-67 0 0,0 4-1 0 0,87 4 0 0 0,-135 1-5 0 0,0 0-1 0 0,1 1 0 0 0,-1 1 0 0 0,0 1 0 0 0,0 0 0 0 0,-1 1 0 0 0,1 0 0 0 0,-1 1 0 0 0,0 1 0 0 0,0 0 0 0 0,-1 1 0 0 0,20 15 0 0 0,-19-10 7 0 0,1 0-1 0 0,-2 2 1 0 0,0-1-1 0 0,0 2 1 0 0,-2 0-1 0 0,0 0 1 0 0,-1 1-1 0 0,15 33 1 0 0,-8-7 90 0 0,-3 1 0 0 0,-1 0-1 0 0,-3 1 1 0 0,-1 1 0 0 0,-3 0 0 0 0,-1 0 0 0 0,-3 69-1 0 0,-2-64 138 0 0,-3-1 0 0 0,-2 0 0 0 0,-2 0-1 0 0,-2-1 1 0 0,-2 0 0 0 0,-3-1 0 0 0,-24 59 0 0 0,28-87 85 0 0,0-1 0 0 0,-2-1 0 0 0,0 1 0 0 0,-1-2 1 0 0,0 0-1 0 0,-2-1 0 0 0,0 0 0 0 0,0-1 1 0 0,-2 0-1 0 0,0-2 0 0 0,0 0 0 0 0,-34 19 1 0 0,37-25-91 0 0,0 0 0 0 0,0-1 0 0 0,0 0 1 0 0,-1-1-1 0 0,0-1 0 0 0,0 0 1 0 0,0-1-1 0 0,0 0 0 0 0,-1-2 0 0 0,1 0 1 0 0,-1 0-1 0 0,1-2 0 0 0,-1 0 1 0 0,1 0-1 0 0,-1-1 0 0 0,1-1 0 0 0,0-1 1 0 0,-21-8-1 0 0,21 5-175 0 0,1 0 0 0 0,-1-1-1 0 0,1-1 1 0 0,1-1 0 0 0,0 0 0 0 0,0 0 0 0 0,1-2-1 0 0,0 1 1 0 0,1-1 0 0 0,0-1 0 0 0,1 0 0 0 0,1-1-1 0 0,0 0 1 0 0,0 0 0 0 0,2-1 0 0 0,-7-15 0 0 0,8 14-777 0 0,1 0 1 0 0,0-1-1 0 0,1 1 1 0 0,1-1-1 0 0,0 0 1 0 0,1 0-1 0 0,1 0 1 0 0,1 0-1 0 0,3-30 1 0 0,5 5-3178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0 498 2460 0 0,'0'0'2991'0'0,"3"-16"-2541"0"0,2-12-227 0 0,2 0 0 0 0,1 1 0 0 0,1 0 1 0 0,1 0-1 0 0,16-28 0 0 0,-12 32-16 0 0,1 1 1 0 0,1 1-1 0 0,1 0 1 0 0,1 1-1 0 0,0 1 1 0 0,2 1-1 0 0,0 1 1 0 0,34-23-1 0 0,-35 28-160 0 0,1 0 0 0 0,0 2 0 0 0,1 0 0 0 0,0 1-1 0 0,0 1 1 0 0,1 1 0 0 0,0 1 0 0 0,0 1 0 0 0,1 2-1 0 0,28-3 1 0 0,-41 6-86 0 0,-1 0-1 0 0,1 1 1 0 0,-1 0-1 0 0,0 0 0 0 0,1 1 1 0 0,-1 0-1 0 0,0 1 1 0 0,0 0-1 0 0,-1 0 1 0 0,1 1-1 0 0,0 0 1 0 0,-1 1-1 0 0,0 0 0 0 0,0 0 1 0 0,-1 0-1 0 0,1 1 1 0 0,-1 1-1 0 0,0-1 1 0 0,-1 1-1 0 0,0 0 1 0 0,0 0-1 0 0,0 1 1 0 0,4 8-1 0 0,4 8 2 0 0,-2 0 0 0 0,-1 1-1 0 0,0 0 1 0 0,-2 1 0 0 0,-1 0 0 0 0,8 47-1 0 0,-9-29 170 0 0,-2 0-1 0 0,-2 0 0 0 0,-1 0 1 0 0,-3 0-1 0 0,-2 0 1 0 0,-1 0-1 0 0,-3 0 0 0 0,-1-1 1 0 0,-2 0-1 0 0,-2-1 0 0 0,-28 65 1 0 0,34-93 6 0 0,-1-1 1 0 0,-1 0 0 0 0,0-1 0 0 0,0 0 0 0 0,-1 0 0 0 0,-1 0 0 0 0,0-2 0 0 0,0 1 0 0 0,-1-1-1 0 0,-1-1 1 0 0,-14 11 0 0 0,10-10 96 0 0,-1-1-1 0 0,0 0 0 0 0,-1-1 0 0 0,1-1 1 0 0,-1 0-1 0 0,-1-2 0 0 0,1 0 1 0 0,-26 3-1 0 0,25-6-56 0 0,0 0 0 0 0,-1-1 0 0 0,1-2 0 0 0,0 0 0 0 0,0-1 0 0 0,0 0 0 0 0,0-2 0 0 0,-23-7 0 0 0,28 6-166 0 0,0 0 0 0 0,0-1 0 0 0,1 0 0 0 0,0-1 1 0 0,0-1-1 0 0,1 0 0 0 0,0-1 0 0 0,1 0 0 0 0,0-1 0 0 0,0 0 1 0 0,-11-13-1 0 0,16 15-65 0 0,0 0-1 0 0,1-1 1 0 0,-1 1 0 0 0,2-1 0 0 0,-1 0 0 0 0,1-1 0 0 0,1 1-1 0 0,0-1 1 0 0,-4-15 0 0 0,6 18-121 0 0,0 1 0 0 0,1 0 0 0 0,0 0 0 0 0,0-1 0 0 0,0 1 0 0 0,0 0 0 0 0,1-1 0 0 0,0 1 0 0 0,1 0 0 0 0,-1 0 0 0 0,1 0 0 0 0,1 0 0 0 0,-1 0 0 0 0,1 0 0 0 0,0 1 0 0 0,5-8 0 0 0,-2 4-460 0 0,0 1-1 0 0,1 0 0 0 0,0 1 0 0 0,0-1 0 0 0,1 2 0 0 0,11-9 0 0 0,34-21-3183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25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5765 0 0,'0'0'2960'0'0,"74"-13"-3256"0"0,-40 8 384 0 0,5 0 276 0 0,-3 1-144 0 0,4 0-88 0 0,4 1-132 0 0,-3 0 0 0 0,-2 2-8 0 0,1 1-172 0 0,-9 0-336 0 0,-2 0-432 0 0,-6 0-772 0 0,-6 3-717 0 0,-5-1-131 0 0</inkml:trace>
  <inkml:trace contextRef="#ctx0" brushRef="#br0" timeOffset="1">35 246 6313 0 0,'0'0'1408'0'0,"91"8"-1356"0"0,-53-8-52 0 0,-1 0-132 0 0,7 0-440 0 0,5-5-416 0 0,-12 0-577 0 0,29-10-559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8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32 434 4180 0 0,'4'-13'2117'0'0,"5"-15"-1695"0"0,1 0 1 0 0,1 1 0 0 0,22-39-1 0 0,-18 44-263 0 0,0 0-1 0 0,1 1 1 0 0,1 0 0 0 0,1 2-1 0 0,0 0 1 0 0,2 0-1 0 0,30-21 1 0 0,-33 29-82 0 0,1 0 0 0 0,0 1 0 0 0,0 0 1 0 0,1 2-1 0 0,0 0 0 0 0,0 2 0 0 0,1 0 0 0 0,0 1 1 0 0,0 0-1 0 0,26-1 0 0 0,-26 4-77 0 0,-1 2-1 0 0,1 0 1 0 0,0 1 0 0 0,-1 1 0 0 0,0 0 0 0 0,25 7-1 0 0,-33-5-27 0 0,0 0 0 0 0,0 0 0 0 0,0 1-1 0 0,-1 0 1 0 0,0 1 0 0 0,0 0 0 0 0,0 1 0 0 0,-1 0-1 0 0,0 0 1 0 0,-1 1 0 0 0,16 17 0 0 0,-12-9-12 0 0,-1 0 1 0 0,-1 1-1 0 0,0 0 0 0 0,-1 1 1 0 0,-1 0-1 0 0,-1 1 0 0 0,0-1 1 0 0,-1 1-1 0 0,3 25 1 0 0,-2-3 15 0 0,-2 0 0 0 0,-2 1 0 0 0,-3 58 1 0 0,-2-64 182 0 0,-1-1 1 0 0,-2 0 0 0 0,-1 0 0 0 0,-2-1 0 0 0,-1 1 0 0 0,-2-2 0 0 0,-1 1 0 0 0,-2-2 0 0 0,-25 45 0 0 0,29-62 82 0 0,0-1 1 0 0,-1-1-1 0 0,-1 0 1 0 0,0 0-1 0 0,-1-1 0 0 0,0-1 1 0 0,-1 0-1 0 0,0-1 1 0 0,-1-1-1 0 0,0 0 0 0 0,0 0 1 0 0,-1-2-1 0 0,0 0 1 0 0,0-1-1 0 0,-1 0 0 0 0,0-2 1 0 0,0 0-1 0 0,0-1 1 0 0,-35 3-1 0 0,33-5-133 0 0,-1-1 0 0 0,1 0 0 0 0,0-2 0 0 0,-1 0 0 0 0,1-1-1 0 0,0-1 1 0 0,0-1 0 0 0,1 0 0 0 0,-1-2 0 0 0,1 0 0 0 0,1-1 0 0 0,-1 0 0 0 0,1-2-1 0 0,1 0 1 0 0,0-1 0 0 0,0 0 0 0 0,-24-24 0 0 0,23 17-709 0 0,0-1 0 0 0,1-1-1 0 0,-15-25 1 0 0,25 34-646 0 0,0 0-1 0 0,1-1 0 0 0,0 1 1 0 0,1-1-1 0 0,-4-14 1 0 0,3-13-4543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4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3800 0 0,'0'0'6324'0'0,"16"-9"-6350"0"0,14-8 28 0 0,1 2 0 0 0,52-19 0 0 0,-54 26-103 0 0,-1 1-1 0 0,36-3 0 0 0,-12 7-4343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54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80 640 0 0,'0'0'7921'0'0,"98"-34"-8289"0"0,-68 26 304 0 0,4 0-80 0 0,0-1-712 0 0,-10 2-1097 0 0,15-7-2003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8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5 111 2440 0 0,'0'0'8698'0'0,"-2"-6"-8528"0"0,2 5-173 0 0,-1-1 1 0 0,1 1-1 0 0,0-1 1 0 0,-1 1-1 0 0,1 0 1 0 0,0-1-1 0 0,0 1 1 0 0,0-1-1 0 0,0 1 1 0 0,0-1-1 0 0,0 1 1 0 0,0-1-1 0 0,0 1 1 0 0,1 0 0 0 0,-1-1-1 0 0,1 1 1 0 0,-1-1-1 0 0,1 1 1 0 0,-1 0-1 0 0,1-1 1 0 0,0 1-1 0 0,1-2 1 0 0,1 0-29 0 0,1 0 0 0 0,0 0 0 0 0,0 1 0 0 0,0-1 0 0 0,0 1 0 0 0,0 0 1 0 0,8-3-1 0 0,-5 2-139 0 0,17-8 90 0 0,1 2 0 0 0,36-10 1 0 0,-12 13-3182 0 0,-81 23-3885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9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5489 0 0,'0'0'2896'0'0,"87"-32"-3036"0"0,-60 25 140 0 0,-1 0 0 0 0,2-1 0 0 0,-3 4-56 0 0,-4 1-552 0 0,-5 2-448 0 0,-9 1-673 0 0</inkml:trace>
  <inkml:trace contextRef="#ctx0" brushRef="#br0" timeOffset="1">71 36 80 0 0,'0'0'8737'0'0,"20"0"-9633"0"0,4 0 896 0 0,8 0 0 0 0,5 0-596 0 0,1 0-692 0 0,-6-2-941 0 0,21-8-235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59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524 1585 24575,'21'-1'0,"-1"-1"0,1-2 0,-1 0 0,23-7 0,11-3 0,32-7 0,-1-3 0,108-47 0,-170 58 0,0 0 0,0-2 0,-1-1 0,-1-1 0,36-37 0,-49 46 0,-1-1 0,0 1 0,-1-2 0,0 1 0,0-1 0,-1 0 0,0 0 0,-1 0 0,0-1 0,0 1 0,-1-1 0,-1 0 0,2-17 0,-1-13 0,-2 1 0,-6-60 0,1 10 0,6-11 0,0 50 0,-8-88 0,3 126 0,0 0 0,-1 1 0,-1-1 0,0 1 0,-1 0 0,0 1 0,-1-1 0,-13-16 0,-7-15 0,-39-58 0,34 54 0,-30-57 0,56 93 0,0 0 0,-1 1 0,0 0 0,-1 1 0,0-1 0,-1 1 0,0 1 0,0 0 0,-1 0 0,0 1 0,0 0 0,0 0 0,-1 1 0,0 1 0,-20-7 0,9 5 0,0 1 0,-1 1 0,1 0 0,-1 2 0,0 1 0,0 1 0,-36 3 0,48-1 0,0 1 0,1 0 0,0 1 0,-1 0 0,1 0 0,0 1 0,0 0 0,1 1 0,-11 6 0,-7 8 0,-40 34 0,-7 6 0,32-27 0,-41 39 0,66-55 0,6-5 0,0 1 0,0 0 0,2 0 0,-1 1 0,-8 17 0,-34 75 0,34-66 0,-6 21 0,-31 112 0,49-148 0,-2 7 0,1 0 0,2 1 0,1 0 0,1 0 0,2 0 0,1 0 0,2 0 0,1 0 0,2-1 0,1 1 0,1-1 0,1 0 0,2 0 0,1-1 0,2-1 0,1 0 0,32 50 0,-42-73 0,17 27 0,2-1 0,1-2 0,1 0 0,55 50 0,-4-15 0,-49-40 0,2-1 0,52 34 0,-43-41 0,-32-15 0,0 0 0,0 1 0,0 0 0,0 0 0,-1 0 0,1 0 0,-1 1 0,7 6 0,-11-8-49,1 0 1,-1-1-1,1 1 0,0 0 0,-1-1 1,1 1-1,0-1 0,0 1 0,0-1 1,0 0-1,0 0 0,0 0 0,1 0 1,-1 0-1,0-1 0,0 1 0,1-1 1,-1 1-1,0-1 0,1 0 0,-1 0 1,0 0-1,1 0 0,-1 0 0,0 0 0,1-1 1,2 0-1,24-10-6777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02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597 1688 24575,'8'-8'0,"1"1"0,0 1 0,0-1 0,0 2 0,1-1 0,0 1 0,0 1 0,12-4 0,90-22 0,-54 16 0,52-6 0,-72 15 0,55-16 0,-82 18 0,1-1 0,-1-1 0,0 0 0,-1 0 0,1-1 0,-1 0 0,0-1 0,18-16 0,-16 12 0,0-1 0,0-1 0,-1 0 0,-1 0 0,0-1 0,0 0 0,-2-1 0,0 0 0,-1-1 0,0 1 0,-1-1 0,-1 0 0,0-1 0,-1 0 0,-1 1 0,1-21 0,2-35 0,3 1 0,30-118 0,-33 168 0,-1 0 0,-2-1 0,0 1 0,-1-1 0,-1 0 0,-3-25 0,1 35 0,-1-1 0,0 1 0,-1-1 0,0 1 0,-1 0 0,0 0 0,-1 1 0,0-1 0,-1 1 0,-1 0 0,1 1 0,-10-11 0,-71-73 0,-15-18 0,-75-91 0,162 187 0,-1 0 0,-1 2 0,-36-25 0,43 32 0,-1 1 0,0 1 0,0 0 0,0 1 0,-1 0 0,0 0 0,0 1 0,-23-2 0,-189 4 0,104 4 0,95-3 0,1 1 0,-1 1 0,1 1 0,-45 12 0,58-11 0,0 0 0,1 0 0,-1 1 0,1 0 0,0 1 0,0 0 0,1 0 0,0 1 0,0 1 0,0 0 0,1 0 0,-10 13 0,9-8 0,0 0 0,1 1 0,1 0 0,1 0 0,0 0 0,0 1 0,-3 19 0,-1 14 0,-3 48 0,1-5 0,0-28 0,4 1 0,2 0 0,5 118 0,5-157 0,1 0 0,13 39 0,0 3 0,-13-47 0,2 0 0,0 0 0,1-1 0,1 0 0,1-1 0,1 0 0,0 0 0,2-1 0,0-1 0,0 0 0,22 19 0,7 12 0,-29-32 0,0 0 0,0-1 0,2-1 0,24 19 0,116 73 0,-132-87 0,37 41 0,-9-8 0,-2-7-1365,-30-28-5461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05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574 1303 24575,'541'0'0,"-530"0"0,1-1 0,-1-1 0,1 0 0,-1 0 0,0-1 0,0 0 0,0-1 0,13-6 0,6-6 0,41-29 0,-14 8 0,-46 30 0,0-1 0,0 0 0,-1 0 0,-1-1 0,1 0 0,-1-1 0,-1 0 0,0-1 0,0 1 0,-1-2 0,0 1 0,-1-1 0,-1 0 0,1 0 0,-2 0 0,0-1 0,0 1 0,2-25 0,-3 9 0,-2 1 0,0 0 0,-2-1 0,-1 1 0,-2 0 0,0 0 0,-2 0 0,-10-29 0,-7-29 0,14 51 0,0 0 0,-2 1 0,-2 0 0,-20-38 0,8 30 0,-1 1 0,-2 1 0,-2 2 0,-53-52 0,70 78 0,0 0 0,-1 1 0,-1 1 0,1 0 0,-26-11 0,-83-27 0,98 40 0,0 1 0,-1 1 0,1 1 0,-38-2 0,-105 9 0,64 0 0,95-3 0,-1 1 0,0 1 0,1-1 0,-1 1 0,1 1 0,0 0 0,-1 0 0,1 1 0,1 0 0,-1 0 0,-14 11 0,-2 3 0,2 2 0,-30 31 0,-11 9 0,44-44 0,13-11 0,-1 1 0,1 0 0,0 0 0,1 1 0,-1 0 0,1 0 0,1 0 0,-1 1 0,-5 11 0,-5 13 0,-27 42 0,28-52 0,1 1 0,2 0 0,-19 47 0,23-41 0,0 0 0,2 0 0,2 0 0,0 0 0,2 53 0,2-57 0,-1-13 0,0 0 0,1 0 0,1 0 0,0 0 0,1 0 0,0 0 0,1 0 0,0 0 0,1-1 0,9 21 0,26 37 0,44 108 0,-75-163-136,-1-1-1,2 0 1,0-1-1,0 0 1,1-1-1,1 1 1,-1-2-1,2 0 0,16 12 1,1-2-6690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09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09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26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53 1032 0 0,'0'0'8082'0'0,"9"-10"-7853"0"0,28-29-191 0 0,-37 39-36 0 0,0-1 0 0 0,1 1-1 0 0,-1 0 1 0 0,1-1 0 0 0,-1 1 0 0 0,0 0 0 0 0,1 0 0 0 0,-1 0 0 0 0,1-1-1 0 0,-1 1 1 0 0,1 0 0 0 0,-1 0 0 0 0,0 0 0 0 0,1 0 0 0 0,-1 0 0 0 0,1 0-1 0 0,-1 0 1 0 0,1 0 0 0 0,-1 0 0 0 0,1 0 0 0 0,-1 0 0 0 0,1 0 0 0 0,-1 0-1 0 0,0 0 1 0 0,1 0 0 0 0,-1 0 0 0 0,1 1 0 0 0,-1-1 0 0 0,1 0 0 0 0,-1 0-1 0 0,0 0 1 0 0,1 1 0 0 0,-1-1 0 0 0,1 0 0 0 0,-1 1 0 0 0,0-1 0 0 0,1 0-1 0 0,-1 1 1 0 0,0-1 0 0 0,0 0 0 0 0,1 1 0 0 0,-1-1 0 0 0,0 1 0 0 0,0-1-1 0 0,0 0 1 0 0,1 1 0 0 0,-1-1 0 0 0,0 1 0 0 0,0-1 0 0 0,0 1 0 0 0,0 0-1 0 0,7 27 199 0 0,-6-23-145 0 0,4 23 229 0 0,-1 1 0 0 0,-1 0 1 0 0,-2 44-1 0 0,-12 87 343 0 0,9-140-633 0 0,-12 117 206 0 0,-31 378 78 0 0,37-430-113 0 0,-2 37-908 0 0,10-120 479 0 0,0-2 148 0 0,0 1 1 0 0,-1-1-1 0 0,1 1 1 0 0,0-1-1 0 0,0 0 0 0 0,0 1 1 0 0,0-1-1 0 0,0 1 1 0 0,1-1-1 0 0,-1 1 0 0 0,0-1 1 0 0,0 1-1 0 0,0-1 1 0 0,0 1-1 0 0,0-1 0 0 0,1 1 1 0 0,-1-1-1 0 0,0 0 1 0 0,0 1-1 0 0,1-1 0 0 0,-1 0 1 0 0,0 1-1 0 0,1-1 1 0 0,-1 1-1 0 0,0-1 0 0 0,1 0 1 0 0,-1 0-1 0 0,0 1 1 0 0,1-1-1 0 0,15 1-3822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13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1 248 24575,'3'-3'0,"0"-1"0,-1 0 0,1 0 0,0 0 0,-1-1 0,3-8 0,11-17 0,0 8 0,1 1 0,0 0 0,33-28 0,-41 41 0,0 1 0,1 0 0,0 0 0,0 1 0,0 0 0,1 1 0,0 0 0,0 1 0,0 0 0,20-4 0,-30 8 0,1 0 0,0 0 0,-1 0 0,1 0 0,-1 0 0,1 0 0,0 0 0,-1 1 0,1-1 0,-1 0 0,1 1 0,-1 0 0,1-1 0,-1 1 0,0 0 0,1-1 0,-1 1 0,0 0 0,1 0 0,0 2 0,1 0 0,0 0 0,-1 0 0,0 0 0,0 1 0,0-1 0,0 1 0,-1-1 0,2 5 0,1 7 0,0-1 0,-1 1 0,1 18 0,-1 213 0,-6-127 0,4-104 0,-2 0 0,0 0 0,0 1 0,-2-1 0,0 0 0,0 0 0,-2-1 0,0 1 0,0-1 0,-9 15 0,10-20 0,5-7 0,14-15 0,23-26 0,-12 8 0,-6 6 0,2 1 0,0 1 0,2 1 0,39-29 0,-54 46 0,0 1 0,0 0 0,0 0 0,0 1 0,1 1 0,-1 0 0,1 0 0,0 1 0,-1 0 0,19 0 0,-7 2 0,0 1 0,-1 0 0,1 2 0,20 6 0,-31-6 0,0-1 0,0 2 0,-1 0 0,0 0 0,0 0 0,0 1 0,-1 1 0,1-1 0,-2 1 0,1 1 0,-1-1 0,0 1 0,-1 1 0,1-1 0,-2 1 0,1 0 0,-1 0 0,6 18 0,-2-3 0,-1-1 0,-1 2 0,-2-1 0,0 1 0,-1-1 0,0 45 0,-5-57 0,0 0 0,-1 0 0,0 0 0,0 0 0,-1 0 0,-1-1 0,0 1 0,-1-1 0,0 0 0,0-1 0,-1 1 0,-11 13 0,2-4 0,-1-1 0,-1 0 0,-1-2 0,-38 31 0,42-38 0,-1-2 0,1 0 0,-1 0 0,-19 5 0,-12 7 0,-2 0 25,-68 20-1,41-16-1438,49-15-5412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18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1 320 24575,'1'-1'0,"1"1"0,-1-1 0,0 1 0,0-1 0,1 1 0,-1-1 0,0 0 0,0 1 0,0-1 0,0 0 0,1 0 0,-1 0 0,-1 0 0,1 0 0,0 0 0,0 0 0,0-1 0,0 1 0,-1 0 0,1 0 0,-1-1 0,2-1 0,9-32 0,-11 34 0,8-39 0,-2 0 0,-2-1 0,-2 0 0,-4-57 0,3 108 0,1 0 0,0 0 0,0 0 0,1 0 0,7 14 0,29 59 0,-16-33 0,-5-13 0,69 164 0,-69-153 0,-2 0 0,12 66 0,0-9 0,-19-75 0,-1 0 0,8 61 0,-10-39-1365,0-34-5461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19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1 379 24575,'21'-19'0,"1"0"0,1 2 0,1 1 0,0 1 0,30-14 0,-27 15 0,4-3 0,-12 5 0,2 1 0,0 1 0,0 1 0,31-8 0,75-19 0,38-8 0,-124 32 5,-1-1 1,39-19-1,-14 5-1386,-39 17-5445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20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1818 24575,'1'-3'0,"1"0"0,-1 1 0,1-1 0,0 1 0,-1 0 0,1-1 0,0 1 0,0 0 0,1 0 0,-1 0 0,0 0 0,1 1 0,-1-1 0,4-1 0,3-3 0,150-130 0,-142 119 0,0-2 0,-1 0 0,-1-1 0,0 0 0,-2-1 0,-1-1 0,0 0 0,15-43 0,-16 29 0,-1 0 0,-2 0 0,-1-1 0,-2 0 0,0-48 0,-3 50 0,3 0 0,11-48 0,5-34 0,-14-288 0,-9 240 0,3 91 0,2 44 0,-3 0 0,0 0 0,-2 0 0,-11-58 0,13 87 0,-1-1 0,1 1 0,0 0 0,0 0 0,-1 0 0,1-1 0,-1 1 0,1 0 0,-1 0 0,1 0 0,-1 0 0,0 0 0,0 0 0,1 0 0,-1 0 0,0 0 0,0 0 0,0 0 0,0 1 0,0-1 0,0 0 0,0 1 0,0-1 0,-1 0 0,1 1 0,0-1 0,0 1 0,0 0 0,-1 0 0,1-1 0,0 1 0,0 0 0,-1 0 0,1 0 0,0 0 0,0 0 0,-1 0 0,1 1 0,0-1 0,0 0 0,-1 1 0,1-1 0,0 0 0,0 1 0,0 0 0,0-1 0,-2 2 0,-3 2 0,0 0 0,1 0 0,-1 0 0,1 1 0,0 0 0,0 0 0,-5 7 0,-15 25 0,-29 55 0,34-56 0,-47 67 0,100-162 0,-25 46 0,0 1 0,0 0 0,1 1 0,1-1 0,13-11 0,-19 20 0,0 0 0,0 0 0,0 0 0,0 1 0,1-1 0,-1 1 0,1 0 0,0 1 0,0-1 0,-1 1 0,1 0 0,0 0 0,0 0 0,0 0 0,0 1 0,0 0 0,0 0 0,9 2 0,-3 0 0,0 1 0,0 1 0,0 0 0,0 0 0,0 1 0,-1 0 0,12 8 0,66 54 0,-7-5 0,71 53 0,-56-30-1365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51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0 452 24575,'2'-3'0,"0"0"0,0 0 0,0 0 0,0 0 0,-1 0 0,1-1 0,-1 1 0,0 0 0,0-1 0,0 1 0,1-7 0,2-43 0,-4 35 0,2-129 0,0-11 0,-2 156 0,0-1 0,0 1 0,0 0 0,0 0 0,1-1 0,-1 1 0,1 0 0,0 0 0,0 0 0,-1 0 0,3-3 0,-3 5 0,0 0 0,1 0 0,-1-1 0,0 1 0,1 0 0,-1 0 0,0 0 0,1 0 0,-1 0 0,0 0 0,1-1 0,-1 1 0,0 0 0,1 0 0,-1 0 0,1 0 0,-1 0 0,0 1 0,1-1 0,-1 0 0,0 0 0,1 0 0,-1 0 0,0 0 0,1 0 0,-1 0 0,0 1 0,1-1 0,-1 0 0,0 0 0,0 1 0,1-1 0,-1 0 0,0 0 0,0 1 0,1-1 0,-1 0 0,0 1 0,6 7 0,0 0 0,-1 1 0,6 14 0,-9-20 0,9 19 0,100 213 0,-82-165 0,29 106 0,31 178 0,1 33 0,-82-357-145,2-1 0,23 50 0,-23-56-785,0 0-5896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53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0 537 24575,'8'0'0,"0"-1"0,0-1 0,-1 1 0,1-1 0,0 0 0,-1-1 0,0 0 0,0 0 0,7-5 0,21-8 0,136-34 0,-109 34 0,74-30 0,-117 39 0,-1-2 0,0 0 0,-1-1 0,0-1 0,0 0 0,-1-1 0,-1-1 0,17-18 0,-23 21 0,0 0 0,1 0 0,0 1 0,0 1 0,1 0 0,0 0 0,1 1 0,-1 0 0,1 1 0,19-7 0,341-119 0,-289 99-1365,-61 24-5461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22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24575,'-14'12'0,"0"0"0,0-1 0,-1 0 0,0-1 0,-1 0 0,-30 12 0,-1-4 0,-55 13 0,-27 10 0,121-38 0,1 1 0,-1 0 0,1 1 0,0-1 0,0 1 0,0 1 0,1-1 0,0 1 0,0 1 0,0-1 0,1 1 0,0 0 0,0 0 0,0 0 0,1 1 0,0-1 0,1 1 0,0 0 0,0 0 0,-2 12 0,-2 14 0,2 1 0,1-1 0,0 58 0,4-75 0,0 6 0,-2 18 0,3-1 0,7 55 0,-8-91 0,1 0 0,-1 0 0,1 0 0,1 0 0,-1-1 0,0 1 0,1 0 0,2 3 0,-3-6 0,0 0 0,0 0 0,0 0 0,0 0 0,0 0 0,0 0 0,0 0 0,0-1 0,1 1 0,-1 0 0,0-1 0,0 1 0,1-1 0,-1 0 0,0 1 0,1-1 0,-1 0 0,0 0 0,1 0 0,-1 0 0,1 0 0,-1 0 0,0 0 0,1 0 0,-1-1 0,0 1 0,1 0 0,1-1 0,8-4 0,1 1 0,0-1 0,-1-1 0,0 0 0,0-1 0,14-11 0,62-58 0,-47 40 0,240-201 0,-237 206 0,-42 30 0,1 0 0,-1 0 0,1 0 0,-1 1 0,1-1 0,-1 1 0,1-1 0,0 1 0,-1-1 0,1 1 0,3 0 0,-5 0 0,1 0 0,-1 0 0,1 1 0,-1-1 0,0 0 0,1 1 0,-1-1 0,1 0 0,-1 1 0,0-1 0,1 0 0,-1 1 0,0-1 0,1 1 0,-1-1 0,0 1 0,0-1 0,1 1 0,-1-1 0,0 1 0,0-1 0,0 1 0,0-1 0,0 1 0,1-1 0,-1 1 0,0-1 0,0 1 0,0-1 0,0 1 0,-1-1 0,1 1 0,0-1 0,0 1 0,0-1 0,0 1 0,-1 0 0,-3 17 0,0 0 0,-1-1 0,-1 1 0,-1-1 0,-1 0 0,0-1 0,-1 0 0,-1 0 0,-12 15 0,-19 21 0,-59 56 0,2-4 0,67-67-1365,3-7-5461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24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549 1 24575,'-1'3'0,"1"0"0,-1 0 0,0 0 0,0-1 0,0 1 0,0 0 0,0 0 0,-1-1 0,1 1 0,-1-1 0,1 1 0,-1-1 0,0 0 0,-3 3 0,-3 4 0,-14 19 0,-1-2 0,-2-1 0,0 0 0,-2-2 0,0-1 0,-59 34 0,-110 63 0,191-116 0,-1 0 0,1 0 0,0 0 0,0 1 0,0 0 0,1 0 0,-1 0 0,1 0 0,0 1 0,0 0 0,0 0 0,1 0 0,0 0 0,0 0 0,0 1 0,1 0 0,0-1 0,0 1 0,0 0 0,0 0 0,0 9 0,-2 18 0,2-1 0,1 1 0,1 0 0,2 0 0,1 0 0,14 59 0,71 187 0,-85-271 0,2 6 0,-1 0 0,2-1 0,0 1 0,1-1 0,0 0 0,1-1 0,14 18 0,-20-28 0,0-1 0,-1 1 0,2-1 0,-1 1 0,0-1 0,0 0 0,0 0 0,0 0 0,1 0 0,-1-1 0,0 1 0,1 0 0,-1-1 0,1 0 0,-1 1 0,1-1 0,-1 0 0,1-1 0,-1 1 0,0 0 0,1-1 0,-1 1 0,1-1 0,-1 1 0,0-1 0,1 0 0,-1 0 0,0-1 0,0 1 0,0 0 0,0-1 0,0 1 0,3-3 0,4-4 0,1-1 0,-2 0 0,1 0 0,-1 0 0,9-15 0,17-33 0,37-82 0,-22 40 0,-24 49 0,2 1 0,3 2 0,59-75 0,-59 87 0,-15 16 0,1 0 0,30-27 0,-44 45 0,-1 0 0,1 0 0,0 0 0,-1 0 0,1 1 0,0-1 0,-1 0 0,1 1 0,0 0 0,0-1 0,0 1 0,0 0 0,-1 0 0,1 0 0,0 0 0,0 0 0,0 0 0,0 0 0,0 1 0,-1-1 0,1 1 0,0-1 0,0 1 0,-1 0 0,1-1 0,0 1 0,-1 0 0,1 0 0,-1 0 0,1 1 0,-1-1 0,1 0 0,-1 1 0,0-1 0,2 3 0,5 5 0,0 1 0,-1 0 0,12 22 0,3 17 0,-2 0 0,-2 1 0,-2 0 0,10 59 0,-15-60 0,-3 1 0,5 69 0,-13-98 0,0 1 0,-1 0 0,-1 0 0,-1-1 0,-1 1 0,-1-1 0,-15 41 0,6-32 24,0 0 0,-2-1 0,-2-1 0,-30 39 0,39-55-148,-1-1 0,-1 1 1,0-2-1,-1 0 0,0 0 0,0-1 1,-1 0-1,0-1 0,-1 0 0,0-2 1,-24 10-1,8-9-6702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29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24575,'1'-1'0,"-1"0"0,1 1 0,-1-1 0,1 0 0,-1 0 0,1 0 0,-1 1 0,1-1 0,-1 0 0,1 0 0,0 1 0,0-1 0,-1 1 0,1-1 0,0 1 0,0-1 0,0 1 0,-1-1 0,1 1 0,0 0 0,0-1 0,0 1 0,0 0 0,0 0 0,2 0 0,30-6 0,-26 5 0,24-4 0,-13 1 0,-1 1 0,1 1 0,0 1 0,0 0 0,26 2 0,-39 0 0,-1 0 0,0 0 0,0 0 0,1 0 0,-1 1 0,0 0 0,0-1 0,0 1 0,-1 1 0,1-1 0,0 1 0,-1-1 0,0 1 0,1 0 0,-1 0 0,0 0 0,-1 1 0,1-1 0,0 1 0,-1-1 0,0 1 0,0 0 0,0 0 0,0 0 0,-1 0 0,0 1 0,0-1 0,1 4 0,3 30 0,-1-1 0,-2 1 0,-2-1 0,-5 51 0,0-10 0,2 274-273,3-271-819,0-54-5734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30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0 511 24575,'1'-5'0,"0"0"0,1-1 0,-1 1 0,1 0 0,1 0 0,-1 0 0,0 1 0,1-1 0,5-6 0,-4 5 0,18-24 0,2 1 0,2 2 0,46-42 0,-65 63 0,20-18 0,0 0 0,2 3 0,0 0 0,1 2 0,1 1 0,62-26 0,15-2 66,43-15-1497,-122 52-5395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28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64 0 0,'0'0'4480'0'0,"3"0"-4872"0"0,14-3 901 0 0,0 2 0 0 0,-1 0-1 0 0,1 1 1 0 0,0 0 0 0 0,21 4-1 0 0,23 0-16 0 0,722 13 353 0 0,43 11-710 0 0,55-23 1009 0 0,-300-7-430 0 0,35-15-541 0 0,-99-1 331 0 0,186 28-108 0 0,-611-7-408 0 0,607 1 180 0 0,71 2 215 0 0,1272 125 771 0 0,-1470-87-394 0 0,197 17 117 0 0,-177-6-538 0 0,362 38-52 0 0,-119 15 273 0 0,-784-103-439 0 0,110 17 124 0 0,-142-18-412 0 0,0 0-1 0 0,0 2 1 0 0,0 0-1 0 0,-1 2 1 0 0,34 17-1 0 0,-51-24-40 0 0,1 0-1 0 0,0-1 1 0 0,-1 1 0 0 0,1 0-1 0 0,-1 0 1 0 0,1 1 0 0 0,-1-1-1 0 0,1 0 1 0 0,-1 0 0 0 0,0 1-1 0 0,1-1 1 0 0,-1 1 0 0 0,0-1-1 0 0,0 1 1 0 0,0-1-1 0 0,0 1 1 0 0,-1 0 0 0 0,1-1-1 0 0,0 1 1 0 0,-1 0 0 0 0,1 3-1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32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24575,'0'8'0,"1"1"0,0 0 0,1-1 0,0 1 0,0-1 0,1 0 0,0 1 0,5 9 0,39 61 0,-12-21 0,-5-1 0,-2 2 0,-3 1 0,24 88 0,-40-110-273,3 0 0,1-1 0,1 0 0,24 40 0,-22-51-6553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33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203 229 24575,'0'5'0,"-1"1"0,0-1 0,0 1 0,0-1 0,-3 7 0,-3 15 0,-1 54 0,4 148 0,5-139 0,0-71 0,1 1 0,0 0 0,2-1 0,11 38 0,35 72 0,-30-83 0,-20-44 0,1 1 0,0-1 0,1 0 0,-1 0 0,0 0 0,1 0 0,-1 0 0,1 0 0,0 0 0,-1 0 0,1-1 0,0 1 0,0-1 0,0 1 0,0-1 0,0 0 0,1 0 0,-1 0 0,3 1 0,-1-1 0,0 0 0,1-1 0,-1 1 0,0-1 0,1 0 0,-1 0 0,0-1 0,1 1 0,-1-1 0,5-1 0,9-4 0,0-1 0,0 0 0,31-20 0,-45 25 0,12-7 0,-1-2 0,0 0 0,-1 0 0,0-2 0,-1 1 0,0-2 0,-1 0 0,-1 0 0,0-1 0,-1-1 0,0 1 0,-2-2 0,0 1 0,7-22 0,-3 4 0,-3-1 0,0 0 0,-3-1 0,-1 1 0,-1-1 0,-2-49 0,-2 54 0,1 2 0,-7-49 0,5 68 0,-1 1 0,-1-1 0,0 0 0,0 1 0,-1 0 0,0 0 0,0 0 0,-11-15 0,3 6 0,0 2 0,-1 0 0,-1 1 0,0 0 0,-1 1 0,0 0 0,-2 1 0,1 1 0,-1 1 0,-1 0 0,0 2 0,-22-10 0,12 9 0,0 0 0,-1 2 0,0 1 0,-39-4 0,58 10 0,1 0 0,0 1 0,0 1 0,0 0 0,0 0 0,0 1 0,0 0 0,0 0 0,1 1 0,-1 0 0,1 1 0,-1 0 0,1 0 0,0 0 0,1 1 0,-1 1 0,1-1 0,-10 11 0,-44 62-1365,42-59-5461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37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1940 24575,'0'38'0,"-16"381"0,-11-207 0,18-132 0,4 1 0,7 103 0,0-61 0,-2-57 0,5 155 0,-1-181 0,1 0 0,2 0 0,17 56 0,-4-22 0,-4 2 0,-3 0 0,3 94 0,-4-47 0,42 295 0,-36-274 0,1 166 0,-15-208 0,4 0 0,5-1 0,5-1 0,47 157 0,47 119 0,-33-136 0,90 245 0,-41-137 0,-98-264 0,29 105 0,-7-20 0,2 30 0,-21-63 0,-20-98 0,34 69 0,-10-27 0,-1 0 0,4-1 0,3-2 0,57 76 0,180 198 0,-198-260 0,3-4 0,5-3 0,194 139 0,-175-148 0,4-4 0,149 69 0,-213-119 0,2-2 0,-1-3 0,67 13 0,-80-23 0,1-1 0,0-2 0,1-1 0,-1-2 0,53-7 0,-76 4 0,0-1 0,0 0 0,0-1 0,-1 0 0,0-1 0,0-1 0,0 0 0,14-10 0,14-14 0,41-37 0,-35 27 0,203-155 0,-224 171 0,-1 0 0,-1-2 0,-1-1 0,35-56 0,6-4 0,-30 48 0,70-60 0,-74 73 0,0-2 0,-2-1 0,-1 0 0,29-44 0,19-58 0,64-152 0,-59 113 0,132-318 0,-172 389 0,10-27 0,-7-2 0,-5-2 0,23-143 0,49-496 0,-47 414 0,-35 220 0,15-174 0,-39-113 0,-7 261 0,-2 59 0,-4 0 0,-23-111 0,-63-201 0,46 216 0,-7-24 0,-10 2 0,-115-263 0,84 251 0,40 91 0,-107-196 0,154 324 0,-65-114 0,-147-193 0,198 293 0,-257-291 0,160 201 0,-336-298 0,207 215 0,-145-106 0,347 278 0,-2 2 0,-95-39 0,117 58 0,1 1 0,-1 1 0,0 1 0,-52-2 0,23 2 0,20 1 0,-53 1 0,77 4 0,-1 0 0,1 0 0,0 2 0,0-1 0,0 2 0,0-1 0,0 2 0,-11 5 0,-61 37 0,-84 62 0,-117 97 0,111-81 0,-145 119 0,59-9 0,202-182 0,3 3 0,-56 73 0,78-85 0,3 2 0,1 0 0,-43 97 0,-46 111 0,16-62 0,86-166-1365,-1-6-5461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40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0 109 24575,'2'3'0,"-1"-1"0,1 0 0,-1 0 0,1 0 0,0 0 0,0 0 0,0 0 0,0-1 0,0 1 0,1-1 0,-1 1 0,0-1 0,1 0 0,-1 0 0,0 0 0,5 1 0,44 7 0,-37-7 0,67 7 0,-1-4 0,116-6 0,-187 0 0,0 1 0,1-2 0,-1 1 0,0-1 0,16-6 0,-20 6 0,-1-1 0,1 1 0,-1-1 0,0 0 0,0 0 0,0 0 0,0-1 0,0 1 0,-1-1 0,1 0 0,-1 0 0,3-5 0,45-64-1365,-35 45-5461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41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24575,'9'0'0,"20"0"0,15 0 0,12 0 0,15 0 0,8 0 0,4 0 0,-3 0 0,-2 0 0,-10 0 0,-12 0 0,-7 0 0,-12 0-8191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42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24575,'18'0'0,"27"0"0,33 9 0,25 7 0,26 1 0,13 2 0,-9-3 0,-22 2 0,-31-4-8191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7:43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24575,'9'0'0,"12"0"0,20 0 0,20 0 0,18 0 0,8 0 0,8 0 0,-9 0 0,-5 0 0,-12 0 0,-18 0-8191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08.0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201 14 1084 0 0,'0'0'7590'0'0,"-6"-3"-7268"0"0,2 0-291 0 0,-11-4-9 0 0,14 7-21 0 0,1 0 1 0 0,-1 0-1 0 0,0 0 0 0 0,1 0 0 0 0,-1 0 0 0 0,1 0 0 0 0,-1 0 0 0 0,1 0 0 0 0,-1 0 0 0 0,1 1 0 0 0,-1-1 0 0 0,1 0 0 0 0,0 0 1 0 0,-1 1-1 0 0,1-1 0 0 0,-1 0 0 0 0,1 1 0 0 0,-1-1 0 0 0,1 0 0 0 0,0 1 0 0 0,-1-1 0 0 0,1 0 0 0 0,0 1 0 0 0,-1-1 0 0 0,1 1 1 0 0,0-1-1 0 0,0 1 0 0 0,0-1 0 0 0,-1 1 0 0 0,1-1 0 0 0,0 1 0 0 0,0-1 0 0 0,0 1 0 0 0,0-1 0 0 0,0 1 0 0 0,0 0 1 0 0,-60 346 2025 0 0,27 3-1859 0 0,23-235 4 0 0,-19 387 1071 0 0,26-451-1225 0 0,1-11 89 0 0,-2 0 0 0 0,-10 45 1 0 0,9-73-564 0 0,3-17-858 0 0,4-31-2963 0 0,9-12-1128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09.3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1143 4924 0 0,'0'0'3075'0'0,"16"-7"-3671"0"0,29-12 1121 0 0,72-19 0 0 0,588-87 1457 0 0,-555 104-1721 0 0,2338-259 1630 0 0,-1911 232-1610 0 0,391-31-132 0 0,1388-134 294 0 0,-817 66-303 0 0,-624 96-186 0 0,4 35 73 0 0,-585 12 49 0 0,1458 11 1240 0 0,-1261-10-1220 0 0,-3-47 58 0 0,-485 43-91 0 0,219-28-57 0 0,-203 30-140 0 0,0 3 1 0 0,84 7-1 0 0,-132-4 95 0 0,0 0 0 0 0,0 1 0 0 0,0 1-1 0 0,-1-1 1 0 0,1 2 0 0 0,-1-1-1 0 0,0 2 1 0 0,0-1 0 0 0,0 1 0 0 0,0 1-1 0 0,-1 0 1 0 0,0 0 0 0 0,0 1-1 0 0,-1 0 1 0 0,0 0 0 0 0,0 1 0 0 0,0 0-1 0 0,-1 0 1 0 0,-1 1 0 0 0,1 0-1 0 0,-1 0 1 0 0,-1 1 0 0 0,0 0-1 0 0,0-1 1 0 0,6 21 0 0 0,5 27 46 0 0,-2 1 0 0 0,12 105 0 0 0,-17-94 5 0 0,-4-33 7 0 0,89 476 251 0 0,95 103 559 0 0,-183-598-1090 0 0,-1-1 1 0 0,-1 1-1 0 0,0 1 1 0 0,-1-1 0 0 0,-1 0-1 0 0,-1 1 1 0 0,-1 27-1 0 0,0-42 105 0 0,0-1 1 0 0,-1 1-1 0 0,1-1 0 0 0,-1 0 0 0 0,1 1 0 0 0,-1-1 0 0 0,0 0 1 0 0,0 1-1 0 0,0-1 0 0 0,0 0 0 0 0,-1 0 0 0 0,1 0 0 0 0,-2 3 1 0 0,-41 31-3688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0.5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1 966 1316 0 0,'0'0'4775'0'0,"16"-4"-3699"0"0,242-59 964 0 0,1058-215 1036 0 0,-475 150-2265 0 0,7 42-636 0 0,1220-63 68 0 0,-566 95 610 0 0,2 47-686 0 0,-1151 7-155 0 0,1116-65 219 0 0,-729 20-204 0 0,5-1 81 0 0,118 7-185 0 0,2 38 355 0 0,-847 1-258 0 0,1061 68 1525 0 0,-675-32-1057 0 0,-394-36-479 0 0,568 31 207 0 0,-552-32-924 0 0,-25 1 686 0 0,-1 0 1 0 0,0 0-1 0 0,0 0 1 0 0,1 0-1 0 0,-1 0 1 0 0,0 0-1 0 0,0 0 0 0 0,1 0 1 0 0,-1 0-1 0 0,0 0 1 0 0,1 0-1 0 0,-1 0 1 0 0,0 0-1 0 0,0 0 0 0 0,0-1 1 0 0,1 1-1 0 0,-1 0 1 0 0,0 0-1 0 0,0 0 1 0 0,0-1-1 0 0,1 1 1 0 0,-1 0-1 0 0,0 0 0 0 0,0 0 1 0 0,0-1-1 0 0,0 1 1 0 0,1 0-1 0 0,-1 0 1 0 0,0-1-1 0 0,0 1 1 0 0,0 0-1 0 0,0 0 0 0 0,0-1 1 0 0,0 1-1 0 0,0 0 1 0 0,0 0-1 0 0,0-1 1 0 0,0 1-1 0 0,0 0 1 0 0,0-1-1 0 0,0 1 0 0 0,0 0 1 0 0,0 0-1 0 0,0-1 1 0 0,0 1-1 0 0,0 0 1 0 0,0 0-1 0 0,-1-1 0 0 0,1 1 1 0 0,0 0-1 0 0,0 0 1 0 0,0-1-1 0 0,0 1 1 0 0,0 0-1 0 0,-1 0 1 0 0,1 0-1 0 0,0-1 0 0 0,0 1 1 0 0,0 0-1 0 0,-1 0 1 0 0,1 0-1 0 0,-15-15-1039 0 0,-31-13-3701 0 0,-51-24-4671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0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1240 0 0,'0'0'6918'0'0,"12"2"-6196"0"0,62 7 132 0 0,1-3 1 0 0,99-6-1 0 0,-77-1-727 0 0,139 2 91 0 0,505-17-26 0 0,909-66 380 0 0,-1154 71-449 0 0,244-2 262 0 0,1 35-94 0 0,-654-16-374 0 0,710 44 800 0 0,3-27 887 0 0,-473-23-1329 0 0,1171 3 393 0 0,-708 31 349 0 0,-3 36-861 0 0,-628-55-197 0 0,1079 143 359 0 0,-1003-116-356 0 0,330 39 90 0 0,-486-77 46 0 0,83-6 0 0 0,-146 1 54 0 0,0-2 0 0 0,-1 0-1 0 0,1-1 1 0 0,-1 0 0 0 0,1-1 0 0 0,-1-1-1 0 0,-1-1 1 0 0,1 0 0 0 0,-1-1-1 0 0,0 0 1 0 0,-1-1 0 0 0,0 0-1 0 0,0-1 1 0 0,-1-1 0 0 0,-1 0-1 0 0,0-1 1 0 0,13-16 0 0 0,11-20-52 0 0,-2-2 1 0 0,-2-2 0 0 0,32-70-1 0 0,-34 63-67 0 0,31-60 75 0 0,79-147 87 0 0,-131 255-276 0 0,0 0 0 0 0,0 1 0 0 0,12-11 0 0 0,-12 12-529 0 0,0 0 1 0 0,0-1-1 0 0,9-13 0 0 0,-16 22 465 0 0,-1 0 0 0 0,1 0 1 0 0,-1 0-1 0 0,1 0 0 0 0,-1 0 1 0 0,0 0-1 0 0,1 1 0 0 0,-1-1 1 0 0,0 0-1 0 0,0 0 0 0 0,0 0 1 0 0,0 0-1 0 0,0 0 0 0 0,0 0 1 0 0,0-1-1 0 0,0 1 0 0 0,0 0 1 0 0,0-1-1 0 0,-1 0-379 0 0,-1 0-1 0 0,1 0 1 0 0,0 0-1 0 0,0 0 1 0 0,-1 0-1 0 0,1 0 1 0 0,-1 0 0 0 0,0 1-1 0 0,1-1 1 0 0,-4-1-1 0 0,-42-35-7559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1.4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12 2268 0 0,'0'0'7484'0'0,"0"-3"-7244"0"0,1-6-560 0 0,2 11 139 0 0,3 21 122 0 0,4 43 366 0 0,-4 28-22 0 0,-8 109 1 0 0,-22 98 113 0 0,12-171-103 0 0,-12 128 214 0 0,-20 340 757 0 0,44-484-1107 0 0,0-123-4023 0 0,3-14 1081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2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1460 0 0,'0'0'10895'0'0,"1"9"-11292"0"0,5 55 760 0 0,-4 1 1 0 0,-6 78-1 0 0,1-51-220 0 0,17 736 759 0 0,-9-552-2408 0 0,-2-260-226 0 0,-3-15 1627 0 0,0-1 0 0 0,1 0 0 0 0,-1 0 0 0 0,0 1 0 0 0,1-1 0 0 0,-1 0 1 0 0,0 1-1 0 0,1-1 0 0 0,-1 0 0 0 0,0 0 0 0 0,1 0 0 0 0,-1 0 0 0 0,0 1 1 0 0,1-1-1 0 0,-1 0 0 0 0,1 0 0 0 0,-1 0 0 0 0,0 0 0 0 0,1 0 0 0 0,-1 0 1 0 0,1 0-1 0 0,-1 0 0 0 0,0 0 0 0 0,1 0 0 0 0,-1 0 0 0 0,1 0 0 0 0,-1 0 1 0 0,0 0-1 0 0,1-1 0 0 0,-1 1 0 0 0,1 0 0 0 0,-1 0 0 0 0,0 0 0 0 0,1 0 1 0 0,-1-1-1 0 0,0 1 0 0 0,1 0 0 0 0,-1 0 0 0 0,0-1 0 0 0,0 1 1 0 0,1 0-1 0 0,-1-1 0 0 0,0 1 0 0 0,0 0 0 0 0,1-1 0 0 0,18-19-3662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2.4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1 1616 0 0,'0'0'9581'0'0,"4"13"-10453"0"0,3 21 1070 0 0,-2 0 0 0 0,2 63 0 0 0,-6 86 693 0 0,-18 281 412 0 0,-1 26-1134 0 0,2-267 312 0 0,9-155-403 0 0,7-68-131 0 0,0 1-1 0 0,0-1 1 0 0,-1 0-1 0 0,1 1 1 0 0,0-1-1 0 0,0 0 0 0 0,0 1 1 0 0,0-1-1 0 0,0 0 1 0 0,0 1-1 0 0,0-1 1 0 0,0 0-1 0 0,0 1 1 0 0,0-1-1 0 0,0 0 1 0 0,0 1-1 0 0,0-1 0 0 0,0 0 1 0 0,0 1-1 0 0,0-1 1 0 0,0 0-1 0 0,1 1 1 0 0,-1-1-1 0 0,0 0 1 0 0,0 0-1 0 0,0 1 1 0 0,1-1-1 0 0,-1 0 1 0 0,0 1-1 0 0,0-1 0 0 0,0 0 1 0 0,1 0-1 0 0,-1 0 1 0 0,0 1-1 0 0,1-1 1 0 0,-1 0-1 0 0,12-9-888 0 0,20-36-2012 0 0,-26 37 1604 0 0,28-47-3524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3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220 78 2948 0 0,'0'0'6321'0'0,"4"-13"-5316"0"0,11-39-138 0 0,-12 39-163 0 0,-3 107-489 0 0,-23 166-1 0 0,-20-14 227 0 0,-36 264 149 0 0,76-477-603 0 0,-76 542 404 0 0,67-535-222 0 0,9-29-1641 0 0,22-43-2365 0 0,6-12-1294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3.8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358 1 7717 0 0,'0'0'2447'0'0,"-7"20"-2784"0"0,-103 296 1604 0 0,47-75-588 0 0,10 3-1 0 0,11 2 1 0 0,-12 302-1 0 0,51-505-621 0 0,0 20 56 0 0,-19 111 0 0 0,44-243-3847 0 0,5 10-1515 0 0,9-6 141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4.4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487 1 4804 0 0,'0'0'5840'0'0,"-2"12"-6614"0"0,-116 434 2839 0 0,19-85-939 0 0,-123 673 65 0 0,215-999-963 0 0,1-5 161 0 0,1 1 0 0 0,-3 46 0 0 0,8-76-284 0 0,0-8-186 0 0,0-4-1191 0 0,0 0 1 0 0,-1 1-1 0 0,-5-22 0 0 0,-6-21-4768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5.3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231 31 6505 0 0,'0'0'1890'0'0,"-14"4"-1346"0"0,4-2-560 0 0,3 0-25 0 0,-1-1 0 0 0,1 2 0 0 0,0-1 0 0 0,1 1 0 0 0,-1 0 0 0 0,0 0 0 0 0,1 0 0 0 0,0 1 0 0 0,0 0 0 0 0,0 1 0 0 0,0-1 0 0 0,-7 8 0 0 0,-1 5-1 0 0,0 1 1 0 0,2 0-1 0 0,0 0 0 0 0,1 1 0 0 0,-14 35 1 0 0,19-41 22 0 0,2 1 0 0 0,-1-1 1 0 0,2 1-1 0 0,0 0 0 0 0,0 0 1 0 0,2 0-1 0 0,0 0 1 0 0,0 1-1 0 0,3 26 0 0 0,-1-36 14 0 0,0 0 0 0 0,0 0-1 0 0,1 1 1 0 0,0-1 0 0 0,0 0-1 0 0,0 0 1 0 0,0-1 0 0 0,1 1-1 0 0,0 0 1 0 0,0-1 0 0 0,0 1-1 0 0,1-1 1 0 0,-1 0 0 0 0,8 6-1 0 0,-5-5 31 0 0,2 0 0 0 0,-1 0 0 0 0,0-1-1 0 0,1 1 1 0 0,0-2 0 0 0,0 1-1 0 0,0-1 1 0 0,14 3 0 0 0,-10-3 36 0 0,0 0-1 0 0,1-2 1 0 0,-1 1 0 0 0,1-2-1 0 0,-1 1 1 0 0,1-2 0 0 0,-1 0-1 0 0,1 0 1 0 0,-1-1 0 0 0,0-1-1 0 0,0 0 1 0 0,21-8 0 0 0,-27 8-17 0 0,1-1 1 0 0,0 0-1 0 0,-1 0 1 0 0,0 0-1 0 0,0-1 0 0 0,0 0 1 0 0,-1 0-1 0 0,1-1 1 0 0,-1 0-1 0 0,0 0 1 0 0,-1 0-1 0 0,0 0 1 0 0,5-9-1 0 0,-5 5 65 0 0,1 0-1 0 0,-1-1 1 0 0,-1 0-1 0 0,0 1 1 0 0,-1-1-1 0 0,0 0 1 0 0,-1-1-1 0 0,1-13 1 0 0,-3 3 46 0 0,0 1 1 0 0,-1 0 0 0 0,-1 0 0 0 0,-1 0-1 0 0,-1 1 1 0 0,-1-1 0 0 0,-1 1-1 0 0,-18-38 1 0 0,21 50-63 0 0,-1 0 1 0 0,0 0-1 0 0,0 0 0 0 0,-1 1 1 0 0,0 0-1 0 0,0 0 1 0 0,-14-11-1 0 0,18 16-127 0 0,0 1 1 0 0,0-1 0 0 0,0 1-1 0 0,0 0 1 0 0,-1 0-1 0 0,1 0 1 0 0,0 0-1 0 0,0 0 1 0 0,-1 0 0 0 0,1 0-1 0 0,-1 1 1 0 0,1 0-1 0 0,0-1 1 0 0,-1 1-1 0 0,1 0 1 0 0,-1 0 0 0 0,1 0-1 0 0,-1 0 1 0 0,1 0-1 0 0,-1 1 1 0 0,1-1-1 0 0,0 1 1 0 0,-1 0-1 0 0,1 0 1 0 0,0 0 0 0 0,0 0-1 0 0,-1 0 1 0 0,1 0-1 0 0,0 0 1 0 0,0 1-1 0 0,0-1 1 0 0,0 1 0 0 0,0-1-1 0 0,-1 3 1 0 0,-4 4-107 0 0,1-1 1 0 0,0 1 0 0 0,1 1-1 0 0,0-1 1 0 0,0 1 0 0 0,1 0-1 0 0,0 0 1 0 0,0 0 0 0 0,1 0-1 0 0,1 1 1 0 0,-1-1-1 0 0,-1 18 1 0 0,3-20-160 0 0,0-1 0 0 0,1 0 0 0 0,0 1 0 0 0,0-1 0 0 0,1 1 0 0 0,-1-1 0 0 0,1 0 0 0 0,0 1 0 0 0,1-1 0 0 0,0 0 0 0 0,0 0-1 0 0,0 0 1 0 0,1 0 0 0 0,0 0 0 0 0,0-1 0 0 0,0 1 0 0 0,1-1 0 0 0,-1 0 0 0 0,1 0 0 0 0,1 0 0 0 0,5 5 0 0 0,32 17-2628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5.8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1 8597 0 0,'0'0'3644'0'0,"-5"13"-5588"0"0,-3 10 2027 0 0,2 1 0 0 0,0 0 0 0 0,-4 47 1 0 0,12 171 278 0 0,4-138-3000 0 0,-6-101 2382 0 0,0 1-279 0 0,1-1 1 0 0,-1 1-1 0 0,0-1 1 0 0,1 1 0 0 0,0 0-1 0 0,0-1 1 0 0,2 7-1 0 0,8 0-3287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6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0 177 1120 0 0,'0'0'5179'0'0,"14"-15"-4644"0"0,-3 3-424 0 0,6-8 342 0 0,1 1-1 0 0,2 0 0 0 0,39-29 1 0 0,-49 42-320 0 0,0 0 1 0 0,0 1-1 0 0,1 0 1 0 0,0 0-1 0 0,0 1 0 0 0,1 1 1 0 0,-1 0-1 0 0,15-2 1 0 0,-23 4-135 0 0,0 1 0 0 0,0-1 1 0 0,0 1-1 0 0,0 0 0 0 0,0 0 1 0 0,0 1-1 0 0,0-1 0 0 0,0 0 1 0 0,-1 1-1 0 0,1 0 0 0 0,0 0 0 0 0,0 0 1 0 0,0 0-1 0 0,-1 0 0 0 0,1 0 1 0 0,0 1-1 0 0,-1-1 0 0 0,0 1 1 0 0,1 0-1 0 0,-1 0 0 0 0,0 0 1 0 0,0 0-1 0 0,0 0 0 0 0,0 0 1 0 0,0 1-1 0 0,0-1 0 0 0,-1 1 0 0 0,1-1 1 0 0,-1 1-1 0 0,1-1 0 0 0,-1 1 1 0 0,0 0-1 0 0,0 0 0 0 0,-1 0 1 0 0,1-1-1 0 0,0 1 0 0 0,-1 5 1 0 0,3 13-29 0 0,-2-1 0 0 0,-1 1 0 0 0,0 0 1 0 0,-2 0-1 0 0,0-1 0 0 0,-1 1 0 0 0,-10 32 1 0 0,-8 11 173 0 0,-29 63 0 0 0,-12 34 18 0 0,60-154-192 0 0,-1 1 0 0 0,1 0 0 0 0,1 0 0 0 0,0 0 1 0 0,-1 11-1 0 0,2-18 47 0 0,0 1 1 0 0,0-1-1 0 0,0 1 0 0 0,0-1 1 0 0,1 1-1 0 0,-1-1 1 0 0,0 1-1 0 0,1-1 1 0 0,-1 0-1 0 0,1 1 0 0 0,0-1 1 0 0,-1 0-1 0 0,1 1 1 0 0,0-1-1 0 0,0 0 1 0 0,0 0-1 0 0,0 0 0 0 0,0 1 1 0 0,0-1-1 0 0,0 0 1 0 0,0 0-1 0 0,0-1 0 0 0,0 1 1 0 0,0 0-1 0 0,1 0 1 0 0,-1 0-1 0 0,0-1 1 0 0,1 1-1 0 0,-1-1 0 0 0,1 1 1 0 0,-1-1-1 0 0,1 0 1 0 0,-1 1-1 0 0,0-1 1 0 0,3 0-1 0 0,16 1 121 0 0,-1-1 1 0 0,0 0-1 0 0,0-2 0 0 0,0 0 1 0 0,22-6-1 0 0,94-31-180 0 0,-41 10-165 0 0,22 0-614 0 0,68-20-5040 0 0,-140 35 3420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6.7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94 6917 0 0,'0'0'2532'0'0,"15"-12"-2450"0"0,49-39 1 0 0,-59 48-62 0 0,-1-1 0 0 0,1 1 0 0 0,0 0 0 0 0,0 0 0 0 0,0 1 0 0 0,0-1-1 0 0,0 1 1 0 0,1 0 0 0 0,-1 1 0 0 0,1-1 0 0 0,-1 1 0 0 0,1 0 0 0 0,-1 1 0 0 0,1-1 0 0 0,0 1-1 0 0,-1 0 1 0 0,1 0 0 0 0,0 1 0 0 0,-1 0 0 0 0,7 1 0 0 0,-10-1-42 0 0,-1-1 0 0 0,1 1 1 0 0,0 0-1 0 0,0 0 0 0 0,0-1 0 0 0,0 1 0 0 0,-1 0 1 0 0,1 1-1 0 0,0-1 0 0 0,-1 0 0 0 0,1 0 1 0 0,-1 1-1 0 0,1-1 0 0 0,-1 1 0 0 0,0-1 1 0 0,0 1-1 0 0,0 0 0 0 0,0-1 0 0 0,0 1 0 0 0,0 0 1 0 0,0 0-1 0 0,0 0 0 0 0,-1 0 0 0 0,1 0 1 0 0,-1 0-1 0 0,1 0 0 0 0,-1 0 0 0 0,0 0 0 0 0,0 0 1 0 0,0 0-1 0 0,0 0 0 0 0,0 0 0 0 0,0 0 1 0 0,0 0-1 0 0,-1 0 0 0 0,0 3 0 0 0,-1 2 50 0 0,-1 1-1 0 0,1-1 0 0 0,-1 0 0 0 0,-1 0 1 0 0,1 0-1 0 0,-1 0 0 0 0,0 0 1 0 0,-7 7-1 0 0,-10 8 65 0 0,-2 0 1 0 0,0-2-1 0 0,-1 0 1 0 0,-35 21-1 0 0,-48 39-19 0 0,105-79-91 0 0,1-1 1 0 0,0 1-1 0 0,0 0 0 0 0,0 0 0 0 0,0 0 0 0 0,0 0 1 0 0,0 1-1 0 0,0-1 0 0 0,0 0 0 0 0,1 0 0 0 0,-1 0 1 0 0,0 1-1 0 0,1-1 0 0 0,-1 0 0 0 0,1 1 0 0 0,-1-1 1 0 0,1 0-1 0 0,0 1 0 0 0,-1 2 0 0 0,2-3 16 0 0,-1-1-1 0 0,0 1 0 0 0,1 0 1 0 0,-1 0-1 0 0,1 0 1 0 0,-1 0-1 0 0,1 0 0 0 0,-1-1 1 0 0,1 1-1 0 0,0 0 1 0 0,0 0-1 0 0,-1-1 0 0 0,1 1 1 0 0,0-1-1 0 0,0 1 1 0 0,-1 0-1 0 0,1-1 0 0 0,0 0 1 0 0,0 1-1 0 0,0-1 1 0 0,1 1-1 0 0,8 2 39 0 0,1 0 1 0 0,-1-1-1 0 0,1 0 0 0 0,12 0 0 0 0,-10-1-57 0 0,40 5-25 0 0,77 12-207 0 0,-117-15 167 0 0,0 1 1 0 0,0 0 0 0 0,-1 0 0 0 0,1 2 0 0 0,-1-1 0 0 0,0 1 0 0 0,18 13 0 0 0,-28-17 88 0 0,0-1 0 0 0,0 1 0 0 0,1-1 0 0 0,-1 1 1 0 0,0 0-1 0 0,-1 0 0 0 0,1 0 0 0 0,0 0 0 0 0,0 0 1 0 0,-1 1-1 0 0,1-1 0 0 0,-1 0 0 0 0,0 1 0 0 0,0-1 0 0 0,0 1 1 0 0,0 0-1 0 0,0-1 0 0 0,-1 1 0 0 0,1 0 0 0 0,-1-1 0 0 0,1 1 1 0 0,-1 0-1 0 0,0-1 0 0 0,0 1 0 0 0,0 0 0 0 0,-1 0 0 0 0,1-1 1 0 0,0 1-1 0 0,-1 0 0 0 0,0-1 0 0 0,0 1 0 0 0,0-1 0 0 0,0 1 1 0 0,0-1-1 0 0,0 1 0 0 0,-1-1 0 0 0,1 0 0 0 0,-1 1 1 0 0,-2 1-1 0 0,-5 7 279 0 0,0-1-1 0 0,-1-1 1 0 0,0 1 0 0 0,-1-2 0 0 0,0 1 0 0 0,-16 9 0 0 0,-19 8 105 0 0,29-17-417 0 0,-1 0 0 0 0,1 2 0 0 0,1 0 0 0 0,0 1 1 0 0,0 1-1 0 0,-18 19 0 0 0,33-30-153 0 0,0-1 1 0 0,-1 1 0 0 0,1 0 0 0 0,0 0-1 0 0,0 0 1 0 0,1-1 0 0 0,-1 1 0 0 0,0 0-1 0 0,1 0 1 0 0,-1 0 0 0 0,1 0 0 0 0,-1 0-1 0 0,1 0 1 0 0,0 3 0 0 0,0-4 30 0 0,0 0 0 0 0,0 0 1 0 0,1-1-1 0 0,-1 1 0 0 0,0 0 0 0 0,1 0 1 0 0,-1 0-1 0 0,0 0 0 0 0,1 0 0 0 0,-1 0 1 0 0,1-1-1 0 0,0 1 0 0 0,-1 0 0 0 0,1 0 1 0 0,0-1-1 0 0,-1 1 0 0 0,1 0 1 0 0,0-1-1 0 0,0 1 0 0 0,-1-1 0 0 0,1 1 1 0 0,0-1-1 0 0,0 1 0 0 0,0-1 0 0 0,0 0 1 0 0,0 1-1 0 0,0-1 0 0 0,0 0 0 0 0,0 0 1 0 0,0 0-1 0 0,0 1 0 0 0,-1-1 0 0 0,3 0 1 0 0,26 0-2980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1500 0 0,'0'0'9446'0'0,"2"-3"-9575"0"0,-2 2 123 0 0,0 1 0 0 0,0 0 0 0 0,0-1 0 0 0,0 1 0 0 0,0 0 1 0 0,0-1-1 0 0,0 1 0 0 0,0 0 0 0 0,0-1 0 0 0,1 1 0 0 0,-1 0 0 0 0,0-1 0 0 0,0 1 0 0 0,0 0 0 0 0,1 0 0 0 0,-1-1 1 0 0,0 1-1 0 0,0 0 0 0 0,1-1 0 0 0,-1 1 0 0 0,0 0 0 0 0,0 0 0 0 0,1 0 0 0 0,-1-1 0 0 0,0 1 0 0 0,1 0 0 0 0,-1 0 1 0 0,0 0-1 0 0,1 0 0 0 0,-1 0 0 0 0,0 0 0 0 0,1 0 0 0 0,-1 0 0 0 0,1 0 0 0 0,-1 0 0 0 0,0 0 0 0 0,1 0 0 0 0,-1 0 1 0 0,0 0-1 0 0,1 0 0 0 0,-1 0 0 0 0,0 0 0 0 0,1 0 0 0 0,-1 0 0 0 0,0 0 0 0 0,1 1 0 0 0,-1-1 0 0 0,0 0 0 0 0,1 0 0 0 0,-1 0 1 0 0,0 1-1 0 0,1-1 0 0 0,-1 0 0 0 0,0 1 0 0 0,13 25-165 0 0,-10-12 234 0 0,-1 0 0 0 0,0 0 1 0 0,0 0-1 0 0,-1 0 0 0 0,-2 21 0 0 0,-11 69 381 0 0,4-72-317 0 0,-1 16 437 0 0,9-69-470 0 0,1 1 0 0 0,1 0 0 0 0,0-1 0 0 0,2 1 1 0 0,0 0-1 0 0,2 1 0 0 0,0-1 0 0 0,16-33 0 0 0,-3 12-301 0 0,-10 20 175 0 0,1-1-1 0 0,1 1 1 0 0,0 1 0 0 0,2 0-1 0 0,19-23 1 0 0,-30 41 6 0 0,0 0 0 0 0,1-1 0 0 0,-1 1 0 0 0,1 0-1 0 0,-1 0 1 0 0,1 0 0 0 0,0 0 0 0 0,0 1 0 0 0,0-1 0 0 0,0 1 0 0 0,0 0-1 0 0,0 0 1 0 0,0 0 0 0 0,0 0 0 0 0,0 0 0 0 0,1 1 0 0 0,-1-1 0 0 0,0 1 0 0 0,0 0-1 0 0,1 0 1 0 0,-1 0 0 0 0,0 1 0 0 0,1-1 0 0 0,-1 1 0 0 0,0-1 0 0 0,0 1-1 0 0,0 0 1 0 0,0 1 0 0 0,0-1 0 0 0,0 0 0 0 0,0 1 0 0 0,0 0 0 0 0,0-1-1 0 0,2 3 1 0 0,3 3 42 0 0,0 0 0 0 0,0 0 0 0 0,0 0 0 0 0,-1 1 0 0 0,-1 0 0 0 0,1 1-1 0 0,-1-1 1 0 0,-1 1 0 0 0,8 15 0 0 0,-5-5 161 0 0,0 1 1 0 0,-1-1-1 0 0,0 1 0 0 0,-2 1 0 0 0,-1-1 1 0 0,0 1-1 0 0,0 30 433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7.1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1 4984 0 0,'0'0'3614'0'0,"-6"13"-3443"0"0,-1 2-273 0 0,-45 101 25 0 0,46-98 96 0 0,-1 0-1 0 0,2 0 1 0 0,1 0 0 0 0,0 1-1 0 0,-1 23 1 0 0,5-36 23 0 0,0 0 1 0 0,0-1-1 0 0,0 1 0 0 0,1-1 1 0 0,0 1-1 0 0,0-1 0 0 0,1 1 1 0 0,-1-1-1 0 0,1 0 0 0 0,0 0 1 0 0,1 1-1 0 0,-1-2 0 0 0,1 1 1 0 0,5 7-1 0 0,-5-9-16 0 0,-1 0 0 0 0,1-1 1 0 0,0 1-1 0 0,0-1 0 0 0,0 0 1 0 0,1 0-1 0 0,-1 0 0 0 0,0 0 0 0 0,1 0 1 0 0,0-1-1 0 0,-1 1 0 0 0,1-1 0 0 0,0 0 1 0 0,-1 0-1 0 0,1-1 0 0 0,0 1 0 0 0,0-1 1 0 0,0 0-1 0 0,0 0 0 0 0,0 0 0 0 0,-1 0 1 0 0,5-1-1 0 0,6-2-141 0 0,0-1 1 0 0,0 0-1 0 0,-1-1 1 0 0,0 0-1 0 0,0-1 1 0 0,0-1-1 0 0,-1 0 1 0 0,20-14-1 0 0,87-78 382 0 0,-111 92-278 0 0,103-93 230 0 0,-111 100-226 0 0,0-1 0 0 0,0 1 1 0 0,0 0-1 0 0,1 0 0 0 0,-1-1 0 0 0,0 1 1 0 0,0 0-1 0 0,1 0 0 0 0,-1 0 1 0 0,0 0-1 0 0,1-1 0 0 0,-1 1 0 0 0,0 0 1 0 0,1 0-1 0 0,-1 0 0 0 0,0 0 0 0 0,0 0 1 0 0,1 0-1 0 0,-1 0 0 0 0,0 0 0 0 0,1 0 1 0 0,-1 0-1 0 0,0 0 0 0 0,1 0 1 0 0,-1 0-1 0 0,0 0 0 0 0,1 0 0 0 0,-1 0 1 0 0,0 0-1 0 0,1 1 0 0 0,-1-1 0 0 0,0 0 1 0 0,0 0-1 0 0,1 0 0 0 0,4 13-531 0 0,-3 21-429 0 0,-2-31 929 0 0,-2 25 196 0 0,-6 40 0 0 0,-2 21 123 0 0,10-63-99 0 0,1 0 0 0 0,6 42 0 0 0,-5-57-375 0 0,0 0 0 0 0,1 0 0 0 0,1-1 0 0 0,-1 1 0 0 0,2-1 0 0 0,0 0 0 0 0,0 0-1 0 0,10 15 1 0 0,2-8-2370 0 0,9-3-1613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7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656 147 1708 0 0,'0'0'9144'0'0,"7"-14"-8796"0"0,19-41-161 0 0,-25 54-189 0 0,-1 0 1 0 0,0 0-1 0 0,0 0 1 0 0,1 0-1 0 0,-1 1 0 0 0,0-1 1 0 0,0 0-1 0 0,0 0 1 0 0,0 0-1 0 0,0 0 0 0 0,0 0 1 0 0,0 0-1 0 0,-1 0 1 0 0,1 0-1 0 0,0 0 0 0 0,0 0 1 0 0,-1 0-1 0 0,1 1 1 0 0,-1-1-1 0 0,1 0 1 0 0,-1 0-1 0 0,1 0 0 0 0,-1 1 1 0 0,1-1-1 0 0,-1 0 1 0 0,0 0-1 0 0,1 1 0 0 0,-1-1 1 0 0,0 1-1 0 0,0-1 1 0 0,-1 0-1 0 0,-26-10-130 0 0,22 9 114 0 0,-18-6-68 0 0,0 1 0 0 0,0 1 0 0 0,-1 1 0 0 0,-36-2 0 0 0,-104 2-271 0 0,138 5 252 0 0,20 1 39 0 0,0 0-1 0 0,-1 1 0 0 0,1 0 0 0 0,0 0 1 0 0,0 0-1 0 0,0 1 0 0 0,0 0 1 0 0,1 0-1 0 0,-1 1 0 0 0,1 0 1 0 0,0 0-1 0 0,-11 10 0 0 0,-5 5-39 0 0,-35 39-1 0 0,26-26 113 0 0,15-17-35 0 0,-23 29-1 0 0,36-40 29 0 0,0 0-1 0 0,1 0 1 0 0,-1 1-1 0 0,1-1 1 0 0,-1 1-1 0 0,1-1 1 0 0,1 1-1 0 0,-1 0 1 0 0,1 0-1 0 0,0 0 1 0 0,0 0-1 0 0,-1 8 1 0 0,3-11 3 0 0,-1 0 1 0 0,1 0-1 0 0,-1 0 1 0 0,1 0-1 0 0,0 1 1 0 0,0-1-1 0 0,0 0 1 0 0,0 0-1 0 0,0 0 1 0 0,0-1-1 0 0,0 1 1 0 0,1 0-1 0 0,-1 0 1 0 0,1-1-1 0 0,0 1 1 0 0,-1-1-1 0 0,1 1 1 0 0,3 1 0 0 0,40 24 113 0 0,-30-19-95 0 0,10 6-108 0 0,-1 1 0 0 0,0 1 0 0 0,26 24 0 0 0,-44-35 27 0 0,0 0-1 0 0,-1 1 1 0 0,0 0-1 0 0,0 0 1 0 0,0 0-1 0 0,-1 1 1 0 0,0-1-1 0 0,0 1 1 0 0,0 0-1 0 0,-1 0 1 0 0,0 0-1 0 0,-1 1 1 0 0,1-1 0 0 0,-1 1-1 0 0,-1-1 1 0 0,0 1-1 0 0,1 9 1 0 0,-2-14 108 0 0,-1 0 0 0 0,0 0 0 0 0,0-1 0 0 0,0 1 0 0 0,0 0 1 0 0,0 0-1 0 0,0 0 0 0 0,-1-1 0 0 0,1 1 0 0 0,-1-1 0 0 0,0 1 1 0 0,0-1-1 0 0,0 1 0 0 0,0-1 0 0 0,0 0 0 0 0,0 0 0 0 0,0 0 0 0 0,-1 0 1 0 0,1-1-1 0 0,-1 1 0 0 0,-4 2 0 0 0,-9 4 294 0 0,0-1 0 0 0,-24 8 0 0 0,29-11-374 0 0,-22 7 118 0 0,16-6-258 0 0,0 1 0 0 0,1 1 0 0 0,-1 0 1 0 0,-21 14-1 0 0,37-20-72 0 0,-1-1 0 0 0,1 1 0 0 0,0 0 0 0 0,0 0 0 0 0,0 0 1 0 0,0 0-1 0 0,1 0 0 0 0,-1 0 0 0 0,0 0 0 0 0,0 0 0 0 0,1 1 0 0 0,-1-1 0 0 0,0 2 1 0 0,-1 3-2278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8.3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665 0 6005 0 0,'-13'1'1581'0'0,"-8"1"-1527"0"0,0 1 1 0 0,0 0-1 0 0,1 2 0 0 0,0 1 1 0 0,-36 14-1 0 0,38-11-11 0 0,0 0-1 0 0,1 1 0 0 0,0 2 1 0 0,1-1-1 0 0,0 2 1 0 0,1 0-1 0 0,1 1 1 0 0,-22 26-1 0 0,31-35-35 0 0,1 1-1 0 0,-1 0 0 0 0,2 0 0 0 0,-1 1 1 0 0,1-1-1 0 0,-1 1 0 0 0,2 0 0 0 0,-1 0 0 0 0,1 0 1 0 0,0 0-1 0 0,1 0 0 0 0,-1 0 0 0 0,2 1 1 0 0,-1-1-1 0 0,1 0 0 0 0,0 1 0 0 0,0-1 1 0 0,1 0-1 0 0,0 1 0 0 0,0-1 0 0 0,1 0 1 0 0,0 0-1 0 0,0 0 0 0 0,0 0 0 0 0,1 0 1 0 0,8 12-1 0 0,-4-7 70 0 0,1-1 1 0 0,0 0-1 0 0,1-1 0 0 0,0 0 1 0 0,1 0-1 0 0,0-1 1 0 0,1 0-1 0 0,-1-1 0 0 0,17 9 1 0 0,-19-12 16 0 0,1 0 0 0 0,-1-1-1 0 0,1 0 1 0 0,0-1 0 0 0,0 0 0 0 0,1 0 0 0 0,-1-1 0 0 0,1 0 0 0 0,-1-1-1 0 0,1 0 1 0 0,-1-1 0 0 0,1 0 0 0 0,0 0 0 0 0,10-2 0 0 0,-19 2-29 0 0,1 0 0 0 0,-1 0 0 0 0,1-1 0 0 0,-1 1 0 0 0,0 0 0 0 0,1-1 0 0 0,-1 1 0 0 0,0-1 0 0 0,0 1 0 0 0,1-1 0 0 0,-1 0 0 0 0,0 1 0 0 0,0-1 0 0 0,0 0 0 0 0,0 0 0 0 0,0 0 0 0 0,0 0 0 0 0,0 0 0 0 0,0 0 0 0 0,0 0 0 0 0,0 0 0 0 0,0 0 0 0 0,-1 0 0 0 0,1-1 0 0 0,0 1 0 0 0,-1 0 0 0 0,1 0 0 0 0,-1-1 0 0 0,0 1 0 0 0,1 0 0 0 0,-1-1 0 0 0,0 1 0 0 0,0 0 0 0 0,0-1 0 0 0,0 1 0 0 0,0-1-1 0 0,0 1 1 0 0,0 0 0 0 0,0-1 0 0 0,0 1 0 0 0,-1 0 0 0 0,1-1 0 0 0,-1 1 0 0 0,1 0 0 0 0,-1-1 0 0 0,1 1 0 0 0,-1 0 0 0 0,0 0 0 0 0,0 0 0 0 0,1 0 0 0 0,-1 0 0 0 0,0 0 0 0 0,0 0 0 0 0,0 0 0 0 0,0 0 0 0 0,0 0 0 0 0,0 0 0 0 0,-1 0 0 0 0,1 1 0 0 0,0-1 0 0 0,0 0 0 0 0,-1 1 0 0 0,1-1 0 0 0,0 1 0 0 0,-2-1 0 0 0,-12-2-180 0 0,0 1 0 0 0,1 0 0 0 0,-1 1 0 0 0,0 1-1 0 0,0 0 1 0 0,0 1 0 0 0,0 1 0 0 0,-16 3 0 0 0,-3 3-77 0 0,0 2 0 0 0,-43 17 0 0 0,36-9-973 0 0,-48 28 0 0 0,1 8-3504 0 0,28-14 185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19.9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0 152 300 0 0,'0'0'8985'0'0,"2"-15"-8838"0"0,11-46-87 0 0,-11 57-44 0 0,0 0 1 0 0,1 0-1 0 0,-1 0 1 0 0,1 1 0 0 0,0-1-1 0 0,0 1 1 0 0,1 0-1 0 0,-1 0 1 0 0,1 0 0 0 0,-1 0-1 0 0,1 0 1 0 0,0 1 0 0 0,0 0-1 0 0,0 0 1 0 0,1 0-1 0 0,-1 0 1 0 0,0 1 0 0 0,1-1-1 0 0,4 0 1 0 0,1-1 65 0 0,1-1-89 0 0,-1 1 0 0 0,1 0 1 0 0,0 1-1 0 0,0 0 1 0 0,0 1-1 0 0,0 0 0 0 0,0 0 1 0 0,0 2-1 0 0,15 1 1 0 0,-23-2 5 0 0,1 1 0 0 0,0 0 0 0 0,0 0 0 0 0,0 0 0 0 0,-1 0 0 0 0,1 1 0 0 0,-1-1 0 0 0,1 1 1 0 0,-1 0-1 0 0,1 0 0 0 0,-1 0 0 0 0,0 1 0 0 0,0-1 0 0 0,0 1 0 0 0,0-1 0 0 0,-1 1 0 0 0,1 0 1 0 0,-1 0-1 0 0,0 0 0 0 0,1 1 0 0 0,-1-1 0 0 0,-1 1 0 0 0,1-1 0 0 0,0 1 0 0 0,-1-1 0 0 0,0 1 1 0 0,0 0-1 0 0,0 0 0 0 0,0 6 0 0 0,0-5 21 0 0,-1 1 0 0 0,0 0 0 0 0,0-1-1 0 0,-1 1 1 0 0,1-1 0 0 0,-1 1 0 0 0,0-1 0 0 0,-1 1 0 0 0,0-1 0 0 0,0 0-1 0 0,0 1 1 0 0,0-1 0 0 0,-1 0 0 0 0,0 0 0 0 0,0-1 0 0 0,0 1 0 0 0,0-1 0 0 0,-1 1-1 0 0,0-1 1 0 0,-8 7 0 0 0,-5 3 183 0 0,-1-1 0 0 0,-1 0-1 0 0,-36 18 1 0 0,52-29-177 0 0,3-2-35 0 0,0 0 1 0 0,0 0-1 0 0,0 0 1 0 0,0 0-1 0 0,0 0 1 0 0,0 0-1 0 0,0 0 0 0 0,0 0 1 0 0,0 0-1 0 0,0 0 1 0 0,0 0-1 0 0,0 0 1 0 0,0 0-1 0 0,0 0 1 0 0,0 1-1 0 0,0-1 0 0 0,0 0 1 0 0,0 0-1 0 0,0 0 1 0 0,0 0-1 0 0,0 0 1 0 0,0 0-1 0 0,0 0 0 0 0,0 0 1 0 0,0 0-1 0 0,0 0 1 0 0,0 0-1 0 0,0 0 1 0 0,0 0-1 0 0,0 1 0 0 0,0-1 1 0 0,0 0-1 0 0,0 0 1 0 0,0 0-1 0 0,0 0 1 0 0,0 0-1 0 0,0 0 1 0 0,0 0-1 0 0,0 0 0 0 0,0 0 1 0 0,0 0-1 0 0,0 0 1 0 0,0 0-1 0 0,0 0 1 0 0,0 0-1 0 0,0 0 0 0 0,0 0 1 0 0,0 0-1 0 0,0 0 1 0 0,0 1-1 0 0,0-1 1 0 0,-1 0-1 0 0,1 0 0 0 0,0 0 1 0 0,0 0-1 0 0,0 0 1 0 0,0 0-1 0 0,0 0 1 0 0,0 0-1 0 0,0 0 1 0 0,10 0-491 0 0,17-3-29 0 0,86-13-12 0 0,-95 14 475 0 0,0 1-1 0 0,-1 1 1 0 0,1 1-1 0 0,27 4 1 0 0,-40-4 43 0 0,0 1 1 0 0,-1-1-1 0 0,1 1 0 0 0,0 0 1 0 0,-1 0-1 0 0,0 1 0 0 0,1-1 1 0 0,-1 1-1 0 0,0 0 0 0 0,0 0 1 0 0,0 0-1 0 0,-1 1 1 0 0,1-1-1 0 0,-1 1 0 0 0,0 0 1 0 0,0 0-1 0 0,0 0 0 0 0,-1 0 1 0 0,3 5-1 0 0,-3-5 40 0 0,0 0-1 0 0,-1-1 1 0 0,0 1 0 0 0,0 0-1 0 0,0 0 1 0 0,0 0 0 0 0,-1 0-1 0 0,0 0 1 0 0,1 0 0 0 0,-1-1-1 0 0,-1 1 1 0 0,1 0 0 0 0,0 0-1 0 0,-1 0 1 0 0,0 0 0 0 0,0 0-1 0 0,0 0 1 0 0,-1-1 0 0 0,1 1-1 0 0,-1 0 1 0 0,0-1-1 0 0,0 0 1 0 0,0 1 0 0 0,-3 3-1 0 0,-4 3 188 0 0,-1-1 0 0 0,0 0 0 0 0,0 0 0 0 0,-1-1 0 0 0,-1-1 0 0 0,1 1-1 0 0,-1-2 1 0 0,0 0 0 0 0,0 0 0 0 0,-22 6 0 0 0,-4-1 80 0 0,0-1 0 0 0,-55 6 0 0 0,84-14-93 0 0,-10 0-851 0 0,30-7-1612 0 0,44-12-2655 0 0,-2 1 1222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20.3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1 1512 0 0,'0'0'10180'0'0,"1"4"-10669"0"0,2 8 620 0 0,0 1 0 0 0,-1-1-1 0 0,-1 1 1 0 0,0-1 0 0 0,-1 1 0 0 0,0 0 0 0 0,-1-1 0 0 0,0 1-1 0 0,-5 18 1 0 0,-33 116 20 0 0,38-142-138 0 0,-35 94 254 0 0,19-53-1840 0 0,-18 72-1 0 0,33-96-957 0 0,5-6-1485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20.9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3708 0 0,'0'0'9413'0'0,"17"-1"-9102"0"0,132-6 428 0 0,-125 6-828 0 0,0 1 0 0 0,0 1 0 0 0,0 2 0 0 0,31 6 0 0 0,-42-5-1866 0 0,0 0 0 0 0,23 11 0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21.4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0 109 692 0 0,'0'0'9208'0'0,"9"-13"-8849"0"0,29-43-240 0 0,-35 53-108 0 0,0-1 0 0 0,1 1-1 0 0,-1 0 1 0 0,1 0 0 0 0,-1 0-1 0 0,1 0 1 0 0,0 1 0 0 0,0 0-1 0 0,0-1 1 0 0,0 1 0 0 0,1 1-1 0 0,-1-1 1 0 0,1 1 0 0 0,-1-1-1 0 0,1 1 1 0 0,-1 1 0 0 0,1-1-1 0 0,-1 1 1 0 0,1-1 0 0 0,0 1-1 0 0,8 2 1 0 0,-3-2 48 0 0,-5 0-21 0 0,0 0-1 0 0,0 0 1 0 0,0 1 0 0 0,0 0 0 0 0,0 0 0 0 0,0 1 0 0 0,0-1 0 0 0,-1 1 0 0 0,1 0-1 0 0,0 0 1 0 0,-1 0 0 0 0,1 1 0 0 0,-1 0 0 0 0,0 0 0 0 0,5 4 0 0 0,-3-1-3 0 0,0 0 1 0 0,-1 1 0 0 0,0-1-1 0 0,0 1 1 0 0,-1 0-1 0 0,0 0 1 0 0,0 0 0 0 0,5 16-1 0 0,-4-8 2 0 0,0 1 0 0 0,-2 1 0 0 0,0-1 0 0 0,0 0 0 0 0,-2 1 0 0 0,0-1 0 0 0,-1 1 0 0 0,-1-1 0 0 0,-2 19 0 0 0,-2-13 12 0 0,0 0-1 0 0,-2-1 1 0 0,0 1 0 0 0,-2-1-1 0 0,0-1 1 0 0,-1 0-1 0 0,-17 24 1 0 0,6-13 118 0 0,-2-1 0 0 0,-1-1 0 0 0,-42 40 0 0 0,54-53-124 0 0,12-16-41 0 0,0 0-1 0 0,0 0 1 0 0,0 1-1 0 0,0-1 1 0 0,0 0-1 0 0,0 0 1 0 0,0 1-1 0 0,0-1 1 0 0,0 0-1 0 0,0 0 1 0 0,0 0-1 0 0,1 1 1 0 0,-1-1-1 0 0,0 0 1 0 0,0 0-1 0 0,0 0 1 0 0,0 0-1 0 0,1 1 1 0 0,-1-1-1 0 0,0 0 1 0 0,0 0-1 0 0,0 0 1 0 0,1 0-1 0 0,-1 0 1 0 0,0 0-1 0 0,0 0 1 0 0,0 1-1 0 0,1-1 1 0 0,-1 0-1 0 0,0 0 1 0 0,0 0 0 0 0,1 0-1 0 0,-1 0 1 0 0,0 0-1 0 0,0 0 1 0 0,1 0-1 0 0,-1 0 1 0 0,0 0-1 0 0,1 0 1 0 0,37-7 175 0 0,-27 4-92 0 0,319-55 221 0 0,-327 58-168 0 0,11-2-1005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22.1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 3404 0 0,'0'0'10335'0'0,"10"-5"-10113"0"0,12-3-176 0 0,0 0-1 0 0,0 1 1 0 0,1 1 0 0 0,-1 1 0 0 0,29-2 0 0 0,-15 6-249 0 0,64 4 0 0 0,-43 7-3699 0 0,-44-9-1857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22.6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124 53 3284 0 0,'0'0'4632'0'0,"13"-8"-4471"0"0,42-25 79 0 0,-52 31-201 0 0,-1 1 1 0 0,0-1-1 0 0,1 1 1 0 0,-1 0-1 0 0,1 0 1 0 0,-1 0-1 0 0,1 1 0 0 0,0-1 1 0 0,-1 0-1 0 0,1 1 1 0 0,0 0-1 0 0,-1-1 1 0 0,1 1-1 0 0,0 0 1 0 0,-1 1-1 0 0,1-1 1 0 0,0 0-1 0 0,-1 1 1 0 0,4 0-1 0 0,-4 1 8 0 0,0-1 1 0 0,1 0-1 0 0,-2 1 0 0 0,1-1 0 0 0,0 1 1 0 0,0 0-1 0 0,0-1 0 0 0,-1 1 1 0 0,1 0-1 0 0,-1 0 0 0 0,1 0 1 0 0,-1 0-1 0 0,0 1 0 0 0,0-1 0 0 0,0 0 1 0 0,1 4-1 0 0,1 4 81 0 0,-1 1-1 0 0,0-1 1 0 0,-1 0-1 0 0,0 1 1 0 0,0-1 0 0 0,-1 1-1 0 0,-1 11 1 0 0,-2-7-100 0 0,0 0-1 0 0,-1 0 1 0 0,-1 0-1 0 0,0-1 1 0 0,-1 0-1 0 0,0 0 1 0 0,-1 0 0 0 0,-1-1-1 0 0,0 0 1 0 0,-1 0-1 0 0,-15 16 1 0 0,-14 13 213 0 0,-76 63 1 0 0,84-78-148 0 0,29-27-90 0 0,0 1 0 0 0,0-1-1 0 0,0 1 1 0 0,1-1 0 0 0,-1 1 0 0 0,0-1-1 0 0,0 1 1 0 0,1-1 0 0 0,-1 1 0 0 0,0 0-1 0 0,1-1 1 0 0,-1 1 0 0 0,1 0 0 0 0,-1 0-1 0 0,1 0 1 0 0,-1-1 0 0 0,1 1 0 0 0,-1 0 0 0 0,1 0-1 0 0,0 0 1 0 0,0 0 0 0 0,-1 0 0 0 0,1 1-1 0 0,22-2-468 0 0,-12-1 287 0 0,1 0 63 0 0,16-2-85 0 0,1 1 0 0 0,0 1 0 0 0,46 5 0 0 0,-67-3 159 0 0,1 0 0 0 0,-1 1 0 0 0,0 0 0 0 0,1 0 0 0 0,-1 0 0 0 0,0 1 0 0 0,0 0 0 0 0,0 1 0 0 0,-1 0 0 0 0,1 0 0 0 0,-1 0 0 0 0,0 1 0 0 0,0-1 0 0 0,0 2 0 0 0,-1-1 0 0 0,0 1 0 0 0,0-1 0 0 0,6 11 0 0 0,-6-10 101 0 0,-1 1 0 0 0,0-1 0 0 0,-1 1 0 0 0,0 0 0 0 0,0 0 1 0 0,0 0-1 0 0,-1 1 0 0 0,0-1 0 0 0,0 1 0 0 0,-1-1 0 0 0,0 1 1 0 0,0 0-1 0 0,-1-1 0 0 0,0 1 0 0 0,0 0 0 0 0,-1-1 1 0 0,0 1-1 0 0,-1 0 0 0 0,1-1 0 0 0,-1 0 0 0 0,-1 1 0 0 0,1-1 1 0 0,-1 0-1 0 0,-1 0 0 0 0,1 0 0 0 0,-1 0 0 0 0,0-1 1 0 0,-1 0-1 0 0,1 0 0 0 0,-1 0 0 0 0,0 0 0 0 0,-1-1 0 0 0,0 0 1 0 0,-8 7-1 0 0,-13 5-45 0 0,0 0 0 0 0,-2-1 0 0 0,0-2 0 0 0,-1-1 0 0 0,0-1 0 0 0,-51 12 0 0 0,61-20-3385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23.1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1 432 0 0,'0'0'9097'0'0,"-5"18"-8982"0"0,0 6 156 0 0,-57 271 3118 0 0,29-20-3248 0 0,32-274-216 0 0,1 0-19 0 0,0-1 0 0 0,0 0 0 0 0,0 0 0 0 0,0 1 0 0 0,0-1 0 0 0,0 0 0 0 0,0 1 0 0 0,0-1 0 0 0,0 0 0 0 0,0 1 0 0 0,0-1 0 0 0,0 0 0 0 0,0 1 0 0 0,0-1 0 0 0,0 0 0 0 0,0 0 0 0 0,0 1 0 0 0,0-1 0 0 0,0 0 0 0 0,1 1 0 0 0,-1-1 0 0 0,0 0 0 0 0,0 0 0 0 0,0 1 0 0 0,0-1 0 0 0,1 0 0 0 0,-1 0 0 0 0,0 0 0 0 0,0 1 0 0 0,1-1 0 0 0,-1 0 0 0 0,0 0 0 0 0,0 0 0 0 0,1 0 0 0 0,-1 1 0 0 0,0-1 1 0 0,1 0-1 0 0,-1 0 0 0 0,0 0 0 0 0,0 0 0 0 0,1 0 0 0 0,-1 0 0 0 0,0 0 0 0 0,1 0 0 0 0,-1 0 0 0 0,0 0 0 0 0,1 0 0 0 0,-1 0 0 0 0,0 0 0 0 0,0 0 0 0 0,1 0 0 0 0,-1 0 0 0 0,0 0 0 0 0,1 0 0 0 0,-1 0 0 0 0,0-1 0 0 0,0 1 0 0 0,1 0 0 0 0,-1 0 0 0 0,1-1 0 0 0,22-2-3855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4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4772 0 0,'0'0'2011'0'0,"-4"17"-2449"0"0,-71 375 1812 0 0,58-269-1273 0 0,0 170 1 0 0,28 90 568 0 0,-11-383-679 0 0,0 1 1 0 0,0-1-1 0 0,0 0 1 0 0,1 1-1 0 0,-1-1 0 0 0,0 0 1 0 0,0 0-1 0 0,0 1 0 0 0,0-1 1 0 0,0 0-1 0 0,1 0 0 0 0,-1 0 1 0 0,0 1-1 0 0,0-1 0 0 0,0 0 1 0 0,1 0-1 0 0,-1 0 0 0 0,0 1 1 0 0,0-1-1 0 0,1 0 1 0 0,-1 0-1 0 0,0 0 0 0 0,0 0 1 0 0,1 0-1 0 0,-1 0 0 0 0,0 0 1 0 0,1 0-1 0 0,-1 1 0 0 0,0-1 1 0 0,0 0-1 0 0,1 0 0 0 0,-1 0 1 0 0,0 0-1 0 0,1 0 0 0 0,-1-1 1 0 0,0 1-1 0 0,0 0 1 0 0,1 0-1 0 0,-1 0 0 0 0,0 0 1 0 0,0 0-1 0 0,1 0 0 0 0,-1 0 1 0 0,0 0-1 0 0,0-1 0 0 0,1 1 1 0 0,-1 0-1 0 0,0 0 0 0 0,0 0 1 0 0,1-1-1 0 0,17-10-2606 0 0,2-9 43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24.3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590 87 2460 0 0,'0'0'8277'0'0,"-14"-8"-8290"0"0,-5-2 56 0 0,0 0 0 0 0,-1 1-1 0 0,0 1 1 0 0,-35-8 0 0 0,13 6 38 0 0,27 5-171 0 0,0 2 0 0 0,-1 0 0 0 0,-27-2 1 0 0,40 6 25 0 0,-1 0 1 0 0,0 0 0 0 0,1 1-1 0 0,-1-1 1 0 0,1 1 0 0 0,0-1-1 0 0,-1 1 1 0 0,1 0 0 0 0,-5 5-1 0 0,-5 1 242 0 0,-22 13 122 0 0,0 1 1 0 0,1 1 0 0 0,2 2-1 0 0,-54 53 1 0 0,80-71-309 0 0,1 0 0 0 0,0 0 0 0 0,0 0 0 0 0,-7 15 0 0 0,12-21 20 0 0,-1 0 0 0 0,0 0 0 0 0,1 1 0 0 0,-1-1 0 0 0,1 0-1 0 0,-1 1 1 0 0,1-1 0 0 0,0 0 0 0 0,-1 1 0 0 0,1-1 0 0 0,0 1 0 0 0,0-1 0 0 0,0 1 0 0 0,0-1 0 0 0,0 0 0 0 0,0 1 0 0 0,1-1 0 0 0,-1 1 0 0 0,0-1 0 0 0,1 0 0 0 0,-1 1-1 0 0,1-1 1 0 0,0 0 0 0 0,-1 1 0 0 0,1-1 0 0 0,0 0 0 0 0,0 0 0 0 0,-1 0 0 0 0,1 1 0 0 0,0-1 0 0 0,0 0 0 0 0,0 0 0 0 0,1-1 0 0 0,-1 1 0 0 0,0 0 0 0 0,3 1-1 0 0,19 8 117 0 0,1-2-1 0 0,1 0 0 0 0,-1-2 0 0 0,30 4 0 0 0,51 14-381 0 0,-89-19 175 0 0,0 1-1 0 0,0 0 0 0 0,-1 1 1 0 0,0 1-1 0 0,26 18 0 0 0,-37-24 54 0 0,0 1 1 0 0,0 1-1 0 0,-1-1 0 0 0,1 1 0 0 0,-1-1 0 0 0,0 1 0 0 0,0 0 1 0 0,0 0-1 0 0,-1 0 0 0 0,1 0 0 0 0,-1 1 0 0 0,0-1 0 0 0,0 1 1 0 0,-1-1-1 0 0,1 1 0 0 0,-1 0 0 0 0,0 0 0 0 0,0-1 0 0 0,-1 1 1 0 0,1 0-1 0 0,-1 0 0 0 0,0 0 0 0 0,-1 0 0 0 0,-1 8 0 0 0,1-9 63 0 0,-1 1-1 0 0,0-1 1 0 0,0 0-1 0 0,0 0 1 0 0,-1 1-1 0 0,1-1 0 0 0,-1-1 1 0 0,0 1-1 0 0,0 0 1 0 0,0-1-1 0 0,-1 1 1 0 0,1-1-1 0 0,-1 0 1 0 0,0 0-1 0 0,0-1 1 0 0,-8 5-1 0 0,-4 1 323 0 0,0 0 0 0 0,0-1 0 0 0,-22 7 0 0 0,-15-2 422 0 0,37-9-651 0 0,0 0 1 0 0,0 2-1 0 0,-23 9 1 0 0,33-11-320 0 0,15-10-3814 0 0,11-7-793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27.1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15 166 40 0 0,'-9'-5'14461'0'0,"8"-2"-14411"0"0,-3-37 161 0 0,4 41-217 0 0,-1 1-1 0 0,1-1 1 0 0,1 1 0 0 0,-1 0-1 0 0,0-1 1 0 0,0 1-1 0 0,1 0 1 0 0,0-1 0 0 0,-1 1-1 0 0,1 0 1 0 0,0 0 0 0 0,0-1-1 0 0,0 1 1 0 0,2-3 0 0 0,3 0-90 0 0,0 1 0 0 0,1-1 1 0 0,-1 1-1 0 0,1 0 1 0 0,0 1-1 0 0,0 0 0 0 0,0 0 1 0 0,0 0-1 0 0,0 1 0 0 0,13-3 1 0 0,88-9 72 0 0,-50 8 0 0 0,-8 0-289 0 0,65 2 0 0 0,-112 4 270 0 0,-1 0 0 0 0,1 1 0 0 0,-1 0 0 0 0,1-1 0 0 0,-1 1 0 0 0,0 0 0 0 0,1 0 0 0 0,-1 0 0 0 0,0 1 0 0 0,0-1 0 0 0,0 0 0 0 0,1 1 0 0 0,-2-1 0 0 0,1 1 0 0 0,0 0 0 0 0,2 3 0 0 0,28 37-83 0 0,-23-28 60 0 0,-8-13 69 0 0,0 1-1 0 0,0-1 1 0 0,0 1-1 0 0,0 0 1 0 0,-1-1-1 0 0,1 1 1 0 0,0 0 0 0 0,-1 0-1 0 0,1 0 1 0 0,-1-1-1 0 0,0 1 1 0 0,0 0-1 0 0,0 0 1 0 0,0 0 0 0 0,0 0-1 0 0,0 0 1 0 0,0-1-1 0 0,0 1 1 0 0,-1 0-1 0 0,1 0 1 0 0,-1 0-1 0 0,1 0 1 0 0,-1-1 0 0 0,0 1-1 0 0,0 0 1 0 0,1-1-1 0 0,-1 1 1 0 0,-1-1-1 0 0,1 1 1 0 0,0-1-1 0 0,0 1 1 0 0,0-1 0 0 0,-1 0-1 0 0,1 1 1 0 0,-1-1-1 0 0,-2 2 1 0 0,-7 5 79 0 0,0-1 1 0 0,-1-1-1 0 0,0 1 1 0 0,-15 4-1 0 0,14-5-148 0 0,-47 19 293 0 0,-1-3-1 0 0,-76 16 1 0 0,110-29 211 0 0,24-6-138 0 0,18-1-164 0 0,90-4-261 0 0,-36-1-95 0 0,78 9 0 0 0,-136-6 166 0 0,-1 1 0 0 0,1 1 1 0 0,-1 0-1 0 0,0 0 0 0 0,0 1 1 0 0,0 0-1 0 0,0 1 0 0 0,0 0 1 0 0,-1 1-1 0 0,1 0 0 0 0,8 6 1 0 0,-16-9 23 0 0,-1-1 1 0 0,1 1 0 0 0,-1-1 0 0 0,0 1 0 0 0,0-1 0 0 0,0 1 0 0 0,0 0 0 0 0,0-1 0 0 0,0 1 0 0 0,0 0 0 0 0,0 0 0 0 0,-1 0 0 0 0,1 0 0 0 0,-1 0 0 0 0,1 0 0 0 0,-1-1 0 0 0,0 1 0 0 0,0 0 0 0 0,0 4 0 0 0,-1-2 11 0 0,1 0 1 0 0,-1 0-1 0 0,0-1 1 0 0,-1 1-1 0 0,1 0 1 0 0,-1-1-1 0 0,0 1 1 0 0,0-1-1 0 0,-3 5 1 0 0,-4 4 27 0 0,-1-1 0 0 0,1-1 1 0 0,-2 1-1 0 0,-14 10 0 0 0,1-2 338 0 0,-1-2-1 0 0,0-1 0 0 0,-1-1 1 0 0,0-1-1 0 0,-1-1 0 0 0,-1-1 1 0 0,0-2-1 0 0,-1 0 1 0 0,0-3-1 0 0,0 0 0 0 0,0-1 1 0 0,-54 2 363 0 0,103-13-2294 0 0,-7-4-1772 0 0,18-12-5368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34.0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184 40 12 0 0,'0'0'4065'0'0,"1"-5"-3742"0"0,0-1-31 0 0,1-8-267 0 0,-2-1 4095 0 0,-4 33-3703 0 0,-28 57 45 0 0,3 2-1 0 0,-33 141 0 0 0,7 122-19 0 0,49-323-1169 0 0,14-38-5584 0 0,-1-6 2481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34.4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6389 0 0,'0'0'1073'0'0,"16"17"-572"0"0,48 56 127 0 0,-34-35-204 0 0,-1 1 0 0 0,-3 1 0 0 0,23 44 0 0 0,-34-56-191 0 0,91 175 35 0 0,-88-163-145 0 0,-2 1 0 0 0,-1 1 0 0 0,10 51 0 0 0,-24-88-383 0 0,3 16 431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34.8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0 121 536 0 0,'0'0'9401'0'0,"16"-7"-9280"0"0,51-22-37 0 0,-59 26-79 0 0,1 0 0 0 0,-1 1 0 0 0,1 0 0 0 0,0 0 0 0 0,0 1 0 0 0,0 0 0 0 0,0 0 0 0 0,10 1 0 0 0,17-1 1 0 0,11-7-934 0 0,55-17 0 0 0,-69 16 80 0 0,1 1-1 0 0,-1 1 1 0 0,1 2-1 0 0,38-2 0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35.2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 2896 0 0,'0'0'7394'0'0,"8"-4"-7450"0"0,15-6 65 0 0,1 1 1 0 0,0 1 0 0 0,1 1 0 0 0,49-7 0 0 0,-47 10-21 0 0,-14 2-116 0 0,1 0-1 0 0,-1 1 0 0 0,0 1 0 0 0,1 0 0 0 0,15 2 1 0 0,-23 16-7365 0 0,-7-13 5478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35.6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34 196 0 0,'0'0'7732'0'0,"15"1"-7300"0"0,132-3 394 0 0,78-26 406 0 0,-219 27-1654 0 0,28-3 1568 0 0,-20 8-2544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42.7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36 0 0,'5'-6'3884'0'0,"55"5"-3196"0"0,-18 0-122 0 0,76 7-1 0 0,-112-4-491 0 0,-7 0-191 0 0,-10 3-937 0 0,4-3-84 0 0,-1 1-770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43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 40 0 0,'0'0'7137'0'0,"16"0"-6917"0"0,0 1-145 0 0,114-2 783 0 0,-52-5 816 0 0,-98 11-6539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48.9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35 1032 0 0,'0'0'8094'0'0,"4"-6"-7518"0"0,12-17-249 0 0,-16 22-342 0 0,0 1-1 0 0,0-1 1 0 0,1 1 0 0 0,-1 0 0 0 0,0-1 0 0 0,1 1-1 0 0,-1 0 1 0 0,0-1 0 0 0,1 1 0 0 0,-1 0 0 0 0,1 0-1 0 0,-1-1 1 0 0,1 1 0 0 0,-1 0 0 0 0,0 0-1 0 0,1 0 1 0 0,-1-1 0 0 0,1 1 0 0 0,-1 0 0 0 0,1 0-1 0 0,-1 0 1 0 0,1 0 0 0 0,-1 0 0 0 0,1 0 0 0 0,-1 0-1 0 0,1 0 1 0 0,-1 0 0 0 0,1 0 0 0 0,-1 1-1 0 0,1-1 1 0 0,-1 0 0 0 0,1 0 0 0 0,-1 0 0 0 0,0 0-1 0 0,1 1 1 0 0,-1-1 0 0 0,1 0 0 0 0,-1 1 0 0 0,0-1-1 0 0,1 0 1 0 0,0 1 0 0 0,11 14 170 0 0,-11-14-140 0 0,4 8 83 0 0,1 0 0 0 0,-2 0 1 0 0,1 0-1 0 0,-1 1 0 0 0,-1 0 1 0 0,0 0-1 0 0,0 0 1 0 0,1 11-1 0 0,6 87-126 0 0,-9-79 25 0 0,2 16 83 0 0,-5 67 0 0 0,2-128 2448 0 0,0-5-2668 0 0,1-1 0 0 0,4-25 1 0 0,0 22 59 0 0,2 1 1 0 0,1 0 0 0 0,1 0 0 0 0,0 1 0 0 0,14-23 0 0 0,-22 45 42 0 0,0 0 1 0 0,0 0 0 0 0,0 0 0 0 0,0 0-1 0 0,-1 0 1 0 0,1 1 0 0 0,1-1-1 0 0,-1 0 1 0 0,0 0 0 0 0,0 1-1 0 0,0-1 1 0 0,0 1 0 0 0,0-1-1 0 0,0 1 1 0 0,1-1 0 0 0,-1 1-1 0 0,0 0 1 0 0,0-1 0 0 0,1 1-1 0 0,-1 0 1 0 0,0 0 0 0 0,1 0-1 0 0,-1 0 1 0 0,0 0 0 0 0,0 1 0 0 0,1-1-1 0 0,-1 0 1 0 0,0 0 0 0 0,0 1-1 0 0,1-1 1 0 0,-1 1 0 0 0,0-1-1 0 0,0 1 1 0 0,0 0 0 0 0,0-1-1 0 0,2 3 1 0 0,3 0-24 0 0,-1 1 0 0 0,0-1 0 0 0,0 1-1 0 0,-1 1 1 0 0,1-1 0 0 0,4 7 0 0 0,-1-1 22 0 0,-1 1 0 0 0,0 0 1 0 0,-1 1-1 0 0,-1-1 0 0 0,1 1 0 0 0,-2 0 0 0 0,6 24 1 0 0,-5-13 215 0 0,-1 1 0 0 0,-2-1 0 0 0,0 34 1116 0 0,1-61-1206 0 0,0 1-1 0 0,-1-1 1 0 0,0 0 0 0 0,0 0-1 0 0,0 0 1 0 0,2-8-1 0 0,2-2-195 0 0,4-8 19 0 0,1 0-1 0 0,0 1 1 0 0,2 1-1 0 0,1 0 1 0 0,1 0-1 0 0,0 2 1 0 0,1 0-1 0 0,1 1 1 0 0,28-22-1 0 0,-42 36 40 0 0,1 0 0 0 0,0 1 0 0 0,0-1 0 0 0,1 1-1 0 0,-1 0 1 0 0,0 1 0 0 0,1-1 0 0 0,-1 1 0 0 0,1 0 0 0 0,0 0 0 0 0,-1 0-1 0 0,1 1 1 0 0,0-1 0 0 0,0 1 0 0 0,-1 0 0 0 0,1 1 0 0 0,0-1 0 0 0,6 2 0 0 0,-5 0 26 0 0,-1 1 0 0 0,0-1 1 0 0,1 1-1 0 0,-1 0 0 0 0,-1 0 1 0 0,1 0-1 0 0,0 0 0 0 0,-1 1 1 0 0,1 0-1 0 0,-1 0 0 0 0,0 0 1 0 0,-1 1-1 0 0,1-1 0 0 0,4 9 1 0 0,1 3 71 0 0,-1 0 1 0 0,-1 1-1 0 0,0 1 1 0 0,-1-1-1 0 0,-1 1 1 0 0,3 22-1 0 0,-3-16-301 0 0,2 0 1 0 0,13 35-1 0 0,-19-57 18 0 0,0 0 0 0 0,0-1-1 0 0,0 1 1 0 0,0-1 0 0 0,0 1 0 0 0,1-1 0 0 0,-1 1 0 0 0,0-1 0 0 0,1 0-1 0 0,-1 0 1 0 0,1 0 0 0 0,-1 0 0 0 0,1 0 0 0 0,0 0 0 0 0,-1 0 0 0 0,1 0-1 0 0,0-1 1 0 0,0 1 0 0 0,-1-1 0 0 0,1 1 0 0 0,0-1 0 0 0,0 0 0 0 0,0 1-1 0 0,0-1 1 0 0,0 0 0 0 0,-1 0 0 0 0,1-1 0 0 0,0 1 0 0 0,0 0 0 0 0,0 0-1 0 0,2-2 1 0 0,13-3-1965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4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28 0 0,'0'0'4874'0'0,"-1"14"-4366"0"0,-26 312 1984 0 0,-4 99-1640 0 0,30-386-794 0 0,4 67 58 0 0,-3-96-97 0 0,2-1-1 0 0,-1 1 1 0 0,2-1-1 0 0,-1 0 1 0 0,1 0-1 0 0,0 0 1 0 0,1 0-1 0 0,8 14 1 0 0,-11-22-142 0 0,0 1 0 0 0,1 0 0 0 0,0-1 0 0 0,-1 1 0 0 0,1 0 0 0 0,0-1 0 0 0,0 0 0 0 0,0 1-1 0 0,0-1 1 0 0,0 0 0 0 0,0 0 0 0 0,0 0 0 0 0,0 0 0 0 0,0-1 0 0 0,0 1 0 0 0,0-1 0 0 0,1 1 0 0 0,-1-1 0 0 0,0 0 0 0 0,1 0 0 0 0,3 0 0 0 0,11 0-2005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49.4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277 9 208 0 0,'0'0'8215'0'0,"-17"-2"-8103"0"0,3 0-75 0 0,9 1-21 0 0,0 0 0 0 0,0 0 0 0 0,0 0 0 0 0,-1 0 0 0 0,1 1 0 0 0,0 0 0 0 0,0 0 0 0 0,0 1 0 0 0,0-1 0 0 0,0 1 0 0 0,0 0 0 0 0,0 0 0 0 0,0 1 0 0 0,0 0 0 0 0,0 0 0 0 0,1 0 0 0 0,-1 0 0 0 0,-7 5 0 0 0,-16 15 108 0 0,-28 27-1 0 0,49-42-135 0 0,0 1-1 0 0,0-1 0 0 0,1 1 1 0 0,0 0-1 0 0,1 1 0 0 0,-1-1 1 0 0,2 1-1 0 0,-8 18 0 0 0,13-19 899 0 0,9-11-471 0 0,23-23-403 0 0,-2 3-78 0 0,-29 22 5 0 0,1 0 1 0 0,0 1 0 0 0,0-1-1 0 0,0 0 1 0 0,0 1 0 0 0,0 0 0 0 0,0 0-1 0 0,0 0 1 0 0,0 0 0 0 0,0 0-1 0 0,0 1 1 0 0,0-1 0 0 0,0 1 0 0 0,0-1-1 0 0,0 1 1 0 0,0 0 0 0 0,-1 1-1 0 0,1-1 1 0 0,0 0 0 0 0,-1 1 0 0 0,5 2-1 0 0,5 5 80 0 0,-1 0-1 0 0,0 1 1 0 0,12 13-1 0 0,-5-5-17 0 0,15 18 96 0 0,-25-26 95 0 0,1 0-1 0 0,17 15 1 0 0,-23-22-396 0 0,1-1-1 0 0,-1 0 1 0 0,1 1-1 0 0,0-1 1 0 0,-1-1-1 0 0,1 1 1 0 0,0-1-1 0 0,0 1 1 0 0,0-1-1 0 0,0 0 1 0 0,1 0-1 0 0,6 0 1 0 0,-5-1-362 0 0,22-2-2956 0 0,-4-8 1036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49.8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246 20 168 0 0,'0'0'8672'0'0,"5"-4"-8893"0"0,-2 1 193 0 0,12-10-216 0 0,-14 15 267 0 0,-10 12 256 0 0,-9 17-71 0 0,0-1-1 0 0,3 2 1 0 0,0 0-1 0 0,2 1 0 0 0,2 1 1 0 0,1 0-1 0 0,1 0 0 0 0,-4 40 1 0 0,12-65-193 0 0,-10 50 200 0 0,10-55-207 0 0,0 0 1 0 0,0 0-1 0 0,-1 0 0 0 0,1 0 0 0 0,-1 0 0 0 0,0-1 1 0 0,0 1-1 0 0,0 0 0 0 0,-1-1 0 0 0,-3 6 0 0 0,5-9-105 0 0,0 1 0 0 0,-1-1 0 0 0,1 1 0 0 0,0-1 0 0 0,0 1 0 0 0,0-1 0 0 0,0 0 0 0 0,0 0 0 0 0,0 1 0 0 0,-1-1 0 0 0,1 0 0 0 0,0 0 0 0 0,0 0 0 0 0,0 0 0 0 0,0-1 0 0 0,-1 1 0 0 0,1 0 0 0 0,0 0 0 0 0,0-1 0 0 0,0 1 0 0 0,0 0 0 0 0,0-1 0 0 0,0 1 0 0 0,0-1 0 0 0,0 0 0 0 0,0 1 0 0 0,0-1 0 0 0,-2-1 0 0 0,-27-26-2711 0 0,27 24 2097 0 0,-13-13-1541 0 0,-4-7 92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0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12 0 0,'0'0'6399'0'0,"15"-1"-6129"0"0,47-1-80 0 0,-55 3-130 0 0,1 0-1 0 0,-1 1 1 0 0,0 0-1 0 0,0 0 1 0 0,0 0 0 0 0,0 1-1 0 0,0 0 1 0 0,-1 0-1 0 0,1 1 1 0 0,-1-1-1 0 0,0 2 1 0 0,11 8-1 0 0,-3-2 194 0 0,325 245 2613 0 0,-338-255-3031 0 0,0 0-1 0 0,0 0 1 0 0,0 0 0 0 0,0 0-1 0 0,1 0 1 0 0,-1-1-1 0 0,0 1 1 0 0,1-1 0 0 0,-1 1-1 0 0,0-1 1 0 0,1 1-1 0 0,-1-1 1 0 0,1 1 0 0 0,-1-1-1 0 0,1 0 1 0 0,-1 0-1 0 0,1 0 1 0 0,-1 0 0 0 0,1 0-1 0 0,-1 0 1 0 0,1-1-1 0 0,-1 1 1 0 0,0 0-1 0 0,1-1 1 0 0,-1 1 0 0 0,1-1-1 0 0,-1 1 1 0 0,0-1-1 0 0,1 0 1 0 0,-1 1 0 0 0,2-3-1 0 0,12-12-3541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0.6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49 2752 0 0,'0'0'7289'0'0,"16"-3"-6950"0"0,-14 2-324 0 0,35-8 302 0 0,69-7-1 0 0,-25 6 485 0 0,-46 6-698 0 0,40-2 0 0 0,-79 7-1661 0 0,2-1 1158 0 0,0 1 0 0 0,0 0 1 0 0,0-1-1 0 0,0 1 1 0 0,0 0-1 0 0,0 0 0 0 0,0 0 1 0 0,-2 3-1 0 0,-13 5-2046 0 0,-4-3-560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0.9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0 484 0 0,'0'0'8764'0'0,"11"2"-8482"0"0,274 7 1413 0 0,-248-9-966 0 0,-72-1-8227 0 0,70 2 3042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1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 4080 0 0,'0'0'7328'0'0,"22"0"-7058"0"0,61-3-156 0 0,-47 1-71 0 0,1 1 0 0 0,69 8 1 0 0,-104-6-115 0 0,0-1-1 0 0,0 0 1 0 0,0 1 0 0 0,0-1 0 0 0,0 1 0 0 0,0 0 0 0 0,0 0 0 0 0,0-1-1 0 0,0 1 1 0 0,0 1 0 0 0,3 1 0 0 0,-6 5-1483 0 0,-15 1 210 0 0,8-6 190 0 0,-1 0 0 0 0,0 0 0 0 0,-17 2 0 0 0,-1-3-1392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2.2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217 0 3512 0 0,'0'0'5623'0'0,"-2"13"-6999"0"0,-20 46 2550 0 0,-60 111 1 0 0,60-127-1125 0 0,15-29-4 0 0,-72 125 178 0 0,79-139-204 0 0,0 1 0 0 0,0-1 0 0 0,-1 0 0 0 0,1 0 0 0 0,0 0 0 0 0,0 0 0 0 0,0 0 0 0 0,0 0 1 0 0,0 0-1 0 0,0 0 0 0 0,0 0 0 0 0,0 0 0 0 0,0 0 0 0 0,0 0 0 0 0,0 0 0 0 0,-1 0 0 0 0,1 0 0 0 0,0 0 0 0 0,0 1 1 0 0,0-1-1 0 0,0 0 0 0 0,0 0 0 0 0,0 0 0 0 0,0 0 0 0 0,0 0 0 0 0,0 0 0 0 0,0 0 0 0 0,0 0 0 0 0,0 0 1 0 0,0 1-1 0 0,0-1 0 0 0,0 0 0 0 0,0 0 0 0 0,0 0 0 0 0,0 0 0 0 0,0 0 0 0 0,0 0 0 0 0,0 0 0 0 0,0 0 1 0 0,0 1-1 0 0,0-1 0 0 0,0 0 0 0 0,0 0 0 0 0,0 0 0 0 0,0 0 0 0 0,0 0 0 0 0,1 0 0 0 0,-1 0 0 0 0,0 0 1 0 0,0 0-1 0 0,0 0 0 0 0,0 0 0 0 0,0 1 0 0 0,0-1 0 0 0,0 0 0 0 0,0 0 0 0 0,0 0 0 0 0,0 0 0 0 0,0 0 1 0 0,1 0-1 0 0,-1 0 0 0 0,0 0 0 0 0,0 0 0 0 0,0 0 0 0 0,0 0 0 0 0,0 0 0 0 0,0 0 0 0 0,1 0 0 0 0,9-4 321 0 0,12-8-414 0 0,5-7 5 0 0,0 2-1 0 0,1 1 0 0 0,33-14 1 0 0,-50 24-4 0 0,1 2 1 0 0,0 0-1 0 0,0 0 1 0 0,1 1-1 0 0,-1 1 1 0 0,1 0-1 0 0,-1 0 1 0 0,1 1-1 0 0,-1 1 1 0 0,26 2-1 0 0,-34 0 39 0 0,1-1 0 0 0,-1 1 1 0 0,0 0-1 0 0,0 0 0 0 0,0 0 0 0 0,0 1 1 0 0,0-1-1 0 0,0 1 0 0 0,-1 0 0 0 0,1 0 1 0 0,-1 0-1 0 0,0 1 0 0 0,0-1 0 0 0,0 1 0 0 0,0 0 1 0 0,-1-1-1 0 0,1 1 0 0 0,-1 0 0 0 0,0 1 1 0 0,0-1-1 0 0,-1 0 0 0 0,1 1 0 0 0,-1-1 1 0 0,1 9-1 0 0,0-6 48 0 0,0 1 0 0 0,-1-1 0 0 0,0 1 0 0 0,-1-1 0 0 0,0 1 0 0 0,0-1 0 0 0,0 1 0 0 0,-1 0 0 0 0,0-1 0 0 0,-1 1 0 0 0,0-1 0 0 0,0 0 0 0 0,0 0 0 0 0,-5 10 0 0 0,2-10 65 0 0,0-1 0 0 0,0 1-1 0 0,-1-1 1 0 0,0 0 0 0 0,0 0 0 0 0,0 0-1 0 0,-1-1 1 0 0,1 0 0 0 0,-2 0 0 0 0,1-1 0 0 0,0 0-1 0 0,-1 0 1 0 0,-13 4 0 0 0,10-4 24 0 0,0-1 1 0 0,0 0-1 0 0,-1-1 1 0 0,1 0-1 0 0,-1-1 1 0 0,1 0-1 0 0,-1-1 1 0 0,1-1-1 0 0,-19-2 0 0 0,28 3-72 0 0,-1-1 0 0 0,0 0 0 0 0,0 0 0 0 0,1 0 0 0 0,-1 0 0 0 0,1 0 0 0 0,-1 0 0 0 0,1-1-1 0 0,-1 1 1 0 0,1-1 0 0 0,0 0 0 0 0,0 0 0 0 0,0 0 0 0 0,0 0 0 0 0,0 0 0 0 0,0 0 0 0 0,-2-4 0 0 0,3 5-58 0 0,1 0 1 0 0,-1-1 0 0 0,1 1 0 0 0,-1 0 0 0 0,1 0 0 0 0,0 0 0 0 0,0 0 0 0 0,-1-1 0 0 0,1 1-1 0 0,0 0 1 0 0,0 0 0 0 0,0-1 0 0 0,0 1 0 0 0,0 0 0 0 0,1 0 0 0 0,-1-1 0 0 0,0 1 0 0 0,1 0-1 0 0,-1 0 1 0 0,0 0 0 0 0,1 0 0 0 0,0-1 0 0 0,-1 1 0 0 0,1 0 0 0 0,-1 0 0 0 0,1 0 0 0 0,0 0 0 0 0,0 0-1 0 0,0 1 1 0 0,0-1 0 0 0,0 0 0 0 0,0 0 0 0 0,0 0 0 0 0,0 1 0 0 0,0-1 0 0 0,0 1 0 0 0,0-1-1 0 0,0 1 1 0 0,0-1 0 0 0,2 0 0 0 0,40-9-650 0 0,-41 9 642 0 0,0 1-1 0 0,0 0 0 0 0,0-1 1 0 0,0 1-1 0 0,1 0 1 0 0,-1 1-1 0 0,0-1 1 0 0,0 0-1 0 0,0 0 1 0 0,0 1-1 0 0,0-1 1 0 0,0 1-1 0 0,0 0 1 0 0,0 0-1 0 0,0 0 0 0 0,0 0 1 0 0,3 1-1 0 0,-5-1-75 0 0,1 0-1 0 0,-1 0 1 0 0,1 0-1 0 0,-1-1 1 0 0,0 1-1 0 0,1 0 1 0 0,-1 0-1 0 0,0 0 1 0 0,0 0-1 0 0,0-1 1 0 0,1 1-1 0 0,-1 0 1 0 0,0 0-1 0 0,0 0 1 0 0,0 0-1 0 0,0 0 1 0 0,-1 0-1 0 0,1-1 1 0 0,0 1-1 0 0,0 0 0 0 0,0 0 1 0 0,-1 0-1 0 0,1 0 1 0 0,-1 0-1 0 0,1-1 1 0 0,-1 2-1 0 0,-11 9-3927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4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82 340 0 0,'0'0'7320'0'0,"9"-8"-6893"0"0,2-3-241 0 0,-5 4 141 0 0,0 2 0 0 0,0-1 0 0 0,1 1 1 0 0,11-8-1 0 0,-17 14-336 0 0,-1-1-1 0 0,1 1 1 0 0,-1 0 0 0 0,1-1 0 0 0,-1 1-1 0 0,0 0 1 0 0,1 0 0 0 0,-1 0-1 0 0,0-1 1 0 0,1 1 0 0 0,-1 0 0 0 0,0 0-1 0 0,0 0 1 0 0,0 0 0 0 0,0 0-1 0 0,0-1 1 0 0,0 1 0 0 0,0 0 0 0 0,0 0-1 0 0,0 2 1 0 0,-1 24 277 0 0,-9 61 285 0 0,7-48-313 0 0,-3 1 0 0 0,-19 58 2928 0 0,25-99-3103 0 0,-3-23 525 0 0,5-33-835 0 0,1 42 191 0 0,1 0 0 0 0,1 0 0 0 0,1 0 0 0 0,0 0 0 0 0,0 1 0 0 0,2 0 0 0 0,-1 1 1 0 0,2-1-1 0 0,10-11 0 0 0,-6 8-23 0 0,1 1 0 0 0,0 1 0 0 0,1 0 0 0 0,1 1 0 0 0,0 1 0 0 0,19-12 0 0 0,-33 23 28 0 0,-1 0 0 0 0,1 0 0 0 0,-1 1 0 0 0,1-1 0 0 0,0 0 0 0 0,-1 0 0 0 0,1 1 0 0 0,0-1 0 0 0,0 1 0 0 0,-1 0 0 0 0,1-1 0 0 0,0 1 0 0 0,0 0 0 0 0,0 0 0 0 0,-1 0 0 0 0,1 0 0 0 0,0 0 0 0 0,0 1 0 0 0,0-1 0 0 0,-1 0 0 0 0,1 1 0 0 0,0-1 0 0 0,0 1 0 0 0,2 1 0 0 0,-1 0 20 0 0,-1 1 1 0 0,0-1 0 0 0,1 0-1 0 0,-1 1 1 0 0,0-1 0 0 0,0 1-1 0 0,0 0 1 0 0,-1 0 0 0 0,1 0 0 0 0,-1 0-1 0 0,1 0 1 0 0,1 5 0 0 0,1 6 37 0 0,-1 0 1 0 0,0 1-1 0 0,-1 0 1 0 0,1 28 0 0 0,-5 1 2342 0 0,9-66-1901 0 0,3 6-561 0 0,1-1 0 0 0,1 1 0 0 0,0 1 0 0 0,1 0 0 0 0,1 1 0 0 0,0 0 0 0 0,1 1 0 0 0,0 0 0 0 0,29-17 0 0 0,-43 30 74 0 0,-1 0 0 0 0,0 0 0 0 0,1 0 0 0 0,-1 0 0 0 0,1 0 0 0 0,-1 0 0 0 0,0 0-1 0 0,1 0 1 0 0,-1 0 0 0 0,1 0 0 0 0,-1 0 0 0 0,0 0 0 0 0,1 0 0 0 0,-1 0 0 0 0,0 1 0 0 0,1-1 0 0 0,-1 0 0 0 0,0 0-1 0 0,1 0 1 0 0,-1 1 0 0 0,0-1 0 0 0,1 0 0 0 0,-1 0 0 0 0,0 1 0 0 0,1-1 0 0 0,-1 0 0 0 0,0 1 0 0 0,0-1-1 0 0,1 0 1 0 0,-1 1 0 0 0,0-1 0 0 0,0 0 0 0 0,0 1 0 0 0,0-1 0 0 0,0 0 0 0 0,1 1 0 0 0,-1-1 0 0 0,0 0 0 0 0,0 1-1 0 0,0-1 1 0 0,0 1 0 0 0,0-1 0 0 0,0 0 0 0 0,0 2 0 0 0,3 23 220 0 0,-2-20-315 0 0,4 41 84 0 0,1-5 129 0 0,-2 1 1 0 0,-2-1 0 0 0,-4 60-1 0 0,-5-70-1231 0 0,4-16-4530 0 0,27-33 1848 0 0,7-12 2278 0 0,-15 13 1380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4.7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31 204 0 0,'0'0'5389'0'0,"13"-6"-4380"0"0,39-17-300 0 0,-52 22-702 0 0,1 1 0 0 0,-1 0 0 0 0,1 0 0 0 0,-1 0 0 0 0,0 0 0 0 0,1 0 1 0 0,-1 0-1 0 0,1 0 0 0 0,-1 0 0 0 0,1 0 0 0 0,-1 0 0 0 0,0 0 0 0 0,1 0 0 0 0,-1 0 1 0 0,1 0-1 0 0,-1 0 0 0 0,1 0 0 0 0,-1 0 0 0 0,0 0 0 0 0,1 0 0 0 0,-1 1 1 0 0,0-1-1 0 0,1 0 0 0 0,-1 0 0 0 0,1 1 0 0 0,-1-1 0 0 0,0 0 0 0 0,1 0 0 0 0,-1 1 1 0 0,0-1-1 0 0,0 0 0 0 0,1 1 0 0 0,-1-1 0 0 0,0 0 0 0 0,0 1 0 0 0,1-1 0 0 0,-1 1 1 0 0,0-1-1 0 0,0 0 0 0 0,0 1 0 0 0,0-1 0 0 0,0 1 0 0 0,0-1 0 0 0,0 0 1 0 0,0 1-1 0 0,0-1 0 0 0,0 1 0 0 0,1 21 254 0 0,-1-19-249 0 0,-1 31 202 0 0,2 0 1 0 0,1 0-1 0 0,1 1 0 0 0,10 33 0 0 0,-12-60-614 0 0,6 24 1585 0 0,0-20-2535 0 0,14-17-7082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5.1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27 4180 0 0,'0'0'3293'0'0,"-6"10"-3971"0"0,-15 31 900 0 0,21-40-203 0 0,-1-1 1 0 0,1 1-1 0 0,0-1 1 0 0,0 1-1 0 0,0 0 1 0 0,0-1-1 0 0,-1 1 1 0 0,1 0-1 0 0,0 0 1 0 0,0-1-1 0 0,0 1 1 0 0,0 0-1 0 0,1-1 1 0 0,-1 1-1 0 0,0 0 1 0 0,0-1-1 0 0,0 1 1 0 0,0 0-1 0 0,1-1 1 0 0,-1 1-1 0 0,0-1 1 0 0,1 1-1 0 0,-1 0 1 0 0,0-1-1 0 0,1 1 1 0 0,-1-1-1 0 0,1 1 1 0 0,-1-1-1 0 0,1 1 1 0 0,-1-1-1 0 0,1 1 1 0 0,-1-1-1 0 0,1 0 1 0 0,0 1-1 0 0,-1-1 1 0 0,1 0-1 0 0,-1 1 1 0 0,1-1-1 0 0,0 0 1 0 0,-1 0-1 0 0,1 0 1 0 0,0 0-1 0 0,-1 0 1 0 0,1 1-1 0 0,0-1 1 0 0,-1 0-1 0 0,1 0 1 0 0,0-1-1 0 0,0 1 1 0 0,31-2 965 0 0,-28-1-931 0 0,0 0 0 0 0,0 1-1 0 0,0-1 1 0 0,-1 0-1 0 0,1-1 1 0 0,-1 1 0 0 0,0-1-1 0 0,0 1 1 0 0,0-1-1 0 0,0 0 1 0 0,-1 0 0 0 0,0 0-1 0 0,0-1 1 0 0,0 1-1 0 0,0 0 1 0 0,-1-1 0 0 0,1 1-1 0 0,-1-1 1 0 0,0 0-1 0 0,0 1 1 0 0,-1-1 0 0 0,0-8-1 0 0,-20 30-2066 0 0,-15 18-2577 0 0,24-21 1675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8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87 271 732 0 0,'0'0'331'0'0,"12"-7"-123"0"0,10-5 337 0 0,-1-1 0 0 0,-1-2 1 0 0,32-27-1 0 0,-46 37-307 0 0,-1 0 0 0 0,1-1 1 0 0,-1 0-1 0 0,0 0 0 0 0,0 0 0 0 0,-1 0 0 0 0,0-1 1 0 0,0 0-1 0 0,0 0 0 0 0,-1 0 0 0 0,0 0 0 0 0,0-1 0 0 0,-1 1 1 0 0,0-1-1 0 0,-1 1 0 0 0,1-1 0 0 0,-1 0 0 0 0,0-12 0 0 0,-1 18-193 0 0,-1 1-1 0 0,1-1 0 0 0,0 0 1 0 0,-1 1-1 0 0,1-1 0 0 0,-1 1 1 0 0,0-1-1 0 0,1 1 0 0 0,-1-1 0 0 0,0 1 1 0 0,0 0-1 0 0,0-1 0 0 0,0 1 1 0 0,0 0-1 0 0,0 0 0 0 0,0 0 1 0 0,0 0-1 0 0,-1-1 0 0 0,1 2 1 0 0,-2-2-1 0 0,0 0-35 0 0,0 0 1 0 0,-1 1-1 0 0,1 0 0 0 0,-1 0 1 0 0,1 0-1 0 0,-1 0 1 0 0,0 0-1 0 0,-6 0 0 0 0,4 1-12 0 0,-1 0-1 0 0,0 0 0 0 0,1 1 0 0 0,-1-1 1 0 0,1 1-1 0 0,-1 1 0 0 0,1 0 0 0 0,0-1 1 0 0,-12 6-1 0 0,6 1 162 0 0,1 0 1 0 0,-1 1-1 0 0,1 0 1 0 0,1 0-1 0 0,0 1 1 0 0,0 1-1 0 0,1 0 1 0 0,-12 17-1 0 0,15-20-23 0 0,1 1-1 0 0,0 0 1 0 0,1 0-1 0 0,0 1 1 0 0,0-1-1 0 0,1 1 1 0 0,0 0 0 0 0,1 0-1 0 0,0 0 1 0 0,1 0-1 0 0,0 0 1 0 0,0 16-1 0 0,2-23-105 0 0,0-1 0 0 0,-1 1 0 0 0,1-1 0 0 0,0 0-1 0 0,1 1 1 0 0,-1-1 0 0 0,0 0 0 0 0,1 0 0 0 0,-1 0-1 0 0,1 0 1 0 0,-1 0 0 0 0,1 0 0 0 0,0 0 0 0 0,0 0-1 0 0,0-1 1 0 0,0 1 0 0 0,0-1 0 0 0,0 0 0 0 0,1 1-1 0 0,-1-1 1 0 0,0 0 0 0 0,1 0 0 0 0,-1 0 0 0 0,3 0-1 0 0,9 3 89 0 0,-1 0 0 0 0,27 4 0 0 0,-9-4-570 0 0,0-2-1 0 0,0-1 1 0 0,49-4 0 0 0,-53 0-1403 0 0,-1-2-1 0 0,35-9 1 0 0,-33 4-727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5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5288 0 0,'0'0'4398'0'0,"-2"14"-4714"0"0,-60 359 1940 0 0,-8 50-547 0 0,13-123-921 0 0,33-191-9 0 0,18-88-128 0 0,-1 14-2002 0 0,8-35 1819 0 0,0 1 0 0 0,0-1 0 0 0,-1 0 0 0 0,1 0 0 0 0,0 1 0 0 0,0-1 0 0 0,0 0 0 0 0,-1 0 0 0 0,1 0 0 0 0,0 0 0 0 0,0 0 0 0 0,0 0 0 0 0,0 0 0 0 0,-1 0 0 0 0,1-1 0 0 0,0 1 0 0 0,0 0 0 0 0,0 0 0 0 0,-1-1-1 0 0,1 1 1 0 0,0-1 0 0 0,0 1 0 0 0,-1 0 0 0 0,1-1 0 0 0,0 1 0 0 0,0-2 0 0 0,29-19-1801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5.6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28 103 912 0 0,'0'0'8905'0'0,"4"-6"-9134"0"0,-2 4 208 0 0,-2 1-21 0 0,0 0 0 0 0,1 0 0 0 0,0 0 0 0 0,-1 0 0 0 0,1 0 0 0 0,-1 0 1 0 0,1 0-1 0 0,0 0 0 0 0,0 0 0 0 0,0 1 0 0 0,-1-1 0 0 0,1 0 0 0 0,0 1 0 0 0,0-1 0 0 0,2-1 0 0 0,-2 4 28 0 0,0 0 1 0 0,0 1-1 0 0,-1-1 0 0 0,1 0 1 0 0,-1 0-1 0 0,0 1 0 0 0,1-1 0 0 0,-1 0 1 0 0,0 0-1 0 0,0 1 0 0 0,-1 3 0 0 0,-1 27 199 0 0,-1 1-1 0 0,-2-1 0 0 0,-18 65 0 0 0,22-95 44 0 0,0 1 0 0 0,0-1-1 0 0,0 0 1 0 0,0 1 0 0 0,-1-1 0 0 0,0 0-1 0 0,1 0 1 0 0,-1 0 0 0 0,-3 4 0 0 0,5-48 1042 0 0,2 31-1330 0 0,1-1 0 0 0,1 1 0 0 0,0 0 0 0 0,1 0 0 0 0,-1 1 0 0 0,2-1 0 0 0,10-15 0 0 0,3 2-13 0 0,32-35-1 0 0,-28 35-18 0 0,51-40 1 0 0,-68 58 31 0 0,0 0 0 0 0,1 1-1 0 0,-1 0 1 0 0,1 0 0 0 0,0 1 0 0 0,1-1 0 0 0,-1 2 0 0 0,1-1 0 0 0,-1 1-1 0 0,1 0 1 0 0,-1 1 0 0 0,1 0 0 0 0,0 0 0 0 0,10 0 0 0 0,-15 2 12 0 0,0 0 1 0 0,0 0-1 0 0,0 0 1 0 0,0 0-1 0 0,0 1 1 0 0,-1-1-1 0 0,1 1 1 0 0,-1-1-1 0 0,1 1 1 0 0,-1 0-1 0 0,0 0 1 0 0,1 0-1 0 0,-1 0 1 0 0,0 1-1 0 0,0-1 1 0 0,-1 1-1 0 0,1-1 1 0 0,0 1-1 0 0,-1-1 1 0 0,1 1-1 0 0,-1 0 1 0 0,0 0-1 0 0,1 5 1 0 0,3 7 104 0 0,-1 0 1 0 0,-1 0-1 0 0,2 20 1 0 0,-3-14 219 0 0,-1 0 1 0 0,-1 0 0 0 0,-1 1 0 0 0,-1-1-1 0 0,0 0 1 0 0,-11 37 0 0 0,13-54 159 0 0,-5 10-1560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6.1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 4260 0 0,'0'0'4103'0'0,"13"-1"-3933"0"0,118-1 1427 0 0,17 0-1605 0 0,-171 12-5710 0 0,7-5 1934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6.5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1160 0 0,'0'0'6615'0'0,"8"3"-6535"0"0,5 3-63 0 0,17 6 88 0 0,31 9 0 0 0,-54-18-62 0 0,0-2-1 0 0,0 1 1 0 0,1-1 0 0 0,-1 0 0 0 0,0 0-1 0 0,0-1 1 0 0,1 1 0 0 0,-1-2 0 0 0,0 1-1 0 0,1-1 1 0 0,8-2 0 0 0,-5-2-116 0 0,-3 3-531 0 0,1-1 0 0 0,-2 0 0 0 0,1-1 0 0 0,0 0 0 0 0,7-5 0 0 0,-4 0-1562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7.2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2308 0 0,'0'0'8842'0'0,"3"0"-8578"0"0,241 12 1087 0 0,-262-5-9108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4:58.4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183 45 12 0 0,'-5'-1'9479'0'0,"5"-1"-9469"0"0,1 0-1 0 0,0 0 1 0 0,-1 1 0 0 0,1-1 0 0 0,0 0 0 0 0,0 0 0 0 0,0 1-1 0 0,0-1 1 0 0,0 1 0 0 0,0-1 0 0 0,0 1 0 0 0,0-1-1 0 0,1 1 1 0 0,-1 0 0 0 0,1 0 0 0 0,-1 0 0 0 0,1-1-1 0 0,-1 1 1 0 0,1 1 0 0 0,-1-1 0 0 0,1 0 0 0 0,0 0-1 0 0,0 1 1 0 0,-1-1 0 0 0,1 1 0 0 0,0-1 0 0 0,0 1-1 0 0,3-1 1 0 0,57-6-338 0 0,-61 7 334 0 0,34-1-161 0 0,46 4 0 0 0,-71-2 109 0 0,1 0 0 0 0,-1 1-1 0 0,1 0 1 0 0,-1 1 0 0 0,0 1 0 0 0,0-1-1 0 0,0 1 1 0 0,16 10 0 0 0,-26-14 29 0 0,1 1 0 0 0,0 0 1 0 0,-1-1-1 0 0,1 1 0 0 0,-1 0 0 0 0,0 0 0 0 0,1-1 1 0 0,-1 1-1 0 0,0 0 0 0 0,1 0 0 0 0,-1-1 1 0 0,0 1-1 0 0,0 0 0 0 0,0 0 0 0 0,1 0 1 0 0,-1 0-1 0 0,0-1 0 0 0,0 1 0 0 0,0 0 1 0 0,-1 0-1 0 0,1 0 0 0 0,0 0 0 0 0,0 0 1 0 0,0-1-1 0 0,0 1 0 0 0,-1 0 0 0 0,1 0 0 0 0,-1-1 1 0 0,1 1-1 0 0,0 0 0 0 0,-1 0 0 0 0,1-1 1 0 0,-1 1-1 0 0,1 0 0 0 0,-2 0 0 0 0,-18 24 290 0 0,-17 7 102 0 0,0-2 0 0 0,-2-1-1 0 0,-45 25 1 0 0,-24 17-6 0 0,96-61-126 0 0,23-8 530 0 0,-2-3-617 0 0,94-7 240 0 0,-77 5-487 0 0,0 0 0 0 0,0 2 0 0 0,1 1 1 0 0,26 3-1 0 0,-51-3 52 0 0,0 0 1 0 0,0 0-1 0 0,0 1 1 0 0,0-1-1 0 0,0 1 1 0 0,0 0-1 0 0,0-1 1 0 0,0 1-1 0 0,0 0 1 0 0,0 0 0 0 0,0 0-1 0 0,0 1 1 0 0,0-1-1 0 0,-1 0 1 0 0,1 1-1 0 0,-1-1 1 0 0,1 1-1 0 0,-1-1 1 0 0,1 1-1 0 0,-1 0 1 0 0,0-1-1 0 0,1 3 1 0 0,-1 0 46 0 0,0-1 1 0 0,0 0-1 0 0,0 0 1 0 0,-1 0 0 0 0,1 1-1 0 0,-1-1 1 0 0,0 0-1 0 0,0 1 1 0 0,-1-1-1 0 0,1 0 1 0 0,0 0-1 0 0,-1 1 1 0 0,-1 2-1 0 0,-2 7 159 0 0,-1-1 0 0 0,0 1-1 0 0,-1-1 1 0 0,0 0-1 0 0,-15 20 1 0 0,6-11 113 0 0,-1-2 1 0 0,-1 0-1 0 0,-27 23 1 0 0,33-32-4 0 0,0-2 0 0 0,-1 1 0 0 0,0-2 0 0 0,0 1 0 0 0,-1-2 0 0 0,0 0 0 0 0,-21 7 0 0 0,19-10-696 0 0,0-1 1 0 0,-1-1-1 0 0,1 0 1 0 0,-1-1-1 0 0,-28-4 1 0 0,11 2-1023 0 0,0-1-744 0 0,-14-3-927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00.8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1 305 5228 0 0,'0'0'5370'0'0,"9"11"-4940"0"0,-2-3-254 0 0,1 0-33 0 0,-1 1 0 0 0,0 0-1 0 0,-1 0 1 0 0,0 0 0 0 0,0 1-1 0 0,-1-1 1 0 0,4 12 0 0 0,-6-12-72 0 0,4 11 69 0 0,0 0-1 0 0,2 0 0 0 0,0-1 0 0 0,18 27 1 0 0,-23-41-92 0 0,0 0 1 0 0,0 0 0 0 0,1 0-1 0 0,-1-1 1 0 0,1 1 0 0 0,0-1-1 0 0,1 0 1 0 0,-1-1-1 0 0,1 1 1 0 0,-1-1 0 0 0,1 0-1 0 0,0-1 1 0 0,0 1 0 0 0,1-1-1 0 0,-1 0 1 0 0,0-1 0 0 0,1 0-1 0 0,-1 0 1 0 0,9 1 0 0 0,11-3 105 0 0,0-1 1 0 0,-1-1-1 0 0,1-1 1 0 0,0-1-1 0 0,-1-1 1 0 0,44-17 0 0 0,-34 11-84 0 0,94-34 62 0 0,-3-5 0 0 0,-2-5 0 0 0,-2-7 0 0 0,166-112 0 0 0,-68 25-82 0 0,-219 149-86 0 0,1 0 0 0 0,-1 0 0 0 0,0 0 1 0 0,0 1-1 0 0,1-1 0 0 0,-1 0 0 0 0,1 1 0 0 0,-1-1 0 0 0,0 1 0 0 0,1 0 0 0 0,-1-1 0 0 0,1 1 0 0 0,-1 0 0 0 0,1 0 1 0 0,-1 0-1 0 0,1 0 0 0 0,1 0 0 0 0,-2 0-35 0 0,-1 1-1 0 0,1-1 1 0 0,-1 0 0 0 0,1 1 0 0 0,-1-1 0 0 0,1 0-1 0 0,-1 1 1 0 0,1-1 0 0 0,-1 1 0 0 0,0-1 0 0 0,1 1-1 0 0,-1-1 1 0 0,0 1 0 0 0,1 0 0 0 0,-1-1 0 0 0,0 1-1 0 0,1-1 1 0 0,-1 1 0 0 0,0 0 0 0 0,0-1-1 0 0,0 1 1 0 0,0 0 0 0 0,0-1 0 0 0,0 1 0 0 0,0-1-1 0 0,0 2 1 0 0,0 3-415 0 0,-1-1 0 0 0,0 1 0 0 0,0-1-1 0 0,0 0 1 0 0,0 1 0 0 0,-1-1 0 0 0,1 0-1 0 0,-1 0 1 0 0,0 0 0 0 0,-1 0 0 0 0,-2 3-1 0 0,-24 30-4651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18.7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58 392 0 0,'0'0'4960'0'0,"-2"-9"-4462"0"0,-1 0-249 0 0,2 6 2 0 0,0 0-1 0 0,0 0 1 0 0,0 0-1 0 0,1 0 1 0 0,-1 0-1 0 0,1 0 0 0 0,-1 0 1 0 0,1 0-1 0 0,0 0 1 0 0,1-6-1 0 0,24 90-311 0 0,-3 22 1080 0 0,-9-36-702 0 0,32 98 1 0 0,-44-164-244 0 0,-1-1 0 0 0,1 1 0 0 0,0 0 0 0 0,-1 0 1 0 0,1 0-1 0 0,0 0 0 0 0,0 0 0 0 0,-1-1 0 0 0,1 1 0 0 0,0 0 0 0 0,0-1 0 0 0,0 1 1 0 0,0-1-1 0 0,0 1 0 0 0,0-1 0 0 0,0 1 0 0 0,0-1 0 0 0,0 0 0 0 0,0 0 0 0 0,0 1 1 0 0,1-1-1 0 0,-1 0 0 0 0,0 0 0 0 0,0 0 0 0 0,0 0 0 0 0,0 0 0 0 0,0 0 0 0 0,0 0 1 0 0,0-1-1 0 0,1 1 0 0 0,0-1 0 0 0,43-12 389 0 0,-34 8-174 0 0,413-133 191 0 0,-185 62-548 0 0,-186 59 215 0 0,0-3-1 0 0,-2-2 1 0 0,-1-2-1 0 0,56-35 0 0 0,-106 58-121 0 0,1 1 0 0 0,-1 0 0 0 0,1 0 0 0 0,-1 0-1 0 0,1-1 1 0 0,-1 1 0 0 0,1 0 0 0 0,-1-1 0 0 0,1 1-1 0 0,-1 0 1 0 0,0-1 0 0 0,1 1 0 0 0,-1 0 0 0 0,0-1-1 0 0,1 1 1 0 0,-1-1 0 0 0,0 1 0 0 0,1-1 0 0 0,-1 1 0 0 0,0-1-1 0 0,0 1 1 0 0,0-1 0 0 0,1 1 0 0 0,-1-1 0 0 0,0 1-1 0 0,0-1 1 0 0,0 1 0 0 0,0-1 0 0 0,0 1 0 0 0,0-1-1 0 0,0 1 1 0 0,0-2 0 0 0,-1 2-148 0 0,1 0 0 0 0,-1-1 0 0 0,1 1 0 0 0,-1 0 1 0 0,0 0-1 0 0,1 0 0 0 0,-1 0 0 0 0,1 0 0 0 0,-1 0 0 0 0,1 0 0 0 0,-1 0 0 0 0,1 0 0 0 0,-1 0 1 0 0,0 0-1 0 0,1 0 0 0 0,-1 0 0 0 0,1 0 0 0 0,-1 0 0 0 0,1 0 0 0 0,-1 1 0 0 0,1-1 0 0 0,-1 0 1 0 0,1 0-1 0 0,-1 1 0 0 0,1-1 0 0 0,-1 0 0 0 0,1 1 0 0 0,-1-1 0 0 0,1 1 0 0 0,-1 0 0 0 0,-17 9-7246 0 0,52-29 3014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49.5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 19 3436 0 0,'0'0'6193'0'0,"1"-3"-6429"0"0,4-6-443 0 0,-1 9 270 0 0,2 21 177 0 0,-3 36 562 0 0,-3-24-135 0 0,-2 1 0 0 0,-2-1 0 0 0,-1 0 0 0 0,-1 0 0 0 0,-2-1 0 0 0,-1 0 0 0 0,-24 56 0 0 0,33-88-169 0 0,0 0 1 0 0,0 0-1 0 0,0 0 0 0 0,0 0 1 0 0,0 0-1 0 0,0 0 0 0 0,-1 0 1 0 0,1 1-1 0 0,0-1 0 0 0,0 0 1 0 0,0 0-1 0 0,0 0 0 0 0,0 0 1 0 0,0 0-1 0 0,0 0 0 0 0,0 0 1 0 0,0 0-1 0 0,0 0 0 0 0,0 1 0 0 0,0-1 1 0 0,0 0-1 0 0,-1 0 0 0 0,1 0 1 0 0,0 0-1 0 0,0 0 0 0 0,0 0 1 0 0,0 0-1 0 0,0 0 0 0 0,0 0 1 0 0,0 0-1 0 0,-1 0 0 0 0,1 0 1 0 0,0 0-1 0 0,0 0 0 0 0,0 0 1 0 0,0 0-1 0 0,0 0 0 0 0,0 0 1 0 0,0 0-1 0 0,-1 0 0 0 0,1 0 1 0 0,0 0-1 0 0,0 0 0 0 0,0 0 1 0 0,0 0-1 0 0,0 0 0 0 0,0 0 1 0 0,0 0-1 0 0,0 0 0 0 0,-1 0 1 0 0,1-1-1 0 0,0 1 0 0 0,0 0 1 0 0,0 0-1 0 0,0 0 0 0 0,0 0 1 0 0,0 0-1 0 0,0 0 0 0 0,0 0 1 0 0,0 0-1 0 0,0 0 0 0 0,0-1 1 0 0,0 1-1 0 0,0 0 0 0 0,0 0 1 0 0,0 0-1 0 0,-1 0 0 0 0,-4-15 346 0 0,-1-17-481 0 0,7 6 15 0 0,1 0 1 0 0,2 0-1 0 0,0 1 1 0 0,2-1-1 0 0,1 1 1 0 0,0 1-1 0 0,2-1 1 0 0,1 1-1 0 0,1 1 1 0 0,20-33-1 0 0,-28 52 36 0 0,-1 0 0 0 0,1 0 0 0 0,0 0 0 0 0,0 0 0 0 0,0 0 0 0 0,0 1-1 0 0,1-1 1 0 0,0 1 0 0 0,-1 0 0 0 0,1 0 0 0 0,6-3 0 0 0,-8 5 1 0 0,0 0-1 0 0,0 1 1 0 0,0-1-1 0 0,0 1 1 0 0,0 0-1 0 0,0-1 1 0 0,0 1 0 0 0,0 0-1 0 0,0 0 1 0 0,0 0-1 0 0,0 0 1 0 0,0 1 0 0 0,0-1-1 0 0,0 0 1 0 0,0 1-1 0 0,-1-1 1 0 0,1 1-1 0 0,0 0 1 0 0,0 0 0 0 0,0 0-1 0 0,-1 0 1 0 0,1 0-1 0 0,0 0 1 0 0,-1 0 0 0 0,1 0-1 0 0,-1 1 1 0 0,1-1-1 0 0,-1 1 1 0 0,2 2-1 0 0,4 4 65 0 0,-1 1-1 0 0,0 0 1 0 0,0 0-1 0 0,-1 1 0 0 0,0 0 1 0 0,-1 0-1 0 0,0 0 0 0 0,-1 0 1 0 0,0 0-1 0 0,-1 1 1 0 0,2 12-1 0 0,1 15 369 0 0,-2 66-1 0 0,-3-98-357 0 0,0 3 50 0 0,1-5-15 0 0,-1 1 0 0 0,0-1 0 0 0,0 0 0 0 0,0 1 0 0 0,-1-1 0 0 0,1 0 0 0 0,-1 1 0 0 0,0-1 0 0 0,0 0 0 0 0,0 0 0 0 0,-1 0 1 0 0,0 0-1 0 0,-2 5 910 0 0,3-11-933 0 0,1 0 0 0 0,0 1 1 0 0,-1-1-1 0 0,1 0 0 0 0,0 0 1 0 0,0 1-1 0 0,0-1 0 0 0,0 0 1 0 0,0 0-1 0 0,1 0 1 0 0,-1 1-1 0 0,0-1 0 0 0,1 0 1 0 0,-1 0-1 0 0,1 1 0 0 0,1-3 1 0 0,16-31-862 0 0,-12 25 648 0 0,7-16-121 0 0,1 2-1 0 0,1-1 1 0 0,1 2-1 0 0,1 0 1 0 0,1 1-1 0 0,23-21 1 0 0,-40 42 267 0 0,0 0 0 0 0,0 0 1 0 0,1 0-1 0 0,-1 0 0 0 0,0 0 1 0 0,0 0-1 0 0,1 1 0 0 0,-1-1 1 0 0,0 0-1 0 0,1 1 0 0 0,-1-1 1 0 0,1 1-1 0 0,-1 0 0 0 0,1-1 1 0 0,-1 1-1 0 0,1 0 0 0 0,-1 0 1 0 0,1 0-1 0 0,-1 0 0 0 0,1 0 1 0 0,-1 0-1 0 0,3 1 0 0 0,-2 0 15 0 0,0 0 0 0 0,0 0-1 0 0,0 0 1 0 0,0 0 0 0 0,0 1-1 0 0,-1-1 1 0 0,1 1 0 0 0,0-1-1 0 0,-1 1 1 0 0,1-1 0 0 0,-1 1-1 0 0,0 0 1 0 0,2 3 0 0 0,3 6 69 0 0,0 0 0 0 0,-1 1 0 0 0,0 0 1 0 0,3 14-1 0 0,-7-21-4 0 0,9 37 277 0 0,-1 1 0 0 0,4 76-1 0 0,-10-89-142 0 0,5 7 360 0 0,-8-36-686 0 0,0 0 0 0 0,1 0-1 0 0,-1 0 1 0 0,1 1 0 0 0,-1-1 0 0 0,1 0 0 0 0,0 0-1 0 0,-1 0 1 0 0,1 0 0 0 0,0 0 0 0 0,0-1 0 0 0,0 1 0 0 0,0 0-1 0 0,0 0 1 0 0,0 0 0 0 0,0-1 0 0 0,0 1 0 0 0,0 0 0 0 0,0-1-1 0 0,0 1 1 0 0,0-1 0 0 0,0 0 0 0 0,0 1 0 0 0,1-1-1 0 0,-1 0 1 0 0,0 0 0 0 0,0 1 0 0 0,3-1 0 0 0,8-3-2496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0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4244 0 0,'0'0'2639'0'0,"6"3"-2460"0"0,6 3-96 0 0,0-1 0 0 0,1 0-1 0 0,0-1 1 0 0,0-1 0 0 0,0 0 0 0 0,24 3-1 0 0,-3-6-5 0 0,17 0 177 0 0,-18 0-4180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0.4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 3880 0 0,'0'0'2307'0'0,"10"2"-2140"0"0,22 4-132 0 0,1-2 0 0 0,0 0 0 0 0,0-3 0 0 0,0-1 0 0 0,46-5 0 0 0,-53 1-1192 0 0,0 0-1 0 0,29-10 1 0 0,-23 3-975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5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0 4760 0 0,'0'0'5617'0'0,"-3"16"-5510"0"0,-20 70 902 0 0,-37 91 0 0 0,-30 39-596 0 0,-28 72-153 0 0,94-218-276 0 0,2 1 0 0 0,-13 85 0 0 0,33-147-95 0 0,0 0 1 0 0,1 1 0 0 0,0-1-1 0 0,1 0 1 0 0,0 1 0 0 0,2 13-1 0 0,-1-21 9 0 0,-1 0-1 0 0,1-1 1 0 0,-1 1 0 0 0,1-1-1 0 0,0 1 1 0 0,-1 0-1 0 0,1-1 1 0 0,0 1 0 0 0,0-1-1 0 0,0 0 1 0 0,0 1-1 0 0,0-1 1 0 0,0 0 0 0 0,1 0-1 0 0,-1 1 1 0 0,0-1-1 0 0,3 1 1 0 0,-2-1-118 0 0,1 0 1 0 0,-1 0-1 0 0,1-1 1 0 0,0 1-1 0 0,-1-1 1 0 0,1 1-1 0 0,-1-1 0 0 0,1 0 1 0 0,0 0-1 0 0,-1 0 1 0 0,1 0-1 0 0,-1-1 1 0 0,1 1-1 0 0,0-1 1 0 0,2-1-1 0 0,34-11-3946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0.8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5260 0 0,'0'0'4364'0'0,"17"3"-4663"0"0,50 3 973 0 0,1-3 0 0 0,69-6 0 0 0,-14 0-545 0 0,-121 3 91 0 0,8 1-514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1.2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4832 0 0,'0'0'3853'0'0,"9"13"-4307"0"0,27 45 728 0 0,-33-51-202 0 0,0 0-1 0 0,-1-1 0 0 0,1 1 0 0 0,-2 0 0 0 0,1 0 1 0 0,-1 0-1 0 0,0 0 0 0 0,0 0 0 0 0,-1 1 0 0 0,0-1 1 0 0,-1 0-1 0 0,0 8 0 0 0,-1 12 276 0 0,-6 244 1025 0 0,7-262-1393 0 0,1 0 0 0 0,0 0-1 0 0,0 0 1 0 0,1 0 0 0 0,0 0 0 0 0,3 9 0 0 0,-3-15-124 0 0,0 0-1 0 0,0 0 1 0 0,0 0-1 0 0,1-1 1 0 0,0 1-1 0 0,-1 0 1 0 0,1-1-1 0 0,0 1 1 0 0,0-1-1 0 0,1 1 1 0 0,-1-1-1 0 0,0 0 1 0 0,1 0-1 0 0,-1 0 1 0 0,1 0-1 0 0,0 0 1 0 0,0-1-1 0 0,-1 1 1 0 0,1-1-1 0 0,4 1 1 0 0,21 6-1684 0 0,-1-3-185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1.6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225 1 6081 0 0,'0'0'3841'0'0,"-2"7"-5589"0"0,-8 28 2020 0 0,-2-1-1 0 0,-1-1 0 0 0,-25 46 1 0 0,26-58-476 0 0,0-1 0 0 0,-1-1-1 0 0,-1 0 1 0 0,0 0 0 0 0,-2-2 0 0 0,-29 27 0 0 0,33-36-1861 0 0,0-4-789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2.0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4788 0 0,'0'0'3441'0'0,"11"14"-4077"0"0,80 97 728 0 0,-78-91 54 0 0,2-1 0 0 0,1-1 0 0 0,0 0 0 0 0,1-2 0 0 0,34 27 0 0 0,-22-19 195 0 0,-17-13-2662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2.4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0 113 3768 0 0,'0'0'3991'0'0,"15"-8"-4281"0"0,-3 2 279 0 0,2-1 10 0 0,0 1 0 0 0,0 0 0 0 0,0 1 0 0 0,1 0 0 0 0,21-3 0 0 0,86-8 1 0 0,-70 10 900 0 0,0-1-1 0 0,86-25 0 0 0,-143 37-1740 0 0,4-3 565 0 0,0-1 0 0 0,1 0 0 0 0,-1 0 1 0 0,0-1-1 0 0,0 1 0 0 0,0 0 0 0 0,0 0 0 0 0,0 0 0 0 0,0 0 1 0 0,0-1-1 0 0,0 1 0 0 0,0-1 0 0 0,0 1 0 0 0,0-1 0 0 0,0 1 1 0 0,-2 0-1 0 0,28-20-4344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2.9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10 2140 0 0,'0'0'976'0'0,"-2"-9"-2592"0"0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4.4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 4212 0 0,'0'0'7294'0'0,"19"0"-6968"0"0,68 1-23 0 0,114-4-2462 0 0,-197 3 1869 0 0,-1 0-292 0 0,0 0 0 0 0,1-1 0 0 0,-1 1 0 0 0,0-1 0 0 0,1 0 0 0 0,-1 0 0 0 0,0 0 0 0 0,4-2 0 0 0,2-4-2498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4.9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60 2568 0 0,'0'0'4338'0'0,"16"-8"-4287"0"0,51-24 38 0 0,-57 28-45 0 0,0 0 1 0 0,0 1-1 0 0,1 1 1 0 0,-1-1-1 0 0,1 2 1 0 0,-1-1-1 0 0,1 1 1 0 0,0 1-1 0 0,-1 0 1 0 0,1 1-1 0 0,0 0 1 0 0,12 3-1 0 0,-19-4-63 0 0,0 1 0 0 0,0 0 0 0 0,0-1 0 0 0,0 2-1 0 0,0-1 1 0 0,0 0 0 0 0,0 1 0 0 0,0 0 0 0 0,0 0 0 0 0,-1 0 0 0 0,1 0 0 0 0,-1 1 0 0 0,1-1-1 0 0,-1 1 1 0 0,0 0 0 0 0,0 0 0 0 0,0 0 0 0 0,4 7 0 0 0,-5-6 41 0 0,0 1 0 0 0,0 0 1 0 0,0-1-1 0 0,-1 1 0 0 0,1 0 0 0 0,-1 0 0 0 0,0 0 1 0 0,-1 0-1 0 0,1 0 0 0 0,-1 0 0 0 0,0 0 1 0 0,0 0-1 0 0,-3 10 0 0 0,2-7 82 0 0,-1 1 1 0 0,-1 0 0 0 0,1 0-1 0 0,-2-1 1 0 0,1 0-1 0 0,-1 1 1 0 0,0-1-1 0 0,-1-1 1 0 0,0 1-1 0 0,0-1 1 0 0,-1 1-1 0 0,0-2 1 0 0,0 1-1 0 0,0-1 1 0 0,-1 0-1 0 0,0 0 1 0 0,-9 6 0 0 0,-26 5 379 0 0,15-6-227 0 0,21-8-337 0 0,8-1-221 0 0,23 2 154 0 0,1 2 0 0 0,-1 0 1 0 0,0 1-1 0 0,43 20 0 0 0,-61-24 132 0 0,0 0 0 0 0,0 1 0 0 0,-1 0-1 0 0,1 1 1 0 0,-1-1 0 0 0,0 1-1 0 0,0 0 1 0 0,0 1 0 0 0,-1 0 0 0 0,0-1-1 0 0,0 2 1 0 0,-1-1 0 0 0,1 0-1 0 0,-1 1 1 0 0,-1 0 0 0 0,1 0 0 0 0,-1 0-1 0 0,0 0 1 0 0,-1 1 0 0 0,3 10-1 0 0,-5-14 78 0 0,0 0-1 0 0,0 0 0 0 0,0-1 0 0 0,0 1 1 0 0,-1 0-1 0 0,1 0 0 0 0,-1 0 0 0 0,0-1 0 0 0,0 1 1 0 0,-1-1-1 0 0,1 1 0 0 0,-1-1 0 0 0,0 1 1 0 0,0-1-1 0 0,0 0 0 0 0,0 0 0 0 0,0 1 0 0 0,-1-2 1 0 0,1 1-1 0 0,-1 0 0 0 0,0 0 0 0 0,0-1 0 0 0,0 0 1 0 0,-6 4-1 0 0,-7 4 92 0 0,0-1-1 0 0,0-1 1 0 0,-32 11-1 0 0,-111 31-2899 0 0,90-35-1254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7.5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21 4288 0 0,'0'0'5282'0'0,"-1"-3"-5566"0"0,1 2 268 0 0,0 1 1 0 0,0-1-1 0 0,-1 1 1 0 0,1-1 0 0 0,0 1-1 0 0,0-1 1 0 0,0 0 0 0 0,0 1-1 0 0,0-1 1 0 0,0 1 0 0 0,0-1-1 0 0,1 1 1 0 0,-1-1 0 0 0,0 1-1 0 0,0-1 1 0 0,0 1-1 0 0,0-1 1 0 0,1 1 0 0 0,-1-1-1 0 0,0 1 1 0 0,1-1 0 0 0,-1 1-1 0 0,0-1 1 0 0,1 1 0 0 0,-1 0-1 0 0,0-1 1 0 0,1 1 0 0 0,-1-1-1 0 0,1 1 1 0 0,-1 0 0 0 0,1 0-1 0 0,-1-1 1 0 0,1 1-1 0 0,24-2 672 0 0,-13 2-223 0 0,146 0 414 0 0,-90 0-6919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7.9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6537 0 0,'0'0'3541'0'0,"15"3"-4489"0"0,122 16 1246 0 0,33-9-1369 0 0,-163-12-1196 0 0,1-5-1407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6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0 7841 0 0,'0'0'2799'0'0,"-11"16"-3207"0"0,-114 186 1905 0 0,-53 176-526 0 0,143-288-1000 0 0,5 2 1 0 0,-27 130-1 0 0,51-195-100 0 0,3-16-559 0 0,1 0 0 0 0,0 0 0 0 0,0 17 1 0 0,2-28 549 0 0,0 1 0 0 0,0 0 0 0 0,0-1 1 0 0,0 1-1 0 0,0 0 0 0 0,1 0 1 0 0,-1-1-1 0 0,0 1 0 0 0,1-1 0 0 0,-1 1 1 0 0,0 0-1 0 0,1-1 0 0 0,-1 1 1 0 0,1-1-1 0 0,-1 1 0 0 0,1-1 0 0 0,-1 1 1 0 0,1-1-1 0 0,-1 1 0 0 0,1-1 1 0 0,-1 1-1 0 0,1-1 0 0 0,0 0 0 0 0,-1 1 1 0 0,1-1-1 0 0,0 0 0 0 0,-1 0 1 0 0,1 1-1 0 0,0-1 0 0 0,-1 0 0 0 0,1 0 1 0 0,0 0-1 0 0,-1 0 0 0 0,1 0 0 0 0,0 0 1 0 0,0 0-1 0 0,-1 0 0 0 0,1 0 1 0 0,0 0-1 0 0,-1 0 0 0 0,1-1 0 0 0,0 1 1 0 0,-1 0-1 0 0,2-1 0 0 0,27-8-3398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59.0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1 119 3404 0 0,'0'0'5581'0'0,"8"-12"-5470"0"0,26-37-109 0 0,-33 46-7 0 0,1 1 0 0 0,1 0 0 0 0,-1-1 0 0 0,0 1 0 0 0,0 0 0 0 0,1 0 0 0 0,-1 0 0 0 0,1 1 0 0 0,0-1 0 0 0,-1 0 0 0 0,1 1 0 0 0,0 0 0 0 0,0 0 0 0 0,0 0 0 0 0,0 0 0 0 0,0 0 0 0 0,0 1 0 0 0,6-1 0 0 0,7-3 67 0 0,23-4 29 0 0,1 1-1 0 0,-1 2 0 0 0,1 2 0 0 0,59 3 0 0 0,-83 0 17 0 0,-13-1-119 0 0,-1 1 1 0 0,0 0-1 0 0,0 0 1 0 0,0 0-1 0 0,1 1 1 0 0,-1-1-1 0 0,0 1 1 0 0,0-1-1 0 0,0 1 0 0 0,0-1 1 0 0,0 1-1 0 0,0 0 1 0 0,0 0-1 0 0,0 0 1 0 0,0 0-1 0 0,0 1 1 0 0,0-1-1 0 0,0 0 1 0 0,-1 1-1 0 0,1-1 1 0 0,-1 1-1 0 0,1 0 0 0 0,-1-1 1 0 0,0 1-1 0 0,1 0 1 0 0,-1 0-1 0 0,0 0 1 0 0,1 3-1 0 0,-1-2 29 0 0,-1 0-1 0 0,1 0 1 0 0,-1 1 0 0 0,0-1-1 0 0,0 0 1 0 0,0 1 0 0 0,0-1-1 0 0,-1 0 1 0 0,1 1 0 0 0,-1-1-1 0 0,0 0 1 0 0,0 0-1 0 0,0 1 1 0 0,0-1 0 0 0,-1 0-1 0 0,1 0 1 0 0,-1 0 0 0 0,-3 4-1 0 0,-14 18 285 0 0,-1-1 1 0 0,-1-1-1 0 0,-40 34 0 0 0,-12 13 48 0 0,69-65-316 0 0,0-1-1 0 0,0 0 0 0 0,0-1 1 0 0,-1 1-1 0 0,1-1 0 0 0,-6 3 222 0 0,28-6-824 0 0,7 0 542 0 0,-1-1-95 0 0,-1 1-1 0 0,1 1 1 0 0,-1 1-1 0 0,40 9 0 0 0,-59-10 104 0 0,1 1-1 0 0,0-1 0 0 0,-1 1 0 0 0,1 0 0 0 0,-1 0 1 0 0,0 0-1 0 0,1 0 0 0 0,-1 1 0 0 0,0 0 0 0 0,-1 0 1 0 0,1 0-1 0 0,0 0 0 0 0,-1 0 0 0 0,0 1 0 0 0,1 0 0 0 0,-2 0 1 0 0,1 0-1 0 0,0 0 0 0 0,-1 0 0 0 0,1 0 0 0 0,-1 0 1 0 0,-1 1-1 0 0,1 0 0 0 0,-1-1 0 0 0,1 1 0 0 0,-1 0 1 0 0,0-1-1 0 0,-1 1 0 0 0,1 6 0 0 0,-2-3 116 0 0,0 0-1 0 0,0-1 1 0 0,0 1 0 0 0,-1-1-1 0 0,0 1 1 0 0,-1-1-1 0 0,0 0 1 0 0,0 0 0 0 0,0 0-1 0 0,-1 0 1 0 0,0 0-1 0 0,0-1 1 0 0,-1 0 0 0 0,0 0-1 0 0,0 0 1 0 0,-8 7-1 0 0,-11 9 617 0 0,-1 0 0 0 0,-38 25 0 0 0,27-25-87 0 0,-2-1 0 0 0,-63 26 0 0 0,13-7-3712 0 0,71-33-606 0 0,-1-9-3619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13.3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19 868 0 0,'0'0'5235'0'0,"-3"-3"-4547"0"0,-2-12 3699 0 0,35 15-2659 0 0,-30 0-1738 0 0,204 14 874 0 0,725 68 305 0 0,-726-64-859 0 0,-44-6 356 0 0,-149-9-1163 0 0,-17-1-1831 0 0,-20-1-4673 0 0,17-3 4418 0 0,55 5-913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14.8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86 1160 0 0,'0'0'7383'0'0,"-9"-9"-4892"0"0,54 6-1491 0 0,-1-1 0 0 0,45-11 0 0 0,9-1-982 0 0,262-12-58 0 0,-309 25 87 0 0,-40 3 28 0 0,-8 0-28 0 0,0 0 0 0 0,0 0 0 0 0,0 0 0 0 0,0 0 0 0 0,0-1 0 0 0,0 1 1 0 0,1-1-1 0 0,-1 0 0 0 0,0 1 0 0 0,-1-1 0 0 0,5-3 1853 0 0,7 24-7813 0 0,6-12 1698 0 0,-13-8 2083 0 0,-48-28-2160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15.8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9 136 132 0 0,'-8'0'13909'0'0,"18"-1"-13779"0"0,1-1 1 0 0,-1 0 0 0 0,1 0 0 0 0,-1-1-1 0 0,0 0 1 0 0,16-9 0 0 0,16-3-176 0 0,315-75 198 0 0,-350 89-145 0 0,-7 1-32 0 0,1-1 1 0 0,-1 1-1 0 0,0 0 0 0 0,1 0 1 0 0,-1 0-1 0 0,0 0 0 0 0,1-1 0 0 0,-1 1 1 0 0,1 0-1 0 0,-1 0 0 0 0,0 0 1 0 0,1 0-1 0 0,-1 0 0 0 0,1 0 1 0 0,-1 0-1 0 0,0 0 0 0 0,1 0 1 0 0,-1 0-1 0 0,1 0 0 0 0,-1 1 0 0 0,0-1 1 0 0,1 0-1 0 0,-1 0 0 0 0,0 0 1 0 0,1 0-1 0 0,-1 1 0 0 0,0-1 1 0 0,1 0-1 0 0,-1 0 0 0 0,0 1 0 0 0,1-1 1 0 0,-1 0-1 0 0,0 0 0 0 0,0 1 1 0 0,1-1-1 0 0,-1 0 0 0 0,0 1 1 0 0,0-1-1 0 0,0 0 0 0 0,1 1 0 0 0,-1-1 1 0 0,0 0-1 0 0,0 1 0 0 0,0-1 1 0 0,0 1-1 0 0,0-1 0 0 0,0 0 1 0 0,0 1-1 0 0,0-1 0 0 0,0 1 1 0 0,0-1-1 0 0,0 1 0 0 0,2 7-1077 0 0,0 4-1904 0 0,-10-46-6705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1.1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419 71 2256 0 0,'0'0'4851'0'0,"5"-1"-4661"0"0,26-7 4531 0 0,-40-3-4087 0 0,0 6-677 0 0,0 1 0 0 0,0-1 0 0 0,-1 2 0 0 0,0-1 0 0 0,1 1 0 0 0,-19-3 0 0 0,-66-4-142 0 0,39 5 180 0 0,-99 0-389 0 0,152 25-1617 0 0,-34 149 2762 0 0,16-85-360 0 0,20-84-387 0 0,0 1-1 0 0,0 0 0 0 0,0 0 1 0 0,0 0-1 0 0,0-1 0 0 0,0 1 1 0 0,1 0-1 0 0,-1 0 0 0 0,0 0 1 0 0,1-1-1 0 0,-1 1 0 0 0,0 0 0 0 0,1-1 1 0 0,-1 1-1 0 0,1 0 0 0 0,-1-1 1 0 0,1 1-1 0 0,-1-1 0 0 0,1 1 1 0 0,0 0-1 0 0,-1-1 0 0 0,1 0 1 0 0,0 1-1 0 0,-1-1 0 0 0,1 1 1 0 0,0-1-1 0 0,-1 0 0 0 0,1 1 1 0 0,0-1-1 0 0,0 0 0 0 0,-1 0 1 0 0,1 0-1 0 0,0 1 0 0 0,0-1 1 0 0,0 0-1 0 0,-1 0 0 0 0,1 0 0 0 0,1-1 1 0 0,44 3 226 0 0,-31-2-238 0 0,-2 0-60 0 0,1 1 0 0 0,0 1 0 0 0,-1 1 0 0 0,0 0 0 0 0,0 0 0 0 0,0 2 0 0 0,0-1 0 0 0,0 2 0 0 0,-1-1 0 0 0,13 10 0 0 0,-19-12 73 0 0,0 1-1 0 0,0 0 1 0 0,-1 1 0 0 0,0-1-1 0 0,0 1 1 0 0,0 0 0 0 0,0 1 0 0 0,-1-1-1 0 0,0 1 1 0 0,0-1 0 0 0,-1 1-1 0 0,1 1 1 0 0,-1-1 0 0 0,-1 0 0 0 0,1 1-1 0 0,-1-1 1 0 0,0 1 0 0 0,0 0-1 0 0,-1 0 1 0 0,0 0 0 0 0,0 11 0 0 0,-1-16 41 0 0,-1 1 0 0 0,1 0 0 0 0,-1 0 0 0 0,0-1 0 0 0,0 1 0 0 0,0 0-1 0 0,0-1 1 0 0,-1 1 0 0 0,1-1 0 0 0,-1 1 0 0 0,1-1 0 0 0,-1 0 0 0 0,0 0 0 0 0,0 0 0 0 0,0 0 0 0 0,0 0 0 0 0,0 0 0 0 0,0 0 0 0 0,-1-1 0 0 0,1 1 0 0 0,0-1 0 0 0,-1 1 0 0 0,0-1 0 0 0,1 0 0 0 0,-5 1 0 0 0,-9 4 163 0 0,-1-1 0 0 0,-33 6 0 0 0,37-9-165 0 0,-43 7 2 0 0,63-9-3090 0 0,45-1-2636 0 0,-12-1 2666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1.6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 5436 0 0,'0'0'6091'0'0,"13"-2"-5824"0"0,228-14 1182 0 0,-193 15-1319 0 0,19-2-69 0 0,128 13 0 0 0,-186-9-884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2.3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161 1 3940 0 0,'1'2'4728'0'0,"0"15"-5410"0"0,-4 14 1065 0 0,-1 0-1 0 0,-1 0 1 0 0,-1 0 0 0 0,-17 45-1 0 0,9-28 342 0 0,-94 354 1709 0 0,109-416-1635 0 0,2-15-6717 0 0,2 0 328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3.6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0 126 340 0 0,'2'-9'12265'0'0,"14"4"-12209"0"0,-1 0-1 0 0,0-1 0 0 0,-1 0 1 0 0,0-1-1 0 0,17-10 1 0 0,9-5 187 0 0,66-24 112 0 0,-106 48-1000 0 0,0 1 0 0 0,0 0-1 0 0,0 0 1 0 0,0-1 0 0 0,-1 1 0 0 0,1 0 0 0 0,-1 0 0 0 0,0-1 0 0 0,0 1-1 0 0,-2 3 1 0 0,3-6 644 0 0,-3 5-1820 0 0,15-45-2796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4.0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1 186 352 0 0,'0'0'10615'0'0,"15"-9"-10328"0"0,119-80 1416 0 0,-122 80-1639 0 0,-1 1 0 0 0,17-17 0 0 0,-20 17-75 0 0,0 0 1 0 0,1 1 0 0 0,1 0 0 0 0,14-9 0 0 0,-24 16-113 0 0,0 0 1 0 0,1 0-1 0 0,-1 0 0 0 0,1 0 1 0 0,-1 0-1 0 0,0 0 0 0 0,1 0 1 0 0,-1 1-1 0 0,0-1 0 0 0,1 0 1 0 0,-1 0-1 0 0,1 0 0 0 0,-1 0 1 0 0,0 1-1 0 0,1-1 0 0 0,-1 0 1 0 0,0 0-1 0 0,0 1 0 0 0,1-1-245 0 0,-1 1 246 0 0,1-1-1 0 0,-1 0 0 0 0,0 1 1 0 0,0-1-1 0 0,0 0 0 0 0,1 1 1 0 0,-1-1-1 0 0,0 0 0 0 0,0 1 1 0 0,0-1-1 0 0,0 1 0 0 0,0-1 1 0 0,0 0-1 0 0,0 1 0 0 0,0-1 1 0 0,0 1-1 0 0,0-1 0 0 0,0 0 1 0 0,0 1-1 0 0,0-1 0 0 0,0 0 1 0 0,0 1-1 0 0,0-1 0 0 0,-1 1 1 0 0,1 2-869 0 0,1 6-2691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4.9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0 166 784 0 0,'0'0'7567'0'0,"5"-14"-7379"0"0,15-43-201 0 0,-18 54 8 0 0,-1 0-1 0 0,1 0 0 0 0,0 0 1 0 0,0 1-1 0 0,0-1 1 0 0,1 1-1 0 0,-1-1 1 0 0,0 1-1 0 0,1 0 1 0 0,0-1-1 0 0,-1 1 1 0 0,1 1-1 0 0,0-1 0 0 0,0 0 1 0 0,0 1-1 0 0,0-1 1 0 0,1 1-1 0 0,3-1 1 0 0,4-3-25 0 0,9-3 104 0 0,1 0-1 0 0,-1 0 0 0 0,1 2 0 0 0,1 1 0 0 0,-1 0 0 0 0,1 2 1 0 0,41-2-1 0 0,-62 5-73 0 0,0 0 0 0 0,1 0 0 0 0,-1 0 1 0 0,0 0-1 0 0,1 1 0 0 0,-1-1 0 0 0,0 0 1 0 0,1 0-1 0 0,-1 1 0 0 0,0-1 0 0 0,0 1 0 0 0,0-1 1 0 0,1 1-1 0 0,-1 0 0 0 0,0-1 0 0 0,0 1 0 0 0,0 0 1 0 0,0 0-1 0 0,0 0 0 0 0,0 0 0 0 0,0-1 1 0 0,0 1-1 0 0,1 2 0 0 0,-1 0 2 0 0,-1-1-1 0 0,1 0 1 0 0,0 0-1 0 0,-1 0 1 0 0,1 1-1 0 0,-1-1 1 0 0,0 0-1 0 0,0 0 1 0 0,0 1 0 0 0,0-1-1 0 0,0 0 1 0 0,-1 4-1 0 0,0 3 16 0 0,-1-1 0 0 0,-1 0-1 0 0,0 0 1 0 0,0 0 0 0 0,0 0-1 0 0,-6 9 1 0 0,-11 13 118 0 0,-2-1 0 0 0,0-1 0 0 0,-2 0 0 0 0,-1-2-1 0 0,-1-1 1 0 0,-1-1 0 0 0,-35 24 0 0 0,55-45 1310 0 0,14-13-1392 0 0,19-14-564 0 0,-12 16 405 0 0,1 0-1 0 0,0 1 1 0 0,0 1 0 0 0,1 0 0 0 0,-1 1-1 0 0,1 1 1 0 0,1 0 0 0 0,-1 1 0 0 0,0 1-1 0 0,1 0 1 0 0,-1 2 0 0 0,33 2 0 0 0,-46-2 98 0 0,-1 0 0 0 0,1 0 0 0 0,0 0 0 0 0,0 1 0 0 0,-1 0 0 0 0,1-1 0 0 0,0 1 0 0 0,0 0 0 0 0,-1 0 0 0 0,1 0 0 0 0,-1 1 0 0 0,1-1 0 0 0,-1 1 0 0 0,0-1 0 0 0,0 1 0 0 0,1 0 0 0 0,-1 0 0 0 0,0 0 0 0 0,0 0 0 0 0,-1 0 0 0 0,1 0 0 0 0,0 0 0 0 0,-1 1 0 0 0,1-1 0 0 0,-1 1 0 0 0,0-1 0 0 0,0 1 0 0 0,0-1 0 0 0,0 1 0 0 0,0 0 1 0 0,-1 0-1 0 0,1-1 0 0 0,-1 1 0 0 0,0 0 0 0 0,1 0 0 0 0,-1 0 0 0 0,-1-1 0 0 0,0 7 0 0 0,0-1 61 0 0,0 0 1 0 0,-1 0 0 0 0,-1 0-1 0 0,1 0 1 0 0,-1 0 0 0 0,0-1-1 0 0,-1 1 1 0 0,0-1 0 0 0,0 0-1 0 0,-1 0 1 0 0,0 0 0 0 0,-6 6-1 0 0,0-2 74 0 0,0 0 0 0 0,-1-1-1 0 0,0-1 1 0 0,-1 1-1 0 0,0-2 1 0 0,-1 0 0 0 0,1-1-1 0 0,-2 0 1 0 0,1-1 0 0 0,-1-1-1 0 0,1 0 1 0 0,-1-1 0 0 0,-1 0-1 0 0,1-1 1 0 0,-1-1 0 0 0,-24 0 124 0 0,42-9-3295 0 0,4-5-703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6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0 2812 0 0,'0'0'6072'0'0,"-9"13"-6401"0"0,-146 212 2341 0 0,43-24-1364 0 0,-100 248-1 0 0,200-421-630 0 0,-29 71-19 0 0,36-86-62 0 0,1 1-1 0 0,1-1 0 0 0,0 1 1 0 0,0 0-1 0 0,1 20 1 0 0,2-33-9 0 0,0 1 0 0 0,0-1-1 0 0,0 0 1 0 0,1 0 0 0 0,-1 0 0 0 0,0 1 0 0 0,1-1 0 0 0,-1 0 0 0 0,1 0 0 0 0,-1 0 0 0 0,1 0-1 0 0,0 0 1 0 0,0 0 0 0 0,-1 0 0 0 0,1 0 0 0 0,0 0 0 0 0,0 0 0 0 0,0 0 0 0 0,0 0 0 0 0,0-1 0 0 0,0 1-1 0 0,0 0 1 0 0,0-1 0 0 0,0 1 0 0 0,0-1 0 0 0,1 1 0 0 0,-1-1 0 0 0,0 0 0 0 0,0 1 0 0 0,0-1-1 0 0,1 0 1 0 0,-1 0 0 0 0,2 0 0 0 0,5 1-563 0 0,0 0 0 0 0,0-1-1 0 0,0-1 1 0 0,13-1 0 0 0,28-8-3495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5.4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 80 0 0,'0'0'9492'0'0,"15"-3"-9366"0"0,-14 2-122 0 0,25-4 178 0 0,0 0 1 0 0,47-2-1 0 0,216 7 2680 0 0,-256 3-2886 0 0,-31-3 7 0 0,0 0 1 0 0,0 0 0 0 0,0 0 0 0 0,0 1 0 0 0,-1-1 0 0 0,1 1-1 0 0,0-1 1 0 0,0 1 0 0 0,-1 0 0 0 0,1 0 0 0 0,0 0-1 0 0,-1 0 1 0 0,1 0 0 0 0,1 2 0 0 0,-3-3-57 0 0,0 1 1 0 0,0-1-1 0 0,0 1 1 0 0,0-1 0 0 0,-1 1-1 0 0,1 0 1 0 0,0-1-1 0 0,0 1 1 0 0,-1-1-1 0 0,1 1 1 0 0,0-1-1 0 0,-1 1 1 0 0,1-1-1 0 0,-1 1 1 0 0,1-1-1 0 0,-1 0 1 0 0,1 1-1 0 0,0-1 1 0 0,-1 1 0 0 0,0-1-1 0 0,1 0 1 0 0,-1 0-1 0 0,1 1 1 0 0,-1-1-1 0 0,1 0 1 0 0,-1 0-1 0 0,1 0 1 0 0,-1 1-1 0 0,0-1 1 0 0,-21 8-782 0 0,21-8 677 0 0,-43 6-4617 0 0,17-4 429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5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 34 1332 0 0,'0'0'9826'0'0,"0"-7"-10719"0"0,0-19 322 0 0,6 52 868 0 0,-3-1-66 0 0,-1-1-1 0 0,-2 1 1 0 0,0-1 0 0 0,-1 1-1 0 0,-2-1 1 0 0,-1 1 0 0 0,-12 45-1 0 0,-8 2 308 0 0,-40 83 0 0 0,58-141-481 0 0,-3 4-17 0 0,7-16-168 0 0,0 1-1 0 0,0 0 1 0 0,0 0 0 0 0,0 0-1 0 0,1 0 1 0 0,0 0 0 0 0,0 0-1 0 0,0 0 1 0 0,0 0 0 0 0,0 1-1 0 0,0-1 1 0 0,1 0 0 0 0,-1 1 0 0 0,1-1-1 0 0,0 0 1 0 0,1 4 0 0 0,0-6-214 0 0,1-1 1 0 0,-1 1 0 0 0,1-1 0 0 0,-1 1 0 0 0,1-1-1 0 0,0 0 1 0 0,-1 0 0 0 0,1 0 0 0 0,-1 0-1 0 0,1 0 1 0 0,0 0 0 0 0,-1 0 0 0 0,1-1 0 0 0,-1 1-1 0 0,1-1 1 0 0,-1 1 0 0 0,1-1 0 0 0,1 0-1 0 0,25-12-4002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6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1 5753 0 0,'0'0'2777'0'0,"0"13"-2226"0"0,0-10-525 0 0,0 45 1022 0 0,-11 83 0 0 0,-24 30 10 0 0,-15 83 236 0 0,48-223-1209 0 0,2-16-288 0 0,0-1 0 0 0,-1 1 0 0 0,1-1-1 0 0,-1 1 1 0 0,0-1 0 0 0,-1 0 0 0 0,-2 8-1 0 0,42-27-9918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6.6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37 1720 0 0,'0'0'10094'0'0,"11"-4"-9989"0"0,8-1 9 0 0,-1 0 0 0 0,1 0 0 0 0,0 2 0 0 0,23-1 0 0 0,96-7 532 0 0,-138 11-696 0 0,-4 4-1371 0 0,-2 2 535 0 0,-1 0-1 0 0,0 0 0 0 0,0-1 1 0 0,0 0-1 0 0,-11 5 1 0 0,-7 2-3619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7.0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1032 0 0,'0'0'8168'0'0,"17"1"-8102"0"0,138 18 1 0 0,-127-14 447 0 0,0-2 1 0 0,0-1-1 0 0,0-1 1 0 0,54-6-1 0 0,-78 4-397 0 0,0 0 0 0 0,0 0 0 0 0,1 0 0 0 0,-1-1 0 0 0,0 1 0 0 0,0-1 0 0 0,4-3 0 0 0,-8 5-200 0 0,-16 9-1831 0 0,-9 1-1086 0 0,9-7-724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28.1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405 238 1736 0 0,'0'0'5006'0'0,"13"-11"-4668"0"0,40-34-37 0 0,-51 43-266 0 0,0 0-1 0 0,0-1 0 0 0,0 1 0 0 0,0-1 1 0 0,-1 0-1 0 0,1 1 0 0 0,-1-1 0 0 0,0 0 1 0 0,0 0-1 0 0,0 0 0 0 0,0 0 0 0 0,0 0 1 0 0,-1 0-1 0 0,1 0 0 0 0,-1 0 0 0 0,0 0 1 0 0,0 0-1 0 0,0 0 0 0 0,0 0 1 0 0,0 0-1 0 0,-1 0 0 0 0,1 0 0 0 0,-1 0 1 0 0,0 0-1 0 0,0 0 0 0 0,0 0 0 0 0,-1 0 1 0 0,1 0-1 0 0,0 1 0 0 0,-1-1 0 0 0,0 0 1 0 0,0 1-1 0 0,-3-4 0 0 0,-1-1-44 0 0,-1 0 1 0 0,1 1-1 0 0,-1 0 0 0 0,0 0 1 0 0,-1 1-1 0 0,1 0 0 0 0,-1 0 0 0 0,0 0 1 0 0,0 1-1 0 0,-1 1 0 0 0,1-1 0 0 0,-1 1 1 0 0,0 1-1 0 0,-14-3 0 0 0,2 1-68 0 0,-1 1 0 0 0,0 1 0 0 0,1 1-1 0 0,-1 1 1 0 0,-22 3 0 0 0,34-2 78 0 0,1 1 0 0 0,0 0 1 0 0,0 0-1 0 0,0 1 0 0 0,1 0 1 0 0,-1 1-1 0 0,1 0 1 0 0,-1 0-1 0 0,1 1 0 0 0,1 0 1 0 0,-1 1-1 0 0,1-1 0 0 0,0 1 1 0 0,0 1-1 0 0,0-1 0 0 0,1 1 1 0 0,0 0-1 0 0,1 1 0 0 0,-1-1 1 0 0,1 1-1 0 0,1 0 1 0 0,-1 1-1 0 0,2-1 0 0 0,-1 1 1 0 0,1 0-1 0 0,0-1 0 0 0,1 1 1 0 0,0 1-1 0 0,0-1 0 0 0,1 0 1 0 0,0 12-1 0 0,2-17 62 0 0,-1 0 0 0 0,1 0 0 0 0,0 0 0 0 0,1 0 0 0 0,-1 0 0 0 0,1-1 0 0 0,-1 1 0 0 0,1 0-1 0 0,0-1 1 0 0,1 1 0 0 0,-1-1 0 0 0,0 1 0 0 0,1-1 0 0 0,0 0 0 0 0,0 0 0 0 0,0 0 0 0 0,0-1 0 0 0,0 1 0 0 0,1-1 0 0 0,-1 0 0 0 0,1 0 0 0 0,-1 0 0 0 0,7 2-1 0 0,1 2 107 0 0,0-2-1 0 0,1 0 0 0 0,0 0 0 0 0,-1-1 1 0 0,1 0-1 0 0,22 1 0 0 0,-16-3-92 0 0,0 0 1 0 0,0-2-1 0 0,-1 0 1 0 0,1-1-1 0 0,0-1 0 0 0,-1 0 1 0 0,1-1-1 0 0,-1-1 1 0 0,24-11-1 0 0,-38 14-31 0 0,0 0 0 0 0,-1 0 0 0 0,0 0 0 0 0,1 0 0 0 0,-1 0 0 0 0,0-1 0 0 0,0 1 0 0 0,0 0 0 0 0,0-1 0 0 0,-1 0 0 0 0,1 1 0 0 0,-1-1 0 0 0,1 0 0 0 0,-1 0 1 0 0,0 0-1 0 0,0 0 0 0 0,0 0 0 0 0,0-4 0 0 0,1-7-273 0 0,0 0 0 0 0,-1-25 1 0 0,-1 27-424 0 0,-1 16 595 0 0,-1 0 1 0 0,1 0 0 0 0,-1-1 0 0 0,1 1 0 0 0,-1 0-1 0 0,0 0 1 0 0,-1-1 0 0 0,-2 4 0 0 0,-5 9 378 0 0,-44 101 885 0 0,-70 220 0 0 0,110-296-884 0 0,3 1 1 0 0,1 0-1 0 0,2 0 0 0 0,2 1 1 0 0,0 47 244 0 0,-10-90-4443 0 0,6-3 260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1.7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240 1 5316 0 0,'0'0'5075'0'0,"-1"9"-6365"0"0,-12 39 2180 0 0,-33 83 1 0 0,15-50-640 0 0,-33 131-134 0 0,1-4 116 0 0,50-175-298 0 0,7-19-1562 0 0,3-37-6608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2.1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309 0 3708 0 0,'0'0'3319'0'0,"11"15"-2982"0"0,10 11-103 0 0,-1 2 1 0 0,-1 0-1 0 0,16 34 0 0 0,123 269 598 0 0,-152-319-922 0 0,0 1 1 0 0,-1 0 0 0 0,-1 0-1 0 0,0 0 1 0 0,-1 1 0 0 0,0 0-1 0 0,-1-1 1 0 0,-1 1 0 0 0,0 14-1 0 0,-1-27-74 0 0,0 1-1 0 0,0-1 0 0 0,-1 0 0 0 0,1 0 0 0 0,0 0 1 0 0,-1 0-1 0 0,1 0 0 0 0,-1 0 0 0 0,1 0 0 0 0,-1 0 1 0 0,1-1-1 0 0,-1 1 0 0 0,0 0 0 0 0,1 0 0 0 0,-1 0 1 0 0,0-1-1 0 0,0 1 0 0 0,0 0 0 0 0,0-1 0 0 0,1 1 0 0 0,-1 0 1 0 0,0-1-1 0 0,0 1 0 0 0,0-1 0 0 0,0 0 0 0 0,0 1 1 0 0,0-1-1 0 0,-1 0 0 0 0,1 0 0 0 0,0 1 0 0 0,-1-1 1 0 0,-19 2-2738 0 0</inkml:trace>
  <inkml:trace contextRef="#ctx0" brushRef="#br0" timeOffset="1">0 453 3616 0 0,'0'0'3285'0'0,"116"-44"-3909"0"0,-72 43 608 0 0,8-1 16 0 0,4 2 0 0 0,1 0 28 0 0,-1 5-28 0 0,1-2-873 0 0,-15 0-859 0 0,10-3-408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2.5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 2520 0 0,'0'0'4377'0'0,"2"16"-5371"0"0,5 53 1006 0 0,-5-63 15 0 0,-1 0 0 0 0,1-1 0 0 0,0 1 0 0 0,1 0 1 0 0,-1-1-1 0 0,1 0 0 0 0,0 1 0 0 0,1-1 0 0 0,-1 0 1 0 0,1-1-1 0 0,0 1 0 0 0,0-1 0 0 0,1 1 1 0 0,5 3-1 0 0,-5-3-3 0 0,3 2 54 0 0,0 0 0 0 0,1-1-1 0 0,0 0 1 0 0,1 0-1 0 0,-1-1 1 0 0,1-1 0 0 0,0 1-1 0 0,0-1 1 0 0,0-1 0 0 0,1 0-1 0 0,18 3 1 0 0,-25-5 20 0 0,1-1-1 0 0,-1 1 1 0 0,0-1 0 0 0,1 0 0 0 0,-1-1-1 0 0,0 1 1 0 0,1-1 0 0 0,-1 1 0 0 0,0-1 0 0 0,0 0-1 0 0,1-1 1 0 0,-1 1 0 0 0,0-1 0 0 0,0 0-1 0 0,0 0 1 0 0,-1 0 0 0 0,1 0 0 0 0,0-1 0 0 0,-1 0-1 0 0,0 0 1 0 0,1 1 0 0 0,-1-2 0 0 0,0 1-1 0 0,-1 0 1 0 0,1-1 0 0 0,-1 1 0 0 0,1-1 0 0 0,-1 0-1 0 0,0 0 1 0 0,0 0 0 0 0,1-5 0 0 0,1-3 32 0 0,0 0-1 0 0,-2-1 1 0 0,1 1 0 0 0,-2-1 0 0 0,1-15 0 0 0,-1 21-127 0 0,-1 1 0 0 0,-1 0 0 0 0,1-1 1 0 0,-1 1-1 0 0,0-1 0 0 0,-1 1 0 0 0,1 0 0 0 0,-1 0 0 0 0,0 0 0 0 0,-1 0 0 0 0,0 0 1 0 0,-4-7-1 0 0,-4 9-1273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2.9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316 1 3404 0 0,'0'0'6507'0'0,"-1"9"-7751"0"0,-116 424 2709 0 0,115-427-1545 0 0,-17 44-197 0 0,18-48 57 0 0,0 0 0 0 0,0-1 0 0 0,0 1 0 0 0,0 0 0 0 0,0-1 0 0 0,0 1 0 0 0,0 0 0 0 0,-1-1 0 0 0,1 0 0 0 0,-1 1 0 0 0,1-1 0 0 0,-1 0 1 0 0,1 0-1 0 0,-1 1 0 0 0,0-1 0 0 0,1 0 0 0 0,-1-1 0 0 0,0 1 0 0 0,0 0 0 0 0,0-1 0 0 0,0 1 0 0 0,-3 0 0 0 0,-8-3-2048 0 0</inkml:trace>
  <inkml:trace contextRef="#ctx0" brushRef="#br0" timeOffset="1">0 204 560 0 0,'0'0'7147'0'0,"16"1"-6810"0"0,50 5 52 0 0,-59-4-350 0 0,0 1 0 0 0,0-1-1 0 0,0 1 1 0 0,0 1-1 0 0,0-1 1 0 0,-1 1-1 0 0,0 0 1 0 0,0 1-1 0 0,0-1 1 0 0,0 1-1 0 0,-1 0 1 0 0,0 1 0 0 0,0-1-1 0 0,6 9 1 0 0,0-1 86 0 0,10 13 82 0 0,-2 1-1 0 0,31 55 1 0 0,-36-55-901 0 0,2-1 0 0 0,1 0-1 0 0,32 36 1 0 0,-37-51-1398 0 0,1-7-692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6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4 2844 0 0,'0'0'40'0'0,"-84"-4"-2480"0"0,78 6 1996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3.3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 87 456 0 0,'0'0'8718'0'0,"13"-10"-8620"0"0,46-30 34 0 0,-51 36-127 0 0,0 0 0 0 0,1 0 1 0 0,-1 1-1 0 0,1 0 0 0 0,0 0 1 0 0,0 1-1 0 0,0 1 1 0 0,0-1-1 0 0,0 1 0 0 0,10 1 1 0 0,7-2-1 0 0,-8 0-188 0 0,60-4 591 0 0,-74 6-569 0 0,0 0-1 0 0,1 1 1 0 0,-1-1 0 0 0,0 1 0 0 0,0 0 0 0 0,1 0-1 0 0,-1 0 1 0 0,0 0 0 0 0,0 1 0 0 0,0-1 0 0 0,0 1-1 0 0,-1 0 1 0 0,1 1 0 0 0,5 3 0 0 0,-4 2-1992 0 0,-4 4-853 0 0</inkml:trace>
  <inkml:trace contextRef="#ctx0" brushRef="#br0" timeOffset="1">1 343 3696 0 0,'0'0'4801'0'0,"83"-23"-4957"0"0,-47 18 104 0 0,6 2 0 0 0,9 0 52 0 0,-1 0 64 0 0,3 2-64 0 0,-1-4-12 0 0,4 1-376 0 0,1-2-352 0 0,-1-2-720 0 0,-15 2-769 0 0,16-7-963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3.7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0 952 0 0,'0'0'10267'0'0,"10"7"-9732"0"0,-4-4-434 0 0,0 0-22 0 0,-1 0 1 0 0,0 1-1 0 0,0-1 0 0 0,-1 1 1 0 0,1 0-1 0 0,-1 0 1 0 0,1 0-1 0 0,-1 0 1 0 0,-1 1-1 0 0,1 0 1 0 0,-1 0-1 0 0,0 0 1 0 0,0 0-1 0 0,3 7 1 0 0,11 38 200 0 0,-2 1 1 0 0,-2 0 0 0 0,-2 1 0 0 0,7 88 0 0 0,-17 216 801 0 0,-6-301-1075 0 0,-2-1 0 0 0,-3 0 0 0 0,-16 52 0 0 0,24-81-2151 0 0,2-25 2077 0 0,0 0 1 0 0,0 0-1 0 0,0 0 0 0 0,0 1 1 0 0,1-1-1 0 0,-1 0 1 0 0,0 0-1 0 0,0 0 1 0 0,0 0-1 0 0,0 1 0 0 0,1-1 1 0 0,-1 0-1 0 0,0 0 1 0 0,0 0-1 0 0,0 0 1 0 0,0 0-1 0 0,1 1 1 0 0,-1-1-1 0 0,0 0 0 0 0,0 0 1 0 0,1 0-1 0 0,-1 0 1 0 0,0 0-1 0 0,0 0 1 0 0,0 0-1 0 0,1 0 1 0 0,-1 0-1 0 0,0 0 0 0 0,0 0 1 0 0,1 0-1 0 0,-1 0 1 0 0,0 0-1 0 0,0 0 1 0 0,0 0-1 0 0,1 0 1 0 0,-1-1-1 0 0,18-11-3024 0 0,19-23-2252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4.9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0 739 432 0 0,'0'0'6577'0'0,"17"-11"-6473"0"0,54-32-6 0 0,-65 40-73 0 0,0 0 1 0 0,0 0-1 0 0,1 1 1 0 0,-1 0 0 0 0,1 0-1 0 0,-1 0 1 0 0,1 1-1 0 0,0 0 1 0 0,-1 1 0 0 0,1-1-1 0 0,11 2 1 0 0,7-1 143 0 0,802-10 814 0 0,-506 12-878 0 0,355-18-26 0 0,-194 2-9 0 0,-365 12-104 0 0,796-19 807 0 0,-2-31 890 0 0,688-53 342 0 0,-1284 91-1888 0 0,246-13 175 0 0,-1-31-57 0 0,-77-16-112 0 0,925-116 943 0 0,-1320 182-1062 0 0,854-61 54 0 0,-683 62-107 0 0,421 42 0 0 0,-601-26-12 0 0,-1 4 1 0 0,80 23-1 0 0,-150-34 44 0 0,0 1 0 0 0,-1-1 0 0 0,0 1 0 0 0,1 1 0 0 0,-1-1 0 0 0,-1 1 0 0 0,1 1 0 0 0,10 8 0 0 0,-13-9-15 0 0,0 0-1 0 0,-1 1 1 0 0,0-1-1 0 0,1 1 1 0 0,-1 0-1 0 0,-1 0 1 0 0,1 0-1 0 0,-1 1 1 0 0,0-1-1 0 0,0 0 1 0 0,-1 1-1 0 0,2 8 1 0 0,18 124 104 0 0,-13-78 174 0 0,26 100 0 0 0,31 15 111 0 0,-42-121-292 0 0,-2 1 1 0 0,18 77-1 0 0,-36-116-143 0 0,0-1-1 0 0,-1 1 1 0 0,0 25-1 0 0,-3-35-29 0 0,1 1-1 0 0,-1 0 1 0 0,-1 0 0 0 0,1-1-1 0 0,-1 1 1 0 0,0-1 0 0 0,0 1-1 0 0,-1-1 1 0 0,0 0 0 0 0,0 0-1 0 0,-5 6 1 0 0,2-2-199 0 0,-2 0 0 0 0,1-1 0 0 0,-1 0 0 0 0,-1 0 0 0 0,1-1 0 0 0,-2 0 0 0 0,1 0 0 0 0,-1-1 1 0 0,0-1-1 0 0,-11 6 0 0 0,-7 0-1688 0 0,-38 10 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6.3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6 796 808 0 0,'0'0'6371'0'0,"-2"-3"-6576"0"0,2 3 200 0 0,0 0 0 0 0,0 0 0 0 0,-1 0-1 0 0,1 0 1 0 0,0 0 0 0 0,0 0 0 0 0,0 0 0 0 0,0-1 0 0 0,-1 1 0 0 0,1 0 0 0 0,0 0-1 0 0,0 0 1 0 0,0 0 0 0 0,0 0 0 0 0,0-1 0 0 0,0 1 0 0 0,-1 0 0 0 0,1 0 0 0 0,0 0-1 0 0,0-1 1 0 0,0 1 0 0 0,0 0 0 0 0,0 0 0 0 0,0 0 0 0 0,0-1 0 0 0,0 1 0 0 0,0 0-1 0 0,0 0 1 0 0,0 0 0 0 0,0-1 0 0 0,0 1 0 0 0,0 0 0 0 0,0 0 0 0 0,0 0 0 0 0,0-1-1 0 0,0 1 1 0 0,0 0 0 0 0,0 0 0 0 0,1 0 0 0 0,-1-1 0 0 0,0 1 0 0 0,0 0 0 0 0,0 0 0 0 0,0 0-1 0 0,0 0 1 0 0,0-1 0 0 0,1 1 0 0 0,-1 0 0 0 0,0 0 0 0 0,0 0 0 0 0,0 0 0 0 0,0 0-1 0 0,1 0 1 0 0,-1-1 0 0 0,0 1 0 0 0,0 0 0 0 0,0 0 0 0 0,1 0 0 0 0,-1 0 0 0 0,0 0-1 0 0,0 0 1 0 0,0 0 0 0 0,1 0 0 0 0,-1 0 0 0 0,0 0 0 0 0,0 0 0 0 0,1 0 0 0 0,22 8-129 0 0,30 22 112 0 0,-34-17 134 0 0,1-1 0 0 0,32 16 0 0 0,-42-24-37 0 0,1 0 0 0 0,-1-1 0 0 0,1 0 0 0 0,0-1 0 0 0,0 0 0 0 0,0 0 0 0 0,18-1 0 0 0,113-8 351 0 0,165-28 1 0 0,-56 4-400 0 0,3 8-3 0 0,337-37 114 0 0,239-29-256 0 0,238 49 1646 0 0,-572 29-1058 0 0,1138-140 1162 0 0,-210-47-421 0 0,-454 101-676 0 0,-806 83-496 0 0,404-14 182 0 0,2 28 344 0 0,-390 2-432 0 0,72 1 93 0 0,698-22 253 0 0,-307-28 672 0 0,-354 42-638 0 0,-222 6-360 0 0,-108-25-8116 0 0,35 21 6706 0 0,-37-17-2917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8.6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237 81 92 0 0,'0'0'4952'0'0,"1"-12"-4271"0"0,0-36-118 0 0,0 47-533 0 0,-1 0-1 0 0,-1 0 1 0 0,1 0 0 0 0,0 1 0 0 0,0-1-1 0 0,0 0 1 0 0,0 0 0 0 0,-1 0 0 0 0,1 0-1 0 0,0 1 1 0 0,-1-1 0 0 0,1 0 0 0 0,0 0 0 0 0,-1 1-1 0 0,1-1 1 0 0,-1 0 0 0 0,1 1 0 0 0,-1-1-1 0 0,0 0 1 0 0,1 1 0 0 0,-1-1 0 0 0,0 1-1 0 0,1-1 1 0 0,-1 1 0 0 0,0-1 0 0 0,1 1-1 0 0,-1 0 1 0 0,0-1 0 0 0,0 1 0 0 0,-1 0-1 0 0,-22-1 135 0 0,18 2-172 0 0,0-1 14 0 0,0 1 0 0 0,-1 1 0 0 0,1-1-1 0 0,0 1 1 0 0,0 0 0 0 0,0 0 0 0 0,1 1 0 0 0,-1-1 0 0 0,1 2 0 0 0,-1-1-1 0 0,1 0 1 0 0,0 1 0 0 0,0 0 0 0 0,0 0 0 0 0,1 0 0 0 0,-6 7-1 0 0,0 1-45 0 0,0 0 0 0 0,1 0-1 0 0,0 1 1 0 0,1 1-1 0 0,-10 20 1 0 0,12-21 24 0 0,1 1-1 0 0,0 0 1 0 0,1 0 0 0 0,1 0 0 0 0,0 0 0 0 0,-1 24 0 0 0,3-31 11 0 0,1 0 1 0 0,0 0-1 0 0,1 0 1 0 0,0-1-1 0 0,0 1 1 0 0,0 0-1 0 0,1-1 1 0 0,0 1-1 0 0,0-1 1 0 0,1 1-1 0 0,0-1 1 0 0,0 0-1 0 0,0 0 1 0 0,1 0-1 0 0,0-1 1 0 0,4 6-1 0 0,0-4 64 0 0,-1 0 0 0 0,1 0 0 0 0,0-1 0 0 0,0 0 0 0 0,0-1 0 0 0,1 1 0 0 0,0-2 0 0 0,0 1 0 0 0,0-1 0 0 0,1-1 0 0 0,-1 0-1 0 0,1 0 1 0 0,0-1 0 0 0,0 0 0 0 0,0-1 0 0 0,0 0 0 0 0,0 0 0 0 0,0-1 0 0 0,0-1 0 0 0,0 1 0 0 0,0-2 0 0 0,0 1 0 0 0,0-1 0 0 0,0-1 0 0 0,-1 0 0 0 0,1 0-1 0 0,-1-1 1 0 0,0 0 0 0 0,0-1 0 0 0,0 0 0 0 0,0 0 0 0 0,-1-1 0 0 0,0 0 0 0 0,0 0 0 0 0,-1-1 0 0 0,0 0 0 0 0,0-1 0 0 0,0 1 0 0 0,-1-1 0 0 0,8-13 0 0 0,-8 10-13 0 0,-1 0 1 0 0,-1 0 0 0 0,0-1 0 0 0,0 0 0 0 0,-1 0 0 0 0,0 0 0 0 0,-1 0 0 0 0,-1 0 0 0 0,0 0 0 0 0,0 0 0 0 0,-2-1 0 0 0,1 1 0 0 0,-1 0-1 0 0,-4-15 1 0 0,4 21-64 0 0,0 0-1 0 0,-1 0 0 0 0,1 0 1 0 0,-1 0-1 0 0,-1 0 1 0 0,1 0-1 0 0,-1 1 0 0 0,0-1 1 0 0,0 1-1 0 0,-1 0 0 0 0,0 0 1 0 0,0 0-1 0 0,0 0 0 0 0,0 1 1 0 0,-1 0-1 0 0,1 0 1 0 0,-1 0-1 0 0,0 0 0 0 0,0 1 1 0 0,-1-1-1 0 0,1 1 0 0 0,-1 1 1 0 0,0-1-1 0 0,1 1 0 0 0,-1 0 1 0 0,0 0-1 0 0,0 1 0 0 0,-1 0 1 0 0,-8-1-1 0 0,10 1-153 0 0,-1 1 0 0 0,1 0-1 0 0,-1 0 1 0 0,1 0 0 0 0,0 0 0 0 0,-1 1-1 0 0,1 0 1 0 0,-1 0 0 0 0,1 1-1 0 0,0 0 1 0 0,0-1 0 0 0,0 2 0 0 0,0-1-1 0 0,0 0 1 0 0,0 1 0 0 0,1 0 0 0 0,-9 7-1 0 0,-3 6-2553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39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19 1068 0 0,'0'0'6649'0'0,"0"-8"-6123"0"0,0-3-887 0 0,-1 35 630 0 0,-1 26 237 0 0,-8 62 348 0 0,0-18-294 0 0,4 172-1 0 0,6-264-582 0 0,0 0-1 0 0,0-1 1 0 0,0 1 0 0 0,1-1-1 0 0,-1 1 1 0 0,1 0-1 0 0,-1-1 1 0 0,1 1-1 0 0,-1-1 1 0 0,1 0 0 0 0,0 1-1 0 0,0-1 1 0 0,0 1-1 0 0,0-1 1 0 0,0 0-1 0 0,0 0 1 0 0,0 0 0 0 0,0 0-1 0 0,1 0 1 0 0,-1 0-1 0 0,0 0 1 0 0,3 2-1 0 0,-2-2-329 0 0,0-1-1 0 0,1 1 0 0 0,-1 0 0 0 0,0-1 0 0 0,1 1 0 0 0,-1-1 1 0 0,0 1-1 0 0,1-1 0 0 0,-1 0 0 0 0,4 0 0 0 0,20-4-2765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0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62 191 928 0 0,'0'0'5295'0'0,"-4"-13"-4934"0"0,-12-39-41 0 0,15 49-306 0 0,1 1 1 0 0,0-1-1 0 0,0 0 1 0 0,0 0-1 0 0,0 1 1 0 0,1-1-1 0 0,-1 0 1 0 0,1 0-1 0 0,-1 1 1 0 0,1-1-1 0 0,0 1 1 0 0,0-1-1 0 0,0 1 1 0 0,0-1-1 0 0,1 1 1 0 0,-1-1-1 0 0,1 1 0 0 0,-1 0 1 0 0,1 0-1 0 0,0 0 1 0 0,0 0-1 0 0,0 0 1 0 0,0 0-1 0 0,0 0 1 0 0,0 1-1 0 0,0-1 1 0 0,5-1-1 0 0,-3-1 3 0 0,6-2-65 0 0,-1-1 0 0 0,1 1 1 0 0,0 1-1 0 0,0 0 0 0 0,1 0 0 0 0,-1 1 1 0 0,1 0-1 0 0,0 1 0 0 0,0 0 0 0 0,0 1 1 0 0,0 0-1 0 0,1 1 0 0 0,-1 0 0 0 0,1 1 1 0 0,15 1-1 0 0,-24 0 33 0 0,0-1 1 0 0,0 1-1 0 0,0-1 1 0 0,-1 1-1 0 0,1 0 1 0 0,0 0-1 0 0,0 0 1 0 0,-1 1-1 0 0,1-1 1 0 0,-1 1-1 0 0,1-1 1 0 0,-1 1-1 0 0,0 0 1 0 0,0 0-1 0 0,0 0 1 0 0,0 0-1 0 0,0 0 1 0 0,3 4-1 0 0,-3-2 11 0 0,0 1-1 0 0,0-1 0 0 0,0 1 0 0 0,-1-1 0 0 0,1 1 0 0 0,-1-1 1 0 0,0 1-1 0 0,-1 0 0 0 0,1 0 0 0 0,-1 6 0 0 0,0 4 35 0 0,-2 0 0 0 0,0 0 0 0 0,0 0 0 0 0,-1-1 0 0 0,-1 1 0 0 0,-8 18 0 0 0,-2-1 82 0 0,-2-1-1 0 0,0 0 0 0 0,-33 43 1 0 0,-74 76 245 0 0,35-69-132 0 0,124-78 5 0 0,5-8 76 0 0,44-10 1 0 0,22-4-332 0 0,246-21 1964 0 0,-292 40-1646 0 0,-24 2-3452 0 0,-29-2-399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1.6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0 189 628 0 0,'0'0'5158'0'0,"9"-13"-5054"0"0,29-42-63 0 0,-35 51-29 0 0,1 0 1 0 0,-1 1 0 0 0,0-1 0 0 0,1 1 0 0 0,0 0 0 0 0,0 0 0 0 0,0 0 0 0 0,0 0 0 0 0,1 1 0 0 0,-1-1 0 0 0,10-2 0 0 0,4-3 6 0 0,12-8 281 0 0,1 2 0 0 0,39-13 1 0 0,-59 23-184 0 0,1 1 0 0 0,0 0 1 0 0,-1 1-1 0 0,1 0 1 0 0,0 1-1 0 0,0 1 1 0 0,0 0-1 0 0,0 0 1 0 0,23 4-1 0 0,-32-3-112 0 0,0 0-1 0 0,0 0 1 0 0,0 0-1 0 0,0 0 1 0 0,0 1-1 0 0,0-1 0 0 0,0 1 1 0 0,0 0-1 0 0,0 0 1 0 0,-1 0-1 0 0,1 0 1 0 0,-1 0-1 0 0,1 1 1 0 0,-1-1-1 0 0,0 1 1 0 0,0-1-1 0 0,0 1 1 0 0,0 0-1 0 0,-1 0 1 0 0,1 0-1 0 0,-1 0 1 0 0,1 0-1 0 0,-1 0 1 0 0,0 0-1 0 0,0 0 1 0 0,-1 1-1 0 0,1-1 1 0 0,-1 0-1 0 0,0 1 1 0 0,1-1-1 0 0,-1 0 1 0 0,-1 1-1 0 0,1-1 1 0 0,-1 5-1 0 0,-1 3 19 0 0,0 0 1 0 0,-1 0-1 0 0,0-1 0 0 0,0 1 0 0 0,-1-1 1 0 0,0 0-1 0 0,-1 0 0 0 0,0 0 0 0 0,-9 11 0 0 0,-3 2 46 0 0,-2-1 0 0 0,0-2 0 0 0,-1 0 0 0 0,-2 0 0 0 0,1-2 0 0 0,-2-1 0 0 0,-1-1-1 0 0,0-1 1 0 0,-46 22 0 0 0,116-51-198 0 0,1 3 0 0 0,0 2 0 0 0,1 2 1 0 0,0 2-1 0 0,94 3 0 0 0,-134 3 100 0 0,-1 0 0 0 0,1 0 0 0 0,-1 1 0 0 0,1 0 0 0 0,-1 0 0 0 0,0 1 0 0 0,0 0 0 0 0,0 0 0 0 0,-1 0 1 0 0,1 1-1 0 0,-1 0 0 0 0,1 1 0 0 0,-2-1 0 0 0,11 10 0 0 0,-14-11 27 0 0,0-1 0 0 0,1 1-1 0 0,-1 0 1 0 0,0 0 0 0 0,-1 0 0 0 0,1 0 0 0 0,0 0 0 0 0,-1 0-1 0 0,0 1 1 0 0,0-1 0 0 0,0 0 0 0 0,0 1 0 0 0,0-1 0 0 0,-1 1-1 0 0,1-1 1 0 0,-1 1 0 0 0,0-1 0 0 0,0 1 0 0 0,0-1 0 0 0,-1 1-1 0 0,1-1 1 0 0,-1 1 0 0 0,0-1 0 0 0,0 0 0 0 0,0 1 0 0 0,0-1-1 0 0,-1 0 1 0 0,1 0 0 0 0,-1 0 0 0 0,0 0 0 0 0,0 0 0 0 0,-4 5-1 0 0,-6 7 79 0 0,-1-1 0 0 0,0 0 0 0 0,-1-1 0 0 0,-1-1 0 0 0,-20 13-1 0 0,-85 47 249 0 0,35-24-65 0 0,74-39 70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2.5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30 156 0 0,'0'0'7317'0'0,"1"-7"-7767"0"0,-1 5 407 0 0,4-19-240 0 0,-4 21 282 0 0,0 0 0 0 0,0 0 0 0 0,0 0 1 0 0,0 0-1 0 0,0 1 0 0 0,0-1 0 0 0,0 0 1 0 0,0 0-1 0 0,0 0 0 0 0,0 0 0 0 0,0 0 0 0 0,0 0 1 0 0,0 0-1 0 0,0 0 0 0 0,0 0 0 0 0,0 0 1 0 0,0 0-1 0 0,0 0 0 0 0,0 0 0 0 0,1 0 1 0 0,-1 0-1 0 0,0 0 0 0 0,0 0 0 0 0,0 0 1 0 0,0 0-1 0 0,0 0 0 0 0,0 0 0 0 0,0 0 1 0 0,0 0-1 0 0,0 0 0 0 0,0 0 0 0 0,0 0 1 0 0,0 0-1 0 0,0 0 0 0 0,0 0 0 0 0,0 0 0 0 0,1 0 1 0 0,-1 0-1 0 0,0 0 0 0 0,0 0 0 0 0,0 0 1 0 0,0 0-1 0 0,0 0 0 0 0,0 0 0 0 0,0 0 1 0 0,0 0-1 0 0,0 0 0 0 0,0 0 0 0 0,0 0 1 0 0,0 0-1 0 0,0 0 0 0 0,0 0 0 0 0,0 0 1 0 0,0-1-1 0 0,0 1 0 0 0,0 0 0 0 0,0 0 1 0 0,0 0-1 0 0,0 0 0 0 0,0 0 0 0 0,4 17 70 0 0,-1 21 300 0 0,-3 52 0 0 0,-1-53-259 0 0,1 1 1 0 0,7 46-1 0 0,-6-74-78 0 0,1 0 0 0 0,1 0 0 0 0,-1-1 0 0 0,2 1 0 0 0,-1-1 0 0 0,1 0 0 0 0,1 0 0 0 0,-1 0 0 0 0,1 0 0 0 0,1-1 0 0 0,0 0 0 0 0,0 0 0 0 0,8 8 0 0 0,-5-9 8 0 0,-1-1-1 0 0,1 0 1 0 0,0 0 0 0 0,1-1-1 0 0,-1 0 1 0 0,1-1-1 0 0,0 0 1 0 0,0-1 0 0 0,1 1-1 0 0,12 1 1 0 0,17 2 53 0 0,52 2 0 0 0,-86-8-100 0 0,0-1 30 0 0,15 2-10 0 0,0-1-1 0 0,0 0 0 0 0,0-2 0 0 0,28-4 0 0 0,-45 4-49 0 0,1 0-1 0 0,-1 0 0 0 0,1 0 0 0 0,-1-1 0 0 0,1 1 0 0 0,-1-1 1 0 0,0 0-1 0 0,0 0 0 0 0,0-1 0 0 0,0 1 0 0 0,0-1 1 0 0,0 0-1 0 0,-1 0 0 0 0,1 0 0 0 0,-1-1 0 0 0,0 1 0 0 0,0-1 1 0 0,0 1-1 0 0,0-1 0 0 0,-1 0 0 0 0,0 0 0 0 0,0-1 1 0 0,0 1-1 0 0,0 0 0 0 0,2-9 0 0 0,1-17-14 0 0,-1 0 1 0 0,-2 0-1 0 0,-1 0 1 0 0,-1 0-1 0 0,-4-34 1 0 0,3 59 80 0 0,1 0 1 0 0,0 0 0 0 0,-1-1 0 0 0,0 1 0 0 0,-1 0-1 0 0,1 0 1 0 0,-1 0 0 0 0,0 0 0 0 0,0 0-1 0 0,-4-6 1 0 0,6 11-50 0 0,-1-1-1 0 0,1 1 1 0 0,0 0-1 0 0,0 0 1 0 0,-1 0-1 0 0,1 0 1 0 0,0 0-1 0 0,-1 0 1 0 0,1 0-1 0 0,0-1 1 0 0,0 1-1 0 0,-1 0 0 0 0,1 0 1 0 0,0 0-1 0 0,-1 0 1 0 0,1 0-1 0 0,0 1 1 0 0,-1-1-1 0 0,1 0 1 0 0,0 0-1 0 0,-1 0 1 0 0,1 0-1 0 0,0 0 1 0 0,0 0-1 0 0,-1 0 1 0 0,1 0-1 0 0,0 1 1 0 0,0-1-1 0 0,-1 0 1 0 0,1 0-1 0 0,0 0 1 0 0,0 1-1 0 0,-1-1 1 0 0,1 0-1 0 0,0 0 1 0 0,0 1-1 0 0,0-1 1 0 0,-1 1-1 0 0,-6 10-492 0 0,6-10 515 0 0,-18 37 404 0 0,1 1 0 0 0,2 1 0 0 0,-14 52 0 0 0,-14 66 1030 0 0,-41 278-1 0 0,80-419-314 0 0,-1-30-1364 0 0,-1-35-5616 0 0,7 21 1238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3.7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615 21 2072 0 0,'0'0'3741'0'0,"-16"-3"-3683"0"0,-17-4 24 0 0,-1 2 0 0 0,0 2 0 0 0,-63 1 0 0 0,54 5 22 0 0,-157 7 910 0 0,196-9-1098 0 0,1 1-1 0 0,0 0 1 0 0,0 0 0 0 0,-1 0 0 0 0,1 0 0 0 0,1 1 0 0 0,-1-1 0 0 0,0 1 0 0 0,0 0-1 0 0,-3 5 1 0 0,-6 4 64 0 0,-5 4 143 0 0,0 0 0 0 0,-21 27 0 0 0,33-37-121 0 0,1-1 0 0 0,0 1 1 0 0,1 0-1 0 0,0 1 0 0 0,-1-1 0 0 0,2 1 1 0 0,-1-1-1 0 0,1 1 0 0 0,0 0 1 0 0,0 0-1 0 0,1 0 0 0 0,-1 13 0 0 0,2-19 19 0 0,1 1-1 0 0,-1 0 0 0 0,1 0 0 0 0,-1 0 0 0 0,1-1 1 0 0,0 1-1 0 0,0 0 0 0 0,0-1 0 0 0,0 1 1 0 0,0 0-1 0 0,0-1 0 0 0,0 1 0 0 0,0-1 0 0 0,0 0 1 0 0,1 1-1 0 0,-1-1 0 0 0,1 0 0 0 0,-1 0 1 0 0,1 0-1 0 0,-1 0 0 0 0,1 0 0 0 0,0 0 0 0 0,-1 0 1 0 0,1-1-1 0 0,0 1 0 0 0,3 0 0 0 0,8 3 77 0 0,0-1 0 0 0,23 3-1 0 0,-20-3-65 0 0,8 1-79 0 0,0 2 0 0 0,-1 0 0 0 0,0 2 1 0 0,0 0-1 0 0,0 2 0 0 0,22 13 0 0 0,-37-19 52 0 0,-1 0 0 0 0,0 1 0 0 0,-1 0 0 0 0,1 0 0 0 0,-1 0 0 0 0,0 1 0 0 0,0 0 0 0 0,0 0 0 0 0,-1 0 0 0 0,0 1 0 0 0,0 0 0 0 0,-1 0 0 0 0,0 0 0 0 0,0 0 0 0 0,-1 1 0 0 0,0-1 0 0 0,0 1 0 0 0,-1 0 0 0 0,1 0 0 0 0,-2 0 0 0 0,2 12 0 0 0,-3-16 43 0 0,0-1 1 0 0,0 1-1 0 0,-1 0 1 0 0,1 0-1 0 0,-1 0 1 0 0,0-1-1 0 0,0 1 1 0 0,0 0-1 0 0,-1-1 0 0 0,1 1 1 0 0,-1-1-1 0 0,0 0 1 0 0,0 1-1 0 0,-4 4 1 0 0,1-2 64 0 0,0-1 0 0 0,-1 0 0 0 0,1 0 1 0 0,-1 0-1 0 0,0-1 0 0 0,0 0 0 0 0,-8 4 0 0 0,-9 2 178 0 0,0-1-1 0 0,0 0 1 0 0,-36 7-1 0 0,41-10-194 0 0,-10 1-1098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37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770 0 220 0 0,'0'0'7564'0'0,"-15"15"-6608"0"0,-171 207 1588 0 0,-75 151-1199 0 0,209-287-1085 0 0,4 2 1 0 0,-60 151-1 0 0,43-79 329 0 0,65-160-613 0 0,0 0 0 0 0,0 0 0 0 0,0-1 0 0 0,0 1 0 0 0,0 0 0 0 0,0 0 0 0 0,0 0-1 0 0,0-1 1 0 0,0 1 0 0 0,0 0 0 0 0,0 0 0 0 0,0 0 0 0 0,0-1 0 0 0,0 1 0 0 0,-1 0 0 0 0,1 0 0 0 0,0 0 0 0 0,0-1 0 0 0,0 1 0 0 0,0 0 0 0 0,-1 0 0 0 0,1 0 0 0 0,0 0 0 0 0,0 0 0 0 0,0-1 0 0 0,0 1 0 0 0,-1 0 0 0 0,1 0 0 0 0,0 0 0 0 0,0 0 0 0 0,0 0 0 0 0,-1 0 0 0 0,1 0 0 0 0,0 0 0 0 0,0 0 0 0 0,-1 0 0 0 0,1 0 0 0 0,0 0 0 0 0,0 0 0 0 0,-1 0 0 0 0,1 0 0 0 0,0 0 0 0 0,0 0 0 0 0,0 0 0 0 0,-1 0 0 0 0,1 0 0 0 0,0 0 0 0 0,0 0 0 0 0,0 0 0 0 0,-1 0 0 0 0,1 1 0 0 0,0-1 0 0 0,0 0 0 0 0,0 0 0 0 0,-1 0 0 0 0,1 0 0 0 0,0 1 0 0 0,0-1 0 0 0,0 0 0 0 0,0 0 0 0 0,0 0 0 0 0,0 0 0 0 0,-1 1 0 0 0,1-1 0 0 0,0 0 0 0 0,0 0 0 0 0,0 1 0 0 0,0-1 0 0 0,0 0-1 0 0,-11-25-5064 0 0,11 25 4996 0 0,-13-36-7042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4.5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278 0 612 0 0,'0'0'7541'0'0,"-12"11"-8383"0"0,-18 18 895 0 0,2 0 0 0 0,1 2 0 0 0,1 1 0 0 0,-30 50-1 0 0,41-54-41 0 0,2 0 0 0 0,0 1 0 0 0,-14 50 0 0 0,23-61 11 0 0,0-1 0 0 0,1 1 0 0 0,1 0 0 0 0,1 0 0 0 0,0 0-1 0 0,1 0 1 0 0,5 35 0 0 0,-3-48 11 0 0,-1 0 0 0 0,0 1 0 0 0,1-1 0 0 0,0 0 0 0 0,1 0 0 0 0,-1 0 0 0 0,1 0 0 0 0,0 0 0 0 0,0-1 1 0 0,0 1-1 0 0,0-1 0 0 0,1 0 0 0 0,0 0 0 0 0,0 0 0 0 0,0 0 0 0 0,0-1 0 0 0,1 0 0 0 0,-1 0 0 0 0,1 0 0 0 0,0 0 0 0 0,0-1 0 0 0,0 1 0 0 0,0-1 0 0 0,0-1 0 0 0,1 1 0 0 0,10 1 0 0 0,-9-2 30 0 0,-1 0 1 0 0,1-1-1 0 0,0 1 0 0 0,0-2 0 0 0,-1 1 0 0 0,1-1 0 0 0,0 0 0 0 0,-1 0 0 0 0,1 0 1 0 0,-1-1-1 0 0,1 0 0 0 0,-1-1 0 0 0,0 0 0 0 0,0 1 0 0 0,0-2 0 0 0,0 1 0 0 0,0-1 0 0 0,-1 0 1 0 0,0 0-1 0 0,1 0 0 0 0,8-11 0 0 0,-12 13-36 0 0,0-1 0 0 0,0 0 0 0 0,0 0 0 0 0,0 1 1 0 0,0-1-1 0 0,-1 0 0 0 0,1-1 0 0 0,-1 1 0 0 0,0 0 0 0 0,0 0 0 0 0,0-1 0 0 0,0 1 0 0 0,-1 0 1 0 0,1-1-1 0 0,-1 1 0 0 0,0 0 0 0 0,0-1 0 0 0,0 1 0 0 0,0-1 0 0 0,-1 1 0 0 0,1 0 0 0 0,-2-4 1 0 0,0 3-61 0 0,1 0 0 0 0,-1 1 0 0 0,-1-1 1 0 0,1 1-1 0 0,0 0 0 0 0,-1 0 1 0 0,0 0-1 0 0,1 0 0 0 0,-1 0 0 0 0,0 0 1 0 0,0 1-1 0 0,-1-1 0 0 0,1 1 1 0 0,-1 0-1 0 0,1 0 0 0 0,-1 0 0 0 0,0 1 1 0 0,-4-2-1 0 0,-10-3-65 0 0,0 1-1 0 0,0 1 1 0 0,-1 1-1 0 0,0 1 1 0 0,1 0-1 0 0,-1 1 1 0 0,-34 4 0 0 0,50-3 77 0 0,0 0 1 0 0,1 1 0 0 0,-1 0 0 0 0,0-1 0 0 0,1 1 0 0 0,-1 0-1 0 0,1 1 1 0 0,-1-1 0 0 0,1 0 0 0 0,-1 1 0 0 0,1-1 0 0 0,0 1 0 0 0,0 0-1 0 0,0 0 1 0 0,0 0 0 0 0,0 0 0 0 0,0 0 0 0 0,0 0 0 0 0,-1 3-1 0 0,2-4-27 0 0,1 0 0 0 0,-1 1-1 0 0,1-1 1 0 0,-1 1-1 0 0,1-1 1 0 0,-1 0 0 0 0,1 1-1 0 0,0-1 1 0 0,0 1-1 0 0,0-1 1 0 0,0 1 0 0 0,0-1-1 0 0,0 1 1 0 0,0-1-1 0 0,0 0 1 0 0,0 1-1 0 0,1-1 1 0 0,-1 1 0 0 0,1-1-1 0 0,-1 0 1 0 0,1 1-1 0 0,-1-1 1 0 0,1 0 0 0 0,0 1-1 0 0,0-1 1 0 0,0 0-1 0 0,0 0 1 0 0,-1 0 0 0 0,1 0-1 0 0,1 0 1 0 0,-1 0-1 0 0,0 0 1 0 0,0 0 0 0 0,0 0-1 0 0,0 0 1 0 0,3 0-1 0 0,-1 1-334 0 0,1 0-1 0 0,-1 0 0 0 0,1 0 1 0 0,-1-1-1 0 0,1 1 0 0 0,-1-1 1 0 0,1 0-1 0 0,7 1 0 0 0,20-1-1806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5.3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54 64 0 0,'0'0'7029'0'0,"12"-4"-7261"0"0,3-1 213 0 0,0 0 0 0 0,0 1 1 0 0,0 1-1 0 0,0 1 0 0 0,23-2 1 0 0,204-9-13 0 0,1-1 1554 0 0,-242 16-1543 0 0,-1-1 1 0 0,1 0-1 0 0,0 1 1 0 0,-1-1 0 0 0,1 1-1 0 0,-1-1 1 0 0,1 1-1 0 0,-1-1 1 0 0,0 1-1 0 0,0-1 1 0 0,0 1 0 0 0,1-1-1 0 0,-1 1 1 0 0,-1-1-1 0 0,1 1 1 0 0,0 1 0 0 0,0 0 41 0 0,-3 27 343 0 0,0 1 0 0 0,-3 0 0 0 0,0-1 0 0 0,-2 0 0 0 0,-12 31 0 0 0,5-15 159 0 0,-8 49-1 0 0,13-37-367 0 0,3 1 0 0 0,1 66 0 0 0,3-120-1566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5.7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 4252 0 0,'0'0'4889'0'0,"96"-48"-5033"0"0,-63 48-12 0 0,2 0 156 0 0,7 3 4 0 0,-3 3-4 0 0,2-1-140 0 0,3-2-1056 0 0,-14-2-1001 0 0,10-1-803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6.3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318 18 328 0 0,'0'0'6087'0'0,"-1"-4"-6761"0"0,1 3 668 0 0,0 1 0 0 0,0-1 0 0 0,0 0-1 0 0,-1 1 1 0 0,1-1 0 0 0,0 0 0 0 0,-1 1 0 0 0,1-1 0 0 0,0 1 0 0 0,-1-1 0 0 0,1 0 0 0 0,-1 1 0 0 0,1-1 0 0 0,-1 1 0 0 0,1-1 0 0 0,-1 1 0 0 0,1 0 0 0 0,-1-1 0 0 0,0 1 0 0 0,1 0 0 0 0,-1-1 0 0 0,1 1 0 0 0,-1 0 0 0 0,0-1 0 0 0,1 1 0 0 0,-1 0 0 0 0,0 0 0 0 0,0 0 0 0 0,1 0 0 0 0,-1 0 0 0 0,0 0 0 0 0,1 0 0 0 0,-1 0 0 0 0,0 0 0 0 0,1 0 0 0 0,-1 0 0 0 0,0 0 0 0 0,0 1 0 0 0,-34 16 359 0 0,30-15-333 0 0,-13 9-10 0 0,0 1 1 0 0,1 1-1 0 0,0 0 0 0 0,1 1 0 0 0,0 1 1 0 0,1 0-1 0 0,-21 29 0 0 0,31-36-23 0 0,0 0 0 0 0,0 1 1 0 0,0 0-1 0 0,1 0 0 0 0,0 0 0 0 0,1 0 0 0 0,0 1 0 0 0,-2 12 0 0 0,4-16 26 0 0,0 1 0 0 0,1 0-1 0 0,0 0 1 0 0,0 0 0 0 0,1 0 0 0 0,0 0-1 0 0,0-1 1 0 0,0 1 0 0 0,1 0-1 0 0,0-1 1 0 0,1 1 0 0 0,-1-1 0 0 0,4 7-1 0 0,4 1 238 0 0,0 1 0 0 0,1-1-1 0 0,0-1 1 0 0,1 0-1 0 0,27 22 1 0 0,-18-16-179 0 0,24 27 0 0 0,-40-40-112 0 0,0 1 0 0 0,0 0-1 0 0,0 0 1 0 0,-1 0 0 0 0,0 1 0 0 0,0-1-1 0 0,-1 1 1 0 0,4 12 0 0 0,-6-14 47 0 0,1 1 1 0 0,-1-1-1 0 0,0 1 0 0 0,-1-1 1 0 0,1 1-1 0 0,-1-1 0 0 0,-1 1 1 0 0,1 0-1 0 0,-1-1 0 0 0,-3 12 1 0 0,3-14 40 0 0,-1 0 0 0 0,0 0 0 0 0,0 0-1 0 0,0-1 1 0 0,0 1 0 0 0,0-1 0 0 0,-1 1 0 0 0,0-1 0 0 0,0 0 0 0 0,0 0 0 0 0,0 0 0 0 0,0 0 0 0 0,0 0-1 0 0,-1-1 1 0 0,0 0 0 0 0,1 1 0 0 0,-7 1 0 0 0,-3 2 72 0 0,0-1 0 0 0,0-1 0 0 0,-1 0 0 0 0,0-1 1 0 0,-28 3-1 0 0,37-5-79 0 0,0-1 0 0 0,-1 1 1 0 0,0-1-1 0 0,1 0 0 0 0,-1-1 1 0 0,1 0-1 0 0,-1 1 1 0 0,1-2-1 0 0,0 1 0 0 0,-1-1 1 0 0,1 0-1 0 0,0 0 0 0 0,0 0 1 0 0,0 0-1 0 0,0-1 0 0 0,1 0 1 0 0,-1 0-1 0 0,-4-5 1 0 0,8 7-14 0 0,-1 0-1 0 0,1-1 1 0 0,0 1 0 0 0,-1-1 0 0 0,1 0 0 0 0,0 1 0 0 0,0-1 0 0 0,0 0 0 0 0,1 1 0 0 0,-1-1 0 0 0,0 0 0 0 0,1 0 0 0 0,-1 0 0 0 0,1 0 0 0 0,0 0 0 0 0,-1 0 0 0 0,1 0 0 0 0,0 0 0 0 0,0 0 0 0 0,0 0 0 0 0,1-2 0 0 0,0 1 0 0 0,0 0 0 0 0,0 0-1 0 0,1 0 1 0 0,-1 0 0 0 0,1 0 0 0 0,0 0 0 0 0,-1 1 0 0 0,1-1 0 0 0,1 1 0 0 0,-1 0-1 0 0,0-1 1 0 0,3-1 0 0 0,9-6 21 0 0,-1 1-1 0 0,2 0 1 0 0,-1 1 0 0 0,17-7 0 0 0,-23 12-41 0 0,102-45 139 0 0,-66 31-73 0 0,-1-3-1 0 0,-1-1 1 0 0,0-1 0 0 0,46-36 0 0 0,-75 48-14 0 0,-1-1 1 0 0,0 0-1 0 0,-1-1 0 0 0,0 0 1 0 0,-1-1-1 0 0,0 0 0 0 0,-1-1 1 0 0,-1 0-1 0 0,11-23 1 0 0,-17 31-47 0 0,1 0 0 0 0,-1 0 0 0 0,0 0 0 0 0,-1 0 0 0 0,1 0 0 0 0,-1-1 0 0 0,-1 1 0 0 0,1-1 0 0 0,-1 1 0 0 0,0 0 0 0 0,0-1 0 0 0,-1 1 0 0 0,0-1 0 0 0,0 1 0 0 0,0 0 0 0 0,-1 0 0 0 0,0-1 0 0 0,0 1 0 0 0,-1 1 0 0 0,0-1 0 0 0,0 0 0 0 0,0 1 0 0 0,-1-1 0 0 0,1 1 0 0 0,-1 0 0 0 0,0 0 0 0 0,-6-4 0 0 0,3 3-72 0 0,0 1-1 0 0,-1 0 1 0 0,0 1-1 0 0,0 0 0 0 0,0 0 1 0 0,0 1-1 0 0,-1 0 0 0 0,1 0 1 0 0,-1 1-1 0 0,0 0 0 0 0,0 0 1 0 0,0 1-1 0 0,0 1 1 0 0,0-1-1 0 0,-17 3 0 0 0,-12 1-139 0 0,1 2-1 0 0,-45 11 1 0 0,82-16 196 0 0,-69 16-1736 0 0,-17 1-2207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7.5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0 237 92 0 0,'0'0'2334'0'0,"8"-8"-2002"0"0,22-27-38 0 0,-28 33-197 0 0,0-1 1 0 0,0 1 0 0 0,0-1 0 0 0,-1 0 0 0 0,1 0 0 0 0,-1 1-1 0 0,0-1 1 0 0,0 0 0 0 0,0 0 0 0 0,0 0 0 0 0,0 0 0 0 0,0-5-1 0 0,4-13 176 0 0,-1 14-259 0 0,35-62 135 0 0,-35 62-165 0 0,1 1-1 0 0,0 0 1 0 0,0 0 0 0 0,1 0-1 0 0,0 0 1 0 0,0 1 0 0 0,13-9-1 0 0,-19 14 34 0 0,1 1-1 0 0,-1-1 0 0 0,0 0 1 0 0,1 0-1 0 0,-1 1 1 0 0,0-1-1 0 0,1 0 0 0 0,-1 0 1 0 0,0 1-1 0 0,1-1 0 0 0,-1 0 1 0 0,0 1-1 0 0,0-1 0 0 0,0 0 1 0 0,1 1-1 0 0,-1-1 0 0 0,0 1 1 0 0,0-1-1 0 0,0 0 0 0 0,0 1 1 0 0,0-1-1 0 0,0 1 1 0 0,1-1-1 0 0,-1 1 0 0 0,0-1 1 0 0,0 0-1 0 0,0 1 0 0 0,-1-1 1 0 0,1 1-1 0 0,0-1 0 0 0,0 0 1 0 0,0 1-1 0 0,0-1 0 0 0,0 1 1 0 0,0-1-1 0 0,-1 0 0 0 0,1 1 1 0 0,-3 22 204 0 0,-28 197 1553 0 0,-4 227 0 0 0,27 222 314 0 0,9-477-1500 0 0,-1-174-569 0 0,-1-6-3 0 0,0-1 0 0 0,1 1 1 0 0,1-1-1 0 0,0 0 0 0 0,1 1 1 0 0,0-1-1 0 0,0 0 0 0 0,1 0 1 0 0,5 11-1 0 0,-7-21-8 0 0,0 0-1 0 0,0 0 1 0 0,-1 0 0 0 0,1 0-1 0 0,0 0 1 0 0,1-1 0 0 0,-1 1-1 0 0,0 0 1 0 0,0 0-1 0 0,0-1 1 0 0,0 1 0 0 0,1-1-1 0 0,-1 1 1 0 0,0-1 0 0 0,1 1-1 0 0,-1-1 1 0 0,0 0-1 0 0,1 0 1 0 0,-1 1 0 0 0,0-1-1 0 0,1 0 1 0 0,-1 0 0 0 0,0-1-1 0 0,1 1 1 0 0,-1 0 0 0 0,0 0-1 0 0,1-1 1 0 0,1 0-1 0 0,3 0-119 0 0,0-1-1 0 0,0-1 0 0 0,-1 1 0 0 0,1-1 1 0 0,5-3-1 0 0,3-3-784 0 0,-1 0 1 0 0,0-1 0 0 0,14-14 0 0 0,21-25-2133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8.1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1 640 0 0,'0'0'4249'0'0,"-2"15"-4026"0"0,1-2-149 0 0,-1 13 125 0 0,1 0 1 0 0,2 27-1 0 0,105 1040 4056 0 0,-103-1074-4167 0 0,20 112 190 0 0,-19-115-254 0 0,1 1-1 0 0,0-1 1 0 0,2 0 0 0 0,-1-1 0 0 0,16 25 0 0 0,-21-37-12 0 0,1-1 1 0 0,0 1-1 0 0,1-1 1 0 0,-1 0-1 0 0,0 0 1 0 0,1 0-1 0 0,-1 0 1 0 0,1 0-1 0 0,0 0 1 0 0,-1-1-1 0 0,1 1 1 0 0,0-1-1 0 0,0 0 1 0 0,0 0-1 0 0,0 0 1 0 0,0 0-1 0 0,0 0 1 0 0,1-1 0 0 0,-1 1-1 0 0,4-1 1 0 0,-1 0-333 0 0,-1 0 1 0 0,1 0-1 0 0,0-1 1 0 0,0 0 0 0 0,-1 0-1 0 0,1-1 1 0 0,0 0 0 0 0,-1 0-1 0 0,1 0 1 0 0,-1 0-1 0 0,5-4 1 0 0,28-19-2551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8.6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0 64 0 0,'0'0'5370'0'0,"2"13"-5181"0"0,6 34 180 0 0,-3 1 1 0 0,0 75-1 0 0,-14 110 330 0 0,6-179-479 0 0,-19 275 1007 0 0,-9 253 309 0 0,31-504-1266 0 0,0-77-293 0 0,0-1 0 0 0,0 1 0 0 0,0-1 0 0 0,0 1 0 0 0,0-1 0 0 0,0 1 0 0 0,0-1 0 0 0,1 1 0 0 0,-1-1 0 0 0,0 1 0 0 0,0-1 0 0 0,1 0-1 0 0,-1 1 1 0 0,0-1 0 0 0,0 1 0 0 0,1-1 0 0 0,-1 0 0 0 0,1 1 0 0 0,-1-1 0 0 0,0 0 0 0 0,1 1 0 0 0,-1-1 0 0 0,1 0 0 0 0,-1 0 0 0 0,0 1 0 0 0,1-1 0 0 0,-1 0 0 0 0,1 0 0 0 0,-1 0 0 0 0,1 0 0 0 0,-1 0 0 0 0,1 1 0 0 0,-1-1 0 0 0,1 0 0 0 0,-1 0 0 0 0,1 0 0 0 0,-1 0-1 0 0,1-1 1 0 0,-1 1 0 0 0,1 0 0 0 0,-1 0 0 0 0,1 0 0 0 0,-1 0 0 0 0,1-1 0 0 0,2 1-452 0 0,0-1 1 0 0,0 0-1 0 0,0 0 0 0 0,0-1 1 0 0,0 1-1 0 0,0-1 0 0 0,5-3 1 0 0,27-22-3671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9.3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 0 392 0 0,'0'0'7510'0'0,"6"13"-8121"0"0,0-1 677 0 0,0 2-1 0 0,-2-1 0 0 0,1 1 1 0 0,-2-1-1 0 0,0 1 0 0 0,0 0 1 0 0,0 25-1 0 0,1 137 441 0 0,-8-1-1 0 0,-7 1 1 0 0,-44 226 0 0 0,40-332-301 0 0,2 0-1 0 0,-4 122 1 0 0,17-192-200 0 0,0 0 0 0 0,0 1 1 0 0,0-1-1 0 0,0 0 0 0 0,0 0 0 0 0,0 1 0 0 0,0-1 1 0 0,0 0-1 0 0,0 1 0 0 0,1-1 0 0 0,-1 0 0 0 0,0 1 1 0 0,0-1-1 0 0,0 0 0 0 0,1 0 0 0 0,-1 1 0 0 0,0-1 0 0 0,0 0 1 0 0,0 0-1 0 0,1 1 0 0 0,-1-1 0 0 0,0 0 0 0 0,1 0 1 0 0,-1 0-1 0 0,0 1 0 0 0,0-1 0 0 0,1 0 0 0 0,-1 0 1 0 0,0 0-1 0 0,1 0 0 0 0,-1 0 0 0 0,0 0 0 0 0,1 0 1 0 0,-1 0-1 0 0,0 0 0 0 0,1 0 0 0 0,-1 0 0 0 0,0 0 1 0 0,1 0-1 0 0,-1 0 0 0 0,0 0 0 0 0,1 0 0 0 0,-1 0 1 0 0,0 0-1 0 0,1 0 0 0 0,-1 0 0 0 0,0-1 0 0 0,1 1 1 0 0,16-8-133 0 0,-16 8 109 0 0,46-32-3176 0 0,-7-2 227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49.9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243 0 560 0 0,'0'0'6479'0'0,"-1"21"-6994"0"0,-13 82 1345 0 0,-26 100 1 0 0,10-80-87 0 0,-91 461 967 0 0,106-486-1621 0 0,6-46 95 0 0,-3 91 1 0 0,12-141-198 0 0,0 0 0 0 0,0 1-1 0 0,0-1 1 0 0,0 0 0 0 0,1 0 0 0 0,-1 0-1 0 0,1 0 1 0 0,0 1 0 0 0,0-1 0 0 0,-1 0 0 0 0,1 0-1 0 0,1 0 1 0 0,-1-1 0 0 0,0 1 0 0 0,0 0 0 0 0,1 0-1 0 0,-1 0 1 0 0,1-1 0 0 0,-1 1 0 0 0,1-1-1 0 0,0 0 1 0 0,3 3 0 0 0,-3-3-254 0 0,1 0 0 0 0,-1 0 0 0 0,1 0 0 0 0,-1 0 0 0 0,1-1 0 0 0,0 1 0 0 0,0-1 0 0 0,-1 0 1 0 0,1 1-1 0 0,0-1 0 0 0,0 0 0 0 0,-1-1 0 0 0,1 1 0 0 0,0 0 0 0 0,0-1 0 0 0,-1 0 0 0 0,1 1 0 0 0,-1-1 0 0 0,6-3 0 0 0,26-17-4087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0.4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259 1 928 0 0,'0'0'5214'0'0,"3"15"-5317"0"0,2 23 576 0 0,-2 1 0 0 0,-1 0 0 0 0,-8 74 0 0 0,-14 10 595 0 0,-36 122 0 0 0,-53 122 306 0 0,60-210-1073 0 0,38-125-253 0 0,7-21-10 0 0,0 0 0 0 0,0 0 1 0 0,2 1-1 0 0,-1-1 0 0 0,-1 18 0 0 0,23-30-842 0 0,-6-3-768 0 0,1-1 0 0 0,-1-1 0 0 0,20-12 0 0 0,11-11-3355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48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93 84 0 0,'0'0'2269'0'0,"7"-2"-2112"0"0,-4 1-416 0 0,3-1 511 0 0,0-1-1 0 0,0 1 1 0 0,0-1 0 0 0,0 0 0 0 0,4-4-1 0 0,-8 7-173 0 0,-1-1-1 0 0,0 0 0 0 0,1 0 1 0 0,-1 0-1 0 0,0 0 0 0 0,0-1 1 0 0,0 1-1 0 0,0 0 1 0 0,0 0-1 0 0,0-1 0 0 0,0 1 1 0 0,-1-1-1 0 0,1 1 0 0 0,0-1 1 0 0,-1 1-1 0 0,1-1 0 0 0,-1 1 1 0 0,1-1-1 0 0,-1 1 0 0 0,0-1 1 0 0,0 1-1 0 0,0-1 0 0 0,0 0 1 0 0,0 1-1 0 0,0-1 0 0 0,0 1 1 0 0,0-1-1 0 0,-1 0 1 0 0,0-1-1 0 0,0 2-62 0 0,0-1 0 0 0,0 1 0 0 0,0 0 0 0 0,0-1 0 0 0,0 1 0 0 0,0 0-1 0 0,-1 0 1 0 0,1 0 0 0 0,0 0 0 0 0,-1 0 0 0 0,1 0 0 0 0,-1 1 0 0 0,1-1 0 0 0,-1 0 0 0 0,1 1 0 0 0,-1-1 0 0 0,1 1 0 0 0,-1 0 0 0 0,0-1 0 0 0,1 1 0 0 0,-3 0 0 0 0,-40-2-342 0 0,38 2 293 0 0,0 0 45 0 0,0 1 1 0 0,0-1-1 0 0,-1 2 0 0 0,1-1 1 0 0,0 1-1 0 0,0-1 0 0 0,0 2 1 0 0,0-1-1 0 0,1 1 1 0 0,-1-1-1 0 0,1 2 0 0 0,-1-1 1 0 0,1 1-1 0 0,0-1 0 0 0,1 1 1 0 0,-1 1-1 0 0,0-1 0 0 0,1 1 1 0 0,0-1-1 0 0,0 1 1 0 0,1 1-1 0 0,-1-1 0 0 0,-4 11 1 0 0,6-11-1 0 0,0 0 0 0 0,0 0 0 0 0,0 0 1 0 0,1 0-1 0 0,0 0 0 0 0,0 0 1 0 0,0 0-1 0 0,1 0 0 0 0,-1 0 1 0 0,1 0-1 0 0,1 0 0 0 0,-1 1 0 0 0,1-1 1 0 0,-1 0-1 0 0,2 0 0 0 0,-1 0 1 0 0,0 0-1 0 0,1 0 0 0 0,0 0 0 0 0,0-1 1 0 0,1 1-1 0 0,-1-1 0 0 0,1 1 1 0 0,0-1-1 0 0,0 0 0 0 0,0 0 0 0 0,1 0 1 0 0,0 0-1 0 0,5 4 0 0 0,0-2 37 0 0,-1 0 0 0 0,1-1 0 0 0,0 0 0 0 0,0-1-1 0 0,1 0 1 0 0,-1 0 0 0 0,1-1 0 0 0,0 0 0 0 0,0-1 0 0 0,0 0-1 0 0,0 0 1 0 0,1-1 0 0 0,-1-1 0 0 0,0 1 0 0 0,19-3-1 0 0,-24 1 9 0 0,0 0-1 0 0,0 1 0 0 0,0-2 1 0 0,0 1-1 0 0,0 0 0 0 0,0-1 0 0 0,0 0 1 0 0,-1 0-1 0 0,1-1 0 0 0,0 1 0 0 0,-1-1 1 0 0,0 0-1 0 0,0 0 0 0 0,0 0 0 0 0,0-1 1 0 0,0 0-1 0 0,-1 1 0 0 0,0-1 0 0 0,1 0 1 0 0,-1-1-1 0 0,-1 1 0 0 0,1 0 1 0 0,-1-1-1 0 0,0 0 0 0 0,0 1 0 0 0,0-1 1 0 0,0 0-1 0 0,-1 0 0 0 0,0 0 0 0 0,0 0 1 0 0,0 0-1 0 0,-1-10 0 0 0,1 4 48 0 0,-2 1 0 0 0,1 0 1 0 0,-1-1-1 0 0,-1 1 0 0 0,0 0 0 0 0,-1 0 0 0 0,0 0 0 0 0,-5-12 0 0 0,7 18-136 0 0,-1 0-1 0 0,0 1 0 0 0,0-1 0 0 0,0 1 0 0 0,-1-1 0 0 0,1 1 0 0 0,-1 0 0 0 0,0 0 0 0 0,0 0 0 0 0,0 0 1 0 0,0 0-1 0 0,0 1 0 0 0,-1-1 0 0 0,1 1 0 0 0,-1 0 0 0 0,1 0 0 0 0,-1 0 0 0 0,0 0 0 0 0,0 1 0 0 0,0 0 1 0 0,0 0-1 0 0,0 0 0 0 0,-6-1 0 0 0,6 2-212 0 0,1 1 1 0 0,-1-1-1 0 0,1 1 1 0 0,-1-1 0 0 0,1 1-1 0 0,0 0 1 0 0,-1 0-1 0 0,1 1 1 0 0,0-1-1 0 0,0 1 1 0 0,-1-1-1 0 0,1 1 1 0 0,1 0-1 0 0,-1 0 1 0 0,0 1 0 0 0,0-1-1 0 0,1 0 1 0 0,-1 1-1 0 0,-2 3 1 0 0,-2 9-2759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1.0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330 0 328 0 0,'0'0'6378'0'0,"-3"15"-6700"0"0,-82 242 2265 0 0,26-95-1102 0 0,7 3-256 0 0,7 1 0 0 0,-25 188-1 0 0,54-141 594 0 0,17-215-1405 0 0,0 1-1 0 0,-1 0 1 0 0,1-1 0 0 0,0 1-1 0 0,0 0 1 0 0,0-1 0 0 0,0 1 0 0 0,0 0-1 0 0,0 0 1 0 0,0 0 0 0 0,0 0 0 0 0,2-1-1 0 0,7-9-2708 0 0,13-19-3273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1.9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464 12 2428 0 0,'0'0'3309'0'0,"-1"-3"-3309"0"0,-2-6-84 0 0,2 15 45 0 0,0-1 0 0 0,0 1 0 0 0,-1-1 0 0 0,0 0 0 0 0,0 0 0 0 0,0 0 0 0 0,-1 0 0 0 0,-3 5 0 0 0,0 2 232 0 0,-193 446 4322 0 0,166-364-4090 0 0,4 1 0 0 0,4 1-1 0 0,-12 102 1 0 0,9-30 18 0 0,-4 34 52 0 0,31-201-710 0 0,-1-1 1 0 0,1 1-1 0 0,-1-1 0 0 0,1 1 1 0 0,-1-1-1 0 0,1 0 0 0 0,-1 1 1 0 0,1-1-1 0 0,-1 0 0 0 0,1 0 0 0 0,-1 0 1 0 0,1 0-1 0 0,-1 0 0 0 0,1-1 1 0 0,-1 1-1 0 0,1 0 0 0 0,-1-1 1 0 0,1 1-1 0 0,-1-1 0 0 0,-1-1 0 0 0,-15-3-2970 0 0,68 18-1768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3.5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137 141 196 0 0,'0'0'3377'0'0,"3"-14"-2748"0"0,-1 6-459 0 0,3-18 1087 0 0,0 0 0 0 0,0-35 0 0 0,-5 61-1240 0 0,0-1-1 0 0,0 1 0 0 0,0 0 0 0 0,0 0 0 0 0,0-1 0 0 0,0 1 0 0 0,0 0 0 0 0,-1 0 0 0 0,1 0 1 0 0,0-1-1 0 0,0 1 0 0 0,0 0 0 0 0,0 0 0 0 0,0-1 0 0 0,-1 1 0 0 0,1 0 0 0 0,0 0 1 0 0,0 0-1 0 0,0 0 0 0 0,-1-1 0 0 0,1 1 0 0 0,0 0 0 0 0,0 0 0 0 0,0 0 0 0 0,-1 0 0 0 0,1 0 1 0 0,0 0-1 0 0,0 0 0 0 0,-1 0 0 0 0,1 0 0 0 0,0 0 0 0 0,0-1 0 0 0,-1 1 0 0 0,1 0 1 0 0,0 0-1 0 0,0 0 0 0 0,-1 1 0 0 0,1-1 0 0 0,0 0 0 0 0,0 0 0 0 0,-1 0 0 0 0,1 0 1 0 0,0 0-1 0 0,0 0 0 0 0,-1 0 0 0 0,1 0 0 0 0,0 0 0 0 0,0 1 0 0 0,0-1 0 0 0,-1 0 0 0 0,1 0 1 0 0,0 0-1 0 0,0 0 0 0 0,0 1 0 0 0,0-1 0 0 0,-1 0 0 0 0,1 1 0 0 0,-14 9-242 0 0,1 4 212 0 0,0 0 0 0 0,1 1 1 0 0,0 1-1 0 0,2 0 0 0 0,-1 0 0 0 0,2 1 0 0 0,0 1 0 0 0,1-1 1 0 0,1 1-1 0 0,1 1 0 0 0,0-1 0 0 0,2 1 0 0 0,0 0 0 0 0,1 0 1 0 0,-1 37-1 0 0,3-54 28 0 0,1 0 1 0 0,0 0-1 0 0,0-1 1 0 0,0 1-1 0 0,0 0 1 0 0,1 0-1 0 0,-1-1 1 0 0,0 1-1 0 0,1 0 1 0 0,-1-1-1 0 0,1 1 1 0 0,-1 0-1 0 0,1-1 0 0 0,0 1 1 0 0,0-1-1 0 0,0 1 1 0 0,0-1-1 0 0,0 1 1 0 0,0-1-1 0 0,0 0 1 0 0,0 1-1 0 0,1-1 1 0 0,-1 0-1 0 0,0 0 1 0 0,1 0-1 0 0,-1 0 1 0 0,1 0-1 0 0,-1 0 1 0 0,1 0-1 0 0,2 0 1 0 0,-2-1 34 0 0,1 0 1 0 0,-1 0-1 0 0,0 0 1 0 0,0-1 0 0 0,1 1-1 0 0,-1-1 1 0 0,0 1-1 0 0,0-1 1 0 0,1 0 0 0 0,-1 0-1 0 0,0 0 1 0 0,0 0-1 0 0,0 0 1 0 0,0 0-1 0 0,0-1 1 0 0,-1 1 0 0 0,1-1-1 0 0,0 1 1 0 0,-1-1-1 0 0,1 0 1 0 0,-1 1 0 0 0,2-4-1 0 0,7-8-4 0 0,-1 0-1 0 0,-1-1 1 0 0,0 0-1 0 0,-1 0 1 0 0,-1-1-1 0 0,0 0 1 0 0,6-26-1 0 0,-7 17 8 0 0,-1-1-1 0 0,-1 0 1 0 0,-1 1 0 0 0,-2-32-1 0 0,0 54-68 0 0,0 0 1 0 0,0 0-1 0 0,0-1 0 0 0,0 1 0 0 0,-1 0 0 0 0,1 0 0 0 0,-1 0 0 0 0,0-1 0 0 0,1 1 1 0 0,-1 0-1 0 0,0 0 0 0 0,0 0 0 0 0,-1 0 0 0 0,1 0 0 0 0,0 1 0 0 0,-1-1 0 0 0,1 0 1 0 0,-1 0-1 0 0,1 1 0 0 0,-1-1 0 0 0,0 1 0 0 0,-3-3 0 0 0,4 4-36 0 0,-1-1 0 0 0,0 1-1 0 0,0-1 1 0 0,0 1 0 0 0,0-1 0 0 0,0 1 0 0 0,0 0-1 0 0,0 0 1 0 0,0 0 0 0 0,0 0 0 0 0,0 0-1 0 0,0 1 1 0 0,0-1 0 0 0,0 1 0 0 0,0-1-1 0 0,0 1 1 0 0,0 0 0 0 0,0-1 0 0 0,0 1 0 0 0,1 0-1 0 0,-1 0 1 0 0,0 0 0 0 0,1 1 0 0 0,-1-1-1 0 0,-2 3 1 0 0,0-1-413 0 0,0 0-1 0 0,0 1 0 0 0,1 0 1 0 0,-1-1-1 0 0,1 1 1 0 0,0 1-1 0 0,0-1 0 0 0,0 0 1 0 0,1 1-1 0 0,-3 5 1 0 0,4 9-2696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3.9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122 73 3588 0 0,'0'0'5287'0'0,"-13"16"-6186"0"0,-45 55 842 0 0,53-65 60 0 0,0 1-1 0 0,1 0 1 0 0,0 0 0 0 0,0 0 0 0 0,1 1 0 0 0,0-1 0 0 0,0 1-1 0 0,1 0 1 0 0,0 0 0 0 0,0 0 0 0 0,1 0 0 0 0,0 0 0 0 0,0 0-1 0 0,1 0 1 0 0,0 1 0 0 0,1-1 0 0 0,0 0 0 0 0,0 0 0 0 0,3 10-1 0 0,-4-16 17 0 0,1 0 0 0 0,-1 0 0 0 0,1 0-1 0 0,0 0 1 0 0,-1 0 0 0 0,1 0 0 0 0,0 0 0 0 0,0 0-1 0 0,1 0 1 0 0,-1-1 0 0 0,0 1 0 0 0,0 0-1 0 0,1-1 1 0 0,-1 1 0 0 0,1-1 0 0 0,0 0 0 0 0,-1 1-1 0 0,1-1 1 0 0,0 0 0 0 0,0 0 0 0 0,-1 0-1 0 0,1 0 1 0 0,0 0 0 0 0,0-1 0 0 0,0 1-1 0 0,0-1 1 0 0,0 1 0 0 0,1-1 0 0 0,-1 0 0 0 0,0 1-1 0 0,0-1 1 0 0,0 0 0 0 0,0-1 0 0 0,0 1-1 0 0,4-1 1 0 0,-2 0 38 0 0,0 0-1 0 0,0-1 1 0 0,0 0-1 0 0,0 0 0 0 0,0 0 1 0 0,0 0-1 0 0,-1-1 1 0 0,1 1-1 0 0,-1-1 1 0 0,1 0-1 0 0,-1 0 1 0 0,0 0-1 0 0,0-1 1 0 0,-1 1-1 0 0,1-1 0 0 0,2-4 1 0 0,1-4-10 0 0,-1 0-1 0 0,-1 0 1 0 0,0-1 0 0 0,0 1 0 0 0,-1-1 0 0 0,-1 0-1 0 0,0 0 1 0 0,-1 0 0 0 0,0-17 0 0 0,-1 19-37 0 0,-1 1 0 0 0,0-1 0 0 0,0 1 0 0 0,-1 0 0 0 0,0-1 0 0 0,0 1-1 0 0,-1 0 1 0 0,-1 0 0 0 0,0 1 0 0 0,0-1 0 0 0,-1 1 0 0 0,-6-10 0 0 0,8 16-27 0 0,0 0 0 0 0,1 0 0 0 0,-1 1 0 0 0,0-1 0 0 0,-1 1-1 0 0,1 0 1 0 0,0 0 0 0 0,-1 0 0 0 0,1 0 0 0 0,-1 1 0 0 0,1-1 0 0 0,-1 1 0 0 0,0 0-1 0 0,1 0 1 0 0,-1 0 0 0 0,0 1 0 0 0,0 0 0 0 0,0-1 0 0 0,-6 1 0 0 0,8 1-143 0 0,0-1 0 0 0,-1 0 1 0 0,1 0-1 0 0,-1 1 1 0 0,1-1-1 0 0,0 1 0 0 0,0 0 1 0 0,-1 0-1 0 0,1 0 1 0 0,0 0-1 0 0,0 0 0 0 0,0 0 1 0 0,0 0-1 0 0,0 1 0 0 0,0-1 1 0 0,0 1-1 0 0,0 0 1 0 0,1-1-1 0 0,-1 1 0 0 0,1 0 1 0 0,-1 0-1 0 0,1 0 1 0 0,0 0-1 0 0,0 0 0 0 0,-1 0 1 0 0,1 1-1 0 0,1-1 0 0 0,-1 0 1 0 0,0 0-1 0 0,1 1 1 0 0,-1-1-1 0 0,0 4 0 0 0,3 10-3686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4.3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127 73 3452 0 0,'0'0'3873'0'0,"-13"-2"-2496"0"0,-42-1-1307 0 0,52 3-90 0 0,1 0 1 0 0,0 0-1 0 0,-1 0 0 0 0,1 1 0 0 0,-1-1 1 0 0,1 1-1 0 0,0-1 0 0 0,0 1 0 0 0,-1 0 0 0 0,1 0 1 0 0,0 0-1 0 0,0 0 0 0 0,0 0 0 0 0,0 0 1 0 0,0 1-1 0 0,0-1 0 0 0,0 0 0 0 0,0 1 1 0 0,1 0-1 0 0,-1 0 0 0 0,0-1 0 0 0,1 1 1 0 0,0 0-1 0 0,-1 0 0 0 0,1 0 0 0 0,0 0 0 0 0,0 0 1 0 0,0 1-1 0 0,0-1 0 0 0,0 0 0 0 0,1 1 1 0 0,-1-1-1 0 0,1 0 0 0 0,0 1 0 0 0,-1-1 1 0 0,1 3-1 0 0,0 1 16 0 0,0 0-1 0 0,1 0 1 0 0,-1 0 0 0 0,1 0-1 0 0,0 0 1 0 0,1-1 0 0 0,0 1 0 0 0,-1 0-1 0 0,2-1 1 0 0,-1 1 0 0 0,7 9-1 0 0,-4-8 60 0 0,1 0 0 0 0,1 0-1 0 0,-1-1 1 0 0,1 0 0 0 0,0 0-1 0 0,0-1 1 0 0,1 0 0 0 0,0 0-1 0 0,0-1 1 0 0,0 0-1 0 0,0 0 1 0 0,1-1 0 0 0,-1 0-1 0 0,1-1 1 0 0,0 1 0 0 0,0-2-1 0 0,0 1 1 0 0,0-1 0 0 0,18-1-1 0 0,-25 0-31 0 0,0 0-1 0 0,-1-1 0 0 0,1 1 1 0 0,0-1-1 0 0,0 1 0 0 0,0-1 1 0 0,-1 1-1 0 0,1-1 1 0 0,0 0-1 0 0,-1 0 0 0 0,1 0 1 0 0,-1 0-1 0 0,1 0 0 0 0,-1-1 1 0 0,1 1-1 0 0,-1 0 1 0 0,0-1-1 0 0,1 1 0 0 0,0-3 1 0 0,0 0 21 0 0,1 0 0 0 0,-1 0 0 0 0,-1 0 1 0 0,1-1-1 0 0,-1 1 0 0 0,1-1 1 0 0,0-8-1 0 0,0 1 6 0 0,-2-1 1 0 0,1 0-1 0 0,-2 1 1 0 0,1-1-1 0 0,-4-14 1 0 0,2 17-52 0 0,-1 1 1 0 0,1 0 0 0 0,-2 1-1 0 0,1-1 1 0 0,-1 0-1 0 0,-1 1 1 0 0,1 0-1 0 0,-10-12 1 0 0,12 17-38 0 0,-1-1 0 0 0,1 1 0 0 0,-1 0 0 0 0,0 1 0 0 0,0-1 0 0 0,0 0 0 0 0,0 1 0 0 0,-1-1 0 0 0,1 1 0 0 0,-1 0 1 0 0,1 0-1 0 0,-1 1 0 0 0,0-1 0 0 0,1 1 0 0 0,-1 0 0 0 0,0 0 0 0 0,0 0 0 0 0,0 0 0 0 0,0 0 0 0 0,0 1 0 0 0,-8 0 0 0 0,11 0-48 0 0,1 0-1 0 0,-1 0 1 0 0,0 1 0 0 0,0-1-1 0 0,0 0 1 0 0,1 0 0 0 0,-1 1-1 0 0,0-1 1 0 0,1 0-1 0 0,-1 1 1 0 0,0-1 0 0 0,1 1-1 0 0,-1-1 1 0 0,0 1-1 0 0,1-1 1 0 0,-1 1 0 0 0,1 0-1 0 0,-1-1 1 0 0,1 1 0 0 0,-1 0-1 0 0,1-1 1 0 0,-1 1-1 0 0,1 0 1 0 0,0-1 0 0 0,-1 1-1 0 0,1 0 1 0 0,0 0-1 0 0,0 0 1 0 0,0-1 0 0 0,-1 1-1 0 0,1 0 1 0 0,0 0 0 0 0,0 0-1 0 0,0-1 1 0 0,0 1-1 0 0,0 0 1 0 0,1 0 0 0 0,-1 0-1 0 0,0-1 1 0 0,0 1-1 0 0,0 0 1 0 0,1 0 0 0 0,-1-1-1 0 0,0 1 1 0 0,1 0 0 0 0,-1 0-1 0 0,1 0 1 0 0,17 9-2476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4.7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182 38 4424 0 0,'0'0'3636'0'0,"-15"-1"-3547"0"0,-50-2 49 0 0,61 4-147 0 0,0-1 0 0 0,0 1 0 0 0,0-1 0 0 0,0 1 0 0 0,0 0 0 0 0,0 1 0 0 0,0-1 0 0 0,0 1 0 0 0,0 0 0 0 0,0 0 0 0 0,1 0 0 0 0,-1 0 0 0 0,1 0 0 0 0,-1 1 0 0 0,1 0 0 0 0,0 0 0 0 0,0 0 0 0 0,0 0 0 0 0,1 0 0 0 0,-1 0 0 0 0,1 1 0 0 0,-4 5 0 0 0,3-3-17 0 0,0 0-1 0 0,1 1 1 0 0,-1-1-1 0 0,1 1 0 0 0,0 0 1 0 0,1 0-1 0 0,0-1 1 0 0,0 1-1 0 0,0 0 1 0 0,1 0-1 0 0,1 9 0 0 0,-1-12 48 0 0,1 0-1 0 0,0 0 0 0 0,0 0 0 0 0,1 0 1 0 0,-1 0-1 0 0,1 0 0 0 0,0 0 0 0 0,0-1 0 0 0,0 1 1 0 0,1-1-1 0 0,-1 0 0 0 0,1 1 0 0 0,0-1 1 0 0,0 0-1 0 0,0-1 0 0 0,0 1 0 0 0,0 0 0 0 0,0-1 1 0 0,1 0-1 0 0,0 0 0 0 0,-1 0 0 0 0,1 0 1 0 0,0 0-1 0 0,0-1 0 0 0,0 1 0 0 0,0-1 1 0 0,4 0-1 0 0,12 4 63 0 0,0-2-1 0 0,0 0 1 0 0,0-2 0 0 0,23 0 0 0 0,-32-1-48 0 0,1-1 1 0 0,-1-1-1 0 0,0 1 0 0 0,0-2 1 0 0,0 0-1 0 0,0 0 0 0 0,0-1 1 0 0,-1 0-1 0 0,1-1 0 0 0,-1 0 1 0 0,15-10-1 0 0,-20 12 0 0 0,0-1 1 0 0,0 0-1 0 0,0 0 1 0 0,-1 0-1 0 0,1-1 0 0 0,-1 1 1 0 0,0-1-1 0 0,0 0 1 0 0,-1-1-1 0 0,0 1 0 0 0,0 0 1 0 0,0-1-1 0 0,0 0 1 0 0,-1 0-1 0 0,0 0 0 0 0,0 0 1 0 0,0 0-1 0 0,-1 0 1 0 0,0 0-1 0 0,0 0 0 0 0,-1-1 1 0 0,0-7-1 0 0,0 11-33 0 0,-1 0 0 0 0,1 0 0 0 0,-1 0 0 0 0,0 0 0 0 0,0 0 0 0 0,0 0 0 0 0,0 0 0 0 0,0 1 0 0 0,-1-1 0 0 0,1 0 0 0 0,-1 1 0 0 0,0-1 0 0 0,1 1 0 0 0,-1-1 0 0 0,0 1 0 0 0,-1 0 0 0 0,-2-2 0 0 0,0 0-34 0 0,-1 0-1 0 0,0 0 1 0 0,0 1-1 0 0,0 0 1 0 0,0 0-1 0 0,0 1 1 0 0,-10-3-1 0 0,-6 0-71 0 0,1 1-1 0 0,-1 2 1 0 0,-41-1-1 0 0,57 2 35 0 0,0 1 1 0 0,0 0-1 0 0,0 0 0 0 0,0 0 1 0 0,0 1-1 0 0,0 0 0 0 0,0 0 1 0 0,0 0-1 0 0,0 1 0 0 0,1 0 1 0 0,-1 0-1 0 0,1 1 0 0 0,-1-1 0 0 0,1 1 1 0 0,0 0-1 0 0,-8 6 0 0 0,6 3-1947 0 0,12 0-1663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5.1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119 18 5092 0 0,'0'0'6121'0'0,"-6"6"-7785"0"0,4-4 1674 0 0,-1 1 1 0 0,1 0-1 0 0,0-1 0 0 0,-1 1 1 0 0,1 0-1 0 0,1 0 0 0 0,-1 0 1 0 0,0 0-1 0 0,1 1 0 0 0,-1-1 1 0 0,1 0-1 0 0,0 1 0 0 0,0-1 1 0 0,0 1-1 0 0,1-1 0 0 0,-1 1 1 0 0,1-1-1 0 0,0 1 0 0 0,0-1 1 0 0,0 1-1 0 0,1-1 0 0 0,-1 1 1 0 0,1-1-1 0 0,-1 1 0 0 0,1-1 1 0 0,1 1-1 0 0,-1-1 0 0 0,0 0 1 0 0,1 0-1 0 0,-1 1 0 0 0,1-1 1 0 0,0 0-1 0 0,0 0 0 0 0,0-1 1 0 0,3 4-1 0 0,-1-3 44 0 0,-1 0 1 0 0,1 0-1 0 0,0 0 1 0 0,0-1-1 0 0,0 1 0 0 0,0-1 1 0 0,0 0-1 0 0,0 0 1 0 0,1-1-1 0 0,-1 1 1 0 0,1-1-1 0 0,-1 0 0 0 0,1 0 1 0 0,-1-1-1 0 0,1 1 1 0 0,0-1-1 0 0,-1 0 0 0 0,1 0 1 0 0,0 0-1 0 0,7-3 1 0 0,-10 2-19 0 0,1 0 0 0 0,-1 0 0 0 0,0 0 0 0 0,0 0 0 0 0,0-1 0 0 0,0 0 0 0 0,-1 1 0 0 0,1-1 0 0 0,0 0 1 0 0,-1 1-1 0 0,1-1 0 0 0,-1 0 0 0 0,1 0 0 0 0,-1-1 0 0 0,0 1 0 0 0,0 0 0 0 0,0 0 0 0 0,0 0 0 0 0,0-1 0 0 0,-1 1 1 0 0,1 0-1 0 0,-1-1 0 0 0,1 1 0 0 0,-1-1 0 0 0,0 1 0 0 0,0-3 0 0 0,0 1-40 0 0,0-1 0 0 0,0 1 0 0 0,0 0 0 0 0,-1 0 0 0 0,1 0 0 0 0,-1 0 1 0 0,0 0-1 0 0,-1 0 0 0 0,1 0 0 0 0,-1 0 0 0 0,1 0 0 0 0,-1 0 0 0 0,0 1 0 0 0,-4-5 0 0 0,0 2-49 0 0,0 1-1 0 0,-1 0 0 0 0,0 1 1 0 0,0-1-1 0 0,-1 1 1 0 0,1 1-1 0 0,-1-1 0 0 0,0 1 1 0 0,0 1-1 0 0,0-1 1 0 0,0 1-1 0 0,0 1 1 0 0,0-1-1 0 0,-1 1 0 0 0,1 1 1 0 0,0 0-1 0 0,-1 0 1 0 0,1 1-1 0 0,0 0 0 0 0,-1 0 1 0 0,-11 4-1 0 0,17-4-103 0 0,0 1 0 0 0,0-1-1 0 0,0 1 1 0 0,0 0 0 0 0,0 0 0 0 0,0 0-1 0 0,1 1 1 0 0,-1-1 0 0 0,-1 3 0 0 0,3-4-131 0 0,0 0 1 0 0,0 0 0 0 0,0 0 0 0 0,1 1 0 0 0,-1-1 0 0 0,0 0 0 0 0,1 0 0 0 0,-1 0 0 0 0,1 1-1 0 0,-1-1 1 0 0,1 0 0 0 0,0 0 0 0 0,0 1 0 0 0,-1-1 0 0 0,1 3 0 0 0,6 9-3875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5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126 69 4104 0 0,'0'0'5504'0'0,"-13"3"-6729"0"0,-43 9 1166 0 0,53-11 52 0 0,-1 1-1 0 0,1 0 1 0 0,0 0 0 0 0,-1 0 0 0 0,1 0-1 0 0,0 1 1 0 0,0-1 0 0 0,1 1-1 0 0,-1 0 1 0 0,0-1 0 0 0,1 1-1 0 0,0 1 1 0 0,-1-1 0 0 0,1 0 0 0 0,0 0-1 0 0,1 1 1 0 0,-2 3 0 0 0,2-5 14 0 0,0-1 1 0 0,0 1 0 0 0,1-1-1 0 0,-1 1 1 0 0,1-1 0 0 0,-1 1-1 0 0,1 0 1 0 0,0-1 0 0 0,-1 1-1 0 0,1-1 1 0 0,0 1 0 0 0,0 0-1 0 0,0-1 1 0 0,0 1 0 0 0,1 0 0 0 0,-1-1-1 0 0,0 1 1 0 0,1 0 0 0 0,-1-1-1 0 0,1 1 1 0 0,-1-1 0 0 0,1 1-1 0 0,0-1 1 0 0,0 1 0 0 0,0-1-1 0 0,0 1 1 0 0,0-1 0 0 0,0 0-1 0 0,0 0 1 0 0,0 1 0 0 0,0-1-1 0 0,1 0 1 0 0,-1 0 0 0 0,3 1-1 0 0,4 1 52 0 0,0-1 0 0 0,0 0 0 0 0,0 0-1 0 0,0-1 1 0 0,1 0 0 0 0,-1-1 0 0 0,0 0 0 0 0,1 0-1 0 0,-1 0 1 0 0,1-1 0 0 0,-1-1 0 0 0,0 1-1 0 0,0-1 1 0 0,0-1 0 0 0,0 0 0 0 0,0 0-1 0 0,0 0 1 0 0,-1-1 0 0 0,0 0 0 0 0,1 0-1 0 0,-2-1 1 0 0,1 0 0 0 0,0 0 0 0 0,-1-1 0 0 0,0 0-1 0 0,0 0 1 0 0,-1 0 0 0 0,9-13 0 0 0,-13 17-54 0 0,0 0 1 0 0,0 1 0 0 0,0-1 0 0 0,0 0 0 0 0,-1 0 0 0 0,1 0-1 0 0,-1 0 1 0 0,1 0 0 0 0,-1 0 0 0 0,0 0 0 0 0,0 0 0 0 0,0 0-1 0 0,0 0 1 0 0,0 0 0 0 0,0 0 0 0 0,0 0 0 0 0,-1 0 0 0 0,1 0 0 0 0,-1 1-1 0 0,1-1 1 0 0,-2-2 0 0 0,0 1-24 0 0,0 0 1 0 0,0 1-1 0 0,0-1 0 0 0,0 1 0 0 0,0-1 1 0 0,-1 1-1 0 0,1 0 0 0 0,-1 0 0 0 0,1 0 1 0 0,-1 0-1 0 0,-5-2 0 0 0,-4-2-82 0 0,-1 1 0 0 0,0 0 0 0 0,0 1 0 0 0,-27-4 0 0 0,19 4-77 0 0,-1 2 0 0 0,-43 0 0 0 0,52 5-586 0 0,13-3 668 0 0,0 0-1 0 0,0 0 1 0 0,-1 0-1 0 0,1 0 1 0 0,0 0-1 0 0,0 1 1 0 0,-1-1-1 0 0,1 0 1 0 0,0 0-1 0 0,0 0 0 0 0,-1 0 1 0 0,-1 3-1051 0 0,2-3 1050 0 0,0 1 1 0 0,0-1-1 0 0,0 0 1 0 0,0 0-1 0 0,0 1 1 0 0,0-1-1 0 0,0 0 1 0 0,0 0-1 0 0,0 1 0 0 0,0-1 1 0 0,0 0-1 0 0,0 1 1 0 0,0-1-1 0 0,0 0 1 0 0,0 0-1 0 0,0 1 1 0 0,0-1-1 0 0,1 0 1 0 0,-1 0-1 0 0,0 1 1 0 0,0-1-1 0 0,0 0 1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5.9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 36 5653 0 0,'0'0'1430'0'0,"-14"1"-1180"0"0,-46 2-369 0 0,56-2 101 0 0,0 0 1 0 0,1 0-1 0 0,-1 0 0 0 0,0 0 1 0 0,0 1-1 0 0,1-1 1 0 0,-1 1-1 0 0,1 0 0 0 0,0 0 1 0 0,-1 0-1 0 0,1 1 0 0 0,0-1 1 0 0,0 1-1 0 0,1 0 1 0 0,-1-1-1 0 0,0 1 0 0 0,1 1 1 0 0,0-1-1 0 0,0 0 0 0 0,0 0 1 0 0,0 1-1 0 0,0-1 1 0 0,1 1-1 0 0,-1 0 0 0 0,1-1 1 0 0,0 1-1 0 0,-1 7 0 0 0,1-6 39 0 0,0 1 0 0 0,1 0 0 0 0,-1 0 0 0 0,1-1-1 0 0,1 1 1 0 0,-1 0 0 0 0,1-1 0 0 0,0 1 0 0 0,0 0-1 0 0,0-1 1 0 0,1 1 0 0 0,0-1 0 0 0,0 0-1 0 0,0 0 1 0 0,1 0 0 0 0,0 0 0 0 0,3 5 0 0 0,0-4 21 0 0,0 0 1 0 0,0 0 0 0 0,0-1-1 0 0,1 0 1 0 0,0 0 0 0 0,0 0 0 0 0,0-1-1 0 0,0 0 1 0 0,1-1 0 0 0,0 0-1 0 0,0 0 1 0 0,15 3 0 0 0,-18-4-3 0 0,0-1 0 0 0,1-1 1 0 0,-1 1-1 0 0,0-1 0 0 0,1 0 1 0 0,-1 0-1 0 0,0-1 0 0 0,1 1 1 0 0,-1-1-1 0 0,0 0 0 0 0,1-1 1 0 0,-1 1-1 0 0,0-1 0 0 0,0 0 1 0 0,0 0-1 0 0,-1-1 0 0 0,1 0 1 0 0,0 1-1 0 0,-1-2 0 0 0,8-5 1 0 0,-5 1 67 0 0,-1 0 0 0 0,0 0 1 0 0,0-1-1 0 0,-1 1 0 0 0,0-1 1 0 0,-1 0-1 0 0,1 0 0 0 0,-2-1 1 0 0,1 1-1 0 0,-2-1 0 0 0,1 0 1 0 0,-1 0-1 0 0,0 0 0 0 0,-1 0 1 0 0,-1 0-1 0 0,1 0 0 0 0,-2 0 1 0 0,-1-13-1 0 0,2 20-131 0 0,-1 0-1 0 0,0 0 1 0 0,-1-1 0 0 0,1 1-1 0 0,0 0 1 0 0,-1 0-1 0 0,0 0 1 0 0,0 1 0 0 0,0-1-1 0 0,0 0 1 0 0,0 1 0 0 0,0-1-1 0 0,-1 1 1 0 0,1-1-1 0 0,-1 1 1 0 0,0 0 0 0 0,0 0-1 0 0,0 1 1 0 0,0-1 0 0 0,0 0-1 0 0,0 1 1 0 0,-5-2 0 0 0,5 2-39 0 0,1 0 0 0 0,0 1 0 0 0,0-1-1 0 0,-1 1 1 0 0,1-1 0 0 0,0 1 0 0 0,-1 0 0 0 0,1 0 0 0 0,0 0 0 0 0,-1 0 0 0 0,1 0 0 0 0,0 0 0 0 0,-1 1 0 0 0,1-1 0 0 0,0 1 0 0 0,0 0 0 0 0,-1-1 0 0 0,1 1 0 0 0,0 0 0 0 0,0 0 0 0 0,0 1 0 0 0,0-1 0 0 0,0 0 0 0 0,0 1 0 0 0,0-1 0 0 0,1 1 0 0 0,-1 0 0 0 0,0-1 0 0 0,1 1 0 0 0,0 0 0 0 0,-1 0 0 0 0,1 0 0 0 0,-1 2 0 0 0,-1 7-1977 0 0,6 4-1587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6.3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192 38 5092 0 0,'0'0'2599'0'0,"-16"-3"-2381"0"0,-52-8-154 0 0,63 10-81 0 0,1 1 0 0 0,0-1 0 0 0,-1 1 0 0 0,1 0 0 0 0,0 0 1 0 0,-1 1-1 0 0,1-1 0 0 0,0 1 0 0 0,-1 0 0 0 0,1 0 0 0 0,0 1 0 0 0,0-1 0 0 0,0 1 1 0 0,0 0-1 0 0,0 0 0 0 0,0 0 0 0 0,1 0 0 0 0,-1 1 0 0 0,-3 3 0 0 0,4-4 11 0 0,1 1 1 0 0,0-1-1 0 0,1 1 0 0 0,-1-1 0 0 0,0 1 0 0 0,1 0 0 0 0,-1 0 0 0 0,1 0 0 0 0,0 0 0 0 0,0 0 1 0 0,0 0-1 0 0,0 0 0 0 0,1 0 0 0 0,-1 0 0 0 0,1 1 0 0 0,0-1 0 0 0,-1 0 0 0 0,2 0 0 0 0,-1 0 1 0 0,0 1-1 0 0,1-1 0 0 0,-1 0 0 0 0,2 4 0 0 0,0-3 41 0 0,0 0 1 0 0,0 0-1 0 0,0 0 1 0 0,1 0-1 0 0,-1 0 1 0 0,1 0-1 0 0,0-1 1 0 0,0 1-1 0 0,0-1 1 0 0,1 0-1 0 0,-1 0 0 0 0,1 0 1 0 0,-1 0-1 0 0,1-1 1 0 0,0 1-1 0 0,0-1 1 0 0,1 0-1 0 0,-1 0 1 0 0,0-1-1 0 0,0 1 1 0 0,1-1-1 0 0,-1 0 0 0 0,1 0 1 0 0,8 0-1 0 0,-3 0 30 0 0,1 0 0 0 0,-1-1 1 0 0,1 0-1 0 0,-1 0 0 0 0,0-1 0 0 0,1-1 0 0 0,-1 0 0 0 0,0 0 0 0 0,0-1 0 0 0,10-4 0 0 0,-8 1 2 0 0,0-1 0 0 0,0 0 0 0 0,-1 0 0 0 0,1-1 0 0 0,15-16 0 0 0,-23 21-37 0 0,-1-1-1 0 0,1 1 1 0 0,0-1-1 0 0,-1 0 1 0 0,0 0-1 0 0,0-1 1 0 0,0 1-1 0 0,-1-1 1 0 0,1 1-1 0 0,-1-1 1 0 0,0 0-1 0 0,0 0 1 0 0,-1 0 0 0 0,1 0-1 0 0,-1 0 1 0 0,-1 0-1 0 0,2-8 1 0 0,-2 12-47 0 0,-1 0 0 0 0,1 0 0 0 0,0 0 0 0 0,0 0 1 0 0,-1 0-1 0 0,1 0 0 0 0,-1 0 0 0 0,1 0 0 0 0,-1 0 1 0 0,1 0-1 0 0,-1 0 0 0 0,1 0 0 0 0,-1 1 0 0 0,0-1 0 0 0,0 0 1 0 0,1 0-1 0 0,-1 1 0 0 0,0-1 0 0 0,0 0 0 0 0,0 1 1 0 0,0-1-1 0 0,-1 0 0 0 0,-28-7-310 0 0,-31 8-20 0 0,60 0 346 0 0,-5 1-11 0 0,-1 0-1 0 0,0 0 1 0 0,1 1-1 0 0,0 0 1 0 0,-1 0-1 0 0,-7 5 1 0 0,12-6-216 0 0,0 0 0 0 0,-1 0 0 0 0,1 0 0 0 0,0 0 0 0 0,0 0 0 0 0,1 1 0 0 0,-1-1 1 0 0,0 1-1 0 0,0 0 0 0 0,1-1 0 0 0,-1 1 0 0 0,1 0 0 0 0,-1 0 0 0 0,1 0 0 0 0,0 0 0 0 0,0 0 1 0 0,0 0-1 0 0,0 0 0 0 0,0 0 0 0 0,0 1 0 0 0,0 3 0 0 0,4 9-3639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49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8037 0 0,'0'0'3288'0'0,"-1"10"-4700"0"0,-3 50 258 0 0,2 0 1 0 0,10 85-1 0 0,-3-119-906 0 0,6-2-532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6.8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301 63 1160 0 0,'0'0'6422'0'0,"-13"-10"-5999"0"0,-45-31-247 0 0,52 38-176 0 0,1 1 0 0 0,-1 1 0 0 0,0-1 0 0 0,0 1 0 0 0,0 0 1 0 0,0 0-1 0 0,0 1 0 0 0,0-1 0 0 0,0 1 0 0 0,0 1 0 0 0,0-1 0 0 0,0 1 0 0 0,0 0 1 0 0,1 0-1 0 0,-1 1 0 0 0,0 0 0 0 0,0 0 0 0 0,-5 3 0 0 0,8-4-3 0 0,-7 3-54 0 0,1 0 0 0 0,-1 1-1 0 0,1 1 1 0 0,0-1 0 0 0,0 1 0 0 0,-10 10-1 0 0,16-14 51 0 0,0 0 0 0 0,1 0-1 0 0,-1 1 1 0 0,1-1-1 0 0,-1 1 1 0 0,1 0 0 0 0,0 0-1 0 0,0-1 1 0 0,0 1 0 0 0,1 1-1 0 0,-1-1 1 0 0,1 0 0 0 0,-1 0-1 0 0,1 1 1 0 0,0-1 0 0 0,0 0-1 0 0,1 1 1 0 0,-1-1-1 0 0,1 1 1 0 0,0-1 0 0 0,-1 1-1 0 0,2 5 1 0 0,0-7 37 0 0,0 0 1 0 0,0 0-1 0 0,0 0 0 0 0,0 0 0 0 0,1 0 1 0 0,-1 0-1 0 0,1 0 0 0 0,-1 0 1 0 0,1-1-1 0 0,0 1 0 0 0,0-1 0 0 0,-1 1 1 0 0,1-1-1 0 0,0 0 0 0 0,0 1 1 0 0,1-1-1 0 0,-1 0 0 0 0,4 1 0 0 0,45 12 806 0 0,-44-12-728 0 0,22 4 202 0 0,1-2 0 0 0,0-1-1 0 0,60-1 1 0 0,-74-3-125 0 0,0 0 1 0 0,0-1-1 0 0,0-1 0 0 0,0 0 0 0 0,0-1 0 0 0,0-1 0 0 0,-1-1 0 0 0,29-14 0 0 0,-41 18-138 0 0,0 0 0 0 0,0 0 0 0 0,0 0-1 0 0,0 0 1 0 0,-1-1 0 0 0,1 1 0 0 0,-1-1-1 0 0,0 1 1 0 0,1-1 0 0 0,-1 0 0 0 0,-1 0-1 0 0,1 0 1 0 0,0 0 0 0 0,-1-1 0 0 0,1 1-1 0 0,-1 0 1 0 0,0-1 0 0 0,0 1-1 0 0,0-1 1 0 0,-1 1 0 0 0,1-1 0 0 0,-1 1-1 0 0,0-5 1 0 0,0 5-67 0 0,-1 1-1 0 0,1-1 0 0 0,-1 0 1 0 0,1 0-1 0 0,-1 0 1 0 0,0 1-1 0 0,-1-1 1 0 0,1 1-1 0 0,0-1 1 0 0,-1 1-1 0 0,1-1 0 0 0,-1 1 1 0 0,0 0-1 0 0,0-1 1 0 0,0 1-1 0 0,0 0 1 0 0,0 0-1 0 0,0 1 0 0 0,0-1 1 0 0,-1 0-1 0 0,1 1 1 0 0,-1-1-1 0 0,1 1 1 0 0,-1 0-1 0 0,0 0 1 0 0,1 0-1 0 0,-1 0 0 0 0,-4-1 1 0 0,-4 0-52 0 0,0 0 0 0 0,-1 1 0 0 0,1 0 1 0 0,-1 1-1 0 0,1 0 0 0 0,0 1 0 0 0,-14 2 1 0 0,-10 4-1243 0 0,-34 12 0 0 0,42-11-571 0 0,-23 8-3688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40.1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76 1684 0 0,'0'0'7602'0'0,"4"-12"-7787"0"0,16-33-84 0 0,-18 44 256 0 0,-1-1-1 0 0,0 1 1 0 0,1-1-1 0 0,-1 1 1 0 0,0 0 0 0 0,1 0-1 0 0,0 0 1 0 0,-1 0-1 0 0,1 0 1 0 0,0 0 0 0 0,-1 0-1 0 0,1 0 1 0 0,0 1-1 0 0,0-1 1 0 0,0 0 0 0 0,-1 1-1 0 0,4-1 1 0 0,32 1-60 0 0,-26 0 69 0 0,35 0-3240 0 0,-38 0 566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40.6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50 4516 0 0,'0'0'4097'0'0,"88"-42"-4897"0"0,-56 41 656 0 0,3-2 136 0 0,-4 3-420 0 0,-7-2-912 0 0,1 1-993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8.5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1 374 5473 0 0,'0'0'9003'0'0,"1"-12"-8718"0"0,10-33-999 0 0,-5 98 962 0 0,-5-36-268 0 0,0-1-1 0 0,2 0 1 0 0,0 1 0 0 0,7 21 0 0 0,-9-34 36 0 0,1 0 0 0 0,-1-1 0 0 0,1 1 1 0 0,0-1-1 0 0,0 1 0 0 0,0-1 1 0 0,1 0-1 0 0,-1 0 0 0 0,1 0 1 0 0,-1 0-1 0 0,1-1 0 0 0,0 1 0 0 0,0 0 1 0 0,0-1-1 0 0,1 0 0 0 0,-1 0 1 0 0,1 0-1 0 0,-1 0 0 0 0,1-1 0 0 0,-1 1 1 0 0,1-1-1 0 0,0 0 0 0 0,6 1 1 0 0,8 0 142 0 0,0-1 0 0 0,0 0 0 0 0,0-1-1 0 0,0-1 1 0 0,26-5 0 0 0,90-25 127 0 0,-126 29-274 0 0,81-24 152 0 0,0-3 1 0 0,93-44-1 0 0,-139 52-184 0 0,-1-2 1 0 0,-1-1 0 0 0,-1-2 0 0 0,-1-2 0 0 0,-2-1-1 0 0,36-37 1 0 0,-68 61-158 0 0,0 0 1 0 0,0-1-1 0 0,0 0 1 0 0,-1 0-1 0 0,0 0 0 0 0,0-1 1 0 0,0 1-1 0 0,4-14 0 0 0,-6 15-446 0 0,-1 0 0 0 0,0 1 0 0 0,-1-1 0 0 0,1 0 0 0 0,-1 0 1 0 0,0 0-1 0 0,0 1 0 0 0,0-1 0 0 0,-3-9 0 0 0,-5-16-4692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26.6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436 47 964 0 0,'0'0'3242'0'0,"3"-5"-2656"0"0,0-1-327 0 0,-1 4-138 0 0,-1 0 0 0 0,0 1 1 0 0,0-1-1 0 0,-1 0 0 0 0,1 0 0 0 0,0 0 0 0 0,-1 0 1 0 0,1 0-1 0 0,-1 1 0 0 0,1-1 0 0 0,-1 0 1 0 0,0 0-1 0 0,0 0 0 0 0,0-3 0 0 0,-1 5-59 0 0,1-1 0 0 0,-1 1 0 0 0,0-1 0 0 0,0 1 0 0 0,0-1 0 0 0,0 1 0 0 0,0 0 0 0 0,0 0 0 0 0,0-1 0 0 0,1 1 0 0 0,-1 0-1 0 0,0 0 1 0 0,0 0 0 0 0,0 0 0 0 0,0 0 0 0 0,0 0 0 0 0,0 0 0 0 0,0 0 0 0 0,0 0 0 0 0,-1 1 0 0 0,-24 3-153 0 0,-4 7 117 0 0,0 3 0 0 0,0 0 0 0 0,1 2 1 0 0,1 1-1 0 0,1 1 0 0 0,1 1 1 0 0,-28 27-1 0 0,40-33-14 0 0,0 1 0 0 0,2 1 1 0 0,-1 0-1 0 0,2 0 0 0 0,0 2 1 0 0,1-1-1 0 0,1 1 0 0 0,0 1 1 0 0,1-1-1 0 0,-6 25 0 0 0,7-19-18 0 0,1 2-1 0 0,1-1 1 0 0,2 0 0 0 0,0 1-1 0 0,2 0 1 0 0,0 0-1 0 0,5 40 1 0 0,-2-54 22 0 0,-1-1 1 0 0,1 1 0 0 0,1-1-1 0 0,0 0 1 0 0,1 1-1 0 0,0-1 1 0 0,0-1 0 0 0,1 1-1 0 0,0-1 1 0 0,12 16-1 0 0,-12-19 73 0 0,0 0 1 0 0,1 0-1 0 0,0-1 0 0 0,0 1 0 0 0,1-1 0 0 0,-1-1 0 0 0,1 0 0 0 0,0 0 0 0 0,0 0 1 0 0,1-1-1 0 0,-1 1 0 0 0,1-2 0 0 0,-1 1 0 0 0,16 2 0 0 0,14 2 117 0 0,11 3-107 0 0,-16-8-5028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27.0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222 1 2072 0 0,'0'0'2176'0'0,"12"14"-1952"0"0,35 49 48 0 0,-42-55-159 0 0,0 1-1 0 0,-1 0 1 0 0,0 0 0 0 0,-1 0 0 0 0,0 1 0 0 0,0-1-1 0 0,-1 1 1 0 0,0 0 0 0 0,-1-1 0 0 0,0 1 0 0 0,-1 0-1 0 0,0 0 1 0 0,-1 13 0 0 0,0 0 61 0 0,2-15-33 0 0,-2 1 0 0 0,1-1 0 0 0,-1 1 1 0 0,-1-1-1 0 0,0 0 0 0 0,0 1 0 0 0,0-1 1 0 0,-1 0-1 0 0,0-1 0 0 0,-1 1 0 0 0,0 0 1 0 0,-6 10-1 0 0,3-10 77 0 0,0 0 1 0 0,-1 0 0 0 0,1 0 0 0 0,-2-1 0 0 0,1 0-1 0 0,-1-1 1 0 0,0 0 0 0 0,0 0 0 0 0,-14 6-1 0 0,-137 73-1835 0 0,138-73-1329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39.2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61 2728 0 0,'0'0'4305'0'0,"-1"-5"-4242"0"0,-4-24 2211 0 0,39 24-2700 0 0,6-3 207 0 0,69-5-1 0 0,-46 15-4232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5:39.7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47 1488 0 0,'0'0'5905'0'0,"85"-18"-5905"0"0,-58 14-68 0 0,4-4 64 0 0,1 5 0 0 0,-2 0-12 0 0,2 0-608 0 0,-11 0-1133 0 0,6-1-2623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6: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39 219 8233 0 0,'0'0'2322'0'0,"-6"13"-2349"0"0,-18 44 217 0 0,23-53-130 0 0,-1 0 0 0 0,1 0 0 0 0,0 0 0 0 0,0 0 0 0 0,0 1 0 0 0,0-1 0 0 0,1 0 0 0 0,0 0 0 0 0,0 1 0 0 0,0-1 0 0 0,0 0 0 0 0,0 1 0 0 0,1-1 0 0 0,0 0 0 0 0,0 0 0 0 0,3 7 0 0 0,-3-8 36 0 0,1 0-1 0 0,0 0 1 0 0,1-1 0 0 0,-1 1 0 0 0,0-1 0 0 0,1 1 0 0 0,-1-1 0 0 0,1 0 0 0 0,0 1 0 0 0,0-1 0 0 0,0-1 0 0 0,0 1-1 0 0,0 0 1 0 0,0-1 0 0 0,0 0 0 0 0,4 2 0 0 0,8 0 189 0 0,0 0 1 0 0,1-1-1 0 0,-1 0 1 0 0,1-1-1 0 0,-1-1 1 0 0,1-1-1 0 0,16-2 0 0 0,22-5 109 0 0,-1-2-1 0 0,94-31 0 0 0,97-53 282 0 0,-203 76-493 0 0,-1-1 0 0 0,39-27 0 0 0,-64 36-118 0 0,0 0 1 0 0,-1-1 0 0 0,0-1-1 0 0,-1 0 1 0 0,-1-1 0 0 0,0 0-1 0 0,18-27 1 0 0,-16 13 133 0 0,-14 26-246 0 0,1 0-1 0 0,0 0 1 0 0,-1-1-1 0 0,1 1 0 0 0,-1 0 1 0 0,0 0-1 0 0,1-1 1 0 0,-1 1-1 0 0,0 0 1 0 0,0-1-1 0 0,0 1 1 0 0,0 0-1 0 0,0-1 0 0 0,0 1 1 0 0,0 0-1 0 0,0-1 1 0 0,-1 1-1 0 0,1 0 1 0 0,0 0-1 0 0,-1-2 1 0 0,-16 33-10739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00.9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514 1 3788 0 0,'0'0'4023'0'0,"-13"-1"-3992"0"0,-40 1 12 0 0,51 1-33 0 0,0-1-1 0 0,1 1 0 0 0,-1 0 0 0 0,1-1 0 0 0,-1 1 0 0 0,1 0 0 0 0,0 0 0 0 0,-1 0 0 0 0,1 0 1 0 0,0 0-1 0 0,0 0 0 0 0,-1 1 0 0 0,1-1 0 0 0,0 0 0 0 0,0 1 0 0 0,0-1 0 0 0,1 0 1 0 0,-1 1-1 0 0,0-1 0 0 0,0 1 0 0 0,0 1 0 0 0,-9 37 290 0 0,9-32-259 0 0,-14 69 440 0 0,3-12-190 0 0,-29 92 0 0 0,34-137-221 0 0,-1-1 0 0 0,-1 0 0 0 0,0 0 0 0 0,-1 0 0 0 0,-1-1-1 0 0,-1-1 1 0 0,-1 0 0 0 0,-26 27 0 0 0,19-25 89 0 0,-1 0 0 0 0,-31 20-1 0 0,44-34-59 0 0,0 0 0 0 0,0 0 1 0 0,0-1-1 0 0,0 0 0 0 0,-1 0 0 0 0,0-1 0 0 0,0-1 0 0 0,0 1 0 0 0,0-1 0 0 0,0-1 0 0 0,-9 1 0 0 0,17-2-77 0 0,0 0 0 0 0,0-1 0 0 0,0 1 0 0 0,0 0 0 0 0,0-1 1 0 0,0 1-1 0 0,0 0 0 0 0,1-1 0 0 0,-1 1 0 0 0,0-1 0 0 0,0 0 0 0 0,0 1 0 0 0,1-1 0 0 0,-1 0 0 0 0,0 1 0 0 0,1-1 0 0 0,-1 0 0 0 0,1 0 1 0 0,-1 1-1 0 0,1-1 0 0 0,-1 0 0 0 0,1 0 0 0 0,0 0 0 0 0,-1 0 0 0 0,1 0 0 0 0,0 1 0 0 0,0-1 0 0 0,-1 0 0 0 0,1 0 0 0 0,0 0 1 0 0,0 0-1 0 0,0 0 0 0 0,0 0 0 0 0,0 0 0 0 0,0 0 0 0 0,1-2 0 0 0,-1-1-68 0 0,1 0 1 0 0,-1 0-1 0 0,1 0 0 0 0,0 0 1 0 0,0 0-1 0 0,0 0 0 0 0,0 0 1 0 0,3-4-1 0 0,-1 3 5 0 0,1 0 0 0 0,-1 1 0 0 0,1-1 0 0 0,0 1 0 0 0,1-1 0 0 0,-1 1 0 0 0,1 0 0 0 0,-1 1 0 0 0,1-1 0 0 0,1 1 0 0 0,-1 0 0 0 0,0 0 0 0 0,1 1 0 0 0,-1 0 0 0 0,7-2 0 0 0,-8 2 40 0 0,1 1 0 0 0,-1 0 0 0 0,1 1 0 0 0,-1-1 0 0 0,1 1 0 0 0,-1 0 0 0 0,1 0 1 0 0,0 0-1 0 0,-1 0 0 0 0,1 1 0 0 0,-1 0 0 0 0,0 0 0 0 0,1 0 0 0 0,-1 0 0 0 0,0 1 0 0 0,1 0 1 0 0,-1 0-1 0 0,0 0 0 0 0,0 0 0 0 0,6 6 0 0 0,0 1 43 0 0,0 1 1 0 0,-1 1-1 0 0,-1-1 1 0 0,0 1-1 0 0,0 1 1 0 0,-1 0-1 0 0,0 0 0 0 0,-1 0 1 0 0,0 1-1 0 0,7 26 1 0 0,-5-7 72 0 0,-1 0 1 0 0,-1 0-1 0 0,2 53 1 0 0,-4 8 1 0 0,-5 1-1 0 0,-18 140 1 0 0,6-141-26 0 0,3-1 1 0 0,4 135-1 0 0,7-209-92 0 0,2-1-1 0 0,0 0 0 0 0,1 0 1 0 0,1 0-1 0 0,0 0 0 0 0,1-1 1 0 0,1 0-1 0 0,0 0 0 0 0,2 0 1 0 0,17 24-1 0 0,-22-34 60 0 0,1-1 1 0 0,0 0-1 0 0,0 0 1 0 0,0-1-1 0 0,1 1 1 0 0,-1-1-1 0 0,1-1 1 0 0,0 1-1 0 0,12 5 1 0 0,-15-8 46 0 0,1 1 0 0 0,-1-1 1 0 0,0 0-1 0 0,1 0 0 0 0,0 0 1 0 0,-1-1-1 0 0,1 1 0 0 0,0-1 1 0 0,-1 0-1 0 0,1 0 0 0 0,0 0 1 0 0,-1 0-1 0 0,1 0 0 0 0,-1-1 1 0 0,1 0-1 0 0,0 0 0 0 0,-1 0 1 0 0,1 0-1 0 0,5-4 0 0 0,5-11 935 0 0,-4 3-1794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4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3068 0 0,'0'0'5067'0'0,"15"-12"-4536"0"0,52-35-542 0 0,-63 45 30 0 0,-1 0 0 0 0,1-1 0 0 0,0 1 0 0 0,0 1 0 0 0,0-1 1 0 0,0 1-1 0 0,0-1 0 0 0,0 1 0 0 0,0 0 0 0 0,0 0 0 0 0,1 1 0 0 0,-1-1 1 0 0,0 1-1 0 0,7 1 0 0 0,-8-1-17 0 0,-1 1 0 0 0,1 0 1 0 0,0 0-1 0 0,-1 0 0 0 0,1 0 1 0 0,-1 0-1 0 0,0 0 0 0 0,1 1 0 0 0,-1-1 1 0 0,0 1-1 0 0,0 0 0 0 0,0-1 1 0 0,0 1-1 0 0,0 0 0 0 0,0 0 0 0 0,-1 1 1 0 0,2 1-1 0 0,2 4-18 0 0,-1 0 1 0 0,-1 1-1 0 0,0-1 0 0 0,0 1 1 0 0,-1-1-1 0 0,1 1 0 0 0,-2 0 1 0 0,0 0-1 0 0,0 0 0 0 0,0 11 1 0 0,-2-7 9 0 0,0 1 1 0 0,-1-1-1 0 0,0 0 1 0 0,-1 0-1 0 0,0 0 1 0 0,-1-1-1 0 0,-1 1 0 0 0,-12 22 1 0 0,-5 4 92 0 0,-35 47 0 0 0,23-38 0 0 0,32-46-89 0 0,0 1 0 0 0,0 0 0 0 0,1-1-1 0 0,-1 1 1 0 0,1 0 0 0 0,0 0 0 0 0,-1 0-1 0 0,1 0 1 0 0,0 0 0 0 0,1 0 0 0 0,-1 0 0 0 0,0 5-1 0 0,2-6 25 0 0,-1 0 0 0 0,1 0 0 0 0,-1-1-1 0 0,1 1 1 0 0,0 0 0 0 0,-1-1 0 0 0,1 1 0 0 0,0-1-1 0 0,0 1 1 0 0,0-1 0 0 0,0 1 0 0 0,1-1 0 0 0,-1 0-1 0 0,0 0 1 0 0,1 1 0 0 0,-1-1 0 0 0,0 0-1 0 0,1 0 1 0 0,0 0 0 0 0,-1 0 0 0 0,1-1 0 0 0,-1 1-1 0 0,3 0 1 0 0,28 12-306 0 0,1-2-1 0 0,0-1 1 0 0,44 7 0 0 0,-15-3-1586 0 0,-14-5-621 0 0,19-3-1527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13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86 163 28 0 0,'0'0'2866'0'0,"-13"-3"-2237"0"0,-59-25 6792 0 0,72 28-7286 0 0,15-14 917 0 0,18-9-1560 0 0,1 4 527 0 0,71-29 1 0 0,-91 42-542 0 0,2 1 0 0 0,-1 1 0 0 0,0 0 0 0 0,1 1 0 0 0,0 1 0 0 0,0 0 1 0 0,24 1-1 0 0,-40 1 414 0 0,1 0 0 0 0,-1 0 0 0 0,0 0 0 0 0,1 1 0 0 0,-1-1 0 0 0,0 0 0 0 0,1 0 0 0 0,-1 0 1 0 0,1 1-1 0 0,-1-1 0 0 0,0 0 0 0 0,0 1 0 0 0,1-1 0 0 0,-1 0 0 0 0,0 0 0 0 0,1 1 0 0 0,-1-1 0 0 0,0 1 0 0 0,0-1 1 0 0,0 0-1 0 0,1 1 0 0 0,-1-1 0 0 0,0 0 0 0 0,0 1 0 0 0,0-1 0 0 0,0 1 0 0 0,0-1 0 0 0,0 0 0 0 0,0 1 0 0 0,0-1 1 0 0,0 1-1 0 0,0-1 0 0 0,0 1 0 0 0,0-1 0 0 0,0 0 0 0 0,0 1 0 0 0,0-1 0 0 0,0 1 0 0 0,-1-1 0 0 0,1 0 0 0 0,0 1 1 0 0,0-1-1 0 0,0 0 0 0 0,-1 1 0 0 0,1-1 0 0 0,0 0 0 0 0,0 1 0 0 0,-1-1 0 0 0,1 0 0 0 0,0 1 0 0 0,-1-1 1 0 0,-16 14-1769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14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0 234 168 0 0,'0'0'7505'0'0,"16"-3"-6867"0"0,40-13-245 0 0,-1-3 0 0 0,59-29 0 0 0,-57 21-434 0 0,66-34-226 0 0,-45 12-5027 0 0,-63 38 3042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29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0 236 0 0,'0'0'5647'0'0,"-1"8"-7263"0"0,-32 193 1227 0 0,12-90 596 0 0,-45 195 1418 0 0,66-303-1590 0 0,-9 25 292 0 0,9-27-281 0 0,-1 0 0 0 0,1 0-1 0 0,-1 0 1 0 0,1 0 0 0 0,0 0 0 0 0,-1-1 0 0 0,1 1 0 0 0,-1 0 0 0 0,0 0 0 0 0,1-1 0 0 0,-1 1 0 0 0,0 0 0 0 0,1-1 0 0 0,-1 1 0 0 0,0 0 0 0 0,0-1-1 0 0,1 1 1 0 0,-1-1 0 0 0,0 1 0 0 0,0-1 0 0 0,0 0 0 0 0,0 1 0 0 0,-1-1 0 0 0,2-12-2739 0 0,7-5-1048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30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124 168 364 0 0,'0'0'3581'0'0,"15"-3"-3329"0"0,226-28 993 0 0,24 16-926 0 0,370-10-287 0 0,-586 25-31 0 0,628-22 74 0 0,-162-40 785 0 0,-486 58-849 0 0,-16 2 34 0 0,23-2-207 0 0,-35 4 141 0 0,0 0 0 0 0,0 0 0 0 0,0 1 0 0 0,0-1 1 0 0,0 0-1 0 0,0 0 0 0 0,0 1 0 0 0,0-1 0 0 0,0 1 0 0 0,-1-1 1 0 0,1 1-1 0 0,0-1 0 0 0,0 1 0 0 0,0-1 0 0 0,0 1 0 0 0,-1 0 1 0 0,1-1-1 0 0,0 1 0 0 0,-1 0 0 0 0,1 0 0 0 0,0 0 0 0 0,-1-1 1 0 0,1 1-1 0 0,-1 0 0 0 0,1 0 0 0 0,-1 0 0 0 0,0 0 1 0 0,1 0-1 0 0,-1 1 0 0 0,6 32 138 0 0,1 63 0 0 0,1 7 66 0 0,23 52 304 0 0,-17-97-269 0 0,12 108 0 0 0,-25-126 311 0 0,-63-28 53 0 0,-73 5-1 0 0,34-6-595 0 0,-242 40-36 0 0,-129 18 242 0 0,-323 40-198 0 0,457-53 2422 0 0,277-45-1971 0 0,-1-3 0 0 0,0-2 0 0 0,0-4 0 0 0,-94-5 0 0 0,148 1-751 0 0,-26-2 913 0 0,12 2-5275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00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136 421 1252 0 0,'0'0'-77'0'0,"-6"14"-3"0"0,1 4 82 0 0,-18 38 36 0 0,18-53 591 0 0,1-10-307 0 0,0-13 62 0 0,4 19-333 0 0,-3-26 179 0 0,2-1 1 0 0,0 0-1 0 0,2 0 0 0 0,1 0 1 0 0,6-31-1 0 0,-6 51-9 0 0,0 1 0 0 0,0-1 1 0 0,0 0-1 0 0,1 1 0 0 0,0 0 0 0 0,8-13 1 0 0,-10 18-216 0 0,0 0 0 0 0,0 1 0 0 0,0-1 0 0 0,0 1 1 0 0,1 0-1 0 0,-1-1 0 0 0,0 1 0 0 0,1 0 0 0 0,-1 0 1 0 0,1 0-1 0 0,-1 0 0 0 0,1 0 0 0 0,0 0 0 0 0,-1 0 1 0 0,1 0-1 0 0,0 1 0 0 0,-1-1 0 0 0,1 0 0 0 0,0 1 1 0 0,0 0-1 0 0,0-1 0 0 0,0 1 0 0 0,-1 0 0 0 0,1 0 1 0 0,0 0-1 0 0,0 0 0 0 0,0 1 0 0 0,0-1 0 0 0,0 0 1 0 0,-1 1-1 0 0,1-1 0 0 0,0 1 0 0 0,0 0 0 0 0,2 1 1 0 0,0 0-22 0 0,-1 1 0 0 0,0 0 0 0 0,0-1 0 0 0,0 1 0 0 0,0 1 0 0 0,-1-1 0 0 0,1 0 0 0 0,-1 0 1 0 0,0 1-1 0 0,0 0 0 0 0,0-1 0 0 0,0 1 0 0 0,-1 0 0 0 0,1 0 0 0 0,-1 0 0 0 0,0 0 1 0 0,0 0-1 0 0,-1 0 0 0 0,1 5 0 0 0,0-1 106 0 0,0 0 0 0 0,0 0 1 0 0,-1 0-1 0 0,-1 0 0 0 0,1 0 0 0 0,-1 0 1 0 0,-1 0-1 0 0,1 0 0 0 0,-4 8 0 0 0,3-11 44 0 0,-1 1-1 0 0,0-1 0 0 0,0 1 1 0 0,-1-1-1 0 0,1 0 0 0 0,-1 0 1 0 0,-1 0-1 0 0,1-1 1 0 0,0 0-1 0 0,-1 0 0 0 0,0 0 1 0 0,-9 6-1 0 0,10-8-18 0 0,1 0 0 0 0,-1 0 1 0 0,0 0-1 0 0,0-1 0 0 0,0 0 0 0 0,0 1 0 0 0,0-1 1 0 0,-1-1-1 0 0,1 1 0 0 0,0-1 0 0 0,0 1 1 0 0,-1-1-1 0 0,1 0 0 0 0,0-1 0 0 0,0 1 0 0 0,-1-1 1 0 0,1 0-1 0 0,0 0 0 0 0,-8-3 0 0 0,9 2-52 0 0,-1 0-1 0 0,1-1 0 0 0,-1 1 1 0 0,1-1-1 0 0,0 0 0 0 0,0 0 1 0 0,0 0-1 0 0,1 0 0 0 0,-1 0 1 0 0,1-1-1 0 0,0 1 1 0 0,0-1-1 0 0,0 0 0 0 0,0 0 1 0 0,0 1-1 0 0,1-1 0 0 0,0 0 1 0 0,0 0-1 0 0,0-1 0 0 0,-1-6 1 0 0,1-2-34 0 0,0 1-1 0 0,0 0 1 0 0,1-1 0 0 0,1 1 0 0 0,4-24 0 0 0,-4 31-96 0 0,1 0 1 0 0,-1-1-1 0 0,1 1 1 0 0,1 0-1 0 0,-1 0 0 0 0,1 0 1 0 0,0 0-1 0 0,0 1 1 0 0,0-1-1 0 0,1 1 1 0 0,0 0-1 0 0,-1 0 1 0 0,2 0-1 0 0,-1 0 1 0 0,0 1-1 0 0,1 0 1 0 0,-1-1-1 0 0,1 2 0 0 0,0-1 1 0 0,0 0-1 0 0,0 1 1 0 0,6-1-1 0 0,-7 1 18 0 0,0 1-1 0 0,0 0 0 0 0,0 0 0 0 0,0 1 1 0 0,0-1-1 0 0,1 1 0 0 0,-1 0 1 0 0,0 0-1 0 0,0 0 0 0 0,0 1 0 0 0,0-1 1 0 0,1 1-1 0 0,-1 0 0 0 0,0 0 1 0 0,0 1-1 0 0,-1-1 0 0 0,1 1 0 0 0,0 0 1 0 0,0 0-1 0 0,-1 0 0 0 0,1 0 1 0 0,-1 1-1 0 0,0-1 0 0 0,1 1 0 0 0,-1 0 1 0 0,0 0-1 0 0,-1 0 0 0 0,1 1 1 0 0,3 5-1 0 0,-3-5 66 0 0,-1 0 0 0 0,1 1 0 0 0,-1-1 0 0 0,0 1 0 0 0,-1-1 1 0 0,1 1-1 0 0,-1 0 0 0 0,0-1 0 0 0,0 1 0 0 0,0 0 0 0 0,0 0 0 0 0,-1 0 0 0 0,0 0 1 0 0,0 0-1 0 0,-1 0 0 0 0,1-1 0 0 0,-2 8 0 0 0,0-9 60 0 0,1 1 1 0 0,-1 0-1 0 0,0-1 0 0 0,0 1 1 0 0,0-1-1 0 0,0 1 0 0 0,0-1 0 0 0,-1 0 1 0 0,1 0-1 0 0,-1 0 0 0 0,0 0 1 0 0,0-1-1 0 0,0 1 0 0 0,-1-1 1 0 0,1 0-1 0 0,0 0 0 0 0,-1 0 0 0 0,1 0 1 0 0,-1 0-1 0 0,0-1 0 0 0,-6 2 1 0 0,3-1 49 0 0,0 0 0 0 0,-1-1 0 0 0,1 1-1 0 0,0-1 1 0 0,-1-1 0 0 0,1 0 0 0 0,-1 0 0 0 0,1 0 0 0 0,0-1 0 0 0,-10-2 0 0 0,13 2-66 0 0,0 0-1 0 0,1 0 1 0 0,-1-1-1 0 0,0 0 1 0 0,1 0-1 0 0,-1 0 1 0 0,1 0 0 0 0,-1 0-1 0 0,1-1 1 0 0,0 1-1 0 0,0-1 1 0 0,0 0-1 0 0,0 0 1 0 0,1 0-1 0 0,-1-1 1 0 0,1 1 0 0 0,0 0-1 0 0,0-1 1 0 0,-3-7-1 0 0,1 0-59 0 0,1-1 0 0 0,0 0-1 0 0,1 0 1 0 0,0 1 0 0 0,1-1 0 0 0,0 0-1 0 0,1 0 1 0 0,1 0 0 0 0,0 0-1 0 0,0 0 1 0 0,1 0 0 0 0,1 0 0 0 0,7-21-1 0 0,-7 25-68 0 0,0-1 0 0 0,1 0 0 0 0,1 1 1 0 0,-1 0-1 0 0,1 0 0 0 0,1 0 0 0 0,0 1 0 0 0,7-9 0 0 0,-8 12-18 0 0,-1 0 0 0 0,1 0 0 0 0,-1 1 0 0 0,1-1 1 0 0,0 1-1 0 0,0 0 0 0 0,1 1 0 0 0,-1-1 0 0 0,0 1 0 0 0,1 0 0 0 0,0 1 0 0 0,-1-1 1 0 0,11-1-1 0 0,-12 3 38 0 0,-1 0 0 0 0,1 0 0 0 0,-1 0 0 0 0,1 0 0 0 0,0 1 0 0 0,-1-1 0 0 0,1 1 0 0 0,-1 0 0 0 0,1 0 0 0 0,-1 0 0 0 0,0 0 0 0 0,1 1 0 0 0,-1-1 0 0 0,0 1 0 0 0,0 0 0 0 0,6 4 0 0 0,-5-1 28 0 0,1-1 1 0 0,-1 1-1 0 0,0 0 0 0 0,0 0 0 0 0,0 1 0 0 0,-1-1 0 0 0,1 1 0 0 0,3 10 0 0 0,-1 1 110 0 0,0 0 0 0 0,-2 0-1 0 0,0 1 1 0 0,-1-1-1 0 0,0 1 1 0 0,-1 18-1 0 0,-2-27 12 0 0,0 0 0 0 0,0 1 0 0 0,-1-1 0 0 0,0 0 0 0 0,-1 0 0 0 0,0 0 0 0 0,-3 9 0 0 0,4-16 27 0 0,0 1 0 0 0,0-1 0 0 0,0 1 0 0 0,-1-1 0 0 0,1 0 0 0 0,-1 1 0 0 0,1-1 0 0 0,-1 0 0 0 0,0 0 0 0 0,0 0 0 0 0,0 0 0 0 0,0-1 0 0 0,0 1 0 0 0,-1 0 0 0 0,1-1 0 0 0,0 0 0 0 0,-1 1 0 0 0,1-1 0 0 0,-1 0 0 0 0,1 0 0 0 0,-1 0 0 0 0,0-1 0 0 0,1 1 0 0 0,-1-1 0 0 0,0 1 0 0 0,1-1 0 0 0,-6 0 0 0 0,5 0-68 0 0,-1 0 1 0 0,0-1-1 0 0,0 1 0 0 0,1-1 0 0 0,-1 0 1 0 0,1 0-1 0 0,-1 0 0 0 0,0 0 0 0 0,1 0 1 0 0,0-1-1 0 0,-1 0 0 0 0,1 0 0 0 0,0 0 1 0 0,0 0-1 0 0,0 0 0 0 0,0-1 0 0 0,-3-2 1 0 0,2 0-70 0 0,0-1 0 0 0,0 1 0 0 0,0-1 1 0 0,1 1-1 0 0,0-1 0 0 0,0 0 0 0 0,0-1 0 0 0,1 1 1 0 0,-2-8-1 0 0,1 1-362 0 0,0 0 1 0 0,1 0 0 0 0,1 0-1 0 0,0 0 1 0 0,1 0-1 0 0,0-1 1 0 0,1 1-1 0 0,1 0 1 0 0,4-22 0 0 0,17-25-6636 0 0,-2 21 1235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03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504 17 680 0 0,'0'0'2437'0'0,"-12"-16"1539"0"0,-204 26-2992 0 0,202-9-954 0 0,5 1 49 0 0,1-1 1 0 0,-1 0-1 0 0,0-1 0 0 0,0 0 1 0 0,1 0-1 0 0,-1-1 0 0 0,0 0 0 0 0,-12-4 1 0 0,18 4 92 0 0,3 1-191 0 0,0-1 0 0 0,-1 1 1 0 0,1 0-1 0 0,0 0 0 0 0,-1-1 0 0 0,1 1 0 0 0,0 0 0 0 0,-1 0 0 0 0,1 0 1 0 0,0-1-1 0 0,-1 1 0 0 0,1 0 0 0 0,0 0 0 0 0,-1 0 0 0 0,1 0 0 0 0,-1 0 1 0 0,1 0-1 0 0,0 0 0 0 0,-1 0 0 0 0,1 0 0 0 0,-1 0 0 0 0,1 0 0 0 0,0 0 1 0 0,-1 0-1 0 0,1 0 0 0 0,0 0 0 0 0,-1 0 0 0 0,1 1 0 0 0,-1-1 0 0 0,1 0 1 0 0,0 0-1 0 0,-1 0 0 0 0,1 1 0 0 0,0-1 0 0 0,-1 0 0 0 0,1 0 0 0 0,0 1 1 0 0,0-1-1 0 0,-1 0 0 0 0,1 0 0 0 0,0 1 0 0 0,0-1 0 0 0,0 0 0 0 0,-1 1 1 0 0,1-1-1 0 0,0 0 0 0 0,0 1 0 0 0,0 0 0 0 0,-7 7-92 0 0,-1 1 60 0 0,-78 104 19 0 0,79-103 37 0 0,0 1 0 0 0,1 0 0 0 0,0 0 0 0 0,1 1 0 0 0,0 0 0 0 0,1 0 0 0 0,1 0 0 0 0,0 0 0 0 0,-2 14 0 0 0,5-26-3 0 0,0 1 1 0 0,0 0 0 0 0,0-1-1 0 0,0 1 1 0 0,0 0-1 0 0,0-1 1 0 0,0 1 0 0 0,0 0-1 0 0,0-1 1 0 0,0 1 0 0 0,0 0-1 0 0,0-1 1 0 0,0 1-1 0 0,1 0 1 0 0,-1-1 0 0 0,0 1-1 0 0,0 0 1 0 0,1-1 0 0 0,-1 1-1 0 0,0-1 1 0 0,1 1-1 0 0,-1-1 1 0 0,1 1 0 0 0,-1-1-1 0 0,1 1 1 0 0,17 1 436 0 0,-8-2-216 0 0,12-1 98 0 0,42-8 1 0 0,-47 5-395 0 0,1 2 1 0 0,-1 0-1 0 0,1 1 0 0 0,22 1 1 0 0,-39 0 42 0 0,0 0 0 0 0,0 0 1 0 0,0 0-1 0 0,1 0 0 0 0,-1 1 1 0 0,0-1-1 0 0,0 0 0 0 0,0 0 0 0 0,0 1 1 0 0,0-1-1 0 0,0 1 0 0 0,0-1 1 0 0,0 1-1 0 0,-1-1 0 0 0,1 1 1 0 0,0 0-1 0 0,0 0 0 0 0,0-1 0 0 0,0 1 1 0 0,-1 0-1 0 0,1 0 0 0 0,0 0 1 0 0,-1 0-1 0 0,2 1 0 0 0,-2 0 8 0 0,0 0 0 0 0,1 0-1 0 0,-1-1 1 0 0,0 1 0 0 0,0 0-1 0 0,0 0 1 0 0,0-1 0 0 0,0 1-1 0 0,-1 0 1 0 0,1 0 0 0 0,0-1-1 0 0,-1 1 1 0 0,-1 3 0 0 0,-1 2 219 0 0,0-1 1 0 0,-1 1-1 0 0,0-1 0 0 0,0 1 1 0 0,-10 10-1 0 0,-53 43 2146 0 0,51-47-2333 0 0,-1 1 0 0 0,2 1 0 0 0,0 0-1 0 0,1 1 1 0 0,-14 20 0 0 0,0 8-3849 0 0,13-29-1452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22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 4832 0 0,'0'0'9355'0'0,"10"-13"-9509"0"0,35-40-38 0 0,-43 51 187 0 0,0 1 0 0 0,0-1 0 0 0,0 0 0 0 0,0 1 0 0 0,0-1 0 0 0,1 1 0 0 0,-1-1 0 0 0,0 1 0 0 0,1 0 0 0 0,-1 0 0 0 0,1 0 0 0 0,-1 0 0 0 0,1 1 1 0 0,-1-1-1 0 0,1 1 0 0 0,0-1 0 0 0,-1 1 0 0 0,1 0 0 0 0,0 0 0 0 0,3 1 0 0 0,7-1-16 0 0,9-2-152 0 0,195-13-1636 0 0,-217 15 1709 0 0,0 0 1 0 0,1 0-1 0 0,-1 0 1 0 0,0 0 0 0 0,1 0-1 0 0,-1 0 1 0 0,0 0-1 0 0,1 0 1 0 0,-1 0-1 0 0,0 0 1 0 0,1 0 0 0 0,-1 0-1 0 0,0 0 1 0 0,1 0-1 0 0,-1 0 1 0 0,0 0-1 0 0,1 1 1 0 0,-1-1 0 0 0,0 0-1 0 0,0 0 1 0 0,1 0-1 0 0,-1 1 1 0 0,0-1-1 0 0,0 0 1 0 0,1 0-1 0 0,-1 1 1 0 0,0-1 0 0 0,0 0-1 0 0,1 0 1 0 0,-1 1-1 0 0,0-1 1 0 0,0 0-1 0 0,0 0 1 0 0,0 1 0 0 0,0-1-1 0 0,0 0 1 0 0,1 1-1 0 0,-1-1 1 0 0,0 0-1 0 0,0 1 1 0 0,0-1 0 0 0,0 0-1 0 0,0 1 1 0 0,0-1-1 0 0,0 0 1 0 0,0 1-1 0 0,-1-1 1 0 0,1 0 0 0 0,0 1-1 0 0,0-1 1 0 0,0 0-1 0 0,0 1 1 0 0,0-1-1 0 0,0 0 1 0 0,-1 0 0 0 0,1 1-1 0 0,0-1 1 0 0,0 1-1 0 0,-9 7-2967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22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4424 0 0,'0'0'11562'0'0,"15"1"-11363"0"0,284-5-255 0 0,-263 3-365 0 0,-25 0 84 0 0,0 0-1 0 0,1 1 1 0 0,-1 0-1 0 0,1 1 1 0 0,-1 0-1 0 0,12 3 1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16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 0 784 0 0,'0'0'7955'0'0,"-3"2"-9177"0"0,-12 6 1232 0 0,1 2-1 0 0,0 0 1 0 0,0 1 0 0 0,1 0 0 0 0,1 0 0 0 0,-19 23-1 0 0,-23 21 313 0 0,35-38-375 0 0,5-4-1498 0 0,-1-1 1 0 0,-20 14-1 0 0,23-19-1511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17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1 236 0 0,'0'0'7149'0'0,"-24"89"-8661"0"0,14-57 1512 0 0,-2-4-469 0 0,8-5-1111 0 0,1 8-1508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0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31 5196 0 0,'0'0'2258'0'0,"13"-5"-2560"0"0,0-1 311 0 0,0 2 1 0 0,1 0-1 0 0,-1 0 1 0 0,20-2-1 0 0,-28 6 5 0 0,0-1-1 0 0,0 1 1 0 0,0 0 0 0 0,0 0-1 0 0,1 1 1 0 0,-1-1 0 0 0,0 1 0 0 0,0 0-1 0 0,0 1 1 0 0,-1-1 0 0 0,1 1-1 0 0,0 0 1 0 0,0 0 0 0 0,-1 0 0 0 0,1 1-1 0 0,-1 0 1 0 0,0 0 0 0 0,7 6-1 0 0,-8-6-1 0 0,0 0-1 0 0,0 0 0 0 0,-1 0 1 0 0,1 1-1 0 0,-1-1 0 0 0,1 1 1 0 0,-1 0-1 0 0,0-1 0 0 0,-1 1 0 0 0,1 0 1 0 0,-1 0-1 0 0,0 0 0 0 0,0 0 1 0 0,0 1-1 0 0,0-1 0 0 0,-1 0 1 0 0,1 0-1 0 0,-1 0 0 0 0,0 1 1 0 0,0-1-1 0 0,-1 0 0 0 0,0 0 1 0 0,-1 8-1 0 0,0-6 30 0 0,-1-1-1 0 0,1 1 1 0 0,-1 0 0 0 0,0-1-1 0 0,0 0 1 0 0,-1 1 0 0 0,0-1-1 0 0,0-1 1 0 0,0 1 0 0 0,0-1 0 0 0,-1 1-1 0 0,0-1 1 0 0,0 0 0 0 0,0-1-1 0 0,-9 6 1 0 0,-13 4 231 0 0,-1-2 0 0 0,-1 0 0 0 0,-42 9-1 0 0,-7 3-154 0 0,133-12-1510 0 0,-23-6 1089 0 0,90 16-353 0 0,-109-17 584 0 0,0 0 0 0 0,-1 0 0 0 0,1 1 0 0 0,-1 1 0 0 0,0 0 0 0 0,0 0 0 0 0,12 10 1 0 0,-22-15 89 0 0,0 0 0 0 0,0 1 1 0 0,-1-1-1 0 0,1 1 0 0 0,0-1 0 0 0,0 1 1 0 0,-1 0-1 0 0,1-1 0 0 0,-1 1 1 0 0,0 0-1 0 0,1 0 0 0 0,-1 0 1 0 0,0 0-1 0 0,0 0 0 0 0,0 0 1 0 0,0 0-1 0 0,-1 1 0 0 0,1-1 0 0 0,0 0 1 0 0,-1 0-1 0 0,0 1 0 0 0,1-1 1 0 0,-1 0-1 0 0,0 1 0 0 0,0-1 1 0 0,-1 0-1 0 0,1 1 0 0 0,0-1 1 0 0,-1 0-1 0 0,1 0 0 0 0,-1 1 1 0 0,0-1-1 0 0,0 0 0 0 0,0 0 0 0 0,0 0 1 0 0,0 0-1 0 0,0 0 0 0 0,0 0 1 0 0,-1 0-1 0 0,1 0 0 0 0,-1-1 1 0 0,1 1-1 0 0,-1 0 0 0 0,0-1 1 0 0,0 1-1 0 0,0-1 0 0 0,0 0 0 0 0,0 0 1 0 0,0 0-1 0 0,0 0 0 0 0,0 0 1 0 0,0 0-1 0 0,-4 1 0 0 0,-14 4 388 0 0,-1 0 0 0 0,-38 5 0 0 0,40-8-544 0 0,1 0 0 0 0,-1 2 0 0 0,1 0 1 0 0,-21 8-1 0 0,26-4-1190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45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74 551 404 0 0,'0'0'6514'0'0,"-3"-14"-6107"0"0,-9-42-81 0 0,11 51-218 0 0,1 0-1 0 0,-1 0 1 0 0,1 0-1 0 0,0 0 1 0 0,1 0-1 0 0,-1 0 1 0 0,1 0-1 0 0,0 0 1 0 0,0 0-1 0 0,0 0 1 0 0,1 0-1 0 0,0 1 1 0 0,0-1-1 0 0,0 1 1 0 0,1-1-1 0 0,4-7 0 0 0,1 0 42 0 0,5-9-55 0 0,0 1 1 0 0,2 0-1 0 0,0 2 1 0 0,2 0-1 0 0,-1 0 1 0 0,2 2-1 0 0,1 0 1 0 0,0 1-1 0 0,0 1 1 0 0,2 0-1 0 0,29-13 1 0 0,0 3-49 0 0,1 2 1 0 0,1 2-1 0 0,102-24 0 0 0,-78 27 121 0 0,0 3 0 0 0,0 4-1 0 0,1 3 1 0 0,1 3-1 0 0,-1 4 1 0 0,93 11-1 0 0,51 27-351 0 0,-187-30 134 0 0,0 2 0 0 0,-1 1 0 0 0,0 2 0 0 0,43 23 0 0 0,-66-30 4 0 0,-1 0-1 0 0,0 1 1 0 0,-1 0 0 0 0,1 1 0 0 0,-1 0-1 0 0,-1 0 1 0 0,1 0 0 0 0,-1 1 0 0 0,-1 0 0 0 0,0 1-1 0 0,0-1 1 0 0,-1 1 0 0 0,0 0 0 0 0,3 11 0 0 0,5 18 20 0 0,-2 0 0 0 0,10 64-1 0 0,-5-19 359 0 0,12 56 42 0 0,-25-117-323 0 0,-1 0 1 0 0,-1-1-1 0 0,-2 1 1 0 0,-2 29-1 0 0,-1-37 43 0 0,1 0-1 0 0,-2 0 1 0 0,0 0-1 0 0,-1-1 1 0 0,-1 0-1 0 0,0 0 1 0 0,0 0-1 0 0,-2-1 1 0 0,1 0-1 0 0,-2-1 1 0 0,0 0-1 0 0,0 0 1 0 0,-1-1-1 0 0,0-1 1 0 0,-1 1-1 0 0,-14 8 1 0 0,-5 2 119 0 0,0-1 0 0 0,0-2 1 0 0,-2-1-1 0 0,0-2 0 0 0,-62 19 1 0 0,4-7-78 0 0,-1-4 0 0 0,-1-5 0 0 0,-1-3 0 0 0,-1-5 0 0 0,1-4 0 0 0,-1-4 0 0 0,0-4 0 0 0,0-4 0 0 0,-111-22 0 0 0,188 24-75 0 0,0 0 0 0 0,0-2-1 0 0,1 1 1 0 0,0-2 0 0 0,0-1 0 0 0,-29-17 0 0 0,34 17-4 0 0,1-1 0 0 0,0 0 0 0 0,0-1 1 0 0,1 0-1 0 0,0-1 0 0 0,1 0 0 0 0,1 0 0 0 0,-1-1 0 0 0,-8-16 1 0 0,-5-17-27 0 0,2 0 0 0 0,2-1 0 0 0,2 0 0 0 0,2-1 0 0 0,2-1 0 0 0,3-1 0 0 0,-8-88 0 0 0,17 125-179 0 0,-2-22 114 0 0,2 33-107 0 0,0-1-1 0 0,0 1 0 0 0,0-1 1 0 0,0 1-1 0 0,0 0 0 0 0,-1-1 1 0 0,1 1-1 0 0,-1 0 0 0 0,1-1 1 0 0,-1 1-1 0 0,1 0 0 0 0,-1 0 0 0 0,0 0 1 0 0,1-1-1 0 0,-1 1 0 0 0,-1-1 1 0 0,1 2-143 0 0,0 0-1 0 0,1 0 1 0 0,-1 0 0 0 0,0 0 0 0 0,0 0 0 0 0,1 0 0 0 0,-1 0 0 0 0,0 0 0 0 0,0 0 0 0 0,0 1 0 0 0,1-1 0 0 0,-1 0 0 0 0,0 0-1 0 0,1 1 1 0 0,-1-1 0 0 0,0 1 0 0 0,-3 2-1425 0 0,-2 2-375 0 0,-12 4-1828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47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7010 4507 520 0 0,'0'0'9224'0'0,"-29"-4"-7082"0"0,-124-52-2565 0 0,90 35 715 0 0,-83-40 1 0 0,-108-77 74 0 0,-333-240 1 0 0,298 166-187 0 0,-113-79-308 0 0,53 36 959 0 0,138 98-178 0 0,-214-154-483 0 0,273 200-84 0 0,-175-116 103 0 0,162 126 21 0 0,-439-284-102 0 0,441 256 21 0 0,52 39-132 0 0,-61-42-1 0 0,-168-133 11 0 0,21-23 73 0 0,276 248-196 0 0,-1 1-1 0 0,-92-62 0 0 0,-108-44-25 0 0,99 62 66 0 0,77 41 241 0 0,41 23-273 0 0,-2 1 1 0 0,0 2-1 0 0,-1 1 1 0 0,-1 1 0 0 0,-37-11-1 0 0,18 8 208 0 0,1-2 0 0 0,0-2 0 0 0,1-2 0 0 0,2-2 0 0 0,-50-36 0 0 0,-49-49-99 0 0,129 97-144 0 0,10 8 87 0 0,0 0 1 0 0,-1 1-1 0 0,0 0 0 0 0,-13-6 1 0 0,18 9-15 0 0,0 0 0 0 0,0 0-1 0 0,0 1 1 0 0,0-1 0 0 0,0 0 0 0 0,0 1 0 0 0,0 0 0 0 0,-1-1 0 0 0,1 1-1 0 0,0 0 1 0 0,0 0 0 0 0,0 0 0 0 0,-1 0 0 0 0,1 1 0 0 0,0-1-1 0 0,0 1 1 0 0,0-1 0 0 0,0 1 0 0 0,0 0 0 0 0,-1-1 0 0 0,-1 3 0 0 0,-18 17 65 0 0,1 1 1 0 0,0 0 0 0 0,2 2 0 0 0,1 1-1 0 0,0 0 1 0 0,-13 27 0 0 0,6-11 107 0 0,-41 48 0 0 0,64-86-338 0 0,-12 13 1504 0 0,11-17 60 0 0,5-12-854 0 0,11-19-687 0 0,1-1-1 0 0,2 2 0 0 0,1 0 1 0 0,1 1-1 0 0,25-31 1 0 0,-3 2 136 0 0,-38 56-5 0 0,1 0 0 0 0,-1 0 1 0 0,1 1-1 0 0,0 0 0 0 0,1-1 0 0 0,-1 1 0 0 0,0 0 0 0 0,1 1 1 0 0,0-1-1 0 0,-1 1 0 0 0,1-1 0 0 0,0 1 0 0 0,0 0 1 0 0,1 1-1 0 0,-1-1 0 0 0,8-1 0 0 0,-6 2 24 0 0,0 0-1 0 0,1 1 1 0 0,-1-1-1 0 0,0 2 1 0 0,0-1-1 0 0,0 1 1 0 0,0 0-1 0 0,0 0 1 0 0,0 0 0 0 0,0 1-1 0 0,-1 0 1 0 0,8 4-1 0 0,11 4 312 0 0,0-1 1 0 0,30 8-1 0 0,-44-15-125 0 0,0 1 1 0 0,1-2-1 0 0,-1 0 0 0 0,1 0 0 0 0,-1 0 1 0 0,1-2-1 0 0,-1 1 0 0 0,14-3 0 0 0,-15 0-1080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49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0 352 0 0,'0'0'1549'0'0,"-4"2"-1811"0"0,0 0 510 0 0,-4 0-355 0 0,0 2 0 0 0,0-1 1 0 0,0 1-1 0 0,-12 9 1 0 0,1 10 910 0 0,17-21-392 0 0,1 1 1 0 0,0 0-1 0 0,0 0 0 0 0,0-1 0 0 0,1 1 1 0 0,-1 0-1 0 0,0 0 0 0 0,6 5 3002 0 0,16-14-3304 0 0,8-1-61 0 0,2 2 0 0 0,-1 1 0 0 0,0 2 0 0 0,58 2 0 0 0,31-2 476 0 0,-111-1-236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31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66 916 0 0,'0'0'2952'0'0,"1"-4"-2575"0"0,6-19 666 0 0,4-3 4089 0 0,-10 25-4933 0 0,2-6 1308 0 0,-3 10-2950 0 0,0-1 1109 0 0,0-1-1 0 0,0 0 0 0 0,0 1 1 0 0,0-1-1 0 0,0 1 1 0 0,0-1-1 0 0,0 0 1 0 0,0 1-1 0 0,1-1 0 0 0,-1 1 1 0 0,0-1-1 0 0,1 0 1 0 0,-1 1-1 0 0,2 1 1 0 0,-2-3 290 0 0,0 0 0 0 0,0 0 0 0 0,0 0 0 0 0,0 0 0 0 0,0-1 0 0 0,0 1 1 0 0,0 0-1 0 0,0 0 0 0 0,1 0 0 0 0,-1 0 0 0 0,0 0 0 0 0,0 0 0 0 0,0-1 1 0 0,0 1-1 0 0,1-1-526 0 0,-1 1 526 0 0,0 0 0 0 0,1 0 0 0 0,-1 0 0 0 0,0 0 0 0 0,0 0 1 0 0,0 0-1 0 0,0 0 0 0 0,0 0 0 0 0,0 0 0 0 0,1 0 0 0 0,-1 0 0 0 0,0 0 1 0 0,0 0-1 0 0,0 0 0 0 0,0 0 0 0 0,0 0 0 0 0,0 1 0 0 0,0-1 0 0 0,1 0 1 0 0,-1 0-1 0 0,0 0 0 0 0,0 0 0 0 0,1 1-526 0 0,-1-1 526 0 0,0 1 0 0 0,-11-31-2726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31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4608 0 0,'0'0'3329'0'0,"28"-1"-9398"0"0</inkml:trace>
  <inkml:trace contextRef="#ctx0" brushRef="#br0" timeOffset="1">5 32 3344 0 0,'0'0'2489'0'0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15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13 1252 0 0,'0'0'6902'0'0,"1"-3"-6787"0"0,2-6-310 0 0,-6 13-354 0 0,-14 21 594 0 0,-7 0-129 0 0,-62 70 1004 0 0,35-29-4709 0 0,46-55 1492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16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0 184 0 0,'0'0'6140'0'0,"-8"7"-6491"0"0,-19 17 351 0 0,2 2 0 0 0,0 0-1 0 0,-24 33 1 0 0,-6 20-1209 0 0,40-53-1170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38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28 0 0,'0'0'2868'0'0,"3"-6"-3184"0"0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38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0 144 0 0,'0'0'5692'0'0,"2"2"-6142"0"0,45 26 644 0 0,-96-58-5774 0 0</inkml:trace>
  <inkml:trace contextRef="#ctx0" brushRef="#br0" timeOffset="1">1 81 156 0 0,'0'0'6113'0'0,"96"-24"-6489"0"0,-58 24 312 0 0,0 0 0 0 0,-4 0-709 0 0,-10 0-1167 0 0,10 0-840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38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14 3040 0 0,'0'0'4545'0'0,"-11"-13"-5469"0"0,25 17 796 0 0,6 2 128 0 0,4 3 84 0 0,3 0-84 0 0,-2 0-912 0 0,-2-1-1369 0 0,0 2-663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8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0 704 0 0,'0'0'8671'0'0,"-15"4"-8266"0"0,-47 13 210 0 0,55-13-468 0 0,0-1 0 0 0,0 1-1 0 0,0 0 1 0 0,0 1 0 0 0,1 0 0 0 0,0 0 0 0 0,0 0 0 0 0,0 0 0 0 0,1 1-1 0 0,0 0 1 0 0,0 0 0 0 0,0 1 0 0 0,1 0 0 0 0,0-1 0 0 0,-4 10-1 0 0,2-5-142 0 0,4-7-8 0 0,-1 0 1 0 0,1 0-1 0 0,0 0 1 0 0,1 0-1 0 0,-1 1 1 0 0,1-1 0 0 0,0 1-1 0 0,0-1 1 0 0,-1 8-1 0 0,21-33 172 0 0,-11 12-330 0 0,32-33 105 0 0,-37 40 29 0 0,0 0 0 0 0,0 0 0 0 0,-1 0 1 0 0,1 0-1 0 0,0 0 0 0 0,1 0 0 0 0,-1 1 0 0 0,0 0 0 0 0,0-1 0 0 0,1 1 0 0 0,-1 0 0 0 0,0 1 0 0 0,6-2 0 0 0,-8 3 33 0 0,0-1 0 0 0,0 1 0 0 0,0-1 0 0 0,0 1 0 0 0,0-1-1 0 0,0 1 1 0 0,0-1 0 0 0,0 1 0 0 0,0 0 0 0 0,0 0 0 0 0,-1-1 0 0 0,1 1 0 0 0,0 0-1 0 0,0 0 1 0 0,-1 0 0 0 0,1 0 0 0 0,-1 0 0 0 0,1 0 0 0 0,-1 0 0 0 0,1 0 0 0 0,-1 0 0 0 0,0 0-1 0 0,1 1 1 0 0,9 33 550 0 0,-8-26-471 0 0,3 14 46 0 0,-2 0 0 0 0,0-1 1 0 0,0 30-1 0 0,-2-28-661 0 0,0 0 0 0 0,9 41 1 0 0,-10-64 381 0 0,0-1 1 0 0,0 1 0 0 0,0-1-1 0 0,1 1 1 0 0,-1 0 0 0 0,0-1-1 0 0,0 1 1 0 0,0-1 0 0 0,1 1-1 0 0,-1-1 1 0 0,0 0 0 0 0,0 1-1 0 0,1-1 1 0 0,-1 1 0 0 0,0-1-1 0 0,1 1 1 0 0,-1-1 0 0 0,1 0-1 0 0,-1 1 1 0 0,0-1-1 0 0,1 0 1 0 0,-1 1 0 0 0,1-1-1 0 0,-1 0 1 0 0,1 0 0 0 0,-1 1-1 0 0,1-1 1 0 0,-1 0 0 0 0,1 0-1 0 0,-1 0 1 0 0,1 0 0 0 0,-1 0-1 0 0,1 0 1 0 0,0 0 0 0 0,-1 0-1 0 0,1 0 1 0 0,-1 0 0 0 0,1 0-1 0 0,-1 0 1 0 0,1 0 0 0 0,-1 0-1 0 0,1 0 1 0 0,0-1-1 0 0,11-5-4007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0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9049 0 0,'0'0'2468'0'0,"76"-9"-7116"0"0,-50 18 3816 0 0,31 5-1489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48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0 692 0 0,'0'0'6257'0'0,"-16"13"-7523"0"0,3-2 1258 0 0,-7 5-13 0 0,0 1-1 0 0,1 1 1 0 0,-21 25-1 0 0,15-15 341 0 0,-35 30 0 0 0,-10 9 771 0 0,64-58-662 0 0,3-5-1341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48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1 444 0 0,'0'0'6106'0'0,"-10"13"-5899"0"0,-71 108 38 0 0,68-99-92 0 0,6-10 80 0 0,0 0 1 0 0,-1 0-1 0 0,0-1 1 0 0,0 0-1 0 0,-2 0 1 0 0,-16 15-1 0 0,56-41-6105 0 0,-1-3 3055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4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1 628 0 0,'0'0'4216'0'0,"-12"14"-3956"0"0,-4 4-149 0 0,7-9 12 0 0,0 0 0 0 0,1 1 1 0 0,1 1-1 0 0,-13 20 0 0 0,-2 11 686 0 0,9-18-282 0 0,-24 32 3916 0 0,31-58-3859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33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1292 0 0,'0'0'5657'0'0,"4"0"-6969"0"0,28 2-2450 0 0,-68-4 1887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34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1056 0 0,'0'0'4669'0'0</inkml:trace>
  <inkml:trace contextRef="#ctx0" brushRef="#br0" timeOffset="1">1 26 2888 0 0,'54'-5'2581'0'0,"-56"-2"-1061"0"0,1 3-636 0 0,-2 1-324 0 0,0 0-264 0 0,1 1-164 0 0,1 1-132 0 0,-2 1 0 0 0,6 16-4357 0 0,-2-10 2689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41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783 1 1720 0 0,'0'0'9554'0'0,"-10"17"-10250"0"0,-159 258 2504 0 0,-381 552 1582 0 0,515-771-4482 0 0,17-20-3762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42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 9549 0 0,'0'0'4635'0'0,"4"-12"-4356"0"0,15-36 83 0 0,-17 45-354 0 0,0 0 0 0 0,0 1-1 0 0,0-1 1 0 0,0 1-1 0 0,0 0 1 0 0,1-1-1 0 0,-1 1 1 0 0,1 0 0 0 0,-1 1-1 0 0,1-1 1 0 0,0 0-1 0 0,0 1 1 0 0,0-1 0 0 0,0 1-1 0 0,0 0 1 0 0,0 0-1 0 0,0 0 1 0 0,0 1-1 0 0,1-1 1 0 0,-1 1 0 0 0,0 0-1 0 0,5 0 1 0 0,2-2-123 0 0,56-4-210 0 0,-44 5-214 0 0,-1-1 1 0 0,24-5 0 0 0,-39 5-1683 0 0,-42 2-8251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43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1292 0 0,'0'0'7713'0'0,"18"8"-6238"0"0,28-8-1405 0 0,-26-1-2324 0 0,-104-6-6042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45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78 1120 0 0,'0'0'6412'0'0,"-2"-12"-3586"0"0,9 11-2742 0 0,-1 0-1 0 0,1 0 1 0 0,0-1-1 0 0,-1 0 1 0 0,1 0-1 0 0,9-5 1 0 0,25-7-351 0 0,-2 7 49 0 0,11-2-1681 0 0,0-4-3371 0 0,-28 6 2253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2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1200 1 6961 0 0,'0'0'3710'0'0,"-19"22"-3704"0"0,-268 309 1687 0 0,123-143-925 0 0,-200 222 813 0 0,350-395-1563 0 0,-103 110-216 0 0,-111 154 1 0 0,222-258-1805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0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5196 0 0,'0'0'4641'0'0,"71"-37"-6053"0"0,-36 40 1100 0 0,2 6 168 0 0,9 3-416 0 0,6 1-1064 0 0,-9-3-645 0 0,25 1-743 0 0</inkml:trace>
  <inkml:trace contextRef="#ctx0" brushRef="#br0" timeOffset="1">836 87 4576 0 0,'0'0'5649'0'0,"100"-51"-7433"0"0,-55 59 524 0 0,-9-1-889 0 0,34 2-2291 0 0</inkml:trace>
  <inkml:trace contextRef="#ctx0" brushRef="#br0" timeOffset="2">1613 104 6445 0 0,'0'0'4020'0'0,"104"-46"-5248"0"0,-54 55 1008 0 0,6 3 48 0 0,10 5-1112 0 0,-17-4-768 0 0,26 1-713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4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3056 0 0,'0'0'11007'0'0,"12"0"-10303"0"0,163 3 80 0 0,-87-2-2003 0 0,-1 0-5866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5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47 1812 0 0,'0'0'7160'0'0,"14"-7"-6424"0"0,44-23-196 0 0,-55 29-482 0 0,1-1 0 0 0,-1 1 0 0 0,1-1 0 0 0,-1 1 0 0 0,1 0 0 0 0,0 1 0 0 0,-1-1 0 0 0,1 0 0 0 0,0 1 0 0 0,-1 0 0 0 0,1 0 0 0 0,0 0 0 0 0,-1 1 0 0 0,1-1 0 0 0,0 1 0 0 0,3 1 0 0 0,-4-1-28 0 0,-1 0 1 0 0,1 0-1 0 0,-1 1 1 0 0,0 0-1 0 0,1-1 1 0 0,-1 1-1 0 0,0 0 1 0 0,0 0-1 0 0,0 0 1 0 0,0 0-1 0 0,0 0 1 0 0,-1 1-1 0 0,1-1 1 0 0,-1 1-1 0 0,0-1 1 0 0,2 4-1 0 0,0 4 46 0 0,0 0 0 0 0,0 1-1 0 0,-1-1 1 0 0,0 1 0 0 0,-1-1-1 0 0,0 1 1 0 0,-1 0-1 0 0,-1 14 1 0 0,-2-9 21 0 0,0 1 0 0 0,0-1 0 0 0,-2 0 0 0 0,0 0 1 0 0,-1-1-1 0 0,0 0 0 0 0,-1 0 0 0 0,-1 0 0 0 0,-12 17 0 0 0,-12 14 168 0 0,-53 56-1 0 0,-32 17 331 0 0,59-64-92 0 0,97-51-200 0 0,11-5-567 0 0,1-3 0 0 0,-1-2 0 0 0,74-18 0 0 0,11-17-3729 0 0,-6-13-3334 0 0,-88 34 4369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5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129 169 2784 0 0,'0'0'6870'0'0,"15"-3"-6211"0"0,-10 1-617 0 0,29-5 403 0 0,0 0 1 0 0,39-1 0 0 0,-51 8-455 0 0,1 0 0 0 0,33 5 0 0 0,-47-3-196 0 0,1 0 1 0 0,-1 0-1 0 0,0 1 1 0 0,0 0-1 0 0,0 1 1 0 0,-1 0-1 0 0,1 0 1 0 0,11 8-1 0 0</inkml:trace>
  <inkml:trace contextRef="#ctx0" brushRef="#br0" timeOffset="1">200 0 2936 0 0,'0'0'10427'0'0,"-8"12"-10792"0"0,-5 56 959 0 0,-32 99 1 0 0,36-142-853 0 0,-2 1 0 0 0,-19 32 0 0 0,20-41-1131 0 0,-2 0-1 0 0,0-1 1 0 0,-28 30-1 0 0,31-36-2517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6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32 5533 0 0,'0'0'5636'0'0,"14"-6"-5468"0"0,43-18-33 0 0,-55 24-134 0 0,-1-1 0 0 0,1 1 0 0 0,-1 0 0 0 0,1 0 0 0 0,-1 0 1 0 0,1-1-1 0 0,0 1 0 0 0,-1 0 0 0 0,1 1 0 0 0,-1-1 0 0 0,1 0 0 0 0,-1 0 1 0 0,1 1-1 0 0,-1-1 0 0 0,1 1 0 0 0,-1-1 0 0 0,1 1 0 0 0,-1 0 0 0 0,1 0 1 0 0,-1-1-1 0 0,0 1 0 0 0,0 0 0 0 0,1 0 0 0 0,-1 0 0 0 0,2 2 0 0 0,15 27-37 0 0,-18-29 32 0 0,4 7 31 0 0,-1 1 0 0 0,0-1 0 0 0,0 1 1 0 0,-1-1-1 0 0,0 1 0 0 0,-1-1 0 0 0,0 1 0 0 0,0 0 0 0 0,-1 0 0 0 0,-1 15 0 0 0,0-20 52 0 0,1 0 0 0 0,-1 0 0 0 0,-1 0-1 0 0,1 0 1 0 0,0-1 0 0 0,-1 1 0 0 0,0 0-1 0 0,0-1 1 0 0,0 1 0 0 0,0-1-1 0 0,0 0 1 0 0,-1 0 0 0 0,0 1 0 0 0,1-2-1 0 0,-1 1 1 0 0,0 0 0 0 0,0-1 0 0 0,-1 1-1 0 0,1-1 1 0 0,0 0 0 0 0,-1 0 0 0 0,0 0-1 0 0,1 0 1 0 0,-1-1 0 0 0,-5 2 0 0 0,-11 3 198 0 0,-1-1 0 0 0,0-1 0 0 0,0-1 0 0 0,-39 2 1 0 0,59-5-284 0 0,39 0-621 0 0,-29-1 516 0 0,0 1-1 0 0,0 1 1 0 0,-1 0-1 0 0,1 0 1 0 0,0 0 0 0 0,0 1-1 0 0,14 6 1 0 0,-20-7 83 0 0,0 1 1 0 0,0 0-1 0 0,0 0 1 0 0,0 0-1 0 0,-1 0 1 0 0,1 0 0 0 0,-1 0-1 0 0,0 1 1 0 0,1-1-1 0 0,-1 1 1 0 0,0 0-1 0 0,-1 0 1 0 0,1-1-1 0 0,0 1 1 0 0,-1 0-1 0 0,0 0 1 0 0,1 1 0 0 0,-1-1-1 0 0,0 0 1 0 0,-1 0-1 0 0,1 1 1 0 0,-1-1-1 0 0,1 6 1 0 0,-1-3 100 0 0,-1 0 0 0 0,1 0 0 0 0,-2 0 0 0 0,1 0 0 0 0,0 0 0 0 0,-1 0 0 0 0,0 0 0 0 0,0 0 0 0 0,-1-1 0 0 0,0 1 0 0 0,0-1 0 0 0,0 0 0 0 0,-1 0 0 0 0,1 0 0 0 0,-1 0 0 0 0,0-1 0 0 0,-1 1 0 0 0,-5 4 0 0 0,-2 2 81 0 0,-1-1 0 0 0,0 0 0 0 0,-1-1 0 0 0,0 0 0 0 0,-26 11 0 0 0,3-5 51 0 0,-57 15 0 0 0,38-20-2436 0 0,70-35-6657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6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3024 0 0,'0'0'12760'0'0,"15"-11"-12853"0"0,50-32-50 0 0,-62 41 120 0 0,1 0 0 0 0,0 0 0 0 0,0 0 0 0 0,0 1 0 0 0,0-1 0 0 0,0 1 0 0 0,0 0 0 0 0,0 0 0 0 0,1 1 0 0 0,-1-1 0 0 0,0 1 0 0 0,0 0 0 0 0,1 0 0 0 0,-1 0 0 0 0,0 1 0 0 0,0-1 0 0 0,8 3 0 0 0,-2-1-76 0 0,14 2-93 0 0,0 1-1 0 0,-1 1 0 0 0,0 1 0 0 0,23 10 0 0 0,-45-17 66 0 0,0 0-1 0 0,-1 1 1 0 0,1-1 0 0 0,0 0-1 0 0,-1 1 1 0 0,1-1-1 0 0,0 1 1 0 0,-1-1 0 0 0,1 0-1 0 0,0 1 1 0 0,-1-1-1 0 0,1 1 1 0 0,-1 0 0 0 0,1-1-1 0 0,-1 1 1 0 0,1 0-1 0 0,-1-1 1 0 0,0 1 0 0 0,1 0-1 0 0,-1-1 1 0 0,0 1-1 0 0,0 0 1 0 0,1-1 0 0 0,-1 1-1 0 0,0 0 1 0 0,0 0-1 0 0,0-1 1 0 0,0 1 0 0 0,0 0-1 0 0,0 0 1 0 0,0 0-1 0 0,0-1 1 0 0,0 1 0 0 0,0 0-1 0 0,0 0 1 0 0,-1-1-1 0 0,1 1 1 0 0,0 0-1 0 0,0-1 1 0 0,-1 2 0 0 0,-1 0-330 0 0,1 0 1 0 0,-1 0 0 0 0,0 1 0 0 0,1-2 0 0 0,-1 1-1 0 0,0 0 1 0 0,0 0 0 0 0,-1 0 0 0 0,1-1-1 0 0,0 1 1 0 0,-4 1 0 0 0,-21 8-2149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7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0 272 0 0,'0'0'13941'0'0,"3"2"-13309"0"0,11 2-567 0 0,0 0-1 0 0,1-1 0 0 0,-1-1 1 0 0,1 0-1 0 0,-1-1 0 0 0,23-1 1 0 0,13 2-94 0 0,8 4-484 0 0,63 3-7258 0 0,-102-9 4928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7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 0 9701 0 0,'0'0'6496'0'0,"-1"3"-7549"0"0,-21 53 1230 0 0,-27 113-1 0 0,30-97-101 0 0,-4 37 257 0 0,16-68-131 0 0,-17 54-1 0 0,23-93-225 0 0,0-1 0 0 0,0 1 0 0 0,0 0 0 0 0,0-1 0 0 0,-1 1 0 0 0,1-1 0 0 0,0 1 0 0 0,-1-1 0 0 0,1 1 0 0 0,-1-1 0 0 0,1 0 0 0 0,-1 0 0 0 0,1 0 0 0 0,-1 0 0 0 0,0 0 0 0 0,0 0 0 0 0,1 0 0 0 0,-1-1 0 0 0,0 1 0 0 0,0-1 0 0 0,0 1 0 0 0,0-1 0 0 0,-2 1 0 0 0,0-1-366 0 0,0 1 0 0 0,0-1 1 0 0,0 0-1 0 0,0 0 0 0 0,0-1 1 0 0,0 1-1 0 0,0-1 1 0 0,0 0-1 0 0,0 0 0 0 0,0 0 1 0 0,-5-2-1 0 0,-19-14-4433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9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469 0 1696 0 0,'0'0'7574'0'0,"0"2"-7546"0"0,0-1-1 0 0,0 1 1 0 0,0-1-1 0 0,0 1 0 0 0,-1 0 1 0 0,1-1-1 0 0,-1 1 1 0 0,1-1-1 0 0,-1 1 1 0 0,-1 2-1 0 0,-359 447 3502 0 0,335-414-2671 0 0,-51 53 1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00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1 282 484 0 0,'0'0'11324'0'0,"18"-10"-11150"0"0,-6-2-166 0 0,0-1-1 0 0,-1 0 0 0 0,-1 0 1 0 0,0-1-1 0 0,-1-1 0 0 0,0 1 0 0 0,6-17 1 0 0,-4 7 7 0 0,-1-1 0 0 0,-2 0 0 0 0,10-47-1 0 0,-13 197-457 0 0,-5 297 2331 0 0,-3-400-1828 0 0,0-51-12777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00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 5060 0 0,'0'0'7837'0'0,"1"-10"-6099"0"0,30-2-1767 0 0,0 1 0 0 0,1 2 0 0 0,1 1 1 0 0,-1 1-1 0 0,36-2 0 0 0,-18 2 28 0 0,-22 2 13 0 0,21-3-80 0 0,84-3 1358 0 0,-155 13-1935 0 0,-7 8-1801 0 0,16-6-515 0 0,77-20-6682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1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3664 0 0,'0'0'7221'0'0,"54"-48"-8901"0"0,-14 62 1112 0 0,11 2-396 0 0,-9-3-804 0 0,31 5-953 0 0</inkml:trace>
  <inkml:trace contextRef="#ctx0" brushRef="#br0" timeOffset="1">848 111 432 0 0,'0'0'9478'0'0,"17"-3"-11994"0"0,-1 0 2186 0 0,-9 1 174 0 0,-1 1 1 0 0,1 0-1 0 0,-1 0 0 0 0,1 0 1 0 0,-1 1-1 0 0,1 0 0 0 0,0 0 1 0 0,-1 1-1 0 0,1 0 0 0 0,-1 0 0 0 0,1 0 1 0 0,-1 1-1 0 0,9 3 0 0 0,75 39-3216 0 0,-90-44 3516 0 0,0-1 0 0 0,1 1 0 0 0,-1 0-1 0 0,0-1 1 0 0,1 1 0 0 0,-1 0 0 0 0,0-1-1 0 0,0 1 1 0 0,1-1 0 0 0,-1 1 0 0 0,0 0 0 0 0,0-1-1 0 0,1 1 1 0 0,-1-1 0 0 0,0 1 0 0 0,0-1 0 0 0,0 1-1 0 0,0-1 1 0 0,0 1 0 0 0,0-1 0 0 0,0 1-1 0 0,0 0 1 0 0,0-1 0 0 0,0 1 0 0 0,0-1 0 0 0,0 1-1 0 0,0-1 1 0 0,0 1 0 0 0,-1-1 0 0 0,1 1 0 0 0,0-1-1 0 0,-1 0 1 0 0,1 0-183 0 0,0 1 0 0 0,0-1 0 0 0,0 0 0 0 0,0 0 0 0 0,0 1 0 0 0,0-1 0 0 0,0 0 0 0 0,-1 0 0 0 0,1 1 0 0 0,0-1 0 0 0,-1 0 0 0 0,1 0 0 0 0,-1 1 0 0 0,1-1 0 0 0,0 0 0 0 0,-1 1 0 0 0,1-1 0 0 0,-1 1 0 0 0,0-1 0 0 0,1 1 0 0 0,-1-1 0 0 0,1 1 0 0 0,-1-1 0 0 0,0 1 0 0 0,0-1-1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17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0 3696 0 0,'0'0'4769'0'0,"-84"69"-5790"0"0,-6 5-2575 0 0,76-63-112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7:17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0 2584 0 0,'0'0'4193'0'0,"-64"43"-5634"0"0,47-22 1441 0 0,-4 2 173 0 0,6-2-161 0 0,3-1-12 0 0,6-3-1605 0 0,4-1-2311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02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946 1 9881 0 0,'0'0'3598'0'0,"-7"14"-3859"0"0,-154 239 2134 0 0,102-165-1654 0 0,-309 446 1173 0 0,246-360-633 0 0,53-73-214 0 0,-55 77-309 0 0,121-174-397 0 0,-15 19-214 0 0,4-16-2910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07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581 1 1004 0 0,'0'0'8182'0'0,"-19"3"-7451"0"0,-10 11-33 0 0,0 0 1 0 0,2 3-1 0 0,0 0 0 0 0,-35 29 0 0 0,-93 92 1004 0 0,139-123-1574 0 0,-67 73 269 0 0,50-51-99 0 0,-42 37 0 0 0,57-68 712 0 0,11-6-1675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08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0 241 784 0 0,'0'0'10018'0'0,"36"-44"-8100"0"0,-21 26-1913 0 0,-1 0 0 0 0,0-1 0 0 0,-2-1 0 0 0,0 0 0 0 0,-2-1 0 0 0,0 0 0 0 0,12-38 0 0 0,-24 69-94 0 0,1 1-1 0 0,1 0 1 0 0,1 19-1 0 0,0 15 600 0 0,-27 159 677 0 0,1-3-817 0 0,24-193-123 0 0,1 8-1120 0 0,1-16 810 0 0,-1 1 1 0 0,0-1-1 0 0,1 0 1 0 0,-1 0-1 0 0,1 0 1 0 0,-1 0-1 0 0,0 0 1 0 0,1 0-1 0 0,-1 0 1 0 0,1 0-1 0 0,-1 0 1 0 0,1 0-1 0 0,-1 0 1 0 0,0 0-1 0 0,1 0 1 0 0,-1-1-1 0 0,1 1 1 0 0,-1 0-1 0 0,0 0 1 0 0,1 0-1 0 0,-1-1 1 0 0,0 1-1 0 0,1 0 1 0 0,-1 0-1 0 0,0-1 1 0 0,1 1-1 0 0,-1 0 1 0 0,0-1-1 0 0,0 1 1 0 0,1 0-1 0 0,-1-1 1 0 0,0 1-1 0 0,0 0 1 0 0,0-1-1 0 0,1 1 1 0 0,-1-1-1 0 0,18-19-4628 0 0,-8 3 260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08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1 114 3788 0 0,'0'0'8060'0'0,"14"-5"-8100"0"0,274-77-183 0 0,-274 78 258 0 0,-8 3 119 0 0,0 0-1 0 0,0-1 1 0 0,-1 0-1 0 0,1-1 1 0 0,0 1-1 0 0,-1-1 1 0 0,9-6 477 0 0,-28 13-4534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09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1308 0 6233 0 0,'0'0'2751'0'0,"-15"26"-2365"0"0,-235 357 4151 0 0,84-142-3231 0 0,-243 373-111 0 0,264-372-751 0 0,-84 139 514 0 0,207-345-975 0 0,12-16-194 0 0,-2-1 1 0 0,-1-1-1 0 0,-23 29 0 0 0,55-48-4810 0 0,4-8 1529 0 0,20-19-2517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0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 1 4744 0 0,'0'0'3879'0'0,"-8"17"-3002"0"0,-102 237 2845 0 0,32-26-2750 0 0,-35 87-163 0 0,103-299-689 0 0,9-14-239 0 0,-1 0-1 0 0,1 0 1 0 0,-1 0 0 0 0,1 1 0 0 0,0-1 0 0 0,0 1-1 0 0,0-1 1 0 0,0 1 0 0 0,-1 4 0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0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1 285 468 0 0,'0'0'11406'0'0,"4"-4"-11152"0"0,11-10-103 0 0,-1 0 1 0 0,0-1-1 0 0,-2 0 0 0 0,15-21 0 0 0,42-78-269 0 0,-34 53 183 0 0,-35 61-102 0 0,0-1 1 0 0,1 0 0 0 0,-1 1 0 0 0,0-1 0 0 0,0 1 0 0 0,1-1 0 0 0,-1 1 0 0 0,0-1 0 0 0,0 1 0 0 0,1-1-1 0 0,-1 1 1 0 0,1-1 0 0 0,-1 1 0 0 0,0-1 0 0 0,1 1 0 0 0,-1-1 0 0 0,1 1 0 0 0,-1 0 0 0 0,1-1 0 0 0,-1 1-1 0 0,1 0 1 0 0,-1-1 0 0 0,1 1 0 0 0,0 0 0 0 0,-1 0 0 0 0,2-1 0 0 0,1 18-1256 0 0,-2-6 1804 0 0,2 17-13 0 0,-3 1 0 0 0,0-1 0 0 0,-8 55 0 0 0,-25 87 720 0 0,29-151-1138 0 0,-8 33 105 0 0,-31 162 202 0 0,43-200-643 0 0,7-16-1419 0 0,12-23-4367 0 0,-17 22 4742 0 0,7-13-3550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51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2 175 1004 0 0,'0'0'9337'0'0,"-1"4"-8718"0"0,1-3-590 0 0,0-1-1 0 0,0 1 1 0 0,0-1-1 0 0,-1 0 0 0 0,1 1 1 0 0,0-1-1 0 0,0 1 0 0 0,0-1 1 0 0,0 1-1 0 0,0-1 1 0 0,0 1-1 0 0,0-1 0 0 0,0 1 1 0 0,1-1-1 0 0,-1 0 1 0 0,0 1-1 0 0,0-1 0 0 0,0 1 1 0 0,0-1-1 0 0,0 1 1 0 0,1-1-1 0 0,-1 0 0 0 0,0 1 1 0 0,0-1-1 0 0,1 0 1 0 0,-1 1-1 0 0,0-1 0 0 0,1 0 1 0 0,-1 1-1 0 0,0-1 1 0 0,1 0-1 0 0,-1 1 0 0 0,1-1 1 0 0,-1 0-1 0 0,0 0 1 0 0,1 0-1 0 0,0 1 0 0 0,25-2 674 0 0,44-19-144 0 0,-52 13-546 0 0,488-158 700 0 0,-568 174-2525 0 0,46-6-787 0 0,1-2-2238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2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15 156 0 0,'0'0'1158'0'0,"-5"-3"-1963"0"0,0 1 814 0 0,0 0 0 0 0,-1 0 0 0 0,1 0 1 0 0,-1 1-1 0 0,0 0 0 0 0,0 0 1 0 0,-17 0 9240 0 0,22 11-9163 0 0,-1-1 0 0 0,0 0 1 0 0,0 0-1 0 0,-1 0 1 0 0,0 0-1 0 0,0 0 1 0 0,-10 15-1 0 0,-6 19 254 0 0,7-7-180 0 0,5-11-91 0 0,-2 0-1 0 0,0-1 1 0 0,-1-1-1 0 0,-2 0 1 0 0,-18 25 2405 0 0,31-56-1743 0 0,7-13-703 0 0,3 3-128 0 0,1 1 0 0 0,1 1 0 0 0,0 0 0 0 0,2 1-1 0 0,-1 0 1 0 0,22-15 0 0 0,-13 12-100 0 0,0 2 0 0 0,1 0 0 0 0,1 1 0 0 0,27-10 0 0 0,-47 22 149 0 0,1 1 0 0 0,-1 0 0 0 0,1 0 0 0 0,0 0 1 0 0,0 1-1 0 0,0 0 0 0 0,7-1 0 0 0,-11 2 47 0 0,0 1 0 0 0,-1-1-1 0 0,1 0 1 0 0,0 0 0 0 0,-1 1 0 0 0,1-1-1 0 0,-1 1 1 0 0,1-1 0 0 0,0 1 0 0 0,-1 0 0 0 0,1-1-1 0 0,-1 1 1 0 0,0 0 0 0 0,1 0 0 0 0,-1 0-1 0 0,0 0 1 0 0,1 0 0 0 0,-1 1 0 0 0,0-1 0 0 0,0 0-1 0 0,0 1 1 0 0,0-1 0 0 0,0 0 0 0 0,0 1-1 0 0,-1-1 1 0 0,1 1 0 0 0,0-1 0 0 0,-1 1 0 0 0,1 0-1 0 0,-1 1 1 0 0,5 19-13 0 0,-1 0-1 0 0,-1 1 1 0 0,-1-1-1 0 0,-2 34 1 0 0,0-32 78 0 0,1 0-1 0 0,0 0 1 0 0,10 46 0 0 0,-5-48-872 0 0,1-1 1 0 0,16 34 0 0 0,-11-40-2771 0 0,8-11-2898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18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640 89 1016 0 0,'0'0'2722'0'0,"0"-4"-2208"0"0,0 0-428 0 0,0 1 0 0 0,0-1-1 0 0,0 1 1 0 0,1-1 0 0 0,-1 1 0 0 0,1 0 0 0 0,0-1 0 0 0,0 1 0 0 0,0 0 0 0 0,0-1 0 0 0,1 1 0 0 0,0 0 0 0 0,-1 0 0 0 0,1 0 0 0 0,0 0 0 0 0,0 0-1 0 0,1 1 1 0 0,-1-1 0 0 0,0 1 0 0 0,1-1 0 0 0,0 1 0 0 0,-1 0 0 0 0,1 0 0 0 0,0 0 0 0 0,0 0 0 0 0,0 0 0 0 0,0 1 0 0 0,1 0 0 0 0,-1-1-1 0 0,0 1 1 0 0,5 0 0 0 0,-17 5 222 0 0,1 0-1 0 0,0 1 1 0 0,0 0 0 0 0,0 0-1 0 0,1 1 1 0 0,-9 8-1 0 0,-7 5 265 0 0,-97 81 946 0 0,4 5 0 0 0,-142 166 0 0 0,134-137-765 0 0,150-149-7161 0 0,-4 4 1067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19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294 182 1344 0 0,'0'0'9697'0'0,"-2"4"-9703"0"0,-6 14 183 0 0,5-9-63 0 0,-1 0 0 0 0,0-1 0 0 0,0 1 0 0 0,-1-1 0 0 0,-9 12 0 0 0,14-20-83 0 0,0 0 0 0 0,0 0 0 0 0,0 0 0 0 0,0 0 0 0 0,0 1 1 0 0,0-1-1 0 0,0 0 0 0 0,-1 0 0 0 0,1 0 0 0 0,0 0 0 0 0,0 0 0 0 0,0 0 1 0 0,0 0-1 0 0,0 0 0 0 0,0 0 0 0 0,-1 0 0 0 0,1 0 0 0 0,0 0 1 0 0,0 1-1 0 0,0-1 0 0 0,0 0 0 0 0,0 0 0 0 0,-1 0 0 0 0,1 0 0 0 0,0 0 1 0 0,0 0-1 0 0,0 0 0 0 0,0 0 0 0 0,-1-1 0 0 0,1 1 0 0 0,0 0 0 0 0,0 0 1 0 0,0 0-1 0 0,0 0 0 0 0,0 0 0 0 0,0 0 0 0 0,-1 0 0 0 0,1 0 0 0 0,0 0 1 0 0,0 0-1 0 0,0 0 0 0 0,0 0 0 0 0,0-1 0 0 0,0 1 0 0 0,0 0 0 0 0,-1 0 1 0 0,1 0-1 0 0,0 0 0 0 0,0 0 0 0 0,0-1 0 0 0,-3-11 345 0 0,2-16-563 0 0,1 26 275 0 0,-3-13-532 0 0,-6 16-661 0 0,7 0 1158 0 0,1 0 0 0 0,0-1 0 0 0,-1 1 0 0 0,1-1 0 0 0,-1 1 0 0 0,1-1 0 0 0,0 0 0 0 0,-1 0-1 0 0,1 1 1 0 0,-1-1 0 0 0,1 0 0 0 0,-1 0 0 0 0,1-1 0 0 0,-1 1 0 0 0,1 0 0 0 0,-2-1 0 0 0,2 0-32 0 0,0 0 1 0 0,0 0-1 0 0,0 0 0 0 0,0 0 0 0 0,0 0 1 0 0,1 0-1 0 0,-1 0 0 0 0,0-1 1 0 0,1 1-1 0 0,-1 0 0 0 0,1-1 1 0 0,-1 1-1 0 0,1 0 0 0 0,-1-1 1 0 0,1 1-1 0 0,0 0 0 0 0,0-1 1 0 0,0 1-1 0 0,0-1 0 0 0,0 1 1 0 0,0-1-1 0 0,1-2 0 0 0,5-32-85 0 0,-1 26 23 0 0,-1 1 0 0 0,2 0 0 0 0,-1 0 0 0 0,1 0 0 0 0,0 1-1 0 0,1 0 1 0 0,0 0 0 0 0,1 1 0 0 0,-1-1 0 0 0,1 2 0 0 0,1-1 0 0 0,-1 1 0 0 0,1 1 0 0 0,0-1 0 0 0,0 1 0 0 0,1 1 0 0 0,-1 0 0 0 0,1 0 0 0 0,0 1-1 0 0,0 0 1 0 0,1 1 0 0 0,-1 0 0 0 0,0 1 0 0 0,18-1 0 0 0,-23 2 0 0 0,0 1 1 0 0,-1-1-1 0 0,1 1 1 0 0,0 0-1 0 0,0 1 0 0 0,0-1 1 0 0,-1 1-1 0 0,1 0 0 0 0,-1 0 1 0 0,1 0-1 0 0,-1 0 0 0 0,0 1 1 0 0,0 0-1 0 0,0 0 0 0 0,0 0 1 0 0,-1 0-1 0 0,1 1 0 0 0,-1-1 1 0 0,0 1-1 0 0,0 0 0 0 0,0 0 1 0 0,0 0-1 0 0,-1 0 0 0 0,0 1 1 0 0,1-1-1 0 0,0 6 0 0 0,0-4 44 0 0,-1 0-1 0 0,0 1 1 0 0,-1-1-1 0 0,0 0 0 0 0,0 1 1 0 0,0-1-1 0 0,0 1 0 0 0,-1-1 1 0 0,-1 1-1 0 0,1-1 1 0 0,-1 1-1 0 0,0-1 0 0 0,0 0 1 0 0,0 1-1 0 0,-1-1 1 0 0,0 0-1 0 0,-1 0 0 0 0,1 0 1 0 0,-7 9-1 0 0,-23 30 358 0 0,-2-1 0 0 0,-3-2 0 0 0,-60 55 0 0 0,-139 93 370 0 0,161-143-144 0 0,74-46-500 0 0,18-1 369 0 0,220-10 322 0 0,2 0-943 0 0,-214 10 153 0 0,6 0-32 0 0,57 6-1 0 0,-85-3-510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20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1276 0 5076 0 0,'0'0'5400'0'0,"-21"17"-5697"0"0,-286 259 1552 0 0,-451 508 1052 0 0,718-740-2345 0 0,2 2 0 0 0,-61 98 0 0 0,98-141-30 0 0,-1 1-1 0 0,0-1 1 0 0,1 0 0 0 0,0 0-1 0 0,0 1 1 0 0,0-1-1 0 0,0 1 1 0 0,0-1 0 0 0,1 1-1 0 0,-1-1 1 0 0,1 5-1 0 0,0-7-2 0 0,0 1 0 0 0,1-1 0 0 0,-1 0 0 0 0,1 0 0 0 0,-1 1-1 0 0,1-1 1 0 0,-1 0 0 0 0,1 0 0 0 0,0 0 0 0 0,0 0-1 0 0,-1 0 1 0 0,1 0 0 0 0,0 0 0 0 0,0 0 0 0 0,0 0 0 0 0,0 0-1 0 0,0 0 1 0 0,0 0 0 0 0,1-1 0 0 0,-1 1 0 0 0,0 0 0 0 0,0-1-1 0 0,0 1 1 0 0,1-1 0 0 0,-1 0 0 0 0,0 1 0 0 0,1-1-1 0 0,-1 0 1 0 0,0 0 0 0 0,1 1 0 0 0,-1-1 0 0 0,2-1 0 0 0,10 2-504 0 0,-1 0 1 0 0,1-1-1 0 0,-1-1 1 0 0,1 0-1 0 0,-1-1 0 0 0,15-4 1 0 0,57-19-3378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23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1 600 0 0,'0'0'7023'0'0,"-2"5"-6726"0"0,-34 65 1234 0 0,-78 113-1 0 0,-10-24-4758 0 0,101-132-665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24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1 238 2480 0 0,'0'0'9650'0'0,"5"-12"-9708"0"0,15-29 8 0 0,2 1-1 0 0,39-55 0 0 0,-23 46 486 0 0,-36 52-447 0 0,0 0 0 0 0,-1 0 0 0 0,0 1-1 0 0,1-1 1 0 0,-1 1 0 0 0,0-1 0 0 0,-1 1 0 0 0,1-1-1 0 0,0 6 1 0 0,0 38 433 0 0,-2 1 0 0 0,-2 0-1 0 0,-2-1 1 0 0,-13 52 0 0 0,3-8-57 0 0,2-27-263 0 0,8-40-84 0 0,0 1 0 0 0,-2 45 0 0 0,25-71-5446 0 0,-4-6 1077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25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3252 0 0,'0'0'10786'0'0,"16"-1"-10901"0"0,324-19-462 0 0,-300 19 568 0 0,-20 1 36 0 0,0-2 0 0 0,36-5 1 0 0,-54 6 166 0 0,-31-3-3325 0 0,17 0-730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26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939 0 8765 0 0,'0'0'2113'0'0,"-7"15"-1842"0"0,-117 215 1387 0 0,-427 543 943 0 0,533-750-2706 0 0,-114 158 537 0 0,111-149-1005 0 0,2 0-1 0 0,1 2 0 0 0,-24 65 1 0 0,40-97-21 0 0,1 1-1 0 0,0 0 1 0 0,1 0 0 0 0,-1 0 0 0 0,0 0 0 0 0,1 1 0 0 0,0-1 0 0 0,0 0 0 0 0,0 4 0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38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528 49 248 0 0,'0'0'10536'0'0,"7"-10"-10110"0"0,20-28-385 0 0,-27 38-43 0 0,0 0 0 0 0,0 0-1 0 0,0 0 1 0 0,0 0 0 0 0,0 1 0 0 0,0-1-1 0 0,0 0 1 0 0,0 0 0 0 0,0 0 0 0 0,0 0 0 0 0,0 0-1 0 0,0 0 1 0 0,0 0 0 0 0,1 0 0 0 0,-1 0-1 0 0,0 0 1 0 0,0 0 0 0 0,0 0 0 0 0,0 0-1 0 0,0 0 1 0 0,0 0 0 0 0,0 0 0 0 0,0 0 0 0 0,0 0-1 0 0,0 0 1 0 0,0 1 0 0 0,0-1 0 0 0,0 0-1 0 0,1 0 1 0 0,-1 0 0 0 0,0 0 0 0 0,0 0 0 0 0,0 0-1 0 0,0 0 1 0 0,0-1 0 0 0,0 1 0 0 0,0 0-1 0 0,0 0 1 0 0,0 0 0 0 0,0 0 0 0 0,0 0 0 0 0,1 0-1 0 0,-1 0 1 0 0,0 0 0 0 0,0 0 0 0 0,0 0-1 0 0,0 0 1 0 0,0 0 0 0 0,0 0 0 0 0,0 0-1 0 0,0 0 1 0 0,0 0 0 0 0,0 0 0 0 0,0 0 0 0 0,0 0-1 0 0,0 0 1 0 0,0-1 0 0 0,0 1 0 0 0,0 0-1 0 0,0 0 1 0 0,0 0 0 0 0,0 0 0 0 0,0 0 0 0 0,0 0-1 0 0,0 0 1 0 0,0 0 0 0 0,0 10 45 0 0,-7 14 340 0 0,-49 79 1353 0 0,-128 177-1 0 0,109-172-1335 0 0,44-63-247 0 0,-7 13 161 0 0,-3-2 0 0 0,-70 74 0 0 0,111-129-330 0 0,-1-1 1 0 0,1 0-1 0 0,0 1 1 0 0,0-1-1 0 0,-1 0 1 0 0,1 1-1 0 0,0-1 1 0 0,-1 0-1 0 0,1 1 1 0 0,0-1-1 0 0,-1 0 1 0 0,1 0-1 0 0,-1 0 1 0 0,1 1-1 0 0,-1-1 1 0 0,1 0-1 0 0,0 0 1 0 0,-1 0-1 0 0,1 0 1 0 0,-1 0-1 0 0,1 0 1 0 0,-1 0-1 0 0,1 0 1 0 0,0 0-1 0 0,-1 0 1 0 0,1 0-1 0 0,-1 0 1 0 0,1 0-1 0 0,-1 0 1 0 0,1 0-1 0 0,0-1 1 0 0,-1 1-1 0 0,1 0 1 0 0,-1 0-1 0 0,1 0 1 0 0,0-1-1 0 0,-1 1 1 0 0,1 0-1 0 0,0-1 1 0 0,-1 1-1 0 0,1 0 1 0 0,0 0-1 0 0,-1-1 1 0 0,1 1-1 0 0,0-1 1 0 0,0 1-1 0 0,-1 0 1 0 0,1-1 0 0 0,0 1-1 0 0,0-1 1 0 0,0 1-1 0 0,0 0 1 0 0,0-1-1 0 0,-1 1 1 0 0,1-1-1 0 0,0 1 1 0 0,0-1-1 0 0,0 1 1 0 0,0 0-1 0 0,0-2 1 0 0,-3-34-5282 0 0,7-5-1091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39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1 339 4196 0 0,'0'0'9197'0'0,"7"-11"-9033"0"0,119-139 110 0 0,-89 106-236 0 0,-1-4-29 0 0,-27 34-27 0 0,1 1 1 0 0,0 0-1 0 0,1 1 0 0 0,19-17 1 0 0,-30 28 10 0 0,0 1 0 0 0,1 0 0 0 0,-1-1-1 0 0,0 1 1 0 0,1 0 0 0 0,-1 0 0 0 0,1-1 0 0 0,-1 1 0 0 0,1 0 0 0 0,-1 0 0 0 0,0 0 0 0 0,1-1-1 0 0,-1 1 1 0 0,1 0 0 0 0,-1 0 0 0 0,1 0 0 0 0,-1 0 0 0 0,1 0 0 0 0,-1 0 0 0 0,1 0-1 0 0,-1 0 1 0 0,1 0 0 0 0,-1 0 0 0 0,1 0 0 0 0,-1 0 0 0 0,1 1 0 0 0,-1-1 0 0 0,1 0-1 0 0,-1 0 1 0 0,1 0 0 0 0,-1 1 0 0 0,0-1 0 0 0,1 0 0 0 0,9 18 72 0 0,-4 23 305 0 0,-8 8 14 0 0,-1-1-1 0 0,-3 1 1 0 0,-17 71-1 0 0,-9 72-111 0 0,32-132-272 0 0,0-59-116 0 0,20-10-2907 0 0,0-11-2056 0 0,-9 5 532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39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72 836 0 0,'0'0'12626'0'0,"14"2"-12261"0"0,42 2-185 0 0,0-2 1 0 0,92-9-1 0 0,-100 2-94 0 0,0-2 0 0 0,-1-3 0 0 0,0-1 1 0 0,67-26-1 0 0,-111 34-1036 0 0,-9 3-465 0 0,-15 3-2816 0 0,4-1-3064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4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465 120 3708 0 0,'0'0'2402'0'0,"-16"-9"-1225"0"0,-7-4-951 0 0,4 1-21 0 0,-1 1 0 0 0,-34-12 0 0 0,23 11-5 0 0,14 6 210 0 0,0 0-1 0 0,1-2 1 0 0,-21-11-1 0 0,37 28-3024 0 0,-7 26 2603 0 0,-2-18 212 0 0,0-2-1 0 0,-1 1 0 0 0,-1-1 1 0 0,0-1-1 0 0,-1 0 0 0 0,-1 0 1 0 0,-16 13-1 0 0,14-13-166 0 0,0 0 0 0 0,1 2-1 0 0,1-1 1 0 0,0 2 0 0 0,-12 21-1 0 0,24-37-42 0 0,0 1-1 0 0,0-1 1 0 0,0 0 0 0 0,0 1-1 0 0,1-1 1 0 0,-1 1 0 0 0,0-1-1 0 0,1 1 1 0 0,-1-1 0 0 0,1 1-1 0 0,0-1 1 0 0,-1 1 0 0 0,1 0-1 0 0,0-1 1 0 0,0 1 0 0 0,0-1-1 0 0,0 1 1 0 0,0 0 0 0 0,1-1-1 0 0,-1 1 1 0 0,0-1 0 0 0,1 1-1 0 0,-1-1 1 0 0,1 1-1 0 0,0-1 1 0 0,-1 1 0 0 0,1-1-1 0 0,0 0 1 0 0,0 1 0 0 0,0-1-1 0 0,0 0 1 0 0,0 1 0 0 0,0-1-1 0 0,0 0 1 0 0,0 0 0 0 0,1 0-1 0 0,-1 0 1 0 0,0 0 0 0 0,1 0-1 0 0,-1-1 1 0 0,1 1 0 0 0,-1 0-1 0 0,0-1 1 0 0,1 1 0 0 0,2 0-1 0 0,8 2-46 0 0,0 0-1 0 0,1-1 1 0 0,-1-1 0 0 0,23 1-1 0 0,-21-2-82 0 0,9 1 98 0 0,2 0-161 0 0,0 1-1 0 0,0 0 1 0 0,0 2 0 0 0,36 10 0 0 0,-56-12 211 0 0,1 0 0 0 0,-1 0-1 0 0,1 0 1 0 0,-1 1 0 0 0,0 0 0 0 0,0 0-1 0 0,0 0 1 0 0,0 0 0 0 0,-1 1 0 0 0,0 0-1 0 0,1 0 1 0 0,-1 0 0 0 0,0 1 0 0 0,-1-1-1 0 0,1 1 1 0 0,-1 0 0 0 0,0 0 0 0 0,0 0-1 0 0,-1 0 1 0 0,1 0 0 0 0,-1 1 0 0 0,0-1-1 0 0,-1 1 1 0 0,1 0 0 0 0,0 6 0 0 0,-2-8 86 0 0,1-1 1 0 0,-1 0 0 0 0,0 1 0 0 0,-1-1-1 0 0,1 1 1 0 0,-1-1 0 0 0,1 0 0 0 0,-1 0 0 0 0,0 1-1 0 0,0-1 1 0 0,0 0 0 0 0,-1 0 0 0 0,1 0-1 0 0,-1 0 1 0 0,0 0 0 0 0,1 0 0 0 0,-1 0-1 0 0,-3 2 1 0 0,-4 4 143 0 0,0 0 1 0 0,-1-1-1 0 0,-17 12 0 0 0,17-13-1548 0 0,0 0-1 0 0,1 1 1 0 0,-11 10-1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30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740 37 64 0 0,'0'0'3700'0'0,"0"-4"-3531"0"0,3-29 3491 0 0,-20 39-3428 0 0,-1 1 0 0 0,1 0-1 0 0,-21 14 1 0 0,5-4 75 0 0,-374 217 2890 0 0,244-136-2312 0 0,148-91-757 0 0,12-6-120 0 0,0 1-1 0 0,0-1 1 0 0,0 0 0 0 0,0 1 0 0 0,0 0-1 0 0,0-1 1 0 0,1 1 0 0 0,-1 0 0 0 0,-4 5 0 0 0,6-5-829 0 0,1-2 684 0 0,0 0 0 0 0,0 1 1 0 0,0-1-1 0 0,0 1 0 0 0,0-1 0 0 0,0 0 0 0 0,0 1 1 0 0,0-1-1 0 0,0 0 0 0 0,0 1 0 0 0,0-1 1 0 0,0 0-1 0 0,0 1 0 0 0,0-1 0 0 0,0 0 0 0 0,1 1 1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32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94 1760 0 0,'0'0'5617'0'0,"-11"7"-5613"0"0,-46 30 95 0 0,48-34 222 0 0,9-9-27 0 0,13-11-439 0 0,-10 15 92 0 0,1 0-1 0 0,0 0 1 0 0,-1 0-1 0 0,1 1 0 0 0,0 0 1 0 0,0-1-1 0 0,0 1 1 0 0,0 1-1 0 0,0-1 1 0 0,0 1-1 0 0,0-1 1 0 0,0 1-1 0 0,0 0 1 0 0,7 2-1 0 0,-10-2 48 0 0,-1 0 0 0 0,0 0 1 0 0,1 0-1 0 0,-1 0 0 0 0,0 1 0 0 0,1-1 0 0 0,-1 0 0 0 0,0 0 0 0 0,1 0 0 0 0,-1 1 0 0 0,0-1 0 0 0,1 0 0 0 0,-1 1 0 0 0,0-1 0 0 0,0 0 0 0 0,0 1 1 0 0,1-1-1 0 0,-1 0 0 0 0,0 1 0 0 0,0-1 0 0 0,0 0 0 0 0,0 1 0 0 0,1-1 0 0 0,-1 1 0 0 0,0-1 0 0 0,0 0 0 0 0,0 1 0 0 0,0-1 0 0 0,0 0 0 0 0,0 1 1 0 0,0-1-1 0 0,0 1 0 0 0,0-1 0 0 0,0 0 0 0 0,-1 1 0 0 0,1-1 0 0 0,0 1 0 0 0,0-1 0 0 0,0 1 49 0 0,-1 0-1 0 0,1 0 1 0 0,0 0 0 0 0,0 0-1 0 0,-1-1 1 0 0,1 1-1 0 0,-1 0 1 0 0,1 0 0 0 0,-1-1-1 0 0,1 1 1 0 0,-1 0 0 0 0,1-1-1 0 0,-1 1 1 0 0,1-1 0 0 0,-1 1-1 0 0,0 0 1 0 0,1-1-1 0 0,-2 1 1 0 0,-52 10 1069 0 0,51-10-1067 0 0,-1-1 0 0 0,1 0 0 0 0,-1 0 0 0 0,1 0 0 0 0,-1 0 0 0 0,0 0 0 0 0,1-1-1 0 0,-1 1 1 0 0,1-1 0 0 0,-1 0 0 0 0,1 0 0 0 0,0 0 0 0 0,-4-3 0 0 0,6 4-28 0 0,1-1-1 0 0,0 0 1 0 0,-1 0 0 0 0,1 1 0 0 0,-1-1-1 0 0,1 0 1 0 0,0 0 0 0 0,0 0 0 0 0,0 0 0 0 0,0 0-1 0 0,-1 1 1 0 0,1-1 0 0 0,0 0 0 0 0,0 0-1 0 0,1 0 1 0 0,-1 0 0 0 0,0 0 0 0 0,0 0 0 0 0,0 1-1 0 0,0-1 1 0 0,1 0 0 0 0,-1 0 0 0 0,0 0-1 0 0,1 0 1 0 0,-1 1 0 0 0,1-1 0 0 0,-1 0-1 0 0,1 1 1 0 0,-1-1 0 0 0,1 0 0 0 0,0 1 0 0 0,0-2-1 0 0,21-22-220 0 0,-10 14 144 0 0,1 1-1 0 0,0 0 1 0 0,1 0 0 0 0,0 1-1 0 0,0 1 1 0 0,20-7 0 0 0,-23 10 20 0 0,0 1 0 0 0,0 0 1 0 0,0 1-1 0 0,0 0 1 0 0,0 1-1 0 0,0 0 0 0 0,1 0 1 0 0,-1 1-1 0 0,21 3 0 0 0,-31-3 35 0 0,1 0 0 0 0,0 1 0 0 0,0-1 0 0 0,-1 0 0 0 0,1 1 0 0 0,0-1 0 0 0,0 1 0 0 0,-1-1 0 0 0,1 1 0 0 0,-1 0 0 0 0,1 0 0 0 0,0 0 0 0 0,-1 0 0 0 0,0 0 0 0 0,1 0 0 0 0,-1 0 0 0 0,0 0-1 0 0,1 0 1 0 0,-1 1 0 0 0,0-1 0 0 0,0 0 0 0 0,0 1 0 0 0,0-1 0 0 0,0 1 0 0 0,0 0 0 0 0,-1-1 0 0 0,1 1 0 0 0,0 0 0 0 0,-1-1 0 0 0,0 1 0 0 0,1 0 0 0 0,-1-1 0 0 0,0 1 0 0 0,0 0 0 0 0,0 0-1 0 0,0-1 1 0 0,0 1 0 0 0,0 0 0 0 0,0 0 0 0 0,0 0 0 0 0,-1-1 0 0 0,1 1 0 0 0,-1 0 0 0 0,0 1 0 0 0,-2 5 89 0 0,-1-1 0 0 0,1 1 1 0 0,-1-1-1 0 0,0 0 0 0 0,-1 0 0 0 0,0-1 0 0 0,0 1 0 0 0,-7 6 1 0 0,-67 72 1169 0 0,46-48-575 0 0,-1-1 0 0 0,-43 33 0 0 0,57-53-575 0 0,6-4 408 0 0,-1-1 0 0 0,1 0 0 0 0,-1-2-1 0 0,-25 12 1 0 0,40-21-505 0 0,0 0 1 0 0,0 0-1 0 0,0 0 1 0 0,-1 0-1 0 0,1 0 0 0 0,0 0 1 0 0,0 1-1 0 0,0-1 1 0 0,0 0-1 0 0,0 0 0 0 0,-1 0 1 0 0,1 0-1 0 0,0 0 0 0 0,0 0 1 0 0,0 0-1 0 0,0 0 1 0 0,0 0-1 0 0,-1 0 0 0 0,1 0 1 0 0,0 0-1 0 0,0 1 1 0 0,0-1-1 0 0,0 0 0 0 0,0 0 1 0 0,0 0-1 0 0,0 0 1 0 0,-1 0-1 0 0,1 0 0 0 0,0 1 1 0 0,0-1-1 0 0,0 0 0 0 0,0 0 1 0 0,0 0-1 0 0,0 0 1 0 0,0 1-1 0 0,0-1 0 0 0,0 0 1 0 0,0 0-1 0 0,0 0 1 0 0,0 0-1 0 0,0 0 0 0 0,0 1 1 0 0,0-1-1 0 0,0 0 0 0 0,0 0 1 0 0,0 1-1 0 0,10 2 92 0 0,18 2 115 0 0,-26-5-75 0 0,87 8 422 0 0,94-5 0 0 0,-130-3 84 0 0,-49 1-512 0 0,-1 1 0 0 0,1 0 0 0 0,-1 0 0 0 0,0 1 1 0 0,0-1-1 0 0,0 1 0 0 0,0-1 0 0 0,0 1 0 0 0,-1 0 0 0 0,4 5 0 0 0,23 20-87 0 0,-25-25 10 0 0,1-1-1 0 0,-1 1 0 0 0,0-1 1 0 0,1 0-1 0 0,0 0 0 0 0,-1-1 0 0 0,1 0 1 0 0,0 0-1 0 0,0 0 0 0 0,-1 0 1 0 0,10 0 171 0 0,-29-2-1661 0 0,-31-6-3374 0 0,1-3-1671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54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1 122 272 0 0,'2'-11'15847'0'0,"3"11"-15575"0"0,1-1 0 0 0,-1 0 0 0 0,1-1 0 0 0,-1 1 0 0 0,0-1-1 0 0,6-3 1 0 0,12-4-177 0 0,222-46 187 0 0,-94 24 56 0 0,-140 28-1826 0 0,-21 4-969 0 0,-20 4-1935 0 0,-2 9-956 0 0,10-6 1424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9:54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1 178 2568 0 0,'0'0'14589'0'0,"13"-2"-13814"0"0,69-16 232 0 0,94-18-118 0 0,-105 28-884 0 0,88 1 0 0 0,-159 7 4 0 0,-1 0-14 0 0,0 0 8 0 0,0 0-1 0 0,0 0 1 0 0,0 0 0 0 0,0-1-1 0 0,0 1 1 0 0,-1 0 0 0 0,1 0-1 0 0,0-1 1 0 0,0 1 0 0 0,0 0 0 0 0,0-1-1 0 0,0 1 1 0 0,0-1 0 0 0,1 0-1 0 0,-1 1 1 0 0,0-1 0 0 0,0 0-1 0 0,-1 0 1 0 0,-12-21-863 0 0,-3-5-1349 0 0,5 5-2051 0 0,2-5-2539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0:00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0 296 0 0,'-3'2'15449'0'0,"201"8"-13793"0"0,-147-9-1528 0 0,241-5 1093 0 0,-288 4-1391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0:01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2916 0 0,'0'0'14962'0'0,"19"-2"-14992"0"0,-1 1 13 0 0,108-5-29 0 0,-27 11 38 0 0,169 31 0 0 0,-236-31 23 0 0,-10 1-476 0 0,-33-9-4410 0 0,-1-2 627 0 0,41 13-3964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0:14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48 1604 0 0,'0'0'9346'0'0,"-11"-8"-8552"0"0,-36-25-238 0 0,47 33-546 0 0,0 0 0 0 0,0 0-1 0 0,0 0 1 0 0,0 0 0 0 0,0 0-1 0 0,0 0 1 0 0,0 0 0 0 0,-1 0-1 0 0,1 0 1 0 0,0 0 0 0 0,0 0-1 0 0,0 0 1 0 0,0-1 0 0 0,0 1 0 0 0,0 0-1 0 0,0 0 1 0 0,0 0 0 0 0,0 0-1 0 0,0 0 1 0 0,0 0 0 0 0,0 0-1 0 0,0 0 1 0 0,-1 0 0 0 0,1-1-1 0 0,0 1 1 0 0,0 0 0 0 0,0 0-1 0 0,0 0 1 0 0,0 0 0 0 0,0 0-1 0 0,0 0 1 0 0,0 0 0 0 0,0-1-1 0 0,0 1 1 0 0,0 0 0 0 0,0 0-1 0 0,0 0 1 0 0,0 0 0 0 0,0 0-1 0 0,1 0 1 0 0,-1 0 0 0 0,0 0-1 0 0,0-1 1 0 0,0 1 0 0 0,0 0-1 0 0,0 0 1 0 0,0 0 0 0 0,0 0-1 0 0,0 0 1 0 0,0 0 0 0 0,0 0-1 0 0,0 0 1 0 0,0 0 0 0 0,1 0-1 0 0,-1 0 1 0 0,0 0 0 0 0,0-1-1 0 0,0 1 1 0 0,0 0 0 0 0,0 0-1 0 0,0 0 1 0 0,0 0 0 0 0,0 0-1 0 0,1 0 1 0 0,-1 0 0 0 0,0 0-1 0 0,0 0 1 0 0,0 0 0 0 0,15-2 274 0 0,17 3 403 0 0,413 10 1923 0 0,-164-9-2541 0 0,-246 3-208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0:14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 0 12837 0 0,'0'0'3835'0'0,"14"8"-5359"0"0,-5-4 1539 0 0,-1 1-1 0 0,0 1 1 0 0,0-1 0 0 0,-1 1-1 0 0,0 0 1 0 0,0 1-1 0 0,0-1 1 0 0,-1 1 0 0 0,0 1-1 0 0,0-1 1 0 0,0 1 0 0 0,-1 0-1 0 0,-1 1 1 0 0,5 8-1 0 0,9 29 37 0 0,-3 1-1 0 0,-1 1 0 0 0,-2 0 1 0 0,-3 1-1 0 0,-1 0 0 0 0,-3 1 0 0 0,-2-1 1 0 0,-2 1-1 0 0,-2 0 0 0 0,-3-1 1 0 0,-17 89-1 0 0,16-117-14 0 0,-1 0 1 0 0,-2 0 0 0 0,0-1-1 0 0,-1 0 1 0 0,-1-1-1 0 0,0 1 1 0 0,-2-2 0 0 0,0 0-1 0 0,-1 0 1 0 0,-27 26 0 0 0,27-31-196 0 0,-1-1 0 0 0,0 0 1 0 0,-1-1-1 0 0,0-1 0 0 0,-1 0 1 0 0,0-2-1 0 0,-1 1 0 0 0,0-2 1 0 0,0 0-1 0 0,0-1 1 0 0,-1-1-1 0 0,-34 5 0 0 0,45-8-188 0 0,3-2-70 0 0,0 1 1 0 0,0 0-1 0 0,0-1 1 0 0,0 1-1 0 0,0-1 1 0 0,0-1 0 0 0,0 1-1 0 0,0 0 1 0 0,0-1-1 0 0,-6-1 1 0 0,0-8-3559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0:16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549 23 964 0 0,'0'0'7241'0'0,"-13"-4"-6873"0"0,-43-12 23 0 0,53 15-374 0 0,1 1-1 0 0,-1-1 1 0 0,1 1-1 0 0,-1 0 1 0 0,0 0-1 0 0,1 0 1 0 0,-1 0-1 0 0,0 1 1 0 0,1-1-1 0 0,-1 1 0 0 0,1 0 1 0 0,-1-1-1 0 0,1 1 1 0 0,-1 0-1 0 0,1 1 1 0 0,0-1-1 0 0,-1 0 1 0 0,1 1-1 0 0,0-1 1 0 0,0 1-1 0 0,0 0 1 0 0,0-1-1 0 0,0 1 1 0 0,1 0-1 0 0,-1 0 1 0 0,-2 3-1 0 0,-3 3 74 0 0,-16 18 345 0 0,1 0 1 0 0,1 2 0 0 0,1 0-1 0 0,-24 47 1 0 0,-49 131 895 0 0,55-103-959 0 0,3 1 0 0 0,6 1 0 0 0,3 2 0 0 0,6 1 0 0 0,4 0 0 0 0,-2 142 0 0 0,16-107-282 0 0,18 160 0 0 0,-10-248-25 0 0,3-1-1 0 0,2 0 0 0 0,2-1 0 0 0,3 0 1 0 0,2-1-1 0 0,27 55 0 0 0,-29-77 25 0 0,19 28 0 0 0,-29-48-35 0 0,1-1 0 0 0,0 0-1 0 0,1-1 1 0 0,0 0-1 0 0,0 0 1 0 0,19 14 0 0 0,-24-20 14 0 0,1 0 1 0 0,0-1-1 0 0,0 1 1 0 0,0-1-1 0 0,0 1 1 0 0,1-1-1 0 0,-1 0 1 0 0,0-1-1 0 0,0 1 1 0 0,1-1-1 0 0,-1 0 0 0 0,0 0 1 0 0,1 0-1 0 0,6-2 1 0 0,25-8-2263 0 0,-4-9-5738 0 0,-16 6 2375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0:17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 11281 0 0,'0'0'2014'0'0,"4"13"-2415"0"0,97 397 131 0 0,-88-330 472 0 0,-3 0 0 0 0,-4 1 0 0 0,-6 111 1 0 0,-3-156-146 0 0,-1 0 0 0 0,-2 0 0 0 0,-2-1 0 0 0,-1 0 1 0 0,-2 0-1 0 0,-1-1 0 0 0,-22 42 0 0 0,24-56 246 0 0,-1 0-1 0 0,-1-1 1 0 0,0-1-1 0 0,-1 0 1 0 0,-1-1-1 0 0,-1 0 1 0 0,-1-1-1 0 0,0-1 1 0 0,-1 0 0 0 0,0-2-1 0 0,-2 0 1 0 0,1 0-1 0 0,-24 10 1 0 0,41-22-321 0 0,1-1-1 0 0,-1 1 1 0 0,0-1 0 0 0,0 1 0 0 0,0 0 0 0 0,0-1 0 0 0,0 0-1 0 0,0 1 1 0 0,0-1 0 0 0,-1 0 0 0 0,1 1 0 0 0,0-1 0 0 0,0 0-1 0 0,0 0 1 0 0,0 0 0 0 0,0 0 0 0 0,0 0 0 0 0,0 0 0 0 0,-1 0-1 0 0,1-1 1 0 0,0 1 0 0 0,0 0 0 0 0,0 0 0 0 0,0-1 0 0 0,0 1 0 0 0,0-1-1 0 0,0 1 1 0 0,0-1 0 0 0,0 1 0 0 0,0-1 0 0 0,-1-1 0 0 0,0-2-303 0 0,0 1 1 0 0,1-1 0 0 0,-1 0 0 0 0,1 0-1 0 0,0 0 1 0 0,0 0 0 0 0,-1-8 0 0 0,2 7 124 0 0,-11-38-5928 0 0,2 22 1893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4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1616 0 0,'0'0'7376'0'0,"7"-12"-6876"0"0,24-39-531 0 0,-28 47 7 0 0,1 0 0 0 0,-1 1 0 0 0,1-1 1 0 0,0 1-1 0 0,0 0 0 0 0,0 0 0 0 0,1 0 1 0 0,-1 0-1 0 0,1 1 0 0 0,-1 0 0 0 0,1 0 0 0 0,0 0 1 0 0,0 0-1 0 0,0 1 0 0 0,0 0 0 0 0,0 0 0 0 0,6-1 1 0 0,0 0-11 0 0,10-2-57 0 0,0 1 0 0 0,1 1 0 0 0,-1 0 0 0 0,1 2 0 0 0,0 0 0 0 0,25 5 0 0 0,-43-4 125 0 0,0 0-1 0 0,0 1 1 0 0,0-1-1 0 0,0 1 1 0 0,0 0-1 0 0,0 0 1 0 0,-1 0-1 0 0,1 1 1 0 0,-1-1-1 0 0,0 1 1 0 0,1 0-1 0 0,-1 0 0 0 0,0 0 1 0 0,-1 0-1 0 0,1 1 1 0 0,0-1-1 0 0,-1 1 1 0 0,0 0-1 0 0,0-1 1 0 0,0 1-1 0 0,0 0 1 0 0,-1 0-1 0 0,0 0 1 0 0,1 0-1 0 0,-1 5 1 0 0,4 12 251 0 0,-2 0 1 0 0,-1 1-1 0 0,0 36 0 0 0,-2-42-227 0 0,0 79 100 0 0,-17 127 0 0 0,-6-90-2638 0 0,15-103 709 0 0,-2-5-614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0:19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0 290 5124 0 0,'0'0'11997'0'0,"11"-10"-11814"0"0,-9 9-178 0 0,10-10 23 0 0,0 0 0 0 0,1 1 0 0 0,0 1 0 0 0,1 0 0 0 0,27-12 0 0 0,56-17 18 0 0,118-28 0 0 0,107-10 117 0 0,-315 75-157 0 0,29-8-91 0 0,1 2 0 0 0,69-4 1 0 0,-106 11 132 0 0,-15 1-1729 0 0,-9 7-983 0 0,-3 1-3587 0 0,6-6-685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0:19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10725 0 0,'0'0'2912'0'0,"15"4"-3555"0"0,-12-3 598 0 0,10 1-47 0 0,0 2 0 0 0,0 0-1 0 0,0 1 1 0 0,-1 0 0 0 0,0 0-1 0 0,0 2 1 0 0,20 13-1 0 0,-6 2 121 0 0,0 2 0 0 0,-2 0 0 0 0,0 2 0 0 0,-2 1 0 0 0,-1 0 0 0 0,34 58 0 0 0,-29-35 77 0 0,-2 1 1 0 0,-2 0-1 0 0,22 79 1 0 0,-35-98-51 0 0,-2 0 0 0 0,4 43 0 0 0,-10-60-12 0 0,0 0-1 0 0,-1 0 1 0 0,0 0 0 0 0,-1 1 0 0 0,-1-1 0 0 0,-1 0 0 0 0,-4 16 0 0 0,4-24 18 0 0,0 1-1 0 0,-1-1 1 0 0,-1 1 0 0 0,1-1-1 0 0,-1 0 1 0 0,0-1 0 0 0,0 1-1 0 0,-1-1 1 0 0,0 0 0 0 0,0-1-1 0 0,0 1 1 0 0,-1-1 0 0 0,-8 5-1 0 0,-13 6-157 0 0,0-1-1 0 0,-33 13 0 0 0,19-9-1155 0 0,6-2-1906 0 0,1-2-2341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06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0 100 148 0 0,'0'0'5825'0'0,"0"-3"-5354"0"0,0 2-421 0 0,0 1 0 0 0,0-1 1 0 0,1 0-1 0 0,-1 0 0 0 0,0 0 1 0 0,0 1-1 0 0,0-1 0 0 0,0 0 0 0 0,1 1 1 0 0,-1-1-1 0 0,0 0 0 0 0,1 1 1 0 0,-1-1-1 0 0,1 0 0 0 0,-1 1 0 0 0,1-1 1 0 0,-1 0-1 0 0,1 1 0 0 0,-1-1 1 0 0,1 1-1 0 0,-1-1 0 0 0,1 1 0 0 0,0-1 1 0 0,-1 1-1 0 0,1 0 0 0 0,1-1 1 0 0,28-7 684 0 0,33-3 19 0 0,20-4 81 0 0,97-30-1 0 0,-206 72-6364 0 0,10-17 3118 0 0,10-6 1181 0 0,9-7 203 0 0,43-36 269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07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88 248 0 0,'0'0'9397'0'0,"2"-5"-9117"0"0,-2 3-282 0 0,1 0 0 0 0,0 0 0 0 0,0 0 0 0 0,0 0 1 0 0,1 0-1 0 0,-1 1 0 0 0,0-1 0 0 0,0 0 0 0 0,1 1 0 0 0,-1 0 0 0 0,1-1 0 0 0,0 1 1 0 0,-1 0-1 0 0,1-1 0 0 0,0 1 0 0 0,3-1 0 0 0,41-12-67 0 0,153-24 1053 0 0,-199 39-882 0 0,1 1-1 0 0,-1 0 0 0 0,1 0 0 0 0,-1-1 0 0 0,1 1 1 0 0,-1 0-1 0 0,0 0 0 0 0,0 0 0 0 0,0-1 0 0 0,0 1 1 0 0,0 0-1 0 0,-1 3 0 0 0,0 12-3966 0 0,3-62-4394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08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99 1472 0 0,'0'0'8192'0'0,"15"-14"-8374"0"0,49-39 161 0 0,-59 49 20 0 0,-1 1-1 0 0,1 0 1 0 0,0 1-1 0 0,1-1 1 0 0,-1 1 0 0 0,0 0-1 0 0,1 0 1 0 0,-1 1 0 0 0,1 0-1 0 0,-1 0 1 0 0,1 0 0 0 0,0 0-1 0 0,9 1 1 0 0,4-1-23 0 0,-9 0-44 0 0,43-3 240 0 0,-50 4-243 0 0,0 0 0 0 0,1 1 0 0 0,-1-1-1 0 0,0 0 1 0 0,0 1 0 0 0,0 0 0 0 0,1-1 0 0 0,-1 1 0 0 0,0 1-1 0 0,0-1 1 0 0,0 0 0 0 0,4 3 0 0 0,-7-3-135 0 0,1-1 0 0 0,0 1 0 0 0,0 0 0 0 0,-1 0 0 0 0,1-1 0 0 0,-1 1 0 0 0,1 0 0 0 0,0 0 0 0 0,-1 0 0 0 0,0 0 0 0 0,1 0 0 0 0,-1 0 1 0 0,0 0-1 0 0,1 0 0 0 0,-1 0 0 0 0,0 0 0 0 0,0 0 0 0 0,0 0 0 0 0,0 0 0 0 0,0 0 0 0 0,0 0 0 0 0,0 0 0 0 0,0 0 0 0 0,0 0 0 0 0,0 0 0 0 0,-1 1 0 0 0,-4 9-2510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08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1212 0 0,'0'0'7113'0'0,"98"-28"-7545"0"0,-71 28 496 0 0,2 0-64 0 0,4 3-148 0 0,-5 0-1204 0 0,-6 0-1097 0 0,11-3-811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09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86 300 0 0,'0'0'9060'0'0,"1"-4"-8414"0"0,0 1-555 0 0,0 0 0 0 0,-1 1-1 0 0,1-1 1 0 0,1 0 0 0 0,-1 1 0 0 0,0-1-1 0 0,0 1 1 0 0,1 0 0 0 0,0-1 0 0 0,-1 1-1 0 0,1 0 1 0 0,0 0 0 0 0,0 0 0 0 0,0 0-1 0 0,0 1 1 0 0,0-1 0 0 0,1 0 0 0 0,-1 1-1 0 0,0-1 1 0 0,1 1 0 0 0,-1 0 0 0 0,1 0-1 0 0,0 0 1 0 0,-1 0 0 0 0,1 1 0 0 0,0-1-1 0 0,5 0 1 0 0,200-29-168 0 0,-206 30 135 0 0,16 0-1409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09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36 628 0 0,'0'0'8946'0'0,"5"0"-9278"0"0,66-1 91 0 0,-1-2-1 0 0,85-17 1 0 0,-137 16-2130 0 0,2-4-1460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1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16 100 0 0,'0'0'939'0'0,"14"0"3481"0"0,18-2-3462 0 0,2-3-364 0 0,-17 2-500 0 0,-1 0-1 0 0,0 2 0 0 0,1 0 0 0 0,0 0 0 0 0,22 4 1 0 0,-26 6-1886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13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46 652 0 0,'0'0'6517'0'0,"8"0"-6347"0"0,25-4 142 0 0,45-13 0 0 0,27-3 28 0 0,-99 19-583 0 0,14-2 448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5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3300 0 0,'0'0'4609'0'0,"78"-42"-5025"0"0,-40 38 272 0 0,8 2-12 0 0,7 2 52 0 0,1 0 104 0 0,8 2 0 0 0,-20 3-972 0 0,27-2-1829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1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1231 1018 1460 0 0,'0'0'6754'0'0,"4"0"-7756"0"0,47-2 1439 0 0,-1-3 0 0 0,-1-1-1 0 0,1-3 1 0 0,-1-2 0 0 0,-1-2 0 0 0,89-37-1 0 0,267-154 1238 0 0,-330 163-1482 0 0,-20 12-13 0 0,-1-3 0 0 0,85-66 0 0 0,-132 93-133 0 0,-1 0-1 0 0,1 0 1 0 0,-1-1 0 0 0,0 1 0 0 0,-1-1-1 0 0,0-1 1 0 0,0 1 0 0 0,0 0-1 0 0,0-1 1 0 0,-1 0 0 0 0,-1 0 0 0 0,1 0-1 0 0,-1 0 1 0 0,0 0 0 0 0,1-11 0 0 0,-2 12-34 0 0,-1 0 0 0 0,0 0 0 0 0,-1-1 1 0 0,1 1-1 0 0,-1 0 0 0 0,0 0 0 0 0,-1 0 0 0 0,1 0 1 0 0,-1 0-1 0 0,-1 0 0 0 0,1 0 0 0 0,-1 1 1 0 0,0-1-1 0 0,0 1 0 0 0,-1 0 0 0 0,1 0 0 0 0,-1 0 1 0 0,-7-7-1 0 0,-10-7-72 0 0,0 1 1 0 0,-1 0-1 0 0,-1 2 0 0 0,-1 1 0 0 0,0 1 1 0 0,-35-15-1 0 0,-161-52-77 0 0,148 60 39 0 0,-1 4 0 0 0,-142-15 0 0 0,-152 22-73 0 0,228 18 75 0 0,1 6-1 0 0,-182 42 1 0 0,259-42 62 0 0,1 2 0 0 0,1 3 0 0 0,-93 43-1 0 0,122-47 123 0 0,1 2-1 0 0,0 0 0 0 0,1 2 0 0 0,1 2 0 0 0,1 0 1 0 0,1 1-1 0 0,1 2 0 0 0,-29 36 0 0 0,44-49-98 0 0,1 1 1 0 0,1 0-1 0 0,0 0 0 0 0,0 0 0 0 0,1 1 1 0 0,1 0-1 0 0,0 0 0 0 0,1 0 0 0 0,1 1 1 0 0,0 0-1 0 0,-2 14 0 0 0,5-20 14 0 0,-1 0-1 0 0,2 0 1 0 0,-1-1 0 0 0,1 1 0 0 0,0 0-1 0 0,0 0 1 0 0,1 0 0 0 0,0-1 0 0 0,0 1-1 0 0,1-1 1 0 0,0 1 0 0 0,0-1-1 0 0,1 0 1 0 0,0 0 0 0 0,0-1 0 0 0,1 1-1 0 0,0-1 1 0 0,0 0 0 0 0,0 0-1 0 0,12 9 1 0 0,0-2 58 0 0,1-1 0 0 0,1-1 0 0 0,0 0 0 0 0,1-1 0 0 0,0-1 0 0 0,0-2 0 0 0,25 8-1 0 0,153 26 283 0 0,-168-36-315 0 0,377 56-3022 0 0,-352-55-73 0 0,-6-5-2305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19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596 1 680 0 0,'0'0'2301'0'0,"-14"0"-1336"0"0,-15 0-706 0 0,1 1 1 0 0,0 1-1 0 0,0 1 1 0 0,0 2 0 0 0,-29 9-1 0 0,36-7-153 0 0,0 0-1 0 0,0 2 1 0 0,1 1-1 0 0,0 0 1 0 0,1 2 0 0 0,0 0-1 0 0,1 1 1 0 0,0 1-1 0 0,1 0 1 0 0,1 1-1 0 0,0 1 1 0 0,1 1-1 0 0,1 0 1 0 0,1 1-1 0 0,0 1 1 0 0,1-1 0 0 0,1 2-1 0 0,1 0 1 0 0,1 0-1 0 0,1 1 1 0 0,-10 34-1 0 0,7-3 178 0 0,2 0-1 0 0,2 1 1 0 0,2 0-1 0 0,2 0 1 0 0,3 0-1 0 0,3 0 1 0 0,1 0-1 0 0,3 0 1 0 0,2-1-1 0 0,30 95 1 0 0,-16-80-138 0 0,3 0-1 0 0,3-2 1 0 0,3-2-1 0 0,2 0 1 0 0,4-2 0 0 0,1-2-1 0 0,76 85 1 0 0,-90-117-88 0 0,1-2 1 0 0,0-1 0 0 0,2-1-1 0 0,1-1 1 0 0,1-1-1 0 0,0-2 1 0 0,2-1 0 0 0,0-2-1 0 0,1-1 1 0 0,0-1-1 0 0,1-2 1 0 0,58 12 0 0 0,19-3 184 0 0,0-5 0 0 0,2-5 0 0 0,140-5 0 0 0,-218-7-182 0 0,0-3 0 0 0,-1-1 0 0 0,1-1 0 0 0,-1-2 1 0 0,-1-1-1 0 0,0-2 0 0 0,0-1 0 0 0,52-28 0 0 0,18-18 80 0 0,113-83-1 0 0,-185 120-141 0 0,458-324 13 0 0,-474 334 37 0 0,-1 0-1 0 0,0-1 1 0 0,-1-1-1 0 0,-1 0 1 0 0,12-16-1 0 0,-17 20-9 0 0,-1-1 0 0 0,0 0-1 0 0,-1 0 1 0 0,0 0-1 0 0,-1-1 1 0 0,0 0 0 0 0,0 0-1 0 0,-1 0 1 0 0,1-14-1 0 0,1-15-45 0 0,-5 39-44 0 0,-11 4-111 0 0,0-1 0 0 0,0 1 1 0 0,0 1-1 0 0,1 0 0 0 0,-1 1 0 0 0,1 0 1 0 0,0 0-1 0 0,-14 11 0 0 0,1-2 114 0 0,-246 146 159 0 0,178-105 360 0 0,53-28-457 0 0,56-36-5102 0 0,165-77-3742 0 0,-169 78 8435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08:19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29 156 0 0,'0'0'4798'0'0,"0"-3"-4279"0"0,0-16 931 0 0,0 13 122 0 0,0 17-1470 0 0,-14 179 1974 0 0,16-148-1596 0 0,2 0 1 0 0,15 65-1 0 0,-16-101 279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52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667 534 116 0 0,'0'0'2635'0'0,"-11"1"-2910"0"0,9 0 271 0 0,-6-1-10 0 0,0 1 0 0 0,1 0 0 0 0,-1 0-1 0 0,0 1 1 0 0,1 0 0 0 0,0 1 0 0 0,-1-1 0 0 0,1 1 0 0 0,0 1-1 0 0,-11 6 1 0 0,-35 33-18 0 0,27-21-690 0 0,-1-1-1 0 0,-43 25 0 0 0,45-39 928 0 0,25-6-62 0 0,-1-1-1 0 0,1 0 1 0 0,-1 0-1 0 0,1 1 1 0 0,-1-1-1 0 0,0 0 1 0 0,1 0-1 0 0,-1 0 1 0 0,1 0-1 0 0,-1 0 1 0 0,0 0-1 0 0,1 0 1 0 0,-13-9 5336 0 0,41 32-6207 0 0,-19-18 918 0 0,0-1 0 0 0,1 0 1 0 0,0-1-1 0 0,0 1 1 0 0,-1-2-1 0 0,2 1 1 0 0,-1-2-1 0 0,0 1 1 0 0,0-1-1 0 0,1-1 0 0 0,16-1 1 0 0,15-3 160 0 0,62-13 0 0 0,-81 12-267 0 0,34-6 45 0 0,0-3 0 0 0,-1-2 1 0 0,-1-3-1 0 0,0-2 1 0 0,100-56-1 0 0,-147 71-91 0 0,1 0-1 0 0,-1-1 0 0 0,0 0 0 0 0,-1 0 1 0 0,0-1-1 0 0,0 0 0 0 0,0 0 0 0 0,-1-1 1 0 0,-1 0-1 0 0,1 0 0 0 0,-1 0 0 0 0,-1-1 1 0 0,0 1-1 0 0,0-1 0 0 0,-1 0 0 0 0,2-11 1 0 0,1-6 81 0 0,-1-2 0 0 0,-2 1 0 0 0,-1 0 1 0 0,-2-49-1 0 0,0 70-109 0 0,-1 1-1 0 0,0-1 1 0 0,0 0 0 0 0,-1 0 0 0 0,1 0 0 0 0,-1 1-1 0 0,-1-1 1 0 0,1 1 0 0 0,-1 0 0 0 0,-1-1-1 0 0,1 1 1 0 0,-1 1 0 0 0,-8-12 0 0 0,5 10-35 0 0,-1 0 0 0 0,0 0 0 0 0,0 1 0 0 0,0 0 0 0 0,-1 0 0 0 0,0 0 0 0 0,0 2 0 0 0,-14-7 0 0 0,-12-1-41 0 0,-1 2-1 0 0,0 1 0 0 0,-1 2 1 0 0,-39-3-1 0 0,64 9 93 0 0,-44-5-79 0 0,-75 0 1 0 0,103 7-4 0 0,1 1 0 0 0,0 1 0 0 0,0 2 0 0 0,-49 14 0 0 0,23-1-39 0 0,1 2-1 0 0,0 3 0 0 0,-58 35 0 0 0,90-47 146 0 0,1 2-1 0 0,1 0 0 0 0,0 1 1 0 0,0 1-1 0 0,2 0 1 0 0,0 2-1 0 0,1 0 0 0 0,0 0 1 0 0,2 1-1 0 0,-21 37 0 0 0,30-47-41 0 0,0 0-1 0 0,0 0 0 0 0,1 1 1 0 0,0 0-1 0 0,1-1 0 0 0,0 1 0 0 0,1 0 1 0 0,-1 0-1 0 0,2 1 0 0 0,-1-1 1 0 0,1 0-1 0 0,1 0 0 0 0,-1 0 0 0 0,2 0 1 0 0,-1 0-1 0 0,1 0 0 0 0,1 0 1 0 0,-1-1-1 0 0,2 1 0 0 0,-1 0 0 0 0,1-1 1 0 0,0 0-1 0 0,1 0 0 0 0,0-1 1 0 0,0 1-1 0 0,1-1 0 0 0,-1 0 1 0 0,2 0-1 0 0,-1-1 0 0 0,14 11 0 0 0,-3-4 86 0 0,1 0 0 0 0,1-2-1 0 0,-1 0 1 0 0,2-1 0 0 0,0 0-1 0 0,0-2 1 0 0,0-1 0 0 0,1 0-1 0 0,0-2 1 0 0,1 0 0 0 0,-1-1-1 0 0,43 1 1 0 0,-62-5 42 0 0,0-1 1 0 0,0 0-1 0 0,0-1 0 0 0,0 1 0 0 0,0 0 0 0 0,-1 0 1 0 0,1-1-1 0 0,0 1 0 0 0,-1-1 0 0 0,1 1 0 0 0,-1-1 0 0 0,1 0 1 0 0,-1 0-1 0 0,0 0 0 0 0,0 0 0 0 0,2-4 0 0 0,6-7-366 0 0,-8 12 169 0 0,0 1 1 0 0,0-1-1 0 0,0 1 0 0 0,-1-1 1 0 0,1 1-1 0 0,0 0 0 0 0,0-1 1 0 0,0 1-1 0 0,0 0 0 0 0,-1 0 1 0 0,1 0-1 0 0,0 0 0 0 0,0 0 1 0 0,0 0-1 0 0,0 0 0 0 0,0 0 1 0 0,0 0-1 0 0,0 0 0 0 0,-1 0 1 0 0,1 1-1 0 0,0-1 0 0 0,0 0 1 0 0,0 0-1 0 0,0 1 0 0 0,0-1 1 0 0,1 2-1 0 0,17 13-3420 0 0,-14-5 856 0 0,-1 4-1413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201 14 1084 0 0,'0'0'7590'0'0,"-6"-3"-7268"0"0,2 0-291 0 0,-11-4-9 0 0,14 7-21 0 0,1 0 1 0 0,-1 0-1 0 0,0 0 0 0 0,1 0 0 0 0,-1 0 0 0 0,1 0 0 0 0,-1 0 0 0 0,1 0 0 0 0,-1 0 0 0 0,1 1 0 0 0,-1-1 0 0 0,1 0 0 0 0,0 0 1 0 0,-1 1-1 0 0,1-1 0 0 0,-1 0 0 0 0,1 1 0 0 0,-1-1 0 0 0,1 0 0 0 0,0 1 0 0 0,-1-1 0 0 0,1 0 0 0 0,0 1 0 0 0,-1-1 0 0 0,1 1 1 0 0,0-1-1 0 0,0 1 0 0 0,0-1 0 0 0,-1 1 0 0 0,1-1 0 0 0,0 1 0 0 0,0-1 0 0 0,0 1 0 0 0,0-1 0 0 0,0 1 0 0 0,0 0 1 0 0,-60 346 2025 0 0,27 3-1859 0 0,23-235 4 0 0,-19 387 1071 0 0,26-451-1225 0 0,1-11 89 0 0,-2 0 0 0 0,-10 45 1 0 0,9-73-564 0 0,3-17-858 0 0,4-31-2963 0 0,9-12-1128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1143 4924 0 0,'0'0'3075'0'0,"16"-7"-3671"0"0,29-12 1121 0 0,72-19 0 0 0,588-87 1457 0 0,-555 104-1721 0 0,2338-259 1630 0 0,-1911 232-1610 0 0,391-31-132 0 0,1388-134 294 0 0,-817 66-303 0 0,-624 96-186 0 0,4 35 73 0 0,-585 12 49 0 0,1458 11 1240 0 0,-1261-10-1220 0 0,-3-47 58 0 0,-485 43-91 0 0,219-28-57 0 0,-203 30-140 0 0,0 3 1 0 0,84 7-1 0 0,-132-4 95 0 0,0 0 0 0 0,0 1 0 0 0,0 1-1 0 0,-1-1 1 0 0,1 2 0 0 0,-1-1-1 0 0,0 2 1 0 0,0-1 0 0 0,0 1 0 0 0,0 1-1 0 0,-1 0 1 0 0,0 0 0 0 0,0 1-1 0 0,-1 0 1 0 0,0 0 0 0 0,0 1 0 0 0,0 0-1 0 0,-1 0 1 0 0,-1 1 0 0 0,1 0-1 0 0,-1 0 1 0 0,-1 1 0 0 0,0 0-1 0 0,0-1 1 0 0,6 21 0 0 0,5 27 46 0 0,-2 1 0 0 0,12 105 0 0 0,-17-94 5 0 0,-4-33 7 0 0,89 476 251 0 0,95 103 559 0 0,-183-598-1090 0 0,-1-1 1 0 0,-1 1-1 0 0,0 1 1 0 0,-1-1 0 0 0,-1 0-1 0 0,-1 1 1 0 0,-1 27-1 0 0,0-42 105 0 0,0-1 1 0 0,-1 1-1 0 0,1-1 0 0 0,-1 0 0 0 0,1 1 0 0 0,-1-1 0 0 0,0 0 1 0 0,0 1-1 0 0,0-1 0 0 0,0 0 0 0 0,-1 0 0 0 0,1 0 0 0 0,-2 3 1 0 0,-41 31-3688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1 966 1316 0 0,'0'0'4775'0'0,"16"-4"-3699"0"0,242-59 964 0 0,1058-215 1036 0 0,-475 150-2265 0 0,7 42-636 0 0,1220-63 68 0 0,-566 95 610 0 0,2 47-686 0 0,-1151 7-155 0 0,1116-65 219 0 0,-729 20-204 0 0,5-1 81 0 0,118 7-185 0 0,2 38 355 0 0,-847 1-258 0 0,1061 68 1525 0 0,-675-32-1057 0 0,-394-36-479 0 0,568 31 207 0 0,-552-32-924 0 0,-25 1 686 0 0,-1 0 1 0 0,0 0-1 0 0,0 0 1 0 0,1 0-1 0 0,-1 0 1 0 0,0 0-1 0 0,0 0 0 0 0,1 0 1 0 0,-1 0-1 0 0,0 0 1 0 0,1 0-1 0 0,-1 0 1 0 0,0 0-1 0 0,0 0 0 0 0,0-1 1 0 0,1 1-1 0 0,-1 0 1 0 0,0 0-1 0 0,0 0 1 0 0,0-1-1 0 0,1 1 1 0 0,-1 0-1 0 0,0 0 0 0 0,0 0 1 0 0,0-1-1 0 0,0 1 1 0 0,1 0-1 0 0,-1 0 1 0 0,0-1-1 0 0,0 1 1 0 0,0 0-1 0 0,0 0 0 0 0,0-1 1 0 0,0 1-1 0 0,0 0 1 0 0,0 0-1 0 0,0-1 1 0 0,0 1-1 0 0,0 0 1 0 0,0-1-1 0 0,0 1 0 0 0,0 0 1 0 0,0 0-1 0 0,0-1 1 0 0,0 1-1 0 0,0 0 1 0 0,0 0-1 0 0,-1-1 0 0 0,1 1 1 0 0,0 0-1 0 0,0 0 1 0 0,0-1-1 0 0,0 1 1 0 0,0 0-1 0 0,-1 0 1 0 0,1 0-1 0 0,0-1 0 0 0,0 1 1 0 0,0 0-1 0 0,-1 0 1 0 0,1 0-1 0 0,-15-15-1039 0 0,-31-13-3701 0 0,-51-24-4671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12 2268 0 0,'0'0'7484'0'0,"0"-3"-7244"0"0,1-6-560 0 0,2 11 139 0 0,3 21 122 0 0,4 43 366 0 0,-4 28-22 0 0,-8 109 1 0 0,-22 98 113 0 0,12-171-103 0 0,-12 128 214 0 0,-20 340 757 0 0,44-484-1107 0 0,0-123-4023 0 0,3-14 1081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1460 0 0,'0'0'10895'0'0,"1"9"-11292"0"0,5 55 760 0 0,-4 1 1 0 0,-6 78-1 0 0,1-51-220 0 0,17 736 759 0 0,-9-552-2408 0 0,-2-260-226 0 0,-3-15 1627 0 0,0-1 0 0 0,1 0 0 0 0,-1 0 0 0 0,0 1 0 0 0,1-1 0 0 0,-1 0 1 0 0,0 1-1 0 0,1-1 0 0 0,-1 0 0 0 0,0 0 0 0 0,1 0 0 0 0,-1 0 0 0 0,0 1 1 0 0,1-1-1 0 0,-1 0 0 0 0,1 0 0 0 0,-1 0 0 0 0,0 0 0 0 0,1 0 0 0 0,-1 0 1 0 0,1 0-1 0 0,-1 0 0 0 0,0 0 0 0 0,1 0 0 0 0,-1 0 0 0 0,1 0 0 0 0,-1 0 1 0 0,0 0-1 0 0,1-1 0 0 0,-1 1 0 0 0,1 0 0 0 0,-1 0 0 0 0,0 0 0 0 0,1 0 1 0 0,-1-1-1 0 0,0 1 0 0 0,1 0 0 0 0,-1 0 0 0 0,0-1 0 0 0,0 1 1 0 0,1 0-1 0 0,-1-1 0 0 0,0 1 0 0 0,0 0 0 0 0,1-1 0 0 0,18-19-3662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1 1616 0 0,'0'0'9581'0'0,"4"13"-10453"0"0,3 21 1070 0 0,-2 0 0 0 0,2 63 0 0 0,-6 86 693 0 0,-18 281 412 0 0,-1 26-1134 0 0,2-267 312 0 0,9-155-403 0 0,7-68-131 0 0,0 1-1 0 0,0-1 1 0 0,-1 0-1 0 0,1 1 1 0 0,0-1-1 0 0,0 0 0 0 0,0 1 1 0 0,0-1-1 0 0,0 0 1 0 0,0 1-1 0 0,0-1 1 0 0,0 0-1 0 0,0 1 1 0 0,0-1-1 0 0,0 0 1 0 0,0 1-1 0 0,0-1 0 0 0,0 0 1 0 0,0 1-1 0 0,0-1 1 0 0,0 0-1 0 0,1 1 1 0 0,-1-1-1 0 0,0 0 1 0 0,0 0-1 0 0,0 1 1 0 0,1-1-1 0 0,-1 0 1 0 0,0 1-1 0 0,0-1 0 0 0,0 0 1 0 0,1 0-1 0 0,-1 0 1 0 0,0 1-1 0 0,1-1 1 0 0,-1 0-1 0 0,12-9-888 0 0,20-36-2012 0 0,-26 37 1604 0 0,28-47-3524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5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503 167 3920 0 0,'0'0'5310'0'0,"0"-14"-4977"0"0,0-43-126 0 0,-1 52-194 0 0,1 1 1 0 0,-1 0 0 0 0,1 0 0 0 0,-1 0 0 0 0,0 0 0 0 0,-1 0 0 0 0,1 0 0 0 0,-1 1 0 0 0,1-1 0 0 0,-1 0 0 0 0,0 1 0 0 0,-1-1-1 0 0,1 1 1 0 0,-1 0 0 0 0,1 0 0 0 0,-1 0 0 0 0,0 0 0 0 0,0 0 0 0 0,0 0 0 0 0,0 1 0 0 0,-1-1 0 0 0,1 1 0 0 0,-1 0 0 0 0,0 0-1 0 0,1 1 1 0 0,-1-1 0 0 0,0 1 0 0 0,-7-2 0 0 0,4 1-117 0 0,0 1 0 0 0,0 0 0 0 0,-1 0 0 0 0,1 1 0 0 0,0-1 0 0 0,0 2 0 0 0,0-1 0 0 0,0 1 1 0 0,0 0-1 0 0,0 1 0 0 0,0-1 0 0 0,0 1 0 0 0,0 1 0 0 0,-8 3 0 0 0,-27 20 253 0 0,2 2 0 0 0,1 1 0 0 0,1 2 0 0 0,-45 47 0 0 0,72-66-174 0 0,0 0 1 0 0,-16 24 0 0 0,24-32 19 0 0,0 0 1 0 0,1 1-1 0 0,0-1 1 0 0,-1 1-1 0 0,2 0 1 0 0,-1-1-1 0 0,1 1 1 0 0,-1 0 0 0 0,1 0-1 0 0,1 0 1 0 0,-1 0-1 0 0,1 0 1 0 0,0 6-1 0 0,1-8 24 0 0,-1 0-1 0 0,1 0 0 0 0,1 0 1 0 0,-1 0-1 0 0,0 0 0 0 0,1 0 1 0 0,-1 0-1 0 0,1-1 0 0 0,0 1 1 0 0,0-1-1 0 0,0 1 0 0 0,0-1 1 0 0,1 0-1 0 0,-1 0 1 0 0,0 0-1 0 0,1 0 0 0 0,4 2 1 0 0,55 29 5 0 0,-43-23-235 0 0,8 3 15 0 0,1 2 0 0 0,-2 1 1 0 0,0 1-1 0 0,32 29 0 0 0,-51-40 174 0 0,0 0-1 0 0,0 1 1 0 0,-1 0-1 0 0,-1 0 0 0 0,1 1 1 0 0,-1-1-1 0 0,0 1 1 0 0,-1 0-1 0 0,0 0 1 0 0,0 1-1 0 0,-1-1 0 0 0,0 1 1 0 0,0 0-1 0 0,-1 0 1 0 0,0 0-1 0 0,-1 0 0 0 0,0 0 1 0 0,0 1-1 0 0,-1 11 1 0 0,-1-20 83 0 0,1 1 1 0 0,-1-1 0 0 0,0 1-1 0 0,1-1 1 0 0,-1 1 0 0 0,0-1-1 0 0,0 0 1 0 0,0 0-1 0 0,0 1 1 0 0,0-1 0 0 0,-1 0-1 0 0,1 0 1 0 0,0 0 0 0 0,0 0-1 0 0,-1 0 1 0 0,1-1 0 0 0,0 1-1 0 0,-1 0 1 0 0,1-1-1 0 0,-1 1 1 0 0,-2 0 0 0 0,-40 12 469 0 0,33-10-595 0 0,-27 6-3408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220 78 2948 0 0,'0'0'6321'0'0,"4"-13"-5316"0"0,11-39-138 0 0,-12 39-163 0 0,-3 107-489 0 0,-23 166-1 0 0,-20-14 227 0 0,-36 264 149 0 0,76-477-603 0 0,-76 542 404 0 0,67-535-222 0 0,9-29-1641 0 0,22-43-2365 0 0,6-12-1294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358 1 7717 0 0,'0'0'2447'0'0,"-7"20"-2784"0"0,-103 296 1604 0 0,47-75-588 0 0,10 3-1 0 0,11 2 1 0 0,-12 302-1 0 0,51-505-621 0 0,0 20 56 0 0,-19 111 0 0 0,44-243-3847 0 0,5 10-1515 0 0,9-6 141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487 1 4804 0 0,'0'0'5840'0'0,"-2"12"-6614"0"0,-116 434 2839 0 0,19-85-939 0 0,-123 673 65 0 0,215-999-963 0 0,1-5 161 0 0,1 1 0 0 0,-3 46 0 0 0,8-76-284 0 0,0-8-186 0 0,0-4-1191 0 0,0 0 1 0 0,-1 1-1 0 0,-5-22 0 0 0,-6-21-4768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231 31 6505 0 0,'0'0'1890'0'0,"-14"4"-1346"0"0,4-2-560 0 0,3 0-25 0 0,-1-1 0 0 0,1 2 0 0 0,0-1 0 0 0,1 1 0 0 0,-1 0 0 0 0,0 0 0 0 0,1 0 0 0 0,0 1 0 0 0,0 0 0 0 0,0 1 0 0 0,0-1 0 0 0,-7 8 0 0 0,-1 5-1 0 0,0 1 1 0 0,2 0-1 0 0,0 0 0 0 0,1 1 0 0 0,-14 35 1 0 0,19-41 22 0 0,2 1 0 0 0,-1-1 1 0 0,2 1-1 0 0,0 0 0 0 0,0 0 1 0 0,2 0-1 0 0,0 0 1 0 0,0 1-1 0 0,3 26 0 0 0,-1-36 14 0 0,0 0 0 0 0,0 0-1 0 0,1 1 1 0 0,0-1 0 0 0,0 0-1 0 0,0 0 1 0 0,0-1 0 0 0,1 1-1 0 0,0 0 1 0 0,0-1 0 0 0,0 1-1 0 0,1-1 1 0 0,-1 0 0 0 0,8 6-1 0 0,-5-5 31 0 0,2 0 0 0 0,-1 0 0 0 0,0-1-1 0 0,1 1 1 0 0,0-2 0 0 0,0 1-1 0 0,0-1 1 0 0,14 3 0 0 0,-10-3 36 0 0,0 0-1 0 0,1-2 1 0 0,-1 1 0 0 0,1-2-1 0 0,-1 1 1 0 0,1-2 0 0 0,-1 0-1 0 0,1 0 1 0 0,-1-1 0 0 0,0-1-1 0 0,0 0 1 0 0,21-8 0 0 0,-27 8-17 0 0,1-1 1 0 0,0 0-1 0 0,-1 0 1 0 0,0 0-1 0 0,0-1 0 0 0,0 0 1 0 0,-1 0-1 0 0,1-1 1 0 0,-1 0-1 0 0,0 0 1 0 0,-1 0-1 0 0,0 0 1 0 0,5-9-1 0 0,-5 5 65 0 0,1 0-1 0 0,-1-1 1 0 0,-1 0-1 0 0,0 1 1 0 0,-1-1-1 0 0,0 0 1 0 0,-1-1-1 0 0,1-13 1 0 0,-3 3 46 0 0,0 1 1 0 0,-1 0 0 0 0,-1 0 0 0 0,-1 0-1 0 0,-1 1 1 0 0,-1-1 0 0 0,-1 1-1 0 0,-18-38 1 0 0,21 50-63 0 0,-1 0 1 0 0,0 0-1 0 0,0 0 0 0 0,-1 1 1 0 0,0 0-1 0 0,0 0 1 0 0,-14-11-1 0 0,18 16-127 0 0,0 1 1 0 0,0-1 0 0 0,0 1-1 0 0,0 0 1 0 0,-1 0-1 0 0,1 0 1 0 0,0 0-1 0 0,0 0 1 0 0,-1 0 0 0 0,1 0-1 0 0,-1 1 1 0 0,1 0-1 0 0,0-1 1 0 0,-1 1-1 0 0,1 0 1 0 0,-1 0 0 0 0,1 0-1 0 0,-1 0 1 0 0,1 0-1 0 0,-1 1 1 0 0,1-1-1 0 0,0 1 1 0 0,-1 0-1 0 0,1 0 1 0 0,0 0 0 0 0,0 0-1 0 0,-1 0 1 0 0,1 0-1 0 0,0 0 1 0 0,0 1-1 0 0,0-1 1 0 0,0 1 0 0 0,0-1-1 0 0,-1 3 1 0 0,-4 4-107 0 0,1-1 1 0 0,0 1 0 0 0,1 1-1 0 0,0-1 1 0 0,0 1 0 0 0,1 0-1 0 0,0 0 1 0 0,0 0 0 0 0,1 0-1 0 0,1 1 1 0 0,-1-1-1 0 0,-1 18 1 0 0,3-20-160 0 0,0-1 0 0 0,1 0 0 0 0,0 1 0 0 0,0-1 0 0 0,1 1 0 0 0,-1-1 0 0 0,1 0 0 0 0,0 1 0 0 0,1-1 0 0 0,0 0 0 0 0,0 0-1 0 0,0 0 1 0 0,1 0 0 0 0,0 0 0 0 0,0-1 0 0 0,0 1 0 0 0,1-1 0 0 0,-1 0 0 0 0,1 0 0 0 0,1 0 0 0 0,5 5 0 0 0,32 17-2628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1 8597 0 0,'0'0'3644'0'0,"-5"13"-5588"0"0,-3 10 2027 0 0,2 1 0 0 0,0 0 0 0 0,-4 47 1 0 0,12 171 278 0 0,4-138-3000 0 0,-6-101 2382 0 0,0 1-279 0 0,1-1 1 0 0,-1 1-1 0 0,0-1 1 0 0,1 1 0 0 0,0 0-1 0 0,0-1 1 0 0,2 7-1 0 0,8 0-3287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0 177 1120 0 0,'0'0'5179'0'0,"14"-15"-4644"0"0,-3 3-424 0 0,6-8 342 0 0,1 1-1 0 0,2 0 0 0 0,39-29 1 0 0,-49 42-320 0 0,0 0 1 0 0,0 1-1 0 0,1 0 1 0 0,0 0-1 0 0,0 1 0 0 0,1 1 1 0 0,-1 0-1 0 0,15-2 1 0 0,-23 4-135 0 0,0 1 0 0 0,0-1 1 0 0,0 1-1 0 0,0 0 0 0 0,0 0 1 0 0,0 1-1 0 0,0-1 0 0 0,0 0 1 0 0,-1 1-1 0 0,1 0 0 0 0,0 0 0 0 0,0 0 1 0 0,0 0-1 0 0,-1 0 0 0 0,1 0 1 0 0,0 1-1 0 0,-1-1 0 0 0,0 1 1 0 0,1 0-1 0 0,-1 0 0 0 0,0 0 1 0 0,0 0-1 0 0,0 0 0 0 0,0 0 1 0 0,0 1-1 0 0,0-1 0 0 0,-1 1 0 0 0,1-1 1 0 0,-1 1-1 0 0,1-1 0 0 0,-1 1 1 0 0,0 0-1 0 0,0 0 0 0 0,-1 0 1 0 0,1-1-1 0 0,0 1 0 0 0,-1 5 1 0 0,3 13-29 0 0,-2-1 0 0 0,-1 1 0 0 0,0 0 1 0 0,-2 0-1 0 0,0-1 0 0 0,-1 1 0 0 0,-10 32 1 0 0,-8 11 173 0 0,-29 63 0 0 0,-12 34 18 0 0,60-154-192 0 0,-1 1 0 0 0,1 0 0 0 0,1 0 0 0 0,0 0 1 0 0,-1 11-1 0 0,2-18 47 0 0,0 1 1 0 0,0-1-1 0 0,0 1 0 0 0,0-1 1 0 0,1 1-1 0 0,-1-1 1 0 0,0 1-1 0 0,1-1 1 0 0,-1 0-1 0 0,1 1 0 0 0,0-1 1 0 0,-1 0-1 0 0,1 1 1 0 0,0-1-1 0 0,0 0 1 0 0,0 0-1 0 0,0 0 0 0 0,0 1 1 0 0,0-1-1 0 0,0 0 1 0 0,0 0-1 0 0,0-1 0 0 0,0 1 1 0 0,0 0-1 0 0,1 0 1 0 0,-1 0-1 0 0,0-1 1 0 0,1 1-1 0 0,-1-1 0 0 0,1 1 1 0 0,-1-1-1 0 0,1 0 1 0 0,-1 1-1 0 0,0-1 1 0 0,3 0-1 0 0,16 1 121 0 0,-1-1 1 0 0,0 0-1 0 0,0-2 0 0 0,0 0 1 0 0,22-6-1 0 0,94-31-180 0 0,-41 10-165 0 0,22 0-614 0 0,68-20-5040 0 0,-140 35 3420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94 6917 0 0,'0'0'2532'0'0,"15"-12"-2450"0"0,49-39 1 0 0,-59 48-62 0 0,-1-1 0 0 0,1 1 0 0 0,0 0 0 0 0,0 0 0 0 0,0 1 0 0 0,0-1-1 0 0,0 1 1 0 0,1 0 0 0 0,-1 1 0 0 0,1-1 0 0 0,-1 1 0 0 0,1 0 0 0 0,-1 1 0 0 0,1-1 0 0 0,0 1-1 0 0,-1 0 1 0 0,1 0 0 0 0,0 1 0 0 0,-1 0 0 0 0,7 1 0 0 0,-10-1-42 0 0,-1-1 0 0 0,1 1 1 0 0,0 0-1 0 0,0 0 0 0 0,0-1 0 0 0,0 1 0 0 0,-1 0 1 0 0,1 1-1 0 0,0-1 0 0 0,-1 0 0 0 0,1 0 1 0 0,-1 1-1 0 0,1-1 0 0 0,-1 1 0 0 0,0-1 1 0 0,0 1-1 0 0,0 0 0 0 0,0-1 0 0 0,0 1 0 0 0,0 0 1 0 0,0 0-1 0 0,0 0 0 0 0,-1 0 0 0 0,1 0 1 0 0,-1 0-1 0 0,1 0 0 0 0,-1 0 0 0 0,0 0 0 0 0,0 0 1 0 0,0 0-1 0 0,0 0 0 0 0,0 0 0 0 0,0 0 1 0 0,0 0-1 0 0,-1 0 0 0 0,0 3 0 0 0,-1 2 50 0 0,-1 1-1 0 0,1-1 0 0 0,-1 0 0 0 0,-1 0 1 0 0,1 0-1 0 0,-1 0 0 0 0,0 0 1 0 0,-7 7-1 0 0,-10 8 65 0 0,-2 0 1 0 0,0-2-1 0 0,-1 0 1 0 0,-35 21-1 0 0,-48 39-19 0 0,105-79-91 0 0,1-1 1 0 0,0 1-1 0 0,0 0 0 0 0,0 0 0 0 0,0 0 0 0 0,0 0 1 0 0,0 1-1 0 0,0-1 0 0 0,0 0 0 0 0,1 0 0 0 0,-1 0 1 0 0,0 1-1 0 0,1-1 0 0 0,-1 0 0 0 0,1 1 0 0 0,-1-1 1 0 0,1 0-1 0 0,0 1 0 0 0,-1 2 0 0 0,2-3 16 0 0,-1-1-1 0 0,0 1 0 0 0,1 0 1 0 0,-1 0-1 0 0,1 0 1 0 0,-1 0-1 0 0,1 0 0 0 0,-1-1 1 0 0,1 1-1 0 0,0 0 1 0 0,0 0-1 0 0,-1-1 0 0 0,1 1 1 0 0,0-1-1 0 0,0 1 1 0 0,-1 0-1 0 0,1-1 0 0 0,0 0 1 0 0,0 1-1 0 0,0-1 1 0 0,1 1-1 0 0,8 2 39 0 0,1 0 1 0 0,-1-1-1 0 0,1 0 0 0 0,12 0 0 0 0,-10-1-57 0 0,40 5-25 0 0,77 12-207 0 0,-117-15 167 0 0,0 1 1 0 0,0 0 0 0 0,-1 0 0 0 0,1 2 0 0 0,-1-1 0 0 0,0 1 0 0 0,18 13 0 0 0,-28-17 88 0 0,0-1 0 0 0,0 1 0 0 0,1-1 0 0 0,-1 1 1 0 0,0 0-1 0 0,-1 0 0 0 0,1 0 0 0 0,0 0 0 0 0,0 0 1 0 0,-1 1-1 0 0,1-1 0 0 0,-1 0 0 0 0,0 1 0 0 0,0-1 0 0 0,0 1 1 0 0,0 0-1 0 0,0-1 0 0 0,-1 1 0 0 0,1 0 0 0 0,-1-1 0 0 0,1 1 1 0 0,-1 0-1 0 0,0-1 0 0 0,0 1 0 0 0,0 0 0 0 0,-1 0 0 0 0,1-1 1 0 0,0 1-1 0 0,-1 0 0 0 0,0-1 0 0 0,0 1 0 0 0,0-1 0 0 0,0 1 1 0 0,0-1-1 0 0,0 1 0 0 0,-1-1 0 0 0,1 0 0 0 0,-1 1 1 0 0,-2 1-1 0 0,-5 7 279 0 0,0-1-1 0 0,-1-1 1 0 0,0 1 0 0 0,-1-2 0 0 0,0 1 0 0 0,-16 9 0 0 0,-19 8 105 0 0,29-17-417 0 0,-1 0 0 0 0,1 2 0 0 0,1 0 0 0 0,0 1 1 0 0,0 1-1 0 0,-18 19 0 0 0,33-30-153 0 0,0-1 1 0 0,-1 1 0 0 0,1 0 0 0 0,0 0-1 0 0,0 0 1 0 0,1-1 0 0 0,-1 1 0 0 0,0 0-1 0 0,1 0 1 0 0,-1 0 0 0 0,1 0 0 0 0,-1 0-1 0 0,1 0 1 0 0,0 3 0 0 0,0-4 30 0 0,0 0 0 0 0,0 0 1 0 0,1-1-1 0 0,-1 1 0 0 0,0 0 0 0 0,1 0 1 0 0,-1 0-1 0 0,0 0 0 0 0,1 0 0 0 0,-1 0 1 0 0,1-1-1 0 0,0 1 0 0 0,-1 0 0 0 0,1 0 1 0 0,0-1-1 0 0,-1 1 0 0 0,1 0 1 0 0,0-1-1 0 0,0 1 0 0 0,-1-1 0 0 0,1 1 1 0 0,0-1-1 0 0,0 1 0 0 0,0-1 0 0 0,0 0 1 0 0,0 1-1 0 0,0-1 0 0 0,0 0 0 0 0,0 0 1 0 0,0 0-1 0 0,0 1 0 0 0,-1-1 0 0 0,3 0 1 0 0,26 0-2980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1 4984 0 0,'0'0'3614'0'0,"-6"13"-3443"0"0,-1 2-273 0 0,-45 101 25 0 0,46-98 96 0 0,-1 0-1 0 0,2 0 1 0 0,1 0 0 0 0,0 1-1 0 0,-1 23 1 0 0,5-36 23 0 0,0 0 1 0 0,0-1-1 0 0,0 1 0 0 0,1-1 1 0 0,0 1-1 0 0,0-1 0 0 0,1 1 1 0 0,-1-1-1 0 0,1 0 0 0 0,0 0 1 0 0,1 1-1 0 0,-1-2 0 0 0,1 1 1 0 0,5 7-1 0 0,-5-9-16 0 0,-1 0 0 0 0,1-1 1 0 0,0 1-1 0 0,0-1 0 0 0,0 0 1 0 0,1 0-1 0 0,-1 0 0 0 0,0 0 0 0 0,1 0 1 0 0,0-1-1 0 0,-1 1 0 0 0,1-1 0 0 0,0 0 1 0 0,-1 0-1 0 0,1-1 0 0 0,0 1 0 0 0,0-1 1 0 0,0 0-1 0 0,0 0 0 0 0,0 0 0 0 0,-1 0 1 0 0,5-1-1 0 0,6-2-141 0 0,0-1 1 0 0,0 0-1 0 0,-1-1 1 0 0,0 0-1 0 0,0-1 1 0 0,0-1-1 0 0,-1 0 1 0 0,20-14-1 0 0,87-78 382 0 0,-111 92-278 0 0,103-93 230 0 0,-111 100-226 0 0,0-1 0 0 0,0 1 1 0 0,0 0-1 0 0,1 0 0 0 0,-1-1 0 0 0,0 1 1 0 0,0 0-1 0 0,1 0 0 0 0,-1 0 1 0 0,0 0-1 0 0,1-1 0 0 0,-1 1 0 0 0,0 0 1 0 0,1 0-1 0 0,-1 0 0 0 0,0 0 0 0 0,0 0 1 0 0,1 0-1 0 0,-1 0 0 0 0,0 0 0 0 0,1 0 1 0 0,-1 0-1 0 0,0 0 0 0 0,1 0 1 0 0,-1 0-1 0 0,0 0 0 0 0,1 0 0 0 0,-1 0 1 0 0,0 0-1 0 0,1 1 0 0 0,-1-1 0 0 0,0 0 1 0 0,0 0-1 0 0,1 0 0 0 0,4 13-531 0 0,-3 21-429 0 0,-2-31 929 0 0,-2 25 196 0 0,-6 40 0 0 0,-2 21 123 0 0,10-63-99 0 0,1 0 0 0 0,6 42 0 0 0,-5-57-375 0 0,0 0 0 0 0,1 0 0 0 0,1-1 0 0 0,-1 1 0 0 0,2-1 0 0 0,0 0 0 0 0,0 0-1 0 0,10 15 1 0 0,2-8-2370 0 0,9-3-1613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656 147 1708 0 0,'0'0'9144'0'0,"7"-14"-8796"0"0,19-41-161 0 0,-25 54-189 0 0,-1 0 1 0 0,0 0-1 0 0,0 0 1 0 0,1 0-1 0 0,-1 1 0 0 0,0-1 1 0 0,0 0-1 0 0,0 0 1 0 0,0 0-1 0 0,0 0 0 0 0,0 0 1 0 0,0 0-1 0 0,-1 0 1 0 0,1 0-1 0 0,0 0 0 0 0,0 0 1 0 0,-1 0-1 0 0,1 1 1 0 0,-1-1-1 0 0,1 0 1 0 0,-1 0-1 0 0,1 0 0 0 0,-1 1 1 0 0,1-1-1 0 0,-1 0 1 0 0,0 0-1 0 0,1 1 0 0 0,-1-1 1 0 0,0 1-1 0 0,0-1 1 0 0,-1 0-1 0 0,-26-10-130 0 0,22 9 114 0 0,-18-6-68 0 0,0 1 0 0 0,0 1 0 0 0,-1 1 0 0 0,-36-2 0 0 0,-104 2-271 0 0,138 5 252 0 0,20 1 39 0 0,0 0-1 0 0,-1 1 0 0 0,1 0 0 0 0,0 0 1 0 0,0 0-1 0 0,0 1 0 0 0,0 0 1 0 0,1 0-1 0 0,-1 1 0 0 0,1 0 1 0 0,0 0-1 0 0,-11 10 0 0 0,-5 5-39 0 0,-35 39-1 0 0,26-26 113 0 0,15-17-35 0 0,-23 29-1 0 0,36-40 29 0 0,0 0-1 0 0,1 0 1 0 0,-1 1-1 0 0,1-1 1 0 0,-1 1-1 0 0,1-1 1 0 0,1 1-1 0 0,-1 0 1 0 0,1 0-1 0 0,0 0 1 0 0,0 0-1 0 0,-1 8 1 0 0,3-11 3 0 0,-1 0 1 0 0,1 0-1 0 0,-1 0 1 0 0,1 0-1 0 0,0 1 1 0 0,0-1-1 0 0,0 0 1 0 0,0 0-1 0 0,0 0 1 0 0,0-1-1 0 0,0 1 1 0 0,1 0-1 0 0,-1 0 1 0 0,1-1-1 0 0,0 1 1 0 0,-1-1-1 0 0,1 1 1 0 0,3 1 0 0 0,40 24 113 0 0,-30-19-95 0 0,10 6-108 0 0,-1 1 0 0 0,0 1 0 0 0,26 24 0 0 0,-44-35 27 0 0,0 0-1 0 0,-1 1 1 0 0,0 0-1 0 0,0 0 1 0 0,0 0-1 0 0,-1 1 1 0 0,0-1-1 0 0,0 1 1 0 0,0 0-1 0 0,-1 0 1 0 0,0 0-1 0 0,-1 1 1 0 0,1-1 0 0 0,-1 1-1 0 0,-1-1 1 0 0,0 1-1 0 0,1 9 1 0 0,-2-14 108 0 0,-1 0 0 0 0,0 0 0 0 0,0-1 0 0 0,0 1 0 0 0,0 0 1 0 0,0 0-1 0 0,0 0 0 0 0,-1-1 0 0 0,1 1 0 0 0,-1-1 0 0 0,0 1 1 0 0,0-1-1 0 0,0 1 0 0 0,0-1 0 0 0,0 0 0 0 0,0 0 0 0 0,0 0 0 0 0,-1 0 1 0 0,1-1-1 0 0,-1 1 0 0 0,-4 2 0 0 0,-9 4 294 0 0,0-1 0 0 0,-24 8 0 0 0,29-11-374 0 0,-22 7 118 0 0,16-6-258 0 0,0 1 0 0 0,1 1 0 0 0,-1 0 1 0 0,-21 14-1 0 0,37-20-72 0 0,-1-1 0 0 0,1 1 0 0 0,0 0 0 0 0,0 0 0 0 0,0 0 1 0 0,0 0-1 0 0,1 0 0 0 0,-1 0 0 0 0,0 0 0 0 0,0 0 0 0 0,1 1 0 0 0,-1-1 0 0 0,0 2 1 0 0,-1 3-2278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665 0 6005 0 0,'-13'1'1581'0'0,"-8"1"-1527"0"0,0 1 1 0 0,0 0-1 0 0,1 2 0 0 0,0 1 1 0 0,-36 14-1 0 0,38-11-11 0 0,0 0-1 0 0,1 1 0 0 0,0 2 1 0 0,1-1-1 0 0,0 2 1 0 0,1 0-1 0 0,1 1 1 0 0,-22 26-1 0 0,31-35-35 0 0,1 1-1 0 0,-1 0 0 0 0,2 0 0 0 0,-1 1 1 0 0,1-1-1 0 0,-1 1 0 0 0,2 0 0 0 0,-1 0 0 0 0,1 0 1 0 0,0 0-1 0 0,1 0 0 0 0,-1 0 0 0 0,2 1 1 0 0,-1-1-1 0 0,1 0 0 0 0,0 1 0 0 0,0-1 1 0 0,1 0-1 0 0,0 1 0 0 0,0-1 0 0 0,1 0 1 0 0,0 0-1 0 0,0 0 0 0 0,0 0 0 0 0,1 0 1 0 0,8 12-1 0 0,-4-7 70 0 0,1-1 1 0 0,0 0-1 0 0,1-1 0 0 0,0 0 1 0 0,1 0-1 0 0,0-1 1 0 0,1 0-1 0 0,-1-1 0 0 0,17 9 1 0 0,-19-12 16 0 0,1 0 0 0 0,-1-1-1 0 0,1 0 1 0 0,0-1 0 0 0,0 0 0 0 0,1 0 0 0 0,-1-1 0 0 0,1 0 0 0 0,-1-1-1 0 0,1 0 1 0 0,-1-1 0 0 0,1 0 0 0 0,0 0 0 0 0,10-2 0 0 0,-19 2-29 0 0,1 0 0 0 0,-1 0 0 0 0,1-1 0 0 0,-1 1 0 0 0,0 0 0 0 0,1-1 0 0 0,-1 1 0 0 0,0-1 0 0 0,0 1 0 0 0,1-1 0 0 0,-1 0 0 0 0,0 1 0 0 0,0-1 0 0 0,0 0 0 0 0,0 0 0 0 0,0 0 0 0 0,0 0 0 0 0,0 0 0 0 0,0 0 0 0 0,0 0 0 0 0,0 0 0 0 0,0 0 0 0 0,-1 0 0 0 0,1-1 0 0 0,0 1 0 0 0,-1 0 0 0 0,1 0 0 0 0,-1-1 0 0 0,0 1 0 0 0,1 0 0 0 0,-1-1 0 0 0,0 1 0 0 0,0 0 0 0 0,0-1 0 0 0,0 1 0 0 0,0-1-1 0 0,0 1 1 0 0,0 0 0 0 0,0-1 0 0 0,0 1 0 0 0,-1 0 0 0 0,1-1 0 0 0,-1 1 0 0 0,1 0 0 0 0,-1-1 0 0 0,1 1 0 0 0,-1 0 0 0 0,0 0 0 0 0,0 0 0 0 0,1 0 0 0 0,-1 0 0 0 0,0 0 0 0 0,0 0 0 0 0,0 0 0 0 0,0 0 0 0 0,0 0 0 0 0,0 0 0 0 0,-1 0 0 0 0,1 1 0 0 0,0-1 0 0 0,0 0 0 0 0,-1 1 0 0 0,1-1 0 0 0,0 1 0 0 0,-2-1 0 0 0,-12-2-180 0 0,0 1 0 0 0,1 0 0 0 0,-1 1 0 0 0,0 1-1 0 0,0 0 1 0 0,0 1 0 0 0,0 1 0 0 0,-16 3 0 0 0,-3 3-77 0 0,0 2 0 0 0,-43 17 0 0 0,36-9-973 0 0,-48 28 0 0 0,1 8-3504 0 0,28-14 185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6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2764 0 0,'0'0'9218'0'0,"-5"13"-8675"0"0,-55 228-339 0 0,48-186-487 0 0,-9 56-1183 0 0,19-97 393 0 0,1-1-1 0 0,1 1 1 0 0,1 17 0 0 0,6-2-4066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0 152 300 0 0,'0'0'8985'0'0,"2"-15"-8838"0"0,11-46-87 0 0,-11 57-44 0 0,0 0 1 0 0,1 0-1 0 0,-1 0 1 0 0,1 1 0 0 0,0-1-1 0 0,0 1 1 0 0,1 0-1 0 0,-1 0 1 0 0,1 0 0 0 0,-1 0-1 0 0,1 0 1 0 0,0 1 0 0 0,0 0-1 0 0,0 0 1 0 0,1 0-1 0 0,-1 0 1 0 0,0 1 0 0 0,1-1-1 0 0,4 0 1 0 0,1-1 65 0 0,1-1-89 0 0,-1 1 0 0 0,1 0 1 0 0,0 1-1 0 0,0 0 1 0 0,0 1-1 0 0,0 0 0 0 0,0 0 1 0 0,0 2-1 0 0,15 1 1 0 0,-23-2 5 0 0,1 1 0 0 0,0 0 0 0 0,0 0 0 0 0,0 0 0 0 0,-1 0 0 0 0,1 1 0 0 0,-1-1 0 0 0,1 1 1 0 0,-1 0-1 0 0,1 0 0 0 0,-1 0 0 0 0,0 1 0 0 0,0-1 0 0 0,0 1 0 0 0,0-1 0 0 0,-1 1 0 0 0,1 0 1 0 0,-1 0-1 0 0,0 0 0 0 0,1 1 0 0 0,-1-1 0 0 0,-1 1 0 0 0,1-1 0 0 0,0 1 0 0 0,-1-1 0 0 0,0 1 1 0 0,0 0-1 0 0,0 0 0 0 0,0 6 0 0 0,0-5 21 0 0,-1 1 0 0 0,0 0 0 0 0,0-1-1 0 0,-1 1 1 0 0,1-1 0 0 0,-1 1 0 0 0,0-1 0 0 0,-1 1 0 0 0,0-1 0 0 0,0 0-1 0 0,0 1 1 0 0,0-1 0 0 0,-1 0 0 0 0,0 0 0 0 0,0-1 0 0 0,0 1 0 0 0,0-1 0 0 0,-1 1-1 0 0,0-1 1 0 0,-8 7 0 0 0,-5 3 183 0 0,-1-1 0 0 0,-1 0-1 0 0,-36 18 1 0 0,52-29-177 0 0,3-2-35 0 0,0 0 1 0 0,0 0-1 0 0,0 0 1 0 0,0 0-1 0 0,0 0 1 0 0,0 0-1 0 0,0 0 0 0 0,0 0 1 0 0,0 0-1 0 0,0 0 1 0 0,0 0-1 0 0,0 0 1 0 0,0 0-1 0 0,0 0 1 0 0,0 1-1 0 0,0-1 0 0 0,0 0 1 0 0,0 0-1 0 0,0 0 1 0 0,0 0-1 0 0,0 0 1 0 0,0 0-1 0 0,0 0 0 0 0,0 0 1 0 0,0 0-1 0 0,0 0 1 0 0,0 0-1 0 0,0 0 1 0 0,0 0-1 0 0,0 1 0 0 0,0-1 1 0 0,0 0-1 0 0,0 0 1 0 0,0 0-1 0 0,0 0 1 0 0,0 0-1 0 0,0 0 1 0 0,0 0-1 0 0,0 0 0 0 0,0 0 1 0 0,0 0-1 0 0,0 0 1 0 0,0 0-1 0 0,0 0 1 0 0,0 0-1 0 0,0 0 0 0 0,0 0 1 0 0,0 0-1 0 0,0 0 1 0 0,0 1-1 0 0,0-1 1 0 0,-1 0-1 0 0,1 0 0 0 0,0 0 1 0 0,0 0-1 0 0,0 0 1 0 0,0 0-1 0 0,0 0 1 0 0,0 0-1 0 0,0 0 1 0 0,10 0-491 0 0,17-3-29 0 0,86-13-12 0 0,-95 14 475 0 0,0 1-1 0 0,-1 1 1 0 0,1 1-1 0 0,27 4 1 0 0,-40-4 43 0 0,0 1 1 0 0,-1-1-1 0 0,1 1 0 0 0,0 0 1 0 0,-1 0-1 0 0,0 1 0 0 0,1-1 1 0 0,-1 1-1 0 0,0 0 0 0 0,0 0 1 0 0,0 0-1 0 0,-1 1 1 0 0,1-1-1 0 0,-1 1 0 0 0,0 0 1 0 0,0 0-1 0 0,0 0 0 0 0,-1 0 1 0 0,3 5-1 0 0,-3-5 40 0 0,0 0-1 0 0,-1-1 1 0 0,0 1 0 0 0,0 0-1 0 0,0 0 1 0 0,0 0 0 0 0,-1 0-1 0 0,0 0 1 0 0,1 0 0 0 0,-1-1-1 0 0,-1 1 1 0 0,1 0 0 0 0,0 0-1 0 0,-1 0 1 0 0,0 0 0 0 0,0 0-1 0 0,0 0 1 0 0,-1-1 0 0 0,1 1-1 0 0,-1 0 1 0 0,0-1-1 0 0,0 0 1 0 0,0 1 0 0 0,-3 3-1 0 0,-4 3 188 0 0,-1-1 0 0 0,0 0 0 0 0,0 0 0 0 0,-1-1 0 0 0,-1-1 0 0 0,1 1-1 0 0,-1-2 1 0 0,0 0 0 0 0,0 0 0 0 0,-22 6 0 0 0,-4-1 80 0 0,0-1 0 0 0,-55 6 0 0 0,84-14-93 0 0,-10 0-851 0 0,30-7-1612 0 0,44-12-2655 0 0,-2 1 1222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1 1512 0 0,'0'0'10180'0'0,"1"4"-10669"0"0,2 8 620 0 0,0 1 0 0 0,-1-1-1 0 0,-1 1 1 0 0,0-1 0 0 0,-1 1 0 0 0,0 0 0 0 0,-1-1 0 0 0,0 1-1 0 0,-5 18 1 0 0,-33 116 20 0 0,38-142-138 0 0,-35 94 254 0 0,19-53-1840 0 0,-18 72-1 0 0,33-96-957 0 0,5-6-1485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3708 0 0,'0'0'9413'0'0,"17"-1"-9102"0"0,132-6 428 0 0,-125 6-828 0 0,0 1 0 0 0,0 1 0 0 0,0 2 0 0 0,31 6 0 0 0,-42-5-1866 0 0,0 0 0 0 0,23 11 0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0 109 692 0 0,'0'0'9208'0'0,"9"-13"-8849"0"0,29-43-240 0 0,-35 53-108 0 0,0-1 0 0 0,1 1-1 0 0,-1 0 1 0 0,1 0 0 0 0,-1 0-1 0 0,1 0 1 0 0,0 1 0 0 0,0 0-1 0 0,0-1 1 0 0,0 1 0 0 0,1 1-1 0 0,-1-1 1 0 0,1 1 0 0 0,-1-1-1 0 0,1 1 1 0 0,-1 1 0 0 0,1-1-1 0 0,-1 1 1 0 0,1-1 0 0 0,0 1-1 0 0,8 2 1 0 0,-3-2 48 0 0,-5 0-21 0 0,0 0-1 0 0,0 0 1 0 0,0 1 0 0 0,0 0 0 0 0,0 0 0 0 0,0 1 0 0 0,0-1 0 0 0,-1 1 0 0 0,1 0-1 0 0,0 0 1 0 0,-1 0 0 0 0,1 1 0 0 0,-1 0 0 0 0,0 0 0 0 0,5 4 0 0 0,-3-1-3 0 0,0 0 1 0 0,-1 1 0 0 0,0-1-1 0 0,0 1 1 0 0,-1 0-1 0 0,0 0 1 0 0,0 0 0 0 0,5 16-1 0 0,-4-8 2 0 0,0 1 0 0 0,-2 1 0 0 0,0-1 0 0 0,0 0 0 0 0,-2 1 0 0 0,0-1 0 0 0,-1 1 0 0 0,-1-1 0 0 0,-2 19 0 0 0,-2-13 12 0 0,0 0-1 0 0,-2-1 1 0 0,0 1 0 0 0,-2-1-1 0 0,0-1 1 0 0,-1 0-1 0 0,-17 24 1 0 0,6-13 118 0 0,-2-1 0 0 0,-1-1 0 0 0,-42 40 0 0 0,54-53-124 0 0,12-16-41 0 0,0 0-1 0 0,0 0 1 0 0,0 1-1 0 0,0-1 1 0 0,0 0-1 0 0,0 0 1 0 0,0 1-1 0 0,0-1 1 0 0,0 0-1 0 0,0 0 1 0 0,0 0-1 0 0,1 1 1 0 0,-1-1-1 0 0,0 0 1 0 0,0 0-1 0 0,0 0 1 0 0,0 0-1 0 0,1 1 1 0 0,-1-1-1 0 0,0 0 1 0 0,0 0-1 0 0,0 0 1 0 0,1 0-1 0 0,-1 0 1 0 0,0 0-1 0 0,0 0 1 0 0,0 1-1 0 0,1-1 1 0 0,-1 0-1 0 0,0 0 1 0 0,0 0 0 0 0,1 0-1 0 0,-1 0 1 0 0,0 0-1 0 0,0 0 1 0 0,1 0-1 0 0,-1 0 1 0 0,0 0-1 0 0,1 0 1 0 0,37-7 175 0 0,-27 4-92 0 0,319-55 221 0 0,-327 58-168 0 0,11-2-1005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 3404 0 0,'0'0'10335'0'0,"10"-5"-10113"0"0,12-3-176 0 0,0 0-1 0 0,0 1 1 0 0,1 1 0 0 0,-1 1 0 0 0,29-2 0 0 0,-15 6-249 0 0,64 4 0 0 0,-43 7-3699 0 0,-44-9-1857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124 53 3284 0 0,'0'0'4632'0'0,"13"-8"-4471"0"0,42-25 79 0 0,-52 31-201 0 0,-1 1 1 0 0,0-1-1 0 0,1 1 1 0 0,-1 0-1 0 0,1 0 1 0 0,-1 0-1 0 0,1 1 0 0 0,0-1 1 0 0,-1 0-1 0 0,1 1 1 0 0,0 0-1 0 0,-1-1 1 0 0,1 1-1 0 0,0 0 1 0 0,-1 1-1 0 0,1-1 1 0 0,0 0-1 0 0,-1 1 1 0 0,4 0-1 0 0,-4 1 8 0 0,0-1 1 0 0,1 0-1 0 0,-2 1 0 0 0,1-1 0 0 0,0 1 1 0 0,0 0-1 0 0,0-1 0 0 0,-1 1 1 0 0,1 0-1 0 0,-1 0 0 0 0,1 0 1 0 0,-1 0-1 0 0,0 1 0 0 0,0-1 0 0 0,0 0 1 0 0,1 4-1 0 0,1 4 81 0 0,-1 1-1 0 0,0-1 1 0 0,-1 0-1 0 0,0 1 1 0 0,0-1 0 0 0,-1 1-1 0 0,-1 11 1 0 0,-2-7-100 0 0,0 0-1 0 0,-1 0 1 0 0,-1 0-1 0 0,0-1 1 0 0,-1 0-1 0 0,0 0 1 0 0,-1 0 0 0 0,-1-1-1 0 0,0 0 1 0 0,-1 0-1 0 0,-15 16 1 0 0,-14 13 213 0 0,-76 63 1 0 0,84-78-148 0 0,29-27-90 0 0,0 1 0 0 0,0-1-1 0 0,0 1 1 0 0,1-1 0 0 0,-1 1 0 0 0,0-1-1 0 0,0 1 1 0 0,1-1 0 0 0,-1 1 0 0 0,0 0-1 0 0,1-1 1 0 0,-1 1 0 0 0,1 0 0 0 0,-1 0-1 0 0,1 0 1 0 0,-1-1 0 0 0,1 1 0 0 0,-1 0 0 0 0,1 0-1 0 0,0 0 1 0 0,0 0 0 0 0,-1 0 0 0 0,1 1-1 0 0,22-2-468 0 0,-12-1 287 0 0,1 0 63 0 0,16-2-85 0 0,1 1 0 0 0,0 1 0 0 0,46 5 0 0 0,-67-3 159 0 0,1 0 0 0 0,-1 1 0 0 0,0 0 0 0 0,1 0 0 0 0,-1 0 0 0 0,0 1 0 0 0,0 0 0 0 0,0 1 0 0 0,-1 0 0 0 0,1 0 0 0 0,-1 0 0 0 0,0 1 0 0 0,0-1 0 0 0,0 2 0 0 0,-1-1 0 0 0,0 1 0 0 0,0-1 0 0 0,6 11 0 0 0,-6-10 101 0 0,-1 1 0 0 0,0-1 0 0 0,-1 1 0 0 0,0 0 0 0 0,0 0 1 0 0,0 0-1 0 0,-1 1 0 0 0,0-1 0 0 0,0 1 0 0 0,-1-1 0 0 0,0 1 1 0 0,0 0-1 0 0,-1-1 0 0 0,0 1 0 0 0,0 0 0 0 0,-1-1 1 0 0,0 1-1 0 0,-1 0 0 0 0,1-1 0 0 0,-1 0 0 0 0,-1 1 0 0 0,1-1 1 0 0,-1 0-1 0 0,-1 0 0 0 0,1 0 0 0 0,-1 0 0 0 0,0-1 1 0 0,-1 0-1 0 0,1 0 0 0 0,-1 0 0 0 0,0 0 0 0 0,-1-1 0 0 0,0 0 1 0 0,-8 7-1 0 0,-13 5-45 0 0,0 0 0 0 0,-2-1 0 0 0,0-2 0 0 0,-1-1 0 0 0,0-1 0 0 0,-51 12 0 0 0,61-20-3385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1 432 0 0,'0'0'9097'0'0,"-5"18"-8982"0"0,0 6 156 0 0,-57 271 3118 0 0,29-20-3248 0 0,32-274-216 0 0,1 0-19 0 0,0-1 0 0 0,0 0 0 0 0,0 0 0 0 0,0 1 0 0 0,0-1 0 0 0,0 0 0 0 0,0 1 0 0 0,0-1 0 0 0,0 0 0 0 0,0 1 0 0 0,0-1 0 0 0,0 0 0 0 0,0 1 0 0 0,0-1 0 0 0,0 0 0 0 0,0 0 0 0 0,0 1 0 0 0,0-1 0 0 0,0 0 0 0 0,1 1 0 0 0,-1-1 0 0 0,0 0 0 0 0,0 0 0 0 0,0 1 0 0 0,0-1 0 0 0,1 0 0 0 0,-1 0 0 0 0,0 0 0 0 0,0 1 0 0 0,1-1 0 0 0,-1 0 0 0 0,0 0 0 0 0,0 0 0 0 0,1 0 0 0 0,-1 1 0 0 0,0-1 1 0 0,1 0-1 0 0,-1 0 0 0 0,0 0 0 0 0,0 0 0 0 0,1 0 0 0 0,-1 0 0 0 0,0 0 0 0 0,1 0 0 0 0,-1 0 0 0 0,0 0 0 0 0,1 0 0 0 0,-1 0 0 0 0,0 0 0 0 0,0 0 0 0 0,1 0 0 0 0,-1 0 0 0 0,0 0 0 0 0,1 0 0 0 0,-1 0 0 0 0,0-1 0 0 0,0 1 0 0 0,1 0 0 0 0,-1 0 0 0 0,1-1 0 0 0,22-2-3855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590 87 2460 0 0,'0'0'8277'0'0,"-14"-8"-8290"0"0,-5-2 56 0 0,0 0 0 0 0,-1 1-1 0 0,0 1 1 0 0,-35-8 0 0 0,13 6 38 0 0,27 5-171 0 0,0 2 0 0 0,-1 0 0 0 0,-27-2 1 0 0,40 6 25 0 0,-1 0 1 0 0,0 0 0 0 0,1 1-1 0 0,-1-1 1 0 0,1 1 0 0 0,0-1-1 0 0,-1 1 1 0 0,1 0 0 0 0,-5 5-1 0 0,-5 1 242 0 0,-22 13 122 0 0,0 1 1 0 0,1 1 0 0 0,2 2-1 0 0,-54 53 1 0 0,80-71-309 0 0,1 0 0 0 0,0 0 0 0 0,0 0 0 0 0,-7 15 0 0 0,12-21 20 0 0,-1 0 0 0 0,0 0 0 0 0,1 1 0 0 0,-1-1 0 0 0,1 0-1 0 0,-1 1 1 0 0,1-1 0 0 0,0 0 0 0 0,-1 1 0 0 0,1-1 0 0 0,0 1 0 0 0,0-1 0 0 0,0 1 0 0 0,0-1 0 0 0,0 0 0 0 0,0 1 0 0 0,1-1 0 0 0,-1 1 0 0 0,0-1 0 0 0,1 0 0 0 0,-1 1-1 0 0,1-1 1 0 0,0 0 0 0 0,-1 1 0 0 0,1-1 0 0 0,0 0 0 0 0,0 0 0 0 0,-1 0 0 0 0,1 1 0 0 0,0-1 0 0 0,0 0 0 0 0,0 0 0 0 0,1-1 0 0 0,-1 1 0 0 0,0 0 0 0 0,3 1-1 0 0,19 8 117 0 0,1-2-1 0 0,1 0 0 0 0,-1-2 0 0 0,30 4 0 0 0,51 14-381 0 0,-89-19 175 0 0,0 1-1 0 0,0 0 0 0 0,-1 1 1 0 0,0 1-1 0 0,26 18 0 0 0,-37-24 54 0 0,0 1 1 0 0,0 1-1 0 0,-1-1 0 0 0,1 1 0 0 0,-1-1 0 0 0,0 1 0 0 0,0 0 1 0 0,0 0-1 0 0,-1 0 0 0 0,1 0 0 0 0,-1 1 0 0 0,0-1 0 0 0,0 1 1 0 0,-1-1-1 0 0,1 1 0 0 0,-1 0 0 0 0,0 0 0 0 0,0-1 0 0 0,-1 1 1 0 0,1 0-1 0 0,-1 0 0 0 0,0 0 0 0 0,-1 0 0 0 0,-1 8 0 0 0,1-9 63 0 0,-1 1-1 0 0,0-1 1 0 0,0 0-1 0 0,0 0 1 0 0,-1 1-1 0 0,1-1 0 0 0,-1-1 1 0 0,0 1-1 0 0,0 0 1 0 0,0-1-1 0 0,-1 1 1 0 0,1-1-1 0 0,-1 0 1 0 0,0 0-1 0 0,0-1 1 0 0,-8 5-1 0 0,-4 1 323 0 0,0 0 0 0 0,0-1 0 0 0,-22 7 0 0 0,-15-2 422 0 0,37-9-651 0 0,0 0 1 0 0,0 2-1 0 0,-23 9 1 0 0,33-11-320 0 0,15-10-3814 0 0,11-7-793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15 166 40 0 0,'-9'-5'14461'0'0,"8"-2"-14411"0"0,-3-37 161 0 0,4 41-217 0 0,-1 1-1 0 0,1-1 1 0 0,1 1 0 0 0,-1 0-1 0 0,0-1 1 0 0,0 1-1 0 0,1 0 1 0 0,0-1 0 0 0,-1 1-1 0 0,1 0 1 0 0,0 0 0 0 0,0-1-1 0 0,0 1 1 0 0,2-3 0 0 0,3 0-90 0 0,0 1 0 0 0,1-1 1 0 0,-1 1-1 0 0,1 0 1 0 0,0 1-1 0 0,0 0 0 0 0,0 0 1 0 0,0 0-1 0 0,0 1 0 0 0,13-3 1 0 0,88-9 72 0 0,-50 8 0 0 0,-8 0-289 0 0,65 2 0 0 0,-112 4 270 0 0,-1 0 0 0 0,1 1 0 0 0,-1 0 0 0 0,1-1 0 0 0,-1 1 0 0 0,0 0 0 0 0,1 0 0 0 0,-1 0 0 0 0,0 1 0 0 0,0-1 0 0 0,0 0 0 0 0,1 1 0 0 0,-2-1 0 0 0,1 1 0 0 0,0 0 0 0 0,2 3 0 0 0,28 37-83 0 0,-23-28 60 0 0,-8-13 69 0 0,0 1-1 0 0,0-1 1 0 0,0 1-1 0 0,0 0 1 0 0,-1-1-1 0 0,1 1 1 0 0,0 0 0 0 0,-1 0-1 0 0,1 0 1 0 0,-1-1-1 0 0,0 1 1 0 0,0 0-1 0 0,0 0 1 0 0,0 0 0 0 0,0 0-1 0 0,0 0 1 0 0,0-1-1 0 0,0 1 1 0 0,-1 0-1 0 0,1 0 1 0 0,-1 0-1 0 0,1 0 1 0 0,-1-1 0 0 0,0 1-1 0 0,0 0 1 0 0,1-1-1 0 0,-1 1 1 0 0,-1-1-1 0 0,1 1 1 0 0,0-1-1 0 0,0 1 1 0 0,0-1 0 0 0,-1 0-1 0 0,1 1 1 0 0,-1-1-1 0 0,-2 2 1 0 0,-7 5 79 0 0,0-1 1 0 0,-1-1-1 0 0,0 1 1 0 0,-15 4-1 0 0,14-5-148 0 0,-47 19 293 0 0,-1-3-1 0 0,-76 16 1 0 0,110-29 211 0 0,24-6-138 0 0,18-1-164 0 0,90-4-261 0 0,-36-1-95 0 0,78 9 0 0 0,-136-6 166 0 0,-1 1 0 0 0,1 1 1 0 0,-1 0-1 0 0,0 0 0 0 0,0 1 1 0 0,0 0-1 0 0,0 1 0 0 0,0 0 1 0 0,-1 1-1 0 0,1 0 0 0 0,8 6 1 0 0,-16-9 23 0 0,-1-1 1 0 0,1 1 0 0 0,-1-1 0 0 0,0 1 0 0 0,0-1 0 0 0,0 1 0 0 0,0 0 0 0 0,0-1 0 0 0,0 1 0 0 0,0 0 0 0 0,0 0 0 0 0,-1 0 0 0 0,1 0 0 0 0,-1 0 0 0 0,1 0 0 0 0,-1-1 0 0 0,0 1 0 0 0,0 0 0 0 0,0 4 0 0 0,-1-2 11 0 0,1 0 1 0 0,-1 0-1 0 0,0-1 1 0 0,-1 1-1 0 0,1 0 1 0 0,-1-1-1 0 0,0 1 1 0 0,0-1-1 0 0,-3 5 1 0 0,-4 4 27 0 0,-1-1 0 0 0,1-1 1 0 0,-2 1-1 0 0,-14 10 0 0 0,1-2 338 0 0,-1-2-1 0 0,0-1 0 0 0,-1-1 1 0 0,0-1-1 0 0,-1-1 0 0 0,-1-1 1 0 0,0-2-1 0 0,-1 0 1 0 0,0-3-1 0 0,0 0 0 0 0,0-1 1 0 0,-54 2 363 0 0,103-13-2294 0 0,-7-4-1772 0 0,18-12-5368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184 40 12 0 0,'0'0'4065'0'0,"1"-5"-3742"0"0,0-1-31 0 0,1-8-267 0 0,-2-1 4095 0 0,-4 33-3703 0 0,-28 57 45 0 0,3 2-1 0 0,-33 141 0 0 0,7 122-19 0 0,49-323-1169 0 0,14-38-5584 0 0,-1-6 2481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6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 3344 0 0,'0'0'8544'0'0,"-13"6"-8023"0"0,-10 8-515 0 0,0 1 0 0 0,1 1 0 0 0,0 0 0 0 0,-25 27-1 0 0,-58 81-404 0 0,42-39-4910 0 0,56-73 2727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6389 0 0,'0'0'1073'0'0,"16"17"-572"0"0,48 56 127 0 0,-34-35-204 0 0,-1 1 0 0 0,-3 1 0 0 0,23 44 0 0 0,-34-56-191 0 0,91 175 35 0 0,-88-163-145 0 0,-2 1 0 0 0,-1 1 0 0 0,10 51 0 0 0,-24-88-383 0 0,3 16 431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0 121 536 0 0,'0'0'9401'0'0,"16"-7"-9280"0"0,51-22-37 0 0,-59 26-79 0 0,1 0 0 0 0,-1 1 0 0 0,1 0 0 0 0,0 0 0 0 0,0 1 0 0 0,0 0 0 0 0,0 0 0 0 0,10 1 0 0 0,17-1 1 0 0,11-7-934 0 0,55-17 0 0 0,-69 16 80 0 0,1 1-1 0 0,-1 1 1 0 0,1 2-1 0 0,38-2 0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 2896 0 0,'0'0'7394'0'0,"8"-4"-7450"0"0,15-6 65 0 0,1 1 1 0 0,0 1 0 0 0,1 1 0 0 0,49-7 0 0 0,-47 10-21 0 0,-14 2-116 0 0,1 0-1 0 0,-1 1 0 0 0,0 1 0 0 0,1 0 0 0 0,15 2 1 0 0,-23 16-7365 0 0,-7-13 5478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34 196 0 0,'0'0'7732'0'0,"15"1"-7300"0"0,132-3 394 0 0,78-26 406 0 0,-219 27-1654 0 0,28-3 1568 0 0,-20 8-2544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240 1 5316 0 0,'0'0'5075'0'0,"-1"9"-6365"0"0,-12 39 2180 0 0,-33 83 1 0 0,15-50-640 0 0,-33 131-134 0 0,1-4 116 0 0,50-175-298 0 0,7-19-1562 0 0,3-37-6608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309 0 3708 0 0,'0'0'3319'0'0,"11"15"-2982"0"0,10 11-103 0 0,-1 2 1 0 0,-1 0-1 0 0,16 34 0 0 0,123 269 598 0 0,-152-319-922 0 0,0 1 1 0 0,-1 0 0 0 0,-1 0-1 0 0,0 0 1 0 0,-1 1 0 0 0,0 0-1 0 0,-1-1 1 0 0,-1 1 0 0 0,0 14-1 0 0,-1-27-74 0 0,0 1-1 0 0,0-1 0 0 0,-1 0 0 0 0,1 0 0 0 0,0 0 1 0 0,-1 0-1 0 0,1 0 0 0 0,-1 0 0 0 0,1 0 0 0 0,-1 0 1 0 0,1-1-1 0 0,-1 1 0 0 0,0 0 0 0 0,1 0 0 0 0,-1 0 1 0 0,0-1-1 0 0,0 1 0 0 0,0 0 0 0 0,0-1 0 0 0,1 1 0 0 0,-1 0 1 0 0,0-1-1 0 0,0 1 0 0 0,0-1 0 0 0,0 0 0 0 0,0 1 1 0 0,0-1-1 0 0,-1 0 0 0 0,1 0 0 0 0,0 1 0 0 0,-1-1 1 0 0,-19 2-2738 0 0</inkml:trace>
  <inkml:trace contextRef="#ctx0" brushRef="#br0" timeOffset="1">0 453 3616 0 0,'0'0'3285'0'0,"116"-44"-3909"0"0,-72 43 608 0 0,8-1 16 0 0,4 2 0 0 0,1 0 28 0 0,-1 5-28 0 0,1-2-873 0 0,-15 0-859 0 0,10-3-408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 2520 0 0,'0'0'4377'0'0,"2"16"-5371"0"0,5 53 1006 0 0,-5-63 15 0 0,-1 0 0 0 0,1-1 0 0 0,0 1 0 0 0,1 0 1 0 0,-1-1-1 0 0,1 0 0 0 0,0 1 0 0 0,1-1 0 0 0,-1 0 1 0 0,1-1-1 0 0,0 1 0 0 0,0-1 0 0 0,1 1 1 0 0,5 3-1 0 0,-5-3-3 0 0,3 2 54 0 0,0 0 0 0 0,1-1-1 0 0,0 0 1 0 0,1 0-1 0 0,-1-1 1 0 0,1-1 0 0 0,0 1-1 0 0,0-1 1 0 0,0-1 0 0 0,1 0-1 0 0,18 3 1 0 0,-25-5 20 0 0,1-1-1 0 0,-1 1 1 0 0,0-1 0 0 0,1 0 0 0 0,-1-1-1 0 0,0 1 1 0 0,1-1 0 0 0,-1 1 0 0 0,0-1 0 0 0,0 0-1 0 0,1-1 1 0 0,-1 1 0 0 0,0-1 0 0 0,0 0-1 0 0,0 0 1 0 0,-1 0 0 0 0,1 0 0 0 0,0-1 0 0 0,-1 0-1 0 0,0 0 1 0 0,1 1 0 0 0,-1-2 0 0 0,0 1-1 0 0,-1 0 1 0 0,1-1 0 0 0,-1 1 0 0 0,1-1 0 0 0,-1 0-1 0 0,0 0 1 0 0,0 0 0 0 0,1-5 0 0 0,1-3 32 0 0,0 0-1 0 0,-2-1 1 0 0,1 1 0 0 0,-2-1 0 0 0,1-15 0 0 0,-1 21-127 0 0,-1 1 0 0 0,-1 0 0 0 0,1-1 1 0 0,-1 1-1 0 0,0-1 0 0 0,-1 1 0 0 0,1 0 0 0 0,-1 0 0 0 0,0 0 0 0 0,-1 0 0 0 0,0 0 1 0 0,-4-7-1 0 0,-4 9-1273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316 1 3404 0 0,'0'0'6507'0'0,"-1"9"-7751"0"0,-116 424 2709 0 0,115-427-1545 0 0,-17 44-197 0 0,18-48 57 0 0,0 0 0 0 0,0-1 0 0 0,0 1 0 0 0,0 0 0 0 0,0-1 0 0 0,0 1 0 0 0,0 0 0 0 0,-1-1 0 0 0,1 0 0 0 0,-1 1 0 0 0,1-1 0 0 0,-1 0 1 0 0,1 0-1 0 0,-1 1 0 0 0,0-1 0 0 0,1 0 0 0 0,-1-1 0 0 0,0 1 0 0 0,0 0 0 0 0,0-1 0 0 0,0 1 0 0 0,-3 0 0 0 0,-8-3-2048 0 0</inkml:trace>
  <inkml:trace contextRef="#ctx0" brushRef="#br0" timeOffset="1">0 204 560 0 0,'0'0'7147'0'0,"16"1"-6810"0"0,50 5 52 0 0,-59-4-350 0 0,0 1 0 0 0,0-1-1 0 0,0 1 1 0 0,0 1-1 0 0,0-1 1 0 0,-1 1-1 0 0,0 0 1 0 0,0 1-1 0 0,0-1 1 0 0,0 1-1 0 0,-1 0 1 0 0,0 1 0 0 0,0-1-1 0 0,6 9 1 0 0,0-1 86 0 0,10 13 82 0 0,-2 1-1 0 0,31 55 1 0 0,-36-55-901 0 0,2-1 0 0 0,1 0-1 0 0,32 36 1 0 0,-37-51-1398 0 0,1-7-692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 87 456 0 0,'0'0'8718'0'0,"13"-10"-8620"0"0,46-30 34 0 0,-51 36-127 0 0,0 0 0 0 0,1 0 1 0 0,-1 1-1 0 0,1 0 0 0 0,0 0 1 0 0,0 1-1 0 0,0 1 1 0 0,0-1-1 0 0,0 1 0 0 0,10 1 1 0 0,7-2-1 0 0,-8 0-188 0 0,60-4 591 0 0,-74 6-569 0 0,0 0-1 0 0,1 1 1 0 0,-1-1 0 0 0,0 1 0 0 0,0 0 0 0 0,1 0-1 0 0,-1 0 1 0 0,0 0 0 0 0,0 1 0 0 0,0-1 0 0 0,0 1-1 0 0,-1 0 1 0 0,1 1 0 0 0,5 3 0 0 0,-4 2-1992 0 0,-4 4-853 0 0</inkml:trace>
  <inkml:trace contextRef="#ctx0" brushRef="#br0" timeOffset="1">1 343 3696 0 0,'0'0'4801'0'0,"83"-23"-4957"0"0,-47 18 104 0 0,6 2 0 0 0,9 0 52 0 0,-1 0 64 0 0,3 2-64 0 0,-1-4-12 0 0,4 1-376 0 0,1-2-352 0 0,-1-2-720 0 0,-15 2-769 0 0,16-7-963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0 952 0 0,'0'0'10267'0'0,"10"7"-9732"0"0,-4-4-434 0 0,0 0-22 0 0,-1 0 1 0 0,0 1-1 0 0,0-1 0 0 0,-1 1 1 0 0,1 0-1 0 0,-1 0 1 0 0,1 0-1 0 0,-1 0 1 0 0,-1 1-1 0 0,1 0 1 0 0,-1 0-1 0 0,0 0 1 0 0,0 0-1 0 0,3 7 1 0 0,11 38 200 0 0,-2 1 1 0 0,-2 0 0 0 0,-2 1 0 0 0,7 88 0 0 0,-17 216 801 0 0,-6-301-1075 0 0,-2-1 0 0 0,-3 0 0 0 0,-16 52 0 0 0,24-81-2151 0 0,2-25 2077 0 0,0 0 1 0 0,0 0-1 0 0,0 0 0 0 0,0 1 1 0 0,1-1-1 0 0,-1 0 1 0 0,0 0-1 0 0,0 0 1 0 0,0 0-1 0 0,0 1 0 0 0,1-1 1 0 0,-1 0-1 0 0,0 0 1 0 0,0 0-1 0 0,0 0 1 0 0,0 0-1 0 0,1 1 1 0 0,-1-1-1 0 0,0 0 0 0 0,0 0 1 0 0,1 0-1 0 0,-1 0 1 0 0,0 0-1 0 0,0 0 1 0 0,0 0-1 0 0,1 0 1 0 0,-1 0-1 0 0,0 0 0 0 0,0 0 1 0 0,1 0-1 0 0,-1 0 1 0 0,0 0-1 0 0,0 0 1 0 0,0 0-1 0 0,1 0 1 0 0,-1-1-1 0 0,18-11-3024 0 0,19-23-2252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9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36 120 7513 0 0,'0'0'3592'0'0,"-5"14"-2736"0"0,4-12-821 0 0,-5 12 224 0 0,1 1 0 0 0,0-1 1 0 0,1 1-1 0 0,1 0 0 0 0,1 0 0 0 0,-1 17 1 0 0,2-23-61 0 0,0 14-365 0 0,3-20 711 0 0,4-12 1002 0 0,27-59-2072 0 0,61-94 1 0 0,-91 157 197 0 0,1 0 0 0 0,-1 0-1 0 0,1 1 1 0 0,0 0 0 0 0,1-1 0 0 0,-1 2 0 0 0,1-1 0 0 0,-1 0 0 0 0,8-3 0 0 0,-10 6 38 0 0,-1 0 0 0 0,1 1-1 0 0,0-1 1 0 0,0 0 0 0 0,0 1 0 0 0,0 0-1 0 0,0-1 1 0 0,-1 1 0 0 0,1 0 0 0 0,0 0-1 0 0,0 0 1 0 0,0 0 0 0 0,0 0 0 0 0,0 1-1 0 0,0-1 1 0 0,0 0 0 0 0,0 1 0 0 0,0 0-1 0 0,-1-1 1 0 0,1 1 0 0 0,0 0 0 0 0,0 0-1 0 0,-1 0 1 0 0,1 0 0 0 0,-1 0 0 0 0,1 0-1 0 0,-1 1 1 0 0,1-1 0 0 0,-1 0 0 0 0,0 1-1 0 0,2 2 1 0 0,9 12-1743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7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16 4528 0 0,'0'0'4477'0'0,"-13"3"-4305"0"0,-38 13 60 0 0,49-16-236 0 0,1 1-1 0 0,0-1 1 0 0,0 1 0 0 0,-1 0 0 0 0,1-1 0 0 0,0 1-1 0 0,0 0 1 0 0,0 0 0 0 0,0 0 0 0 0,0-1-1 0 0,0 1 1 0 0,0 0 0 0 0,0 1 0 0 0,0-1 0 0 0,0 0-1 0 0,0 0 1 0 0,1 0 0 0 0,-1 0 0 0 0,0 1 0 0 0,1-1-1 0 0,-1 0 1 0 0,1 1 0 0 0,0-1 0 0 0,-1 0-1 0 0,1 1 1 0 0,0-1 0 0 0,0 0 0 0 0,0 1 0 0 0,0-1-1 0 0,0 1 1 0 0,0-1 0 0 0,0 0 0 0 0,0 1 0 0 0,1-1-1 0 0,-1 2 1 0 0,2 2 16 0 0,-1-1 0 0 0,1 0 1 0 0,0 0-1 0 0,0-1 0 0 0,0 1 0 0 0,0 0 0 0 0,0-1 1 0 0,4 4-1 0 0,0-1 72 0 0,1-1 0 0 0,0 0 0 0 0,0 0 0 0 0,0-1 1 0 0,0 0-1 0 0,1 0 0 0 0,-1-1 0 0 0,1 0 0 0 0,0-1 0 0 0,0 1 0 0 0,0-1 1 0 0,1-1-1 0 0,-1 0 0 0 0,0 0 0 0 0,1 0 0 0 0,-1-1 0 0 0,0 0 0 0 0,1-1 1 0 0,9-2-1 0 0,-13 2-16 0 0,-1-1 1 0 0,0 0-1 0 0,1 0 1 0 0,-1 0 0 0 0,0 0-1 0 0,0-1 1 0 0,0 0-1 0 0,-1 0 1 0 0,1 0 0 0 0,0 0-1 0 0,-1 0 1 0 0,0-1-1 0 0,3-3 1 0 0,-4 4-42 0 0,0 1 0 0 0,-1-1 0 0 0,1 1 0 0 0,0-1 0 0 0,-1 0 0 0 0,0 0 0 0 0,1 1 0 0 0,-1-1 0 0 0,-1 0 0 0 0,1 0 0 0 0,0 0 0 0 0,-1 0 0 0 0,1 0 0 0 0,-1 0 0 0 0,0 0 0 0 0,0 0 0 0 0,0-1 0 0 0,0 1 0 0 0,-1 0 0 0 0,1 0 0 0 0,-2-3 0 0 0,1 4-58 0 0,-1-1 1 0 0,1 1-1 0 0,-1 0 1 0 0,0 0-1 0 0,1 0 1 0 0,-1 1-1 0 0,0-1 0 0 0,0 0 1 0 0,0 1-1 0 0,-1-1 1 0 0,1 1-1 0 0,0-1 1 0 0,0 1-1 0 0,-1 0 1 0 0,1 0-1 0 0,-4 0 1 0 0,-43-12-721 0 0,15 8-255 0 0,0 1 0 0 0,-1 2 1 0 0,0 2-1 0 0,-38 4 0 0 0,36-1-1639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0 739 432 0 0,'0'0'6577'0'0,"17"-11"-6473"0"0,54-32-6 0 0,-65 40-73 0 0,0 0 1 0 0,0 0-1 0 0,1 1 1 0 0,-1 0 0 0 0,1 0-1 0 0,-1 0 1 0 0,1 1-1 0 0,0 0 1 0 0,-1 1 0 0 0,1-1-1 0 0,11 2 1 0 0,7-1 143 0 0,802-10 814 0 0,-506 12-878 0 0,355-18-26 0 0,-194 2-9 0 0,-365 12-104 0 0,796-19 807 0 0,-2-31 890 0 0,688-53 342 0 0,-1284 91-1888 0 0,246-13 175 0 0,-1-31-57 0 0,-77-16-112 0 0,925-116 943 0 0,-1320 182-1062 0 0,854-61 54 0 0,-683 62-107 0 0,421 42 0 0 0,-601-26-12 0 0,-1 4 1 0 0,80 23-1 0 0,-150-34 44 0 0,0 1 0 0 0,-1-1 0 0 0,0 1 0 0 0,1 1 0 0 0,-1-1 0 0 0,-1 1 0 0 0,1 1 0 0 0,10 8 0 0 0,-13-9-15 0 0,0 0-1 0 0,-1 1 1 0 0,0-1-1 0 0,1 1 1 0 0,-1 0-1 0 0,-1 0 1 0 0,1 0-1 0 0,-1 1 1 0 0,0-1-1 0 0,0 0 1 0 0,-1 1-1 0 0,2 8 1 0 0,18 124 104 0 0,-13-78 174 0 0,26 100 0 0 0,31 15 111 0 0,-42-121-292 0 0,-2 1 1 0 0,18 77-1 0 0,-36-116-143 0 0,0-1-1 0 0,-1 1 1 0 0,0 25-1 0 0,-3-35-29 0 0,1 1-1 0 0,-1 0 1 0 0,-1 0 0 0 0,1-1-1 0 0,-1 1 1 0 0,0-1 0 0 0,0 1-1 0 0,-1-1 1 0 0,0 0 0 0 0,0 0-1 0 0,-5 6 1 0 0,2-2-199 0 0,-2 0 0 0 0,1-1 0 0 0,-1 0 0 0 0,-1 0 0 0 0,1-1 0 0 0,-2 0 0 0 0,1 0 0 0 0,-1-1 1 0 0,0-1-1 0 0,-11 6 0 0 0,-7 0-1688 0 0,-38 10 1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6 796 808 0 0,'0'0'6371'0'0,"-2"-3"-6576"0"0,2 3 200 0 0,0 0 0 0 0,0 0 0 0 0,-1 0-1 0 0,1 0 1 0 0,0 0 0 0 0,0 0 0 0 0,0 0 0 0 0,0-1 0 0 0,-1 1 0 0 0,1 0 0 0 0,0 0-1 0 0,0 0 1 0 0,0 0 0 0 0,0 0 0 0 0,0-1 0 0 0,0 1 0 0 0,-1 0 0 0 0,1 0 0 0 0,0 0-1 0 0,0-1 1 0 0,0 1 0 0 0,0 0 0 0 0,0 0 0 0 0,0 0 0 0 0,0-1 0 0 0,0 1 0 0 0,0 0-1 0 0,0 0 1 0 0,0 0 0 0 0,0-1 0 0 0,0 1 0 0 0,0 0 0 0 0,0 0 0 0 0,0 0 0 0 0,0-1-1 0 0,0 1 1 0 0,0 0 0 0 0,0 0 0 0 0,1 0 0 0 0,-1-1 0 0 0,0 1 0 0 0,0 0 0 0 0,0 0 0 0 0,0 0-1 0 0,0 0 1 0 0,0-1 0 0 0,1 1 0 0 0,-1 0 0 0 0,0 0 0 0 0,0 0 0 0 0,0 0 0 0 0,0 0-1 0 0,1 0 1 0 0,-1-1 0 0 0,0 1 0 0 0,0 0 0 0 0,0 0 0 0 0,1 0 0 0 0,-1 0 0 0 0,0 0-1 0 0,0 0 1 0 0,0 0 0 0 0,1 0 0 0 0,-1 0 0 0 0,0 0 0 0 0,0 0 0 0 0,1 0 0 0 0,22 8-129 0 0,30 22 112 0 0,-34-17 134 0 0,1-1 0 0 0,32 16 0 0 0,-42-24-37 0 0,1 0 0 0 0,-1-1 0 0 0,1 0 0 0 0,0-1 0 0 0,0 0 0 0 0,0 0 0 0 0,18-1 0 0 0,113-8 351 0 0,165-28 1 0 0,-56 4-400 0 0,3 8-3 0 0,337-37 114 0 0,239-29-256 0 0,238 49 1646 0 0,-572 29-1058 0 0,1138-140 1162 0 0,-210-47-421 0 0,-454 101-676 0 0,-806 83-496 0 0,404-14 182 0 0,2 28 344 0 0,-390 2-432 0 0,72 1 93 0 0,698-22 253 0 0,-307-28 672 0 0,-354 42-638 0 0,-222 6-360 0 0,-108-25-8116 0 0,35 21 6706 0 0,-37-17-2917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237 81 92 0 0,'0'0'4952'0'0,"1"-12"-4271"0"0,0-36-118 0 0,0 47-533 0 0,-1 0-1 0 0,-1 0 1 0 0,1 0 0 0 0,0 1 0 0 0,0-1-1 0 0,0 0 1 0 0,0 0 0 0 0,-1 0 0 0 0,1 0-1 0 0,0 1 1 0 0,-1-1 0 0 0,1 0 0 0 0,0 0 0 0 0,-1 1-1 0 0,1-1 1 0 0,-1 0 0 0 0,1 1 0 0 0,-1-1-1 0 0,0 0 1 0 0,1 1 0 0 0,-1-1 0 0 0,0 1-1 0 0,1-1 1 0 0,-1 1 0 0 0,0-1 0 0 0,1 1-1 0 0,-1 0 1 0 0,0-1 0 0 0,0 1 0 0 0,-1 0-1 0 0,-22-1 135 0 0,18 2-172 0 0,0-1 14 0 0,0 1 0 0 0,-1 1 0 0 0,1-1-1 0 0,0 1 1 0 0,0 0 0 0 0,0 0 0 0 0,1 1 0 0 0,-1-1 0 0 0,1 2 0 0 0,-1-1-1 0 0,1 0 1 0 0,0 1 0 0 0,0 0 0 0 0,0 0 0 0 0,1 0 0 0 0,-6 7-1 0 0,0 1-45 0 0,0 0 0 0 0,1 0-1 0 0,0 1 1 0 0,1 1-1 0 0,-10 20 1 0 0,12-21 24 0 0,1 1-1 0 0,0 0 1 0 0,1 0 0 0 0,1 0 0 0 0,0 0 0 0 0,-1 24 0 0 0,3-31 11 0 0,1 0 1 0 0,0 0-1 0 0,1 0 1 0 0,0-1-1 0 0,0 1 1 0 0,0 0-1 0 0,1-1 1 0 0,0 1-1 0 0,0-1 1 0 0,1 1-1 0 0,0-1 1 0 0,0 0-1 0 0,0 0 1 0 0,1 0-1 0 0,0-1 1 0 0,4 6-1 0 0,0-4 64 0 0,-1 0 0 0 0,1 0 0 0 0,0-1 0 0 0,0 0 0 0 0,0-1 0 0 0,1 1 0 0 0,0-2 0 0 0,0 1 0 0 0,0-1 0 0 0,1-1 0 0 0,-1 0-1 0 0,1 0 1 0 0,0-1 0 0 0,0 0 0 0 0,0-1 0 0 0,0 0 0 0 0,0 0 0 0 0,0-1 0 0 0,0-1 0 0 0,0 1 0 0 0,0-2 0 0 0,0 1 0 0 0,0-1 0 0 0,0-1 0 0 0,-1 0 0 0 0,1 0-1 0 0,-1-1 1 0 0,0 0 0 0 0,0-1 0 0 0,0 0 0 0 0,0 0 0 0 0,-1-1 0 0 0,0 0 0 0 0,0 0 0 0 0,-1-1 0 0 0,0 0 0 0 0,0-1 0 0 0,0 1 0 0 0,-1-1 0 0 0,8-13 0 0 0,-8 10-13 0 0,-1 0 1 0 0,-1 0 0 0 0,0-1 0 0 0,0 0 0 0 0,-1 0 0 0 0,0 0 0 0 0,-1 0 0 0 0,-1 0 0 0 0,0 0 0 0 0,0 0 0 0 0,-2-1 0 0 0,1 1 0 0 0,-1 0-1 0 0,-4-15 1 0 0,4 21-64 0 0,0 0-1 0 0,-1 0 0 0 0,1 0 1 0 0,-1 0-1 0 0,-1 0 1 0 0,1 0-1 0 0,-1 1 0 0 0,0-1 1 0 0,0 1-1 0 0,-1 0 0 0 0,0 0 1 0 0,0 0-1 0 0,0 0 0 0 0,0 1 1 0 0,-1 0-1 0 0,1 0 1 0 0,-1 0-1 0 0,0 0 0 0 0,0 1 1 0 0,-1-1-1 0 0,1 1 0 0 0,-1 1 1 0 0,0-1-1 0 0,1 1 0 0 0,-1 0 1 0 0,0 0-1 0 0,0 1 0 0 0,-1 0 1 0 0,-8-1-1 0 0,10 1-153 0 0,-1 1 0 0 0,1 0-1 0 0,-1 0 1 0 0,1 0 0 0 0,0 0 0 0 0,-1 1-1 0 0,1 0 1 0 0,-1 0 0 0 0,1 1-1 0 0,0 0 1 0 0,0-1 0 0 0,0 2 0 0 0,0-1-1 0 0,0 0 1 0 0,0 1 0 0 0,1 0 0 0 0,-9 7-1 0 0,-3 6-2553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19 1068 0 0,'0'0'6649'0'0,"0"-8"-6123"0"0,0-3-887 0 0,-1 35 630 0 0,-1 26 237 0 0,-8 62 348 0 0,0-18-294 0 0,4 172-1 0 0,6-264-582 0 0,0 0-1 0 0,0-1 1 0 0,0 1 0 0 0,1-1-1 0 0,-1 1 1 0 0,1 0-1 0 0,-1-1 1 0 0,1 1-1 0 0,-1-1 1 0 0,1 0 0 0 0,0 1-1 0 0,0-1 1 0 0,0 1-1 0 0,0-1 1 0 0,0 0-1 0 0,0 0 1 0 0,0 0 0 0 0,0 0-1 0 0,1 0 1 0 0,-1 0-1 0 0,0 0 1 0 0,3 2-1 0 0,-2-2-329 0 0,0-1-1 0 0,1 1 0 0 0,-1 0 0 0 0,0-1 0 0 0,1 1 0 0 0,-1-1 1 0 0,0 1-1 0 0,1-1 0 0 0,-1 0 0 0 0,4 0 0 0 0,20-4-2765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62 191 928 0 0,'0'0'5295'0'0,"-4"-13"-4934"0"0,-12-39-41 0 0,15 49-306 0 0,1 1 1 0 0,0-1-1 0 0,0 0 1 0 0,0 0-1 0 0,0 1 1 0 0,1-1-1 0 0,-1 0 1 0 0,1 0-1 0 0,-1 1 1 0 0,1-1-1 0 0,0 1 1 0 0,0-1-1 0 0,0 1 1 0 0,0-1-1 0 0,1 1 1 0 0,-1-1-1 0 0,1 1 0 0 0,-1 0 1 0 0,1 0-1 0 0,0 0 1 0 0,0 0-1 0 0,0 0 1 0 0,0 0-1 0 0,0 0 1 0 0,0 1-1 0 0,0-1 1 0 0,5-1-1 0 0,-3-1 3 0 0,6-2-65 0 0,-1-1 0 0 0,1 1 1 0 0,0 1-1 0 0,0 0 0 0 0,1 0 0 0 0,-1 1 1 0 0,1 0-1 0 0,0 1 0 0 0,0 0 0 0 0,0 1 1 0 0,0 0-1 0 0,1 1 0 0 0,-1 0 0 0 0,1 1 1 0 0,15 1-1 0 0,-24 0 33 0 0,0-1 1 0 0,0 1-1 0 0,0-1 1 0 0,-1 1-1 0 0,1 0 1 0 0,0 0-1 0 0,0 0 1 0 0,-1 1-1 0 0,1-1 1 0 0,-1 1-1 0 0,1-1 1 0 0,-1 1-1 0 0,0 0 1 0 0,0 0-1 0 0,0 0 1 0 0,0 0-1 0 0,0 0 1 0 0,3 4-1 0 0,-3-2 11 0 0,0 1-1 0 0,0-1 0 0 0,0 1 0 0 0,-1-1 0 0 0,1 1 0 0 0,-1-1 1 0 0,0 1-1 0 0,-1 0 0 0 0,1 0 0 0 0,-1 6 0 0 0,0 4 35 0 0,-2 0 0 0 0,0 0 0 0 0,0 0 0 0 0,-1-1 0 0 0,-1 1 0 0 0,-8 18 0 0 0,-2-1 82 0 0,-2-1-1 0 0,0 0 0 0 0,-33 43 1 0 0,-74 76 245 0 0,35-69-132 0 0,124-78 5 0 0,5-8 76 0 0,44-10 1 0 0,22-4-332 0 0,246-21 1964 0 0,-292 40-1646 0 0,-24 2-3452 0 0,-29-2-399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0 189 628 0 0,'0'0'5158'0'0,"9"-13"-5054"0"0,29-42-63 0 0,-35 51-29 0 0,1 0 1 0 0,-1 1 0 0 0,0-1 0 0 0,1 1 0 0 0,0 0 0 0 0,0 0 0 0 0,0 0 0 0 0,0 0 0 0 0,1 1 0 0 0,-1-1 0 0 0,10-2 0 0 0,4-3 6 0 0,12-8 281 0 0,1 2 0 0 0,39-13 1 0 0,-59 23-184 0 0,1 1 0 0 0,0 0 1 0 0,-1 1-1 0 0,1 0 1 0 0,0 1-1 0 0,0 1 1 0 0,0 0-1 0 0,0 0 1 0 0,23 4-1 0 0,-32-3-112 0 0,0 0-1 0 0,0 0 1 0 0,0 0-1 0 0,0 0 1 0 0,0 1-1 0 0,0-1 0 0 0,0 1 1 0 0,0 0-1 0 0,0 0 1 0 0,-1 0-1 0 0,1 0 1 0 0,-1 0-1 0 0,1 1 1 0 0,-1-1-1 0 0,0 1 1 0 0,0-1-1 0 0,0 1 1 0 0,0 0-1 0 0,-1 0 1 0 0,1 0-1 0 0,-1 0 1 0 0,1 0-1 0 0,-1 0 1 0 0,0 0-1 0 0,0 0 1 0 0,-1 1-1 0 0,1-1 1 0 0,-1 0-1 0 0,0 1 1 0 0,1-1-1 0 0,-1 0 1 0 0,-1 1-1 0 0,1-1 1 0 0,-1 5-1 0 0,-1 3 19 0 0,0 0 1 0 0,-1 0-1 0 0,0-1 0 0 0,0 1 0 0 0,-1-1 1 0 0,0 0-1 0 0,-1 0 0 0 0,0 0 0 0 0,-9 11 0 0 0,-3 2 46 0 0,-2-1 0 0 0,0-2 0 0 0,-1 0 0 0 0,-2 0 0 0 0,1-2 0 0 0,-2-1 0 0 0,-1-1-1 0 0,0-1 1 0 0,-46 22 0 0 0,116-51-198 0 0,1 3 0 0 0,0 2 0 0 0,1 2 1 0 0,0 2-1 0 0,94 3 0 0 0,-134 3 100 0 0,-1 0 0 0 0,1 0 0 0 0,-1 1 0 0 0,1 0 0 0 0,-1 0 0 0 0,0 1 0 0 0,0 0 0 0 0,0 0 0 0 0,-1 0 1 0 0,1 1-1 0 0,-1 0 0 0 0,1 1 0 0 0,-2-1 0 0 0,11 10 0 0 0,-14-11 27 0 0,0-1 0 0 0,1 1-1 0 0,-1 0 1 0 0,0 0 0 0 0,-1 0 0 0 0,1 0 0 0 0,0 0 0 0 0,-1 0-1 0 0,0 1 1 0 0,0-1 0 0 0,0 0 0 0 0,0 1 0 0 0,0-1 0 0 0,-1 1-1 0 0,1-1 1 0 0,-1 1 0 0 0,0-1 0 0 0,0 1 0 0 0,0-1 0 0 0,-1 1-1 0 0,1-1 1 0 0,-1 1 0 0 0,0-1 0 0 0,0 0 0 0 0,0 1 0 0 0,0-1-1 0 0,-1 0 1 0 0,1 0 0 0 0,-1 0 0 0 0,0 0 0 0 0,0 0 0 0 0,-4 5-1 0 0,-6 7 79 0 0,-1-1 0 0 0,0 0 0 0 0,-1-1 0 0 0,-1-1 0 0 0,-20 13-1 0 0,-85 47 249 0 0,35-24-65 0 0,74-39 70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30 156 0 0,'0'0'7317'0'0,"1"-7"-7767"0"0,-1 5 407 0 0,4-19-240 0 0,-4 21 282 0 0,0 0 0 0 0,0 0 0 0 0,0 0 1 0 0,0 0-1 0 0,0 1 0 0 0,0-1 0 0 0,0 0 1 0 0,0 0-1 0 0,0 0 0 0 0,0 0 0 0 0,0 0 0 0 0,0 0 1 0 0,0 0-1 0 0,0 0 0 0 0,0 0 0 0 0,0 0 1 0 0,0 0-1 0 0,0 0 0 0 0,0 0 0 0 0,1 0 1 0 0,-1 0-1 0 0,0 0 0 0 0,0 0 0 0 0,0 0 1 0 0,0 0-1 0 0,0 0 0 0 0,0 0 0 0 0,0 0 1 0 0,0 0-1 0 0,0 0 0 0 0,0 0 0 0 0,0 0 1 0 0,0 0-1 0 0,0 0 0 0 0,0 0 0 0 0,0 0 0 0 0,1 0 1 0 0,-1 0-1 0 0,0 0 0 0 0,0 0 0 0 0,0 0 1 0 0,0 0-1 0 0,0 0 0 0 0,0 0 0 0 0,0 0 1 0 0,0 0-1 0 0,0 0 0 0 0,0 0 0 0 0,0 0 1 0 0,0 0-1 0 0,0 0 0 0 0,0 0 0 0 0,0 0 1 0 0,0-1-1 0 0,0 1 0 0 0,0 0 0 0 0,0 0 1 0 0,0 0-1 0 0,0 0 0 0 0,0 0 0 0 0,4 17 70 0 0,-1 21 300 0 0,-3 52 0 0 0,-1-53-259 0 0,1 1 1 0 0,7 46-1 0 0,-6-74-78 0 0,1 0 0 0 0,1 0 0 0 0,-1-1 0 0 0,2 1 0 0 0,-1-1 0 0 0,1 0 0 0 0,1 0 0 0 0,-1 0 0 0 0,1 0 0 0 0,1-1 0 0 0,0 0 0 0 0,0 0 0 0 0,8 8 0 0 0,-5-9 8 0 0,-1-1-1 0 0,1 0 1 0 0,0 0 0 0 0,1-1-1 0 0,-1 0 1 0 0,1-1-1 0 0,0 0 1 0 0,0-1 0 0 0,1 1-1 0 0,12 1 1 0 0,17 2 53 0 0,52 2 0 0 0,-86-8-100 0 0,0-1 30 0 0,15 2-10 0 0,0-1-1 0 0,0 0 0 0 0,0-2 0 0 0,28-4 0 0 0,-45 4-49 0 0,1 0-1 0 0,-1 0 0 0 0,1 0 0 0 0,-1-1 0 0 0,1 1 0 0 0,-1-1 1 0 0,0 0-1 0 0,0 0 0 0 0,0-1 0 0 0,0 1 0 0 0,0-1 1 0 0,0 0-1 0 0,-1 0 0 0 0,1 0 0 0 0,-1-1 0 0 0,0 1 0 0 0,0-1 1 0 0,0 1-1 0 0,0-1 0 0 0,-1 0 0 0 0,0 0 0 0 0,0-1 1 0 0,0 1-1 0 0,0 0 0 0 0,2-9 0 0 0,1-17-14 0 0,-1 0 1 0 0,-2 0-1 0 0,-1 0 1 0 0,-1 0-1 0 0,-4-34 1 0 0,3 59 80 0 0,1 0 1 0 0,0 0 0 0 0,-1-1 0 0 0,0 1 0 0 0,-1 0-1 0 0,1 0 1 0 0,-1 0 0 0 0,0 0 0 0 0,0 0-1 0 0,-4-6 1 0 0,6 11-50 0 0,-1-1-1 0 0,1 1 1 0 0,0 0-1 0 0,0 0 1 0 0,-1 0-1 0 0,1 0 1 0 0,0 0-1 0 0,-1 0 1 0 0,1 0-1 0 0,0-1 1 0 0,0 1-1 0 0,-1 0 0 0 0,1 0 1 0 0,0 0-1 0 0,-1 0 1 0 0,1 0-1 0 0,0 1 1 0 0,-1-1-1 0 0,1 0 1 0 0,0 0-1 0 0,-1 0 1 0 0,1 0-1 0 0,0 0 1 0 0,0 0-1 0 0,-1 0 1 0 0,1 0-1 0 0,0 1 1 0 0,0-1-1 0 0,-1 0 1 0 0,1 0-1 0 0,0 0 1 0 0,0 1-1 0 0,-1-1 1 0 0,1 0-1 0 0,0 0 1 0 0,0 1-1 0 0,0-1 1 0 0,-1 1-1 0 0,-6 10-492 0 0,6-10 515 0 0,-18 37 404 0 0,1 1 0 0 0,2 1 0 0 0,-14 52 0 0 0,-14 66 1030 0 0,-41 278-1 0 0,80-419-314 0 0,-1-30-1364 0 0,-1-35-5616 0 0,7 21 1238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615 21 2072 0 0,'0'0'3741'0'0,"-16"-3"-3683"0"0,-17-4 24 0 0,-1 2 0 0 0,0 2 0 0 0,-63 1 0 0 0,54 5 22 0 0,-157 7 910 0 0,196-9-1098 0 0,1 1-1 0 0,0 0 1 0 0,0 0 0 0 0,-1 0 0 0 0,1 0 0 0 0,1 1 0 0 0,-1-1 0 0 0,0 1 0 0 0,0 0-1 0 0,-3 5 1 0 0,-6 4 64 0 0,-5 4 143 0 0,0 0 0 0 0,-21 27 0 0 0,33-37-121 0 0,1-1 0 0 0,0 1 1 0 0,1 0-1 0 0,0 1 0 0 0,-1-1 0 0 0,2 1 1 0 0,-1-1-1 0 0,1 1 0 0 0,0 0 1 0 0,0 0-1 0 0,1 0 0 0 0,-1 13 0 0 0,2-19 19 0 0,1 1-1 0 0,-1 0 0 0 0,1 0 0 0 0,-1 0 0 0 0,1-1 1 0 0,0 1-1 0 0,0 0 0 0 0,0-1 0 0 0,0 1 1 0 0,0 0-1 0 0,0-1 0 0 0,0 1 0 0 0,0-1 0 0 0,0 0 1 0 0,1 1-1 0 0,-1-1 0 0 0,1 0 0 0 0,-1 0 1 0 0,1 0-1 0 0,-1 0 0 0 0,1 0 0 0 0,0 0 0 0 0,-1 0 1 0 0,1-1-1 0 0,0 1 0 0 0,3 0 0 0 0,8 3 77 0 0,0-1 0 0 0,23 3-1 0 0,-20-3-65 0 0,8 1-79 0 0,0 2 0 0 0,-1 0 0 0 0,0 2 1 0 0,0 0-1 0 0,0 2 0 0 0,22 13 0 0 0,-37-19 52 0 0,-1 0 0 0 0,0 1 0 0 0,-1 0 0 0 0,1 0 0 0 0,-1 0 0 0 0,0 1 0 0 0,0 0 0 0 0,0 0 0 0 0,-1 0 0 0 0,0 1 0 0 0,0 0 0 0 0,-1 0 0 0 0,0 0 0 0 0,0 0 0 0 0,-1 1 0 0 0,0-1 0 0 0,0 1 0 0 0,-1 0 0 0 0,1 0 0 0 0,-2 0 0 0 0,2 12 0 0 0,-3-16 43 0 0,0-1 1 0 0,0 1-1 0 0,-1 0 1 0 0,1 0-1 0 0,-1 0 1 0 0,0-1-1 0 0,0 1 1 0 0,0 0-1 0 0,-1-1 0 0 0,1 1 1 0 0,-1-1-1 0 0,0 0 1 0 0,0 1-1 0 0,-4 4 1 0 0,1-2 64 0 0,0-1 0 0 0,-1 0 0 0 0,1 0 1 0 0,-1 0-1 0 0,0-1 0 0 0,0 0 0 0 0,-8 4 0 0 0,-9 2 178 0 0,0-1-1 0 0,0 0 1 0 0,-36 7-1 0 0,41-10-194 0 0,-10 1-1098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278 0 612 0 0,'0'0'7541'0'0,"-12"11"-8383"0"0,-18 18 895 0 0,2 0 0 0 0,1 2 0 0 0,1 1 0 0 0,-30 50-1 0 0,41-54-41 0 0,2 0 0 0 0,0 1 0 0 0,-14 50 0 0 0,23-61 11 0 0,0-1 0 0 0,1 1 0 0 0,1 0 0 0 0,1 0 0 0 0,0 0-1 0 0,1 0 1 0 0,5 35 0 0 0,-3-48 11 0 0,-1 0 0 0 0,0 1 0 0 0,1-1 0 0 0,0 0 0 0 0,1 0 0 0 0,-1 0 0 0 0,1 0 0 0 0,0 0 0 0 0,0-1 1 0 0,0 1-1 0 0,0-1 0 0 0,1 0 0 0 0,0 0 0 0 0,0 0 0 0 0,0 0 0 0 0,0-1 0 0 0,1 0 0 0 0,-1 0 0 0 0,1 0 0 0 0,0 0 0 0 0,0-1 0 0 0,0 1 0 0 0,0-1 0 0 0,0-1 0 0 0,1 1 0 0 0,10 1 0 0 0,-9-2 30 0 0,-1 0 1 0 0,1-1-1 0 0,0 1 0 0 0,0-2 0 0 0,-1 1 0 0 0,1-1 0 0 0,0 0 0 0 0,-1 0 0 0 0,1 0 1 0 0,-1-1-1 0 0,1 0 0 0 0,-1-1 0 0 0,0 0 0 0 0,0 1 0 0 0,0-2 0 0 0,0 1 0 0 0,0-1 0 0 0,-1 0 1 0 0,0 0-1 0 0,1 0 0 0 0,8-11 0 0 0,-12 13-36 0 0,0-1 0 0 0,0 0 0 0 0,0 0 0 0 0,0 1 1 0 0,0-1-1 0 0,-1 0 0 0 0,1-1 0 0 0,-1 1 0 0 0,0 0 0 0 0,0 0 0 0 0,0-1 0 0 0,0 1 0 0 0,-1 0 1 0 0,1-1-1 0 0,-1 1 0 0 0,0 0 0 0 0,0-1 0 0 0,0 1 0 0 0,0-1 0 0 0,-1 1 0 0 0,1 0 0 0 0,-2-4 1 0 0,0 3-61 0 0,1 0 0 0 0,-1 1 0 0 0,-1-1 1 0 0,1 1-1 0 0,0 0 0 0 0,-1 0 1 0 0,0 0-1 0 0,1 0 0 0 0,-1 0 0 0 0,0 0 1 0 0,0 1-1 0 0,-1-1 0 0 0,1 1 1 0 0,-1 0-1 0 0,1 0 0 0 0,-1 0 0 0 0,0 1 1 0 0,-4-2-1 0 0,-10-3-65 0 0,0 1-1 0 0,0 1 1 0 0,-1 1-1 0 0,0 1 1 0 0,1 0-1 0 0,-1 1 1 0 0,-34 4 0 0 0,50-3 77 0 0,0 0 1 0 0,1 1 0 0 0,-1 0 0 0 0,0-1 0 0 0,1 1 0 0 0,-1 0-1 0 0,1 1 1 0 0,-1-1 0 0 0,1 0 0 0 0,-1 1 0 0 0,1-1 0 0 0,0 1 0 0 0,0 0-1 0 0,0 0 1 0 0,0 0 0 0 0,0 0 0 0 0,0 0 0 0 0,0 0 0 0 0,-1 3-1 0 0,2-4-27 0 0,1 0 0 0 0,-1 1-1 0 0,1-1 1 0 0,-1 1-1 0 0,1-1 1 0 0,-1 0 0 0 0,1 1-1 0 0,0-1 1 0 0,0 1-1 0 0,0-1 1 0 0,0 1 0 0 0,0-1-1 0 0,0 1 1 0 0,0-1-1 0 0,0 0 1 0 0,0 1-1 0 0,1-1 1 0 0,-1 1 0 0 0,1-1-1 0 0,-1 0 1 0 0,1 1-1 0 0,-1-1 1 0 0,1 0 0 0 0,0 1-1 0 0,0-1 1 0 0,0 0-1 0 0,0 0 1 0 0,-1 0 0 0 0,1 0-1 0 0,1 0 1 0 0,-1 0-1 0 0,0 0 1 0 0,0 0 0 0 0,0 0-1 0 0,0 0 1 0 0,3 0-1 0 0,-1 1-334 0 0,1 0-1 0 0,-1 0 0 0 0,1 0 1 0 0,-1-1-1 0 0,1 1 0 0 0,-1-1 1 0 0,1 0-1 0 0,7 1 0 0 0,20-1-1806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54 64 0 0,'0'0'7029'0'0,"12"-4"-7261"0"0,3-1 213 0 0,0 0 0 0 0,0 1 1 0 0,0 1-1 0 0,0 1 0 0 0,23-2 1 0 0,204-9-13 0 0,1-1 1554 0 0,-242 16-1543 0 0,-1-1 1 0 0,1 0-1 0 0,0 1 1 0 0,-1-1 0 0 0,1 1-1 0 0,-1-1 1 0 0,1 1-1 0 0,-1-1 1 0 0,0 1-1 0 0,0-1 1 0 0,0 1 0 0 0,1-1-1 0 0,-1 1 1 0 0,-1-1-1 0 0,1 1 1 0 0,0 1 0 0 0,0 0 41 0 0,-3 27 343 0 0,0 1 0 0 0,-3 0 0 0 0,0-1 0 0 0,-2 0 0 0 0,-12 31 0 0 0,5-15 159 0 0,-8 49-1 0 0,13-37-367 0 0,3 1 0 0 0,1 66 0 0 0,3-120-1566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8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38 104 1120 0 0,'0'0'8174'0'0,"-7"4"-8832"0"0,7-4 672 0 0,0 0 1 0 0,0 1-1 0 0,0-1 0 0 0,0 0 0 0 0,0 0 1 0 0,-1 0-1 0 0,1 0 0 0 0,0 0 0 0 0,0 0 1 0 0,0 0-1 0 0,0 0 0 0 0,0 0 0 0 0,0 0 1 0 0,0 0-1 0 0,0 0 0 0 0,0 0 0 0 0,0 0 1 0 0,0 0-1 0 0,0 0 0 0 0,0 0 0 0 0,0 1 1 0 0,-1-1-1 0 0,1 0 0 0 0,0 0 0 0 0,0 0 1 0 0,0 0-1 0 0,0 0 0 0 0,0 0 0 0 0,0 0 0 0 0,0 0 1 0 0,0 0-1 0 0,0 0 0 0 0,0 1 0 0 0,0-1 1 0 0,0 0-1 0 0,0 0 0 0 0,0 0 0 0 0,0 0 1 0 0,0 0-1 0 0,0 0 0 0 0,0 0 0 0 0,0 0 1 0 0,0 0-1 0 0,1 0 0 0 0,-1 1 0 0 0,0-1 1 0 0,0 0-1 0 0,0 0 0 0 0,0 0 0 0 0,0 0 1 0 0,0 0-1 0 0,0 0 0 0 0,0 0 0 0 0,0 0 1 0 0,0 0-1 0 0,0 0 0 0 0,0 0 0 0 0,0 0 1 0 0,0 0-1 0 0,1 0 0 0 0,-1 0 0 0 0,0 0 1 0 0,0 0-1 0 0,0 0 0 0 0,0 0 0 0 0,0 0 1 0 0,0 0-1 0 0,12 0-51 0 0,13 2-1180 0 0,-24-2 1192 0 0,-1 0-1 0 0,1 0 0 0 0,-1 0 0 0 0,1 1 1 0 0,-1-1-1 0 0,0 0 0 0 0,1 0 0 0 0,-1 1 1 0 0,1-1-1 0 0,-1 0 0 0 0,1 1 0 0 0,-1-1 1 0 0,0 1-1 0 0,1-1 0 0 0,-1 0 0 0 0,0 1 1 0 0,1-1-1 0 0,-1 1 0 0 0,0-1 0 0 0,0 1 1 0 0,1-1-1 0 0,-1 1 0 0 0,0-1 0 0 0,0 1 1 0 0,0-1-1 0 0,0 1 0 0 0,0-1 0 0 0,1 1 1 0 0,-1-1-1 0 0,0 1 0 0 0,0-1 0 0 0,0 1 1 0 0,-1-1-1 0 0,1 1 0 0 0,0-1 0 0 0,0 1 1 0 0,0-1-1 0 0,0 1 0 0 0,0-1 1 0 0,-1 1-1 0 0,1 0 0 0 0,-1 0 97 0 0,0 0-1 0 0,0 0 1 0 0,0 1 0 0 0,0-1 0 0 0,0-1-1 0 0,0 1 1 0 0,0 0 0 0 0,0 0 0 0 0,-1 0-1 0 0,1 0 1 0 0,0-1 0 0 0,0 1 0 0 0,-1-1-1 0 0,1 1 1 0 0,0-1 0 0 0,-1 1 0 0 0,1-1-1 0 0,-1 0 1 0 0,1 0 0 0 0,0 0 0 0 0,-1 0-1 0 0,1 0 1 0 0,-1 0 0 0 0,1 0 0 0 0,-3 0-1 0 0,2 0 45 0 0,0 0 0 0 0,0-1 0 0 0,0 1 0 0 0,-1 0 0 0 0,1-1 0 0 0,0 1-1 0 0,0-1 1 0 0,0 1 0 0 0,0-1 0 0 0,0 0 0 0 0,0 0 0 0 0,0 0 0 0 0,0 0 0 0 0,0-1 0 0 0,1 1-1 0 0,-3-2 1 0 0,3 1-108 0 0,1 1-1 0 0,-1-1 1 0 0,0 0-1 0 0,1 0 1 0 0,0 0-1 0 0,-1 1 0 0 0,1-1 1 0 0,0 0-1 0 0,0 0 1 0 0,0 0-1 0 0,0 0 1 0 0,0 0-1 0 0,0 0 0 0 0,1 1 1 0 0,-1-1-1 0 0,0 0 1 0 0,1 0-1 0 0,0 0 1 0 0,-1 1-1 0 0,1-1 1 0 0,0 0-1 0 0,0 1 0 0 0,0-1 1 0 0,0 0-1 0 0,0 1 1 0 0,1 0-1 0 0,-1-1 1 0 0,0 1-1 0 0,1 0 1 0 0,-1-1-1 0 0,4-1 0 0 0,3-3-86 0 0,0-1-1 0 0,1 1 1 0 0,-1 1-1 0 0,14-6 1 0 0,-4 2-69 0 0,2 1 0 0 0,31-8 0 0 0,-44 14 61 0 0,0 0 0 0 0,0 1 0 0 0,0 0 0 0 0,1 0 0 0 0,-1 1 0 0 0,0 0 1 0 0,0 0-1 0 0,0 0 0 0 0,0 1 0 0 0,0 0 0 0 0,8 3 0 0 0,-13-3 34 0 0,0-1-1 0 0,0 1 1 0 0,-1 0-1 0 0,1 0 1 0 0,0 0-1 0 0,-1 0 1 0 0,1 0-1 0 0,-1 1 1 0 0,0-1-1 0 0,1 0 1 0 0,-1 1-1 0 0,0-1 1 0 0,0 1-1 0 0,0-1 1 0 0,0 1-1 0 0,0 0 1 0 0,0-1-1 0 0,0 1 1 0 0,0 2 0 0 0,0 0 5 0 0,0 0 0 0 0,0 0 1 0 0,0 0-1 0 0,-1 1 0 0 0,0-1 1 0 0,0 0-1 0 0,0 0 1 0 0,-1 6-1 0 0,-1 2 73 0 0,-1 0 0 0 0,0-1 0 0 0,-1 1 0 0 0,-10 21 0 0 0,-14 14 574 0 0,-1-1 0 0 0,-3-1 0 0 0,-58 64 0 0 0,60-75 33 0 0,28-32-585 0 0,1-1 0 0 0,-1 1 0 0 0,1 0 0 0 0,0 0 0 0 0,-1-1 1 0 0,1 1-1 0 0,0 0 0 0 0,0 0 0 0 0,0 0 0 0 0,0 0 0 0 0,1 1 0 0 0,-1-1 0 0 0,0 0 1 0 0,0 3-1 0 0,2-4 26 0 0,-1 1 0 0 0,1-1 0 0 0,-1 0 0 0 0,1 0 0 0 0,-1 0 0 0 0,1-1 0 0 0,0 1 0 0 0,-1 0 0 0 0,1 0 1 0 0,0 0-1 0 0,0 0 0 0 0,0-1 0 0 0,0 1 0 0 0,0 0 0 0 0,0-1 0 0 0,0 1 0 0 0,0 0 0 0 0,0-1 0 0 0,0 0 0 0 0,0 1 0 0 0,0-1 0 0 0,0 1 0 0 0,0-1 1 0 0,0 0-1 0 0,0 0 0 0 0,0 0 0 0 0,0 0 0 0 0,2 0 0 0 0,55 7 555 0 0,-1-2 1 0 0,106-7-1 0 0,-114 1-500 0 0,24-7-16 0 0,-22 2-6689 0 0,-40 4 3324 0 0,8-6-1696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 4252 0 0,'0'0'4889'0'0,"96"-48"-5033"0"0,-63 48-12 0 0,2 0 156 0 0,7 3 4 0 0,-3 3-4 0 0,2-1-140 0 0,3-2-1056 0 0,-14-2-1001 0 0,10-1-803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318 18 328 0 0,'0'0'6087'0'0,"-1"-4"-6761"0"0,1 3 668 0 0,0 1 0 0 0,0-1 0 0 0,0 0-1 0 0,-1 1 1 0 0,1-1 0 0 0,0 0 0 0 0,-1 1 0 0 0,1-1 0 0 0,0 1 0 0 0,-1-1 0 0 0,1 0 0 0 0,-1 1 0 0 0,1-1 0 0 0,-1 1 0 0 0,1-1 0 0 0,-1 1 0 0 0,1 0 0 0 0,-1-1 0 0 0,0 1 0 0 0,1 0 0 0 0,-1-1 0 0 0,1 1 0 0 0,-1 0 0 0 0,0-1 0 0 0,1 1 0 0 0,-1 0 0 0 0,0 0 0 0 0,0 0 0 0 0,1 0 0 0 0,-1 0 0 0 0,0 0 0 0 0,1 0 0 0 0,-1 0 0 0 0,0 0 0 0 0,1 0 0 0 0,-1 0 0 0 0,0 0 0 0 0,0 1 0 0 0,-34 16 359 0 0,30-15-333 0 0,-13 9-10 0 0,0 1 1 0 0,1 1-1 0 0,0 0 0 0 0,1 1 0 0 0,0 1 1 0 0,1 0-1 0 0,-21 29 0 0 0,31-36-23 0 0,0 0 0 0 0,0 1 1 0 0,0 0-1 0 0,1 0 0 0 0,0 0 0 0 0,1 0 0 0 0,0 1 0 0 0,-2 12 0 0 0,4-16 26 0 0,0 1 0 0 0,1 0-1 0 0,0 0 1 0 0,0 0 0 0 0,1 0 0 0 0,0 0-1 0 0,0-1 1 0 0,0 1 0 0 0,1 0-1 0 0,0-1 1 0 0,1 1 0 0 0,-1-1 0 0 0,4 7-1 0 0,4 1 238 0 0,0 1 0 0 0,1-1-1 0 0,0-1 1 0 0,1 0-1 0 0,27 22 1 0 0,-18-16-179 0 0,24 27 0 0 0,-40-40-112 0 0,0 1 0 0 0,0 0-1 0 0,0 0 1 0 0,-1 0 0 0 0,0 1 0 0 0,0-1-1 0 0,-1 1 1 0 0,4 12 0 0 0,-6-14 47 0 0,1 1 1 0 0,-1-1-1 0 0,0 1 0 0 0,-1-1 1 0 0,1 1-1 0 0,-1-1 0 0 0,-1 1 1 0 0,1 0-1 0 0,-1-1 0 0 0,-3 12 1 0 0,3-14 40 0 0,-1 0 0 0 0,0 0 0 0 0,0 0-1 0 0,0-1 1 0 0,0 1 0 0 0,0-1 0 0 0,-1 1 0 0 0,0-1 0 0 0,0 0 0 0 0,0 0 0 0 0,0 0 0 0 0,0 0 0 0 0,0 0-1 0 0,-1-1 1 0 0,0 0 0 0 0,1 1 0 0 0,-7 1 0 0 0,-3 2 72 0 0,0-1 0 0 0,0-1 0 0 0,-1 0 0 0 0,0-1 1 0 0,-28 3-1 0 0,37-5-79 0 0,0-1 0 0 0,-1 1 1 0 0,0-1-1 0 0,1 0 0 0 0,-1-1 1 0 0,1 0-1 0 0,-1 1 1 0 0,1-2-1 0 0,0 1 0 0 0,-1-1 1 0 0,1 0-1 0 0,0 0 0 0 0,0 0 1 0 0,0 0-1 0 0,0-1 0 0 0,1 0 1 0 0,-1 0-1 0 0,-4-5 1 0 0,8 7-14 0 0,-1 0-1 0 0,1-1 1 0 0,0 1 0 0 0,-1-1 0 0 0,1 0 0 0 0,0 1 0 0 0,0-1 0 0 0,0 0 0 0 0,1 1 0 0 0,-1-1 0 0 0,0 0 0 0 0,1 0 0 0 0,-1 0 0 0 0,1 0 0 0 0,0 0 0 0 0,-1 0 0 0 0,1 0 0 0 0,0 0 0 0 0,0 0 0 0 0,0 0 0 0 0,1-2 0 0 0,0 1 0 0 0,0 0 0 0 0,0 0-1 0 0,1 0 1 0 0,-1 0 0 0 0,1 0 0 0 0,0 0 0 0 0,-1 1 0 0 0,1-1 0 0 0,1 1 0 0 0,-1 0-1 0 0,0-1 1 0 0,3-1 0 0 0,9-6 21 0 0,-1 1-1 0 0,2 0 1 0 0,-1 1 0 0 0,17-7 0 0 0,-23 12-41 0 0,102-45 139 0 0,-66 31-73 0 0,-1-3-1 0 0,-1-1 1 0 0,0-1 0 0 0,46-36 0 0 0,-75 48-14 0 0,-1-1 1 0 0,0 0-1 0 0,-1-1 0 0 0,0 0 1 0 0,-1-1-1 0 0,0 0 0 0 0,-1-1 1 0 0,-1 0-1 0 0,11-23 1 0 0,-17 31-47 0 0,1 0 0 0 0,-1 0 0 0 0,0 0 0 0 0,-1 0 0 0 0,1 0 0 0 0,-1-1 0 0 0,-1 1 0 0 0,1-1 0 0 0,-1 1 0 0 0,0 0 0 0 0,0-1 0 0 0,-1 1 0 0 0,0-1 0 0 0,0 1 0 0 0,0 0 0 0 0,-1 0 0 0 0,0-1 0 0 0,0 1 0 0 0,-1 1 0 0 0,0-1 0 0 0,0 0 0 0 0,0 1 0 0 0,-1-1 0 0 0,1 1 0 0 0,-1 0 0 0 0,0 0 0 0 0,-6-4 0 0 0,3 3-72 0 0,0 1-1 0 0,-1 0 1 0 0,0 1-1 0 0,0 0 0 0 0,0 0 1 0 0,0 1-1 0 0,-1 0 0 0 0,1 0 1 0 0,-1 1-1 0 0,0 0 0 0 0,0 0 1 0 0,0 1-1 0 0,0 1 1 0 0,0-1-1 0 0,-17 3 0 0 0,-12 1-139 0 0,1 2-1 0 0,-45 11 1 0 0,82-16 196 0 0,-69 16-1736 0 0,-17 1-2207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0 237 92 0 0,'0'0'2334'0'0,"8"-8"-2002"0"0,22-27-38 0 0,-28 33-197 0 0,0-1 1 0 0,0 1 0 0 0,0-1 0 0 0,-1 0 0 0 0,1 0 0 0 0,-1 1-1 0 0,0-1 1 0 0,0 0 0 0 0,0 0 0 0 0,0 0 0 0 0,0 0 0 0 0,0-5-1 0 0,4-13 176 0 0,-1 14-259 0 0,35-62 135 0 0,-35 62-165 0 0,1 1-1 0 0,0 0 1 0 0,0 0 0 0 0,1 0-1 0 0,0 0 1 0 0,0 1 0 0 0,13-9-1 0 0,-19 14 34 0 0,1 1-1 0 0,-1-1 0 0 0,0 0 1 0 0,1 0-1 0 0,-1 1 1 0 0,0-1-1 0 0,1 0 0 0 0,-1 0 1 0 0,0 1-1 0 0,1-1 0 0 0,-1 0 1 0 0,0 1-1 0 0,0-1 0 0 0,0 0 1 0 0,1 1-1 0 0,-1-1 0 0 0,0 1 1 0 0,0-1-1 0 0,0 0 0 0 0,0 1 1 0 0,0-1-1 0 0,0 1 1 0 0,1-1-1 0 0,-1 1 0 0 0,0-1 1 0 0,0 0-1 0 0,0 1 0 0 0,-1-1 1 0 0,1 1-1 0 0,0-1 0 0 0,0 0 1 0 0,0 1-1 0 0,0-1 0 0 0,0 1 1 0 0,0-1-1 0 0,-1 0 0 0 0,1 1 1 0 0,-3 22 204 0 0,-28 197 1553 0 0,-4 227 0 0 0,27 222 314 0 0,9-477-1500 0 0,-1-174-569 0 0,-1-6-3 0 0,0-1 0 0 0,1 1 1 0 0,1-1-1 0 0,0 0 0 0 0,1 1 1 0 0,0-1-1 0 0,0 0 0 0 0,1 0 1 0 0,5 11-1 0 0,-7-21-8 0 0,0 0-1 0 0,0 0 1 0 0,-1 0 0 0 0,1 0-1 0 0,0 0 1 0 0,1-1 0 0 0,-1 1-1 0 0,0 0 1 0 0,0 0-1 0 0,0-1 1 0 0,0 1 0 0 0,1-1-1 0 0,-1 1 1 0 0,0-1 0 0 0,1 1-1 0 0,-1-1 1 0 0,0 0-1 0 0,1 0 1 0 0,-1 1 0 0 0,0-1-1 0 0,1 0 1 0 0,-1 0 0 0 0,0-1-1 0 0,1 1 1 0 0,-1 0 0 0 0,0 0-1 0 0,1-1 1 0 0,1 0-1 0 0,3 0-119 0 0,0-1-1 0 0,0-1 0 0 0,-1 1 0 0 0,1-1 1 0 0,5-3-1 0 0,3-3-784 0 0,-1 0 1 0 0,0-1 0 0 0,14-14 0 0 0,21-25-2133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1 640 0 0,'0'0'4249'0'0,"-2"15"-4026"0"0,1-2-149 0 0,-1 13 125 0 0,1 0 1 0 0,2 27-1 0 0,105 1040 4056 0 0,-103-1074-4167 0 0,20 112 190 0 0,-19-115-254 0 0,1 1-1 0 0,0-1 1 0 0,2 0 0 0 0,-1-1 0 0 0,16 25 0 0 0,-21-37-12 0 0,1-1 1 0 0,0 1-1 0 0,1-1 1 0 0,-1 0-1 0 0,0 0 1 0 0,1 0-1 0 0,-1 0 1 0 0,1 0-1 0 0,0 0 1 0 0,-1-1-1 0 0,1 1 1 0 0,0-1-1 0 0,0 0 1 0 0,0 0-1 0 0,0 0 1 0 0,0 0-1 0 0,0 0 1 0 0,1-1 0 0 0,-1 1-1 0 0,4-1 1 0 0,-1 0-333 0 0,-1 0 1 0 0,1 0-1 0 0,0-1 1 0 0,0 0 0 0 0,-1 0-1 0 0,1-1 1 0 0,0 0 0 0 0,-1 0-1 0 0,1 0 1 0 0,-1 0-1 0 0,5-4 1 0 0,28-19-2551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0 64 0 0,'0'0'5370'0'0,"2"13"-5181"0"0,6 34 180 0 0,-3 1 1 0 0,0 75-1 0 0,-14 110 330 0 0,6-179-479 0 0,-19 275 1007 0 0,-9 253 309 0 0,31-504-1266 0 0,0-77-293 0 0,0-1 0 0 0,0 1 0 0 0,0-1 0 0 0,0 1 0 0 0,0-1 0 0 0,0 1 0 0 0,0-1 0 0 0,1 1 0 0 0,-1-1 0 0 0,0 1 0 0 0,0-1 0 0 0,1 0-1 0 0,-1 1 1 0 0,0-1 0 0 0,0 1 0 0 0,1-1 0 0 0,-1 0 0 0 0,1 1 0 0 0,-1-1 0 0 0,0 0 0 0 0,1 1 0 0 0,-1-1 0 0 0,1 0 0 0 0,-1 0 0 0 0,0 1 0 0 0,1-1 0 0 0,-1 0 0 0 0,1 0 0 0 0,-1 0 0 0 0,1 0 0 0 0,-1 0 0 0 0,1 1 0 0 0,-1-1 0 0 0,1 0 0 0 0,-1 0 0 0 0,1 0 0 0 0,-1 0-1 0 0,1-1 1 0 0,-1 1 0 0 0,1 0 0 0 0,-1 0 0 0 0,1 0 0 0 0,-1 0 0 0 0,1-1 0 0 0,2 1-452 0 0,0-1 1 0 0,0 0-1 0 0,0 0 0 0 0,0-1 1 0 0,0 1-1 0 0,0-1 0 0 0,5-3 1 0 0,27-22-3671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 0 392 0 0,'0'0'7510'0'0,"6"13"-8121"0"0,0-1 677 0 0,0 2-1 0 0,-2-1 0 0 0,1 1 1 0 0,-2-1-1 0 0,0 1 0 0 0,0 0 1 0 0,0 25-1 0 0,1 137 441 0 0,-8-1-1 0 0,-7 1 1 0 0,-44 226 0 0 0,40-332-301 0 0,2 0-1 0 0,-4 122 1 0 0,17-192-200 0 0,0 0 0 0 0,0 1 1 0 0,0-1-1 0 0,0 0 0 0 0,0 0 0 0 0,0 1 0 0 0,0-1 1 0 0,0 0-1 0 0,0 1 0 0 0,1-1 0 0 0,-1 0 0 0 0,0 1 1 0 0,0-1-1 0 0,0 0 0 0 0,1 0 0 0 0,-1 1 0 0 0,0-1 0 0 0,0 0 1 0 0,0 0-1 0 0,1 1 0 0 0,-1-1 0 0 0,0 0 0 0 0,1 0 1 0 0,-1 0-1 0 0,0 1 0 0 0,0-1 0 0 0,1 0 0 0 0,-1 0 1 0 0,0 0-1 0 0,1 0 0 0 0,-1 0 0 0 0,0 0 0 0 0,1 0 1 0 0,-1 0-1 0 0,0 0 0 0 0,1 0 0 0 0,-1 0 0 0 0,0 0 1 0 0,1 0-1 0 0,-1 0 0 0 0,0 0 0 0 0,1 0 0 0 0,-1 0 1 0 0,0 0-1 0 0,1 0 0 0 0,-1 0 0 0 0,0-1 0 0 0,1 1 1 0 0,16-8-133 0 0,-16 8 109 0 0,46-32-3176 0 0,-7-2 227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243 0 560 0 0,'0'0'6479'0'0,"-1"21"-6994"0"0,-13 82 1345 0 0,-26 100 1 0 0,10-80-87 0 0,-91 461 967 0 0,106-486-1621 0 0,6-46 95 0 0,-3 91 1 0 0,12-141-198 0 0,0 0 0 0 0,0 1-1 0 0,0-1 1 0 0,0 0 0 0 0,1 0 0 0 0,-1 0-1 0 0,1 0 1 0 0,0 1 0 0 0,0-1 0 0 0,-1 0 0 0 0,1 0-1 0 0,1 0 1 0 0,-1-1 0 0 0,0 1 0 0 0,0 0 0 0 0,1 0-1 0 0,-1 0 1 0 0,1-1 0 0 0,-1 1 0 0 0,1-1-1 0 0,0 0 1 0 0,3 3 0 0 0,-3-3-254 0 0,1 0 0 0 0,-1 0 0 0 0,1 0 0 0 0,-1 0 0 0 0,1-1 0 0 0,0 1 0 0 0,0-1 0 0 0,-1 0 1 0 0,1 1-1 0 0,0-1 0 0 0,0 0 0 0 0,-1-1 0 0 0,1 1 0 0 0,0 0 0 0 0,0-1 0 0 0,-1 0 0 0 0,1 1 0 0 0,-1-1 0 0 0,6-3 0 0 0,26-17-4087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259 1 928 0 0,'0'0'5214'0'0,"3"15"-5317"0"0,2 23 576 0 0,-2 1 0 0 0,-1 0 0 0 0,-8 74 0 0 0,-14 10 595 0 0,-36 122 0 0 0,-53 122 306 0 0,60-210-1073 0 0,38-125-253 0 0,7-21-10 0 0,0 0 0 0 0,0 0 1 0 0,2 1-1 0 0,-1-1 0 0 0,-1 18 0 0 0,23-30-842 0 0,-6-3-768 0 0,1-1 0 0 0,-1-1 0 0 0,20-12 0 0 0,11-11-3355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330 0 328 0 0,'0'0'6378'0'0,"-3"15"-6700"0"0,-82 242 2265 0 0,26-95-1102 0 0,7 3-256 0 0,7 1 0 0 0,-25 188-1 0 0,54-141 594 0 0,17-215-1405 0 0,0 1-1 0 0,-1 0 1 0 0,1-1 0 0 0,0 1-1 0 0,0 0 1 0 0,0-1 0 0 0,0 1 0 0 0,0 0-1 0 0,0 0 1 0 0,0 0 0 0 0,0 0 0 0 0,2-1-1 0 0,7-9-2708 0 0,13-19-3273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464 12 2428 0 0,'0'0'3309'0'0,"-1"-3"-3309"0"0,-2-6-84 0 0,2 15 45 0 0,0-1 0 0 0,0 1 0 0 0,-1-1 0 0 0,0 0 0 0 0,0 0 0 0 0,0 0 0 0 0,-1 0 0 0 0,-3 5 0 0 0,0 2 232 0 0,-193 446 4322 0 0,166-364-4090 0 0,4 1 0 0 0,4 1-1 0 0,-12 102 1 0 0,9-30 18 0 0,-4 34 52 0 0,31-201-710 0 0,-1-1 1 0 0,1 1-1 0 0,-1-1 0 0 0,1 1 1 0 0,-1-1-1 0 0,1 0 0 0 0,-1 1 1 0 0,1-1-1 0 0,-1 0 0 0 0,1 0 0 0 0,-1 0 1 0 0,1 0-1 0 0,-1 0 0 0 0,1-1 1 0 0,-1 1-1 0 0,1 0 0 0 0,-1-1 1 0 0,1 1-1 0 0,-1-1 0 0 0,-1-1 0 0 0,-15-3-2970 0 0,68 18-1768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0 220 0 0,'0'0'10948'0'0,"-14"14"-10518"0"0,-105 113-314 0 0,-72 82-2035 0 0,188-205 995 0 0,0 1 0 0 0,0-1 0 0 0,1 0 0 0 0,-1 0 1 0 0,-3 10-1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137 141 196 0 0,'0'0'3377'0'0,"3"-14"-2748"0"0,-1 6-459 0 0,3-18 1087 0 0,0 0 0 0 0,0-35 0 0 0,-5 61-1240 0 0,0-1-1 0 0,0 1 0 0 0,0 0 0 0 0,0 0 0 0 0,0-1 0 0 0,0 1 0 0 0,0 0 0 0 0,-1 0 0 0 0,1 0 1 0 0,0-1-1 0 0,0 1 0 0 0,0 0 0 0 0,0 0 0 0 0,0-1 0 0 0,-1 1 0 0 0,1 0 0 0 0,0 0 1 0 0,0 0-1 0 0,0 0 0 0 0,-1-1 0 0 0,1 1 0 0 0,0 0 0 0 0,0 0 0 0 0,0 0 0 0 0,-1 0 0 0 0,1 0 1 0 0,0 0-1 0 0,0 0 0 0 0,-1 0 0 0 0,1 0 0 0 0,0 0 0 0 0,0-1 0 0 0,-1 1 0 0 0,1 0 1 0 0,0 0-1 0 0,0 0 0 0 0,-1 1 0 0 0,1-1 0 0 0,0 0 0 0 0,0 0 0 0 0,-1 0 0 0 0,1 0 1 0 0,0 0-1 0 0,0 0 0 0 0,-1 0 0 0 0,1 0 0 0 0,0 0 0 0 0,0 1 0 0 0,0-1 0 0 0,-1 0 0 0 0,1 0 1 0 0,0 0-1 0 0,0 0 0 0 0,0 1 0 0 0,0-1 0 0 0,-1 0 0 0 0,1 1 0 0 0,-14 9-242 0 0,1 4 212 0 0,0 0 0 0 0,1 1 1 0 0,0 1-1 0 0,2 0 0 0 0,-1 0 0 0 0,2 1 0 0 0,0 1 0 0 0,1-1 1 0 0,1 1-1 0 0,1 1 0 0 0,0-1 0 0 0,2 1 0 0 0,0 0 0 0 0,1 0 1 0 0,-1 37-1 0 0,3-54 28 0 0,1 0 1 0 0,0 0-1 0 0,0-1 1 0 0,0 1-1 0 0,0 0 1 0 0,1 0-1 0 0,-1-1 1 0 0,0 1-1 0 0,1 0 1 0 0,-1-1-1 0 0,1 1 1 0 0,-1 0-1 0 0,1-1 0 0 0,0 1 1 0 0,0-1-1 0 0,0 1 1 0 0,0-1-1 0 0,0 1 1 0 0,0-1-1 0 0,0 0 1 0 0,0 1-1 0 0,1-1 1 0 0,-1 0-1 0 0,0 0 1 0 0,1 0-1 0 0,-1 0 1 0 0,1 0-1 0 0,-1 0 1 0 0,1 0-1 0 0,2 0 1 0 0,-2-1 34 0 0,1 0 1 0 0,-1 0-1 0 0,0 0 1 0 0,0-1 0 0 0,1 1-1 0 0,-1-1 1 0 0,0 1-1 0 0,0-1 1 0 0,1 0 0 0 0,-1 0-1 0 0,0 0 1 0 0,0 0-1 0 0,0 0 1 0 0,0 0-1 0 0,0-1 1 0 0,-1 1 0 0 0,1-1-1 0 0,0 1 1 0 0,-1-1-1 0 0,1 0 1 0 0,-1 1 0 0 0,2-4-1 0 0,7-8-4 0 0,-1 0-1 0 0,-1-1 1 0 0,0 0-1 0 0,-1 0 1 0 0,-1-1-1 0 0,0 0 1 0 0,6-26-1 0 0,-7 17 8 0 0,-1-1-1 0 0,-1 0 1 0 0,-1 1 0 0 0,-2-32-1 0 0,0 54-68 0 0,0 0 1 0 0,0 0-1 0 0,0-1 0 0 0,0 1 0 0 0,-1 0 0 0 0,1 0 0 0 0,-1 0 0 0 0,0-1 0 0 0,1 1 1 0 0,-1 0-1 0 0,0 0 0 0 0,0 0 0 0 0,-1 0 0 0 0,1 0 0 0 0,0 1 0 0 0,-1-1 0 0 0,1 0 1 0 0,-1 0-1 0 0,1 1 0 0 0,-1-1 0 0 0,0 1 0 0 0,-3-3 0 0 0,4 4-36 0 0,-1-1 0 0 0,0 1-1 0 0,0-1 1 0 0,0 1 0 0 0,0-1 0 0 0,0 1 0 0 0,0 0-1 0 0,0 0 1 0 0,0 0 0 0 0,0 0 0 0 0,0 0-1 0 0,0 1 1 0 0,0-1 0 0 0,0 1 0 0 0,0-1-1 0 0,0 1 1 0 0,0 0 0 0 0,0-1 0 0 0,0 1 0 0 0,1 0-1 0 0,-1 0 1 0 0,0 0 0 0 0,1 1 0 0 0,-1-1-1 0 0,-2 3 1 0 0,0-1-413 0 0,0 0-1 0 0,0 1 0 0 0,1 0 1 0 0,-1-1-1 0 0,1 1 1 0 0,0 1-1 0 0,0-1 0 0 0,0 0 1 0 0,1 1-1 0 0,-3 5 1 0 0,4 9-2696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122 73 3588 0 0,'0'0'5287'0'0,"-13"16"-6186"0"0,-45 55 842 0 0,53-65 60 0 0,0 1-1 0 0,1 0 1 0 0,0 0 0 0 0,0 0 0 0 0,1 1 0 0 0,0-1 0 0 0,0 1-1 0 0,1 0 1 0 0,0 0 0 0 0,0 0 0 0 0,1 0 0 0 0,0 0 0 0 0,0 0-1 0 0,1 0 1 0 0,0 1 0 0 0,1-1 0 0 0,0 0 0 0 0,0 0 0 0 0,3 10-1 0 0,-4-16 17 0 0,1 0 0 0 0,-1 0 0 0 0,1 0-1 0 0,0 0 1 0 0,-1 0 0 0 0,1 0 0 0 0,0 0 0 0 0,0 0-1 0 0,1 0 1 0 0,-1-1 0 0 0,0 1 0 0 0,0 0-1 0 0,1-1 1 0 0,-1 1 0 0 0,1-1 0 0 0,0 0 0 0 0,-1 1-1 0 0,1-1 1 0 0,0 0 0 0 0,0 0 0 0 0,-1 0-1 0 0,1 0 1 0 0,0 0 0 0 0,0-1 0 0 0,0 1-1 0 0,0-1 1 0 0,0 1 0 0 0,1-1 0 0 0,-1 0 0 0 0,0 1-1 0 0,0-1 1 0 0,0 0 0 0 0,0-1 0 0 0,0 1-1 0 0,4-1 1 0 0,-2 0 38 0 0,0 0-1 0 0,0-1 1 0 0,0 0-1 0 0,0 0 0 0 0,0 0 1 0 0,0 0-1 0 0,-1-1 1 0 0,1 1-1 0 0,-1-1 1 0 0,1 0-1 0 0,-1 0 1 0 0,0 0-1 0 0,0-1 1 0 0,-1 1-1 0 0,1-1 0 0 0,2-4 1 0 0,1-4-10 0 0,-1 0-1 0 0,-1 0 1 0 0,0-1 0 0 0,0 1 0 0 0,-1-1 0 0 0,-1 0-1 0 0,0 0 1 0 0,-1 0 0 0 0,0-17 0 0 0,-1 19-37 0 0,-1 1 0 0 0,0-1 0 0 0,0 1 0 0 0,-1 0 0 0 0,0-1 0 0 0,0 1-1 0 0,-1 0 1 0 0,-1 0 0 0 0,0 1 0 0 0,0-1 0 0 0,-1 1 0 0 0,-6-10 0 0 0,8 16-27 0 0,0 0 0 0 0,1 0 0 0 0,-1 1 0 0 0,0-1 0 0 0,-1 1-1 0 0,1 0 1 0 0,0 0 0 0 0,-1 0 0 0 0,1 0 0 0 0,-1 1 0 0 0,1-1 0 0 0,-1 1 0 0 0,0 0-1 0 0,1 0 1 0 0,-1 0 0 0 0,0 1 0 0 0,0 0 0 0 0,0-1 0 0 0,-6 1 0 0 0,8 1-143 0 0,0-1 0 0 0,-1 0 1 0 0,1 0-1 0 0,-1 1 1 0 0,1-1-1 0 0,0 1 0 0 0,0 0 1 0 0,-1 0-1 0 0,1 0 1 0 0,0 0-1 0 0,0 0 0 0 0,0 0 1 0 0,0 0-1 0 0,0 1 0 0 0,0-1 1 0 0,0 1-1 0 0,0 0 1 0 0,1-1-1 0 0,-1 1 0 0 0,1 0 1 0 0,-1 0-1 0 0,1 0 1 0 0,0 0-1 0 0,0 0 0 0 0,-1 0 1 0 0,1 1-1 0 0,1-1 0 0 0,-1 0 1 0 0,0 0-1 0 0,1 1 1 0 0,-1-1-1 0 0,0 4 0 0 0,3 10-3686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127 73 3452 0 0,'0'0'3873'0'0,"-13"-2"-2496"0"0,-42-1-1307 0 0,52 3-90 0 0,1 0 1 0 0,0 0-1 0 0,-1 0 0 0 0,1 1 0 0 0,-1-1 1 0 0,1 1-1 0 0,0-1 0 0 0,0 1 0 0 0,-1 0 0 0 0,1 0 1 0 0,0 0-1 0 0,0 0 0 0 0,0 0 0 0 0,0 0 1 0 0,0 1-1 0 0,0-1 0 0 0,0 0 0 0 0,0 1 1 0 0,1 0-1 0 0,-1 0 0 0 0,0-1 0 0 0,1 1 1 0 0,0 0-1 0 0,-1 0 0 0 0,1 0 0 0 0,0 0 0 0 0,0 0 1 0 0,0 1-1 0 0,0-1 0 0 0,0 0 0 0 0,1 1 1 0 0,-1-1-1 0 0,1 0 0 0 0,0 1 0 0 0,-1-1 1 0 0,1 3-1 0 0,0 1 16 0 0,0 0-1 0 0,1 0 1 0 0,-1 0 0 0 0,1 0-1 0 0,0 0 1 0 0,1-1 0 0 0,0 1 0 0 0,-1 0-1 0 0,2-1 1 0 0,-1 1 0 0 0,7 9-1 0 0,-4-8 60 0 0,1 0 0 0 0,1 0-1 0 0,-1-1 1 0 0,1 0 0 0 0,0 0-1 0 0,0-1 1 0 0,1 0 0 0 0,0 0-1 0 0,0-1 1 0 0,0 0-1 0 0,0 0 1 0 0,1-1 0 0 0,-1 0-1 0 0,1-1 1 0 0,0 1 0 0 0,0-2-1 0 0,0 1 1 0 0,0-1 0 0 0,18-1-1 0 0,-25 0-31 0 0,0 0-1 0 0,-1-1 0 0 0,1 1 1 0 0,0-1-1 0 0,0 1 0 0 0,0-1 1 0 0,-1 1-1 0 0,1-1 1 0 0,0 0-1 0 0,-1 0 0 0 0,1 0 1 0 0,-1 0-1 0 0,1 0 0 0 0,-1-1 1 0 0,1 1-1 0 0,-1 0 1 0 0,0-1-1 0 0,1 1 0 0 0,0-3 1 0 0,0 0 21 0 0,1 0 0 0 0,-1 0 0 0 0,-1 0 1 0 0,1-1-1 0 0,-1 1 0 0 0,1-1 1 0 0,0-8-1 0 0,0 1 6 0 0,-2-1 1 0 0,1 0-1 0 0,-2 1 1 0 0,1-1-1 0 0,-4-14 1 0 0,2 17-52 0 0,-1 1 1 0 0,1 0 0 0 0,-2 1-1 0 0,1-1 1 0 0,-1 0-1 0 0,-1 1 1 0 0,1 0-1 0 0,-10-12 1 0 0,12 17-38 0 0,-1-1 0 0 0,1 1 0 0 0,-1 0 0 0 0,0 1 0 0 0,0-1 0 0 0,0 0 0 0 0,0 1 0 0 0,-1-1 0 0 0,1 1 0 0 0,-1 0 1 0 0,1 0-1 0 0,-1 1 0 0 0,0-1 0 0 0,1 1 0 0 0,-1 0 0 0 0,0 0 0 0 0,0 0 0 0 0,0 0 0 0 0,0 0 0 0 0,0 1 0 0 0,-8 0 0 0 0,11 0-48 0 0,1 0-1 0 0,-1 0 1 0 0,0 1 0 0 0,0-1-1 0 0,0 0 1 0 0,1 0 0 0 0,-1 1-1 0 0,0-1 1 0 0,1 0-1 0 0,-1 1 1 0 0,0-1 0 0 0,1 1-1 0 0,-1-1 1 0 0,0 1-1 0 0,1-1 1 0 0,-1 1 0 0 0,1 0-1 0 0,-1-1 1 0 0,1 1 0 0 0,-1 0-1 0 0,1-1 1 0 0,-1 1-1 0 0,1 0 1 0 0,0-1 0 0 0,-1 1-1 0 0,1 0 1 0 0,0 0-1 0 0,0 0 1 0 0,0-1 0 0 0,-1 1-1 0 0,1 0 1 0 0,0 0 0 0 0,0 0-1 0 0,0-1 1 0 0,0 1-1 0 0,0 0 1 0 0,1 0 0 0 0,-1 0-1 0 0,0-1 1 0 0,0 1-1 0 0,0 0 1 0 0,1 0 0 0 0,-1-1-1 0 0,0 1 1 0 0,1 0 0 0 0,-1 0-1 0 0,1 0 1 0 0,17 9-2476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182 38 4424 0 0,'0'0'3636'0'0,"-15"-1"-3547"0"0,-50-2 49 0 0,61 4-147 0 0,0-1 0 0 0,0 1 0 0 0,0-1 0 0 0,0 1 0 0 0,0 0 0 0 0,0 1 0 0 0,0-1 0 0 0,0 1 0 0 0,0 0 0 0 0,0 0 0 0 0,1 0 0 0 0,-1 0 0 0 0,1 0 0 0 0,-1 1 0 0 0,1 0 0 0 0,0 0 0 0 0,0 0 0 0 0,0 0 0 0 0,1 0 0 0 0,-1 0 0 0 0,1 1 0 0 0,-4 5 0 0 0,3-3-17 0 0,0 0-1 0 0,1 1 1 0 0,-1-1-1 0 0,1 1 0 0 0,0 0 1 0 0,1 0-1 0 0,0-1 1 0 0,0 1-1 0 0,0 0 1 0 0,1 0-1 0 0,1 9 0 0 0,-1-12 48 0 0,1 0-1 0 0,0 0 0 0 0,0 0 0 0 0,1 0 1 0 0,-1 0-1 0 0,1 0 0 0 0,0 0 0 0 0,0-1 0 0 0,0 1 1 0 0,1-1-1 0 0,-1 0 0 0 0,1 1 0 0 0,0-1 1 0 0,0 0-1 0 0,0-1 0 0 0,0 1 0 0 0,0 0 0 0 0,0-1 1 0 0,1 0-1 0 0,0 0 0 0 0,-1 0 0 0 0,1 0 1 0 0,0 0-1 0 0,0-1 0 0 0,0 1 0 0 0,0-1 1 0 0,4 0-1 0 0,12 4 63 0 0,0-2-1 0 0,0 0 1 0 0,0-2 0 0 0,23 0 0 0 0,-32-1-48 0 0,1-1 1 0 0,-1-1-1 0 0,0 1 0 0 0,0-2 1 0 0,0 0-1 0 0,0 0 0 0 0,0-1 1 0 0,-1 0-1 0 0,1-1 0 0 0,-1 0 1 0 0,15-10-1 0 0,-20 12 0 0 0,0-1 1 0 0,0 0-1 0 0,0 0 1 0 0,-1 0-1 0 0,1-1 0 0 0,-1 1 1 0 0,0-1-1 0 0,0 0 1 0 0,-1-1-1 0 0,0 1 0 0 0,0 0 1 0 0,0-1-1 0 0,0 0 1 0 0,-1 0-1 0 0,0 0 0 0 0,0 0 1 0 0,0 0-1 0 0,-1 0 1 0 0,0 0-1 0 0,0 0 0 0 0,-1-1 1 0 0,0-7-1 0 0,0 11-33 0 0,-1 0 0 0 0,1 0 0 0 0,-1 0 0 0 0,0 0 0 0 0,0 0 0 0 0,0 0 0 0 0,0 0 0 0 0,0 1 0 0 0,-1-1 0 0 0,1 0 0 0 0,-1 1 0 0 0,0-1 0 0 0,1 1 0 0 0,-1-1 0 0 0,0 1 0 0 0,-1 0 0 0 0,-2-2 0 0 0,0 0-34 0 0,-1 0-1 0 0,0 0 1 0 0,0 1-1 0 0,0 0 1 0 0,0 0-1 0 0,0 1 1 0 0,-10-3-1 0 0,-6 0-71 0 0,1 1-1 0 0,-1 2 1 0 0,-41-1-1 0 0,57 2 35 0 0,0 1 1 0 0,0 0-1 0 0,0 0 0 0 0,0 0 1 0 0,0 1-1 0 0,0 0 0 0 0,0 0 1 0 0,0 0-1 0 0,0 1 0 0 0,1 0 1 0 0,-1 0-1 0 0,1 1 0 0 0,-1-1 0 0 0,1 1 1 0 0,0 0-1 0 0,-8 6 0 0 0,6 3-1947 0 0,12 0-1663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119 18 5092 0 0,'0'0'6121'0'0,"-6"6"-7785"0"0,4-4 1674 0 0,-1 1 1 0 0,1 0-1 0 0,0-1 0 0 0,-1 1 1 0 0,1 0-1 0 0,1 0 0 0 0,-1 0 1 0 0,0 0-1 0 0,1 1 0 0 0,-1-1 1 0 0,1 0-1 0 0,0 1 0 0 0,0-1 1 0 0,0 1-1 0 0,1-1 0 0 0,-1 1 1 0 0,1-1-1 0 0,0 1 0 0 0,0-1 1 0 0,0 1-1 0 0,1-1 0 0 0,-1 1 1 0 0,1-1-1 0 0,-1 1 0 0 0,1-1 1 0 0,1 1-1 0 0,-1-1 0 0 0,0 0 1 0 0,1 0-1 0 0,-1 1 0 0 0,1-1 1 0 0,0 0-1 0 0,0 0 0 0 0,0-1 1 0 0,3 4-1 0 0,-1-3 44 0 0,-1 0 1 0 0,1 0-1 0 0,0 0 1 0 0,0-1-1 0 0,0 1 0 0 0,0-1 1 0 0,0 0-1 0 0,0 0 1 0 0,1-1-1 0 0,-1 1 1 0 0,1-1-1 0 0,-1 0 0 0 0,1 0 1 0 0,-1-1-1 0 0,1 1 1 0 0,0-1-1 0 0,-1 0 0 0 0,1 0 1 0 0,0 0-1 0 0,7-3 1 0 0,-10 2-19 0 0,1 0 0 0 0,-1 0 0 0 0,0 0 0 0 0,0 0 0 0 0,0-1 0 0 0,0 0 0 0 0,-1 1 0 0 0,1-1 0 0 0,0 0 1 0 0,-1 1-1 0 0,1-1 0 0 0,-1 0 0 0 0,1 0 0 0 0,-1-1 0 0 0,0 1 0 0 0,0 0 0 0 0,0 0 0 0 0,0 0 0 0 0,0-1 0 0 0,-1 1 1 0 0,1 0-1 0 0,-1-1 0 0 0,1 1 0 0 0,-1-1 0 0 0,0 1 0 0 0,0-3 0 0 0,0 1-40 0 0,0-1 0 0 0,0 1 0 0 0,0 0 0 0 0,-1 0 0 0 0,1 0 0 0 0,-1 0 1 0 0,0 0-1 0 0,-1 0 0 0 0,1 0 0 0 0,-1 0 0 0 0,1 0 0 0 0,-1 0 0 0 0,0 1 0 0 0,-4-5 0 0 0,0 2-49 0 0,0 1-1 0 0,-1 0 0 0 0,0 1 1 0 0,0-1-1 0 0,-1 1 1 0 0,1 1-1 0 0,-1-1 0 0 0,0 1 1 0 0,0 1-1 0 0,0-1 1 0 0,0 1-1 0 0,0 1 1 0 0,0-1-1 0 0,-1 1 0 0 0,1 1 1 0 0,0 0-1 0 0,-1 0 1 0 0,1 1-1 0 0,0 0 0 0 0,-1 0 1 0 0,-11 4-1 0 0,17-4-103 0 0,0 1 0 0 0,0-1-1 0 0,0 1 1 0 0,0 0 0 0 0,0 0 0 0 0,0 0-1 0 0,1 1 1 0 0,-1-1 0 0 0,-1 3 0 0 0,3-4-131 0 0,0 0 1 0 0,0 0 0 0 0,0 0 0 0 0,1 1 0 0 0,-1-1 0 0 0,0 0 0 0 0,1 0 0 0 0,-1 0 0 0 0,1 1-1 0 0,-1-1 1 0 0,1 0 0 0 0,0 0 0 0 0,0 1 0 0 0,-1-1 0 0 0,1 3 0 0 0,6 9-3875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126 69 4104 0 0,'0'0'5504'0'0,"-13"3"-6729"0"0,-43 9 1166 0 0,53-11 52 0 0,-1 1-1 0 0,1 0 1 0 0,0 0 0 0 0,-1 0 0 0 0,1 0-1 0 0,0 1 1 0 0,0-1 0 0 0,1 1-1 0 0,-1 0 1 0 0,0-1 0 0 0,1 1-1 0 0,0 1 1 0 0,-1-1 0 0 0,1 0 0 0 0,0 0-1 0 0,1 1 1 0 0,-2 3 0 0 0,2-5 14 0 0,0-1 1 0 0,0 1 0 0 0,1-1-1 0 0,-1 1 1 0 0,1-1 0 0 0,-1 1-1 0 0,1 0 1 0 0,0-1 0 0 0,-1 1-1 0 0,1-1 1 0 0,0 1 0 0 0,0 0-1 0 0,0-1 1 0 0,0 1 0 0 0,1 0 0 0 0,-1-1-1 0 0,0 1 1 0 0,1 0 0 0 0,-1-1-1 0 0,1 1 1 0 0,-1-1 0 0 0,1 1-1 0 0,0-1 1 0 0,0 1 0 0 0,0-1-1 0 0,0 1 1 0 0,0-1 0 0 0,0 0-1 0 0,0 0 1 0 0,0 1 0 0 0,0-1-1 0 0,1 0 1 0 0,-1 0 0 0 0,3 1-1 0 0,4 1 52 0 0,0-1 0 0 0,0 0 0 0 0,0 0-1 0 0,0-1 1 0 0,1 0 0 0 0,-1-1 0 0 0,0 0 0 0 0,1 0-1 0 0,-1 0 1 0 0,1-1 0 0 0,-1-1 0 0 0,0 1-1 0 0,0-1 1 0 0,0-1 0 0 0,0 0 0 0 0,0 0-1 0 0,0 0 1 0 0,-1-1 0 0 0,0 0 0 0 0,1 0-1 0 0,-2-1 1 0 0,1 0 0 0 0,0 0 0 0 0,-1-1 0 0 0,0 0-1 0 0,0 0 1 0 0,-1 0 0 0 0,9-13 0 0 0,-13 17-54 0 0,0 0 1 0 0,0 1 0 0 0,0-1 0 0 0,0 0 0 0 0,-1 0 0 0 0,1 0-1 0 0,-1 0 1 0 0,1 0 0 0 0,-1 0 0 0 0,0 0 0 0 0,0 0 0 0 0,0 0-1 0 0,0 0 1 0 0,0 0 0 0 0,0 0 0 0 0,0 0 0 0 0,-1 0 0 0 0,1 0 0 0 0,-1 1-1 0 0,1-1 1 0 0,-2-2 0 0 0,0 1-24 0 0,0 0 1 0 0,0 1-1 0 0,0-1 0 0 0,0 1 0 0 0,0-1 1 0 0,-1 1-1 0 0,1 0 0 0 0,-1 0 0 0 0,1 0 1 0 0,-1 0-1 0 0,-5-2 0 0 0,-4-2-82 0 0,-1 1 0 0 0,0 0 0 0 0,0 1 0 0 0,-27-4 0 0 0,19 4-77 0 0,-1 2 0 0 0,-43 0 0 0 0,52 5-586 0 0,13-3 668 0 0,0 0-1 0 0,0 0 1 0 0,-1 0-1 0 0,1 0 1 0 0,0 0-1 0 0,0 1 1 0 0,-1-1-1 0 0,1 0 1 0 0,0 0-1 0 0,0 0 0 0 0,-1 0 1 0 0,-1 3-1051 0 0,2-3 1050 0 0,0 1 1 0 0,0-1-1 0 0,0 0 1 0 0,0 0-1 0 0,0 1 1 0 0,0-1-1 0 0,0 0 1 0 0,0 0-1 0 0,0 1 0 0 0,0-1 1 0 0,0 0-1 0 0,0 1 1 0 0,0-1-1 0 0,0 0 1 0 0,0 0-1 0 0,0 1 1 0 0,0-1-1 0 0,1 0 1 0 0,-1 0-1 0 0,0 1 1 0 0,0-1-1 0 0,0 0 1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 36 5653 0 0,'0'0'1430'0'0,"-14"1"-1180"0"0,-46 2-369 0 0,56-2 101 0 0,0 0 1 0 0,1 0-1 0 0,-1 0 0 0 0,0 0 1 0 0,0 1-1 0 0,1-1 1 0 0,-1 1-1 0 0,1 0 0 0 0,0 0 1 0 0,-1 0-1 0 0,1 1 0 0 0,0-1 1 0 0,0 1-1 0 0,1 0 1 0 0,-1-1-1 0 0,0 1 0 0 0,1 1 1 0 0,0-1-1 0 0,0 0 0 0 0,0 0 1 0 0,0 1-1 0 0,0-1 1 0 0,1 1-1 0 0,-1 0 0 0 0,1-1 1 0 0,0 1-1 0 0,-1 7 0 0 0,1-6 39 0 0,0 1 0 0 0,1 0 0 0 0,-1 0 0 0 0,1-1-1 0 0,1 1 1 0 0,-1 0 0 0 0,1-1 0 0 0,0 1 0 0 0,0 0-1 0 0,0-1 1 0 0,1 1 0 0 0,0-1 0 0 0,0 0-1 0 0,0 0 1 0 0,1 0 0 0 0,0 0 0 0 0,3 5 0 0 0,0-4 21 0 0,0 0 1 0 0,0 0 0 0 0,0-1-1 0 0,1 0 1 0 0,0 0 0 0 0,0 0 0 0 0,0-1-1 0 0,0 0 1 0 0,1-1 0 0 0,0 0-1 0 0,0 0 1 0 0,15 3 0 0 0,-18-4-3 0 0,0-1 0 0 0,1-1 1 0 0,-1 1-1 0 0,0-1 0 0 0,1 0 1 0 0,-1 0-1 0 0,0-1 0 0 0,1 1 1 0 0,-1-1-1 0 0,0 0 0 0 0,1-1 1 0 0,-1 1-1 0 0,0-1 0 0 0,0 0 1 0 0,0 0-1 0 0,-1-1 0 0 0,1 0 1 0 0,0 1-1 0 0,-1-2 0 0 0,8-5 1 0 0,-5 1 67 0 0,-1 0 0 0 0,0 0 1 0 0,0-1-1 0 0,-1 1 0 0 0,0-1 1 0 0,-1 0-1 0 0,1 0 0 0 0,-2-1 1 0 0,1 1-1 0 0,-2-1 0 0 0,1 0 1 0 0,-1 0-1 0 0,0 0 0 0 0,-1 0 1 0 0,-1 0-1 0 0,1 0 0 0 0,-2 0 1 0 0,-1-13-1 0 0,2 20-131 0 0,-1 0-1 0 0,0 0 1 0 0,-1-1 0 0 0,1 1-1 0 0,0 0 1 0 0,-1 0-1 0 0,0 0 1 0 0,0 1 0 0 0,0-1-1 0 0,0 0 1 0 0,0 1 0 0 0,0-1-1 0 0,-1 1 1 0 0,1-1-1 0 0,-1 1 1 0 0,0 0 0 0 0,0 0-1 0 0,0 1 1 0 0,0-1 0 0 0,0 0-1 0 0,0 1 1 0 0,-5-2 0 0 0,5 2-39 0 0,1 0 0 0 0,0 1 0 0 0,0-1-1 0 0,-1 1 1 0 0,1-1 0 0 0,0 1 0 0 0,-1 0 0 0 0,1 0 0 0 0,0 0 0 0 0,-1 0 0 0 0,1 0 0 0 0,0 0 0 0 0,-1 1 0 0 0,1-1 0 0 0,0 1 0 0 0,0 0 0 0 0,-1-1 0 0 0,1 1 0 0 0,0 0 0 0 0,0 0 0 0 0,0 1 0 0 0,0-1 0 0 0,0 0 0 0 0,0 1 0 0 0,0-1 0 0 0,1 1 0 0 0,-1 0 0 0 0,0-1 0 0 0,1 1 0 0 0,0 0 0 0 0,-1 0 0 0 0,1 0 0 0 0,-1 2 0 0 0,-1 7-1977 0 0,6 4-1587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192 38 5092 0 0,'0'0'2599'0'0,"-16"-3"-2381"0"0,-52-8-154 0 0,63 10-81 0 0,1 1 0 0 0,0-1 0 0 0,-1 1 0 0 0,1 0 0 0 0,0 0 1 0 0,-1 1-1 0 0,1-1 0 0 0,0 1 0 0 0,-1 0 0 0 0,1 0 0 0 0,0 1 0 0 0,0-1 0 0 0,0 1 1 0 0,0 0-1 0 0,0 0 0 0 0,0 0 0 0 0,1 0 0 0 0,-1 1 0 0 0,-3 3 0 0 0,4-4 11 0 0,1 1 1 0 0,0-1-1 0 0,1 1 0 0 0,-1-1 0 0 0,0 1 0 0 0,1 0 0 0 0,-1 0 0 0 0,1 0 0 0 0,0 0 0 0 0,0 0 1 0 0,0 0-1 0 0,0 0 0 0 0,1 0 0 0 0,-1 0 0 0 0,1 1 0 0 0,0-1 0 0 0,-1 0 0 0 0,2 0 0 0 0,-1 0 1 0 0,0 1-1 0 0,1-1 0 0 0,-1 0 0 0 0,2 4 0 0 0,0-3 41 0 0,0 0 1 0 0,0 0-1 0 0,0 0 1 0 0,1 0-1 0 0,-1 0 1 0 0,1 0-1 0 0,0-1 1 0 0,0 1-1 0 0,0-1 1 0 0,1 0-1 0 0,-1 0 0 0 0,1 0 1 0 0,-1 0-1 0 0,1-1 1 0 0,0 1-1 0 0,0-1 1 0 0,1 0-1 0 0,-1 0 1 0 0,0-1-1 0 0,0 1 1 0 0,1-1-1 0 0,-1 0 0 0 0,1 0 1 0 0,8 0-1 0 0,-3 0 30 0 0,1 0 0 0 0,-1-1 1 0 0,1 0-1 0 0,-1 0 0 0 0,0-1 0 0 0,1-1 0 0 0,-1 0 0 0 0,0 0 0 0 0,0-1 0 0 0,10-4 0 0 0,-8 1 2 0 0,0-1 0 0 0,0 0 0 0 0,-1 0 0 0 0,1-1 0 0 0,15-16 0 0 0,-23 21-37 0 0,-1-1-1 0 0,1 1 1 0 0,0-1-1 0 0,-1 0 1 0 0,0 0-1 0 0,0-1 1 0 0,0 1-1 0 0,-1-1 1 0 0,1 1-1 0 0,-1-1 1 0 0,0 0-1 0 0,0 0 1 0 0,-1 0 0 0 0,1 0-1 0 0,-1 0 1 0 0,-1 0-1 0 0,2-8 1 0 0,-2 12-47 0 0,-1 0 0 0 0,1 0 0 0 0,0 0 0 0 0,0 0 1 0 0,-1 0-1 0 0,1 0 0 0 0,-1 0 0 0 0,1 0 0 0 0,-1 0 1 0 0,1 0-1 0 0,-1 0 0 0 0,1 0 0 0 0,-1 1 0 0 0,0-1 0 0 0,0 0 1 0 0,1 0-1 0 0,-1 1 0 0 0,0-1 0 0 0,0 0 0 0 0,0 1 1 0 0,0-1-1 0 0,-1 0 0 0 0,-28-7-310 0 0,-31 8-20 0 0,60 0 346 0 0,-5 1-11 0 0,-1 0-1 0 0,0 0 1 0 0,1 1-1 0 0,0 0 1 0 0,-1 0-1 0 0,-7 5 1 0 0,12-6-216 0 0,0 0 0 0 0,-1 0 0 0 0,1 0 0 0 0,0 0 0 0 0,0 0 0 0 0,1 1 0 0 0,-1-1 1 0 0,0 1-1 0 0,0 0 0 0 0,1-1 0 0 0,-1 1 0 0 0,1 0 0 0 0,-1 0 0 0 0,1 0 0 0 0,0 0 0 0 0,0 0 1 0 0,0 0-1 0 0,0 0 0 0 0,0 0 0 0 0,0 1 0 0 0,0 3 0 0 0,4 9-3639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301 63 1160 0 0,'0'0'6422'0'0,"-13"-10"-5999"0"0,-45-31-247 0 0,52 38-176 0 0,1 1 0 0 0,-1 1 0 0 0,0-1 0 0 0,0 1 0 0 0,0 0 1 0 0,0 0-1 0 0,0 1 0 0 0,0-1 0 0 0,0 1 0 0 0,0 1 0 0 0,0-1 0 0 0,0 1 0 0 0,0 0 1 0 0,1 0-1 0 0,-1 1 0 0 0,0 0 0 0 0,0 0 0 0 0,-5 3 0 0 0,8-4-3 0 0,-7 3-54 0 0,1 0 0 0 0,-1 1-1 0 0,1 1 1 0 0,0-1 0 0 0,0 1 0 0 0,-10 10-1 0 0,16-14 51 0 0,0 0 0 0 0,1 0-1 0 0,-1 1 1 0 0,1-1-1 0 0,-1 1 1 0 0,1 0 0 0 0,0 0-1 0 0,0-1 1 0 0,0 1 0 0 0,1 1-1 0 0,-1-1 1 0 0,1 0 0 0 0,-1 0-1 0 0,1 1 1 0 0,0-1 0 0 0,0 0-1 0 0,1 1 1 0 0,-1-1-1 0 0,1 1 1 0 0,0-1 0 0 0,-1 1-1 0 0,2 5 1 0 0,0-7 37 0 0,0 0 1 0 0,0 0-1 0 0,0 0 0 0 0,0 0 0 0 0,1 0 1 0 0,-1 0-1 0 0,1 0 0 0 0,-1 0 1 0 0,1-1-1 0 0,0 1 0 0 0,0-1 0 0 0,-1 1 1 0 0,1-1-1 0 0,0 0 0 0 0,0 1 1 0 0,1-1-1 0 0,-1 0 0 0 0,4 1 0 0 0,45 12 806 0 0,-44-12-728 0 0,22 4 202 0 0,1-2 0 0 0,0-1-1 0 0,60-1 1 0 0,-74-3-125 0 0,0 0 1 0 0,0-1-1 0 0,0-1 0 0 0,0 0 0 0 0,0-1 0 0 0,0-1 0 0 0,-1-1 0 0 0,29-14 0 0 0,-41 18-138 0 0,0 0 0 0 0,0 0 0 0 0,0 0-1 0 0,0 0 1 0 0,-1-1 0 0 0,1 1 0 0 0,-1-1-1 0 0,0 1 1 0 0,1-1 0 0 0,-1 0 0 0 0,-1 0-1 0 0,1 0 1 0 0,0 0 0 0 0,-1-1 0 0 0,1 1-1 0 0,-1 0 1 0 0,0-1 0 0 0,0 1-1 0 0,0-1 1 0 0,-1 1 0 0 0,1-1 0 0 0,-1 1-1 0 0,0-5 1 0 0,0 5-67 0 0,-1 1-1 0 0,1-1 0 0 0,-1 0 1 0 0,1 0-1 0 0,-1 0 1 0 0,0 1-1 0 0,-1-1 1 0 0,1 1-1 0 0,0-1 1 0 0,-1 1-1 0 0,1-1 0 0 0,-1 1 1 0 0,0 0-1 0 0,0-1 1 0 0,0 1-1 0 0,0 0 1 0 0,0 0-1 0 0,0 1 0 0 0,0-1 1 0 0,-1 0-1 0 0,1 1 1 0 0,-1-1-1 0 0,1 1 1 0 0,-1 0-1 0 0,0 0 1 0 0,1 0-1 0 0,-1 0 0 0 0,-4-1 1 0 0,-4 0-52 0 0,0 0 0 0 0,-1 1 0 0 0,1 0 1 0 0,-1 1-1 0 0,1 0 0 0 0,0 1 0 0 0,-14 2 1 0 0,-10 4-1243 0 0,-34 12 0 0 0,42-11-571 0 0,-23 8-3688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1 282 484 0 0,'0'0'11324'0'0,"18"-10"-11150"0"0,-6-2-166 0 0,0-1-1 0 0,-1 0 0 0 0,-1 0 1 0 0,0-1-1 0 0,-1-1 0 0 0,0 1 0 0 0,6-17 1 0 0,-4 7 7 0 0,-1-1 0 0 0,-2 0 0 0 0,10-47-1 0 0,-13 197-457 0 0,-5 297 2331 0 0,-3-400-1828 0 0,0-51-12777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2:5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344 118 116 0 0,'0'0'8627'0'0,"-4"-11"-8196"0"0,-2-3-286 0 0,3 8-26 0 0,1 0-1 0 0,-1-1 1 0 0,1 0-1 0 0,0 0 1 0 0,1 0-1 0 0,-1-7 1 0 0,2 13-94 0 0,0-1 1 0 0,0 1-1 0 0,0-1 0 0 0,0 1 1 0 0,0 0-1 0 0,1-1 1 0 0,-1 1-1 0 0,1 0 0 0 0,-1-1 1 0 0,1 1-1 0 0,-1 0 1 0 0,1-1-1 0 0,0 1 0 0 0,-1 0 1 0 0,1 0-1 0 0,0 0 0 0 0,0 0 1 0 0,0 0-1 0 0,0 0 1 0 0,0 0-1 0 0,0 0 0 0 0,0 0 1 0 0,1 0-1 0 0,-1 0 0 0 0,0 1 1 0 0,0-1-1 0 0,1 0 1 0 0,-1 1-1 0 0,0-1 0 0 0,1 1 1 0 0,-1 0-1 0 0,0-1 1 0 0,1 1-1 0 0,-1 0 0 0 0,3 0 1 0 0,8-2-221 0 0,0 0-1 0 0,0 2 1 0 0,14 0 0 0 0,-18 0 149 0 0,13 0-125 0 0,-1 1 0 0 0,35 5 0 0 0,-49-5 108 0 0,0 0 0 0 0,-1 1 0 0 0,0-1 0 0 0,1 1 0 0 0,-1 0 0 0 0,0 1 0 0 0,0-1 1 0 0,0 1-1 0 0,0 0 0 0 0,-1 0 0 0 0,1 0 0 0 0,-1 1 0 0 0,1 0 0 0 0,-1 0 0 0 0,4 5 0 0 0,-7-8 31 0 0,-1 1 0 0 0,1 0-1 0 0,0 0 1 0 0,-1-1 0 0 0,1 1-1 0 0,-1 0 1 0 0,1 0 0 0 0,-1 0-1 0 0,0 0 1 0 0,0-1 0 0 0,0 1 0 0 0,0 0-1 0 0,0 0 1 0 0,0 0 0 0 0,0 0-1 0 0,-1 0 1 0 0,1-1 0 0 0,-1 1-1 0 0,1 0 1 0 0,-1 0 0 0 0,0-1 0 0 0,0 1-1 0 0,0 0 1 0 0,0-1 0 0 0,0 1-1 0 0,0-1 1 0 0,0 1 0 0 0,-2 1 0 0 0,-5 6 95 0 0,0 0 0 0 0,0-1 1 0 0,-13 9-1 0 0,16-13-53 0 0,-21 16 166 0 0,-2-1 0 0 0,0-1 0 0 0,-1-1 0 0 0,-34 13 0 0 0,-129 41 844 0 0,192-71-1026 0 0,0 0-1 0 0,0 0 1 0 0,0 0-1 0 0,-1 0 1 0 0,1 1 0 0 0,0-1-1 0 0,0 0 1 0 0,-1 0-1 0 0,1 0 1 0 0,0 0 0 0 0,0 0-1 0 0,0 0 1 0 0,-1 0-1 0 0,1 1 1 0 0,0-1 0 0 0,0 0-1 0 0,0 0 1 0 0,0 0-1 0 0,-1 0 1 0 0,1 1 0 0 0,0-1-1 0 0,0 0 1 0 0,0 0 0 0 0,0 0-1 0 0,0 1 1 0 0,0-1-1 0 0,-1 0 1 0 0,1 0 0 0 0,0 0-1 0 0,0 1 1 0 0,0-1-1 0 0,0 0 1 0 0,0 0 0 0 0,0 1-1 0 0,0-1 1 0 0,0 0-1 0 0,0 0 1 0 0,0 1 0 0 0,0-1-1 0 0,0 0 1 0 0,0 0 0 0 0,0 0-1 0 0,1 1 1 0 0,-1-1-1 0 0,0 0 1 0 0,0 0 0 0 0,0 0-1 0 0,0 1 1 0 0,14 12 116 0 0,28 10 341 0 0,-37-20-476 0 0,38 18 30 0 0,32 19-115 0 0,-68-36 44 0 0,-1 0 0 0 0,1 1 0 0 0,-1 0 0 0 0,0 0 0 0 0,-1 0 0 0 0,1 1 0 0 0,-1 0 0 0 0,5 7 1 0 0,-9-11 23 0 0,0-1 0 0 0,1 1 1 0 0,-1 0-1 0 0,-1 0 0 0 0,1 0 1 0 0,0 0-1 0 0,0 0 0 0 0,-1 0 1 0 0,1 0-1 0 0,-1 0 0 0 0,0 0 1 0 0,0 0-1 0 0,1 0 0 0 0,-1 0 1 0 0,0 0-1 0 0,-1 0 0 0 0,1 0 1 0 0,0 0-1 0 0,-1 0 0 0 0,1 0 1 0 0,-1 0-1 0 0,-1 3 0 0 0,1-2 102 0 0,-1 0-1 0 0,-1 0 0 0 0,1 0 0 0 0,0 0 0 0 0,-1-1 0 0 0,0 1 1 0 0,0-1-1 0 0,1 1 0 0 0,-1-1 0 0 0,0 0 0 0 0,-6 3 0 0 0,-4 1 389 0 0,-1 0 0 0 0,1-1 0 0 0,-1 0 0 0 0,0-1 0 0 0,-17 2 0 0 0,6-3 252 0 0,-48 0 0 0 0,53-4-635 0 0,0 2 0 0 0,0 0 0 0 0,-39 8 0 0 0,54-7-137 0 0,0-1 0 0 0,1 1 0 0 0,-1 0 0 0 0,1 1 0 0 0,-1-1 0 0 0,1 1 0 0 0,0 0-1 0 0,-5 4 1 0 0,7-5-274 0 0,0-1-1 0 0,1 1 0 0 0,-1 0 0 0 0,0 0 0 0 0,1-1 1 0 0,0 1-1 0 0,0 0 0 0 0,-1 1 0 0 0,1-1 0 0 0,0 0 1 0 0,-1 3-1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 5060 0 0,'0'0'7837'0'0,"1"-10"-6099"0"0,30-2-1767 0 0,0 1 0 0 0,1 2 0 0 0,1 1 1 0 0,-1 1-1 0 0,36-2 0 0 0,-18 2 28 0 0,-22 2 13 0 0,21-3-80 0 0,84-3 1358 0 0,-155 13-1935 0 0,-7 8-1801 0 0,16-6-515 0 0,77-20-6682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0 241 784 0 0,'0'0'10018'0'0,"36"-44"-8100"0"0,-21 26-1913 0 0,-1 0 0 0 0,0-1 0 0 0,-2-1 0 0 0,0 0 0 0 0,-2-1 0 0 0,0 0 0 0 0,12-38 0 0 0,-24 69-94 0 0,1 1-1 0 0,1 0 1 0 0,1 19-1 0 0,0 15 600 0 0,-27 159 677 0 0,1-3-817 0 0,24-193-123 0 0,1 8-1120 0 0,1-16 810 0 0,-1 1 1 0 0,0-1-1 0 0,1 0 1 0 0,-1 0-1 0 0,1 0 1 0 0,-1 0-1 0 0,0 0 1 0 0,1 0-1 0 0,-1 0 1 0 0,1 0-1 0 0,-1 0 1 0 0,1 0-1 0 0,-1 0 1 0 0,0 0-1 0 0,1 0 1 0 0,-1-1-1 0 0,1 1 1 0 0,-1 0-1 0 0,0 0 1 0 0,1 0-1 0 0,-1-1 1 0 0,0 1-1 0 0,1 0 1 0 0,-1 0-1 0 0,0-1 1 0 0,1 1-1 0 0,-1 0 1 0 0,0-1-1 0 0,0 1 1 0 0,1 0-1 0 0,-1-1 1 0 0,0 1-1 0 0,0 0 1 0 0,0-1-1 0 0,1 1 1 0 0,-1-1-1 0 0,18-19-4628 0 0,-8 3 260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1 114 3788 0 0,'0'0'8060'0'0,"14"-5"-8100"0"0,274-77-183 0 0,-274 78 258 0 0,-8 3 119 0 0,0 0-1 0 0,0-1 1 0 0,-1 0-1 0 0,1-1 1 0 0,0 1-1 0 0,-1-1 1 0 0,9-6 477 0 0,-28 13-4534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 1 4744 0 0,'0'0'3879'0'0,"-8"17"-3002"0"0,-102 237 2845 0 0,32-26-2750 0 0,-35 87-163 0 0,103-299-689 0 0,9-14-239 0 0,-1 0-1 0 0,1 0 1 0 0,-1 0 0 0 0,1 1 0 0 0,0-1 0 0 0,0 1-1 0 0,0-1 1 0 0,0 1 0 0 0,-1 4 0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1 285 468 0 0,'0'0'11406'0'0,"4"-4"-11152"0"0,11-10-103 0 0,-1 0 1 0 0,0-1-1 0 0,-2 0 0 0 0,15-21 0 0 0,42-78-269 0 0,-34 53 183 0 0,-35 61-102 0 0,0-1 1 0 0,1 0 0 0 0,-1 1 0 0 0,0-1 0 0 0,0 1 0 0 0,1-1 0 0 0,-1 1 0 0 0,0-1 0 0 0,0 1 0 0 0,1-1-1 0 0,-1 1 1 0 0,1-1 0 0 0,-1 1 0 0 0,0-1 0 0 0,1 1 0 0 0,-1-1 0 0 0,1 1 0 0 0,-1 0 0 0 0,1-1 0 0 0,-1 1-1 0 0,1 0 1 0 0,-1-1 0 0 0,1 1 0 0 0,0 0 0 0 0,-1 0 0 0 0,2-1 0 0 0,1 18-1256 0 0,-2-6 1804 0 0,2 17-13 0 0,-3 1 0 0 0,0-1 0 0 0,-8 55 0 0 0,-25 87 720 0 0,29-151-1138 0 0,-8 33 105 0 0,-31 162 202 0 0,43-200-643 0 0,7-16-1419 0 0,12-23-4367 0 0,-17 22 4742 0 0,7-13-3550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2 175 1004 0 0,'0'0'9337'0'0,"-1"4"-8718"0"0,1-3-590 0 0,0-1-1 0 0,0 1 1 0 0,0-1-1 0 0,-1 0 0 0 0,1 1 1 0 0,0-1-1 0 0,0 1 0 0 0,0-1 1 0 0,0 1-1 0 0,0-1 1 0 0,0 1-1 0 0,0-1 0 0 0,0 1 1 0 0,1-1-1 0 0,-1 0 1 0 0,0 1-1 0 0,0-1 0 0 0,0 1 1 0 0,0-1-1 0 0,0 1 1 0 0,1-1-1 0 0,-1 0 0 0 0,0 1 1 0 0,0-1-1 0 0,1 0 1 0 0,-1 1-1 0 0,0-1 0 0 0,1 0 1 0 0,-1 1-1 0 0,0-1 1 0 0,1 0-1 0 0,-1 1 0 0 0,1-1 1 0 0,-1 0-1 0 0,0 0 1 0 0,1 0-1 0 0,0 1 0 0 0,25-2 674 0 0,44-19-144 0 0,-52 13-546 0 0,488-158 700 0 0,-568 174-2525 0 0,46-6-787 0 0,1-2-2238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640 89 1016 0 0,'0'0'2722'0'0,"0"-4"-2208"0"0,0 0-428 0 0,0 1 0 0 0,0-1-1 0 0,0 1 1 0 0,1-1 0 0 0,-1 1 0 0 0,1 0 0 0 0,0-1 0 0 0,0 1 0 0 0,0 0 0 0 0,0-1 0 0 0,1 1 0 0 0,0 0 0 0 0,-1 0 0 0 0,1 0 0 0 0,0 0 0 0 0,0 0-1 0 0,1 1 1 0 0,-1-1 0 0 0,0 1 0 0 0,1-1 0 0 0,0 1 0 0 0,-1 0 0 0 0,1 0 0 0 0,0 0 0 0 0,0 0 0 0 0,0 0 0 0 0,0 1 0 0 0,1 0 0 0 0,-1-1-1 0 0,0 1 1 0 0,5 0 0 0 0,-17 5 222 0 0,1 0-1 0 0,0 1 1 0 0,0 0 0 0 0,0 0-1 0 0,1 1 1 0 0,-9 8-1 0 0,-7 5 265 0 0,-97 81 946 0 0,4 5 0 0 0,-142 166 0 0 0,134-137-765 0 0,150-149-7161 0 0,-4 4 1067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294 182 1344 0 0,'0'0'9697'0'0,"-2"4"-9703"0"0,-6 14 183 0 0,5-9-63 0 0,-1 0 0 0 0,0-1 0 0 0,0 1 0 0 0,-1-1 0 0 0,-9 12 0 0 0,14-20-83 0 0,0 0 0 0 0,0 0 0 0 0,0 0 0 0 0,0 0 0 0 0,0 1 1 0 0,0-1-1 0 0,0 0 0 0 0,-1 0 0 0 0,1 0 0 0 0,0 0 0 0 0,0 0 0 0 0,0 0 1 0 0,0 0-1 0 0,0 0 0 0 0,0 0 0 0 0,-1 0 0 0 0,1 0 0 0 0,0 0 1 0 0,0 1-1 0 0,0-1 0 0 0,0 0 0 0 0,0 0 0 0 0,-1 0 0 0 0,1 0 0 0 0,0 0 1 0 0,0 0-1 0 0,0 0 0 0 0,0 0 0 0 0,-1-1 0 0 0,1 1 0 0 0,0 0 0 0 0,0 0 1 0 0,0 0-1 0 0,0 0 0 0 0,0 0 0 0 0,0 0 0 0 0,-1 0 0 0 0,1 0 0 0 0,0 0 1 0 0,0 0-1 0 0,0 0 0 0 0,0 0 0 0 0,0-1 0 0 0,0 1 0 0 0,0 0 0 0 0,-1 0 1 0 0,1 0-1 0 0,0 0 0 0 0,0 0 0 0 0,0-1 0 0 0,-3-11 345 0 0,2-16-563 0 0,1 26 275 0 0,-3-13-532 0 0,-6 16-661 0 0,7 0 1158 0 0,1 0 0 0 0,0-1 0 0 0,-1 1 0 0 0,1-1 0 0 0,-1 1 0 0 0,1-1 0 0 0,0 0 0 0 0,-1 0-1 0 0,1 1 1 0 0,-1-1 0 0 0,1 0 0 0 0,-1 0 0 0 0,1-1 0 0 0,-1 1 0 0 0,1 0 0 0 0,-2-1 0 0 0,2 0-32 0 0,0 0 1 0 0,0 0-1 0 0,0 0 0 0 0,0 0 0 0 0,0 0 1 0 0,1 0-1 0 0,-1 0 0 0 0,0-1 1 0 0,1 1-1 0 0,-1 0 0 0 0,1-1 1 0 0,-1 1-1 0 0,1 0 0 0 0,-1-1 1 0 0,1 1-1 0 0,0 0 0 0 0,0-1 1 0 0,0 1-1 0 0,0-1 0 0 0,0 1 1 0 0,0-1-1 0 0,1-2 0 0 0,5-32-85 0 0,-1 26 23 0 0,-1 1 0 0 0,2 0 0 0 0,-1 0 0 0 0,1 0 0 0 0,0 1-1 0 0,1 0 1 0 0,0 0 0 0 0,1 1 0 0 0,-1-1 0 0 0,1 2 0 0 0,1-1 0 0 0,-1 1 0 0 0,1 1 0 0 0,0-1 0 0 0,0 1 0 0 0,1 1 0 0 0,-1 0 0 0 0,1 0 0 0 0,0 1-1 0 0,0 0 1 0 0,1 1 0 0 0,-1 0 0 0 0,0 1 0 0 0,18-1 0 0 0,-23 2 0 0 0,0 1 1 0 0,-1-1-1 0 0,1 1 1 0 0,0 0-1 0 0,0 1 0 0 0,0-1 1 0 0,-1 1-1 0 0,1 0 0 0 0,-1 0 1 0 0,1 0-1 0 0,-1 0 0 0 0,0 1 1 0 0,0 0-1 0 0,0 0 0 0 0,0 0 1 0 0,-1 0-1 0 0,1 1 0 0 0,-1-1 1 0 0,0 1-1 0 0,0 0 0 0 0,0 0 1 0 0,0 0-1 0 0,-1 0 0 0 0,0 1 1 0 0,1-1-1 0 0,0 6 0 0 0,0-4 44 0 0,-1 0-1 0 0,0 1 1 0 0,-1-1-1 0 0,0 0 0 0 0,0 1 1 0 0,0-1-1 0 0,0 1 0 0 0,-1-1 1 0 0,-1 1-1 0 0,1-1 1 0 0,-1 1-1 0 0,0-1 0 0 0,0 0 1 0 0,0 1-1 0 0,-1-1 1 0 0,0 0-1 0 0,-1 0 0 0 0,1 0 1 0 0,-7 9-1 0 0,-23 30 358 0 0,-2-1 0 0 0,-3-2 0 0 0,-60 55 0 0 0,-139 93 370 0 0,161-143-144 0 0,74-46-500 0 0,18-1 369 0 0,220-10 322 0 0,2 0-943 0 0,-214 10 153 0 0,6 0-32 0 0,57 6-1 0 0,-85-3-510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1 238 2480 0 0,'0'0'9650'0'0,"5"-12"-9708"0"0,15-29 8 0 0,2 1-1 0 0,39-55 0 0 0,-23 46 486 0 0,-36 52-447 0 0,0 0 0 0 0,-1 0 0 0 0,0 1-1 0 0,1-1 1 0 0,-1 1 0 0 0,0-1 0 0 0,-1 1 0 0 0,1-1-1 0 0,0 6 1 0 0,0 38 433 0 0,-2 1 0 0 0,-2 0-1 0 0,-2-1 1 0 0,-13 52 0 0 0,3-8-57 0 0,2-27-263 0 0,8-40-84 0 0,0 1 0 0 0,-2 45 0 0 0,25-71-5446 0 0,-4-6 1077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3252 0 0,'0'0'10786'0'0,"16"-1"-10901"0"0,324-19-462 0 0,-300 19 568 0 0,-20 1 36 0 0,0-2 0 0 0,36-5 1 0 0,-54 6 166 0 0,-31-3-3325 0 0,17 0-730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04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35 308 0 0,'0'0'5093'0'0,"2"-16"-317"0"0,12 16-4663 0 0,0-2 0 0 0,25-5 0 0 0,-25 4-122 0 0,0 1 0 0 0,25-2-1 0 0,-32 4-332 0 0,11 0 469 0 0,0 0 0 0 0,-1 2 0 0 0,24 3 0 0 0,-36-3-291 0 0,0-1 0 0 0,-1 0 0 0 0,1 1 0 0 0,0 0 0 0 0,-1 0 0 0 0,1 1 0 0 0,4 2 0 0 0,-7-3-237 0 0,0 0-1 0 0,0 0 1 0 0,0 0 0 0 0,0-1 0 0 0,-1 2-1 0 0,1-1 1 0 0,0 0 0 0 0,-1 0-1 0 0,1 0 1 0 0,-1 1 0 0 0,0-1 0 0 0,0 1-1 0 0,0-1 1 0 0,1 4 0 0 0,-2 0-1490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528 49 248 0 0,'0'0'10536'0'0,"7"-10"-10110"0"0,20-28-385 0 0,-27 38-43 0 0,0 0 0 0 0,0 0-1 0 0,0 0 1 0 0,0 0 0 0 0,0 1 0 0 0,0-1-1 0 0,0 0 1 0 0,0 0 0 0 0,0 0 0 0 0,0 0 0 0 0,0 0-1 0 0,0 0 1 0 0,0 0 0 0 0,1 0 0 0 0,-1 0-1 0 0,0 0 1 0 0,0 0 0 0 0,0 0 0 0 0,0 0-1 0 0,0 0 1 0 0,0 0 0 0 0,0 0 0 0 0,0 0 0 0 0,0 0-1 0 0,0 0 1 0 0,0 1 0 0 0,0-1 0 0 0,0 0-1 0 0,1 0 1 0 0,-1 0 0 0 0,0 0 0 0 0,0 0 0 0 0,0 0-1 0 0,0 0 1 0 0,0-1 0 0 0,0 1 0 0 0,0 0-1 0 0,0 0 1 0 0,0 0 0 0 0,0 0 0 0 0,0 0 0 0 0,1 0-1 0 0,-1 0 1 0 0,0 0 0 0 0,0 0 0 0 0,0 0-1 0 0,0 0 1 0 0,0 0 0 0 0,0 0 0 0 0,0 0-1 0 0,0 0 1 0 0,0 0 0 0 0,0 0 0 0 0,0 0 0 0 0,0 0-1 0 0,0 0 1 0 0,0-1 0 0 0,0 1 0 0 0,0 0-1 0 0,0 0 1 0 0,0 0 0 0 0,0 0 0 0 0,0 0 0 0 0,0 0-1 0 0,0 0 1 0 0,0 0 0 0 0,0 10 45 0 0,-7 14 340 0 0,-49 79 1353 0 0,-128 177-1 0 0,109-172-1335 0 0,44-63-247 0 0,-7 13 161 0 0,-3-2 0 0 0,-70 74 0 0 0,111-129-330 0 0,-1-1 1 0 0,1 0-1 0 0,0 1 1 0 0,0-1-1 0 0,-1 0 1 0 0,1 1-1 0 0,0-1 1 0 0,-1 0-1 0 0,1 1 1 0 0,0-1-1 0 0,-1 0 1 0 0,1 0-1 0 0,-1 0 1 0 0,1 1-1 0 0,-1-1 1 0 0,1 0-1 0 0,0 0 1 0 0,-1 0-1 0 0,1 0 1 0 0,-1 0-1 0 0,1 0 1 0 0,-1 0-1 0 0,1 0 1 0 0,0 0-1 0 0,-1 0 1 0 0,1 0-1 0 0,-1 0 1 0 0,1 0-1 0 0,-1 0 1 0 0,1 0-1 0 0,0-1 1 0 0,-1 1-1 0 0,1 0 1 0 0,-1 0-1 0 0,1 0 1 0 0,0-1-1 0 0,-1 1 1 0 0,1 0-1 0 0,0-1 1 0 0,-1 1-1 0 0,1 0 1 0 0,0 0-1 0 0,-1-1 1 0 0,1 1-1 0 0,0-1 1 0 0,0 1-1 0 0,-1 0 1 0 0,1-1 0 0 0,0 1-1 0 0,0-1 1 0 0,0 1-1 0 0,0 0 1 0 0,0-1-1 0 0,-1 1 1 0 0,1-1-1 0 0,0 1 1 0 0,0-1-1 0 0,0 1 1 0 0,0 0-1 0 0,0-2 1 0 0,-3-34-5282 0 0,7-5-1091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1 339 4196 0 0,'0'0'9197'0'0,"7"-11"-9033"0"0,119-139 110 0 0,-89 106-236 0 0,-1-4-29 0 0,-27 34-27 0 0,1 1 1 0 0,0 0-1 0 0,1 1 0 0 0,19-17 1 0 0,-30 28 10 0 0,0 1 0 0 0,1 0 0 0 0,-1-1-1 0 0,0 1 1 0 0,1 0 0 0 0,-1 0 0 0 0,1-1 0 0 0,-1 1 0 0 0,1 0 0 0 0,-1 0 0 0 0,0 0 0 0 0,1-1-1 0 0,-1 1 1 0 0,1 0 0 0 0,-1 0 0 0 0,1 0 0 0 0,-1 0 0 0 0,1 0 0 0 0,-1 0 0 0 0,1 0-1 0 0,-1 0 1 0 0,1 0 0 0 0,-1 0 0 0 0,1 0 0 0 0,-1 0 0 0 0,1 1 0 0 0,-1-1 0 0 0,1 0-1 0 0,-1 0 1 0 0,1 0 0 0 0,-1 1 0 0 0,0-1 0 0 0,1 0 0 0 0,9 18 72 0 0,-4 23 305 0 0,-8 8 14 0 0,-1-1-1 0 0,-3 1 1 0 0,-17 71-1 0 0,-9 72-111 0 0,32-132-272 0 0,0-59-116 0 0,20-10-2907 0 0,0-11-2056 0 0,-9 5 532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72 836 0 0,'0'0'12626'0'0,"14"2"-12261"0"0,42 2-185 0 0,0-2 1 0 0,92-9-1 0 0,-100 2-94 0 0,0-2 0 0 0,-1-3 0 0 0,0-1 1 0 0,67-26-1 0 0,-111 34-1036 0 0,-9 3-465 0 0,-15 3-2816 0 0,4-1-3064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740 37 64 0 0,'0'0'3700'0'0,"0"-4"-3531"0"0,3-29 3491 0 0,-20 39-3428 0 0,-1 1 0 0 0,1 0-1 0 0,-21 14 1 0 0,5-4 75 0 0,-374 217 2890 0 0,244-136-2312 0 0,148-91-757 0 0,12-6-120 0 0,0 1-1 0 0,0-1 1 0 0,0 0 0 0 0,0 1 0 0 0,0 0-1 0 0,0-1 1 0 0,1 1 0 0 0,-1 0 0 0 0,-4 5 0 0 0,6-5-829 0 0,1-2 684 0 0,0 0 0 0 0,0 1 1 0 0,0-1-1 0 0,0 1 0 0 0,0-1 0 0 0,0 0 0 0 0,0 1 1 0 0,0-1-1 0 0,0 0 0 0 0,0 1 0 0 0,0-1 1 0 0,0 0-1 0 0,0 1 0 0 0,0-1 0 0 0,0 0 0 0 0,1 1 1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04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94 1760 0 0,'0'0'5617'0'0,"-11"7"-5613"0"0,-46 30 95 0 0,48-34 222 0 0,9-9-27 0 0,13-11-439 0 0,-10 15 92 0 0,1 0-1 0 0,0 0 1 0 0,-1 0-1 0 0,1 1 0 0 0,0 0 1 0 0,0-1-1 0 0,0 1 1 0 0,0 1-1 0 0,0-1 1 0 0,0 1-1 0 0,0-1 1 0 0,0 1-1 0 0,0 0 1 0 0,7 2-1 0 0,-10-2 48 0 0,-1 0 0 0 0,0 0 1 0 0,1 0-1 0 0,-1 0 0 0 0,0 1 0 0 0,1-1 0 0 0,-1 0 0 0 0,0 0 0 0 0,1 0 0 0 0,-1 1 0 0 0,0-1 0 0 0,1 0 0 0 0,-1 1 0 0 0,0-1 0 0 0,0 0 0 0 0,0 1 1 0 0,1-1-1 0 0,-1 0 0 0 0,0 1 0 0 0,0-1 0 0 0,0 0 0 0 0,0 1 0 0 0,1-1 0 0 0,-1 1 0 0 0,0-1 0 0 0,0 0 0 0 0,0 1 0 0 0,0-1 0 0 0,0 0 0 0 0,0 1 1 0 0,0-1-1 0 0,0 1 0 0 0,0-1 0 0 0,0 0 0 0 0,-1 1 0 0 0,1-1 0 0 0,0 1 0 0 0,0-1 0 0 0,0 1 49 0 0,-1 0-1 0 0,1 0 1 0 0,0 0 0 0 0,0 0-1 0 0,-1-1 1 0 0,1 1-1 0 0,-1 0 1 0 0,1 0 0 0 0,-1-1-1 0 0,1 1 1 0 0,-1 0 0 0 0,1-1-1 0 0,-1 1 1 0 0,1-1 0 0 0,-1 1-1 0 0,0 0 1 0 0,1-1-1 0 0,-2 1 1 0 0,-52 10 1069 0 0,51-10-1067 0 0,-1-1 0 0 0,1 0 0 0 0,-1 0 0 0 0,1 0 0 0 0,-1 0 0 0 0,0 0 0 0 0,1-1-1 0 0,-1 1 1 0 0,1-1 0 0 0,-1 0 0 0 0,1 0 0 0 0,0 0 0 0 0,-4-3 0 0 0,6 4-28 0 0,1-1-1 0 0,0 0 1 0 0,-1 0 0 0 0,1 1 0 0 0,-1-1-1 0 0,1 0 1 0 0,0 0 0 0 0,0 0 0 0 0,0 0 0 0 0,0 0-1 0 0,-1 1 1 0 0,1-1 0 0 0,0 0 0 0 0,0 0-1 0 0,1 0 1 0 0,-1 0 0 0 0,0 0 0 0 0,0 0 0 0 0,0 1-1 0 0,0-1 1 0 0,1 0 0 0 0,-1 0 0 0 0,0 0-1 0 0,1 0 1 0 0,-1 1 0 0 0,1-1 0 0 0,-1 0-1 0 0,1 1 1 0 0,-1-1 0 0 0,1 0 0 0 0,0 1 0 0 0,0-2-1 0 0,21-22-220 0 0,-10 14 144 0 0,1 1-1 0 0,0 0 1 0 0,1 0 0 0 0,0 1-1 0 0,0 1 1 0 0,20-7 0 0 0,-23 10 20 0 0,0 1 0 0 0,0 0 1 0 0,0 1-1 0 0,0 0 1 0 0,0 1-1 0 0,0 0 0 0 0,1 0 1 0 0,-1 1-1 0 0,21 3 0 0 0,-31-3 35 0 0,1 0 0 0 0,0 1 0 0 0,0-1 0 0 0,-1 0 0 0 0,1 1 0 0 0,0-1 0 0 0,0 1 0 0 0,-1-1 0 0 0,1 1 0 0 0,-1 0 0 0 0,1 0 0 0 0,0 0 0 0 0,-1 0 0 0 0,0 0 0 0 0,1 0 0 0 0,-1 0 0 0 0,0 0-1 0 0,1 0 1 0 0,-1 1 0 0 0,0-1 0 0 0,0 0 0 0 0,0 1 0 0 0,0-1 0 0 0,0 1 0 0 0,0 0 0 0 0,-1-1 0 0 0,1 1 0 0 0,0 0 0 0 0,-1-1 0 0 0,0 1 0 0 0,1 0 0 0 0,-1-1 0 0 0,0 1 0 0 0,0 0 0 0 0,0 0-1 0 0,0-1 1 0 0,0 1 0 0 0,0 0 0 0 0,0 0 0 0 0,0 0 0 0 0,-1-1 0 0 0,1 1 0 0 0,-1 0 0 0 0,0 1 0 0 0,-2 5 89 0 0,-1-1 0 0 0,1 1 1 0 0,-1-1-1 0 0,0 0 0 0 0,-1 0 0 0 0,0-1 0 0 0,0 1 0 0 0,-7 6 1 0 0,-67 72 1169 0 0,46-48-575 0 0,-1-1 0 0 0,-43 33 0 0 0,57-53-575 0 0,6-4 408 0 0,-1-1 0 0 0,1 0 0 0 0,-1-2-1 0 0,-25 12 1 0 0,40-21-505 0 0,0 0 1 0 0,0 0-1 0 0,0 0 1 0 0,-1 0-1 0 0,1 0 0 0 0,0 0 1 0 0,0 1-1 0 0,0-1 1 0 0,0 0-1 0 0,0 0 0 0 0,-1 0 1 0 0,1 0-1 0 0,0 0 0 0 0,0 0 1 0 0,0 0-1 0 0,0 0 1 0 0,0 0-1 0 0,-1 0 0 0 0,1 0 1 0 0,0 0-1 0 0,0 1 1 0 0,0-1-1 0 0,0 0 0 0 0,0 0 1 0 0,0 0-1 0 0,0 0 1 0 0,-1 0-1 0 0,1 0 0 0 0,0 1 1 0 0,0-1-1 0 0,0 0 0 0 0,0 0 1 0 0,0 0-1 0 0,0 0 1 0 0,0 1-1 0 0,0-1 0 0 0,0 0 1 0 0,0 0-1 0 0,0 0 1 0 0,0 0-1 0 0,0 0 0 0 0,0 1 1 0 0,0-1-1 0 0,0 0 0 0 0,0 0 1 0 0,0 1-1 0 0,10 2 92 0 0,18 2 115 0 0,-26-5-75 0 0,87 8 422 0 0,94-5 0 0 0,-130-3 84 0 0,-49 1-512 0 0,-1 1 0 0 0,1 0 0 0 0,-1 0 0 0 0,0 1 1 0 0,0-1-1 0 0,0 1 0 0 0,0-1 0 0 0,0 1 0 0 0,-1 0 0 0 0,4 5 0 0 0,23 20-87 0 0,-25-25 10 0 0,1-1-1 0 0,-1 1 0 0 0,0-1 1 0 0,1 0-1 0 0,0 0 0 0 0,-1-1 0 0 0,1 0 1 0 0,0 0-1 0 0,0 0 0 0 0,-1 0 1 0 0,10 0 171 0 0,-29-2-1661 0 0,-31-6-3374 0 0,1-3-1671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01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213 298 104 0 0,'0'0'871'0'0,"8"-14"71"0"0,1-1-825 0 0,23-42 910 0 0,44-105 0 0 0,-75 159-830 0 0,0 0 0 0 0,1-1 0 0 0,-1 1 0 0 0,1 0 0 0 0,0 0 0 0 0,0 0 0 0 0,0 0 0 0 0,0 0 0 0 0,0 0 0 0 0,1 1 0 0 0,-1-1 0 0 0,1 1 0 0 0,0-1 0 0 0,-1 1 0 0 0,1 0 0 0 0,5-2 628 0 0,-20 25-892 0 0,-27 36 1 0 0,3-6 799 0 0,-233 452 280 0 0,246-452-834 0 0,33-70 125 0 0,0 1-1 0 0,1 0 1 0 0,1 1 0 0 0,0 0-1 0 0,2 0 1 0 0,-1 2 0 0 0,2 0-1 0 0,0 0 1 0 0,20-14 0 0 0,28-18-863 0 0,76-43 0 0 0,-77 51 420 0 0,2 4-1 0 0,2 2 1 0 0,1 2-1 0 0,85-24 1 0 0,-144 52 59 0 0,1 1 0 0 0,-1 0-1 0 0,1 1 1 0 0,0-1 0 0 0,0 2 0 0 0,9 0-1 0 0,-16 0 42 0 0,0 0 0 0 0,0 0 0 0 0,1 1 0 0 0,-1-1 0 0 0,0 1 0 0 0,0-1 0 0 0,0 1 0 0 0,0 0 0 0 0,0 0 0 0 0,0 0 0 0 0,0 0 0 0 0,0 0 0 0 0,0 1 0 0 0,0-1 0 0 0,-1 1 0 0 0,1-1 0 0 0,0 1 0 0 0,-1-1 0 0 0,1 1 0 0 0,-1 0 0 0 0,0 0 0 0 0,0 0 0 0 0,0 0 0 0 0,0 0 0 0 0,0 0 0 0 0,0 0 0 0 0,0 0 0 0 0,0 2 0 0 0,3 13 12 0 0,-1-1 0 0 0,-1 0 0 0 0,0 1 0 0 0,-1-1 0 0 0,-1 1 0 0 0,-1-1 0 0 0,-3 20 0 0 0,-27 116 582 0 0,21-112-432 0 0,9-34-106 0 0,-4 12 95 0 0,1 0-1 0 0,0 1 0 0 0,2-1 0 0 0,-1 34 0 0 0,4-47-101 0 0,-1 1 0 0 0,1-1 0 0 0,0 0 0 0 0,0 0 0 0 0,0 0 0 0 0,1 0 0 0 0,0 0 0 0 0,0 0 0 0 0,0-1 0 0 0,0 1 0 0 0,1-1 0 0 0,0 1 0 0 0,0-1 0 0 0,0 0 0 0 0,0 0 0 0 0,1 0 0 0 0,-1-1 0 0 0,1 1 0 0 0,0-1-1 0 0,0 0 1 0 0,1 0 0 0 0,6 4 0 0 0,2 0-371 0 0,0 0 0 0 0,0-1 0 0 0,1-1 0 0 0,0 0 0 0 0,0 0 0 0 0,26 3 0 0 0,59-3-4306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15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1515 1004 0 0,'0'0'6529'0'0,"20"-24"-3989"0"0,-16 22-2511 0 0,0 1-1 0 0,0-1 1 0 0,0 1 0 0 0,0 0-1 0 0,0 0 1 0 0,1 1 0 0 0,-1-1-1 0 0,0 1 1 0 0,0 0 0 0 0,0 0-1 0 0,9 1 1 0 0,12-2 100 0 0,3-3 262 0 0,0-2 0 0 0,-1-2 0 0 0,0 0 0 0 0,0-1 0 0 0,-1-2 0 0 0,28-15 0 0 0,-25 12-338 0 0,-10 5 202 0 0,0-1-1 0 0,0 0 1 0 0,-1-1 0 0 0,27-22 0 0 0,-13 5 209 0 0,-14 14-321 0 0,0-1 0 0 0,-1 0 1 0 0,-1-2-1 0 0,0 0 0 0 0,-1-1 0 0 0,-1 0 0 0 0,18-33 0 0 0,10-30 71 0 0,-26 54-144 0 0,-1-1 0 0 0,-2-1 0 0 0,-1 0 0 0 0,15-54 0 0 0,8-107 161 0 0,-30 160-269 0 0,-1 0 1 0 0,-1 0-1 0 0,-2 0 1 0 0,-1 0-1 0 0,-6-48 1 0 0,-4 29-33 0 0,-3 2 0 0 0,-21-55 1 0 0,26 82 10 0 0,0 1 0 0 0,-1 0 1 0 0,-22-31-1 0 0,26 43-2 0 0,0 0 0 0 0,-1 0 0 0 0,0 1 0 0 0,-1 0 0 0 0,0 0 0 0 0,1 1 0 0 0,-2 0 0 0 0,1 0 0 0 0,0 1 0 0 0,-1-1 0 0 0,-15-4 0 0 0,-8-3 73 0 0,11 4-120 0 0,0 0 0 0 0,-1 1 0 0 0,0 1 0 0 0,0 2 0 0 0,0 0 0 0 0,-39-2 0 0 0,-16 4 77 0 0,-62 2-240 0 0,125 3 164 0 0,0 1 1 0 0,0 0-1 0 0,1 0 0 0 0,-1 1 0 0 0,1 1 0 0 0,0 0 0 0 0,1 1 0 0 0,-13 8 0 0 0,-7 4-24 0 0,-40 26 215 0 0,-23 12-273 0 0,86-52 186 0 0,0 0 0 0 0,-1 1 1 0 0,2 0-1 0 0,-1 0 1 0 0,1 1-1 0 0,0 0 1 0 0,-7 8-1 0 0,-43 62 300 0 0,23-29-317 0 0,12-19 107 0 0,1 1 0 0 0,2 1 0 0 0,1 1 0 0 0,-23 55 0 0 0,31-60-54 0 0,2 0-1 0 0,0 0 0 0 0,2 1 1 0 0,2 0-1 0 0,0 0 1 0 0,0 45-1 0 0,4-37-1 0 0,2-1-1 0 0,1 1 1 0 0,16 69-1 0 0,-13-77-16 0 0,-1 2-1 0 0,1 32 1 0 0,-3-29 3 0 0,9 46 1 0 0,-3-41 164 0 0,16 42 0 0 0,-19-65-120 0 0,1 0 1 0 0,0-1 0 0 0,1 0-1 0 0,1 0 1 0 0,16 20 0 0 0,-3-8-21 0 0,2 4 93 0 0,1-2 1 0 0,30 27-1 0 0,-47-48-38 0 0,0 0-1 0 0,1 0 0 0 0,-1-1 0 0 0,1 0 0 0 0,1-1 0 0 0,-1 0 1 0 0,16 6-1 0 0,-20-9 61 0 0,-4-2-105 0 0,-1 0-1 0 0,0 1 1 0 0,1-1 0 0 0,-1 0-1 0 0,1 1 1 0 0,-1-1 0 0 0,0 0-1 0 0,1 0 1 0 0,-1 0 0 0 0,1 1-1 0 0,-1-1 1 0 0,1 0 0 0 0,-1 0-1 0 0,0 0 1 0 0,1 0 0 0 0,-1 0 0 0 0,1 0-1 0 0,-1 0 1 0 0,1 0 0 0 0,-1 0-1 0 0,1 0 1 0 0,-1 0 0 0 0,1 0-1 0 0,-1 0 1 0 0,0 0 0 0 0,1-1-1 0 0,-1 1 1 0 0,1 0 0 0 0,-1 0-1 0 0,1 0 1 0 0,-1-1 0 0 0,0 1-1 0 0,1 0 1 0 0,-1 0 0 0 0,0-1 0 0 0,1 1-1 0 0,-1 0 1 0 0,0-1 0 0 0,1 1-1 0 0,-1 0 1 0 0,0-1 0 0 0,0 1-1 0 0,1-1 1 0 0,-1 1 0 0 0,0 0-1 0 0,0-1 1 0 0,0 1 0 0 0,0-1-1 0 0,2-3-54 0 0,0-1-1 0 0,0 2 0 0 0,0-1 0 0 0,1 0 1 0 0,-1 0-1 0 0,1 1 0 0 0,0-1 1 0 0,0 1-1 0 0,0 0 0 0 0,5-4 0 0 0,12-14 104 0 0,-25 21-1258 0 0,0-1 0 0 0,1 1 1 0 0,-1 0-1 0 0,0 0 0 0 0,0 0 0 0 0,1 0 0 0 0,-8 3 0 0 0,-3-2-2386 0 0,78-11-2840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24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4 436 0 0,'0'0'996'0'0,"-15"-3"-1008"0"0,15 6-612 0 0,0-2 560 0 0,0 2 48 0 0,3 0-348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54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1449 8521 0 0,'0'0'3345'0'0,"13"4"-3292"0"0,13 3 305 0 0,0-2 0 0 0,0 0 0 0 0,46 1 0 0 0,-17-8 478 0 0,0-2 0 0 0,0-3 0 0 0,90-23 0 0 0,154-69 19 0 0,-271 88-800 0 0,0 0 0 0 0,0-3 0 0 0,-2 0 0 0 0,0-1-1 0 0,0-2 1 0 0,-2 0 0 0 0,0-2 0 0 0,-1-1 0 0 0,-1-1 0 0 0,32-38 0 0 0,-38 39-55 0 0,-1-1 1 0 0,-1-1-1 0 0,0-1 0 0 0,-2 0 0 0 0,-1-1 0 0 0,-1 0 0 0 0,0 0 0 0 0,-2-1 0 0 0,-1 0 1 0 0,-1-1-1 0 0,-2 0 0 0 0,0 0 0 0 0,-1 0 0 0 0,-2 0 0 0 0,-3-41 0 0 0,-3 40-80 0 0,-1 1-1 0 0,-1-1 0 0 0,-19-45 0 0 0,3 10-110 0 0,8 23 97 0 0,-1 1 0 0 0,-2 0 0 0 0,-2 1 0 0 0,-28-39 0 0 0,36 60 30 0 0,0 0-1 0 0,-2 1 0 0 0,0 1 0 0 0,0 0 1 0 0,-1 0-1 0 0,-1 2 0 0 0,0 0 1 0 0,-1 1-1 0 0,0 0 0 0 0,0 2 0 0 0,-1 0 1 0 0,-1 1-1 0 0,1 1 0 0 0,-33-9 0 0 0,-9 0-51 0 0,-1 1 0 0 0,-1 4 0 0 0,0 2 0 0 0,-76-1 0 0 0,119 10 97 0 0,1 1 1 0 0,-1 0 0 0 0,0 1 0 0 0,1 1-1 0 0,0 1 1 0 0,0 1 0 0 0,0 0-1 0 0,0 2 1 0 0,1 0 0 0 0,0 0 0 0 0,0 2-1 0 0,1 0 1 0 0,0 1 0 0 0,0 1-1 0 0,-17 16 1 0 0,-9 7 17 0 0,3 0 76 0 0,-39 40 0 0 0,66-61-58 0 0,1 1 0 0 0,0-1 0 0 0,1 2 0 0 0,1-1 0 0 0,1 2 0 0 0,0-1 0 0 0,-8 21 0 0 0,1 8 73 0 0,2 1 0 0 0,2 1-1 0 0,1 0 1 0 0,3 0-1 0 0,-2 80 1 0 0,9-118-46 0 0,2-1-1 0 0,-1 1 1 0 0,1 0 0 0 0,0 0 0 0 0,1-1 0 0 0,0 0-1 0 0,0 1 1 0 0,0-1 0 0 0,1 0 0 0 0,0-1-1 0 0,1 1 1 0 0,-1-1 0 0 0,6 7 0 0 0,7 6 57 0 0,1 0-1 0 0,33 27 1 0 0,-50-46-100 0 0,80 62 108 0 0,-71-55 144 0 0,0-1 1 0 0,0 0-1 0 0,1-1 1 0 0,-1 0-1 0 0,1-1 1 0 0,19 5-1 0 0,-29-8-233 0 0,0-1-1 0 0,0 0 0 0 0,0 1 1 0 0,0-1-1 0 0,0 0 0 0 0,0 0 1 0 0,0 0-1 0 0,0 0 0 0 0,0 0 1 0 0,0 0-1 0 0,0 0 0 0 0,1 0 1 0 0,-1 0-1 0 0,0 0 0 0 0,0-1 1 0 0,0 1-1 0 0,0 0 1 0 0,0-1-1 0 0,0 1 0 0 0,0-1 1 0 0,0 1-1 0 0,1-2 0 0 0,1-9-2563 0 0,-7-9-3317 0 0,1 11 2259 0 0,4 54-3786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23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 93 3372 0 0,'0'0'6953'0'0,"0"-13"-6280"0"0,-2-42 325 0 0,1 54-940 0 0,1-1-1 0 0,0 1 1 0 0,-1 0 0 0 0,1 0 0 0 0,0 0 0 0 0,-1 0 0 0 0,0-1 0 0 0,1 1 0 0 0,-1 0-1 0 0,0 0 1 0 0,1 0 0 0 0,-1 0 0 0 0,0 0 0 0 0,0 0 0 0 0,0 1 0 0 0,0-1-1 0 0,0 0 1 0 0,0 0 0 0 0,0 1 0 0 0,0-1 0 0 0,0 0 0 0 0,0 1 0 0 0,0-1-1 0 0,0 1 1 0 0,-1 0 0 0 0,1-1 0 0 0,0 1 0 0 0,0 0 0 0 0,-1 0 0 0 0,-1-1-1 0 0,-36 4 132 0 0,36-2-162 0 0,-6 1-39 0 0,1 0-1 0 0,-1 0 0 0 0,1 1 1 0 0,0 1-1 0 0,0-1 1 0 0,0 1-1 0 0,0 1 0 0 0,1-1 1 0 0,-1 1-1 0 0,1 1 0 0 0,1-1 1 0 0,-1 1-1 0 0,1 0 1 0 0,0 1-1 0 0,0 0 0 0 0,-6 9 1 0 0,6-7-33 0 0,0 0 1 0 0,1 0 0 0 0,1 1 0 0 0,-1-1-1 0 0,2 1 1 0 0,-1 0 0 0 0,1 0 0 0 0,1 0-1 0 0,0 0 1 0 0,0 1 0 0 0,1-1 0 0 0,0 1-1 0 0,1 15 1 0 0,2-12 1 0 0,1 0-1 0 0,0 0 1 0 0,0-1 0 0 0,2 1-1 0 0,-1 0 1 0 0,2-1-1 0 0,7 13 1 0 0,58 89 33 0 0,-21-39 87 0 0,-37-55-33 0 0,-2 1 0 0 0,0 1-1 0 0,-1 0 1 0 0,-1 0 0 0 0,-1 1-1 0 0,5 29 1 0 0,-11-42 20 0 0,0-1 1 0 0,-1 1-1 0 0,-1 0 1 0 0,1-1-1 0 0,-2 1 0 0 0,0 0 1 0 0,0-1-1 0 0,-1 1 0 0 0,0-1 1 0 0,0 1-1 0 0,-1-1 1 0 0,-1 0-1 0 0,0 0 0 0 0,0 0 1 0 0,-1-1-1 0 0,0 1 1 0 0,-7 8-1 0 0,-3 0 42 0 0,-1 0 0 0 0,-1-2 0 0 0,0 1 0 0 0,-1-2-1 0 0,-1 0 1 0 0,-1-2 0 0 0,0 0 0 0 0,-38 18 0 0 0,-18 3-1073 0 0,-91 27 0 0 0,126-47-218 0 0,-14 4-3911 0 0,40-17 690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05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5392 0 0,'0'0'2756'0'0,"13"0"-3307"0"0,40 3 775 0 0,-1 2 1 0 0,104 25-1 0 0,-42 2-23 0 0,-102-26 50 0 0,-6 7-4017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24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296 302 1880 0 0,'0'0'4411'0'0,"13"-12"-3059"0"0,-9 8-1313 0 0,15-13 79 0 0,-1-2-1 0 0,-1 0 0 0 0,-1-1 0 0 0,18-28 1 0 0,-30 41-24 0 0,0 0 0 0 0,-1-1 0 0 0,0 1 0 0 0,0-1 0 0 0,0 0 0 0 0,-1 0 0 0 0,-1 0 0 0 0,1 0 0 0 0,0-12 0 0 0,-2 17-19 0 0,0 0 0 0 0,-1 0-1 0 0,1 0 1 0 0,0 1 0 0 0,-1-1-1 0 0,1 0 1 0 0,-1 0 0 0 0,0 1 0 0 0,0-1-1 0 0,0 1 1 0 0,-1-1 0 0 0,1 1 0 0 0,0-1-1 0 0,-1 1 1 0 0,0 0 0 0 0,1-1 0 0 0,-1 1-1 0 0,0 0 1 0 0,0 0 0 0 0,0 1-1 0 0,0-1 1 0 0,-1 0 0 0 0,1 1 0 0 0,0-1-1 0 0,-1 1 1 0 0,1 0 0 0 0,-1-1 0 0 0,1 1-1 0 0,-1 0 1 0 0,-4 0 0 0 0,-5-2 8 0 0,1 1 1 0 0,0 1-1 0 0,-1 0 0 0 0,0 1 1 0 0,1 0-1 0 0,-1 0 1 0 0,1 2-1 0 0,-1-1 1 0 0,1 1-1 0 0,-1 1 1 0 0,1 0-1 0 0,0 1 0 0 0,0 0 1 0 0,1 0-1 0 0,-1 1 1 0 0,1 1-1 0 0,0 0 1 0 0,0 0-1 0 0,1 1 0 0 0,-15 13 1 0 0,10-7-68 0 0,0 1 1 0 0,1 0-1 0 0,1 0 1 0 0,0 1-1 0 0,1 1 1 0 0,1 0-1 0 0,0 0 0 0 0,1 1 1 0 0,1 1-1 0 0,1-1 1 0 0,-10 35-1 0 0,13-35-41 0 0,1-1 0 0 0,1 1-1 0 0,1-1 1 0 0,0 1 0 0 0,1 0 0 0 0,1 0-1 0 0,1-1 1 0 0,0 1 0 0 0,1-1 0 0 0,7 25-1 0 0,-7-32-143 0 0,1 1 1 0 0,0 0-1 0 0,1-1 0 0 0,-1 0 0 0 0,2 0 1 0 0,-1-1-1 0 0,1 1 0 0 0,0-1 0 0 0,1 0 0 0 0,0-1 1 0 0,0 0-1 0 0,1 0 0 0 0,0 0 0 0 0,0-1 0 0 0,1 0 1 0 0,-1-1-1 0 0,1 0 0 0 0,11 5 0 0 0,22 3-1698 0 0,-8-4-852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24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453 0 4424 0 0,'0'0'7672'0'0,"-19"1"-7307"0"0,3-1-311 0 0,3 0 19 0 0,0 0-1 0 0,1 1 1 0 0,-1 1 0 0 0,1 0-1 0 0,-1 0 1 0 0,1 1 0 0 0,-24 10 0 0 0,9 0 179 0 0,0 1 1 0 0,0 1 0 0 0,1 1-1 0 0,-38 33 1 0 0,52-39-261 0 0,0 1 1 0 0,1 0-1 0 0,1 0 1 0 0,0 1-1 0 0,0 1 0 0 0,1-1 1 0 0,1 1-1 0 0,0 1 1 0 0,1 0-1 0 0,-11 28 1 0 0,16-37-38 0 0,1 0 0 0 0,0 0 0 0 0,0 0 1 0 0,0 1-1 0 0,0-1 0 0 0,1 0 1 0 0,0 1-1 0 0,0-1 0 0 0,0 1 0 0 0,1-1 1 0 0,0 0-1 0 0,0 0 0 0 0,0 1 1 0 0,1-1-1 0 0,0 0 0 0 0,2 6 0 0 0,-1-7 4 0 0,0 0-1 0 0,0 0 1 0 0,0-1-1 0 0,0 1 1 0 0,0-1-1 0 0,0 0 1 0 0,1 0-1 0 0,0 0 1 0 0,0-1-1 0 0,0 1 0 0 0,0-1 1 0 0,0 0-1 0 0,0 0 1 0 0,0 0-1 0 0,1 0 1 0 0,-1-1-1 0 0,1 0 1 0 0,8 1-1 0 0,-5 0 52 0 0,1-2-1 0 0,-1 1 1 0 0,1-1 0 0 0,-1 0-1 0 0,1-1 1 0 0,-1 0 0 0 0,1 0-1 0 0,-1-1 1 0 0,9-3 0 0 0,5-2 65 0 0,39-22 0 0 0,-41 19-152 0 0,0 0 0 0 0,31-9 0 0 0,-50 19 59 0 0,0 0-1 0 0,1-1 0 0 0,-1 1 1 0 0,1 0-1 0 0,0-1 1 0 0,-1 1-1 0 0,1 0 1 0 0,-1 0-1 0 0,1 0 0 0 0,-1 0 1 0 0,1 1-1 0 0,-1-1 1 0 0,1 0-1 0 0,-1 1 1 0 0,1-1-1 0 0,-1 1 0 0 0,1-1 1 0 0,-1 1-1 0 0,0 0 1 0 0,1-1-1 0 0,-1 1 1 0 0,2 1-1 0 0,-1 0-66 0 0,0 1 0 0 0,-1-1 1 0 0,1 0-1 0 0,0 0 0 0 0,-1 1 0 0 0,0-1 0 0 0,1 1 1 0 0,-1 0-1 0 0,0-1 0 0 0,0 1 0 0 0,0 4 0 0 0,2 8-969 0 0,-1 0 0 0 0,-1 0 0 0 0,-1 27 0 0 0,0-29-260 0 0,0 7-962 0 0,0 1-604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24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0 206 3952 0 0,'0'0'5867'0'0,"8"14"-5440"0"0,61 108 1201 0 0,-69-122-1561 0 0,1 1 0 0 0,-1-1 0 0 0,0 1 0 0 0,1-1 0 0 0,-1 1 0 0 0,1-1 0 0 0,-1 0 0 0 0,1 1 0 0 0,-1-1 0 0 0,1 1-1 0 0,-1-1 1 0 0,1 0 0 0 0,-1 0 0 0 0,1 1 0 0 0,-1-1 0 0 0,1 0 0 0 0,0 0 0 0 0,-1 1 0 0 0,1-1 0 0 0,0 0 0 0 0,-1 0 0 0 0,1 0-1 0 0,-1 0 1 0 0,1 0 0 0 0,0 0 0 0 0,-1 0 0 0 0,1 0 0 0 0,-1 0 0 0 0,1 0 0 0 0,0-1 0 0 0,-1 1 0 0 0,1 0 0 0 0,-1 0 0 0 0,1-1-1 0 0,0 1 1 0 0,-1 0 0 0 0,1 0 0 0 0,-1-1 0 0 0,1 1 0 0 0,-1-1 0 0 0,1 1 0 0 0,-1 0 0 0 0,0-1 0 0 0,1 1 0 0 0,-1-1 0 0 0,1 1-1 0 0,-1-1 1 0 0,0 1 0 0 0,1-1 0 0 0,-1 0 0 0 0,0 0 0 0 0,25-40 550 0 0,-17 28-649 0 0,34-57-327 0 0,20-31-2194 0 0,-15 34-2743 0 0,-11 20 805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2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152 198 2600 0 0,'0'0'7173'0'0,"13"-15"-7152"0"0,96-116-65 0 0,-104 125 70 0 0,-2 4 22 0 0,0-1 1 0 0,-1 0 0 0 0,1 0-1 0 0,-1 0 1 0 0,0 0 0 0 0,0 0-1 0 0,0 0 1 0 0,0-1 0 0 0,0 1-1 0 0,-1-1 1 0 0,2-5 0 0 0,-5 8 54 0 0,0 1 1 0 0,0-1 0 0 0,0 1 0 0 0,-1 0-1 0 0,1 0 1 0 0,0 0 0 0 0,0 0 0 0 0,0 0 0 0 0,-1 0-1 0 0,-2 1 1 0 0,-3 1-46 0 0,0 1 1 0 0,0 0-1 0 0,0 0 0 0 0,0 1 1 0 0,0 0-1 0 0,1 0 0 0 0,0 1 1 0 0,-9 7-1 0 0,-50 47 354 0 0,50-42-325 0 0,0 0 1 0 0,1 0-1 0 0,2 2 1 0 0,0 0-1 0 0,-15 27 1 0 0,23-34-89 0 0,-1-1 0 0 0,2 0 1 0 0,0 1-1 0 0,0 0 1 0 0,1 0-1 0 0,0 0 1 0 0,1 1-1 0 0,1-1 1 0 0,0 0-1 0 0,0 1 0 0 0,3 18 1 0 0,-2-26-10 0 0,2 0 1 0 0,-1 0 0 0 0,0-1-1 0 0,1 1 1 0 0,0 0-1 0 0,0 0 1 0 0,0-1 0 0 0,1 1-1 0 0,0-1 1 0 0,0 0 0 0 0,0 0-1 0 0,0 0 1 0 0,0 0-1 0 0,1-1 1 0 0,0 1 0 0 0,-1-1-1 0 0,1 0 1 0 0,1 0-1 0 0,-1 0 1 0 0,0-1 0 0 0,1 1-1 0 0,-1-1 1 0 0,1 0-1 0 0,7 2 1 0 0,4 1-114 0 0,0-1 0 0 0,0-1 0 0 0,1 0-1 0 0,-1-1 1 0 0,1-1 0 0 0,18 0 0 0 0,-22-1-437 0 0,0 0-1 0 0,1-1 0 0 0,-1-1 1 0 0,0 0-1 0 0,0-1 1 0 0,0 0-1 0 0,-1-1 1 0 0,1 0-1 0 0,-1-1 1 0 0,15-8-1 0 0,26-20-4516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25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372 1 4728 0 0,'0'0'8669'0'0,"-7"14"-8427"0"0,-164 380 2489 0 0,74-155-1508 0 0,86-214-1135 0 0,-7 13-4 0 0,2 1-1 0 0,2 1 1 0 0,1 0-1 0 0,-10 57 1 0 0,23-94-117 0 0,-1 1-1 0 0,0 0 1 0 0,1-1-1 0 0,0 1 1 0 0,0 0 0 0 0,0-1-1 0 0,1 1 1 0 0,-1 0-1 0 0,1-1 1 0 0,1 7 0 0 0,-1-9 6 0 0,1 0 1 0 0,-1 0-1 0 0,0 1 1 0 0,0-1-1 0 0,0-1 1 0 0,0 1-1 0 0,1 0 1 0 0,-1 0-1 0 0,1 0 1 0 0,-1-1-1 0 0,0 1 1 0 0,1 0-1 0 0,-1-1 1 0 0,1 0-1 0 0,-1 1 1 0 0,1-1 0 0 0,-1 0-1 0 0,1 0 1 0 0,0 0-1 0 0,-1 0 1 0 0,1 0-1 0 0,-1 0 1 0 0,1 0-1 0 0,-1 0 1 0 0,1 0-1 0 0,-1-1 1 0 0,3 0-1 0 0,19-4 11 0 0,34-12 0 0 0,-42 11-10 0 0,1 1 0 0 0,-1 1 1 0 0,1 1-1 0 0,0 0 0 0 0,23-1 1 0 0,-36 4 13 0 0,1 1 0 0 0,-1 0-1 0 0,1 0 1 0 0,-1 0 0 0 0,0 0 0 0 0,1 0 0 0 0,-1 1 0 0 0,0 0 0 0 0,0-1 0 0 0,0 1 0 0 0,0 0 0 0 0,0 1 0 0 0,0-1 0 0 0,-1 0 0 0 0,5 6 0 0 0,39 50 13 0 0,-28-32-53 0 0,10 10-85 0 0,-15-17 117 0 0,1-1 0 0 0,29 28 0 0 0,-39-42-254 0 0,1 0-1 0 0,0 0 0 0 0,0 0 0 0 0,0-1 0 0 0,1 1 0 0 0,-1-1 1 0 0,1-1-1 0 0,0 1 0 0 0,0-1 0 0 0,0 0 0 0 0,0 0 1 0 0,0-1-1 0 0,0 0 0 0 0,11 1 0 0 0,-9-1-288 0 0,-3-1 130 0 0,0 0-1 0 0,-1 0 1 0 0,1 0-1 0 0,0 0 1 0 0,-1-1-1 0 0,1 0 1 0 0,-1 0-1 0 0,7-2 1 0 0,29-17-3644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26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1162 0 4760 0 0,'0'0'6138'0'0,"-15"7"-4172"0"0,-10 6-1869 0 0,1 1 1 0 0,1 0-1 0 0,0 2 1 0 0,1 1-1 0 0,-22 21 1 0 0,-66 72 314 0 0,5 5 1 0 0,5 4-1 0 0,5 4 1 0 0,6 4 0 0 0,5 4-1 0 0,6 4 1 0 0,6 2 0 0 0,-100 275-1 0 0,152-352-404 0 0,3 0 0 0 0,3 2 0 0 0,2-1 0 0 0,-3 67 0 0 0,13-89-30 0 0,2 1-1 0 0,1 0 0 0 0,2-1 1 0 0,2 1-1 0 0,1-1 1 0 0,2 0-1 0 0,21 58 1 0 0,-2-31-184 0 0,2-2 1 0 0,4-1 0 0 0,2-1 0 0 0,3-2-1 0 0,2-2 1 0 0,3-1 0 0 0,2-3 0 0 0,3-1 0 0 0,98 84-1 0 0,-142-131 539 0 0,-14-6-1016 0 0,-14-9-4098 0 0,12-2 456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40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8462 2710 3484 0 0,'0'0'3706'0'0,"-13"8"-3535"0"0,4-2-116 0 0,-3 1 3 0 0,0 2-1 0 0,0-1 0 0 0,0 2 1 0 0,1-1-1 0 0,-16 19 1 0 0,-1 7 240 0 0,-2-3 1 0 0,-1 0 0 0 0,-2-2 0 0 0,-67 49 0 0 0,48-45 422 0 0,-1-3 1 0 0,-112 48 0 0 0,-260 89 1214 0 0,-9-29-885 0 0,313-106-843 0 0,-225 55 211 0 0,251-69-124 0 0,-164 12-1 0 0,121-29-42 0 0,-1-6 0 0 0,1-5 0 0 0,-261-53-1 0 0,66-3-29 0 0,145 23-22 0 0,1-9-1 0 0,-217-88 0 0 0,287 89-110 0 0,-448-195 63 0 0,26-46 54 0 0,227 68-142 0 0,15-23-182 0 0,35 29 171 0 0,-93-70-142 0 0,283 231 44 0 0,-163-140-333 0 0,-7-43 144 0 0,-42-52 10 0 0,134 132 235 0 0,148 157-6 0 0,-18-17-18 0 0,0-2-1 0 0,2 0 0 0 0,0-1 0 0 0,1 0 1 0 0,2-2-1 0 0,-17-30 0 0 0,-32-92-326 0 0,28 64 202 0 0,26 53 43 0 0,-2 1 1 0 0,-1 1-1 0 0,-1 0 0 0 0,-2 0 1 0 0,-26-34-1 0 0,16 28 86 0 0,-24-26 35 0 0,47 56-20 0 0,-2-2-49 0 0,-1-1 0 0 0,1 0 0 0 0,-1 0 0 0 0,2 0-1 0 0,-9-13 1 0 0,-7 48-1912 0 0,-16 44 1888 0 0,-38 108 1 0 0,-12 83 571 0 0,42-121-287 0 0,19-50-141 0 0,19-63 123 0 0,-2 0 1 0 0,-1-1-1 0 0,-17 38 0 0 0,25-67-202 0 0,1 1-1 0 0,0 0 1 0 0,0-1 0 0 0,-1 1 0 0 0,1-1 0 0 0,0 1 0 0 0,-1-1 0 0 0,1 1 0 0 0,-1 0 0 0 0,1-1-1 0 0,0 1 1 0 0,-1-1 0 0 0,1 0 0 0 0,-1 1 0 0 0,1-1 0 0 0,-1 1 0 0 0,0-1 0 0 0,1 0-1 0 0,-1 1 1 0 0,1-1 0 0 0,-1 0 0 0 0,0 0 0 0 0,1 1 0 0 0,-1-1 0 0 0,0 0 0 0 0,1 0-1 0 0,-2 0 1 0 0,1 0-182 0 0,0-1 0 0 0,1 1 0 0 0,-1-1 0 0 0,0 0 1 0 0,1 1-1 0 0,-1-1 0 0 0,1 0 0 0 0,-1 1 0 0 0,1-1 0 0 0,-1 0 0 0 0,1 1 0 0 0,-1-1 0 0 0,1 0 0 0 0,0 0 0 0 0,0 0 0 0 0,-1 1 0 0 0,1-1 0 0 0,0 0 0 0 0,0 0 0 0 0,0 0 0 0 0,0 0 0 0 0,0 0 0 0 0,0 1 0 0 0,0-1 0 0 0,0-1 0 0 0,0-23-4429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41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1552 0 0,'0'0'8794'0'0,"3"-6"-6227"0"0,243 19 15 0 0,117-29-2247 0 0,-301 12-246 0 0,-56 2-297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04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9 456 0 0,'0'0'6044'0'0,"5"-9"-2812"0"0,18 11-3236 0 0,41 6 1 0 0,-36-3-49 0 0,106 15 242 0 0,-130-18-916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0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0 912 0 0,'0'0'6405'0'0,"6"3"-6980"0"0,40 14 812 0 0,0-2 0 0 0,1-2 0 0 0,52 8 0 0 0,-91-20-348 0 0,-1 1-455 0 0,0-1 1 0 0,0 0-1 0 0,-1 0 0 0 0,1-1 1 0 0,11 0-1 0 0,10-5-2411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14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48 0 0,'2'-2'9195'0'0,"2"1"-9861"0"0,281 10 1332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05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1068 0 0,'0'0'9964'0'0,"14"-9"-10098"0"0,42-27-135 0 0,-52 34 257 0 0,0 1 1 0 0,0-1-1 0 0,0 1 0 0 0,-1 0 0 0 0,1 0 1 0 0,0 0-1 0 0,1 0 0 0 0,-1 1 1 0 0,0-1-1 0 0,0 1 0 0 0,0 0 1 0 0,0 0-1 0 0,0 1 0 0 0,0-1 0 0 0,0 1 1 0 0,0 0-1 0 0,0 0 0 0 0,4 2 1 0 0,3 0-56 0 0,17 4 111 0 0,42 16 1 0 0,-63-20-384 0 0,0 0 1 0 0,0 0 0 0 0,-1 1 0 0 0,1 0 0 0 0,-1 0 0 0 0,0 1-1 0 0,0-1 1 0 0,-1 1 0 0 0,1 0 0 0 0,-1 1 0 0 0,7 8 0 0 0,-8-6-1869 0 0,-3-2-465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06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4292 0 0,'0'0'1249'0'0,"102"15"-1618"0"0,-63-7 325 0 0,5-1 36 0 0,-12-1-492 0 0,22-1-1324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06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449 1 3344 0 0,'0'0'1080'0'0,"1"13"-1431"0"0,1 14 587 0 0,-1 0-1 0 0,-2 1 1 0 0,0-1 0 0 0,-2 0-1 0 0,-9 41 1 0 0,3-44-58 0 0,0 0-1 0 0,-2 0 0 0 0,0-1 1 0 0,-2 0-1 0 0,0-1 1 0 0,-2-1-1 0 0,0 0 1 0 0,-2-1-1 0 0,-22 22 1 0 0,27-30-340 0 0,-1-1-1 0 0,0 0 1 0 0,-1-1 0 0 0,0-1 0 0 0,-1 0 0 0 0,0-1 0 0 0,0 0 0 0 0,-1-1 0 0 0,0-1 0 0 0,0 0 0 0 0,0-2 0 0 0,-1 0 0 0 0,0 0 0 0 0,-33 1-1 0 0,26-6-2719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06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0 299 272 0 0,'0'0'10508'0'0,"11"-23"-9208"0"0,7 4-1239 0 0,0 1-1 0 0,1 1 0 0 0,1 1 1 0 0,40-25-1 0 0,-34 24-40 0 0,-1-1-1 0 0,43-40 1 0 0,-1-14 76 0 0,-86 104-3461 0 0,7-11 3336 0 0,-20 27-54 0 0,-72 121 693 0 0,87-135-566 0 0,0-1-1 0 0,2 2 0 0 0,-13 44 0 0 0,26-69 7 0 0,-1 1 0 0 0,2-1 0 0 0,-1 1 0 0 0,1 0 0 0 0,1 0 0 0 0,0-1 0 0 0,1 1 0 0 0,0 0 1 0 0,2 11-1 0 0,-2-19-571 0 0,1-1 0 0 0,-1 1 1 0 0,0 0-1 0 0,1-1 1 0 0,-1 1-1 0 0,1-1 1 0 0,0 0-1 0 0,2 3 1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07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1 756 0 0,'0'0'8764'0'0,"17"1"-9158"0"0,20 2 301 0 0,0 3 0 0 0,51 12 0 0 0,11 13 76 0 0,80 21 294 0 0,-174-50-1217 0 0,-18-1-3557 0 0,2-2 2447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09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73 364 0 0,'0'0'7563'0'0,"10"-12"-7050"0"0,30-35-66 0 0,-39 46-446 0 0,0-1 1 0 0,0 1 0 0 0,0 0-1 0 0,0 0 1 0 0,1 0 0 0 0,-1 0-1 0 0,1 0 1 0 0,-1 1 0 0 0,0-1-1 0 0,1 0 1 0 0,-1 1 0 0 0,1-1-1 0 0,0 1 1 0 0,-1-1 0 0 0,1 1-1 0 0,-1 0 1 0 0,1-1-1 0 0,0 1 1 0 0,-1 0 0 0 0,1 0-1 0 0,0 0 1 0 0,-1 0 0 0 0,1 1-1 0 0,-1-1 1 0 0,1 0 0 0 0,0 1-1 0 0,-1-1 1 0 0,1 1 0 0 0,-1 0-1 0 0,1-1 1 0 0,-1 1 0 0 0,0 0-1 0 0,1 0 1 0 0,-1 0-1 0 0,0 0 1 0 0,1 0 0 0 0,1 2-1 0 0,4 2-28 0 0,126 72 259 0 0,-3 6-1 0 0,215 182 0 0 0,-266-194-207 0 0,-3 3-1 0 0,102 130 1 0 0,105 189-203 0 0,-269-373 208 0 0,130 207 5 0 0,-124-191-106 0 0,-2 2 1 0 0,-2 0 0 0 0,-2 0-1 0 0,16 63 1 0 0,-15-18 59 0 0,-3 0-1 0 0,-4 0 1 0 0,-3 120-1 0 0,-7-177 74 0 0,-1 0-1 0 0,-1 0 1 0 0,-1-1-1 0 0,-2 1 1 0 0,0-1-1 0 0,-1-1 1 0 0,-2 1-1 0 0,-1-1 1 0 0,0-1 0 0 0,-2 0-1 0 0,-17 24 1 0 0,-10 6 317 0 0,-1-1 0 0 0,-3-3 0 0 0,-59 53 1 0 0,-54 37 636 0 0,-258 175 1 0 0,296-240 21 0 0,-135 62 1 0 0,180-98-967 0 0,-20 13-154 0 0,-63 30 290 0 0,147-77-162 0 0,1-2-1 0 0,0 0 0 0 0,0 0 0 0 0,-14 1 0 0 0,17-3-74 0 0,0 1 1 0 0,1-1 0 0 0,-1 1-1 0 0,0 0 1 0 0,1 1 0 0 0,-1-1-1 0 0,1 1 1 0 0,-1 0 0 0 0,1 0-1 0 0,0 1 1 0 0,-1 0-1 0 0,1 0 1 0 0,1 0 0 0 0,-6 4-1 0 0,-6 7 176 0 0,9-7-963 0 0,24-17-1136 0 0,93-45-7780 0 0,-96 47 7933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10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682 17 1228 0 0,'0'0'5415'0'0,"1"-4"-5499"0"0,-1-8-89 0 0,-6 12 326 0 0,-19 18 742 0 0,8-3-198 0 0,-209 164 2299 0 0,-52 38-1775 0 0,247-195-1164 0 0,19-12 33 0 0,-1-1-1 0 0,0 0 1 0 0,-1 0-1 0 0,0-2 1 0 0,-17 8 0 0 0,30-16-29 0 0,1 1 1 0 0,0 0 0 0 0,0 0-1 0 0,0-1 1 0 0,-1 1 0 0 0,1 0 0 0 0,0-1-1 0 0,0 1 1 0 0,0 0 0 0 0,0-1 0 0 0,0 1-1 0 0,0 0 1 0 0,0-1 0 0 0,0 1 0 0 0,0 0-1 0 0,0-1 1 0 0,0 1 0 0 0,0 0-1 0 0,0-1 1 0 0,0 1 0 0 0,0-1 0 0 0,0 1-1 0 0,0 0 1 0 0,0-1 0 0 0,0 1 0 0 0,0 0-1 0 0,1 0 1 0 0,-1-1 0 0 0,0 1 0 0 0,0 0-1 0 0,0-1 1 0 0,1 1 0 0 0,-1 0 0 0 0,0 0-1 0 0,0-1 1 0 0,1 1 0 0 0,6-15-283 0 0,-3 9 160 0 0,0 1 1 0 0,0 0-1 0 0,1-1 0 0 0,-1 1 0 0 0,1 1 1 0 0,1-1-1 0 0,-1 1 0 0 0,0 0 0 0 0,1 0 0 0 0,0 1 1 0 0,0-1-1 0 0,0 1 0 0 0,0 1 0 0 0,1-1 1 0 0,-1 1-1 0 0,1 0 0 0 0,-1 0 0 0 0,1 1 1 0 0,0 0-1 0 0,0 0 0 0 0,-1 1 0 0 0,1 0 1 0 0,0 0-1 0 0,7 1 0 0 0,3 2-30 0 0,1 1-1 0 0,-1 1 1 0 0,0 0 0 0 0,0 2-1 0 0,-1 0 1 0 0,0 0 0 0 0,0 2-1 0 0,15 10 1 0 0,100 71-1 0 0,176 160 1 0 0,-229-184 77 0 0,-43-37 3 0 0,121 112-33 0 0,-137-122-47 0 0,-2 1 0 0 0,0 1 0 0 0,-1 0 0 0 0,-1 1 0 0 0,20 40 0 0 0,-32-58 99 0 0,-1 1 1 0 0,0-1-1 0 0,-1 1 0 0 0,1 0 1 0 0,-1 0-1 0 0,0 0 0 0 0,0-1 1 0 0,0 1-1 0 0,-2 7 3549 0 0,0-12-3504 0 0,1 0 0 0 0,0 0-1 0 0,0 0 1 0 0,-1 0 0 0 0,1 0 0 0 0,0 0 0 0 0,-1 0 0 0 0,1 0 0 0 0,0 0 0 0 0,0 0 0 0 0,-1 0 0 0 0,1 0-1 0 0,0 0 1 0 0,0 0 0 0 0,-1 1 0 0 0,1-1 0 0 0,0 0 0 0 0,0 0 0 0 0,0 0 0 0 0,-1 0 0 0 0,1 1 0 0 0,0-1-1 0 0,0 0 1 0 0,0 0 0 0 0,-1 1 0 0 0,1-1 0 0 0,0 0 0 0 0,0 0 0 0 0,0 1 0 0 0,0-1 0 0 0,0 0 0 0 0,0 0-1 0 0,0 1 1 0 0,0-1 0 0 0,-1 27-1327 0 0,3 44-2542 0 0,6-25-147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31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1 195 3040 0 0,'0'0'6481'0'0,"9"-9"-6264"0"0,19-16 128 0 0,0 2-1 0 0,39-24 1 0 0,-43 33-309 0 0,0 1 0 0 0,1 2 0 0 0,0 1 0 0 0,1 0 0 0 0,0 2 0 0 0,1 1 0 0 0,0 1 1 0 0,0 2-1 0 0,0 0 0 0 0,0 2 0 0 0,1 1 0 0 0,53 5 0 0 0,-78-4-51 0 0,0 0 1 0 0,0 1-1 0 0,0-1 1 0 0,0 1-1 0 0,0 0 0 0 0,-1 0 1 0 0,1 0-1 0 0,0 0 0 0 0,-1 0 1 0 0,1 1-1 0 0,0-1 1 0 0,-1 1-1 0 0,0 0 0 0 0,1-1 1 0 0,-1 1-1 0 0,0 0 1 0 0,0 1-1 0 0,0-1 0 0 0,0 0 1 0 0,0 0-1 0 0,-1 1 0 0 0,3 3 1 0 0,-3-3 57 0 0,0 1 1 0 0,-1-1 0 0 0,1 0-1 0 0,-1 0 1 0 0,1 1-1 0 0,-1-1 1 0 0,0 0-1 0 0,-1 1 1 0 0,1-1 0 0 0,0 0-1 0 0,-1 1 1 0 0,0-1-1 0 0,0 0 1 0 0,0 0 0 0 0,0 0-1 0 0,0 0 1 0 0,0 0-1 0 0,-1 0 1 0 0,-3 6-1 0 0,-9 11 67 0 0,-1-1 0 0 0,0 0 0 0 0,-1-1 0 0 0,-1-1 0 0 0,-37 29 0 0 0,-109 65 240 0 0,67-50-196 0 0,-1 2 120 0 0,138-65 356 0 0,-7-3-704 0 0,0 0-1 0 0,0 3 1 0 0,0 0 0 0 0,38 5-1 0 0,-52-1 27 0 0,0 0-1 0 0,0 1 0 0 0,0 2 0 0 0,0 0 0 0 0,-1 1 0 0 0,0 1 0 0 0,0 0 0 0 0,23 14 0 0 0,-36-17 98 0 0,-1 0 0 0 0,1 0 0 0 0,-1 0 1 0 0,0 1-1 0 0,0 0 0 0 0,0 0 0 0 0,-1 0 0 0 0,1 1 1 0 0,-1-1-1 0 0,-1 1 0 0 0,1 0 0 0 0,-1 0 0 0 0,0 0 1 0 0,0 1-1 0 0,-1-1 0 0 0,0 1 0 0 0,0-1 0 0 0,0 1 0 0 0,-1 0 1 0 0,0 0-1 0 0,0 7 0 0 0,-1-5 1 0 0,0 0 0 0 0,-1-1-1 0 0,0 1 1 0 0,0-1 0 0 0,-1 1-1 0 0,0-1 1 0 0,0 1 0 0 0,-1-1 0 0 0,-1 0-1 0 0,1 0 1 0 0,-1-1 0 0 0,0 1-1 0 0,-1-1 1 0 0,0 1 0 0 0,0-2 0 0 0,-9 10-1 0 0,-1-1 126 0 0,-1-1-1 0 0,-1-1 0 0 0,0-1 1 0 0,-1 0-1 0 0,-34 16 0 0 0,-101 35 496 0 0,136-57-613 0 0,-10 5-343 0 0,-1-1 0 0 0,0-2 0 0 0,-1 0 0 0 0,0-2 0 0 0,-43 4 0 0 0,72-10 211 0 0,0 0-1 0 0,0 0 0 0 0,0 0 1 0 0,-1-1-1 0 0,1 1 1 0 0,0 0-1 0 0,0 0 1 0 0,-1 0-1 0 0,1 0 1 0 0,0 0-1 0 0,0 0 1 0 0,0 0-1 0 0,-1 0 1 0 0,1 0-1 0 0,0-1 1 0 0,0 1-1 0 0,0 0 1 0 0,-1-1-227 0 0,1 1 226 0 0,0 0 1 0 0,0 0-1 0 0,0 0 1 0 0,-1-1-1 0 0,1 1 1 0 0,0 0-1 0 0,0 0 0 0 0,0 0 1 0 0,0-1-1 0 0,0 1 1 0 0,0 0-1 0 0,0 0 1 0 0,0-1-1 0 0,0 1 1 0 0,0-1-1 0 0,20-30-10738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32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748 0 3436 0 0,'0'0'8333'0'0,"3"0"-8094"0"0,3 2-118 0 0,1 0-1 0 0,-1 1 0 0 0,0-1 0 0 0,0 1 0 0 0,0 0 0 0 0,0 1 0 0 0,0-1 1 0 0,-1 1-1 0 0,0 0 0 0 0,6 5 0 0 0,52 56 388 0 0,-44-44-435 0 0,32 33 126 0 0,-3 3-1 0 0,62 93 0 0 0,-91-119-56 0 0,-2 0 0 0 0,0 2-1 0 0,-3 0 1 0 0,0 0 0 0 0,-3 2-1 0 0,0-1 1 0 0,6 46-1 0 0,-10-22 7 0 0,-2 0 0 0 0,-4 0-1 0 0,-1 1 1 0 0,-16 110 0 0 0,-67 227 282 0 0,62-309-324 0 0,0-3 147 0 0,-33 88 0 0 0,41-139-202 0 0,-1-1 1 0 0,-2 0-1 0 0,-2 0 1 0 0,0-2-1 0 0,-34 41 1 0 0,9-21-7 0 0,-3-3 0 0 0,-2-2 0 0 0,-82 60-1 0 0,-174 97 165 0 0,198-135-95 0 0,36-20 92 0 0,27-17-181 0 0,-60 31 1 0 0,88-57-1836 0 0,4-6-2405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36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2856 0 0,'0'0'9479'0'0,"39"-6"-6744"0"0,70-4-2322 0 0,-16 2-275 0 0,-89 7-602 0 0,-1 1 0 0 0,0-1-1 0 0,1 1 1 0 0,-1 0 0 0 0,1 0 0 0 0,-1 0-1 0 0,1 0 1 0 0,-1 1 0 0 0,0-1-1 0 0,1 1 1 0 0,-1 0 0 0 0,0 0-1 0 0,0 0 1 0 0,6 3 0 0 0,-50-11-8193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15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5044 0 0,'0'0'4418'0'0,"11"-1"-4851"0"0,34-2 816 0 0,75 4 0 0 0,3 3 708 0 0,-71-3-4478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36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 1016 0 0,'0'0'11797'0'0,"16"0"-11537"0"0,277-6 844 0 0,-292 6-1126 0 0,1 0 0 0 0,0 0 1 0 0,0-1-1 0 0,0 1 0 0 0,0 0 1 0 0,-1-1-1 0 0,1 0 1 0 0,0 1-1 0 0,-1-1 0 0 0,1 0 1 0 0,0 0-1 0 0,-1 0 0 0 0,4-2 1 0 0,10-11-3777 0 0,-12 10 2393 0 0,6-5-2562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50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500 91 4940 0 0,'0'0'3836'0'0,"0"-13"-2238"0"0,0-34-455 0 0,0 17 1979 0 0,-1 46-3181 0 0,-2 0 1 0 0,1 0-1 0 0,-2 0 1 0 0,0-1-1 0 0,-9 22 1 0 0,-1 3 101 0 0,-159 478 908 0 0,-49-9-1656 0 0,189-455-46 0 0,2-3-4054 0 0,54-91 1465 0 0,5-8-1573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50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445 1 6461 0 0,'0'0'3982'0'0,"-2"13"-3701"0"0,-22 88 1296 0 0,-63 163 0 0 0,62-192-1385 0 0,-7 17-321 0 0,-203 527-1170 0 0,230-603 958 0 0,4-9 13 0 0,-1 1 0 0 0,0-1 0 0 0,0 0 0 0 0,0 0 0 0 0,0 0 0 0 0,-1 0 0 0 0,0 0 0 0 0,0 0 0 0 0,-4 3 0 0 0,1-6-1860 0 0,5-12-833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1:51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1079 171 4820 0 0,'0'0'5088'0'0,"-9"-14"-4802"0"0,3 2-263 0 0,3 6-19 0 0,0 1-1 0 0,0-1 1 0 0,0 1-1 0 0,-1 0 1 0 0,1 0-1 0 0,-1 0 1 0 0,-1 0-1 0 0,1 1 1 0 0,-1 0 0 0 0,1 0-1 0 0,-1 0 1 0 0,0 0-1 0 0,-1 1 1 0 0,1 0-1 0 0,-10-5 1 0 0,-28-6 79 0 0,0 1 1 0 0,0 3 0 0 0,-73-9 0 0 0,-135 7 504 0 0,238 13-604 0 0,-1 0 0 0 0,1 2-1 0 0,-1-1 1 0 0,1 2 0 0 0,0 0 0 0 0,0 0 0 0 0,1 1-1 0 0,-1 1 1 0 0,1 0 0 0 0,0 1 0 0 0,0 0-1 0 0,-17 15 1 0 0,-11 11-78 0 0,-68 73 0 0 0,95-92 102 0 0,-13 13 26 0 0,6-8-57 0 0,0 2 0 0 0,2 0 0 0 0,0 1 0 0 0,-19 33-1 0 0,36-54 21 0 0,0 0-1 0 0,1 1 0 0 0,-1-1 1 0 0,0 0-1 0 0,0 0 0 0 0,1 1 1 0 0,-1-1-1 0 0,1 0 0 0 0,-1 1 0 0 0,1-1 1 0 0,0 0-1 0 0,0 1 0 0 0,-1-1 1 0 0,1 1-1 0 0,0-1 0 0 0,0 0 1 0 0,0 1-1 0 0,0-1 0 0 0,1 1 1 0 0,-1-1-1 0 0,0 0 0 0 0,1 1 1 0 0,-1-1-1 0 0,1 0 0 0 0,-1 1 1 0 0,1-1-1 0 0,-1 0 0 0 0,1 0 0 0 0,0 1 1 0 0,0-1-1 0 0,0 0 0 0 0,0 0 1 0 0,0 0-1 0 0,0 0 0 0 0,0 0 1 0 0,0 0-1 0 0,0 0 0 0 0,0-1 1 0 0,0 1-1 0 0,3 1 0 0 0,4 1 73 0 0,0 0 0 0 0,0-1 0 0 0,1 0 0 0 0,-1 0-1 0 0,15 0 1 0 0,-15-1 9 0 0,87 8 167 0 0,-52-6-353 0 0,0 1 0 0 0,-1 2 1 0 0,78 22-1 0 0,-108-24 67 0 0,-1 0 0 0 0,0 1 0 0 0,0 0 0 0 0,0 1 0 0 0,-1 0 0 0 0,1 1 0 0 0,-2 0-1 0 0,1 1 1 0 0,-1 0 0 0 0,0 0 0 0 0,0 1 0 0 0,-1 0 0 0 0,-1 0 0 0 0,1 1 0 0 0,-1 0 0 0 0,-1 1 0 0 0,0-1 0 0 0,6 16 0 0 0,-9-20 72 0 0,-1-1 0 0 0,0 1 0 0 0,0 0 0 0 0,0 0 0 0 0,-1-1 0 0 0,0 1 0 0 0,0 0 0 0 0,0 1 0 0 0,-1-1 0 0 0,0 0 0 0 0,0 0 0 0 0,-1 0 0 0 0,1 0 0 0 0,-1 0 0 0 0,0 0 0 0 0,-1 0 0 0 0,0 0 1 0 0,0-1-1 0 0,0 1 0 0 0,-1 0 0 0 0,1-1 0 0 0,-1 0 0 0 0,0 0 0 0 0,-1 0 0 0 0,0 0 0 0 0,1 0 0 0 0,-1 0 0 0 0,-1-1 0 0 0,1 0 0 0 0,-1 0 0 0 0,0 0 0 0 0,0-1 0 0 0,0 1 0 0 0,-9 4 0 0 0,-5 1 141 0 0,0-1-1 0 0,-1 0 0 0 0,0-2 1 0 0,0 0-1 0 0,0-1 0 0 0,-27 2 1 0 0,18-3 13 0 0,0-2 0 0 0,-1-2 1 0 0,-53-5-1 0 0,78 4-133 0 0,0 0 0 0 0,0 0 0 0 0,1 0 0 0 0,-1-1 0 0 0,0 0 0 0 0,1 0 0 0 0,0 0 0 0 0,-1 0 0 0 0,1-1 0 0 0,0 1 0 0 0,0-1 0 0 0,-5-5 0 0 0,7 6-50 0 0,1 1-1 0 0,0 0 1 0 0,-1-1-1 0 0,1 1 1 0 0,0-1-1 0 0,0 0 1 0 0,0 1 0 0 0,0-1-1 0 0,1 0 1 0 0,-1 1-1 0 0,0-1 1 0 0,1 0-1 0 0,-1 0 1 0 0,1 0 0 0 0,0 0-1 0 0,0 0 1 0 0,-1 1-1 0 0,1-1 1 0 0,0 0-1 0 0,1 0 1 0 0,-1 0 0 0 0,0 0-1 0 0,0 0 1 0 0,1 0-1 0 0,-1 1 1 0 0,1-1-1 0 0,0 0 1 0 0,-1 0 0 0 0,1 1-1 0 0,0-1 1 0 0,0 0-1 0 0,0 1 1 0 0,0-1-1 0 0,2-1 1 0 0,3-3-81 0 0,0 0 0 0 0,1 0 0 0 0,-1 1 0 0 0,1 0 0 0 0,1 0 0 0 0,-1 0 0 0 0,1 1 0 0 0,-1 0 0 0 0,1 1 0 0 0,0 0 0 0 0,0 0 0 0 0,1 0 0 0 0,-1 1 0 0 0,1 1 0 0 0,-1-1 0 0 0,1 1 0 0 0,-1 1 0 0 0,1 0 0 0 0,11 1 0 0 0,-18-1 39 0 0,1 0 0 0 0,0 1 0 0 0,-1-1-1 0 0,1 1 1 0 0,0 0 0 0 0,-1-1-1 0 0,1 1 1 0 0,-1 1 0 0 0,1-1-1 0 0,-1 0 1 0 0,0 0 0 0 0,1 1-1 0 0,-1 0 1 0 0,0-1 0 0 0,0 1 0 0 0,0 0-1 0 0,3 3 1 0 0,-2-1 36 0 0,0 1 0 0 0,-1-1-1 0 0,1 1 1 0 0,-1 0 0 0 0,0 0 0 0 0,0 0 0 0 0,0 0-1 0 0,1 8 1 0 0,0 5-201 0 0,-1 0 1 0 0,-1 0-1 0 0,0 0 0 0 0,-3 21 0 0 0,-3-4-1810 0 0,-9 5-1675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14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0 380 0 0,'0'0'6383'0'0,"-14"13"-7994"0"0,-11-4-360 0 0,14-6 412 0 0,61-28-63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14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0 1564 0 0,'-102'26'2220'0'0,"102"-32"-1428"0"0,-3 1-660 0 0,0 2-128 0 0,0 0-8 0 0,-3 3-188 0 0,4 0-80 0 0,-1 0-304 0 0,0 6 292 0 0,2 3-32 0 0,-1 0-72 0 0,4 3-1660 0 0</inkml:trace>
  <inkml:trace contextRef="#ctx0" brushRef="#br0" timeOffset="1">77 74 1108 0 0,'0'0'4629'0'0,"-23"-2"-6754"0"0,31 14 885 0 0,17 3-976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1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35 1540 0 0,'0'0'5446'0'0,"-6"-6"-5524"0"0,-21-17-389 0 0,20 18-205 0 0,6 7 460 0 0,1 1 0 0 0,-1 0 0 0 0,1-1 0 0 0,0 1 0 0 0,0 0 1 0 0,0 0-1 0 0,0 0 0 0 0,1-1 0 0 0,-1 1 0 0 0,1 0 1 0 0,0-1-1 0 0,0 1 0 0 0,0 0 0 0 0,0-1 0 0 0,2 4 1 0 0,5 1-1441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15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127 121 1956 0 0,'-96'-51'980'0'0,"95"44"-576"0"0,-2 2 168 0 0,0 2 196 0 0,1 0-88 0 0,2 0-159 0 0,-3 3-133 0 0,2 6-2533 0 0,1-1 2141 0 0,0-1-432 0 0,0 2-868 0 0</inkml:trace>
  <inkml:trace contextRef="#ctx0" brushRef="#br0" timeOffset="1">30 22 416 0 0,'0'0'6049'0'0,"-29"-22"-6961"0"0,29 29-209 0 0,1 2 1057 0 0,4 2 64 0 0,3-2-952 0 0,16 3-1328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16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6 288 0 0,'0'0'4968'0'0,"-65"-6"-6636"0"0,59 12 76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27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1 272 0 0,'0'0'9278'0'0,"-6"18"-9733"0"0,-2 3 560 0 0,-30 99 303 0 0,-16 69-347 0 0,-117 276 1 0 0,153-413-4421 0 0,18-69-617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18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27 116 0 0,'0'0'2999'0'0,"0"-2"-2997"0"0,-4-8 3329 0 0,35 10-2016 0 0,56-7 71 0 0,-42 2-1256 0 0,1 2-1 0 0,78 6 1 0 0,-123-3-420 0 0,14 2 1243 0 0,-10 0-2033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28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3420 0 0,'0'0'6110'0'0,"16"10"-5714"0"0,1 0-308 0 0,-5-3-53 0 0,0 1 1 0 0,0 0-1 0 0,0 1 1 0 0,-1 0-1 0 0,-1 1 1 0 0,12 14-1 0 0,143 189 334 0 0,-137-171-278 0 0,-2 2 1 0 0,-2 0-1 0 0,24 66 1 0 0,-39-87-688 0 0,8 43 0 0 0,-15-58 261 0 0,-1 0 0 0 0,0 1-1 0 0,0-1 1 0 0,-1 0 0 0 0,0 1 0 0 0,0-1 0 0 0,-1 0 0 0 0,0 0 0 0 0,-3 10 0 0 0,4-16 127 0 0,-1 0 0 0 0,0 0 1 0 0,0-1-1 0 0,1 1 0 0 0,-1 0 0 0 0,0 0 1 0 0,-1-1-1 0 0,1 1 0 0 0,0 0 0 0 0,0-1 1 0 0,-1 1-1 0 0,1-1 0 0 0,-1 1 0 0 0,-2 1 1 0 0,-19 6-2411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28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1 507 5428 0 0,'0'0'4585'0'0,"86"-37"-4741"0"0,-37 28 148 0 0,6 5 4 0 0,9-1 4 0 0,3 1 52 0 0,3-1-4 0 0,-2 1 20 0 0,-1 1-68 0 0,-3-2-660 0 0,-6 1-664 0 0,-15 1-664 0 0,8-6-1165 0 0</inkml:trace>
  <inkml:trace contextRef="#ctx0" brushRef="#br0" timeOffset="1">965 121 7797 0 0,'0'0'3567'0'0,"6"13"-4227"0"0,-3-7 673 0 0,5 11 1 0 0,1-1 0 0 0,0 1 0 0 0,1-2 0 0 0,21 26-1 0 0,-24-34 40 0 0,1 0-1 0 0,-1-1 1 0 0,1 1-1 0 0,0-2 1 0 0,1 1-1 0 0,-1-1 1 0 0,13 5-1 0 0,-18-8-10 0 0,0-1 0 0 0,0 0 0 0 0,0 0 0 0 0,-1 0 1 0 0,1-1-1 0 0,0 1 0 0 0,0-1 0 0 0,0 1 0 0 0,0-1 0 0 0,0 0 0 0 0,0 0 0 0 0,0-1 0 0 0,0 1 0 0 0,0-1 0 0 0,0 1 0 0 0,0-1 0 0 0,0 0 0 0 0,0 0 0 0 0,0 0 0 0 0,-1 0 0 0 0,1-1 0 0 0,0 1 0 0 0,-1-1 1 0 0,1 0-1 0 0,-1 1 0 0 0,0-1 0 0 0,1 0 0 0 0,1-3 0 0 0,8-9 55 0 0,-1 0 0 0 0,0-1 1 0 0,-1 0-1 0 0,-1 0 1 0 0,-1-1-1 0 0,0 0 0 0 0,-1-1 1 0 0,-1 0-1 0 0,0 0 0 0 0,-1 0 1 0 0,-1-1-1 0 0,-1 1 0 0 0,2-25 1 0 0,-5 41-167 0 0,0-1 0 0 0,0 1 0 0 0,0-1 1 0 0,0 0-1 0 0,-1 1 0 0 0,1-1 0 0 0,0 1 1 0 0,-1-1-1 0 0,1 1 0 0 0,-1-1 0 0 0,0 1 1 0 0,1-1-1 0 0,-1 1 0 0 0,0-1 1 0 0,0 1-1 0 0,0 0 0 0 0,0 0 0 0 0,-2-2 1 0 0,2 3-144 0 0,1-1 1 0 0,-1 1-1 0 0,0-1 1 0 0,0 1-1 0 0,0 0 1 0 0,0-1 0 0 0,0 1-1 0 0,0 0 1 0 0,0 0-1 0 0,0 0 1 0 0,0 0 0 0 0,0 0-1 0 0,0 0 1 0 0,0 0-1 0 0,0 0 1 0 0,0 0-1 0 0,0 0 1 0 0,0 0 0 0 0,0 1-1 0 0,0-1 1 0 0,1 0-1 0 0,-1 1 1 0 0,0-1 0 0 0,0 1-1 0 0,0-1 1 0 0,0 1-1 0 0,1-1 1 0 0,-1 1 0 0 0,0 0-1 0 0,0-1 1 0 0,1 1-1 0 0,-2 1 1 0 0,-10 9-2707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29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0 7173 0 0,'0'0'4737'0'0,"-5"12"-6175"0"0,-47 106 1675 0 0,-57 201 1 0 0,59-121-3701 0 0,37-158-57 0 0,4-28 884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29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2568 0 0,'0'0'9679'0'0,"17"2"-9984"0"0,-5-1 309 0 0,5 1 15 0 0,0 1 0 0 0,-1 0 1 0 0,1 1-1 0 0,-1 1 0 0 0,21 8 0 0 0,64 38 34 0 0,-3 3-1 0 0,114 84 1 0 0,-192-126-65 0 0,-14-8-28 0 0,0-1 0 0 0,0 1 0 0 0,0 0 0 0 0,0 1 1 0 0,0-1-1 0 0,-1 1 0 0 0,0 0 0 0 0,6 9 0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0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465 144 1136 0 0,'0'0'6890'0'0,"4"-13"-5878"0"0,-1 3-791 0 0,1 1-38 0 0,-1 0 1 0 0,-1-1-1 0 0,0 1 0 0 0,0-1 1 0 0,-1 0-1 0 0,0 0 0 0 0,0 0 1 0 0,-2-10-1 0 0,1 19-162 0 0,0 0-1 0 0,0 0 1 0 0,-1 0-1 0 0,1 0 1 0 0,0 0-1 0 0,-1 0 1 0 0,1 0-1 0 0,-1 0 1 0 0,1 0-1 0 0,-1 0 1 0 0,0 1-1 0 0,1-1 1 0 0,-1 0-1 0 0,0 0 1 0 0,0 1 0 0 0,1-1-1 0 0,-1 0 1 0 0,0 1-1 0 0,0-1 1 0 0,0 1-1 0 0,0-1 1 0 0,0 1-1 0 0,-1-1 1 0 0,-29-3-104 0 0,20 5-64 0 0,-1 0-1 0 0,1 1 0 0 0,-15 3 0 0 0,12-1 72 0 0,1 1 0 0 0,-1-1 0 0 0,1 2 0 0 0,0 0-1 0 0,1 1 1 0 0,0 0 0 0 0,-22 16 0 0 0,27-16 139 0 0,1-1-1 0 0,-1 1 1 0 0,1 1 0 0 0,0-1-1 0 0,0 1 1 0 0,1 0 0 0 0,0 0-1 0 0,1 1 1 0 0,-1-1 0 0 0,2 1-1 0 0,-1 0 1 0 0,-3 16 0 0 0,-72 385 2966 0 0,41-196-2602 0 0,14-101-370 0 0,9-43 29 0 0,-11 102 0 0 0,26-171-86 0 0,-1 4-13 0 0,1 0-1 0 0,-1 0 1 0 0,1 0 0 0 0,0 1-1 0 0,1-1 1 0 0,-1 0-1 0 0,4 10 1 0 0,-3-13 9 0 0,0-1 1 0 0,0 1-1 0 0,0 0 0 0 0,0-1 0 0 0,1 1 1 0 0,-1-1-1 0 0,0 0 0 0 0,1 1 1 0 0,0-1-1 0 0,-1 0 0 0 0,1 0 0 0 0,0 0 1 0 0,-1 0-1 0 0,1 0 0 0 0,0-1 0 0 0,0 1 1 0 0,0 0-1 0 0,0-1 0 0 0,0 1 1 0 0,0-1-1 0 0,0 0 0 0 0,0 0 0 0 0,2 0 1 0 0,26 3 155 0 0,1-1 1 0 0,-1-2-1 0 0,57-6 1 0 0,89-26 89 0 0,23-3 48 0 0,-198 35-444 0 0,-1 0 0 0 0,1-1 0 0 0,0 1 0 0 0,-1 0 0 0 0,1-1 0 0 0,0 1 0 0 0,-1-1 0 0 0,1 0 0 0 0,-1 1 0 0 0,1-1 0 0 0,-1 1 1 0 0,1-1-1 0 0,-1 0 0 0 0,1 1 0 0 0,-1-1 0 0 0,1 0 0 0 0,-1 0 0 0 0,0 1 0 0 0,0-1 0 0 0,1 0 0 0 0,-1 0 0 0 0,0 1 0 0 0,0-1 0 0 0,0 0 0 0 0,0 0 0 0 0,0 0 0 0 0,0 1 1 0 0,0-1-1 0 0,0 0 0 0 0,0 0 0 0 0,0 0 0 0 0,0 1 0 0 0,-1-1 0 0 0,1 0 0 0 0,0 0 0 0 0,0 1 0 0 0,-1-2 0 0 0,-7-19-8111 0 0,16 67 6815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2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2025 2508 0 0,'0'0'2868'0'0,"5"13"-2365"0"0,8 16 120 0 0,1-1 1 0 0,1 0-1 0 0,2-1 1 0 0,0-1 0 0 0,33 36-1 0 0,-22-36-197 0 0,1-1 0 0 0,0-1 0 0 0,2-2 0 0 0,1-1 0 0 0,55 26 0 0 0,-4-8 49 0 0,99 29 1 0 0,-103-42-207 0 0,1-4 0 0 0,0-4 0 0 0,2-3 0 0 0,0-4 0 0 0,1-3 0 0 0,0-4 0 0 0,147-11 0 0 0,-165-1-125 0 0,0-2 1 0 0,-1-3-1 0 0,0-3 0 0 0,-1-3 1 0 0,-1-2-1 0 0,-1-3 0 0 0,-1-3 0 0 0,-1-3 1 0 0,-2-1-1 0 0,71-53 0 0 0,-75 44-72 0 0,-1-3 1 0 0,-2-1-1 0 0,-2-3 0 0 0,-3-2 0 0 0,60-80 1 0 0,-83 97-60 0 0,-2-1 0 0 0,-1-1 1 0 0,-1 0-1 0 0,-2-2 1 0 0,-2 0-1 0 0,-1 0 0 0 0,-2-1 1 0 0,-1-1-1 0 0,-2 1 1 0 0,6-74-1 0 0,-14 63-52 0 0,-2 1 1 0 0,-2-1-1 0 0,-2 1 1 0 0,-2 0-1 0 0,-2 1 1 0 0,-2 0-1 0 0,-2 0 0 0 0,-26-56 1 0 0,7 31 0 0 0,-3 1 0 0 0,-3 2 0 0 0,-4 1 0 0 0,-61-75 0 0 0,54 83-11 0 0,-3 1 0 0 0,-3 4 0 0 0,-1 1 0 0 0,-113-77 0 0 0,113 93-22 0 0,-1 2-1 0 0,-1 3 0 0 0,-2 3 1 0 0,-2 2-1 0 0,-114-33 0 0 0,124 48-16 0 0,0 2-1 0 0,-1 2 0 0 0,0 3 1 0 0,0 2-1 0 0,-1 3 0 0 0,1 1 0 0 0,0 4 1 0 0,0 1-1 0 0,0 3 0 0 0,1 2 0 0 0,1 3 1 0 0,0 2-1 0 0,-62 27 0 0 0,67-21-27 0 0,1 1 1 0 0,1 3-1 0 0,1 1 0 0 0,2 2 0 0 0,1 2 1 0 0,1 2-1 0 0,2 1 0 0 0,1 3 0 0 0,2 0 0 0 0,1 2 1 0 0,3 2-1 0 0,1 1 0 0 0,2 1 0 0 0,-24 50 1 0 0,31-47 136 0 0,2 1 1 0 0,3 0-1 0 0,1 2 1 0 0,3-1-1 0 0,1 2 1 0 0,3 0-1 0 0,2 0 1 0 0,2 0-1 0 0,3 0 1 0 0,6 73 0 0 0,6-31 42 0 0,4 0 0 0 0,4-1 0 0 0,4-1 0 0 0,60 152 0 0 0,72 99-1232 0 0,-28-131-2365 0 0,-83-152 159 0 0,3-13-1933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4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21968 0 560 0 0,'0'0'9435'0'0,"7"7"-9450"0"0,-3-4 33 0 0,0 1 0 0 0,0-1 0 0 0,0 1 0 0 0,-1 0 0 0 0,1 1 0 0 0,-1-1 1 0 0,0 1-1 0 0,0-1 0 0 0,-1 1 0 0 0,1 0 0 0 0,-1 0 0 0 0,0 0 0 0 0,-1 0 0 0 0,2 7 1 0 0,0 13 98 0 0,-1-1 1 0 0,-1 1 0 0 0,-1 0 0 0 0,-1 0 0 0 0,-1-1 0 0 0,-2 1 0 0 0,0-1-1 0 0,-2 0 1 0 0,-12 36 0 0 0,-11 14 204 0 0,-62 116-1 0 0,-344 531 800 0 0,411-683-1093 0 0,-187 284 334 0 0,-338 394-1 0 0,-698 565 238 0 0,261-368-381 0 0,479-462-206 0 0,-18-19-91 0 0,78-66-37 0 0,-666 587 202 0 0,828-713-20 0 0,-11-13 0 0 0,-610 354 0 0 0,643-442-7 0 0,-5-12 0 0 0,-6-12 0 0 0,-4-11 0 0 0,-332 75 0 0 0,-97-53 42 0 0,-8-63 9 0 0,-381 14-56 0 0,678-45-40 0 0,-848-20 34 0 0,3-103 116 0 0,-970-61-68 0 0,624 111 0 0 0,1177 71-31 0 0,3 29 11 0 0,371-50-77 0 0,-503 84 1401 0 0,-242 1-1030 0 0,740-88-322 0 0,-1-4 0 0 0,-77-7-1 0 0,129 4-26 0 0,0-1-1 0 0,0-1 0 0 0,0 0 1 0 0,0-1-1 0 0,0 0 0 0 0,1-1 1 0 0,0 0-1 0 0,0-1 0 0 0,0 0 1 0 0,-17-13-1 0 0,15 8-19 0 0,0 0 0 0 0,1-1 0 0 0,0-1 0 0 0,1 0-1 0 0,1-1 1 0 0,-18-28 0 0 0,10 6-40 0 0,2 0 0 0 0,1-1 0 0 0,2 0 0 0 0,2-1 0 0 0,-14-76 0 0 0,23 95-105 0 0,1 0 0 0 0,2-36 0 0 0,0 15-52 0 0,-31 53-180 0 0,-13 21 234 0 0,1 3 1 0 0,3 1-1 0 0,-58 70 1 0 0,-21 22 218 0 0,113-125-3 0 0,1-1-1 0 0,-1 1 1 0 0,0-1 0 0 0,0 0-1 0 0,0 0 1 0 0,-1 0 0 0 0,0-1 0 0 0,1 0-1 0 0,-1 0 1 0 0,0-1 0 0 0,-11 4 0 0 0,16-10-118 0 0,0 0 0 0 0,1 0 0 0 0,0 0 0 0 0,0 0 0 0 0,0 0 0 0 0,1-7 0 0 0,6-12-229 0 0,1 0 0 0 0,1 0 1 0 0,1 1-1 0 0,0 1 0 0 0,28-41 0 0 0,-34 56 237 0 0,5-9-1 0 0,0 0-1 0 0,1 1 0 0 0,1 0 0 0 0,0 1 0 0 0,25-23 1 0 0,-32 33 32 0 0,0 0 1 0 0,1 0-1 0 0,-1 0 1 0 0,1 1 0 0 0,-1-1-1 0 0,1 1 1 0 0,0 0-1 0 0,0 1 1 0 0,0-1-1 0 0,0 1 1 0 0,0 0 0 0 0,1 0-1 0 0,-1 1 1 0 0,0 0-1 0 0,0 0 1 0 0,0 0 0 0 0,1 0-1 0 0,-1 1 1 0 0,0-1-1 0 0,0 2 1 0 0,0-1 0 0 0,0 0-1 0 0,9 5 1 0 0,1 1 7 0 0,0 0 0 0 0,0 1 0 0 0,-1 1 0 0 0,-1 0 0 0 0,15 13 0 0 0,58 60 175 0 0,-8-6-2127 0 0,-62-65 214 0 0,-16-11 1618 0 0,1 0-1 0 0,-1 0 1 0 0,0 1-1 0 0,1-1 1 0 0,-1 0-1 0 0,0 0 1 0 0,1 1-1 0 0,-1-1 1 0 0,1 0-1 0 0,-1 0 1 0 0,1 0-1 0 0,-1 0 1 0 0,1 0-1 0 0,-1 0 1 0 0,0 0-1 0 0,1 0 1 0 0,-1 0-1 0 0,1 0 1 0 0,-1 0-1 0 0,1 0 1 0 0,-1 0-1 0 0,1 0 1 0 0,-1 0-1 0 0,0 0 1 0 0,1 0-1 0 0,-1 0 1 0 0,1-1-1 0 0,-1 1 1 0 0,0 0-1 0 0,1 0 1 0 0,-1-1-1 0 0,1 1 1 0 0,-1 0-1 0 0,0-1 1 0 0,1 1-1 0 0,-1 0 1 0 0,0-1-1 0 0,0 1 1 0 0,1 0-1 0 0,-1-1 1 0 0,0 1-1 0 0,1-1 1 0 0,3-18-2576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5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449 118 80 0 0,'0'0'5651'0'0,"15"-8"-4959"0"0,42-25 67 0 0,-55 32-570 0 0,0 0-1 0 0,0 0 1 0 0,0 0 0 0 0,0-1-1 0 0,0 1 1 0 0,-1 0 0 0 0,1-1-1 0 0,0 1 1 0 0,-1-1 0 0 0,1 0-1 0 0,-1 1 1 0 0,0-1 0 0 0,1 0 0 0 0,-1 0-1 0 0,0 0 1 0 0,0 0 0 0 0,1-3-1 0 0,-2 4-128 0 0,0 0-1 0 0,0 0 0 0 0,0 0 1 0 0,-1 0-1 0 0,1 0 1 0 0,0 1-1 0 0,-1-1 0 0 0,1 0 1 0 0,-1 0-1 0 0,1 0 0 0 0,-1 0 1 0 0,1 0-1 0 0,-1 1 1 0 0,1-1-1 0 0,-1 0 0 0 0,0 1 1 0 0,1-1-1 0 0,-1 0 1 0 0,0 1-1 0 0,0-1 0 0 0,1 1 1 0 0,-1-1-1 0 0,0 1 1 0 0,0-1-1 0 0,-2 0 0 0 0,-6-2-37 0 0,0 0 1 0 0,0 0-1 0 0,0 1 0 0 0,-17-2 0 0 0,-23-2-145 0 0,1 3-1 0 0,-1 2 1 0 0,-56 6-1 0 0,104-5 52 0 0,0 1 1 0 0,0-1-1 0 0,0 1 0 0 0,0-1 0 0 0,1 1 1 0 0,-1 0-1 0 0,0-1 0 0 0,0 1 0 0 0,0 0 1 0 0,1 0-1 0 0,-1 0 0 0 0,0 0 0 0 0,1-1 1 0 0,-1 1-1 0 0,1 0 0 0 0,-1 0 0 0 0,1 0 0 0 0,-1 0 1 0 0,1 0-1 0 0,0 0 0 0 0,-1 2 0 0 0,-7 30 937 0 0,5-22-497 0 0,-34 108 1032 0 0,-62 136 0 0 0,56-151-1106 0 0,38-93-268 0 0,3-9-11 0 0,1 1 1 0 0,0 0-1 0 0,0-1 1 0 0,0 1-1 0 0,0 0 0 0 0,0 0 1 0 0,0 0-1 0 0,1 0 0 0 0,-1 4 1 0 0,1-6 109 0 0,4-5-71 0 0,1 1 0 0 0,0 0-1 0 0,-1 0 1 0 0,1 0 0 0 0,7-2 0 0 0,4-3-94 0 0,33-19-113 0 0,66-26 1 0 0,-100 47 63 0 0,1 1 1 0 0,1 0-1 0 0,-1 1 0 0 0,1 1 1 0 0,-1 1-1 0 0,1 0 0 0 0,0 1 1 0 0,31 2-1 0 0,-45-1 68 0 0,1 1 0 0 0,0 0-1 0 0,0-1 1 0 0,0 2 0 0 0,-1-1 0 0 0,1 0-1 0 0,-1 1 1 0 0,1-1 0 0 0,-1 1 0 0 0,1 0 0 0 0,-1 1-1 0 0,0-1 1 0 0,0 0 0 0 0,0 1 0 0 0,0 0 0 0 0,0-1-1 0 0,-1 1 1 0 0,1 0 0 0 0,-1 0 0 0 0,0 1-1 0 0,0-1 1 0 0,0 0 0 0 0,0 1 0 0 0,-1 0 0 0 0,1-1-1 0 0,0 6 1 0 0,0-3 55 0 0,-1-1-1 0 0,0 1 0 0 0,-1-1 0 0 0,1 1 1 0 0,-1 0-1 0 0,0 0 0 0 0,-1-1 1 0 0,1 1-1 0 0,-1 0 0 0 0,0-1 1 0 0,-1 1-1 0 0,1-1 0 0 0,-1 1 0 0 0,0-1 1 0 0,0 0-1 0 0,-1 0 0 0 0,-4 8 1 0 0,-3 0 174 0 0,-1 0 1 0 0,0-1 0 0 0,-1 0 0 0 0,0-1-1 0 0,-1 0 1 0 0,0-1 0 0 0,-1 0 0 0 0,-17 9-1 0 0,6-6 49 0 0,-1 0 0 0 0,0-2 0 0 0,0-1 0 0 0,-30 7 0 0 0,50-16-116 0 0,-1 1 0 0 0,0-1 0 0 0,0 0 0 0 0,1 0 0 0 0,-1 0 0 0 0,0-1 0 0 0,0 0 0 0 0,-12-2 0 0 0,14-8-308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6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4396 0 0,'0'0'7776'0'0,"5"0"-7905"0"0,108-3 1043 0 0,-22 0-1772 0 0,-31 3-4593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7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4 206 4348 0 0,'0'0'6396'0'0,"0"-13"-5678"0"0,-3-43-286 0 0,3 53-435 0 0,0 0 1 0 0,1 0 0 0 0,0-1-1 0 0,-1 1 1 0 0,1 0 0 0 0,0 0-1 0 0,0 0 1 0 0,1 0-1 0 0,-1 0 1 0 0,1 0 0 0 0,-1 1-1 0 0,1-1 1 0 0,0 0 0 0 0,0 1-1 0 0,0-1 1 0 0,1 1 0 0 0,-1 0-1 0 0,0 0 1 0 0,1-1 0 0 0,0 2-1 0 0,-1-1 1 0 0,1 0-1 0 0,0 1 1 0 0,0-1 0 0 0,0 1-1 0 0,5-2 1 0 0,1-1-86 0 0,12-7 139 0 0,1 1 0 0 0,0 1 0 0 0,0 1 0 0 0,1 2 0 0 0,0 0 0 0 0,0 1 0 0 0,0 1 0 0 0,1 1 0 0 0,35 1 0 0 0,-57 2-58 0 0,0 0 0 0 0,0 0-1 0 0,0 0 1 0 0,0 1-1 0 0,0-1 1 0 0,0 1-1 0 0,0-1 1 0 0,0 1-1 0 0,0 0 1 0 0,0 0-1 0 0,0 0 1 0 0,-1 0 0 0 0,1 0-1 0 0,0 0 1 0 0,-1 0-1 0 0,1 1 1 0 0,-1-1-1 0 0,1 1 1 0 0,-1-1-1 0 0,0 1 1 0 0,0-1-1 0 0,0 1 1 0 0,0 0 0 0 0,0 0-1 0 0,0-1 1 0 0,0 1-1 0 0,0 0 1 0 0,0 0-1 0 0,0 3 1 0 0,1 5 53 0 0,-1 0 0 0 0,0 1 0 0 0,0-1 0 0 0,-1 18 0 0 0,-1-12 117 0 0,0 2 13 0 0,0 0 1 0 0,-2 0-1 0 0,0-1 1 0 0,-1 1-1 0 0,-9 22 1 0 0,-38 87 521 0 0,27-73-499 0 0,23-51-196 0 0,-4 6 0 0 0,1 0-1 0 0,1 0 1 0 0,-1 0 0 0 0,2 1 0 0 0,-1 0 0 0 0,1-1-1 0 0,1 1 1 0 0,-1 0 0 0 0,2 18 0 0 0,0-26-10 0 0,1 0 1 0 0,0 0 0 0 0,-1-1 0 0 0,1 1-1 0 0,0 0 1 0 0,0-1 0 0 0,0 1 0 0 0,1-1 0 0 0,-1 1-1 0 0,0-1 1 0 0,0 0 0 0 0,1 0 0 0 0,-1 1-1 0 0,1-1 1 0 0,-1 0 0 0 0,1 0 0 0 0,0 0-1 0 0,-1 0 1 0 0,4 0 0 0 0,38 16-817 0 0,-36-15 505 0 0,15 6-470 0 0,26 7-2507 0 0,-14-5-1804 0 0,-15-6 1938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1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2916 0 0,'0'0'4602'0'0,"15"1"-6087"0"0,272 33 2743 0 0,-268-31-1339 0 0,10 0 595 0 0,-9-2-3516 0 0,-10-1 1032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7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0 808 0 0,'0'0'8169'0'0,"14"9"-7573"0"0,44 33-21 0 0,-54-38-500 0 0,1 0 0 0 0,-1 1 0 0 0,0 0 1 0 0,0 0-1 0 0,-1 0 0 0 0,0 0 0 0 0,0 1 0 0 0,0-1 1 0 0,0 1-1 0 0,-1 0 0 0 0,0 0 0 0 0,0 0 1 0 0,0 0-1 0 0,-1 0 0 0 0,0 0 0 0 0,0 0 1 0 0,-1 0-1 0 0,0 0 0 0 0,0 1 0 0 0,0-1 1 0 0,-1 0-1 0 0,0 0 0 0 0,0 0 0 0 0,-3 9 0 0 0,3-9 27 0 0,-1-1-1 0 0,0 0 1 0 0,-1 1-1 0 0,1-1 0 0 0,-1 0 1 0 0,0-1-1 0 0,0 1 0 0 0,-1 0 1 0 0,1-1-1 0 0,-1 0 0 0 0,0 0 1 0 0,0 0-1 0 0,-1 0 1 0 0,1 0-1 0 0,-1-1 0 0 0,1 0 1 0 0,-1 0-1 0 0,0 0 0 0 0,0-1 1 0 0,-1 0-1 0 0,1 0 0 0 0,0 0 1 0 0,-1 0-1 0 0,1-1 1 0 0,-1 0-1 0 0,0 0 0 0 0,1-1 1 0 0,-1 1-1 0 0,0-1 0 0 0,1 0 1 0 0,-1-1-1 0 0,-6 0 0 0 0,10 0-58 0 0,0 0 0 0 0,-1 0 0 0 0,1-1 0 0 0,0 1 0 0 0,-1 0 0 0 0,1-1 0 0 0,0 1 0 0 0,0-1 0 0 0,0 0 0 0 0,0 0 0 0 0,1 1-1 0 0,-1-1 1 0 0,0 0 0 0 0,1-1 0 0 0,-1 1 0 0 0,-1-4 0 0 0,3 5-58 0 0,-1 0 0 0 0,0 0 0 0 0,1 0-1 0 0,-1-1 1 0 0,1 1 0 0 0,-1 0 0 0 0,1-1 0 0 0,0 1-1 0 0,-1 0 1 0 0,1-1 0 0 0,0 1 0 0 0,0 0 0 0 0,0-1 0 0 0,0 1-1 0 0,0-1 1 0 0,0 1 0 0 0,1 0 0 0 0,-1-1 0 0 0,0 1-1 0 0,1 0 1 0 0,-1 0 0 0 0,1-1 0 0 0,-1 1 0 0 0,1 0 0 0 0,0 0-1 0 0,-1-1 1 0 0,1 1 0 0 0,0 0 0 0 0,0 0 0 0 0,0 0-1 0 0,0 0 1 0 0,2-1 0 0 0,7-4-259 0 0,0 1 0 0 0,0 0 0 0 0,1 1 1 0 0,0 0-1 0 0,0 1 0 0 0,0 0 0 0 0,0 1 0 0 0,0 0 0 0 0,1 1 0 0 0,-1 0 0 0 0,18 1 1 0 0,18-3-4132 0 0,-20 0 694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8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 3572 0 0,'0'0'6572'0'0,"17"-10"-6435"0"0,57-32 118 0 0,-63 37-155 0 0,0 0 0 0 0,0 1 0 0 0,0 0 0 0 0,1 1 0 0 0,0 0 0 0 0,-1 1 0 0 0,17-1 0 0 0,13-3 290 0 0,-2-2-199 0 0,-15 2-241 0 0,-1 1 1 0 0,1 1-1 0 0,29-1 0 0 0,-53 6-103 0 0,0 1 0 0 0,0-1 0 0 0,0 1 0 0 0,-1-1 0 0 0,1 1 0 0 0,0-1-1 0 0,0 0 1 0 0,-1 1 0 0 0,1-1 0 0 0,-1 0 0 0 0,0 1 0 0 0,0 0 0 0 0,-5 6-718 0 0,-1 0 1 0 0,0-1 0 0 0,0 0-1 0 0,0 0 1 0 0,-1-1 0 0 0,-9 6 0 0 0,-9 7-1718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9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1 419 28 0 0,'0'0'8009'0'0,"95"18"-7905"0"0,-67-18-52 0 0,6 0-52 0 0,3-5-428 0 0,-2-5-1300 0 0,-8 1-917 0 0</inkml:trace>
  <inkml:trace contextRef="#ctx0" brushRef="#br0" timeOffset="1">712 65 1892 0 0,'0'0'6249'0'0,"83"-49"-5977"0"0,-58 41 4 0 0,5 2-148 0 0,-1 5-128 0 0,-2 1-160 0 0,-3 0 156 0 0,-3 6-4 0 0,-1 3-760 0 0,-7-3-1156 0 0,-5 9-1009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39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0 123 1460 0 0,'0'0'10124'0'0,"15"1"-10096"0"0,34-1-167 0 0,-1-2 1 0 0,0-2 0 0 0,69-16-1 0 0,-92 14-1069 0 0,0-1-1 0 0,-1-1 0 0 0,0-2 0 0 0,0 0 0 0 0,23-15 1 0 0,3-6-1942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28 508 0 0,'0'0'4696'0'0,"-13"3"-2859"0"0,-1 0-1604 0 0,0 1-1 0 0,0 0 1 0 0,0 1-1 0 0,0 1 1 0 0,1 0 0 0 0,0 1-1 0 0,1 0 1 0 0,-21 15-1 0 0,23-12-163 0 0,0 1-1 0 0,0-1 1 0 0,1 2-1 0 0,0-1 1 0 0,1 1-1 0 0,1 0 1 0 0,0 1-1 0 0,0 0 1 0 0,1 0-1 0 0,1 0 1 0 0,0 1-1 0 0,1 0 1 0 0,1 0-1 0 0,-3 19 1 0 0,5-26-45 0 0,0 0 0 0 0,1 0 0 0 0,0-1 0 0 0,1 1 0 0 0,-1 0 0 0 0,1 0 0 0 0,0 0 1 0 0,1-1-1 0 0,-1 1 0 0 0,2-1 0 0 0,-1 1 0 0 0,1-1 0 0 0,-1 0 0 0 0,2 1 0 0 0,-1-2 1 0 0,1 1-1 0 0,0 0 0 0 0,0-1 0 0 0,0 1 0 0 0,1-1 0 0 0,0-1 0 0 0,0 1 1 0 0,0-1-1 0 0,0 1 0 0 0,1-1 0 0 0,0-1 0 0 0,0 1 0 0 0,0-1 0 0 0,0 0 0 0 0,0-1 1 0 0,12 4-1 0 0,-9-3 111 0 0,0-1 0 0 0,1 0 0 0 0,-1 0 1 0 0,1-1-1 0 0,-1 0 0 0 0,1-1 0 0 0,-1 0 0 0 0,1-1 1 0 0,-1 0-1 0 0,1 0 0 0 0,-1-1 0 0 0,1 0 0 0 0,17-7 1 0 0,-14 4 94 0 0,-1-2 0 0 0,1 1 1 0 0,-1-2-1 0 0,-1 1 0 0 0,1-2 0 0 0,-1 0 1 0 0,-1 0-1 0 0,19-21 0 0 0,-17 16-102 0 0,-1 0 0 0 0,0-1 0 0 0,-1 0 0 0 0,-1-1 0 0 0,0 0 0 0 0,-1-1 0 0 0,-1 1 0 0 0,-1-2 0 0 0,0 1 0 0 0,-1-1 0 0 0,-1 1 0 0 0,0-1 0 0 0,-2 0 1 0 0,1-36-1 0 0,-3 50-131 0 0,0 0 0 0 0,-1-1 0 0 0,1 1 0 0 0,-1 0 1 0 0,0 0-1 0 0,0 0 0 0 0,-1 0 0 0 0,1 0 0 0 0,-1 0 0 0 0,0 0 1 0 0,0 1-1 0 0,0-1 0 0 0,-1 1 0 0 0,1-1 0 0 0,-1 1 1 0 0,1 0-1 0 0,-1 0 0 0 0,-6-5 0 0 0,5 5-45 0 0,-1 0-1 0 0,0 1 0 0 0,-1-1 0 0 0,1 1 1 0 0,0 0-1 0 0,-1 0 0 0 0,1 1 1 0 0,-1 0-1 0 0,1 0 0 0 0,-1 0 0 0 0,0 0 1 0 0,-7 1-1 0 0,0 0-248 0 0,-1 1 0 0 0,0 1 0 0 0,1 0 0 0 0,0 1 0 0 0,0 0 0 0 0,0 1 0 0 0,0 1 0 0 0,0 0 0 0 0,1 0 0 0 0,-20 13 0 0 0,29-16 180 0 0,-7 4-902 0 0,0 2 1 0 0,0 0-1 0 0,0 0 1 0 0,-9 11-1 0 0,-7 15-3593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0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13 28 0 0,'0'0'6859'0'0,"2"-3"-6121"0"0,7-7 432 0 0,-4 12 330 0 0,-6 32-959 0 0,-5 6 187 0 0,-2-1-1 0 0,-24 68 1 0 0,-39 73 255 0 0,61-157-927 0 0,-103 239 719 0 0,-88 218-294 0 0,135-324-72 0 0,64-169-829 0 0,2 10-137 0 0,1 0 0 0 0,-1 0 0 0 0,1 0 1 0 0,-1 0-1 0 0,1 0 0 0 0,0 1 0 0 0,0-1 0 0 0,0 0 1 0 0,2-2-1 0 0,18-22-4314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1 3100 0 0,'0'0'9064'0'0,"8"11"-8873"0"0,-1-1-166 0 0,-3-5-13 0 0,0 0 0 0 0,0 1 1 0 0,-1-1-1 0 0,0 1 1 0 0,0-1-1 0 0,0 1 0 0 0,-1 0 1 0 0,0 0-1 0 0,0 0 0 0 0,0 0 1 0 0,-1 1-1 0 0,2 10 0 0 0,-3 6 58 0 0,0 1-1 0 0,-2-1 0 0 0,0 0 1 0 0,-2 0-1 0 0,0-1 0 0 0,-14 42 1 0 0,14-52-301 0 0,-1 0 1 0 0,-1 0-1 0 0,0 0 1 0 0,0-1-1 0 0,-1 0 1 0 0,0 0-1 0 0,-1-1 0 0 0,-1 0 1 0 0,1 0-1 0 0,-2-1 1 0 0,1 0-1 0 0,-1 0 1 0 0,-18 11-1 0 0,25-18-110 0 0,-1 0 1 0 0,1-1-1 0 0,0 1 0 0 0,-1-1 0 0 0,1 0 0 0 0,-1 0 0 0 0,-3 1 1 0 0,6-2 157 0 0,0 0 0 0 0,0 0 0 0 0,0 0 0 0 0,0 0 1 0 0,-1 0-1 0 0,1 0 0 0 0,0 0 0 0 0,0 0 1 0 0,0 0-1 0 0,0-1 0 0 0,0 1 0 0 0,0 0 1 0 0,0-1-1 0 0,0 1 0 0 0,0 0 0 0 0,0-1 0 0 0,0 0 1 0 0,0 1-1 0 0,0-1 0 0 0,0 1 0 0 0,1-1 1 0 0,-1 0-1 0 0,0 0 0 0 0,0 1 0 0 0,0-3 1 0 0,-4-6-1694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1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0 314 768 0 0,'0'0'2883'0'0,"9"-13"-1417"0"0,26-40-139 0 0,-34 51-1253 0 0,1-1 0 0 0,0 1 0 0 0,0 0 0 0 0,-1 0 0 0 0,1 1 0 0 0,0-1 0 0 0,0 0 0 0 0,1 1 0 0 0,-1-1 0 0 0,0 1 0 0 0,0-1 0 0 0,1 1 0 0 0,-1 0 0 0 0,1 0 0 0 0,-1 0 0 0 0,1 1 0 0 0,0-1 0 0 0,-1 0 0 0 0,1 1 0 0 0,-1 0 0 0 0,1 0 0 0 0,0 0 0 0 0,-1 0 0 0 0,6 0 0 0 0,0 2-47 0 0,0 0-1 0 0,0 1 1 0 0,-1 0 0 0 0,1 0 0 0 0,12 7-1 0 0,-11-5 145 0 0,26 13 49 0 0,8 4 46 0 0,60 23 0 0 0,-88-40-182 0 0,0-1 0 0 0,0 0 0 0 0,0-1 0 0 0,0 0-1 0 0,0-1 1 0 0,1-1 0 0 0,-1-1 0 0 0,22-1 0 0 0,-30-1 44 0 0,0 1 0 0 0,-1-1 0 0 0,1 0-1 0 0,-1 0 1 0 0,0-1 0 0 0,0 0 0 0 0,0 0 0 0 0,0-1 0 0 0,0 1 0 0 0,0-1 0 0 0,-1 0 0 0 0,0-1 0 0 0,0 1 0 0 0,0-1 0 0 0,-1 0 0 0 0,1 0 0 0 0,-1-1 0 0 0,0 0 0 0 0,-1 1 0 0 0,1-1 0 0 0,-1 0 0 0 0,0 0 0 0 0,1-7 0 0 0,3-4-56 0 0,-2 0 1 0 0,0-1-1 0 0,-1 1 0 0 0,0-1 1 0 0,-2 0-1 0 0,0 0 1 0 0,-1-26-1 0 0,-1 40-83 0 0,0 0 1 0 0,-1 0-1 0 0,1 0 0 0 0,-1 0 0 0 0,0 0 1 0 0,0 0-1 0 0,0 0 0 0 0,-1 0 1 0 0,1 0-1 0 0,-1 1 0 0 0,0-1 1 0 0,0 1-1 0 0,0-1 0 0 0,0 1 1 0 0,-1 0-1 0 0,-4-5 0 0 0,5 7-41 0 0,0-1 1 0 0,0 1-1 0 0,0-1 0 0 0,-1 1 1 0 0,1 0-1 0 0,-1 0 0 0 0,1 0 1 0 0,-1 0-1 0 0,1 0 0 0 0,-1 1 1 0 0,0-1-1 0 0,1 1 0 0 0,-1 0 0 0 0,0 0 1 0 0,1 0-1 0 0,-1 0 0 0 0,0 0 1 0 0,1 0-1 0 0,-1 1 0 0 0,1-1 1 0 0,-1 1-1 0 0,0 0 0 0 0,1 0 1 0 0,-1 0-1 0 0,1 0 0 0 0,-3 1 0 0 0,-2 2-415 0 0,0 0 0 0 0,1 0-1 0 0,0 0 1 0 0,-10 10 0 0 0,-5 12-4487 0 0,19-13 260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1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 3664 0 0,'0'0'7238'0'0,"-8"14"-8136"0"0,6-12 900 0 0,-6 9-5 0 0,1 1 1 0 0,0 0 0 0 0,1 1 0 0 0,0 0-1 0 0,1 0 1 0 0,1 0 0 0 0,0 0 0 0 0,0 1-1 0 0,1-1 1 0 0,-1 18 0 0 0,4-29 23 0 0,0 1 1 0 0,0-1-1 0 0,0 0 1 0 0,0 0-1 0 0,0 0 1 0 0,0 1-1 0 0,1-1 1 0 0,-1 0-1 0 0,1 0 1 0 0,-1 0-1 0 0,1 0 1 0 0,0 0-1 0 0,0 0 1 0 0,0 0-1 0 0,1 2 1 0 0,0-2 11 0 0,0-1 0 0 0,0 0-1 0 0,0 0 1 0 0,0 0 0 0 0,0-1 0 0 0,1 1 0 0 0,-1 0-1 0 0,0-1 1 0 0,0 0 0 0 0,1 1 0 0 0,-1-1 0 0 0,0 0-1 0 0,0 0 1 0 0,5-1 0 0 0,6 1 109 0 0,0-2 1 0 0,0 0-1 0 0,0 0 0 0 0,0-1 1 0 0,-1-1-1 0 0,1 0 0 0 0,-1-1 1 0 0,21-11-1 0 0,-15 7-7 0 0,-1-2 1 0 0,-1 0-1 0 0,0-1 0 0 0,0 0 1 0 0,15-17-1 0 0,-29 27-117 0 0,1-1 1 0 0,-1 1-1 0 0,0-1 0 0 0,0 0 1 0 0,0 1-1 0 0,0-1 0 0 0,-1 0 1 0 0,1 0-1 0 0,-1 0 0 0 0,1-1 1 0 0,-1 1-1 0 0,0 0 0 0 0,0 0 1 0 0,-1-1-1 0 0,2-5 0 0 0,-3 8-35 0 0,1-1 0 0 0,0 0 0 0 0,-1 0 0 0 0,1 1 0 0 0,-1-1 0 0 0,0 1 0 0 0,1-1 0 0 0,-1 1 0 0 0,0-1 0 0 0,0 1 0 0 0,0-1 0 0 0,0 1 0 0 0,0-1-1 0 0,0 1 1 0 0,-1 0 0 0 0,1 0 0 0 0,0 0 0 0 0,-1 0 0 0 0,1 0 0 0 0,-1 0 0 0 0,1 0 0 0 0,-1 0 0 0 0,1 0 0 0 0,-1 1 0 0 0,1-1 0 0 0,-1 1 0 0 0,0-1 0 0 0,1 1 0 0 0,-1 0 0 0 0,-3-1-1 0 0,-18-3-942 0 0,1 2 0 0 0,-34-1 0 0 0,-12 5-4638 0 0,42 0 1402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2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12 312 0 0,'0'0'7921'0'0,"13"0"-7095"0"0,43 1-96 0 0,-49 1-592 0 0,0-1-1 0 0,0 1 1 0 0,0 1 0 0 0,-1-1 0 0 0,1 1-1 0 0,-1 0 1 0 0,0 1 0 0 0,0 0 0 0 0,0-1 0 0 0,0 2-1 0 0,-1-1 1 0 0,1 1 0 0 0,-1 0 0 0 0,0 0-1 0 0,5 8 1 0 0,-9-13-133 0 0,1 3 8 0 0,0-1-1 0 0,0 0 1 0 0,0 1 0 0 0,0 0 0 0 0,0-1 0 0 0,-1 1-1 0 0,1 0 1 0 0,-1 0 0 0 0,0 0 0 0 0,0 0-1 0 0,0 0 1 0 0,0 0 0 0 0,0 0 0 0 0,-1 0 0 0 0,1 6-1 0 0,-1-9 24 0 0,-1 0-1 0 0,1 1 1 0 0,-1-1-1 0 0,1 1 1 0 0,-1-1-1 0 0,1 0 0 0 0,-1 1 1 0 0,0-1-1 0 0,1 0 1 0 0,-1 1-1 0 0,1-1 0 0 0,-1 0 1 0 0,0 0-1 0 0,1 0 1 0 0,-1 1-1 0 0,1-1 0 0 0,-1 0 1 0 0,0 0-1 0 0,1 0 1 0 0,-1 0-1 0 0,0 0 0 0 0,1 0 1 0 0,-1 0-1 0 0,0-1 1 0 0,1 1-1 0 0,-2 0 1 0 0,1 0-4 0 0,0 0-1 0 0,-1 0 1 0 0,1-1 0 0 0,0 1 0 0 0,0 0 0 0 0,0 0 0 0 0,-1-1 0 0 0,1 1 0 0 0,0-1 0 0 0,0 1 0 0 0,0-1 0 0 0,0 1 0 0 0,0-1 0 0 0,-2-1 0 0 0,3 0-32 0 0,-1 0 0 0 0,0 1 0 0 0,1-1 0 0 0,-1 0 0 0 0,1 0 1 0 0,-1 0-1 0 0,1 0 0 0 0,0 0 0 0 0,0 0 0 0 0,0 0 0 0 0,0 0 0 0 0,0 0 0 0 0,1 0 0 0 0,-1 0 0 0 0,1 0 1 0 0,-1 1-1 0 0,1-1 0 0 0,0 0 0 0 0,0-2 0 0 0,2 0-48 0 0,-1 0 0 0 0,1 1 0 0 0,0-1 0 0 0,-1 1 0 0 0,2-1 0 0 0,-1 1 0 0 0,0 0-1 0 0,5-3 1 0 0,3-2-65 0 0,1 1 0 0 0,0 0 0 0 0,1 1 0 0 0,20-8 0 0 0,-26 12 110 0 0,0 0 0 0 0,1 1-1 0 0,-1-1 1 0 0,0 1 0 0 0,1 1-1 0 0,0-1 1 0 0,-1 1 0 0 0,1 1-1 0 0,-1-1 1 0 0,1 2 0 0 0,-1-1-1 0 0,0 0 1 0 0,1 1 0 0 0,-1 1-1 0 0,0-1 1 0 0,0 1 0 0 0,0 0-1 0 0,-1 1 1 0 0,1 0 0 0 0,-1 0-1 0 0,0 0 1 0 0,0 1-1 0 0,0 0 1 0 0,0 0 0 0 0,-1 0-1 0 0,0 1 1 0 0,0-1 0 0 0,-1 1-1 0 0,1 1 1 0 0,-1-1 0 0 0,-1 1-1 0 0,1-1 1 0 0,-1 1 0 0 0,0 0-1 0 0,-1 0 1 0 0,1 0 0 0 0,-1 1-1 0 0,-1-1 1 0 0,0 0 0 0 0,0 1-1 0 0,0-1 1 0 0,-1 12-1 0 0,-5 22-542 0 0,-6-16-2637 0 0,5-15-466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9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95 860 0 0,'0'0'5824'0'0,"8"-13"-5075"0"0,25-37-21 0 0,-32 48-630 0 0,0 1 0 0 0,0-1 0 0 0,0 1 0 0 0,0-1 0 0 0,0 0 0 0 0,-1 0 0 0 0,1 1 0 0 0,0-1 0 0 0,-1 0 0 0 0,1 0 0 0 0,-1 0 0 0 0,1-3-1 0 0,-2 5-88 0 0,1-1 0 0 0,0 1 0 0 0,0 0-1 0 0,0-1 1 0 0,0 1 0 0 0,-1 0-1 0 0,1-1 1 0 0,0 1 0 0 0,0 0-1 0 0,-1 0 1 0 0,1-1 0 0 0,0 1-1 0 0,0 0 1 0 0,-1 0 0 0 0,1 0 0 0 0,0-1-1 0 0,-1 1 1 0 0,1 0 0 0 0,0 0-1 0 0,-1 0 1 0 0,1 0 0 0 0,0 0-1 0 0,-1 0 1 0 0,1 0 0 0 0,-1 0-1 0 0,1 0 1 0 0,0 0 0 0 0,-1 0 0 0 0,1 0-1 0 0,0 0 1 0 0,-1 0 0 0 0,1 0-1 0 0,0 0 1 0 0,-1 0 0 0 0,0 0-1 0 0,-29 13-7 0 0,20-7 223 0 0,1 0 0 0 0,1 1 0 0 0,-1 0 0 0 0,1 0 0 0 0,0 1 0 0 0,1 0 0 0 0,0 1 0 0 0,-10 15 0 0 0,13-19-150 0 0,1 1 1 0 0,0 0-1 0 0,0 0 0 0 0,1 1 1 0 0,0-1-1 0 0,0 0 1 0 0,0 1-1 0 0,1-1 0 0 0,0 1 1 0 0,0 0-1 0 0,0-1 0 0 0,1 1 1 0 0,0 0-1 0 0,1 0 0 0 0,1 9 1 0 0,0-11-65 0 0,-1 0 1 0 0,2 0 0 0 0,-1-1-1 0 0,0 1 1 0 0,1 0 0 0 0,0-1-1 0 0,0 0 1 0 0,1 0 0 0 0,-1 0-1 0 0,1 0 1 0 0,0 0-1 0 0,-1-1 1 0 0,2 1 0 0 0,-1-1-1 0 0,0 0 1 0 0,1-1 0 0 0,-1 1-1 0 0,10 3 1 0 0,-2-1-261 0 0,0 0 1 0 0,1-1-1 0 0,-1 0 0 0 0,1-1 1 0 0,-1-1-1 0 0,21 2 0 0 0,-18-3-309 0 0,-7 0-221 0 0,1-1 1 0 0,0 0-1 0 0,-1 0 1 0 0,1-1-1 0 0,14-2 1 0 0,6-7-2173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2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1736 0 0,'0'0'4420'0'0,"14"-3"-4187"0"0,-12 2-229 0 0,20-3 137 0 0,0 0 1 0 0,0 1-1 0 0,42 0 0 0 0,-52 4-160 0 0,-1 1 0 0 0,1 0 0 0 0,-1 0-1 0 0,1 1 1 0 0,18 9 0 0 0,5 5-3170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2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97 6917 0 0,'0'0'4635'0'0,"-10"16"-4081"0"0,7-10-505 0 0,-7 11 28 0 0,1 0-1 0 0,1 1 1 0 0,0 0 0 0 0,1 1 0 0 0,2-1 0 0 0,-1 1-1 0 0,-2 21 1 0 0,7-29-58 0 0,1 0 0 0 0,0 0 0 0 0,0 0 0 0 0,1 0 0 0 0,0 0 0 0 0,1 0 0 0 0,0-1 0 0 0,1 1 0 0 0,6 17 0 0 0,-7-24 3 0 0,1 1 1 0 0,-1 0-1 0 0,1-1 0 0 0,0 0 1 0 0,1 1-1 0 0,-1-1 1 0 0,1 0-1 0 0,-1-1 1 0 0,1 1-1 0 0,0-1 0 0 0,1 0 1 0 0,-1 0-1 0 0,0 0 1 0 0,1 0-1 0 0,0-1 1 0 0,-1 0-1 0 0,1 0 0 0 0,0 0 1 0 0,0 0-1 0 0,0-1 1 0 0,1 0-1 0 0,5 1 1 0 0,6-1 87 0 0,-1 0 0 0 0,1-2 1 0 0,-1 1-1 0 0,1-2 1 0 0,0 0-1 0 0,-1-2 0 0 0,0 1 1 0 0,0-2-1 0 0,0 0 1 0 0,0-1-1 0 0,-1 0 0 0 0,0-2 1 0 0,14-8-1 0 0,-11 5 39 0 0,-1 0 0 0 0,0-2 0 0 0,0 1 1 0 0,-2-2-1 0 0,1 0 0 0 0,-2-1 0 0 0,0-1 0 0 0,-1 0 0 0 0,-1-1 0 0 0,12-18 0 0 0,-19 25-123 0 0,0 0 0 0 0,-1-1 0 0 0,0 1-1 0 0,0-1 1 0 0,-2 0 0 0 0,1 0 0 0 0,-1 0 0 0 0,0 0 0 0 0,-1 0-1 0 0,-1 0 1 0 0,0-17 0 0 0,-1 23-45 0 0,1 0 0 0 0,-1 1 0 0 0,0-1 0 0 0,0 1-1 0 0,-1-1 1 0 0,1 1 0 0 0,-1-1 0 0 0,0 1 0 0 0,0 0 0 0 0,-1 0 0 0 0,1 0-1 0 0,-1 0 1 0 0,0 0 0 0 0,0 0 0 0 0,0 1 0 0 0,0-1 0 0 0,-1 1 0 0 0,0 0 0 0 0,1 0-1 0 0,-1 1 1 0 0,0-1 0 0 0,0 1 0 0 0,0-1 0 0 0,-1 1 0 0 0,1 1 0 0 0,-1-1 0 0 0,1 1-1 0 0,-1-1 1 0 0,-5 0 0 0 0,-7 0-122 0 0,1 0 0 0 0,0 2 0 0 0,0 0 0 0 0,-1 0-1 0 0,1 1 1 0 0,0 1 0 0 0,-32 9 0 0 0,-3 4-699 0 0,-50 22 0 0 0,-65 35-5444 0 0,102-46-671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4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11 111 4196 0 0,'0'0'3385'0'0,"2"-13"-2127"0"0,9-85 1686 0 0,-3 246-1286 0 0,-21 253 0 0 0,1-193-1250 0 0,9-139-298 0 0,-1-2-57 0 0,6 82 0 0 0,-1-139-117 0 0,1-1 0 0 0,0 0 0 0 0,0 1 0 0 0,5 10 0 0 0,-6-16-353 0 0,1-1 0 0 0,-1 0 0 0 0,1 0 0 0 0,-1 1 0 0 0,1-1 0 0 0,0-1 0 0 0,0 1 0 0 0,0 0 0 0 0,1 0 0 0 0,-1-1 0 0 0,0 1 0 0 0,1-1 0 0 0,0 0 0 0 0,5 3 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4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0 6801 0 0,'0'0'3156'0'0,"-1"19"-2663"0"0,-11 279 1679 0 0,11-280-2099 0 0,-15 225 399 0 0,11-197-436 0 0,-3-1 0 0 0,-1 0 0 0 0,-21 57 0 0 0,29-98-175 0 0,0 0 0 0 0,-1 0 0 0 0,0-1 1 0 0,0 1-1 0 0,0 0 0 0 0,-4 4 1 0 0,6-7 74 0 0,-1-1 0 0 0,1 0 0 0 0,0 0 1 0 0,0 1-1 0 0,-1-1 0 0 0,1 0 1 0 0,0 0-1 0 0,-1 1 0 0 0,1-1 0 0 0,0 0 1 0 0,0 0-1 0 0,-1 0 0 0 0,1 0 1 0 0,0 0-1 0 0,-1 0 0 0 0,1 1 0 0 0,0-1 1 0 0,-1 0-1 0 0,1 0 0 0 0,0 0 1 0 0,-1 0-1 0 0,1 0 0 0 0,-1 0 0 0 0,1 0 1 0 0,0 0-1 0 0,-1 0 0 0 0,1-1 1 0 0,0 1-1 0 0,-1 0 0 0 0,1 0 0 0 0,-1 0 1 0 0,0-1-190 0 0,0 0 1 0 0,0 0-1 0 0,0-1 1 0 0,1 1-1 0 0,-1 0 1 0 0,0 0-1 0 0,0-1 1 0 0,1 1-1 0 0,-1 0 1 0 0,1-1 0 0 0,-1 1-1 0 0,0-3 1 0 0,-5-24-3363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5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56 171 4136 0 0,'0'0'5289'0'0,"57"-96"-5057"0"0,-27 77-88 0 0,12 4-4 0 0,7 1-32 0 0,6 2-108 0 0,3 5-52 0 0,5 1-36 0 0,2 4 88 0 0,-5 2-80 0 0,-3 11 80 0 0,-13 7-4 0 0,-8 4-896 0 0,-14-4-1476 0 0,-11 12-2125 0 0</inkml:trace>
  <inkml:trace contextRef="#ctx0" brushRef="#br0" timeOffset="1">0 644 5501 0 0,'0'0'6704'0'0,"113"-73"-6860"0"0,-63 64 148 0 0,1 3-176 0 0,2 3 184 0 0,-1 3 12 0 0,0 0-12 0 0,-4 0-536 0 0,-7 0-976 0 0,-10 0-1132 0 0,8 0-2117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5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4 5124 0 0,'0'0'4622'0'0,"-15"-1"-3938"0"0,13 1-663 0 0,-9-1 83 0 0,0 0 1 0 0,0 1-1 0 0,0 0 0 0 0,0 1 0 0 0,0 0 0 0 0,0 1 0 0 0,0 0 1 0 0,0 1-1 0 0,1 0 0 0 0,-19 8 0 0 0,13-1-59 0 0,1 0-1 0 0,0 1 1 0 0,0 0 0 0 0,1 1-1 0 0,1 1 1 0 0,0 0-1 0 0,1 1 1 0 0,0 0 0 0 0,1 1-1 0 0,1 0 1 0 0,-16 32-1 0 0,33-59 151 0 0,0 1 0 0 0,1-1 0 0 0,0 1 0 0 0,13-11-1 0 0,-16 16-183 0 0,1 0-1 0 0,0 0 1 0 0,0 1-1 0 0,0 0 0 0 0,1 0 1 0 0,-1 0-1 0 0,1 1 0 0 0,0 0 1 0 0,1 1-1 0 0,12-5 1 0 0,-13 6 4 0 0,0 1 1 0 0,0 0-1 0 0,0 1 1 0 0,1-1-1 0 0,-1 2 1 0 0,0-1-1 0 0,0 1 1 0 0,0 0 0 0 0,0 0-1 0 0,0 1 1 0 0,0 0-1 0 0,0 0 1 0 0,-1 0-1 0 0,12 7 1 0 0,-9-4 22 0 0,-1 1 0 0 0,1 1 1 0 0,-1-1-1 0 0,-1 1 0 0 0,1 1 1 0 0,-1-1-1 0 0,0 1 0 0 0,-1 0 0 0 0,7 11 1 0 0,1 6-643 0 0,-1 1 0 0 0,-1 1 1 0 0,-1 0-1 0 0,-1 0 0 0 0,-2 1 1 0 0,7 38-1 0 0,-12-39-4349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6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0 6857 0 0,'0'0'8266'0'0,"0"17"-8654"0"0,-5 52 506 0 0,-20 102 0 0 0,-3-62-478 0 0,-6 30-1510 0 0,30-116 244 0 0,2 0 0 0 0,-1 23 0 0 0,5-34-1157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6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23 4856 0 0,'0'0'5524'0'0,"7"18"-5276"0"0,-1-3-196 0 0,11 28 47 0 0,16 58 0 0 0,-28-78-82 0 0,-1 0 0 0 0,0 0 0 0 0,-2 0 0 0 0,-1 0 0 0 0,-2 39 0 0 0,0-55 13 0 0,0 0-1 0 0,0 0 1 0 0,-1 0 0 0 0,0 0-1 0 0,0-1 1 0 0,-1 1 0 0 0,0-1 0 0 0,0 1-1 0 0,0-1 1 0 0,-5 7 0 0 0,5-10 21 0 0,0 0 1 0 0,-1 1-1 0 0,1-1 1 0 0,0 0 0 0 0,-1-1-1 0 0,0 1 1 0 0,1-1-1 0 0,-1 1 1 0 0,0-1-1 0 0,-1 0 1 0 0,1 0 0 0 0,0-1-1 0 0,0 0 1 0 0,-1 1-1 0 0,1-1 1 0 0,-1-1 0 0 0,-5 2-1 0 0,-31-3 430 0 0,40 1-475 0 0,1 0-1 0 0,-1 0 0 0 0,0 0 0 0 0,1 0 1 0 0,-1 0-1 0 0,1 0 0 0 0,-1 0 1 0 0,0-1-1 0 0,1 1 0 0 0,-1 0 0 0 0,1 0 1 0 0,-1 0-1 0 0,0-1 0 0 0,1 1 1 0 0,-1 0-1 0 0,1-1 0 0 0,-1 1 1 0 0,1 0-1 0 0,-1-1 0 0 0,1 1 0 0 0,-1-1 1 0 0,1 1-1 0 0,0 0 0 0 0,-1-1 1 0 0,1 1-1 0 0,0-1 0 0 0,-1 0 0 0 0,1 1 1 0 0,0-1-1 0 0,0 1 0 0 0,-1-1 1 0 0,1 1-1 0 0,0-1 0 0 0,0 0 1 0 0,0 1-1 0 0,0-1 0 0 0,0 1 0 0 0,0-1 1 0 0,0 0-1 0 0,0 1 0 0 0,0-1 1 0 0,0 1-1 0 0,0-1 0 0 0,0 0 1 0 0,0 1-1 0 0,0-1 0 0 0,1 1 0 0 0,-1-1 1 0 0,0 0-1 0 0,0 1 0 0 0,1-1 1 0 0,-1 1-1 0 0,0-1 0 0 0,1 1 0 0 0,-1-1 1 0 0,1 1-1 0 0,-1-1 0 0 0,0 1 1 0 0,1 0-1 0 0,-1-1 0 0 0,1 1 1 0 0,0-1-1 0 0,29-31-705 0 0,57-45 1 0 0,-52 48-94 0 0,45-49 1 0 0,-60 55 329 0 0,-1 0 0 0 0,25-43-1 0 0,-39 58 595 0 0,0-1 0 0 0,-1 0-1 0 0,0 0 1 0 0,0 0-1 0 0,-1-1 1 0 0,0 0 0 0 0,-1 1-1 0 0,0-1 1 0 0,0 0-1 0 0,-1 0 1 0 0,0-17 0 0 0,-1 27-112 0 0,0-1-1 0 0,0 1 1 0 0,0-1 0 0 0,-1 1 0 0 0,1 0 0 0 0,0-1 0 0 0,0 1 0 0 0,0-1 0 0 0,0 1 0 0 0,-1 0 0 0 0,1-1 0 0 0,0 1 0 0 0,0-1 0 0 0,-1 1 0 0 0,1 0 0 0 0,0-1 0 0 0,0 1 0 0 0,-1 0 0 0 0,1 0 0 0 0,0-1-1 0 0,-1 1 1 0 0,1 0 0 0 0,-1 0 0 0 0,1-1 0 0 0,0 1 0 0 0,-1 0 0 0 0,1 0 0 0 0,-1 0 0 0 0,1 0 0 0 0,0 0 0 0 0,-1 0 0 0 0,1 0 0 0 0,-1-1 0 0 0,1 1 0 0 0,-1 0 0 0 0,1 1 0 0 0,0-1 0 0 0,-1 0-1 0 0,1 0 1 0 0,-1 0 0 0 0,1 0 0 0 0,-1 0 0 0 0,1 0 0 0 0,0 0 0 0 0,-1 1 0 0 0,1-1 0 0 0,-1 0 0 0 0,1 0 0 0 0,0 0 0 0 0,-1 1 0 0 0,1-1 0 0 0,0 0 0 0 0,-1 1 0 0 0,1-1 0 0 0,-1 1 0 0 0,-20 16-426 0 0,11-6 439 0 0,1 1 0 0 0,1 0 0 0 0,0 0 0 0 0,0 0 0 0 0,1 1 0 0 0,1 0 0 0 0,0 1 0 0 0,-7 24 0 0 0,11-33-17 0 0,1 1-1 0 0,0-1 1 0 0,0 1-1 0 0,1 0 1 0 0,-1-1 0 0 0,1 1-1 0 0,1 0 1 0 0,-1-1-1 0 0,1 1 1 0 0,0-1 0 0 0,0 1-1 0 0,0-1 1 0 0,1 1 0 0 0,0-1-1 0 0,0 0 1 0 0,0 0-1 0 0,1 0 1 0 0,-1 0 0 0 0,1 0-1 0 0,1 0 1 0 0,-1-1-1 0 0,0 1 1 0 0,1-1 0 0 0,0 0-1 0 0,0 0 1 0 0,5 3-1 0 0,4 2-103 0 0,1-1 0 0 0,0 0 0 0 0,0-1 0 0 0,1-1 0 0 0,0 0 0 0 0,0-1 0 0 0,0-1 0 0 0,1 0-1 0 0,23 3 1 0 0,19-1-1314 0 0,70-2-1 0 0,-86-3 757 0 0,63 1-2148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6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0 1564 0 0,'0'0'11341'0'0,"6"5"-11077"0"0,-1 0-206 0 0,0 1 1 0 0,-1 0 0 0 0,1 0-1 0 0,-1 0 1 0 0,0 0 0 0 0,-1 0 0 0 0,1 1-1 0 0,-1 0 1 0 0,0 0 0 0 0,-1 0-1 0 0,0 0 1 0 0,0 0 0 0 0,-1 0 0 0 0,2 11-1 0 0,6 31-2 0 0,-1 0 0 0 0,1 88 0 0 0,-9-118-289 0 0,-1-1 1 0 0,-1 1-1 0 0,0-1 1 0 0,-1 0-1 0 0,-2 0 1 0 0,0 0-1 0 0,0 0 1 0 0,-2-1-1 0 0,0 0 1 0 0,-16 28-1 0 0,20-41 64 0 0,-2 5-451 0 0,0-1 0 0 0,-1 0-1 0 0,0-1 1 0 0,0 1 0 0 0,-1-1-1 0 0,-10 9 1 0 0,-21 7-4348 0 0</inkml:trace>
  <inkml:trace contextRef="#ctx0" brushRef="#br0" timeOffset="1">1 506 5156 0 0,'0'0'6017'0'0,"82"38"-5669"0"0,-59-17-288 0 0,1 4-60 0 0,-3 3-8 0 0,2 1 8 0 0,-1 1 112 0 0,-1-1-112 0 0,-1-2-332 0 0,-5-1-724 0 0,-1-7-524 0 0,-7-7-1228 0 0,8-7-2057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7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1 5521 0 0,'0'0'5408'0'0,"-56"97"-4780"0"0,47-54-112 0 0,-2 9-312 0 0,2 8-76 0 0,0 16-12 0 0,-6 18 24 0 0,-3 15-136 0 0,-1 6-8 0 0,-4-12-632 0 0,2-22-584 0 0,7-25-784 0 0,4-20-936 0 0,-4 7-2673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7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251 168 5460 0 0,'0'0'7503'0'0,"3"15"-7059"0"0,6 36-171 0 0,-3 0-1 0 0,0 53 1 0 0,-8-64-261 0 0,-1-1 0 0 0,-2 0 1 0 0,-1 1-1 0 0,-3-2 0 0 0,-20 60 1 0 0,13-54-1439 0 0,-2-2-1 0 0,-31 53 1 0 0,23-57-3428 0 0,13-24 660 0 0</inkml:trace>
  <inkml:trace contextRef="#ctx0" brushRef="#br0" timeOffset="1">1 353 3848 0 0,'0'0'2841'0'0,"33"-93"-1193"0"0,-13 54-416 0 0,7-1-212 0 0,6-3-260 0 0,6 3-376 0 0,5 7-308 0 0,1 6-60 0 0,9 6-16 0 0,-1 9-208 0 0,2 8 44 0 0,-2 4 60 0 0,-3 3 0 0 0,-3 8-928 0 0,-16 0-804 0 0,4 10-2445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21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1564 0 0,'0'0'7145'0'0,"87"-6"-6965"0"0,-58 6-180 0 0,3 6-76 0 0,6 2 76 0 0,-1 4-8 0 0,3 0-8 0 0,-2 1-500 0 0,-11-3-1032 0 0,8-4-1733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8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2460 0 0,'0'0'8435'0'0,"4"13"-7626"0"0,18 54 299 0 0,20 99 1 0 0,-32-101-1164 0 0,0 0 3325 0 0,-6-87-3253 0 0,1 0 0 0 0,0 1 0 0 0,2-1 0 0 0,0 1 0 0 0,1 0 0 0 0,2 1 0 0 0,0 0 0 0 0,1 0 1 0 0,17-22-1 0 0,-5 10-787 0 0,2 1 1 0 0,2 0 0 0 0,1 2 0 0 0,41-33 0 0 0,-18 25-2971 0 0,-47 35 2906 0 0,1 0-1 0 0,-1 0 0 0 0,0 1 0 0 0,1-1 1 0 0,-1 1-1 0 0,9-2 0 0 0,1 3-1803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48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1 223 328 0 0,'0'0'4663'0'0,"0"13"-3755"0"0,0 42-92 0 0,1-48-673 0 0,0-1 1 0 0,0 1-1 0 0,0-1 0 0 0,1 0 0 0 0,0 1 0 0 0,1-1 1 0 0,-1 0-1 0 0,1 0 0 0 0,0-1 0 0 0,0 1 0 0 0,1-1 0 0 0,0 1 1 0 0,0-1-1 0 0,0 0 0 0 0,1 0 0 0 0,-1-1 0 0 0,1 1 1 0 0,0-1-1 0 0,0 0 0 0 0,1-1 0 0 0,-1 1 0 0 0,1-1 0 0 0,7 3 1 0 0,-8-4-101 0 0,-1-1 1 0 0,1 1 0 0 0,-1-1-1 0 0,1 0 1 0 0,0 0-1 0 0,-1-1 1 0 0,1 0 0 0 0,0 1-1 0 0,0-1 1 0 0,0-1 0 0 0,-1 1-1 0 0,1-1 1 0 0,7-2 0 0 0,-4 1-106 0 0,0-1 1 0 0,0-1 0 0 0,-1 1 0 0 0,1-1 0 0 0,-1-1 0 0 0,0 1 0 0 0,7-7 0 0 0,7-8-131 0 0,-1 0 1 0 0,-1-2-1 0 0,25-35 1 0 0,-38 48 212 0 0,-6 7-1 0 0,1 0-1 0 0,-1 0 1 0 0,0 0-1 0 0,1 1 1 0 0,-1-1-1 0 0,1 0 1 0 0,-1 0-1 0 0,1 0 1 0 0,-1 1-1 0 0,1-1 1 0 0,-1 0-1 0 0,1 1 1 0 0,0-1-1 0 0,0 0 1 0 0,-1 1-1 0 0,1-1 0 0 0,0 1 1 0 0,0-1-1 0 0,0 1 1 0 0,-1 0-1 0 0,1-1 1 0 0,0 1-1 0 0,0 0 1 0 0,0-1-1 0 0,0 1 1 0 0,0 0-1 0 0,0 0 1 0 0,0 0-1 0 0,0 0 1 0 0,0 0-1 0 0,-1 0 1 0 0,1 0-1 0 0,0 0 1 0 0,0 0-1 0 0,0 0 1 0 0,0 1-1 0 0,0-1 1 0 0,0 0-1 0 0,0 1 1 0 0,0-1-1 0 0,-1 0 1 0 0,1 1-1 0 0,0-1 1 0 0,0 1-1 0 0,-1 0 0 0 0,2 0 1 0 0,9 6 66 0 0,0-1 0 0 0,1 0 1 0 0,0 0-1 0 0,0-2 0 0 0,0 1 0 0 0,0-2 0 0 0,1 1 0 0 0,-1-2 1 0 0,1 1-1 0 0,0-2 0 0 0,0 0 0 0 0,0 0 0 0 0,0-2 1 0 0,0 1-1 0 0,0-1 0 0 0,-1-1 0 0 0,1-1 0 0 0,18-5 0 0 0,-29 7-86 0 0,38-13 107 0 0,73-36 1 0 0,-103 44-224 0 0,1 0 0 0 0,-1-1 0 0 0,0 0 0 0 0,0-1 0 0 0,-1 0 0 0 0,0 0 0 0 0,-1-1 0 0 0,0 0 0 0 0,0 0 0 0 0,-1-1 0 0 0,9-15 0 0 0,-14 22 87 0 0,0 0-1 0 0,-1 0 1 0 0,0 0-1 0 0,0 0 1 0 0,1 0-1 0 0,-2-1 1 0 0,1 1 0 0 0,0 0-1 0 0,-1-1 1 0 0,1 1-1 0 0,-1 0 1 0 0,0-1-1 0 0,0 1 1 0 0,0 0-1 0 0,-1-1 1 0 0,1 1 0 0 0,-1 0-1 0 0,-1-5 1 0 0,0 5 20 0 0,1 1 0 0 0,-1-1 0 0 0,0 1 0 0 0,1 0 0 0 0,-1-1 0 0 0,0 1 0 0 0,-1 0 0 0 0,1 0 0 0 0,0 0 0 0 0,0 1 0 0 0,-1-1 0 0 0,1 0 0 0 0,-1 1 0 0 0,0 0 0 0 0,1-1 0 0 0,-1 1 0 0 0,0 0 0 0 0,0 0 0 0 0,0 1 0 0 0,-4-2 0 0 0,-8 0 61 0 0,0 0 1 0 0,-1 0-1 0 0,1 2 1 0 0,-1 0 0 0 0,1 0-1 0 0,0 2 1 0 0,-1 0-1 0 0,1 0 1 0 0,0 2-1 0 0,0 0 1 0 0,0 0-1 0 0,-20 10 1 0 0,26-10 6 0 0,2 0 0 0 0,-1 0 0 0 0,0 1 0 0 0,1 0 1 0 0,0 0-1 0 0,0 1 0 0 0,0 0 0 0 0,1 0 0 0 0,0 0 1 0 0,0 1-1 0 0,0 0 0 0 0,1 0 0 0 0,0 0 0 0 0,1 1 1 0 0,-1 0-1 0 0,2 0 0 0 0,-1 0 0 0 0,1 0 0 0 0,0 1 1 0 0,1-1-1 0 0,0 1 0 0 0,0 0 0 0 0,0 8 0 0 0,1-3 40 0 0,0-1 0 0 0,1 0 0 0 0,1 1 0 0 0,0-1 0 0 0,1 1 0 0 0,0-1 0 0 0,1 0 0 0 0,1 0 0 0 0,0-1 0 0 0,1 1 0 0 0,0-1 0 0 0,1 1 0 0 0,0-2 0 0 0,1 1 0 0 0,0-1 0 0 0,1 0-1 0 0,0 0 1 0 0,1-1 0 0 0,0 0 0 0 0,0-1 0 0 0,1 0 0 0 0,1 0 0 0 0,-1-1 0 0 0,19 10 0 0 0,-18-12-80 0 0,-1-2 0 0 0,1 1 0 0 0,1-2 0 0 0,-1 1 0 0 0,0-2 0 0 0,1 1 0 0 0,20 0 0 0 0,19-1-5137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55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8 612 0 0,'0'0'7451'0'0,"0"-7"-8352"0"0,-2 44 1581 0 0,-3 0 1 0 0,-1 0-1 0 0,-12 41 1 0 0,-1 5 123 0 0,-23 143-4 0 0,32-184-628 0 0,7-33-226 0 0,0 1-1 0 0,1-1 1 0 0,0 1 0 0 0,0 15 0 0 0,2-25-14 0 0,0 0 0 0 0,0 0 0 0 0,0 1 0 0 0,1-1 0 0 0,-1 0 0 0 0,0 0-1 0 0,0 1 1 0 0,0-1 0 0 0,0 0 0 0 0,1 0 0 0 0,-1 0 0 0 0,0 1 0 0 0,0-1 0 0 0,1 0 0 0 0,-1 0 0 0 0,0 0 0 0 0,0 0 0 0 0,1 0-1 0 0,-1 0 1 0 0,0 0 0 0 0,0 1 0 0 0,1-1 0 0 0,-1 0 0 0 0,0 0 0 0 0,0 0 0 0 0,1 0 0 0 0,-1 0 0 0 0,0 0 0 0 0,1 0 0 0 0,-1 0 0 0 0,0 0-1 0 0,0-1 1 0 0,1 1 0 0 0,-1 0 0 0 0,0 0 0 0 0,1 0 0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55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32 0 0,'0'0'7529'0'0,"9"-5"-7387"0"0,-5 2-149 0 0,-1 0 45 0 0,0 1 0 0 0,1 0 0 0 0,-1 0 0 0 0,0 0 0 0 0,1 0 0 0 0,-1 1 0 0 0,1-1 0 0 0,0 1 0 0 0,-1 0 0 0 0,1 0 0 0 0,0 1 0 0 0,0-1 0 0 0,0 1-1 0 0,-1-1 1 0 0,1 1 0 0 0,0 0 0 0 0,0 1 0 0 0,0-1 0 0 0,7 2 0 0 0,-1 3 32 0 0,0 0-1 0 0,0 1 0 0 0,-1 0 1 0 0,0 0-1 0 0,0 1 0 0 0,12 11 1 0 0,46 54-11 0 0,-39-40 1 0 0,13 25-435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56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1 500 0 0,'0'0'5447'0'0,"-12"2"-5324"0"0,-38 9 83 0 0,43-9-144 0 0,1 0 0 0 0,0 1-1 0 0,0 0 1 0 0,1 0 0 0 0,-1 0 0 0 0,0 1 0 0 0,1 0 0 0 0,0 0-1 0 0,0 0 1 0 0,-6 8 0 0 0,-7 4 59 0 0,-4 3-41 0 0,1 0-1 0 0,1 2 1 0 0,1 0-1 0 0,0 2 1 0 0,2 0-1 0 0,-28 49 1 0 0,34-50-781 0 0,0 1 0 0 0,-10 34 0 0 0,15-33-3522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5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12 0 0,'15'10'11270'0'0,"-5"-10"-11166"0"0,0-2 0 0 0,0 1 1 0 0,14-5-1 0 0,13-2 27 0 0,-7 4-12 0 0,-1 2-1 0 0,0 2 1 0 0,1 0 0 0 0,-1 2 0 0 0,33 6-1 0 0,-44-2-2760 0 0,-39-5-4359 0 0,7-1 4102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59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41 732 0 0,'0'0'8786'0'0,"10"-1"-8943"0"0,23-4 189 0 0,1 2 0 0 0,0 1 0 0 0,55-1 5449 0 0,-89 3-5394 0 0,-13-14-1740 0 0,-3 1-3884 0 0,49 48-2298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01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3116 0 0,'0'0'7886'0'0,"10"-11"-7729"0"0,34-36-128 0 0,-41 44-26 0 0,1 1 1 0 0,-1 0-1 0 0,1-1 1 0 0,-1 1-1 0 0,1 0 0 0 0,0 1 1 0 0,0-1-1 0 0,0 1 1 0 0,0-1-1 0 0,0 1 1 0 0,0 1-1 0 0,1-1 1 0 0,-1 0-1 0 0,0 1 1 0 0,0 0-1 0 0,8 1 0 0 0,5-2 3 0 0,-5 1-83 0 0,48-2 149 0 0,-57 2-140 0 0,1 0 0 0 0,-1 1 0 0 0,0-1-1 0 0,0 1 1 0 0,0 0 0 0 0,0 0 0 0 0,1 0 0 0 0,-1 0 0 0 0,0 0 0 0 0,-1 0 0 0 0,1 1-1 0 0,0 0 1 0 0,0 0 0 0 0,-1-1 0 0 0,4 4 0 0 0,-6-4-117 0 0,1-1-1 0 0,-1 1 1 0 0,1-1 0 0 0,-1 1 0 0 0,0 0-1 0 0,1-1 1 0 0,-1 1 0 0 0,0 0 0 0 0,0-1-1 0 0,1 1 1 0 0,-1 0 0 0 0,0-1 0 0 0,0 1-1 0 0,0 0 1 0 0,0-1 0 0 0,0 1 0 0 0,0 0-1 0 0,0-1 1 0 0,0 1 0 0 0,0 0 0 0 0,0-1-1 0 0,0 1 1 0 0,-1 0 0 0 0,1-1 0 0 0,0 1-1 0 0,-1 1 1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02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1096 0 0,'0'0'7981'0'0,"96"21"-7905"0"0,-66-15-24 0 0,5 3-48 0 0,-2 1-4 0 0,-1 1 0 0 0,-7 1-816 0 0,-5-2-1652 0 0,2-3-2265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05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496 124 1512 0 0,'0'0'3654'0'0,"6"-13"-2206"0"0,-2 4-991 0 0,19-46 744 0 0,-21 49-366 0 0,0-1-1 0 0,-1 1 1 0 0,0-1-1 0 0,1-12 0 0 0,-3 19-809 0 0,1 0 0 0 0,0 0 0 0 0,0 0-1 0 0,0 0 1 0 0,-1 0 0 0 0,1-1-1 0 0,0 1 1 0 0,0 0 0 0 0,0 0 0 0 0,-1 0-1 0 0,1 0 1 0 0,0 0 0 0 0,0 0 0 0 0,-1 0-1 0 0,1 0 1 0 0,0 0 0 0 0,0 0-1 0 0,-1 0 1 0 0,1 0 0 0 0,0 0 0 0 0,0 0-1 0 0,0 0 1 0 0,-1 0 0 0 0,1 0-1 0 0,0 0 1 0 0,0 0 0 0 0,-1 0 0 0 0,1 0-1 0 0,0 0 1 0 0,0 1 0 0 0,0-1-1 0 0,-1 0 1 0 0,1 0 0 0 0,0 0 0 0 0,0 0-1 0 0,0 1 1 0 0,-1-1 0 0 0,1 0-1 0 0,0 0 1 0 0,0 0 0 0 0,0 0 0 0 0,0 1-1 0 0,-11 7-50 0 0,-37 46 840 0 0,2 1 0 0 0,-39 63 0 0 0,-66 129-824 0 0,80-127 69 0 0,35-58-522 0 0,-9 16-1047 0 0,11-30-3005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22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 0 0,'0'0'236'0'0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05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440 233 3616 0 0,'0'0'1903'0'0,"9"-15"-499"0"0,30-49-290 0 0,-31 54-988 0 0,-1 0 1 0 0,2 0 0 0 0,0 1-1 0 0,0 0 1 0 0,0 1-1 0 0,1 0 1 0 0,0 0 0 0 0,1 1-1 0 0,0 1 1 0 0,0 0-1 0 0,0 0 1 0 0,24-8-1 0 0,-6 5-203 0 0,1 2 0 0 0,1 0 0 0 0,51-3 0 0 0,-77 9 60 0 0,124-7 12 0 0,-110 7-119 0 0,-1 2 0 0 0,1 0-1 0 0,0 2 1 0 0,30 6 0 0 0,-47-8-44 0 0,1 0-1 0 0,0 0 1 0 0,-1 0 0 0 0,1 0 0 0 0,-1 0 0 0 0,1 1-1 0 0,-1-1 1 0 0,0 1 0 0 0,1 0 0 0 0,-1-1 0 0 0,2 3 0 0 0,-3-3 58 0 0,-1 0 0 0 0,1 0 0 0 0,-1 0 0 0 0,1 0 1 0 0,-1 0-1 0 0,1-1 0 0 0,-1 1 0 0 0,0 0 0 0 0,1 0 1 0 0,-1 0-1 0 0,0 0 0 0 0,0 0 0 0 0,0 0 0 0 0,0 0 1 0 0,0 0-1 0 0,0 0 0 0 0,0 0 0 0 0,0 0 0 0 0,0 0 1 0 0,0 0-1 0 0,0 0 0 0 0,-1 0 0 0 0,1 0 1 0 0,0 0-1 0 0,-1 0 0 0 0,1 0 0 0 0,-1-1 0 0 0,1 1 1 0 0,-1 0-1 0 0,1 0 0 0 0,-1 0 0 0 0,0-1 0 0 0,0 2 1 0 0,-14 10-1483 0 0</inkml:trace>
  <inkml:trace contextRef="#ctx0" brushRef="#br0" timeOffset="1">0 565 1552 0 0,'0'0'6213'0'0,"103"62"-6109"0"0,-58-53-24 0 0,2-1-68 0 0,4-2-12 0 0,5-2-596 0 0,-2 1-432 0 0,-1-2-457 0 0,-13-2-171 0 0,14-1-772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06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39 1240 0 0,'0'0'10039'0'0,"-4"-8"-9880"0"0,4 6-168 0 0,-1 0 0 0 0,0-1 0 0 0,0 1 0 0 0,0 0 0 0 0,0 0 1 0 0,0 0-1 0 0,0 0 0 0 0,-1 0 0 0 0,1 1 0 0 0,-1-1 0 0 0,1 0 1 0 0,-1 1-1 0 0,-2-2 0 0 0,2 2 3 0 0,0 0 0 0 0,-1 1 1 0 0,1 0-1 0 0,0-1 0 0 0,-1 1 1 0 0,1 0-1 0 0,-1 0 0 0 0,1 0 0 0 0,0 1 1 0 0,-1-1-1 0 0,1 0 0 0 0,0 1 1 0 0,-1 0-1 0 0,1-1 0 0 0,0 1 0 0 0,0 0 1 0 0,-5 3-1 0 0,-16 5 15 0 0,0 2 0 0 0,1 1 0 0 0,0 0-1 0 0,0 2 1 0 0,1 0 0 0 0,-19 19 0 0 0,40-33-14 0 0,-1 1 0 0 0,0-1 1 0 0,1 1-1 0 0,-1-1 0 0 0,1 1 0 0 0,-1-1 1 0 0,1 1-1 0 0,-1 0 0 0 0,1-1 0 0 0,-1 1 1 0 0,1 0-1 0 0,0-1 0 0 0,-1 1 0 0 0,1 0 0 0 0,0-1 1 0 0,0 1-1 0 0,0 0 0 0 0,-1 0 0 0 0,1 0 1 0 0,0-1-1 0 0,0 2 0 0 0,1-1 4 0 0,-1-1-1 0 0,0 1 1 0 0,1-1 0 0 0,-1 1-1 0 0,0-1 1 0 0,1 0-1 0 0,-1 1 1 0 0,1-1 0 0 0,-1 1-1 0 0,0-1 1 0 0,1 0 0 0 0,-1 1-1 0 0,1-1 1 0 0,0 0-1 0 0,-1 0 1 0 0,1 1 0 0 0,-1-1-1 0 0,1 0 1 0 0,-1 0 0 0 0,1 0-1 0 0,0 0 1 0 0,39 2 64 0 0,-34-2-38 0 0,36-4 22 0 0,11 1-286 0 0,-50 3 207 0 0,0 1 0 0 0,0 1 1 0 0,0-1-1 0 0,0 0 0 0 0,-1 1 1 0 0,1-1-1 0 0,0 1 1 0 0,-1 0-1 0 0,1 0 0 0 0,-1 0 1 0 0,0 0-1 0 0,0 0 0 0 0,0 0 1 0 0,0 1-1 0 0,0-1 0 0 0,0 1 1 0 0,-1 0-1 0 0,3 5 0 0 0,3 5 39 0 0,-1 0 0 0 0,7 23-1 0 0,-9-22-85 0 0,-2-7 124 0 0,0 1 0 0 0,1-1 0 0 0,0 1 0 0 0,6 12 0 0 0,-8-19-228 0 0,0 0 1 0 0,-1 1-1 0 0,1-1 0 0 0,0 0 0 0 0,0 0 1 0 0,0 0-1 0 0,0 0 0 0 0,0 0 0 0 0,0 0 1 0 0,1 0-1 0 0,-1 0 0 0 0,0 0 0 0 0,0-1 0 0 0,1 1 1 0 0,-1 0-1 0 0,0-1 0 0 0,1 1 0 0 0,-1-1 1 0 0,1 0-1 0 0,-1 1 0 0 0,1-1 0 0 0,-1 0 1 0 0,1 0-1 0 0,-1 0 0 0 0,0 0 0 0 0,1 0 1 0 0,-1 0-1 0 0,1 0 0 0 0,-1-1 0 0 0,1 1 1 0 0,-1 0-1 0 0,2-1 0 0 0,16-8-2144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06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0 4044 0 0,'0'0'8297'0'0,"-10"16"-7922"0"0,2-5-312 0 0,-9 13 86 0 0,2 2-1 0 0,-18 35 1 0 0,-125 300 1075 0 0,139-326-1342 0 0,-26 40 0 0 0,-11 17-2904 0 0,56-92 2905 0 0,0 1-1 0 0,-1-1 1 0 0,1 1-1 0 0,0-1 1 0 0,-1 1-1 0 0,1-1 1 0 0,0 1-1 0 0,0-1 1 0 0,0 1 0 0 0,-1-1-1 0 0,1 1 1 0 0,0-1-1 0 0,0 1 1 0 0,0-1-1 0 0,0 1 1 0 0,0-1-1 0 0,0 1 1 0 0,0-1 0 0 0,0 1-1 0 0,0-1 1 0 0,0 1-1 0 0,0-1 1 0 0,1 1-1 0 0,-1-1 1 0 0,0 1-1 0 0,14-2-2887 0 0,-1-5 877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07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1 340 0 0,'0'0'8123'0'0,"8"11"-7891"0"0,-2-3-177 0 0,-1-2-10 0 0,1 1 0 0 0,-1 0 0 0 0,-1 1 0 0 0,0-1 0 0 0,0 1 0 0 0,0 0 0 0 0,-1 0 0 0 0,0 0 0 0 0,3 15 0 0 0,3 29 110 0 0,-2 0 1 0 0,-3 1-1 0 0,-2-1 1 0 0,-5 65 0 0 0,2-110-151 0 0,1-1 0 0 0,-2 0 1 0 0,1 1-1 0 0,-1-1 1 0 0,0 0-1 0 0,-5 11 0 0 0,6-15 18 0 0,0 0 1 0 0,0 0-1 0 0,0 0 0 0 0,-1 0 0 0 0,1-1 0 0 0,-1 1 0 0 0,1 0 0 0 0,-1-1 0 0 0,1 0 0 0 0,-1 1 0 0 0,0-1 0 0 0,0 0 0 0 0,0 1 0 0 0,0-1 0 0 0,0 0 0 0 0,0-1 1 0 0,0 1-1 0 0,0 0 0 0 0,0-1 0 0 0,-1 1 0 0 0,1-1 0 0 0,0 1 0 0 0,-3-1 0 0 0,-3 0 33 0 0,-1-1-1 0 0,1 0 1 0 0,-1 0 0 0 0,1-1 0 0 0,0 0-1 0 0,-1 0 1 0 0,1-1 0 0 0,0 0 0 0 0,1 0-1 0 0,-1-1 1 0 0,0 0 0 0 0,1-1 0 0 0,-9-6-1 0 0,13 9-56 0 0,0 0-1 0 0,0 0 1 0 0,1-1-1 0 0,-1 1 1 0 0,1-1-1 0 0,0 1 1 0 0,0-1-1 0 0,0 0 1 0 0,0 0-1 0 0,0 0 0 0 0,0 0 1 0 0,1 0-1 0 0,-1 0 1 0 0,1-1-1 0 0,0 1 1 0 0,0 0-1 0 0,0-1 1 0 0,1 1-1 0 0,-1-1 0 0 0,1 1 1 0 0,0-1-1 0 0,0 1 1 0 0,0-1-1 0 0,0 1 1 0 0,1-1-1 0 0,-1 1 1 0 0,1-1-1 0 0,0 1 1 0 0,0 0-1 0 0,0-1 0 0 0,0 1 1 0 0,1 0-1 0 0,-1 0 1 0 0,1 0-1 0 0,2-3 1 0 0,10-12-270 0 0,1 2 0 0 0,0 0 0 0 0,2 1 0 0 0,-1 0-1 0 0,2 1 1 0 0,31-19 0 0 0,-1 0-403 0 0,-3-3 237 0 0,-30 23 483 0 0,0 0 1 0 0,1 1 0 0 0,0 1-1 0 0,1 0 1 0 0,35-15 0 0 0,-51 26-26 0 0,-1 1 1 0 0,0 0 0 0 0,1 0-1 0 0,-1-1 1 0 0,0 1 0 0 0,0 0-1 0 0,1 0 1 0 0,-1-1 0 0 0,0 1-1 0 0,0 0 1 0 0,0 0 0 0 0,0 0-1 0 0,0 0 1 0 0,0-1 0 0 0,0 1-1 0 0,0 0 1 0 0,0 0 0 0 0,-1-1-1 0 0,1 1 1 0 0,0 0 0 0 0,-1 1-1 0 0,-8 24 613 0 0,-16 30-1 0 0,18-41-566 0 0,0 0 0 0 0,0 0 0 0 0,2 0-1 0 0,0 1 1 0 0,1 0 0 0 0,0 0 0 0 0,-1 18 0 0 0,4-27-45 0 0,1 0 0 0 0,-1 0 0 0 0,1 0 0 0 0,1 0 0 0 0,0 0 0 0 0,0 0 0 0 0,0 0 0 0 0,1-1 0 0 0,0 1 0 0 0,0 0 0 0 0,0-1 0 0 0,1 1 0 0 0,0-1 0 0 0,0 0 0 0 0,1 0 0 0 0,0 0 0 0 0,0-1 0 0 0,0 1 0 0 0,1-1 0 0 0,0 0 0 0 0,0 0 0 0 0,0 0 0 0 0,0-1 0 0 0,1 0 0 0 0,0 0 0 0 0,0 0 0 0 0,0-1 0 0 0,6 3 0 0 0,4 2-120 0 0,1-1 1 0 0,-1-1-1 0 0,1-1 0 0 0,29 6 1 0 0,36-2-3117 0 0,-32-8 167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07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 13 2632 0 0,'0'0'2210'0'0,"14"-2"-1407"0"0,43-7-184 0 0,-55 8-585 0 0,0 1 1 0 0,0 0-1 0 0,0 0 1 0 0,0 0-1 0 0,0 0 1 0 0,0 0-1 0 0,-1 0 1 0 0,1 1-1 0 0,0-1 1 0 0,0 1-1 0 0,0-1 1 0 0,0 1-1 0 0,0 0 1 0 0,0 0-1 0 0,-1-1 1 0 0,1 1-1 0 0,0 1 1 0 0,-1-1-1 0 0,1 0 1 0 0,-1 0-1 0 0,1 1 0 0 0,-1-1 1 0 0,0 0-1 0 0,1 1 1 0 0,-1-1-1 0 0,0 1 1 0 0,0 0-1 0 0,0-1 1 0 0,0 1-1 0 0,0 0 1 0 0,0 0-1 0 0,0 2 1 0 0,1 4 81 0 0,0-1 0 0 0,-1 1 0 0 0,0 0-1 0 0,-1 0 1 0 0,0 14 0 0 0,0-22-106 0 0,-1 15 176 0 0,-1 0-1 0 0,-1-1 0 0 0,-1 0 0 0 0,0 1 0 0 0,0-1 0 0 0,-1 0 0 0 0,-1-1 0 0 0,-1 0 0 0 0,0 0 1 0 0,-15 21-1 0 0,-11 12 336 0 0,-54 57 0 0 0,83-99-491 0 0,-123 122 642 0 0,78-81-320 0 0,-65 78-1 0 0,109-118-330 0 0,1 1 0 0 0,0 0 0 0 0,0 0-1 0 0,0 1 1 0 0,0-1 0 0 0,1 1 0 0 0,0-1 0 0 0,1 1 0 0 0,-1 0 0 0 0,2 0-1 0 0,-1 0 1 0 0,0 0 0 0 0,1 1 0 0 0,1-1 0 0 0,-1 0 0 0 0,1 0-1 0 0,0 1 1 0 0,1-1 0 0 0,0 0 0 0 0,0 1 0 0 0,1-1 0 0 0,-1 0-1 0 0,2 0 1 0 0,-1 0 0 0 0,1-1 0 0 0,0 1 0 0 0,0 0 0 0 0,1-1-1 0 0,-1 0 1 0 0,2 0 0 0 0,4 6 0 0 0,-4-6-208 0 0,6 7-417 0 0,-1 1-1 0 0,0 0 1 0 0,9 18 0 0 0,-16-26-97 0 0,0 0 0 0 0,-1 1 0 0 0,0-1 1 0 0,0 0-1 0 0,0 1 0 0 0,-1 0 0 0 0,0 6 0 0 0,0 12-2990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07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46 5320 0 0,'0'0'7230'0'0,"14"-9"-6967"0"0,43-25-384 0 0,-56 34 116 0 0,0 0 0 0 0,-1-1 0 0 0,1 1 0 0 0,0 0 0 0 0,0 0 0 0 0,-1-1 0 0 0,1 1 0 0 0,0 0 0 0 0,0 0-1 0 0,0 0 1 0 0,-1 0 0 0 0,1 0 0 0 0,0 0 0 0 0,0 0 0 0 0,-1 0 0 0 0,1 0 0 0 0,0 0 0 0 0,0 1-1 0 0,0-1 1 0 0,-1 0 0 0 0,1 0 0 0 0,0 1 0 0 0,-1-1 0 0 0,1 1 0 0 0,0-1 0 0 0,-1 0 0 0 0,1 1-1 0 0,0-1 1 0 0,-1 1 0 0 0,1 0 0 0 0,-1-1 0 0 0,1 1 0 0 0,-1-1 0 0 0,1 1 0 0 0,-1 0 0 0 0,0-1-1 0 0,1 1 1 0 0,-1 0 0 0 0,0 0 0 0 0,1-1 0 0 0,-1 1 0 0 0,0 0 0 0 0,0 0 0 0 0,1 0 0 0 0,2 33-43 0 0,-3-32 46 0 0,0 2 13 0 0,-1 1 0 0 0,0 0 0 0 0,0 0-1 0 0,0-1 1 0 0,-1 1 0 0 0,0-1 0 0 0,1 1 0 0 0,-2-1 0 0 0,1 0-1 0 0,0 1 1 0 0,-1-1 0 0 0,0 0 0 0 0,0-1 0 0 0,0 1 0 0 0,0 0-1 0 0,-1-1 1 0 0,1 0 0 0 0,-1 0 0 0 0,0 0 0 0 0,0 0 0 0 0,0-1-1 0 0,-5 3 1 0 0,3-2 74 0 0,0 0 0 0 0,0 0-1 0 0,0 0 1 0 0,-1-1 0 0 0,0 0-1 0 0,1 0 1 0 0,-1 0 0 0 0,0-1-1 0 0,0 0 1 0 0,0-1 0 0 0,0 1-1 0 0,1-1 1 0 0,-1-1 0 0 0,0 1 0 0 0,-8-3-1 0 0,13 2-27 0 0,-1 0 0 0 0,1 0 0 0 0,-1 0 1 0 0,1-1-1 0 0,0 1 0 0 0,0-1 0 0 0,0 0 0 0 0,0 1 0 0 0,0-1 0 0 0,0 0 0 0 0,0 0 0 0 0,0 0 0 0 0,1-1 0 0 0,-1 1 0 0 0,1 0 0 0 0,0-1 0 0 0,0 1 0 0 0,0-1 0 0 0,0 1 1 0 0,0-1-1 0 0,0 1 0 0 0,1-1 0 0 0,-1-3 0 0 0,-1-1 8 0 0,1-1 0 0 0,0 0 0 0 0,1 0 0 0 0,0 0 0 0 0,0 0-1 0 0,3-13 1 0 0,-3 20-108 0 0,0-1 0 0 0,0 1 0 0 0,0 0 0 0 0,1 0 0 0 0,-1 0-1 0 0,0 0 1 0 0,1 0 0 0 0,-1 0 0 0 0,1 0 0 0 0,0 0-1 0 0,-1 0 1 0 0,1 0 0 0 0,0 0 0 0 0,-1 0 0 0 0,1 1 0 0 0,0-1-1 0 0,0 0 1 0 0,0 0 0 0 0,0 1 0 0 0,-1-1 0 0 0,1 1-1 0 0,0-1 1 0 0,0 0 0 0 0,0 1 0 0 0,1 0 0 0 0,-1-1-1 0 0,0 1 1 0 0,0 0 0 0 0,0-1 0 0 0,0 1 0 0 0,0 0 0 0 0,0 0-1 0 0,0 0 1 0 0,1 0 0 0 0,-1 0 0 0 0,0 0 0 0 0,0 0-1 0 0,0 1 1 0 0,0-1 0 0 0,0 0 0 0 0,0 1 0 0 0,0-1 0 0 0,0 0-1 0 0,0 1 1 0 0,0-1 0 0 0,0 1 0 0 0,0 0 0 0 0,0-1-1 0 0,0 1 1 0 0,0 0 0 0 0,0 0 0 0 0,0-1 0 0 0,-1 1 0 0 0,1 0-1 0 0,0 0 1 0 0,-1 0 0 0 0,1 0 0 0 0,-1 0 0 0 0,1 0-1 0 0,0 2 1 0 0,11 27-5669 0 0,-9-11-1455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10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9 304 4000 0 0,'0'0'6804'0'0,"-2"-12"-6161"0"0,0-1-457 0 0,0 9-104 0 0,1-1 0 0 0,1 0 0 0 0,-1 0 0 0 0,0 0 0 0 0,1 0 1 0 0,0 0-1 0 0,1-10 0 0 0,0 13-15 0 0,0 0 0 0 0,0 0 0 0 0,0 0 0 0 0,0 0 0 0 0,0-1-1 0 0,0 1 1 0 0,1 0 0 0 0,-1 1 0 0 0,0-1 0 0 0,1 0 0 0 0,0 0 0 0 0,-1 1 0 0 0,1-1 0 0 0,0 1 0 0 0,0-1 0 0 0,0 1 0 0 0,3-2 0 0 0,41-20-333 0 0,-33 18 305 0 0,79-40-4 0 0,94-40-2170 0 0,-107 55-5373 0 0,-64 23 4832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10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0 142 860 0 0,'0'0'9416'0'0,"17"-8"-9675"0"0,-14 7 251 0 0,41-20-102 0 0,62-19 1 0 0,37 4 328 0 0,-20 5-3693 0 0,-107 26 831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18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3512 0 0,'0'0'5481'0'0,"6"-12"-6113"0"0,-2 5 543 0 0,-3 4 61 0 0,1 0 0 0 0,-1-1 0 0 0,1 1 0 0 0,0 0 0 0 0,0 0 0 0 0,0 0-1 0 0,0 0 1 0 0,1 0 0 0 0,-1 1 0 0 0,1-1 0 0 0,0 1 0 0 0,-1 0-1 0 0,1-1 1 0 0,0 1 0 0 0,1 1 0 0 0,-1-1 0 0 0,0 0 0 0 0,0 1-1 0 0,1-1 1 0 0,-1 1 0 0 0,1 0 0 0 0,-1 0 0 0 0,5 0 0 0 0,90-8-631 0 0,-1 4-1 0 0,149 13 1 0 0,-200-4-1284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2:18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 6505 0 0,'0'0'2492'0'0,"101"-43"-3528"0"0,-14 28 868 0 0,35 0 168 0 0,15 3-124 0 0,-10 6 124 0 0,-14 6 12 0 0,-35 0-12 0 0,-19 3-456 0 0,-18 1-1080 0 0,-2-1-1709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23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12 201 184 0 0,'-10'36'309'0'0,"10"-36"-236"0"0,-1 1 0 0 0,1-1 1 0 0,0 1-1 0 0,0-1 0 0 0,0 1 0 0 0,-1-1 1 0 0,1 1-1 0 0,0-1 0 0 0,0 1 1 0 0,0-1-1 0 0,0 1 0 0 0,0-1 1 0 0,0 1-1 0 0,0-1 0 0 0,0 1 0 0 0,0-1 1 0 0,0 1-1 0 0,0-1 0 0 0,0 1 1 0 0,1-1-1 0 0,-1 1 0 0 0,0-1 1 0 0,0 1-1 0 0,0-1 0 0 0,1 0 0 0 0,-1 1 1 0 0,0-1-1 0 0,1 1 0 0 0,-1-1 1 0 0,0 0-1 0 0,1 1 0 0 0,-1-1 0 0 0,0 1 1 0 0,1-1-1 0 0,-1 0 0 0 0,1 0 1 0 0,-1 1-1 0 0,1-1 0 0 0,-1 0 1 0 0,0 0-1 0 0,1 0 0 0 0,-1 1 0 0 0,1-1 1 0 0,-1 0-1 0 0,2 0 0 0 0,15-5 1875 0 0,2-10-1848 0 0,-2-1 1 0 0,0-1-1 0 0,0-1 1 0 0,-2 0-1 0 0,0-1 0 0 0,-2-1 1 0 0,0 0-1 0 0,-1-1 1 0 0,-1 0-1 0 0,16-43 1 0 0,-24 66-252 0 0,1 13-160 0 0,0 17 37 0 0,-7 37 843 0 0,-3 0 0 0 0,-3-1 0 0 0,-24 87 0 0 0,22-93-282 0 0,9-36-3873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31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0 320 820 0 0,'0'0'874'0'0,"2"-3"-933"0"0,1-1 121 0 0,0-1 0 0 0,0 1 0 0 0,-1-1 0 0 0,1 0 0 0 0,-1 0 0 0 0,-1 0 0 0 0,1 0 0 0 0,-1 0 0 0 0,1 0 0 0 0,-2 0 0 0 0,1-1 0 0 0,-2-11 6933 0 0,-5 6-4147 0 0,7 10-2800 0 0,-1-1-1 0 0,1 0 0 0 0,-1 1 0 0 0,1-1 0 0 0,0 0 0 0 0,-1 1 0 0 0,1-1 0 0 0,0 1 0 0 0,0-1 0 0 0,0 1 0 0 0,0 0 0 0 0,0-1 0 0 0,1 1 0 0 0,-1 0 0 0 0,0 0 0 0 0,2-1 0 0 0,27-20 46 0 0,-22 17 39 0 0,8-7 20 0 0,125-79 736 0 0,-114 75-865 0 0,0 2 0 0 0,2 1 0 0 0,39-13 0 0 0,-64 24-337 0 0,0 1 0 0 0,1 0 0 0 0,-1 0 0 0 0,1 1 0 0 0,0 0 1 0 0,-1-1-1 0 0,1 2 0 0 0,8 0 0 0 0,-12-1 25 0 0,0 0 0 0 0,1 0 1 0 0,-1 1-1 0 0,0-1 0 0 0,0 1 0 0 0,1-1 0 0 0,-1 1 1 0 0,0-1-1 0 0,0 1 0 0 0,0-1 0 0 0,0 1 0 0 0,0 0 1 0 0,0 0-1 0 0,0 0 0 0 0,0 0 0 0 0,0-1 0 0 0,0 1 1 0 0,0 0-1 0 0,-1 1 0 0 0,1-1 0 0 0,0 0 0 0 0,-1 0 1 0 0,1 0-1 0 0,-1 0 0 0 0,1 0 0 0 0,-1 1 0 0 0,1-1 1 0 0,-1 0-1 0 0,0 0 0 0 0,0 1 0 0 0,1-1 0 0 0,-1 2 1 0 0,-1-1-367 0 0,-7-5 69 0 0,-33-26-197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31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0 292 1604 0 0,'0'0'10538'0'0,"4"-4"-10488"0"0,32-28 284 0 0,1 1 0 0 0,2 2 0 0 0,81-46 0 0 0,-82 52-88 0 0,111-56 243 0 0,-112 61-470 0 0,-39 41-3927 0 0,3-10 931 0 0,1-49-4420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32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1 344 3896 0 0,'0'0'8570'0'0,"2"-6"-8324"0"0,6-6-212 0 0,-1 0 1 0 0,2 0 0 0 0,-1 1-1 0 0,2 0 1 0 0,-1 0-1 0 0,1 1 1 0 0,18-13 0 0 0,92-63 202 0 0,-95 69-112 0 0,0 0-65 0 0,1-2-12 0 0,0 2 0 0 0,1 0 1 0 0,0 2-1 0 0,2 1 0 0 0,56-19 1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37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26 572 0 0,'0'0'3660'0'0,"-1"-3"-3186"0"0,0-1-540 0 0,1 3 265 0 0,0 0 0 0 0,0 0 0 0 0,0 1 0 0 0,0-1 0 0 0,0 0 1 0 0,0 0-1 0 0,0 0 0 0 0,-1 1 0 0 0,1-1 0 0 0,0 0 0 0 0,-1 0 0 0 0,1 1 0 0 0,0-1 0 0 0,-1 0 0 0 0,1 0 0 0 0,-1 1 0 0 0,1-1 0 0 0,-1 1 0 0 0,1-1 0 0 0,-1 0 1 0 0,0 1-1 0 0,1-1 0 0 0,-1 1 0 0 0,0-1 0 0 0,1 1 0 0 0,-2-1 0 0 0,1 1-106 0 0,-1 33-1898 0 0,-2-2 6897 0 0,8-1-7655 0 0,20 283 2176 0 0,1-159 556 0 0,-23-145-161 0 0,0 0 0 0 0,1 0 1 0 0,0 0-1 0 0,1 0 1 0 0,-1-1-1 0 0,2 1 1 0 0,-1-1-1 0 0,1 0 0 0 0,1 0 1 0 0,5 7-1 0 0,6 3 105 0 0,0-2 1 0 0,30 23-1 0 0,-16-13-85 0 0,-11-8 6500 0 0,-27-26-8338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38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3 2752 0 0,'0'0'4689'0'0,"-3"-3"-6031"0"0,3 3 1316 0 0,-1 0-1 0 0,1 0 1 0 0,0 0 0 0 0,0 0-1 0 0,0 0 1 0 0,0 1-1 0 0,0-1 1 0 0,-1 0 0 0 0,1 0-1 0 0,0 0 1 0 0,0 0-1 0 0,0 0 1 0 0,0 0-1 0 0,0 0 1 0 0,-1 0 0 0 0,1 0-1 0 0,0 1 1 0 0,-8 12 137 0 0,-1 1 0 0 0,-1-1 0 0 0,-20 21 0 0 0,-1 3-88 0 0,-33 39 404 0 0,-21 30 446 0 0,84-106-958 0 0,-5 10-405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39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1 3260 0 0,'0'0'4641'0'0,"-10"9"-6435"0"0,-33 39 2051 0 0,1 1-1 0 0,-39 61 1 0 0,69-87-1350 0 0,1-6-1027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42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1264 0 0,'0'0'6837'0'0,"15"-9"-9069"0"0,364 12 4017 0 0,-358-2-7748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42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1772 0 0,'0'0'5258'0'0,"0"13"-7998"0"0,-1 48 2782 0 0,-6 121 698 0 0,-10 84 408 0 0,16-221-2592 0 0,0-30-652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58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18 40 0 0,'0'0'2372'0'0,"-41"-18"-2996"0"0,38 26 572 0 0,0-1-288 0 0,5 5-1044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59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2600 0 0,'0'0'1956'0'0</inkml:trace>
  <inkml:trace contextRef="#ctx0" brushRef="#br0" timeOffset="1">41 31 220 0 0,'0'0'3300'0'0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24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54 468 0 0,'0'0'5363'0'0,"0"-8"-5133"0"0,0-25 11 0 0,0 32-210 0 0,0 1-1 0 0,0 0 1 0 0,0-1-1 0 0,0 1 1 0 0,0 0 0 0 0,0-1-1 0 0,0 1 1 0 0,0-1-1 0 0,0 1 1 0 0,-1 0 0 0 0,1-1-1 0 0,0 1 1 0 0,0 0 0 0 0,0-1-1 0 0,0 1 1 0 0,-1 0-1 0 0,1 0 1 0 0,0-1 0 0 0,0 1-1 0 0,-1 0 1 0 0,1-1-1 0 0,0 1 1 0 0,-1 0 0 0 0,1 0-1 0 0,0 0 1 0 0,0-1 0 0 0,-1 1-1 0 0,1 0 1 0 0,0 0-1 0 0,-1 0 1 0 0,1 0 0 0 0,-1 0-1 0 0,1 0 1 0 0,0 0-1 0 0,-1-1 1 0 0,1 1 0 0 0,0 0-1 0 0,-1 0 1 0 0,1 0 0 0 0,0 0-1 0 0,-1 1 1 0 0,1-1-1 0 0,-1 0 1 0 0,1 0 0 0 0,0 0-1 0 0,-1 0 1 0 0,1 0-1 0 0,-16 7-252 0 0,15-6 249 0 0,-7 3 1 0 0,1 1-1 0 0,0 0 1 0 0,0 0-1 0 0,1 1 1 0 0,-1-1-1 0 0,1 2 1 0 0,0-1-1 0 0,1 1 1 0 0,0-1-1 0 0,0 1 1 0 0,0 1 0 0 0,1-1-1 0 0,0 1 1 0 0,-4 11-1 0 0,3-5-36 0 0,1-1 0 0 0,0 2 0 0 0,1-1 0 0 0,1 0 0 0 0,0 1 0 0 0,1-1 0 0 0,1 28 0 0 0,1-37 47 0 0,0 0-1 0 0,1 0 1 0 0,-1 0-1 0 0,1 0 0 0 0,0 0 1 0 0,0 0-1 0 0,0 0 0 0 0,1-1 1 0 0,0 1-1 0 0,0-1 1 0 0,0 0-1 0 0,0 0 0 0 0,1 0 1 0 0,-1 0-1 0 0,1-1 0 0 0,0 1 1 0 0,0-1-1 0 0,0 0 1 0 0,1 0-1 0 0,-1 0 0 0 0,7 2 1 0 0,3 2 59 0 0,1 0 1 0 0,-1-1-1 0 0,2-1 1 0 0,-1 0-1 0 0,25 4 1 0 0,-31-8 18 0 0,0 1 1 0 0,0-2 0 0 0,-1 1-1 0 0,1-1 1 0 0,0 0 0 0 0,0-1-1 0 0,-1 0 1 0 0,1 0 0 0 0,0-1-1 0 0,-1 0 1 0 0,1-1 0 0 0,-1 0-1 0 0,0 0 1 0 0,0-1 0 0 0,0 0-1 0 0,0 0 1 0 0,-1-1-1 0 0,0 0 1 0 0,1 0 0 0 0,-2 0-1 0 0,1-1 1 0 0,-1 0 0 0 0,0-1-1 0 0,0 1 1 0 0,-1-1 0 0 0,1-1-1 0 0,-2 1 1 0 0,1 0 0 0 0,-1-1-1 0 0,0 0 1 0 0,-1 0-1 0 0,0 0 1 0 0,0-1 0 0 0,0 1-1 0 0,-1-1 1 0 0,-1 1 0 0 0,0-1-1 0 0,0 0 1 0 0,0-10 0 0 0,-2 11-83 0 0,0 1 1 0 0,-1-1-1 0 0,1 1 0 0 0,-1 0 1 0 0,-1 0-1 0 0,0 0 1 0 0,0 0-1 0 0,0 0 1 0 0,-1 0-1 0 0,0 1 1 0 0,0 0-1 0 0,0 0 1 0 0,-1 0-1 0 0,0 0 1 0 0,-8-7-1 0 0,4 5-6 0 0,0 0 0 0 0,0 0 0 0 0,-1 1 0 0 0,1 0 0 0 0,-1 1 0 0 0,-1 0 0 0 0,1 1 0 0 0,-1 0 0 0 0,-15-4 0 0 0,21 7-83 0 0,0 1-1 0 0,0 1 1 0 0,0-1-1 0 0,0 1 1 0 0,0 0-1 0 0,1 0 1 0 0,-1 0 0 0 0,0 1-1 0 0,0 0 1 0 0,0 0-1 0 0,0 0 1 0 0,1 0-1 0 0,-1 1 1 0 0,-5 2 0 0 0,-4 4-652 0 0,0 0 1 0 0,-26 20-1 0 0,-16 10-4091 0 0,4-14-2275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59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29 52 0 0,'0'0'3768'0'0</inkml:trace>
  <inkml:trace contextRef="#ctx0" brushRef="#br0" timeOffset="1">2 1 352 0 0,'0'0'5092'0'0,"0"3"-6340"0"0,0 7 1284 0 0,0 1-36 0 0,0 1-468 0 0,-1-3-940 0 0,1 1-948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00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1828 0 0,'0'0'2136'0'0,"-14"25"-4116"0"0</inkml:trace>
  <inkml:trace contextRef="#ctx0" brushRef="#br0" timeOffset="1">29 45 2460 0 0,'0'0'2228'0'0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00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1 392 0 0,'0'0'1760'0'0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06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1 156 0 0,'0'0'1072'0'0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06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1 392 0 0,'0'0'1460'0'0</inkml:trace>
  <inkml:trace contextRef="#ctx0" brushRef="#br0" timeOffset="1">0 68 12 0 0,'0'0'2480'0'0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07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78 1032 0 0,'0'0'3752'0'0,"-26"-78"-3752"0"0,25 78-156 0 0,-4 0-128 0 0,-2 8-396 0 0,-4 5 328 0 0,0 5 0 0 0,-5 4 348 0 0,2-2-8 0 0,-1-2-2832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08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1136 0 0,'0'0'520'0'0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19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40 0 0,'0'0'0'0'0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21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2812 0 0,'0'0'5777'0'0,"15"-5"-5159"0"0,56-15 858 0 0,119-19 1 0 0,-48 25-1083 0 0,240 9 1 0 0,-278 20-690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22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0 7673 0 0,'0'0'3303'0'0,"0"19"-5381"0"0,0 126 2479 0 0,-4-48 131 0 0,-4 0 1 0 0,-35 165-1 0 0,38-235-312 0 0,-1 1-1 0 0,-2-1 0 0 0,0 0 0 0 0,-2-1 1 0 0,-1 0-1 0 0,-18 32 0 0 0,26-54-310 0 0,1 0 0 0 0,-1-1-1 0 0,0 1 1 0 0,0 0 0 0 0,0-1 0 0 0,-1 0-1 0 0,1 0 1 0 0,-1 0 0 0 0,0 0 0 0 0,1-1 0 0 0,-1 1-1 0 0,-9 3 1 0 0,13-6-35 0 0,-1 0-1 0 0,1-1 0 0 0,-1 1 1 0 0,1 0-1 0 0,-1 0 1 0 0,1 0-1 0 0,-1 0 1 0 0,1-1-1 0 0,-1 1 1 0 0,1 0-1 0 0,-1 0 1 0 0,1-1-1 0 0,-1 1 1 0 0,1 0-1 0 0,0-1 1 0 0,-1 1-1 0 0,1 0 1 0 0,0-1-1 0 0,-1 1 1 0 0,1-1-1 0 0,0 1 1 0 0,-1-1-1 0 0,1 1 1 0 0,0 0-1 0 0,0-1 1 0 0,0 1-1 0 0,-1-1 1 0 0,1 1-1 0 0,0-1 1 0 0,0 0-1 0 0,0 1 1 0 0,0-1-1 0 0,0 1 0 0 0,0-1 1 0 0,0 1-1 0 0,0-1 1 0 0,0 1-1 0 0,0-1 1 0 0,0 1-1 0 0,1-1 1 0 0,-2-22-4312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27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25 468 0 0,'0'0'7560'0'0,"6"0"-7583"0"0,34-2 533 0 0,41-8-1 0 0,-37 4-620 0 0,48 0 0 0 0,-91 6-93 0 0,0 0-1 0 0,0 0 1 0 0,0 0 0 0 0,0 0-1 0 0,0 0 1 0 0,0 0-1 0 0,-1 0 1 0 0,1 0 0 0 0,0 0-1 0 0,0 1 1 0 0,0-1-1 0 0,0 0 1 0 0,0 1 0 0 0,0-1-1 0 0,0 1 1 0 0,-1-1-1 0 0,1 1 1 0 0,0-1 0 0 0,0 1-1 0 0,-1 0 1 0 0,1-1-1 0 0,1 2 1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23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 1 144 0 0,'0'0'10854'0'0,"1"1"-11474"0"0,0-1 568 0 0,-1 0-1 0 0,1 1 0 0 0,-1-1 1 0 0,1 0-1 0 0,-1 1 1 0 0,0-1-1 0 0,1 1 1 0 0,-1-1-1 0 0,1 1 1 0 0,-1-1-1 0 0,0 1 1 0 0,0-1-1 0 0,1 1 1 0 0,-1-1-1 0 0,0 1 1 0 0,0-1-1 0 0,1 1 1 0 0,-1-1-1 0 0,0 2 1 0 0,0 7 89 0 0,0-1 1 0 0,0 1 0 0 0,-1 0 0 0 0,0 0 0 0 0,-1-1-1 0 0,0 1 1 0 0,0-1 0 0 0,-1 1 0 0 0,-5 12 0 0 0,2-5 28 0 0,-160 377 1484 0 0,132-324-1072 0 0,36-103 3179 0 0,1-2-3989 0 0,10-8 260 0 0,1 1-1 0 0,3 1 1 0 0,2 0-1 0 0,1 2 0 0 0,2 0 1 0 0,29-38-1 0 0,-39 60 16 0 0,0 0 0 0 0,2 1 0 0 0,0 1 0 0 0,27-25 0 0 0,-32 35-27 0 0,-1-1 0 0 0,1 1 0 0 0,1 1 0 0 0,-1 0 0 0 0,1 0 0 0 0,0 1 1 0 0,0 0-1 0 0,0 0 0 0 0,1 1 0 0 0,-1 1 0 0 0,13-2 0 0 0,-18 3 4 0 0,-1 0 0 0 0,1 1 0 0 0,-1 0 1 0 0,1 0-1 0 0,-1 0 0 0 0,1 0 0 0 0,-1 1 0 0 0,1 0 0 0 0,-1-1 0 0 0,1 2 0 0 0,-1-1 0 0 0,0 0 0 0 0,7 4 0 0 0,-8-2 7 0 0,0-1 1 0 0,0 0-1 0 0,-1 1 0 0 0,0-1 0 0 0,1 1 0 0 0,-1 0 0 0 0,0-1 0 0 0,0 1 0 0 0,0 0 1 0 0,-1 1-1 0 0,1-1 0 0 0,-1 0 0 0 0,0 0 0 0 0,0 1 0 0 0,0-1 0 0 0,0 0 0 0 0,0 1 1 0 0,0 4-1 0 0,0 10 60 0 0,1-1 0 0 0,-2 0 0 0 0,0 1 0 0 0,-2-1 1 0 0,1 0-1 0 0,-2 0 0 0 0,-1 0 0 0 0,-6 22 0 0 0,-8 10 332 0 0,-34 66 0 0 0,37-82-106 0 0,3-13 382 0 0,11-27 1259 0 0,12-38 325 0 0,-9 37-2901 0 0,11-30 654 0 0,1 1-1 0 0,2 1 1 0 0,1 1 0 0 0,2 0 0 0 0,1 1 0 0 0,43-53-1 0 0,-55 77 2 0 0,0 0-1 0 0,1 0 0 0 0,1 0 1 0 0,-1 1-1 0 0,17-11 0 0 0,-24 19 2 0 0,0-1 0 0 0,-1 1-1 0 0,1 0 1 0 0,0-1-1 0 0,0 1 1 0 0,0 0-1 0 0,1 0 1 0 0,-1 1-1 0 0,0-1 1 0 0,0 0-1 0 0,0 1 1 0 0,1-1-1 0 0,-1 1 1 0 0,0 0 0 0 0,0 0-1 0 0,1 0 1 0 0,-1 0-1 0 0,0 0 1 0 0,1 0-1 0 0,-1 0 1 0 0,0 1-1 0 0,0-1 1 0 0,0 1-1 0 0,1 0 1 0 0,-1 0-1 0 0,0 0 1 0 0,0 0 0 0 0,0 0-1 0 0,0 0 1 0 0,0 0-1 0 0,0 1 1 0 0,-1-1-1 0 0,1 1 1 0 0,0-1-1 0 0,-1 1 1 0 0,1 0-1 0 0,-1-1 1 0 0,1 1 0 0 0,0 3-1 0 0,3 4 57 0 0,0 0 0 0 0,-1 1-1 0 0,-1 0 1 0 0,1-1 0 0 0,-2 1 0 0 0,1 0-1 0 0,-1 0 1 0 0,-1 1 0 0 0,1 13 0 0 0,-5 98 426 0 0,2-101-443 0 0,-2 20 374 0 0,-1 0 0 0 0,-2-1 0 0 0,-16 53 0 0 0,21-89-294 0 0,-1-1 0 0 0,0 0 0 0 0,0 0 0 0 0,0 0 0 0 0,0 0 0 0 0,0 0 0 0 0,-1 0 0 0 0,1 0-1 0 0,-1-1 1 0 0,1 1 0 0 0,-1-1 0 0 0,0 0 0 0 0,0 0 0 0 0,-1 0 0 0 0,1 0 0 0 0,-5 1 0 0 0,-8 4-621 0 0,0 0-1 0 0,-19 3 1 0 0,19-5-57 0 0,-20 4-2352 0 0,-5-7-2968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35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 8325 0 0,'0'0'8469'0'0,"14"-1"-8332"0"0,284-8 105 0 0,-288 9-371 0 0,114-11 231 0 0,-110 9-1055 0 0,0-2 0 0 0,0 1 0 0 0,23-11 0 0 0,-35 13 482 0 0,-1 1 1 0 0,1-1-1 0 0,-1 0 0 0 0,1 0 1 0 0,-1 0-1 0 0,1 0 0 0 0,-1-1 1 0 0,0 1-1 0 0,1 0 0 0 0,-1 0 1 0 0,0-1-1 0 0,0 1 0 0 0,0-1 1 0 0,1-2-1 0 0,0-4-2679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36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6 5016 0 0,'0'0'12139'0'0,"-3"-2"-12032"0"0,-6-1-64 0 0,6 6 173 0 0,8 18 465 0 0,1 0-199 0 0,2 15-313 0 0,-2 1-1 0 0,1 66 0 0 0,-7-84-644 0 0,-1 1 1 0 0,-1-1-1 0 0,0 1 0 0 0,-2-1 1 0 0,0 0-1 0 0,-2 0 0 0 0,-7 18 0 0 0,9-25-921 0 0,-6 11-6068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36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5 11729 0 0,'0'0'3308'0'0,"1"14"-3136"0"0,4 97-47 0 0,-5-89-118 0 0,-2 0 1 0 0,0-1-1 0 0,-9 42 0 0 0,7-48 12 0 0,-11 33-59 0 0,14-45 56 0 0,-1 1-1 0 0,1-1 1 0 0,-1 0-1 0 0,0 0 1 0 0,0 0 0 0 0,0 0-1 0 0,0 0 1 0 0,0 0 0 0 0,-1-1-1 0 0,1 1 1 0 0,-4 1-1 0 0,6-4 3 0 0,-1 1-1 0 0,1-1 0 0 0,0 0 0 0 0,-1 0 0 0 0,1 0 0 0 0,0 0 1 0 0,-1-1-1 0 0,1 1 0 0 0,0 0 0 0 0,-1 0 0 0 0,1 0 1 0 0,0 0-1 0 0,-1 0 0 0 0,1 0 0 0 0,0 0 0 0 0,-1 0 0 0 0,1-1 1 0 0,0 1-1 0 0,0 0 0 0 0,-1 0 0 0 0,1 0 0 0 0,0-1 1 0 0,0 1-1 0 0,-1 0 0 0 0,1 0 0 0 0,0-1 0 0 0,0 1 0 0 0,0 0 1 0 0,0-1-1 0 0,-1 1 0 0 0,1 0 0 0 0,0 0 0 0 0,0-1 0 0 0,0 1 1 0 0,0 0-1 0 0,0-1 0 0 0,0 1 0 0 0,0 0 0 0 0,0-1 1 0 0,0 1-1 0 0,0 0 0 0 0,0-1 0 0 0,0 1 0 0 0,0 0 0 0 0,0-1 1 0 0,0 1-1 0 0,0 0 0 0 0,0-1 0 0 0,0-22 14 0 0,0 20-8 0 0,0-9-51 0 0,2-1 0 0 0,0 1 0 0 0,0-1-1 0 0,1 1 1 0 0,0 0 0 0 0,1 0 0 0 0,10-20 0 0 0,-1 7-103 0 0,1 1 1 0 0,24-34-1 0 0,-34 53 115 0 0,0 0 0 0 0,1 0 0 0 0,0 0-1 0 0,-1 0 1 0 0,2 1 0 0 0,-1 0 0 0 0,0 0 0 0 0,1 0-1 0 0,0 1 1 0 0,0 0 0 0 0,11-5 0 0 0,-14 7 8 0 0,0 0 0 0 0,0 1 1 0 0,0-1-1 0 0,0 1 0 0 0,0-1 1 0 0,0 1-1 0 0,0 0 0 0 0,0 0 0 0 0,-1 0 1 0 0,1 1-1 0 0,0-1 0 0 0,0 1 1 0 0,0-1-1 0 0,0 1 0 0 0,0 0 0 0 0,0 0 1 0 0,-1 0-1 0 0,1 1 0 0 0,0-1 1 0 0,-1 1-1 0 0,1-1 0 0 0,-1 1 0 0 0,0 0 1 0 0,1 0-1 0 0,-1 0 0 0 0,0 0 1 0 0,0 1-1 0 0,2 3 0 0 0,2 2 23 0 0,-1 0 1 0 0,-1 1-1 0 0,1 0 1 0 0,-1 0-1 0 0,-1 1 0 0 0,0-1 1 0 0,0 0-1 0 0,-1 1 0 0 0,2 17 1 0 0,-3-22-7 0 0,-1 0 0 0 0,1 1 1 0 0,-1-1-1 0 0,0 0 1 0 0,-1 1-1 0 0,1-1 0 0 0,-1 0 1 0 0,0 1-1 0 0,-1-1 0 0 0,1 0 1 0 0,-1 0-1 0 0,0 0 0 0 0,0 0 1 0 0,0 0-1 0 0,-1 0 0 0 0,0-1 1 0 0,0 1-1 0 0,0-1 0 0 0,-6 7 1 0 0,9-11 8 0 0,0 0-1 0 0,-1 1 1 0 0,1-1 0 0 0,0 0 0 0 0,0 0 0 0 0,-1 1 0 0 0,1-1-1 0 0,0 0 1 0 0,-1 1 0 0 0,1-1 0 0 0,0 0 0 0 0,-1 0 0 0 0,1 0-1 0 0,-1 1 1 0 0,1-1 0 0 0,0 0 0 0 0,-1 0 0 0 0,1 0 0 0 0,-1 0 0 0 0,1 0-1 0 0,0 0 1 0 0,-1 0 0 0 0,1 0 0 0 0,-1 0 0 0 0,1 0 0 0 0,-1 0-1 0 0,1 0 1 0 0,0 0 0 0 0,-1 0 0 0 0,1 0 0 0 0,-1 0 0 0 0,1-1-1 0 0,0 1 1 0 0,-1 0 0 0 0,1 0 0 0 0,-1-1 0 0 0,-4-16 194 0 0,7-26-272 0 0,3 24 10 0 0,1-1-1 0 0,1 1 1 0 0,0 1 0 0 0,2-1-1 0 0,0 2 1 0 0,1-1 0 0 0,1 1 0 0 0,0 0-1 0 0,23-24 1 0 0,-33 39 59 0 0,0 1 1 0 0,1-1-1 0 0,-1 1 0 0 0,0-1 0 0 0,1 1 1 0 0,-1 0-1 0 0,0 0 0 0 0,1-1 1 0 0,0 1-1 0 0,-1 0 0 0 0,1 0 0 0 0,0 1 1 0 0,-1-1-1 0 0,1 0 0 0 0,0 1 0 0 0,0-1 1 0 0,-1 1-1 0 0,1-1 0 0 0,0 1 1 0 0,0 0-1 0 0,0-1 0 0 0,0 1 0 0 0,0 0 1 0 0,0 1-1 0 0,0-1 0 0 0,-1 0 0 0 0,1 0 1 0 0,3 2-1 0 0,-2 0 22 0 0,0 0 0 0 0,0 0 0 0 0,0 0 0 0 0,0 1 0 0 0,-1-1 0 0 0,1 1 0 0 0,-1-1 0 0 0,1 1 0 0 0,-1 0 1 0 0,0 0-1 0 0,0 0 0 0 0,-1 1 0 0 0,1-1 0 0 0,1 5 0 0 0,2 10-15 0 0,-1-1 1 0 0,0 1 0 0 0,-2 0-1 0 0,0 0 1 0 0,-1 1-1 0 0,-1-1 1 0 0,0 0 0 0 0,-2 0-1 0 0,-6 35 1 0 0,4-37-76 0 0,0 0 1 0 0,-2 0-1 0 0,-6 15 0 0 0,-9 6-2334 0 0,-7-9-5807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37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49 7673 0 0,'0'0'7711'0'0,"13"-9"-8037"0"0,44-26 222 0 0,-53 34 98 0 0,0 0 0 0 0,0 0 0 0 0,0 0 0 0 0,0 1-1 0 0,0-1 1 0 0,1 1 0 0 0,-1 0 0 0 0,0 0 0 0 0,0 1 0 0 0,0-1 0 0 0,0 1 0 0 0,0 0 0 0 0,1 0-1 0 0,-1 0 1 0 0,-1 0 0 0 0,1 1 0 0 0,0 0 0 0 0,5 3 0 0 0,-1-2 6 0 0,0 1 11 0 0,-1 0 0 0 0,0 1 0 0 0,0 0 0 0 0,0 0 0 0 0,-1 1 0 0 0,1-1-1 0 0,-1 1 1 0 0,-1 1 0 0 0,1-1 0 0 0,-1 1 0 0 0,0 0 0 0 0,-1 0 0 0 0,0 0 0 0 0,0 1 0 0 0,0 0 0 0 0,-1 0 0 0 0,0 0 0 0 0,4 16-1 0 0,0 12 200 0 0,-1 0 0 0 0,-1 1 0 0 0,-1 38 0 0 0,-3-56-210 0 0,7 272 352 0 0,0 21-235 0 0,-1-207-29 0 0,21 101 0 0 0,-17-149-3 0 0,1-3 262 0 0,-3 0-1 0 0,3 82 0 0 0,-12-133-285 0 0,0-1 0 0 0,0 1 0 0 0,0-1 0 0 0,-1 1 1 0 0,1-1-1 0 0,0 1 0 0 0,-1-1 0 0 0,1 0 1 0 0,-1 1-1 0 0,0-1 0 0 0,0 0 0 0 0,0 0 0 0 0,0 1 1 0 0,0-1-1 0 0,-1 0 0 0 0,1 0 0 0 0,-1 0 1 0 0,-2 3-1 0 0,1-3 88 0 0,0 0 0 0 0,-1-1 0 0 0,1 1 0 0 0,0-1 0 0 0,-1 1 0 0 0,1-1 0 0 0,-1 0 0 0 0,1 0 0 0 0,-1-1 0 0 0,1 1 0 0 0,-1-1 0 0 0,-5 0 0 0 0,-64 1 492 0 0,-90-10-1 0 0,94 3-1325 0 0,-113 5 0 0 0,169 3 172 0 0,0 0 1 0 0,0 1 0 0 0,-21 7 0 0 0,-22 5-7838 0 0,34-14-560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47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552 179 7809 0 0,'0'0'5172'0'0,"-11"-14"-4988"0"0,-35-41-69 0 0,43 51-122 0 0,-1 1 0 0 0,1-1 0 0 0,-1 1-1 0 0,0 0 1 0 0,-1 0 0 0 0,1 0 0 0 0,0 1 0 0 0,-1-1 0 0 0,1 1 0 0 0,-1 0 0 0 0,0 0 0 0 0,0 1 0 0 0,0-1 0 0 0,-5 0-1 0 0,-8-2-28 0 0,-167-62 315 0 0,184 66-261 0 0,0 0 1 0 0,-1 0-1 0 0,1 0 1 0 0,-1 0 0 0 0,1 1-1 0 0,0-1 1 0 0,-1 0-1 0 0,1 1 1 0 0,0-1-1 0 0,-1 1 1 0 0,1-1-1 0 0,0 1 1 0 0,0 0-1 0 0,-1 0 1 0 0,1-1-1 0 0,0 1 1 0 0,0 0-1 0 0,0 0 1 0 0,-1 2-1 0 0,-26 25 426 0 0,23-22-234 0 0,-30 30 246 0 0,9-9-357 0 0,1 0 0 0 0,-43 62 0 0 0,67-87-118 0 0,0-1 0 0 0,0 1 0 0 0,0 0 0 0 0,0 0 0 0 0,1 0 0 0 0,-1 0 0 0 0,0 0 0 0 0,1 0 0 0 0,-1 0 0 0 0,1 0 0 0 0,0 0 0 0 0,0 1 0 0 0,0-1 0 0 0,0 0 0 0 0,0 0 0 0 0,0 0 0 0 0,1 0 0 0 0,-1 0 0 0 0,1 0 0 0 0,-1 0 0 0 0,1 0 0 0 0,0 0 0 0 0,0 0 0 0 0,0 0 0 0 0,0 0 1 0 0,0-1-1 0 0,0 1 0 0 0,0 0 0 0 0,0-1 0 0 0,1 1 0 0 0,-1 0 0 0 0,1-1 0 0 0,-1 0 0 0 0,1 1 0 0 0,0-1 0 0 0,2 1 0 0 0,8 6 11 0 0,0-1 1 0 0,1 0-1 0 0,0-1 1 0 0,18 6-1 0 0,-8-3 36 0 0,-8-2-28 0 0,8 2-23 0 0,40 25 0 0 0,-57-31 2 0 0,0 1 0 0 0,-1 0 0 0 0,0 0 1 0 0,1 1-1 0 0,-2-1 0 0 0,1 1 1 0 0,-1 0-1 0 0,1 1 0 0 0,-1-1 0 0 0,-1 1 1 0 0,7 11-1 0 0,-9-14 68 0 0,0 1 0 0 0,0-1 0 0 0,0 0 0 0 0,0 1 0 0 0,-1-1 0 0 0,0 1 0 0 0,1-1 0 0 0,-1 1 0 0 0,0-1 0 0 0,-1 1 0 0 0,1-1 0 0 0,0 0 0 0 0,-1 1 0 0 0,0-1 0 0 0,0 1 0 0 0,0-1 1 0 0,0 0-1 0 0,-1 0 0 0 0,1 0 0 0 0,-1 0 0 0 0,-3 5 0 0 0,-5 5 138 0 0,0-1 0 0 0,0-1 0 0 0,-23 19 0 0 0,24-22-412 0 0,0 0 0 0 0,1 0 0 0 0,0 1 0 0 0,0 0 0 0 0,-8 13 0 0 0,11-8-1362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48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7021 0 0,'0'0'4360'0'0,"16"-3"-2936"0"0,-12 2-1395 0 0,22-6 131 0 0,1 2 0 0 0,53-3 1 0 0,-68 9-217 0 0,0 0 0 0 0,0 0 0 0 0,0 1 0 0 0,0 1 0 0 0,0 0 0 0 0,-1 0 0 0 0,1 1 0 0 0,-1 1 1 0 0,11 5-1 0 0,29 18-3007 0 0,-51-28 2981 0 0,1 1 0 0 0,-1-1 0 0 0,0 0 0 0 0,0 0 0 0 0,0 0 0 0 0,0 1 0 0 0,1-1 1 0 0,-1 0-1 0 0,0 0 0 0 0,0 0 0 0 0,1 1 0 0 0,-1-1 0 0 0,0 0 0 0 0,1 0 0 0 0,-1 0 0 0 0,0 0 0 0 0,0 0 0 0 0,1 0 0 0 0,-1 0 0 0 0,0 0 1 0 0,1 0-1 0 0,-1 1 0 0 0,0-1 0 0 0,0 0 0 0 0,1-1 0 0 0,-1 1 0 0 0,0 0 0 0 0,1 0 0 0 0,-1 0 0 0 0,0 0 0 0 0,1 0 0 0 0,-1 0 0 0 0,0 0 1 0 0,0 0-1 0 0,1 0 0 0 0,-1-1 0 0 0,0 1 0 0 0,0 0 0 0 0,1 0 0 0 0,-1 0 0 0 0,0-1 0 0 0,0 1 0 0 0,0 0 0 0 0,1 0 0 0 0,-1 0 0 0 0,0-1 1 0 0,0 1-1 0 0,0 0 0 0 0,0 0 0 0 0,1-1 0 0 0,-1 1 0 0 0,0 0 0 0 0,0-1 0 0 0,0 1 0 0 0,0 0 0 0 0,0 0 0 0 0,0-1 0 0 0,0 1 1 0 0,0 0-1 0 0,0-1 0 0 0,0 1 0 0 0,0 0 0 0 0,0-1 0 0 0,0 1 0 0 0,0 0 0 0 0,0 0 0 0 0,0-1 0 0 0,0 1 0 0 0,-1-1 0 0 0,1-9-2956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48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0 9217 0 0,'0'0'5626'0'0,"-2"11"-6015"0"0,-5 32 582 0 0,-27 128 517 0 0,14-110-875 0 0,-2 0-1 0 0,-50 94 0 0 0,51-113-824 0 0,17-32 490 0 0,-7 12-409 0 0,3-10-3002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49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78 9081 0 0,'0'0'3165'0'0,"15"-12"-3185"0"0,50-36-169 0 0,-62 46 163 0 0,0 0 1 0 0,1 0-1 0 0,0 0 0 0 0,-1 0 0 0 0,1 1 0 0 0,0-1 1 0 0,0 1-1 0 0,0 0 0 0 0,0 0 0 0 0,0 1 0 0 0,0-1 1 0 0,0 1-1 0 0,0 0 0 0 0,0 0 0 0 0,0 0 0 0 0,0 0 1 0 0,4 2-1 0 0,6-1-30 0 0,-10-1 65 0 0,0 1-1 0 0,-1-1 1 0 0,1 1 0 0 0,0 0 0 0 0,-1 0-1 0 0,1 0 1 0 0,-1 0 0 0 0,1 1-1 0 0,-1 0 1 0 0,0-1 0 0 0,1 1 0 0 0,-1 0-1 0 0,0 1 1 0 0,0-1 0 0 0,0 0-1 0 0,-1 1 1 0 0,1 0 0 0 0,-1-1-1 0 0,1 1 1 0 0,-1 0 0 0 0,0 1 0 0 0,0-1-1 0 0,0 0 1 0 0,0 0 0 0 0,-1 1-1 0 0,2 3 1 0 0,-2-2 76 0 0,1 1 0 0 0,-1 0 0 0 0,0-1 1 0 0,0 1-1 0 0,-1 0 0 0 0,1 0 0 0 0,-1 0 0 0 0,-1-1 0 0 0,1 1 0 0 0,-1 0 0 0 0,0 0 1 0 0,0-1-1 0 0,-1 1 0 0 0,0-1 0 0 0,0 1 0 0 0,-3 6 0 0 0,-4 3 66 0 0,0-1 0 0 0,-1 0 0 0 0,0 0 0 0 0,-1 0 0 0 0,-1-2 0 0 0,-20 18 0 0 0,-86 59 286 0 0,108-82-403 0 0,21-9-558 0 0,0 0 0 0 0,1 0 0 0 0,15 0 1 0 0,-20 2 469 0 0,0-1-1 0 0,0 1 1 0 0,-1 1 0 0 0,1-1 0 0 0,0 1 0 0 0,0 0 0 0 0,0 1 0 0 0,-1 0 0 0 0,1 0 0 0 0,12 5-1 0 0,-16-4 86 0 0,0-1-1 0 0,1 1 0 0 0,-1-1 0 0 0,0 1 0 0 0,-1 0 0 0 0,1 0 0 0 0,0 0 0 0 0,-1 1 0 0 0,0-1 0 0 0,0 1 0 0 0,0-1 0 0 0,0 1 1 0 0,0 0-1 0 0,-1-1 0 0 0,0 1 0 0 0,1 0 0 0 0,-1 0 0 0 0,-1 0 0 0 0,1 0 0 0 0,0 7 0 0 0,-2-5 56 0 0,1 0 0 0 0,-1-1 1 0 0,0 1-1 0 0,0 0 0 0 0,-1 0 0 0 0,0-1 0 0 0,0 1 0 0 0,0-1 0 0 0,0 0 0 0 0,-1 1 0 0 0,0-1 1 0 0,0 0-1 0 0,-1-1 0 0 0,-3 6 0 0 0,-13 12 142 0 0,-1 0-1 0 0,-1-1 1 0 0,-1-1 0 0 0,-31 20 0 0 0,-14 1-2180 0 0,80-67-7919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49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14 4760 0 0,'0'0'10145'0'0,"12"-2"-10522"0"0,-7 1 360 0 0,17-3-105 0 0,0 1-1 0 0,43 0 1 0 0,-6 7-6 0 0,6 1-1587 0 0,-23-4-2169 0 0,-34-1 949 0 0</inkml:trace>
  <inkml:trace contextRef="#ctx0" brushRef="#br0" timeOffset="1">1 298 2720 0 0,'0'0'11189'0'0,"101"25"-11149"0"0,-73-22-40 0 0,5-3-624 0 0,-2 0-272 0 0,2 0-708 0 0,-11 0-1180 0 0,16-8-2197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28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3512 0 0,'0'0'6149'0'0,"14"-7"-7678"0"0,-2 1 1500 0 0,2 0 0 0 0,-1 1 0 0 0,1 1-1 0 0,-1 0 1 0 0,1 1 0 0 0,0 0 0 0 0,20 0 0 0 0,-18 2-177 0 0,76 2 759 0 0,-31 7-3092 0 0,-50-5 236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50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346 0 8097 0 0,'0'0'7415'0'0,"-7"2"-8080"0"0,-8 5 652 0 0,1 1-1 0 0,-1 0 0 0 0,2 1 0 0 0,-1 1 1 0 0,1 0-1 0 0,1 0 0 0 0,-1 1 0 0 0,2 1 1 0 0,0 0-1 0 0,0 1 0 0 0,1 0 0 0 0,-15 26 1 0 0,23-33-5 0 0,-1 0 0 0 0,1 0 0 0 0,0 0 1 0 0,1 1-1 0 0,0-1 0 0 0,0 0 0 0 0,0 1 0 0 0,1-1 1 0 0,0 0-1 0 0,0 1 0 0 0,0-1 0 0 0,1 1 0 0 0,0-1 1 0 0,0 0-1 0 0,1 0 0 0 0,-1 0 0 0 0,1 0 0 0 0,1 0 1 0 0,-1 0-1 0 0,1 0 0 0 0,7 10 0 0 0,6 7 104 0 0,1-1 0 0 0,1 0 0 0 0,37 34-1 0 0,-17-19-68 0 0,-18-16-119 0 0,-4-5-34 0 0,23 30 0 0 0,-36-42 111 0 0,0 1 0 0 0,0-1 0 0 0,0 1 0 0 0,0 0 0 0 0,-1 0 0 0 0,0 0 0 0 0,0 0 0 0 0,-1 0 0 0 0,1 1 0 0 0,-1-1 0 0 0,0 0 0 0 0,0 7 0 0 0,-1-9 34 0 0,-1 0 1 0 0,0-1-1 0 0,0 1 0 0 0,0 0 1 0 0,0-1-1 0 0,0 1 1 0 0,0-1-1 0 0,0 0 0 0 0,-1 1 1 0 0,0-1-1 0 0,1 0 0 0 0,-1 0 1 0 0,0 0-1 0 0,0 0 1 0 0,0 0-1 0 0,0-1 0 0 0,0 1 1 0 0,0 0-1 0 0,-1-1 1 0 0,1 0-1 0 0,-4 2 0 0 0,-10 5 63 0 0,0 0 0 0 0,-19 5 0 0 0,25-9-43 0 0,-20 4 53 0 0,0-1 0 0 0,0-2 1 0 0,-1 0-1 0 0,0-3 0 0 0,1 0 1 0 0,-34-3-1 0 0,50 1-30 0 0,11 0-27 0 0,1 0-1 0 0,-1 0 1 0 0,1 0-1 0 0,-1 0 1 0 0,1-1-1 0 0,0 1 1 0 0,-1-1-1 0 0,1 1 1 0 0,0-1-1 0 0,-1 0 1 0 0,1 0-1 0 0,0 0 1 0 0,-3-2-1 0 0,4 2-6 0 0,0 0 1 0 0,0 0-1 0 0,1 0 0 0 0,-1 1 1 0 0,0-1-1 0 0,1 0 0 0 0,-1 0 0 0 0,1 0 1 0 0,-1 0-1 0 0,1 0 0 0 0,-1 0 1 0 0,1 0-1 0 0,0 0 0 0 0,-1-1 1 0 0,1 1-1 0 0,0 0 0 0 0,0 0 1 0 0,0 0-1 0 0,0 0 0 0 0,0-2 0 0 0,1-1-15 0 0,0-1 0 0 0,0 1-1 0 0,0 0 1 0 0,1 0-1 0 0,0 1 1 0 0,0-1 0 0 0,0 0-1 0 0,0 0 1 0 0,0 1-1 0 0,1 0 1 0 0,0-1 0 0 0,-1 1-1 0 0,6-4 1 0 0,12-8-11 0 0,0 0 1 0 0,1 2-1 0 0,1 0 1 0 0,0 2 0 0 0,1 0-1 0 0,25-7 1 0 0,3-4 192 0 0,-14 7 109 0 0,-1-3 0 0 0,-1 0 0 0 0,43-32 0 0 0,-69 44-203 0 0,0-1 0 0 0,-1 0 1 0 0,0-1-1 0 0,0 1 1 0 0,-1-2-1 0 0,0 1 0 0 0,0-1 1 0 0,-1 0-1 0 0,0 0 0 0 0,-1-1 1 0 0,0 0-1 0 0,0 0 1 0 0,-1 0-1 0 0,-1-1 0 0 0,1 1 1 0 0,2-22-1 0 0,-4 21-84 0 0,-1 1 0 0 0,-1 0 0 0 0,0 0 0 0 0,0 0 0 0 0,-1 0 0 0 0,0 0 0 0 0,-1 0 0 0 0,0 0 0 0 0,-1 0-1 0 0,0 0 1 0 0,-5-11 0 0 0,5 15-52 0 0,-1 0-1 0 0,0 0 1 0 0,0 1-1 0 0,0 0 1 0 0,0-1-1 0 0,-1 2 1 0 0,0-1-1 0 0,0 0 1 0 0,0 1 0 0 0,-1 0-1 0 0,1 0 1 0 0,-1 1-1 0 0,0-1 1 0 0,0 1-1 0 0,0 1 1 0 0,-1-1-1 0 0,-12-2 1 0 0,2 0-323 0 0,0 2-1 0 0,0 0 1 0 0,0 2 0 0 0,-27-1 0 0 0,23 3-2566 0 0,-37 6-1 0 0,5 6-4131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4:59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11 586 2988 0 0,'0'0'4253'0'0,"0"4"-3869"0"0,-3 14 609 0 0,0-1-302 0 0,1 1 0 0 0,0 0 1 0 0,2 26-1 0 0,0-38-650 0 0,1 0-1 0 0,0 1 1 0 0,1-1 0 0 0,0 0-1 0 0,-1 0 1 0 0,2 0 0 0 0,-1 0 0 0 0,1-1-1 0 0,0 1 1 0 0,0-1 0 0 0,0 1 0 0 0,1-1-1 0 0,8 9 1 0 0,5 5 96 0 0,1-1 0 0 0,0-1-1 0 0,2 0 1 0 0,0-2 0 0 0,1 0-1 0 0,0-1 1 0 0,1-2 0 0 0,0 0 0 0 0,1-1-1 0 0,0-1 1 0 0,1-1 0 0 0,28 6 0 0 0,-13-8 288 0 0,1-1 1 0 0,75-1 0 0 0,-91-5-310 0 0,0-2 0 0 0,0-1 0 0 0,-1 0 0 0 0,1-2 0 0 0,-1-1-1 0 0,25-10 1 0 0,-33 10-4 0 0,0-2 0 0 0,-1 0-1 0 0,0 0 1 0 0,-1-2-1 0 0,23-19 1 0 0,55-63 88 0 0,-76 76-169 0 0,8-9 22 0 0,-2 0 1 0 0,0-2 0 0 0,-2-1-1 0 0,18-32 1 0 0,-28 43-18 0 0,-2 1-1 0 0,0-1 1 0 0,-1-1 0 0 0,0 1-1 0 0,-2-1 1 0 0,0 0-1 0 0,-1 0 1 0 0,-1 0 0 0 0,1-22-1 0 0,-3 17-26 0 0,-2-1-1 0 0,0 0 1 0 0,-1 0-1 0 0,-1 1 1 0 0,-1 0-1 0 0,-9-24 1 0 0,10 35-5 0 0,-1 1 0 0 0,-1 0 0 0 0,1 0 0 0 0,-2 0 1 0 0,1 0-1 0 0,-2 1 0 0 0,1 0 0 0 0,-1 1 0 0 0,-1 0 0 0 0,0 0 0 0 0,0 0 0 0 0,0 1 0 0 0,-15-8 1 0 0,2 3-61 0 0,-1 2 0 0 0,0 0 1 0 0,-1 1-1 0 0,0 2 0 0 0,-1 1 1 0 0,-43-8-1 0 0,26 9-50 0 0,0 2 0 0 0,0 1 0 0 0,-57 5 0 0 0,83 0 72 0 0,0 0 0 0 0,1 2 0 0 0,0 0-1 0 0,0 1 1 0 0,0 0 0 0 0,0 1 0 0 0,1 1 0 0 0,-20 12-1 0 0,-7 7-27 0 0,-53 44-1 0 0,69-50 54 0 0,1 1 0 0 0,1 1 0 0 0,-27 33 1 0 0,41-44-50 0 0,1 0 1 0 0,1 1-1 0 0,0-1 1 0 0,1 2 0 0 0,0-1-1 0 0,1 1 1 0 0,0-1-1 0 0,1 1 1 0 0,0 1-1 0 0,-2 20 1 0 0,-2 92-4804 0 0,6-82 584 0 0,0-4-2133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01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1401 364 0 0,'0'0'5227'0'0,"14"23"-2777"0"0,-3-14-2244 0 0,0-2-1 0 0,1 0 0 0 0,-1 0 0 0 0,2-1 1 0 0,-1-1-1 0 0,1 0 0 0 0,-1 0 0 0 0,1-1 1 0 0,15 2-1 0 0,20 2 573 0 0,55 3 0 0 0,-92-10-554 0 0,22 2 52 0 0,5 1 80 0 0,-1-2 0 0 0,62-4 0 0 0,-87 1-281 0 0,0-1 0 0 0,0 0 0 0 0,-1-1 1 0 0,1 0-1 0 0,-1-1 0 0 0,0 0 0 0 0,0-1 0 0 0,0-1 1 0 0,-1 1-1 0 0,1-1 0 0 0,-2-1 0 0 0,16-12 0 0 0,1-5 43 0 0,-1-1-1 0 0,-1-1 1 0 0,-2-2 0 0 0,0 0-1 0 0,-2-1 1 0 0,21-39-1 0 0,-29 43-128 0 0,0-1 0 0 0,-2 0 0 0 0,-1 0 0 0 0,-1-1 0 0 0,-1 0 0 0 0,-1-1 0 0 0,-2 1 0 0 0,2-40 0 0 0,-5 38-11 0 0,-1 0-1 0 0,-1 1 0 0 0,-1-1 0 0 0,-2 1 0 0 0,-8-32 1 0 0,-55-192-49 0 0,58 219 39 0 0,-10-34 34 0 0,-3 1-1 0 0,-35-73 1 0 0,50 126-3 0 0,0 1-1 0 0,-1 0 0 0 0,0 1 0 0 0,-1-1 1 0 0,-1 1-1 0 0,1 1 0 0 0,-2 0 0 0 0,0 1 1 0 0,0 0-1 0 0,0 0 0 0 0,-1 1 1 0 0,0 1-1 0 0,-1 0 0 0 0,0 0 0 0 0,0 1 1 0 0,0 1-1 0 0,-17-4 0 0 0,18 6 2 0 0,0 0-1 0 0,0 1 0 0 0,0 0 1 0 0,0 1-1 0 0,0 1 0 0 0,0 0 1 0 0,0 1-1 0 0,0 0 1 0 0,0 0-1 0 0,1 2 0 0 0,-1-1 1 0 0,0 1-1 0 0,1 1 1 0 0,-1 0-1 0 0,1 1 0 0 0,1 0 1 0 0,-1 1-1 0 0,0 0 1 0 0,1 0-1 0 0,-16 14 0 0 0,-21 21 129 0 0,-62 58 60 0 0,96-86-144 0 0,1 1 0 0 0,1 1 0 0 0,0 0 1 0 0,1 0-1 0 0,1 1 0 0 0,-8 18 0 0 0,-19 37 69 0 0,-6 16-14 0 0,34-64-49 0 0,2 0 0 0 0,0 0 1 0 0,2 0-1 0 0,-3 29 0 0 0,3 96 271 0 0,5-131-272 0 0,2 0 0 0 0,0-1 0 0 0,1 0 0 0 0,1 1 0 0 0,0-2 0 0 0,13 28-1 0 0,5 15 76 0 0,-8-18 131 0 0,2-1 1 0 0,2 0 0 0 0,38 56-1 0 0,-54-90-121 0 0,1-1 0 0 0,-1 1-1 0 0,1-1 1 0 0,1-1 0 0 0,-1 1 0 0 0,0 0-1 0 0,1-1 1 0 0,0 0 0 0 0,-1 0 0 0 0,1 0-1 0 0,1-1 1 0 0,-1 1 0 0 0,7 1 0 0 0,-7-3-247 0 0,1 1 0 0 0,-1-1 0 0 0,1 0 0 0 0,-1-1 0 0 0,1 1 0 0 0,5-1 0 0 0,-8 0-356 0 0,1-1 1 0 0,-1 1-1 0 0,1-1 0 0 0,-1 0 1 0 0,1 0-1 0 0,-1 0 1 0 0,1 0-1 0 0,-1 0 1 0 0,5-4-1 0 0,5-4-4488 0 0,1-12-2936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03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72 260 0 0,'0'0'2670'0'0,"7"-10"-1819"0"0,19-29-55 0 0,-19 20 2750 0 0,-7 19-3475 0 0,0-1-1 0 0,-1 1 1 0 0,1 0-1 0 0,0 0 1 0 0,0 0-1 0 0,0-1 1 0 0,-1 1-1 0 0,1 0 1 0 0,0 0-1 0 0,0 0 1 0 0,-1 0-1 0 0,1-1 1 0 0,0 1-1 0 0,0 0 1 0 0,-1 0-1 0 0,1 0 1 0 0,0 0-1 0 0,0 0 0 0 0,-1 0 1 0 0,1 0-1 0 0,0 0 1 0 0,-1 0-1 0 0,1 0 1 0 0,0 0-1 0 0,0 0 1 0 0,-1 0-1 0 0,1 0 1 0 0,0 0-1 0 0,-1 0 1 0 0,1 0-1 0 0,0 0 1 0 0,0 0-1 0 0,-1 1 1 0 0,-22 10 1000 0 0,-194 140-5 0 0,149-103-1248 0 0,-78 70 1 0 0,144-116 51 0 0,-27 27-1047 0 0,18-8-2537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03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1 84 0 0,'0'0'9194'0'0,"-3"3"-8212"0"0,-1 1-747 0 0,-46 41 422 0 0,2 2 0 0 0,-56 72 0 0 0,50-47-3419 0 0,25-35-1049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05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502 1 3572 0 0,'0'0'7412'0'0,"-15"13"-7107"0"0,-21 20-193 0 0,-50 60-1 0 0,60-62-106 0 0,-1 0-1 0 0,-1-2 1 0 0,-53 41-1 0 0,48-45-2016 0 0,-66 35-1 0 0,29-24-2844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10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 6109 0 0,'0'0'11317'0'0,"0"-16"-11503"0"0,13 15 322 0 0,1-1 0 0 0,-1 0 0 0 0,19-6 0 0 0,15-2-6 0 0,14 2-42 0 0,70-2 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10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1316 0 0,'0'0'15829'0'0,"15"1"-15745"0"0,61 3-237 0 0,80 14 0 0 0,-135-13-728 0 0,0 2 1 0 0,32 13-1 0 0,-13-4-7450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13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93 6081 0 0,'0'0'7695'0'0,"7"-13"-6683"0"0,36-66 2051 0 0,-51 96-2610 0 0,1 1-1 0 0,-4 20 1 0 0,-7 17-50 0 0,-30 55-10 0 0,-16 39-178 0 0,57-129-186 0 0,1 0 0 0 0,1 0 0 0 0,1 0 0 0 0,1 1 0 0 0,-1 33 0 0 0,4-53-15 0 0,1-1 0 0 0,0 1 0 0 0,-1-1 0 0 0,1 1 1 0 0,0-1-1 0 0,0 0 0 0 0,0 1 0 0 0,-1-1 0 0 0,1 0 0 0 0,0 0 0 0 0,0 1 0 0 0,0-1 1 0 0,-1 0-1 0 0,1 0 0 0 0,0 0 0 0 0,0 0 0 0 0,0 0 0 0 0,0 0 0 0 0,0 0 1 0 0,-1 0-1 0 0,1-1 0 0 0,1 1 0 0 0,2 0 40 0 0,60-6 126 0 0,-1-3 1 0 0,-1-2 0 0 0,74-23-1 0 0,-59 14-130 0 0,590-170-54 0 0,-242 65-338 0 0,-318 93 310 0 0,98-25 68 0 0,-159 47-38 0 0,-1 1-1 0 0,67-3 0 0 0,-90 12 25 0 0,-17 0-116 0 0,-10 0-251 0 0,5 0 314 0 0,-16 2-1925 0 0,-37 15-377 0 0,15-5-292 0 0,-1-2 1 0 0,-49 7-1 0 0,6-9-3063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16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0 496 0 0,'0'0'1984'0'0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33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 0 0,'0'0'1240'0'0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16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0 100 0 0,'-9'105'80'0'0,"15"-105"-80"0"0,-2 4-92 0 0</inkml:trace>
  <inkml:trace contextRef="#ctx0" brushRef="#br0" timeOffset="1">101 122 1136 0 0,'0'0'3270'0'0,"-4"-9"-3542"0"0,-13-29-204 0 0,13 29-22 0 0,4 11 279 0 0,0 1 0 0 0,0-1 1 0 0,0 1-1 0 0,1-1 0 0 0,-1 1 1 0 0,1-1-1 0 0,0 0 0 0 0,0 1 0 0 0,1 2 1 0 0,1 2-540 0 0,1-1 543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17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94 380 0 0,'1'-5'932'0'0,"-1"0"-1"0"0,1 0 1 0 0,0 0 0 0 0,0 0 0 0 0,1 0-1 0 0,3-9 1 0 0,2-35 1131 0 0,-7 48-1993 0 0,-20 8-1993 0 0,1 10 2007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20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0 756 0 0,'0'0'0'0'0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20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2460 0 0,'0'0'824'0'0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4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5 456 0 0,'0'0'4489'0'0,"1"-2"-4976"0"0,1-1-310 0 0,-5 8 465 0 0,-12 19 578 0 0,-23 33 481 0 0,29-46-731 0 0,-4 4 60 0 0,1 0 0 0 0,0 0 0 0 0,2 1-1 0 0,0 0 1 0 0,-15 34 0 0 0,25-44-2495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41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0 536 0 0,'0'0'2020'0'0,"-59"78"-2644"0"0,50-57 680 0 0,-5 1 8 0 0,4 5 68 0 0,-5 0 140 0 0,3 1 120 0 0,3-4-392 0 0,-7 6-1616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22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 0 0,'0'0'5973'0'0,"0"6"-6950"0"0,0-3 521 0 0,0 3-460 0 0,0 1 44 0 0,0-1-340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39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0 940 0 0,'0'0'7393'0'0,"-7"6"-9342"0"0,-11 9 1868 0 0,1 1-1 0 0,1 1 1 0 0,0 1-1 0 0,1 1 1 0 0,1 0 0 0 0,0 0-1 0 0,2 1 1 0 0,0 1-1 0 0,2 0 1 0 0,-11 27 0 0 0,18-34-2184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3:39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5701 0 0,'0'0'4878'0'0,"11"9"-7475"0"0,-9-5 2623 0 0,0 1 0 0 0,0-1-1 0 0,-1 1 1 0 0,0-1 0 0 0,1 1 0 0 0,-2-1 0 0 0,1 1-1 0 0,0 0 1 0 0,-1-1 0 0 0,0 1 0 0 0,-1 6 0 0 0,-7 53-427 0 0,5-52-75 0 0,0 0 0 0 0,-1 0-1 0 0,-1-1 1 0 0,-7 14 0 0 0,-14 23-1770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23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2 1580 0 0,'0'0'3788'0'0,"-4"-1"-3569"0"0,1 1-273 0 0,1-1 0 0 0,-1 1 0 0 0,1 0 0 0 0,-1 0 0 0 0,0 0 0 0 0,1 0 0 0 0,-1 1 0 0 0,1-1 0 0 0,-1 1 0 0 0,0-1 0 0 0,1 1 0 0 0,-1 0 0 0 0,1 0 0 0 0,0 0 0 0 0,-1 0 0 0 0,1 1 0 0 0,0-1 0 0 0,0 0 0 0 0,0 1 0 0 0,0 0 0 0 0,0-1 0 0 0,0 1 0 0 0,0 0 0 0 0,0 0 0 0 0,1 0 0 0 0,-1 0-1 0 0,1 1 1 0 0,-1-1 0 0 0,1 0 0 0 0,0 0 0 0 0,0 1 0 0 0,-1 3 0 0 0,3-4-778 0 0,9-6-145 0 0,53-36-1018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33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80 0 0,'0'0'7845'0'0,"5"-3"-7669"0"0,20-9-30 0 0,0 1 1 0 0,1 1-1 0 0,0 1 0 0 0,1 2 0 0 0,49-9 0 0 0,-48 13-3211 0 0,38-1 1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23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 1032 0 0,'0'0'4505'0'0,"-19"3"-5470"0"0,17 10 965 0 0,1 1-116 0 0,1-2-916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5:24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 3008 0 0,'0'0'3897'0'0,"-60"12"-7478"0"0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00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 19 116 0 0,'0'0'1779'0'0,"6"-4"-1721"0"0,15-11-170 0 0,-131 40 1730 0 0,91-21-1600 0 0,-285 83 68 0 0,296-85-109 0 0,-1 2 0 0 0,1-1 1 0 0,0 1-1 0 0,0 1 0 0 0,0 0 0 0 0,-12 9 1 0 0,19-13 15 0 0,1-1 1 0 0,0 0-1 0 0,-1 1 0 0 0,1-1 1 0 0,-1 1-1 0 0,1-1 1 0 0,0 1-1 0 0,-1-1 1 0 0,1 1-1 0 0,0 0 1 0 0,0-1-1 0 0,0 1 0 0 0,-1-1 1 0 0,1 1-1 0 0,0 0 1 0 0,0-1-1 0 0,0 1 1 0 0,0-1-1 0 0,0 1 0 0 0,0 0 1 0 0,0-1-1 0 0,0 1 1 0 0,0-1-1 0 0,0 1 1 0 0,0 0-1 0 0,1-1 1 0 0,-1 1-1 0 0,0-1 0 0 0,0 1 1 0 0,1 0-1 0 0,-1-1 1 0 0,0 1-1 0 0,1-1 1 0 0,-1 1-1 0 0,0-1 1 0 0,1 1-1 0 0,-1-1 0 0 0,1 1 1 0 0,25 15-1247 0 0,5-6-586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01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913 38 1408 0 0,'0'0'5141'0'0,"-17"-5"-4985"0"0,4 1-117 0 0,-6-2-7 0 0,-1 0 0 0 0,0 2 0 0 0,-39-5 1 0 0,1 6-60 0 0,-1 2 0 0 0,0 3 0 0 0,1 2 0 0 0,0 3 0 0 0,-94 23 0 0 0,-165 64 1002 0 0,316-94-980 0 0,1 0 0 0 0,0 0 0 0 0,0 0 0 0 0,0 0 0 0 0,0 0 0 0 0,0 0 0 0 0,0 0 0 0 0,-1 0 0 0 0,1 0 0 0 0,0 0 0 0 0,0 0 0 0 0,0 1 0 0 0,0-1 0 0 0,0 0 0 0 0,0 0 0 0 0,0 0 0 0 0,0 0 0 0 0,-1 0 0 0 0,1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0 0 0 0,0 1 0 0 0,0-1 0 0 0,1 0 0 0 0,7 9-285 0 0,22 14-1475 0 0,-17-14-393 0 0,3 3-40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15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2692 0 0,'0'0'3961'0'0,"0"4"-4761"0"0,1 1 788 0 0,7 1 12 0 0,1 0 0 0 0,-2 0-40 0 0,2-2-833 0 0,12-1-1067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15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1592 0 0,'0'0'2228'0'0</inkml:trace>
  <inkml:trace contextRef="#ctx0" brushRef="#br0" timeOffset="1">298 53 992 0 0,'0'0'5553'0'0,"-6"-53"-8402"0"0,16 64 2221 0 0,2-1-140 0 0,11 1-1252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16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318 154 312 0 0,'0'0'3900'0'0,"-45"-14"-5492"0"0,62 26-924 0 0</inkml:trace>
  <inkml:trace contextRef="#ctx0" brushRef="#br0" timeOffset="1">1 0 1396 0 0,'0'0'3624'0'0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16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54 2844 0 0,'0'0'6667'0'0,"-5"-9"-6281"0"0,-14-27-401 0 0,14 27-203 0 0,0 35-8067 0 0,10-52 6906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19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11 952 0 0,'0'0'6053'0'0,"5"-10"-6647"0"0,19 38-5120 0 0,-53-46 5017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19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14 3360 0 0,'0'0'4365'0'0,"-2"-2"-4149"0"0,0 0-214 0 0,1 1 0 0 0,-1 0 0 0 0,1 0 0 0 0,-1 0 0 0 0,1 0 0 0 0,-1 1 0 0 0,0-1 0 0 0,1 0 0 0 0,-1 1 0 0 0,0-1 0 0 0,0 1 1 0 0,0-1-1 0 0,1 1 0 0 0,-1 0 0 0 0,0 0 0 0 0,0 0 0 0 0,0 0 0 0 0,0 0 0 0 0,1 0 0 0 0,-1 0 0 0 0,0 1 0 0 0,0-1 0 0 0,0 1 0 0 0,1-1 0 0 0,-1 1 0 0 0,0 0 0 0 0,1 0 1 0 0,-1 0-1 0 0,0 0 0 0 0,-1 1 0 0 0,-12 2-1532 0 0,11-4 383 0 0,62-14-4181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33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1540 0 0,'0'0'5279'0'0,"14"-2"-6514"0"0,180-7 1414 0 0,-144 7-425 0 0,-4-1-2850 0 0,-19-3 675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0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8 2660 0 0,'0'0'5512'0'0,"-5"-8"-3420"0"0,4 11-2262 0 0,0-1 0 0 0,0 1 0 0 0,-1-1 0 0 0,1 1 0 0 0,-1-1 0 0 0,1 0 0 0 0,-1 0-1 0 0,0 0 1 0 0,1 0 0 0 0,-1 0 0 0 0,-1 0 0 0 0,1 0 0 0 0,0 0 0 0 0,0-1 0 0 0,0 1 0 0 0,-1-1 0 0 0,1 0 0 0 0,-1 1 0 0 0,1-1 0 0 0,-1 0 0 0 0,0-1 0 0 0,1 1 0 0 0,-1 0 0 0 0,0-1 0 0 0,1 1 0 0 0,-1-1 0 0 0,0 0 0 0 0,0 0 0 0 0,-2-1 0 0 0,-42-7-3485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2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1500 0 0,'0'0'7717'0'0,"36"-72"-7717"0"0,-19 72-104 0 0,1 0-152 0 0,9 8 100 0 0,6 5 24 0 0,2 5-268 0 0,-5-3-1420 0 0,18 3-1125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3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2888 0 0,'0'0'3141'0'0,"96"-24"-4262"0"0,-68 30-91 0 0,17 6-692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3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82 305 3724 0 0,'0'0'5257'0'0,"13"-88"-4997"0"0,-1 80-260 0 0,10 5-116 0 0,3 3-80 0 0,8 3-156 0 0,9 9 132 0 0,-2 5-780 0 0,-1 2-832 0 0,-14-2-345 0 0,3 0-627 0 0</inkml:trace>
  <inkml:trace contextRef="#ctx0" brushRef="#br0" timeOffset="1">17 187 3332 0 0,'0'0'4673'0'0,"-16"-91"-4013"0"0,16 73 40 0 0,0 5-144 0 0,6 7-556 0 0,9 6 0 0 0,6 0-440 0 0,6 13-64 0 0,6 6-652 0 0,2 4-716 0 0,-8-2-473 0 0,4 1-759 0 0</inkml:trace>
  <inkml:trace contextRef="#ctx0" brushRef="#br0" timeOffset="2">46 145 1500 0 0,'0'0'6329'0'0,"-15"-86"-5625"0"0,13 63 84 0 0,2 7-296 0 0,0 4-156 0 0,3 6-232 0 0,11 4-104 0 0,2 2-516 0 0,14 14 36 0 0,5 5-544 0 0,1 7-836 0 0,-4-7-353 0 0,6 9-527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4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125 161 352 0 0,'0'0'5257'0'0,"-31"-76"-3905"0"0,23 54-312 0 0,4 1-328 0 0,1 3-272 0 0,1 5 40 0 0,2 5-248 0 0,0 5-232 0 0,9 3-400 0 0,9 12-780 0 0,9 6 64 0 0,-2 2-1605 0 0</inkml:trace>
  <inkml:trace contextRef="#ctx0" brushRef="#br0" timeOffset="1">23 148 3452 0 0,'0'0'3829'0'0,"-23"-94"-2909"0"0,23 81-528 0 0,5 10-392 0 0,13 4-1092 0 0,-4 10-468 0 0,23 8-1085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4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127 156 4092 0 0,'0'0'3189'0'0,"-26"-88"-1709"0"0,26 64-612 0 0,0 6-340 0 0,0 12-528 0 0,15 6-220 0 0,11 16-864 0 0,7 13-240 0 0,-5-6-1345 0 0,22 13-1731 0 0</inkml:trace>
  <inkml:trace contextRef="#ctx0" brushRef="#br0" timeOffset="1">139 188 1344 0 0,'0'0'6729'0'0,"-29"-92"-5937"0"0,29 78-248 0 0,0 10-544 0 0,12 5-544 0 0,8 16-532 0 0,5 7-344 0 0,-7-2-1525 0 0</inkml:trace>
  <inkml:trace contextRef="#ctx0" brushRef="#br0" timeOffset="2">68 168 1172 0 0,'0'0'6001'0'0,"-39"-90"-4821"0"0,30 63-324 0 0,-3 2-272 0 0,6 7-288 0 0,4 10-296 0 0,8 19-1736 0 0,11 11 244 0 0,-5 1-997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4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43 143 3616 0 0,'0'0'5257'0'0,"-31"-100"-4313"0"0,24 80-412 0 0,3 5-224 0 0,4 7-308 0 0,0 13-1096 0 0,9 11-188 0 0,2 8-264 0 0,-4-2-861 0 0,13 8-731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6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474 12 1632 0 0,'0'0'3572'0'0,"-79"-12"-3704"0"0,49 18 28 0 0,-3 8 52 0 0,2 4 104 0 0,-9 3-40 0 0,3 4-4 0 0,-7 3-8 0 0,-1 4-76 0 0,-5 0-656 0 0,14-6-960 0 0,-12 8-796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6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3740 0 0,'0'0'2831'0'0,"14"-4"-2447"0"0,44-12-358 0 0,-54 15-25 0 0,1 0 0 0 0,-1 0 0 0 0,1 1 0 0 0,0 0-1 0 0,-1 0 1 0 0,1 0 0 0 0,0 0 0 0 0,-1 1 0 0 0,1 0 0 0 0,-1 0 0 0 0,1 0-1 0 0,-1 1 1 0 0,0-1 0 0 0,1 1 0 0 0,-1 0 0 0 0,0 0 0 0 0,0 0-1 0 0,0 1 1 0 0,0 0 0 0 0,-1-1 0 0 0,1 1 0 0 0,-1 1 0 0 0,1-1-1 0 0,3 5 1 0 0,-2-1-6 0 0,1 1-1 0 0,-1-1 0 0 0,0 1 1 0 0,-1 0-1 0 0,0 0 1 0 0,0 1-1 0 0,-1-1 0 0 0,0 1 1 0 0,0 0-1 0 0,1 9 1 0 0,-3-12-15 0 0,-1 0-1 0 0,1 0 1 0 0,-1 0 0 0 0,0 0 0 0 0,0 0 0 0 0,-1 0 0 0 0,0-1 0 0 0,0 1 0 0 0,0 0 0 0 0,-1 0-1 0 0,-2 6 1 0 0,3-10 70 0 0,0 1 0 0 0,-1-1 0 0 0,1 0 0 0 0,-1 0 0 0 0,1 1 0 0 0,-1-1 0 0 0,0 0 0 0 0,0 0 0 0 0,0-1 0 0 0,0 1 0 0 0,0 0 0 0 0,0-1 0 0 0,0 1 0 0 0,-1-1 0 0 0,1 1 0 0 0,-1-1 0 0 0,1 0 0 0 0,-1 0 0 0 0,1-1 0 0 0,-1 1 0 0 0,0 0 0 0 0,1-1 0 0 0,-1 1 0 0 0,0-1 0 0 0,-4 0 0 0 0,6 0-11 0 0,1 0 0 0 0,0 0 0 0 0,-1 0 0 0 0,1 0 0 0 0,-1 0 0 0 0,1 0 1 0 0,0 0-1 0 0,-1 0 0 0 0,1 0 0 0 0,0 0 0 0 0,-1 0 0 0 0,1 0 0 0 0,-1 0 0 0 0,1-1 0 0 0,0 1 1 0 0,-1 0-1 0 0,1 0 0 0 0,0 0 0 0 0,-1 0 0 0 0,1-1 0 0 0,0 1 0 0 0,0 0 0 0 0,-1 0 0 0 0,1-1 1 0 0,0 1-1 0 0,0 0 0 0 0,-1-1 0 0 0,1 1 0 0 0,0 0 0 0 0,0-1 0 0 0,0 1 0 0 0,-1 0 0 0 0,1-1 1 0 0,0 1-1 0 0,0 0 0 0 0,0-1 0 0 0,0 1 0 0 0,0-1 0 0 0,0 1 0 0 0,0 0 0 0 0,0-1 0 0 0,0 1 1 0 0,0 0-1 0 0,0-1 0 0 0,0 1 0 0 0,0-1 0 0 0,0 1 0 0 0,0 0 0 0 0,0-1 0 0 0,1 1 1 0 0,-1 0-1 0 0,0-1 0 0 0,0 1 0 0 0,0 0 0 0 0,1-1 0 0 0,-1 1 0 0 0,0-1 0 0 0,1 0-8 0 0,0-1 0 0 0,0 1 1 0 0,0-1-1 0 0,0 1 0 0 0,0-1 0 0 0,1 1 0 0 0,-1 0 0 0 0,0-1 0 0 0,1 1 0 0 0,-1 0 0 0 0,4-2 0 0 0,13-2-81 0 0,1 0-1 0 0,1 2 1 0 0,-1 0-1 0 0,0 1 1 0 0,1 0-1 0 0,-1 2 1 0 0,20 2-1 0 0,0-2 27 0 0,-28 0-9 0 0,152 6-135 0 0,-146-4 106 0 0,1 1 0 0 0,0 0 0 0 0,-1 1 0 0 0,0 1 0 0 0,0 1 0 0 0,32 14 0 0 0,-47-19-1 0 0,0 0 0 0 0,-1 0 0 0 0,1 0 0 0 0,0 0 0 0 0,0 1 0 0 0,-1-1 0 0 0,1 0 0 0 0,0 1 0 0 0,-1-1 0 0 0,1 1 0 0 0,-1-1 0 0 0,0 1 0 0 0,1 0 0 0 0,-1-1 0 0 0,0 1 0 0 0,0 0 0 0 0,0 0 0 0 0,-1 0 0 0 0,2 4 0 0 0,-2-4-23 0 0,0-1 0 0 0,0 1 0 0 0,0 0 0 0 0,-1 0 0 0 0,1-1 0 0 0,0 1 0 0 0,-1 0 0 0 0,0 0 0 0 0,1-1 0 0 0,-1 1 0 0 0,0-1 0 0 0,0 1 0 0 0,0 0 0 0 0,0-1 0 0 0,0 0 0 0 0,0 1 0 0 0,-1-1 0 0 0,-1 2 0 0 0,-8 6-374 0 0,0 0-1 0 0,-1-1 1 0 0,0-1 0 0 0,-21 10-1 0 0,20-10 445 0 0,-46 23-2867 0 0,36-21 1401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7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300 121 3420 0 0,'0'0'2279'0'0,"14"-15"-1559"0"0,47-46-138 0 0,-57 56-518 0 0,1 1 1 0 0,-1 0 0 0 0,0 1 0 0 0,1-1-1 0 0,0 1 1 0 0,0 0 0 0 0,0 0 0 0 0,0 0-1 0 0,0 1 1 0 0,1 0 0 0 0,-1 0 0 0 0,1 0 0 0 0,0 1-1 0 0,-1 0 1 0 0,10-1 0 0 0,-13 2-72 0 0,0 0-1 0 0,1 0 1 0 0,-1 1 0 0 0,0-1 0 0 0,0 1-1 0 0,0 0 1 0 0,0 0 0 0 0,1 0 0 0 0,-1 0 0 0 0,0 0-1 0 0,-1 0 1 0 0,1 0 0 0 0,0 0 0 0 0,0 1 0 0 0,0-1-1 0 0,-1 1 1 0 0,1-1 0 0 0,-1 1 0 0 0,1 0-1 0 0,-1 0 1 0 0,0 0 0 0 0,1 0 0 0 0,-1 0 0 0 0,0 0-1 0 0,0 0 1 0 0,-1 0 0 0 0,1 0 0 0 0,0 0-1 0 0,-1 0 1 0 0,1 1 0 0 0,-1-1 0 0 0,0 0 0 0 0,0 5-1 0 0,1 4 43 0 0,-1 0 0 0 0,0 0 0 0 0,-1 0-1 0 0,-1 0 1 0 0,0 0 0 0 0,0 0 0 0 0,-1-1-1 0 0,0 1 1 0 0,-1-1 0 0 0,0 1 0 0 0,-1-1-1 0 0,0-1 1 0 0,-7 11 0 0 0,-12 15 76 0 0,-1-1 1 0 0,-32 33 0 0 0,50-60-100 0 0,-66 69 396 0 0,-4-3 0 0 0,-131 96 1 0 0,208-169-393 0 0,0 0 0 0 0,1 0 1 0 0,-1 0-1 0 0,1 0 0 0 0,-1 0 1 0 0,0 0-1 0 0,1 0 0 0 0,-1 0 1 0 0,0 0-1 0 0,1 0 1 0 0,-1 0-1 0 0,0 1 0 0 0,1-1 1 0 0,-1 0-1 0 0,0 0 0 0 0,1 0 1 0 0,-1 1-1 0 0,0-1 0 0 0,0 0 1 0 0,1 0-1 0 0,-1 1 1 0 0,0-1-1 0 0,0 0 0 0 0,1 1 1 0 0,-1-1-1 0 0,0 0 0 0 0,0 1 1 0 0,0-1-1 0 0,0 0 0 0 0,1 1 1 0 0,-1-1-1 0 0,0 0 1 0 0,0 1-1 0 0,0-1 0 0 0,0 0 1 0 0,0 1-1 0 0,0-1 0 0 0,0 1 1 0 0,0-1-1 0 0,0 0 0 0 0,0 1 1 0 0,0-1-1 0 0,0 0 1 0 0,0 1-1 0 0,0-1 0 0 0,-1 0 1 0 0,1 1-1 0 0,0-1 0 0 0,0 0 1 0 0,0 1-1 0 0,0-1 0 0 0,-1 0 1 0 0,1 1-1 0 0,0-1 1 0 0,0 0-1 0 0,-1 0 0 0 0,1 1 1 0 0,0-1-1 0 0,-1 0 0 0 0,1 0 1 0 0,0 1-1 0 0,0-1 0 0 0,-1 0 1 0 0,1 0-1 0 0,-1 0 0 0 0,44 2 407 0 0,-31-2-431 0 0,261 20-347 0 0,-88 1-5086 0 0,-120-14 1725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9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 1840 0 0,'0'0'7938'0'0,"-9"16"-6996"0"0,-1 1-658 0 0,0 0 56 0 0,0 1 0 0 0,1 0 1 0 0,-12 37-1 0 0,-35 132 1135 0 0,-61 175-342 0 0,122-369-943 0 0,0 0 0 0 0,0 0 0 0 0,1 0 0 0 0,0 1 0 0 0,1 0 0 0 0,7-6 0 0 0,5-6-235 0 0,-15 14 1 0 0,14-14-186 0 0,1 0-1 0 0,33-23 0 0 0,-47 37 203 0 0,1 1-1 0 0,0-1 1 0 0,0 1 0 0 0,0 0 0 0 0,0 0 0 0 0,0 1-1 0 0,0 0 1 0 0,1 0 0 0 0,-1 1 0 0 0,1-1 0 0 0,0 1 0 0 0,-1 1-1 0 0,1-1 1 0 0,0 1 0 0 0,9 1 0 0 0,-12 0 43 0 0,-1 1 1 0 0,1-1-1 0 0,0 0 0 0 0,-1 1 1 0 0,1 0-1 0 0,-1 0 1 0 0,0 0-1 0 0,1 0 1 0 0,-1 1-1 0 0,0-1 1 0 0,0 1-1 0 0,0 0 0 0 0,-1 0 1 0 0,1 0-1 0 0,-1 0 1 0 0,4 7-1 0 0,4 6 104 0 0,-2 0-1 0 0,9 24 1 0 0,-7-18-45 0 0,-5-9-34 0 0,14 25 39 0 0,-19-36-64 0 0,1-1 0 0 0,1 0 1 0 0,-1 1-1 0 0,0-1 0 0 0,0 0 0 0 0,0 0 1 0 0,1 1-1 0 0,-1-1 0 0 0,1 0 0 0 0,-1-1 1 0 0,1 1-1 0 0,-1 0 0 0 0,1 0 0 0 0,-1 0 1 0 0,1-1-1 0 0,0 1 0 0 0,-1-1 0 0 0,1 0 1 0 0,0 1-1 0 0,2-1 0 0 0,6 0-271 0 0,0-1 1 0 0,0 0-1 0 0,0 0 0 0 0,-1-1 0 0 0,1 0 0 0 0,9-4 1 0 0,-14 4-337 0 0,1 0 0 0 0,-1-1 1 0 0,0 0-1 0 0,0 0 1 0 0,0 0-1 0 0,0 0 0 0 0,5-6 1 0 0,9-14-4172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34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40 0 0,'0'0'7786'0'0,"4"-1"-7427"0"0,44-11 21 0 0,57-11 113 0 0,-32 17-4153 0 0,-66 6 1268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 0 992 0 0,'0'0'7595'0'0,"-10"6"-8287"0"0,-25 16 822 0 0,1 1-1 0 0,0 2 0 0 0,2 1 0 0 0,-52 54 0 0 0,-15 34-870 0 0,15 2-4172 0 0,75-101 2466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8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2 3512 0 0,'0'0'5934'0'0,"-18"0"-5825"0"0,5 0-62 0 0,6-1-38 0 0,1 1 0 0 0,0 0 0 0 0,0 0 1 0 0,0 1-1 0 0,-1-1 0 0 0,1 1 0 0 0,0 1 1 0 0,0-1-1 0 0,0 1 0 0 0,0 0 0 0 0,1 1 1 0 0,-1-1-1 0 0,0 1 0 0 0,1 0 0 0 0,0 0 1 0 0,-8 7-1 0 0,-9 11 64 0 0,1 0 0 0 0,1 2-1 0 0,1 1 1 0 0,-20 31 0 0 0,10-6-969 0 0,-31 69 0 0 0,60-116 782 0 0,-3 2-408 0 0,1 0-1 0 0,0 0 0 0 0,1 1 0 0 0,-1-1 1 0 0,1 1-1 0 0,0-1 0 0 0,0 1 1 0 0,0 0-1 0 0,0 6 0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29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622 251 1148 0 0,'0'0'7393'0'0,"-18"-6"-7135"0"0,-57-18 113 0 0,71 24-339 0 0,0-1 1 0 0,0 1 0 0 0,0 0-1 0 0,0 0 1 0 0,-1 0 0 0 0,1 1-1 0 0,0 0 1 0 0,1-1 0 0 0,-1 1-1 0 0,0 1 1 0 0,0-1 0 0 0,0 0-1 0 0,1 1 1 0 0,-1 0 0 0 0,0 0-1 0 0,1 0 1 0 0,-4 3 0 0 0,-4 2 77 0 0,-6 3-52 0 0,0 0 1 0 0,1 1-1 0 0,1 1 0 0 0,-1 1 0 0 0,-15 17 0 0 0,25-24-44 0 0,0 0 1 0 0,1 0-1 0 0,0 1 0 0 0,1 0 0 0 0,-1 0 0 0 0,2 0 0 0 0,-1 0 0 0 0,1 1 0 0 0,0-1 0 0 0,0 1 0 0 0,1 0 0 0 0,0 0 0 0 0,0 0 0 0 0,1 0 0 0 0,-1 8 0 0 0,2-15-19 0 0,0-1 0 0 0,0 0 0 0 0,0 1 0 0 0,0-1 0 0 0,0 0-1 0 0,1 1 1 0 0,-1-1 0 0 0,0 0 0 0 0,0 0 0 0 0,0 1 0 0 0,0-1 0 0 0,1 0-1 0 0,-1 0 1 0 0,0 1 0 0 0,0-1 0 0 0,0 0 0 0 0,1 0 0 0 0,-1 0 0 0 0,0 1-1 0 0,0-1 1 0 0,1 0 0 0 0,-1 0 0 0 0,0 0 0 0 0,0 0 0 0 0,1 0 0 0 0,-1 0-1 0 0,0 1 1 0 0,1-1 0 0 0,-1 0 0 0 0,0 0 0 0 0,0 0 0 0 0,1 0 0 0 0,-1 0-1 0 0,0 0 1 0 0,1 0 0 0 0,-1 0 0 0 0,0 0 0 0 0,1 0 0 0 0,-1 0 0 0 0,0-1-1 0 0,0 1 1 0 0,1 0 0 0 0,-1 0 0 0 0,0 0 0 0 0,1 0 0 0 0,-1 0 0 0 0,0-1-1 0 0,0 1 1 0 0,1 0 0 0 0,-1 0 0 0 0,0 0 0 0 0,0-1 0 0 0,0 1 0 0 0,1 0 0 0 0,-1 0-1 0 0,0-1 1 0 0,0 1 0 0 0,20-15-85 0 0,-19 14 21 0 0,29-24-445 0 0,-2-1 1 0 0,-1-1-1 0 0,39-51 1 0 0,-56 64 665 0 0,0 0 0 0 0,-1 0 0 0 0,0-1 0 0 0,-1-1 0 0 0,-1 1 0 0 0,-1-1 0 0 0,0-1 0 0 0,-1 1 0 0 0,0-1 0 0 0,2-26 0 0 0,-6 39-76 0 0,-1 1 0 0 0,0-1 0 0 0,0 1 0 0 0,0-1 0 0 0,0 1 0 0 0,0-1 0 0 0,-1 1-1 0 0,0-1 1 0 0,1 1 0 0 0,-1 0 0 0 0,-1-1 0 0 0,1 1 0 0 0,0 0 0 0 0,-1 0 0 0 0,0 0 0 0 0,0 0 0 0 0,0 0 0 0 0,-3-4 0 0 0,2 4-56 0 0,-1 1 1 0 0,1-1 0 0 0,-1 1-1 0 0,0 0 1 0 0,0 0 0 0 0,0 0-1 0 0,0 1 1 0 0,0-1-1 0 0,0 1 1 0 0,0 0 0 0 0,0 0-1 0 0,-1 1 1 0 0,1-1-1 0 0,-7 1 1 0 0,-3 0-4 0 0,0 0 0 0 0,1 1 0 0 0,-1 1 0 0 0,1 0 0 0 0,0 0 1 0 0,0 2-1 0 0,0 0 0 0 0,0 0 0 0 0,-18 10 0 0 0,26-12-13 0 0,0 0 0 0 0,0 1-1 0 0,0 0 1 0 0,1 0 0 0 0,-1 0 0 0 0,1 1 0 0 0,0-1 0 0 0,0 1 0 0 0,0 0 0 0 0,0 0-1 0 0,1 0 1 0 0,-1 1 0 0 0,1-1 0 0 0,1 1 0 0 0,-1 0 0 0 0,0 0 0 0 0,1 0-1 0 0,0 0 1 0 0,0 0 0 0 0,1 0 0 0 0,-1 1 0 0 0,1-1 0 0 0,0 1 0 0 0,1-1 0 0 0,-1 11-1 0 0,2-13-30 0 0,-1-1-1 0 0,0 1 0 0 0,1-1 0 0 0,0 0 1 0 0,-1 1-1 0 0,1-1 0 0 0,0 1 0 0 0,0-1 1 0 0,0 0-1 0 0,0 0 0 0 0,1 0 0 0 0,-1 0 1 0 0,1 0-1 0 0,-1 0 0 0 0,1 0 0 0 0,0 0 1 0 0,2 2-1 0 0,0-1-21 0 0,0-1-1 0 0,1 1 1 0 0,-1-1 0 0 0,1 1-1 0 0,-1-1 1 0 0,1-1-1 0 0,0 1 1 0 0,5 1 0 0 0,7 0-36 0 0,-1-1 0 0 0,1 0 0 0 0,0-1 0 0 0,17-2 0 0 0,-3-4 169 0 0,-30 5-53 0 0,0 0 1 0 0,0-1-1 0 0,-1 1 0 0 0,1 0 0 0 0,0-1 1 0 0,0 1-1 0 0,-1-1 0 0 0,1 1 0 0 0,0-1 0 0 0,-1 1 1 0 0,1-1-1 0 0,0 1 0 0 0,-1-1 0 0 0,1 1 1 0 0,-1-1-1 0 0,1 0 0 0 0,-1 1 0 0 0,1-1 0 0 0,-1 0 1 0 0,1 0-1 0 0,-1 1 0 0 0,0-1 0 0 0,0 0 1 0 0,1 0-1 0 0,-1 0 0 0 0,0 0 0 0 0,0 1 0 0 0,0-1 1 0 0,0 0-1 0 0,0 0 0 0 0,0 0 0 0 0,0 0 1 0 0,0-1-1 0 0,-1 2-23 0 0,1-1 1 0 0,-1 0 0 0 0,1 1 0 0 0,-1-1 0 0 0,0 0-1 0 0,1 1 1 0 0,-1-1 0 0 0,0 1 0 0 0,0-1 0 0 0,1 1-1 0 0,-1-1 1 0 0,0 1 0 0 0,0 0 0 0 0,0-1-1 0 0,0 1 1 0 0,1 0 0 0 0,-1 0 0 0 0,0-1 0 0 0,0 1-1 0 0,0 0 1 0 0,0 0 0 0 0,0 0 0 0 0,-1 0 0 0 0,-28 0-26 0 0,25 0 39 0 0,-2 1-14 0 0,1-1 0 0 0,-1 2 0 0 0,1-1 1 0 0,-11 4-1 0 0,-23 3 271 0 0,27-5-472 0 0,1 0 0 0 0,0 1-1 0 0,-1 1 1 0 0,-18 10-1 0 0,-67 34 1099 0 0,85-42-871 0 0,1 0-1 0 0,0 1 1 0 0,0 0-1 0 0,1 1 0 0 0,0 1 1 0 0,1-1-1 0 0,-12 15 0 0 0,19-21-23 0 0,1 0 0 0 0,0 0 0 0 0,-1 0 0 0 0,1 0 0 0 0,1 0 0 0 0,-1 0 0 0 0,0 1 0 0 0,1-1-1 0 0,0 1 1 0 0,-1-1 0 0 0,1 1 0 0 0,1 0 0 0 0,-1 0 0 0 0,1-1 0 0 0,-1 1 0 0 0,1 0 0 0 0,0 0-1 0 0,0-1 1 0 0,1 1 0 0 0,-1 0 0 0 0,1-1 0 0 0,0 1 0 0 0,0 0 0 0 0,0-1 0 0 0,0 1 0 0 0,1-1-1 0 0,-1 1 1 0 0,1-1 0 0 0,0 0 0 0 0,0 0 0 0 0,0 1 0 0 0,4 2 0 0 0,4 5 15 0 0,0-1 0 0 0,1 0 1 0 0,0-1-1 0 0,1-1 0 0 0,0 0 0 0 0,1 0 0 0 0,-1-1 1 0 0,27 10-1 0 0,-3-4-407 0 0,2-1 1 0 0,41 8-1 0 0,-55-15 239 0 0,1-1 0 0 0,0-1 0 0 0,0-1 0 0 0,0-1 0 0 0,0-1-1 0 0,34-5 1 0 0,-41-3 338 0 0,-18 8-183 0 0,0 0 1 0 0,1-1-1 0 0,-1 1 1 0 0,0-1-1 0 0,0 1 0 0 0,0 0 1 0 0,1-1-1 0 0,-1 1 1 0 0,0 0-1 0 0,0-1 1 0 0,0 1-1 0 0,0-1 1 0 0,0 1-1 0 0,0-1 1 0 0,0 1-1 0 0,0 0 1 0 0,0-1-1 0 0,0 1 1 0 0,0-1-1 0 0,0 1 1 0 0,0 0-1 0 0,0-1 1 0 0,-1 1-1 0 0,1-1 1 0 0,0 1-1 0 0,0-1 1 0 0,-2-1 24 0 0,1 0 1 0 0,-1 1-1 0 0,1-1 1 0 0,-1 0 0 0 0,0 1-1 0 0,0-1 1 0 0,0 1 0 0 0,0 0-1 0 0,0 0 1 0 0,0 0 0 0 0,0 0-1 0 0,0 0 1 0 0,-3-1-1 0 0,-21-6 286 0 0,0 1-1 0 0,-1 1 0 0 0,1 2 0 0 0,-1 1 0 0 0,0 0 0 0 0,-44 3 0 0 0,69 0-322 0 0,0 0 0 0 0,0 0 0 0 0,0 0 0 0 0,1 0 0 0 0,-1 1 0 0 0,0-1 0 0 0,0 0 0 0 0,0 1 0 0 0,0 0 0 0 0,0-1 0 0 0,1 1 0 0 0,-1 0 0 0 0,0 0 1 0 0,1 0-1 0 0,-1 0 0 0 0,0 0 0 0 0,1 0 0 0 0,0 0 0 0 0,-1 1 0 0 0,1-1 0 0 0,0 1 0 0 0,-1-1 0 0 0,1 1 0 0 0,0-1 0 0 0,0 1 0 0 0,0-1 0 0 0,0 1 0 0 0,1 0 0 0 0,-1 0 0 0 0,0 0 0 0 0,1-1 0 0 0,-1 1 0 0 0,1 0 0 0 0,0 0 0 0 0,-1 0 0 0 0,1 0 0 0 0,0 0 0 0 0,0 0 0 0 0,0 0 0 0 0,0-1 0 0 0,1 1 0 0 0,-1 0 0 0 0,1 0 0 0 0,-1 0 0 0 0,1 0 0 0 0,0 2 0 0 0,2 5 21 0 0,1 0 1 0 0,0 0-1 0 0,0 0 0 0 0,1-1 1 0 0,0 0-1 0 0,0 0 0 0 0,13 15 1 0 0,-10-15-71 0 0,0 0 0 0 0,1-1 0 0 0,0 0 0 0 0,0 0 1 0 0,0 0-1 0 0,1-1 0 0 0,0-1 0 0 0,1 0 0 0 0,-1 0 0 0 0,1-1 1 0 0,0-1-1 0 0,0 1 0 0 0,0-2 0 0 0,0 1 0 0 0,1-2 1 0 0,-1 1-1 0 0,17-2 0 0 0,-25 0 71 0 0,0 0 0 0 0,-1 0 0 0 0,1 0 0 0 0,-1-1 0 0 0,1 0 0 0 0,-1 1 0 0 0,1-1 0 0 0,-1 0 0 0 0,0 0 0 0 0,1 0 0 0 0,-1 0 1 0 0,0-1-1 0 0,0 1 0 0 0,0-1 0 0 0,0 1 0 0 0,0-1 0 0 0,0 0 0 0 0,0 0 0 0 0,0 1 0 0 0,-1-1 0 0 0,1-1 0 0 0,-1 1 0 0 0,1 0 0 0 0,-1 0 0 0 0,0 0 0 0 0,0-1 0 0 0,0 1 0 0 0,0-1 0 0 0,0 1 0 0 0,-1-1 1 0 0,1 1-1 0 0,-1-1 0 0 0,1 1 0 0 0,-1-1 0 0 0,0 1 0 0 0,0-1 0 0 0,-1-4 0 0 0,1-2 108 0 0,-1-1 0 0 0,-1 0 0 0 0,0 0 0 0 0,0 1 0 0 0,-1-1 0 0 0,0 1-1 0 0,-1 0 1 0 0,-7-15 0 0 0,8 18-64 0 0,-1 0-1 0 0,0-1 1 0 0,-1 1-1 0 0,1 1 0 0 0,-1-1 1 0 0,0 1-1 0 0,0 0 1 0 0,-1 0-1 0 0,0 0 0 0 0,0 1 1 0 0,-10-6-1 0 0,12 8-83 0 0,-1 0-1 0 0,1 0 0 0 0,0 1 1 0 0,-1 0-1 0 0,0 0 0 0 0,1 0 1 0 0,-1 1-1 0 0,0-1 0 0 0,1 1 1 0 0,-1 0-1 0 0,0 0 1 0 0,1 1-1 0 0,-1-1 0 0 0,0 1 1 0 0,1 0-1 0 0,-1 1 0 0 0,1-1 1 0 0,-1 1-1 0 0,-6 3 0 0 0,-5 4-580 0 0,0 1-1 0 0,1 1 0 0 0,1 0 0 0 0,0 1 0 0 0,1 0 0 0 0,0 1 0 0 0,0 0 0 0 0,-12 19 0 0 0,-20 31-5138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201 14 1084 0 0,'0'0'7590'0'0,"-6"-3"-7268"0"0,2 0-291 0 0,-11-4-9 0 0,14 7-21 0 0,1 0 1 0 0,-1 0-1 0 0,0 0 0 0 0,1 0 0 0 0,-1 0 0 0 0,1 0 0 0 0,-1 0 0 0 0,1 0 0 0 0,-1 0 0 0 0,1 1 0 0 0,-1-1 0 0 0,1 0 0 0 0,0 0 1 0 0,-1 1-1 0 0,1-1 0 0 0,-1 0 0 0 0,1 1 0 0 0,-1-1 0 0 0,1 0 0 0 0,0 1 0 0 0,-1-1 0 0 0,1 0 0 0 0,0 1 0 0 0,-1-1 0 0 0,1 1 1 0 0,0-1-1 0 0,0 1 0 0 0,0-1 0 0 0,-1 1 0 0 0,1-1 0 0 0,0 1 0 0 0,0-1 0 0 0,0 1 0 0 0,0-1 0 0 0,0 1 0 0 0,0 0 1 0 0,-60 346 2025 0 0,27 3-1859 0 0,23-235 4 0 0,-19 387 1071 0 0,26-451-1225 0 0,1-11 89 0 0,-2 0 0 0 0,-10 45 1 0 0,9-73-564 0 0,3-17-858 0 0,4-31-2963 0 0,9-12-1128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1143 4924 0 0,'0'0'3075'0'0,"16"-7"-3671"0"0,29-12 1121 0 0,72-19 0 0 0,588-87 1457 0 0,-555 104-1721 0 0,2338-259 1630 0 0,-1911 232-1610 0 0,391-31-132 0 0,1388-134 294 0 0,-817 66-303 0 0,-624 96-186 0 0,4 35 73 0 0,-585 12 49 0 0,1458 11 1240 0 0,-1261-10-1220 0 0,-3-47 58 0 0,-485 43-91 0 0,219-28-57 0 0,-203 30-140 0 0,0 3 1 0 0,84 7-1 0 0,-132-4 95 0 0,0 0 0 0 0,0 1 0 0 0,0 1-1 0 0,-1-1 1 0 0,1 2 0 0 0,-1-1-1 0 0,0 2 1 0 0,0-1 0 0 0,0 1 0 0 0,0 1-1 0 0,-1 0 1 0 0,0 0 0 0 0,0 1-1 0 0,-1 0 1 0 0,0 0 0 0 0,0 1 0 0 0,0 0-1 0 0,-1 0 1 0 0,-1 1 0 0 0,1 0-1 0 0,-1 0 1 0 0,-1 1 0 0 0,0 0-1 0 0,0-1 1 0 0,6 21 0 0 0,5 27 46 0 0,-2 1 0 0 0,12 105 0 0 0,-17-94 5 0 0,-4-33 7 0 0,89 476 251 0 0,95 103 559 0 0,-183-598-1090 0 0,-1-1 1 0 0,-1 1-1 0 0,0 1 1 0 0,-1-1 0 0 0,-1 0-1 0 0,-1 1 1 0 0,-1 27-1 0 0,0-42 105 0 0,0-1 1 0 0,-1 1-1 0 0,1-1 0 0 0,-1 0 0 0 0,1 1 0 0 0,-1-1 0 0 0,0 0 1 0 0,0 1-1 0 0,0-1 0 0 0,0 0 0 0 0,-1 0 0 0 0,1 0 0 0 0,-2 3 1 0 0,-41 31-3688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1 966 1316 0 0,'0'0'4775'0'0,"16"-4"-3699"0"0,242-59 964 0 0,1058-215 1036 0 0,-475 150-2265 0 0,7 42-636 0 0,1220-63 68 0 0,-566 95 610 0 0,2 47-686 0 0,-1151 7-155 0 0,1116-65 219 0 0,-729 20-204 0 0,5-1 81 0 0,118 7-185 0 0,2 38 355 0 0,-847 1-258 0 0,1061 68 1525 0 0,-675-32-1057 0 0,-394-36-479 0 0,568 31 207 0 0,-552-32-924 0 0,-25 1 686 0 0,-1 0 1 0 0,0 0-1 0 0,0 0 1 0 0,1 0-1 0 0,-1 0 1 0 0,0 0-1 0 0,0 0 0 0 0,1 0 1 0 0,-1 0-1 0 0,0 0 1 0 0,1 0-1 0 0,-1 0 1 0 0,0 0-1 0 0,0 0 0 0 0,0-1 1 0 0,1 1-1 0 0,-1 0 1 0 0,0 0-1 0 0,0 0 1 0 0,0-1-1 0 0,1 1 1 0 0,-1 0-1 0 0,0 0 0 0 0,0 0 1 0 0,0-1-1 0 0,0 1 1 0 0,1 0-1 0 0,-1 0 1 0 0,0-1-1 0 0,0 1 1 0 0,0 0-1 0 0,0 0 0 0 0,0-1 1 0 0,0 1-1 0 0,0 0 1 0 0,0 0-1 0 0,0-1 1 0 0,0 1-1 0 0,0 0 1 0 0,0-1-1 0 0,0 1 0 0 0,0 0 1 0 0,0 0-1 0 0,0-1 1 0 0,0 1-1 0 0,0 0 1 0 0,0 0-1 0 0,-1-1 0 0 0,1 1 1 0 0,0 0-1 0 0,0 0 1 0 0,0-1-1 0 0,0 1 1 0 0,0 0-1 0 0,-1 0 1 0 0,1 0-1 0 0,0-1 0 0 0,0 1 1 0 0,0 0-1 0 0,-1 0 1 0 0,1 0-1 0 0,-15-15-1039 0 0,-31-13-3701 0 0,-51-24-4671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12 2268 0 0,'0'0'7484'0'0,"0"-3"-7244"0"0,1-6-560 0 0,2 11 139 0 0,3 21 122 0 0,4 43 366 0 0,-4 28-22 0 0,-8 109 1 0 0,-22 98 113 0 0,12-171-103 0 0,-12 128 214 0 0,-20 340 757 0 0,44-484-1107 0 0,0-123-4023 0 0,3-14 1081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1460 0 0,'0'0'10895'0'0,"1"9"-11292"0"0,5 55 760 0 0,-4 1 1 0 0,-6 78-1 0 0,1-51-220 0 0,17 736 759 0 0,-9-552-2408 0 0,-2-260-226 0 0,-3-15 1627 0 0,0-1 0 0 0,1 0 0 0 0,-1 0 0 0 0,0 1 0 0 0,1-1 0 0 0,-1 0 1 0 0,0 1-1 0 0,1-1 0 0 0,-1 0 0 0 0,0 0 0 0 0,1 0 0 0 0,-1 0 0 0 0,0 1 1 0 0,1-1-1 0 0,-1 0 0 0 0,1 0 0 0 0,-1 0 0 0 0,0 0 0 0 0,1 0 0 0 0,-1 0 1 0 0,1 0-1 0 0,-1 0 0 0 0,0 0 0 0 0,1 0 0 0 0,-1 0 0 0 0,1 0 0 0 0,-1 0 1 0 0,0 0-1 0 0,1-1 0 0 0,-1 1 0 0 0,1 0 0 0 0,-1 0 0 0 0,0 0 0 0 0,1 0 1 0 0,-1-1-1 0 0,0 1 0 0 0,1 0 0 0 0,-1 0 0 0 0,0-1 0 0 0,0 1 1 0 0,1 0-1 0 0,-1-1 0 0 0,0 1 0 0 0,0 0 0 0 0,1-1 0 0 0,18-19-3662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1 1616 0 0,'0'0'9581'0'0,"4"13"-10453"0"0,3 21 1070 0 0,-2 0 0 0 0,2 63 0 0 0,-6 86 693 0 0,-18 281 412 0 0,-1 26-1134 0 0,2-267 312 0 0,9-155-403 0 0,7-68-131 0 0,0 1-1 0 0,0-1 1 0 0,-1 0-1 0 0,1 1 1 0 0,0-1-1 0 0,0 0 0 0 0,0 1 1 0 0,0-1-1 0 0,0 0 1 0 0,0 1-1 0 0,0-1 1 0 0,0 0-1 0 0,0 1 1 0 0,0-1-1 0 0,0 0 1 0 0,0 1-1 0 0,0-1 0 0 0,0 0 1 0 0,0 1-1 0 0,0-1 1 0 0,0 0-1 0 0,1 1 1 0 0,-1-1-1 0 0,0 0 1 0 0,0 0-1 0 0,0 1 1 0 0,1-1-1 0 0,-1 0 1 0 0,0 1-1 0 0,0-1 0 0 0,0 0 1 0 0,1 0-1 0 0,-1 0 1 0 0,0 1-1 0 0,1-1 1 0 0,-1 0-1 0 0,12-9-888 0 0,20-36-2012 0 0,-26 37 1604 0 0,28-47-3524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220 78 2948 0 0,'0'0'6321'0'0,"4"-13"-5316"0"0,11-39-138 0 0,-12 39-163 0 0,-3 107-489 0 0,-23 166-1 0 0,-20-14 227 0 0,-36 264 149 0 0,76-477-603 0 0,-76 542 404 0 0,67-535-222 0 0,9-29-1641 0 0,22-43-2365 0 0,6-12-1294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34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41 184 0 0,'0'0'8333'0'0,"89"-19"-8241"0"0,-51 13-92 0 0,0 1 0 0 0,4 2-76 0 0,-4 0 76 0 0,-1 3 0 0 0,-1 0-52 0 0,-4 0-1168 0 0,-9 0-1153 0 0,0-4-1975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358 1 7717 0 0,'0'0'2447'0'0,"-7"20"-2784"0"0,-103 296 1604 0 0,47-75-588 0 0,10 3-1 0 0,11 2 1 0 0,-12 302-1 0 0,51-505-621 0 0,0 20 56 0 0,-19 111 0 0 0,44-243-3847 0 0,5 10-1515 0 0,9-6 141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487 1 4804 0 0,'0'0'5840'0'0,"-2"12"-6614"0"0,-116 434 2839 0 0,19-85-939 0 0,-123 673 65 0 0,215-999-963 0 0,1-5 161 0 0,1 1 0 0 0,-3 46 0 0 0,8-76-284 0 0,0-8-186 0 0,0-4-1191 0 0,0 0 1 0 0,-1 1-1 0 0,-5-22 0 0 0,-6-21-4768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231 31 6505 0 0,'0'0'1890'0'0,"-14"4"-1346"0"0,4-2-560 0 0,3 0-25 0 0,-1-1 0 0 0,1 2 0 0 0,0-1 0 0 0,1 1 0 0 0,-1 0 0 0 0,0 0 0 0 0,1 0 0 0 0,0 1 0 0 0,0 0 0 0 0,0 1 0 0 0,0-1 0 0 0,-7 8 0 0 0,-1 5-1 0 0,0 1 1 0 0,2 0-1 0 0,0 0 0 0 0,1 1 0 0 0,-14 35 1 0 0,19-41 22 0 0,2 1 0 0 0,-1-1 1 0 0,2 1-1 0 0,0 0 0 0 0,0 0 1 0 0,2 0-1 0 0,0 0 1 0 0,0 1-1 0 0,3 26 0 0 0,-1-36 14 0 0,0 0 0 0 0,0 0-1 0 0,1 1 1 0 0,0-1 0 0 0,0 0-1 0 0,0 0 1 0 0,0-1 0 0 0,1 1-1 0 0,0 0 1 0 0,0-1 0 0 0,0 1-1 0 0,1-1 1 0 0,-1 0 0 0 0,8 6-1 0 0,-5-5 31 0 0,2 0 0 0 0,-1 0 0 0 0,0-1-1 0 0,1 1 1 0 0,0-2 0 0 0,0 1-1 0 0,0-1 1 0 0,14 3 0 0 0,-10-3 36 0 0,0 0-1 0 0,1-2 1 0 0,-1 1 0 0 0,1-2-1 0 0,-1 1 1 0 0,1-2 0 0 0,-1 0-1 0 0,1 0 1 0 0,-1-1 0 0 0,0-1-1 0 0,0 0 1 0 0,21-8 0 0 0,-27 8-17 0 0,1-1 1 0 0,0 0-1 0 0,-1 0 1 0 0,0 0-1 0 0,0-1 0 0 0,0 0 1 0 0,-1 0-1 0 0,1-1 1 0 0,-1 0-1 0 0,0 0 1 0 0,-1 0-1 0 0,0 0 1 0 0,5-9-1 0 0,-5 5 65 0 0,1 0-1 0 0,-1-1 1 0 0,-1 0-1 0 0,0 1 1 0 0,-1-1-1 0 0,0 0 1 0 0,-1-1-1 0 0,1-13 1 0 0,-3 3 46 0 0,0 1 1 0 0,-1 0 0 0 0,-1 0 0 0 0,-1 0-1 0 0,-1 1 1 0 0,-1-1 0 0 0,-1 1-1 0 0,-18-38 1 0 0,21 50-63 0 0,-1 0 1 0 0,0 0-1 0 0,0 0 0 0 0,-1 1 1 0 0,0 0-1 0 0,0 0 1 0 0,-14-11-1 0 0,18 16-127 0 0,0 1 1 0 0,0-1 0 0 0,0 1-1 0 0,0 0 1 0 0,-1 0-1 0 0,1 0 1 0 0,0 0-1 0 0,0 0 1 0 0,-1 0 0 0 0,1 0-1 0 0,-1 1 1 0 0,1 0-1 0 0,0-1 1 0 0,-1 1-1 0 0,1 0 1 0 0,-1 0 0 0 0,1 0-1 0 0,-1 0 1 0 0,1 0-1 0 0,-1 1 1 0 0,1-1-1 0 0,0 1 1 0 0,-1 0-1 0 0,1 0 1 0 0,0 0 0 0 0,0 0-1 0 0,-1 0 1 0 0,1 0-1 0 0,0 0 1 0 0,0 1-1 0 0,0-1 1 0 0,0 1 0 0 0,0-1-1 0 0,-1 3 1 0 0,-4 4-107 0 0,1-1 1 0 0,0 1 0 0 0,1 1-1 0 0,0-1 1 0 0,0 1 0 0 0,1 0-1 0 0,0 0 1 0 0,0 0 0 0 0,1 0-1 0 0,1 1 1 0 0,-1-1-1 0 0,-1 18 1 0 0,3-20-160 0 0,0-1 0 0 0,1 0 0 0 0,0 1 0 0 0,0-1 0 0 0,1 1 0 0 0,-1-1 0 0 0,1 0 0 0 0,0 1 0 0 0,1-1 0 0 0,0 0 0 0 0,0 0-1 0 0,0 0 1 0 0,1 0 0 0 0,0 0 0 0 0,0-1 0 0 0,0 1 0 0 0,1-1 0 0 0,-1 0 0 0 0,1 0 0 0 0,1 0 0 0 0,5 5 0 0 0,32 17-2628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1 8597 0 0,'0'0'3644'0'0,"-5"13"-5588"0"0,-3 10 2027 0 0,2 1 0 0 0,0 0 0 0 0,-4 47 1 0 0,12 171 278 0 0,4-138-3000 0 0,-6-101 2382 0 0,0 1-279 0 0,1-1 1 0 0,-1 1-1 0 0,0-1 1 0 0,1 1 0 0 0,0 0-1 0 0,0-1 1 0 0,2 7-1 0 0,8 0-3287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0 177 1120 0 0,'0'0'5179'0'0,"14"-15"-4644"0"0,-3 3-424 0 0,6-8 342 0 0,1 1-1 0 0,2 0 0 0 0,39-29 1 0 0,-49 42-320 0 0,0 0 1 0 0,0 1-1 0 0,1 0 1 0 0,0 0-1 0 0,0 1 0 0 0,1 1 1 0 0,-1 0-1 0 0,15-2 1 0 0,-23 4-135 0 0,0 1 0 0 0,0-1 1 0 0,0 1-1 0 0,0 0 0 0 0,0 0 1 0 0,0 1-1 0 0,0-1 0 0 0,0 0 1 0 0,-1 1-1 0 0,1 0 0 0 0,0 0 0 0 0,0 0 1 0 0,0 0-1 0 0,-1 0 0 0 0,1 0 1 0 0,0 1-1 0 0,-1-1 0 0 0,0 1 1 0 0,1 0-1 0 0,-1 0 0 0 0,0 0 1 0 0,0 0-1 0 0,0 0 0 0 0,0 0 1 0 0,0 1-1 0 0,0-1 0 0 0,-1 1 0 0 0,1-1 1 0 0,-1 1-1 0 0,1-1 0 0 0,-1 1 1 0 0,0 0-1 0 0,0 0 0 0 0,-1 0 1 0 0,1-1-1 0 0,0 1 0 0 0,-1 5 1 0 0,3 13-29 0 0,-2-1 0 0 0,-1 1 0 0 0,0 0 1 0 0,-2 0-1 0 0,0-1 0 0 0,-1 1 0 0 0,-10 32 1 0 0,-8 11 173 0 0,-29 63 0 0 0,-12 34 18 0 0,60-154-192 0 0,-1 1 0 0 0,1 0 0 0 0,1 0 0 0 0,0 0 1 0 0,-1 11-1 0 0,2-18 47 0 0,0 1 1 0 0,0-1-1 0 0,0 1 0 0 0,0-1 1 0 0,1 1-1 0 0,-1-1 1 0 0,0 1-1 0 0,1-1 1 0 0,-1 0-1 0 0,1 1 0 0 0,0-1 1 0 0,-1 0-1 0 0,1 1 1 0 0,0-1-1 0 0,0 0 1 0 0,0 0-1 0 0,0 0 0 0 0,0 1 1 0 0,0-1-1 0 0,0 0 1 0 0,0 0-1 0 0,0-1 0 0 0,0 1 1 0 0,0 0-1 0 0,1 0 1 0 0,-1 0-1 0 0,0-1 1 0 0,1 1-1 0 0,-1-1 0 0 0,1 1 1 0 0,-1-1-1 0 0,1 0 1 0 0,-1 1-1 0 0,0-1 1 0 0,3 0-1 0 0,16 1 121 0 0,-1-1 1 0 0,0 0-1 0 0,0-2 0 0 0,0 0 1 0 0,22-6-1 0 0,94-31-180 0 0,-41 10-165 0 0,22 0-614 0 0,68-20-5040 0 0,-140 35 3420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94 6917 0 0,'0'0'2532'0'0,"15"-12"-2450"0"0,49-39 1 0 0,-59 48-62 0 0,-1-1 0 0 0,1 1 0 0 0,0 0 0 0 0,0 0 0 0 0,0 1 0 0 0,0-1-1 0 0,0 1 1 0 0,1 0 0 0 0,-1 1 0 0 0,1-1 0 0 0,-1 1 0 0 0,1 0 0 0 0,-1 1 0 0 0,1-1 0 0 0,0 1-1 0 0,-1 0 1 0 0,1 0 0 0 0,0 1 0 0 0,-1 0 0 0 0,7 1 0 0 0,-10-1-42 0 0,-1-1 0 0 0,1 1 1 0 0,0 0-1 0 0,0 0 0 0 0,0-1 0 0 0,0 1 0 0 0,-1 0 1 0 0,1 1-1 0 0,0-1 0 0 0,-1 0 0 0 0,1 0 1 0 0,-1 1-1 0 0,1-1 0 0 0,-1 1 0 0 0,0-1 1 0 0,0 1-1 0 0,0 0 0 0 0,0-1 0 0 0,0 1 0 0 0,0 0 1 0 0,0 0-1 0 0,0 0 0 0 0,-1 0 0 0 0,1 0 1 0 0,-1 0-1 0 0,1 0 0 0 0,-1 0 0 0 0,0 0 0 0 0,0 0 1 0 0,0 0-1 0 0,0 0 0 0 0,0 0 0 0 0,0 0 1 0 0,0 0-1 0 0,-1 0 0 0 0,0 3 0 0 0,-1 2 50 0 0,-1 1-1 0 0,1-1 0 0 0,-1 0 0 0 0,-1 0 1 0 0,1 0-1 0 0,-1 0 0 0 0,0 0 1 0 0,-7 7-1 0 0,-10 8 65 0 0,-2 0 1 0 0,0-2-1 0 0,-1 0 1 0 0,-35 21-1 0 0,-48 39-19 0 0,105-79-91 0 0,1-1 1 0 0,0 1-1 0 0,0 0 0 0 0,0 0 0 0 0,0 0 0 0 0,0 0 1 0 0,0 1-1 0 0,0-1 0 0 0,0 0 0 0 0,1 0 0 0 0,-1 0 1 0 0,0 1-1 0 0,1-1 0 0 0,-1 0 0 0 0,1 1 0 0 0,-1-1 1 0 0,1 0-1 0 0,0 1 0 0 0,-1 2 0 0 0,2-3 16 0 0,-1-1-1 0 0,0 1 0 0 0,1 0 1 0 0,-1 0-1 0 0,1 0 1 0 0,-1 0-1 0 0,1 0 0 0 0,-1-1 1 0 0,1 1-1 0 0,0 0 1 0 0,0 0-1 0 0,-1-1 0 0 0,1 1 1 0 0,0-1-1 0 0,0 1 1 0 0,-1 0-1 0 0,1-1 0 0 0,0 0 1 0 0,0 1-1 0 0,0-1 1 0 0,1 1-1 0 0,8 2 39 0 0,1 0 1 0 0,-1-1-1 0 0,1 0 0 0 0,12 0 0 0 0,-10-1-57 0 0,40 5-25 0 0,77 12-207 0 0,-117-15 167 0 0,0 1 1 0 0,0 0 0 0 0,-1 0 0 0 0,1 2 0 0 0,-1-1 0 0 0,0 1 0 0 0,18 13 0 0 0,-28-17 88 0 0,0-1 0 0 0,0 1 0 0 0,1-1 0 0 0,-1 1 1 0 0,0 0-1 0 0,-1 0 0 0 0,1 0 0 0 0,0 0 0 0 0,0 0 1 0 0,-1 1-1 0 0,1-1 0 0 0,-1 0 0 0 0,0 1 0 0 0,0-1 0 0 0,0 1 1 0 0,0 0-1 0 0,0-1 0 0 0,-1 1 0 0 0,1 0 0 0 0,-1-1 0 0 0,1 1 1 0 0,-1 0-1 0 0,0-1 0 0 0,0 1 0 0 0,0 0 0 0 0,-1 0 0 0 0,1-1 1 0 0,0 1-1 0 0,-1 0 0 0 0,0-1 0 0 0,0 1 0 0 0,0-1 0 0 0,0 1 1 0 0,0-1-1 0 0,0 1 0 0 0,-1-1 0 0 0,1 0 0 0 0,-1 1 1 0 0,-2 1-1 0 0,-5 7 279 0 0,0-1-1 0 0,-1-1 1 0 0,0 1 0 0 0,-1-2 0 0 0,0 1 0 0 0,-16 9 0 0 0,-19 8 105 0 0,29-17-417 0 0,-1 0 0 0 0,1 2 0 0 0,1 0 0 0 0,0 1 1 0 0,0 1-1 0 0,-18 19 0 0 0,33-30-153 0 0,0-1 1 0 0,-1 1 0 0 0,1 0 0 0 0,0 0-1 0 0,0 0 1 0 0,1-1 0 0 0,-1 1 0 0 0,0 0-1 0 0,1 0 1 0 0,-1 0 0 0 0,1 0 0 0 0,-1 0-1 0 0,1 0 1 0 0,0 3 0 0 0,0-4 30 0 0,0 0 0 0 0,0 0 1 0 0,1-1-1 0 0,-1 1 0 0 0,0 0 0 0 0,1 0 1 0 0,-1 0-1 0 0,0 0 0 0 0,1 0 0 0 0,-1 0 1 0 0,1-1-1 0 0,0 1 0 0 0,-1 0 0 0 0,1 0 1 0 0,0-1-1 0 0,-1 1 0 0 0,1 0 1 0 0,0-1-1 0 0,0 1 0 0 0,-1-1 0 0 0,1 1 1 0 0,0-1-1 0 0,0 1 0 0 0,0-1 0 0 0,0 0 1 0 0,0 1-1 0 0,0-1 0 0 0,0 0 0 0 0,0 0 1 0 0,0 0-1 0 0,0 1 0 0 0,-1-1 0 0 0,3 0 1 0 0,26 0-2980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1 4984 0 0,'0'0'3614'0'0,"-6"13"-3443"0"0,-1 2-273 0 0,-45 101 25 0 0,46-98 96 0 0,-1 0-1 0 0,2 0 1 0 0,1 0 0 0 0,0 1-1 0 0,-1 23 1 0 0,5-36 23 0 0,0 0 1 0 0,0-1-1 0 0,0 1 0 0 0,1-1 1 0 0,0 1-1 0 0,0-1 0 0 0,1 1 1 0 0,-1-1-1 0 0,1 0 0 0 0,0 0 1 0 0,1 1-1 0 0,-1-2 0 0 0,1 1 1 0 0,5 7-1 0 0,-5-9-16 0 0,-1 0 0 0 0,1-1 1 0 0,0 1-1 0 0,0-1 0 0 0,0 0 1 0 0,1 0-1 0 0,-1 0 0 0 0,0 0 0 0 0,1 0 1 0 0,0-1-1 0 0,-1 1 0 0 0,1-1 0 0 0,0 0 1 0 0,-1 0-1 0 0,1-1 0 0 0,0 1 0 0 0,0-1 1 0 0,0 0-1 0 0,0 0 0 0 0,0 0 0 0 0,-1 0 1 0 0,5-1-1 0 0,6-2-141 0 0,0-1 1 0 0,0 0-1 0 0,-1-1 1 0 0,0 0-1 0 0,0-1 1 0 0,0-1-1 0 0,-1 0 1 0 0,20-14-1 0 0,87-78 382 0 0,-111 92-278 0 0,103-93 230 0 0,-111 100-226 0 0,0-1 0 0 0,0 1 1 0 0,0 0-1 0 0,1 0 0 0 0,-1-1 0 0 0,0 1 1 0 0,0 0-1 0 0,1 0 0 0 0,-1 0 1 0 0,0 0-1 0 0,1-1 0 0 0,-1 1 0 0 0,0 0 1 0 0,1 0-1 0 0,-1 0 0 0 0,0 0 0 0 0,0 0 1 0 0,1 0-1 0 0,-1 0 0 0 0,0 0 0 0 0,1 0 1 0 0,-1 0-1 0 0,0 0 0 0 0,1 0 1 0 0,-1 0-1 0 0,0 0 0 0 0,1 0 0 0 0,-1 0 1 0 0,0 0-1 0 0,1 1 0 0 0,-1-1 0 0 0,0 0 1 0 0,0 0-1 0 0,1 0 0 0 0,4 13-531 0 0,-3 21-429 0 0,-2-31 929 0 0,-2 25 196 0 0,-6 40 0 0 0,-2 21 123 0 0,10-63-99 0 0,1 0 0 0 0,6 42 0 0 0,-5-57-375 0 0,0 0 0 0 0,1 0 0 0 0,1-1 0 0 0,-1 1 0 0 0,2-1 0 0 0,0 0 0 0 0,0 0-1 0 0,10 15 1 0 0,2-8-2370 0 0,9-3-1613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656 147 1708 0 0,'0'0'9144'0'0,"7"-14"-8796"0"0,19-41-161 0 0,-25 54-189 0 0,-1 0 1 0 0,0 0-1 0 0,0 0 1 0 0,1 0-1 0 0,-1 1 0 0 0,0-1 1 0 0,0 0-1 0 0,0 0 1 0 0,0 0-1 0 0,0 0 0 0 0,0 0 1 0 0,0 0-1 0 0,-1 0 1 0 0,1 0-1 0 0,0 0 0 0 0,0 0 1 0 0,-1 0-1 0 0,1 1 1 0 0,-1-1-1 0 0,1 0 1 0 0,-1 0-1 0 0,1 0 0 0 0,-1 1 1 0 0,1-1-1 0 0,-1 0 1 0 0,0 0-1 0 0,1 1 0 0 0,-1-1 1 0 0,0 1-1 0 0,0-1 1 0 0,-1 0-1 0 0,-26-10-130 0 0,22 9 114 0 0,-18-6-68 0 0,0 1 0 0 0,0 1 0 0 0,-1 1 0 0 0,-36-2 0 0 0,-104 2-271 0 0,138 5 252 0 0,20 1 39 0 0,0 0-1 0 0,-1 1 0 0 0,1 0 0 0 0,0 0 1 0 0,0 0-1 0 0,0 1 0 0 0,0 0 1 0 0,1 0-1 0 0,-1 1 0 0 0,1 0 1 0 0,0 0-1 0 0,-11 10 0 0 0,-5 5-39 0 0,-35 39-1 0 0,26-26 113 0 0,15-17-35 0 0,-23 29-1 0 0,36-40 29 0 0,0 0-1 0 0,1 0 1 0 0,-1 1-1 0 0,1-1 1 0 0,-1 1-1 0 0,1-1 1 0 0,1 1-1 0 0,-1 0 1 0 0,1 0-1 0 0,0 0 1 0 0,0 0-1 0 0,-1 8 1 0 0,3-11 3 0 0,-1 0 1 0 0,1 0-1 0 0,-1 0 1 0 0,1 0-1 0 0,0 1 1 0 0,0-1-1 0 0,0 0 1 0 0,0 0-1 0 0,0 0 1 0 0,0-1-1 0 0,0 1 1 0 0,1 0-1 0 0,-1 0 1 0 0,1-1-1 0 0,0 1 1 0 0,-1-1-1 0 0,1 1 1 0 0,3 1 0 0 0,40 24 113 0 0,-30-19-95 0 0,10 6-108 0 0,-1 1 0 0 0,0 1 0 0 0,26 24 0 0 0,-44-35 27 0 0,0 0-1 0 0,-1 1 1 0 0,0 0-1 0 0,0 0 1 0 0,0 0-1 0 0,-1 1 1 0 0,0-1-1 0 0,0 1 1 0 0,0 0-1 0 0,-1 0 1 0 0,0 0-1 0 0,-1 1 1 0 0,1-1 0 0 0,-1 1-1 0 0,-1-1 1 0 0,0 1-1 0 0,1 9 1 0 0,-2-14 108 0 0,-1 0 0 0 0,0 0 0 0 0,0-1 0 0 0,0 1 0 0 0,0 0 1 0 0,0 0-1 0 0,0 0 0 0 0,-1-1 0 0 0,1 1 0 0 0,-1-1 0 0 0,0 1 1 0 0,0-1-1 0 0,0 1 0 0 0,0-1 0 0 0,0 0 0 0 0,0 0 0 0 0,0 0 0 0 0,-1 0 1 0 0,1-1-1 0 0,-1 1 0 0 0,-4 2 0 0 0,-9 4 294 0 0,0-1 0 0 0,-24 8 0 0 0,29-11-374 0 0,-22 7 118 0 0,16-6-258 0 0,0 1 0 0 0,1 1 0 0 0,-1 0 1 0 0,-21 14-1 0 0,37-20-72 0 0,-1-1 0 0 0,1 1 0 0 0,0 0 0 0 0,0 0 0 0 0,0 0 1 0 0,0 0-1 0 0,1 0 0 0 0,-1 0 0 0 0,0 0 0 0 0,0 0 0 0 0,1 1 0 0 0,-1-1 0 0 0,0 2 1 0 0,-1 3-2278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665 0 6005 0 0,'-13'1'1581'0'0,"-8"1"-1527"0"0,0 1 1 0 0,0 0-1 0 0,1 2 0 0 0,0 1 1 0 0,-36 14-1 0 0,38-11-11 0 0,0 0-1 0 0,1 1 0 0 0,0 2 1 0 0,1-1-1 0 0,0 2 1 0 0,1 0-1 0 0,1 1 1 0 0,-22 26-1 0 0,31-35-35 0 0,1 1-1 0 0,-1 0 0 0 0,2 0 0 0 0,-1 1 1 0 0,1-1-1 0 0,-1 1 0 0 0,2 0 0 0 0,-1 0 0 0 0,1 0 1 0 0,0 0-1 0 0,1 0 0 0 0,-1 0 0 0 0,2 1 1 0 0,-1-1-1 0 0,1 0 0 0 0,0 1 0 0 0,0-1 1 0 0,1 0-1 0 0,0 1 0 0 0,0-1 0 0 0,1 0 1 0 0,0 0-1 0 0,0 0 0 0 0,0 0 0 0 0,1 0 1 0 0,8 12-1 0 0,-4-7 70 0 0,1-1 1 0 0,0 0-1 0 0,1-1 0 0 0,0 0 1 0 0,1 0-1 0 0,0-1 1 0 0,1 0-1 0 0,-1-1 0 0 0,17 9 1 0 0,-19-12 16 0 0,1 0 0 0 0,-1-1-1 0 0,1 0 1 0 0,0-1 0 0 0,0 0 0 0 0,1 0 0 0 0,-1-1 0 0 0,1 0 0 0 0,-1-1-1 0 0,1 0 1 0 0,-1-1 0 0 0,1 0 0 0 0,0 0 0 0 0,10-2 0 0 0,-19 2-29 0 0,1 0 0 0 0,-1 0 0 0 0,1-1 0 0 0,-1 1 0 0 0,0 0 0 0 0,1-1 0 0 0,-1 1 0 0 0,0-1 0 0 0,0 1 0 0 0,1-1 0 0 0,-1 0 0 0 0,0 1 0 0 0,0-1 0 0 0,0 0 0 0 0,0 0 0 0 0,0 0 0 0 0,0 0 0 0 0,0 0 0 0 0,0 0 0 0 0,0 0 0 0 0,0 0 0 0 0,0 0 0 0 0,-1 0 0 0 0,1-1 0 0 0,0 1 0 0 0,-1 0 0 0 0,1 0 0 0 0,-1-1 0 0 0,0 1 0 0 0,1 0 0 0 0,-1-1 0 0 0,0 1 0 0 0,0 0 0 0 0,0-1 0 0 0,0 1 0 0 0,0-1-1 0 0,0 1 1 0 0,0 0 0 0 0,0-1 0 0 0,0 1 0 0 0,-1 0 0 0 0,1-1 0 0 0,-1 1 0 0 0,1 0 0 0 0,-1-1 0 0 0,1 1 0 0 0,-1 0 0 0 0,0 0 0 0 0,0 0 0 0 0,1 0 0 0 0,-1 0 0 0 0,0 0 0 0 0,0 0 0 0 0,0 0 0 0 0,0 0 0 0 0,0 0 0 0 0,0 0 0 0 0,-1 0 0 0 0,1 1 0 0 0,0-1 0 0 0,0 0 0 0 0,-1 1 0 0 0,1-1 0 0 0,0 1 0 0 0,-2-1 0 0 0,-12-2-180 0 0,0 1 0 0 0,1 0 0 0 0,-1 1 0 0 0,0 1-1 0 0,0 0 1 0 0,0 1 0 0 0,0 1 0 0 0,-16 3 0 0 0,-3 3-77 0 0,0 2 0 0 0,-43 17 0 0 0,36-9-973 0 0,-48 28 0 0 0,1 8-3504 0 0,28-14 185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0 152 300 0 0,'0'0'8985'0'0,"2"-15"-8838"0"0,11-46-87 0 0,-11 57-44 0 0,0 0 1 0 0,1 0-1 0 0,-1 0 1 0 0,1 1 0 0 0,0-1-1 0 0,0 1 1 0 0,1 0-1 0 0,-1 0 1 0 0,1 0 0 0 0,-1 0-1 0 0,1 0 1 0 0,0 1 0 0 0,0 0-1 0 0,0 0 1 0 0,1 0-1 0 0,-1 0 1 0 0,0 1 0 0 0,1-1-1 0 0,4 0 1 0 0,1-1 65 0 0,1-1-89 0 0,-1 1 0 0 0,1 0 1 0 0,0 1-1 0 0,0 0 1 0 0,0 1-1 0 0,0 0 0 0 0,0 0 1 0 0,0 2-1 0 0,15 1 1 0 0,-23-2 5 0 0,1 1 0 0 0,0 0 0 0 0,0 0 0 0 0,0 0 0 0 0,-1 0 0 0 0,1 1 0 0 0,-1-1 0 0 0,1 1 1 0 0,-1 0-1 0 0,1 0 0 0 0,-1 0 0 0 0,0 1 0 0 0,0-1 0 0 0,0 1 0 0 0,0-1 0 0 0,-1 1 0 0 0,1 0 1 0 0,-1 0-1 0 0,0 0 0 0 0,1 1 0 0 0,-1-1 0 0 0,-1 1 0 0 0,1-1 0 0 0,0 1 0 0 0,-1-1 0 0 0,0 1 1 0 0,0 0-1 0 0,0 0 0 0 0,0 6 0 0 0,0-5 21 0 0,-1 1 0 0 0,0 0 0 0 0,0-1-1 0 0,-1 1 1 0 0,1-1 0 0 0,-1 1 0 0 0,0-1 0 0 0,-1 1 0 0 0,0-1 0 0 0,0 0-1 0 0,0 1 1 0 0,0-1 0 0 0,-1 0 0 0 0,0 0 0 0 0,0-1 0 0 0,0 1 0 0 0,0-1 0 0 0,-1 1-1 0 0,0-1 1 0 0,-8 7 0 0 0,-5 3 183 0 0,-1-1 0 0 0,-1 0-1 0 0,-36 18 1 0 0,52-29-177 0 0,3-2-35 0 0,0 0 1 0 0,0 0-1 0 0,0 0 1 0 0,0 0-1 0 0,0 0 1 0 0,0 0-1 0 0,0 0 0 0 0,0 0 1 0 0,0 0-1 0 0,0 0 1 0 0,0 0-1 0 0,0 0 1 0 0,0 0-1 0 0,0 0 1 0 0,0 1-1 0 0,0-1 0 0 0,0 0 1 0 0,0 0-1 0 0,0 0 1 0 0,0 0-1 0 0,0 0 1 0 0,0 0-1 0 0,0 0 0 0 0,0 0 1 0 0,0 0-1 0 0,0 0 1 0 0,0 0-1 0 0,0 0 1 0 0,0 0-1 0 0,0 1 0 0 0,0-1 1 0 0,0 0-1 0 0,0 0 1 0 0,0 0-1 0 0,0 0 1 0 0,0 0-1 0 0,0 0 1 0 0,0 0-1 0 0,0 0 0 0 0,0 0 1 0 0,0 0-1 0 0,0 0 1 0 0,0 0-1 0 0,0 0 1 0 0,0 0-1 0 0,0 0 0 0 0,0 0 1 0 0,0 0-1 0 0,0 0 1 0 0,0 1-1 0 0,0-1 1 0 0,-1 0-1 0 0,1 0 0 0 0,0 0 1 0 0,0 0-1 0 0,0 0 1 0 0,0 0-1 0 0,0 0 1 0 0,0 0-1 0 0,0 0 1 0 0,10 0-491 0 0,17-3-29 0 0,86-13-12 0 0,-95 14 475 0 0,0 1-1 0 0,-1 1 1 0 0,1 1-1 0 0,27 4 1 0 0,-40-4 43 0 0,0 1 1 0 0,-1-1-1 0 0,1 1 0 0 0,0 0 1 0 0,-1 0-1 0 0,0 1 0 0 0,1-1 1 0 0,-1 1-1 0 0,0 0 0 0 0,0 0 1 0 0,0 0-1 0 0,-1 1 1 0 0,1-1-1 0 0,-1 1 0 0 0,0 0 1 0 0,0 0-1 0 0,0 0 0 0 0,-1 0 1 0 0,3 5-1 0 0,-3-5 40 0 0,0 0-1 0 0,-1-1 1 0 0,0 1 0 0 0,0 0-1 0 0,0 0 1 0 0,0 0 0 0 0,-1 0-1 0 0,0 0 1 0 0,1 0 0 0 0,-1-1-1 0 0,-1 1 1 0 0,1 0 0 0 0,0 0-1 0 0,-1 0 1 0 0,0 0 0 0 0,0 0-1 0 0,0 0 1 0 0,-1-1 0 0 0,1 1-1 0 0,-1 0 1 0 0,0-1-1 0 0,0 0 1 0 0,0 1 0 0 0,-3 3-1 0 0,-4 3 188 0 0,-1-1 0 0 0,0 0 0 0 0,0 0 0 0 0,-1-1 0 0 0,-1-1 0 0 0,1 1-1 0 0,-1-2 1 0 0,0 0 0 0 0,0 0 0 0 0,-22 6 0 0 0,-4-1 80 0 0,0-1 0 0 0,-55 6 0 0 0,84-14-93 0 0,-10 0-851 0 0,30-7-1612 0 0,44-12-2655 0 0,-2 1 1222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36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0 207 1488 0 0,'0'0'7992'0'0,"0"-1"-7874"0"0,1 0-50 0 0,-1 0 0 0 0,0 0-1 0 0,1 0 1 0 0,-1 0 0 0 0,0 1-1 0 0,1-1 1 0 0,-1 0 0 0 0,1 1-1 0 0,-1-1 1 0 0,1 0 0 0 0,0 1-1 0 0,-1-1 1 0 0,1 0 0 0 0,0 1 0 0 0,-1-1-1 0 0,1 1 1 0 0,0-1 0 0 0,0 1-1 0 0,-1 0 1 0 0,1-1 0 0 0,0 1-1 0 0,0 0 1 0 0,0-1 0 0 0,0 1-1 0 0,-1 0 1 0 0,1 0 0 0 0,0 0 0 0 0,0 0-1 0 0,1 0 1 0 0,1-1 92 0 0,237-60 184 0 0,-33 10-140 0 0,-137 32-87 0 0,-34 10 85 0 0,0-1 0 0 0,53-25 0 0 0,-88 35-326 0 0,0-1-1 0 0,0 1 1 0 0,-1-1 0 0 0,1 1 0 0 0,0-1 0 0 0,0 1-1 0 0,0 0 1 0 0,0 0 0 0 0,-1-1 0 0 0,1 1 0 0 0,0 0-1 0 0,0 0 1 0 0,0 0 0 0 0,0 0 0 0 0,0 0-1 0 0,0 0 1 0 0,-1 0 0 0 0,1 0 0 0 0,0 1 0 0 0,0-1-1 0 0,0 0 1 0 0,0 0 0 0 0,1 1 0 0 0,-2 0-249 0 0,1 0 0 0 0,0 0 0 0 0,0 0 0 0 0,-1 0 0 0 0,1 0 0 0 0,0 1 1 0 0,-1-1-1 0 0,1 0 0 0 0,-1 0 0 0 0,1 0 0 0 0,-1 1 0 0 0,0-1 0 0 0,0 0 0 0 0,1 1 0 0 0,-1-1 1 0 0,0 2-1 0 0,0 4-2435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1 1512 0 0,'0'0'10180'0'0,"1"4"-10669"0"0,2 8 620 0 0,0 1 0 0 0,-1-1-1 0 0,-1 1 1 0 0,0-1 0 0 0,-1 1 0 0 0,0 0 0 0 0,-1-1 0 0 0,0 1-1 0 0,-5 18 1 0 0,-33 116 20 0 0,38-142-138 0 0,-35 94 254 0 0,19-53-1840 0 0,-18 72-1 0 0,33-96-957 0 0,5-6-1485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3708 0 0,'0'0'9413'0'0,"17"-1"-9102"0"0,132-6 428 0 0,-125 6-828 0 0,0 1 0 0 0,0 1 0 0 0,0 2 0 0 0,31 6 0 0 0,-42-5-1866 0 0,0 0 0 0 0,23 11 0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0 109 692 0 0,'0'0'9208'0'0,"9"-13"-8849"0"0,29-43-240 0 0,-35 53-108 0 0,0-1 0 0 0,1 1-1 0 0,-1 0 1 0 0,1 0 0 0 0,-1 0-1 0 0,1 0 1 0 0,0 1 0 0 0,0 0-1 0 0,0-1 1 0 0,0 1 0 0 0,1 1-1 0 0,-1-1 1 0 0,1 1 0 0 0,-1-1-1 0 0,1 1 1 0 0,-1 1 0 0 0,1-1-1 0 0,-1 1 1 0 0,1-1 0 0 0,0 1-1 0 0,8 2 1 0 0,-3-2 48 0 0,-5 0-21 0 0,0 0-1 0 0,0 0 1 0 0,0 1 0 0 0,0 0 0 0 0,0 0 0 0 0,0 1 0 0 0,0-1 0 0 0,-1 1 0 0 0,1 0-1 0 0,0 0 1 0 0,-1 0 0 0 0,1 1 0 0 0,-1 0 0 0 0,0 0 0 0 0,5 4 0 0 0,-3-1-3 0 0,0 0 1 0 0,-1 1 0 0 0,0-1-1 0 0,0 1 1 0 0,-1 0-1 0 0,0 0 1 0 0,0 0 0 0 0,5 16-1 0 0,-4-8 2 0 0,0 1 0 0 0,-2 1 0 0 0,0-1 0 0 0,0 0 0 0 0,-2 1 0 0 0,0-1 0 0 0,-1 1 0 0 0,-1-1 0 0 0,-2 19 0 0 0,-2-13 12 0 0,0 0-1 0 0,-2-1 1 0 0,0 1 0 0 0,-2-1-1 0 0,0-1 1 0 0,-1 0-1 0 0,-17 24 1 0 0,6-13 118 0 0,-2-1 0 0 0,-1-1 0 0 0,-42 40 0 0 0,54-53-124 0 0,12-16-41 0 0,0 0-1 0 0,0 0 1 0 0,0 1-1 0 0,0-1 1 0 0,0 0-1 0 0,0 0 1 0 0,0 1-1 0 0,0-1 1 0 0,0 0-1 0 0,0 0 1 0 0,0 0-1 0 0,1 1 1 0 0,-1-1-1 0 0,0 0 1 0 0,0 0-1 0 0,0 0 1 0 0,0 0-1 0 0,1 1 1 0 0,-1-1-1 0 0,0 0 1 0 0,0 0-1 0 0,0 0 1 0 0,1 0-1 0 0,-1 0 1 0 0,0 0-1 0 0,0 0 1 0 0,0 1-1 0 0,1-1 1 0 0,-1 0-1 0 0,0 0 1 0 0,0 0 0 0 0,1 0-1 0 0,-1 0 1 0 0,0 0-1 0 0,0 0 1 0 0,1 0-1 0 0,-1 0 1 0 0,0 0-1 0 0,1 0 1 0 0,37-7 175 0 0,-27 4-92 0 0,319-55 221 0 0,-327 58-168 0 0,11-2-1005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 3404 0 0,'0'0'10335'0'0,"10"-5"-10113"0"0,12-3-176 0 0,0 0-1 0 0,0 1 1 0 0,1 1 0 0 0,-1 1 0 0 0,29-2 0 0 0,-15 6-249 0 0,64 4 0 0 0,-43 7-3699 0 0,-44-9-1857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124 53 3284 0 0,'0'0'4632'0'0,"13"-8"-4471"0"0,42-25 79 0 0,-52 31-201 0 0,-1 1 1 0 0,0-1-1 0 0,1 1 1 0 0,-1 0-1 0 0,1 0 1 0 0,-1 0-1 0 0,1 1 0 0 0,0-1 1 0 0,-1 0-1 0 0,1 1 1 0 0,0 0-1 0 0,-1-1 1 0 0,1 1-1 0 0,0 0 1 0 0,-1 1-1 0 0,1-1 1 0 0,0 0-1 0 0,-1 1 1 0 0,4 0-1 0 0,-4 1 8 0 0,0-1 1 0 0,1 0-1 0 0,-2 1 0 0 0,1-1 0 0 0,0 1 1 0 0,0 0-1 0 0,0-1 0 0 0,-1 1 1 0 0,1 0-1 0 0,-1 0 0 0 0,1 0 1 0 0,-1 0-1 0 0,0 1 0 0 0,0-1 0 0 0,0 0 1 0 0,1 4-1 0 0,1 4 81 0 0,-1 1-1 0 0,0-1 1 0 0,-1 0-1 0 0,0 1 1 0 0,0-1 0 0 0,-1 1-1 0 0,-1 11 1 0 0,-2-7-100 0 0,0 0-1 0 0,-1 0 1 0 0,-1 0-1 0 0,0-1 1 0 0,-1 0-1 0 0,0 0 1 0 0,-1 0 0 0 0,-1-1-1 0 0,0 0 1 0 0,-1 0-1 0 0,-15 16 1 0 0,-14 13 213 0 0,-76 63 1 0 0,84-78-148 0 0,29-27-90 0 0,0 1 0 0 0,0-1-1 0 0,0 1 1 0 0,1-1 0 0 0,-1 1 0 0 0,0-1-1 0 0,0 1 1 0 0,1-1 0 0 0,-1 1 0 0 0,0 0-1 0 0,1-1 1 0 0,-1 1 0 0 0,1 0 0 0 0,-1 0-1 0 0,1 0 1 0 0,-1-1 0 0 0,1 1 0 0 0,-1 0 0 0 0,1 0-1 0 0,0 0 1 0 0,0 0 0 0 0,-1 0 0 0 0,1 1-1 0 0,22-2-468 0 0,-12-1 287 0 0,1 0 63 0 0,16-2-85 0 0,1 1 0 0 0,0 1 0 0 0,46 5 0 0 0,-67-3 159 0 0,1 0 0 0 0,-1 1 0 0 0,0 0 0 0 0,1 0 0 0 0,-1 0 0 0 0,0 1 0 0 0,0 0 0 0 0,0 1 0 0 0,-1 0 0 0 0,1 0 0 0 0,-1 0 0 0 0,0 1 0 0 0,0-1 0 0 0,0 2 0 0 0,-1-1 0 0 0,0 1 0 0 0,0-1 0 0 0,6 11 0 0 0,-6-10 101 0 0,-1 1 0 0 0,0-1 0 0 0,-1 1 0 0 0,0 0 0 0 0,0 0 1 0 0,0 0-1 0 0,-1 1 0 0 0,0-1 0 0 0,0 1 0 0 0,-1-1 0 0 0,0 1 1 0 0,0 0-1 0 0,-1-1 0 0 0,0 1 0 0 0,0 0 0 0 0,-1-1 1 0 0,0 1-1 0 0,-1 0 0 0 0,1-1 0 0 0,-1 0 0 0 0,-1 1 0 0 0,1-1 1 0 0,-1 0-1 0 0,-1 0 0 0 0,1 0 0 0 0,-1 0 0 0 0,0-1 1 0 0,-1 0-1 0 0,1 0 0 0 0,-1 0 0 0 0,0 0 0 0 0,-1-1 0 0 0,0 0 1 0 0,-8 7-1 0 0,-13 5-45 0 0,0 0 0 0 0,-2-1 0 0 0,0-2 0 0 0,-1-1 0 0 0,0-1 0 0 0,-51 12 0 0 0,61-20-3385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1 432 0 0,'0'0'9097'0'0,"-5"18"-8982"0"0,0 6 156 0 0,-57 271 3118 0 0,29-20-3248 0 0,32-274-216 0 0,1 0-19 0 0,0-1 0 0 0,0 0 0 0 0,0 0 0 0 0,0 1 0 0 0,0-1 0 0 0,0 0 0 0 0,0 1 0 0 0,0-1 0 0 0,0 0 0 0 0,0 1 0 0 0,0-1 0 0 0,0 0 0 0 0,0 1 0 0 0,0-1 0 0 0,0 0 0 0 0,0 0 0 0 0,0 1 0 0 0,0-1 0 0 0,0 0 0 0 0,1 1 0 0 0,-1-1 0 0 0,0 0 0 0 0,0 0 0 0 0,0 1 0 0 0,0-1 0 0 0,1 0 0 0 0,-1 0 0 0 0,0 0 0 0 0,0 1 0 0 0,1-1 0 0 0,-1 0 0 0 0,0 0 0 0 0,0 0 0 0 0,1 0 0 0 0,-1 1 0 0 0,0-1 1 0 0,1 0-1 0 0,-1 0 0 0 0,0 0 0 0 0,0 0 0 0 0,1 0 0 0 0,-1 0 0 0 0,0 0 0 0 0,1 0 0 0 0,-1 0 0 0 0,0 0 0 0 0,1 0 0 0 0,-1 0 0 0 0,0 0 0 0 0,0 0 0 0 0,1 0 0 0 0,-1 0 0 0 0,0 0 0 0 0,1 0 0 0 0,-1 0 0 0 0,0-1 0 0 0,0 1 0 0 0,1 0 0 0 0,-1 0 0 0 0,1-1 0 0 0,22-2-3855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590 87 2460 0 0,'0'0'8277'0'0,"-14"-8"-8290"0"0,-5-2 56 0 0,0 0 0 0 0,-1 1-1 0 0,0 1 1 0 0,-35-8 0 0 0,13 6 38 0 0,27 5-171 0 0,0 2 0 0 0,-1 0 0 0 0,-27-2 1 0 0,40 6 25 0 0,-1 0 1 0 0,0 0 0 0 0,1 1-1 0 0,-1-1 1 0 0,1 1 0 0 0,0-1-1 0 0,-1 1 1 0 0,1 0 0 0 0,-5 5-1 0 0,-5 1 242 0 0,-22 13 122 0 0,0 1 1 0 0,1 1 0 0 0,2 2-1 0 0,-54 53 1 0 0,80-71-309 0 0,1 0 0 0 0,0 0 0 0 0,0 0 0 0 0,-7 15 0 0 0,12-21 20 0 0,-1 0 0 0 0,0 0 0 0 0,1 1 0 0 0,-1-1 0 0 0,1 0-1 0 0,-1 1 1 0 0,1-1 0 0 0,0 0 0 0 0,-1 1 0 0 0,1-1 0 0 0,0 1 0 0 0,0-1 0 0 0,0 1 0 0 0,0-1 0 0 0,0 0 0 0 0,0 1 0 0 0,1-1 0 0 0,-1 1 0 0 0,0-1 0 0 0,1 0 0 0 0,-1 1-1 0 0,1-1 1 0 0,0 0 0 0 0,-1 1 0 0 0,1-1 0 0 0,0 0 0 0 0,0 0 0 0 0,-1 0 0 0 0,1 1 0 0 0,0-1 0 0 0,0 0 0 0 0,0 0 0 0 0,1-1 0 0 0,-1 1 0 0 0,0 0 0 0 0,3 1-1 0 0,19 8 117 0 0,1-2-1 0 0,1 0 0 0 0,-1-2 0 0 0,30 4 0 0 0,51 14-381 0 0,-89-19 175 0 0,0 1-1 0 0,0 0 0 0 0,-1 1 1 0 0,0 1-1 0 0,26 18 0 0 0,-37-24 54 0 0,0 1 1 0 0,0 1-1 0 0,-1-1 0 0 0,1 1 0 0 0,-1-1 0 0 0,0 1 0 0 0,0 0 1 0 0,0 0-1 0 0,-1 0 0 0 0,1 0 0 0 0,-1 1 0 0 0,0-1 0 0 0,0 1 1 0 0,-1-1-1 0 0,1 1 0 0 0,-1 0 0 0 0,0 0 0 0 0,0-1 0 0 0,-1 1 1 0 0,1 0-1 0 0,-1 0 0 0 0,0 0 0 0 0,-1 0 0 0 0,-1 8 0 0 0,1-9 63 0 0,-1 1-1 0 0,0-1 1 0 0,0 0-1 0 0,0 0 1 0 0,-1 1-1 0 0,1-1 0 0 0,-1-1 1 0 0,0 1-1 0 0,0 0 1 0 0,0-1-1 0 0,-1 1 1 0 0,1-1-1 0 0,-1 0 1 0 0,0 0-1 0 0,0-1 1 0 0,-8 5-1 0 0,-4 1 323 0 0,0 0 0 0 0,0-1 0 0 0,-22 7 0 0 0,-15-2 422 0 0,37-9-651 0 0,0 0 1 0 0,0 2-1 0 0,-23 9 1 0 0,33-11-320 0 0,15-10-3814 0 0,11-7-793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15 166 40 0 0,'-9'-5'14461'0'0,"8"-2"-14411"0"0,-3-37 161 0 0,4 41-217 0 0,-1 1-1 0 0,1-1 1 0 0,1 1 0 0 0,-1 0-1 0 0,0-1 1 0 0,0 1-1 0 0,1 0 1 0 0,0-1 0 0 0,-1 1-1 0 0,1 0 1 0 0,0 0 0 0 0,0-1-1 0 0,0 1 1 0 0,2-3 0 0 0,3 0-90 0 0,0 1 0 0 0,1-1 1 0 0,-1 1-1 0 0,1 0 1 0 0,0 1-1 0 0,0 0 0 0 0,0 0 1 0 0,0 0-1 0 0,0 1 0 0 0,13-3 1 0 0,88-9 72 0 0,-50 8 0 0 0,-8 0-289 0 0,65 2 0 0 0,-112 4 270 0 0,-1 0 0 0 0,1 1 0 0 0,-1 0 0 0 0,1-1 0 0 0,-1 1 0 0 0,0 0 0 0 0,1 0 0 0 0,-1 0 0 0 0,0 1 0 0 0,0-1 0 0 0,0 0 0 0 0,1 1 0 0 0,-2-1 0 0 0,1 1 0 0 0,0 0 0 0 0,2 3 0 0 0,28 37-83 0 0,-23-28 60 0 0,-8-13 69 0 0,0 1-1 0 0,0-1 1 0 0,0 1-1 0 0,0 0 1 0 0,-1-1-1 0 0,1 1 1 0 0,0 0 0 0 0,-1 0-1 0 0,1 0 1 0 0,-1-1-1 0 0,0 1 1 0 0,0 0-1 0 0,0 0 1 0 0,0 0 0 0 0,0 0-1 0 0,0 0 1 0 0,0-1-1 0 0,0 1 1 0 0,-1 0-1 0 0,1 0 1 0 0,-1 0-1 0 0,1 0 1 0 0,-1-1 0 0 0,0 1-1 0 0,0 0 1 0 0,1-1-1 0 0,-1 1 1 0 0,-1-1-1 0 0,1 1 1 0 0,0-1-1 0 0,0 1 1 0 0,0-1 0 0 0,-1 0-1 0 0,1 1 1 0 0,-1-1-1 0 0,-2 2 1 0 0,-7 5 79 0 0,0-1 1 0 0,-1-1-1 0 0,0 1 1 0 0,-15 4-1 0 0,14-5-148 0 0,-47 19 293 0 0,-1-3-1 0 0,-76 16 1 0 0,110-29 211 0 0,24-6-138 0 0,18-1-164 0 0,90-4-261 0 0,-36-1-95 0 0,78 9 0 0 0,-136-6 166 0 0,-1 1 0 0 0,1 1 1 0 0,-1 0-1 0 0,0 0 0 0 0,0 1 1 0 0,0 0-1 0 0,0 1 0 0 0,0 0 1 0 0,-1 1-1 0 0,1 0 0 0 0,8 6 1 0 0,-16-9 23 0 0,-1-1 1 0 0,1 1 0 0 0,-1-1 0 0 0,0 1 0 0 0,0-1 0 0 0,0 1 0 0 0,0 0 0 0 0,0-1 0 0 0,0 1 0 0 0,0 0 0 0 0,0 0 0 0 0,-1 0 0 0 0,1 0 0 0 0,-1 0 0 0 0,1 0 0 0 0,-1-1 0 0 0,0 1 0 0 0,0 0 0 0 0,0 4 0 0 0,-1-2 11 0 0,1 0 1 0 0,-1 0-1 0 0,0-1 1 0 0,-1 1-1 0 0,1 0 1 0 0,-1-1-1 0 0,0 1 1 0 0,0-1-1 0 0,-3 5 1 0 0,-4 4 27 0 0,-1-1 0 0 0,1-1 1 0 0,-2 1-1 0 0,-14 10 0 0 0,1-2 338 0 0,-1-2-1 0 0,0-1 0 0 0,-1-1 1 0 0,0-1-1 0 0,-1-1 0 0 0,-1-1 1 0 0,0-2-1 0 0,-1 0 1 0 0,0-3-1 0 0,0 0 0 0 0,0-1 1 0 0,-54 2 363 0 0,103-13-2294 0 0,-7-4-1772 0 0,18-12-5368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184 40 12 0 0,'0'0'4065'0'0,"1"-5"-3742"0"0,0-1-31 0 0,1-8-267 0 0,-2-1 4095 0 0,-4 33-3703 0 0,-28 57 45 0 0,3 2-1 0 0,-33 141 0 0 0,7 122-19 0 0,49-323-1169 0 0,14-38-5584 0 0,-1-6 2481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6389 0 0,'0'0'1073'0'0,"16"17"-572"0"0,48 56 127 0 0,-34-35-204 0 0,-1 1 0 0 0,-3 1 0 0 0,23 44 0 0 0,-34-56-191 0 0,91 175 35 0 0,-88-163-145 0 0,-2 1 0 0 0,-1 1 0 0 0,10 51 0 0 0,-24-88-383 0 0,3 16 431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36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0 255 52 0 0,'0'0'7266'0'0,"22"-5"-3742"0"0,27-14-3253 0 0,1 2 0 0 0,84-17 0 0 0,-24 8-160 0 0,-52 10-50 0 0,55-15 301 0 0,117-48 1 0 0,-215 73-155 0 0,-10 5 194 0 0,0-1 0 0 0,-1 0 1 0 0,1 0-1 0 0,0 0 0 0 0,-1-1 0 0 0,7-4 0 0 0,-11 7-428 0 0,0-1-1 0 0,1 1 0 0 0,-1 0 0 0 0,0 0 1 0 0,0 0-1 0 0,0 0 0 0 0,0 0 0 0 0,0 0 0 0 0,0 0 1 0 0,0 0-1 0 0,0 0 0 0 0,1 0 0 0 0,-1 0 1 0 0,0 0-1 0 0,0 0 0 0 0,0 0 0 0 0,0 0 0 0 0,0 0 1 0 0,0 0-1 0 0,1 0 0 0 0,-1 0 0 0 0,0 0 0 0 0,0 0 1 0 0,0 0-1 0 0,0 0 0 0 0,0 0 0 0 0,0 0 1 0 0,1 0-1 0 0,-1 0 0 0 0,0 0 0 0 0,0 0 0 0 0,0 0 1 0 0,0 0-1 0 0,0 0 0 0 0,0 0 0 0 0,0 0 1 0 0,0 0-1 0 0,1 0 0 0 0,-1 1 0 0 0,0-1 0 0 0,0 0 1 0 0,0 0-1 0 0,0 0 0 0 0,0 0 0 0 0,0 0 1 0 0,0 0-1 0 0,0 0 0 0 0,0 1 0 0 0,0-1 0 0 0,0 0 1 0 0,0 0-1 0 0,0 0 0 0 0,0 0 0 0 0,0 0 1 0 0,0 1-1 0 0,3 11-1419 0 0,-3-1-977 0 0,-7-38-7784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0 121 536 0 0,'0'0'9401'0'0,"16"-7"-9280"0"0,51-22-37 0 0,-59 26-79 0 0,1 0 0 0 0,-1 1 0 0 0,1 0 0 0 0,0 0 0 0 0,0 1 0 0 0,0 0 0 0 0,0 0 0 0 0,10 1 0 0 0,17-1 1 0 0,11-7-934 0 0,55-17 0 0 0,-69 16 80 0 0,1 1-1 0 0,-1 1 1 0 0,1 2-1 0 0,38-2 0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 2896 0 0,'0'0'7394'0'0,"8"-4"-7450"0"0,15-6 65 0 0,1 1 1 0 0,0 1 0 0 0,1 1 0 0 0,49-7 0 0 0,-47 10-21 0 0,-14 2-116 0 0,1 0-1 0 0,-1 1 0 0 0,0 1 0 0 0,1 0 0 0 0,15 2 1 0 0,-23 16-7365 0 0,-7-13 5478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34 196 0 0,'0'0'7732'0'0,"15"1"-7300"0"0,132-3 394 0 0,78-26 406 0 0,-219 27-1654 0 0,28-3 1568 0 0,-20 8-2544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240 1 5316 0 0,'0'0'5075'0'0,"-1"9"-6365"0"0,-12 39 2180 0 0,-33 83 1 0 0,15-50-640 0 0,-33 131-134 0 0,1-4 116 0 0,50-175-298 0 0,7-19-1562 0 0,3-37-6608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309 0 3708 0 0,'0'0'3319'0'0,"11"15"-2982"0"0,10 11-103 0 0,-1 2 1 0 0,-1 0-1 0 0,16 34 0 0 0,123 269 598 0 0,-152-319-922 0 0,0 1 1 0 0,-1 0 0 0 0,-1 0-1 0 0,0 0 1 0 0,-1 1 0 0 0,0 0-1 0 0,-1-1 1 0 0,-1 1 0 0 0,0 14-1 0 0,-1-27-74 0 0,0 1-1 0 0,0-1 0 0 0,-1 0 0 0 0,1 0 0 0 0,0 0 1 0 0,-1 0-1 0 0,1 0 0 0 0,-1 0 0 0 0,1 0 0 0 0,-1 0 1 0 0,1-1-1 0 0,-1 1 0 0 0,0 0 0 0 0,1 0 0 0 0,-1 0 1 0 0,0-1-1 0 0,0 1 0 0 0,0 0 0 0 0,0-1 0 0 0,1 1 0 0 0,-1 0 1 0 0,0-1-1 0 0,0 1 0 0 0,0-1 0 0 0,0 0 0 0 0,0 1 1 0 0,0-1-1 0 0,-1 0 0 0 0,1 0 0 0 0,0 1 0 0 0,-1-1 1 0 0,-19 2-2738 0 0</inkml:trace>
  <inkml:trace contextRef="#ctx0" brushRef="#br0" timeOffset="1">0 453 3616 0 0,'0'0'3285'0'0,"116"-44"-3909"0"0,-72 43 608 0 0,8-1 16 0 0,4 2 0 0 0,1 0 28 0 0,-1 5-28 0 0,1-2-873 0 0,-15 0-859 0 0,10-3-408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 2520 0 0,'0'0'4377'0'0,"2"16"-5371"0"0,5 53 1006 0 0,-5-63 15 0 0,-1 0 0 0 0,1-1 0 0 0,0 1 0 0 0,1 0 1 0 0,-1-1-1 0 0,1 0 0 0 0,0 1 0 0 0,1-1 0 0 0,-1 0 1 0 0,1-1-1 0 0,0 1 0 0 0,0-1 0 0 0,1 1 1 0 0,5 3-1 0 0,-5-3-3 0 0,3 2 54 0 0,0 0 0 0 0,1-1-1 0 0,0 0 1 0 0,1 0-1 0 0,-1-1 1 0 0,1-1 0 0 0,0 1-1 0 0,0-1 1 0 0,0-1 0 0 0,1 0-1 0 0,18 3 1 0 0,-25-5 20 0 0,1-1-1 0 0,-1 1 1 0 0,0-1 0 0 0,1 0 0 0 0,-1-1-1 0 0,0 1 1 0 0,1-1 0 0 0,-1 1 0 0 0,0-1 0 0 0,0 0-1 0 0,1-1 1 0 0,-1 1 0 0 0,0-1 0 0 0,0 0-1 0 0,0 0 1 0 0,-1 0 0 0 0,1 0 0 0 0,0-1 0 0 0,-1 0-1 0 0,0 0 1 0 0,1 1 0 0 0,-1-2 0 0 0,0 1-1 0 0,-1 0 1 0 0,1-1 0 0 0,-1 1 0 0 0,1-1 0 0 0,-1 0-1 0 0,0 0 1 0 0,0 0 0 0 0,1-5 0 0 0,1-3 32 0 0,0 0-1 0 0,-2-1 1 0 0,1 1 0 0 0,-2-1 0 0 0,1-15 0 0 0,-1 21-127 0 0,-1 1 0 0 0,-1 0 0 0 0,1-1 1 0 0,-1 1-1 0 0,0-1 0 0 0,-1 1 0 0 0,1 0 0 0 0,-1 0 0 0 0,0 0 0 0 0,-1 0 0 0 0,0 0 1 0 0,-4-7-1 0 0,-4 9-1273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316 1 3404 0 0,'0'0'6507'0'0,"-1"9"-7751"0"0,-116 424 2709 0 0,115-427-1545 0 0,-17 44-197 0 0,18-48 57 0 0,0 0 0 0 0,0-1 0 0 0,0 1 0 0 0,0 0 0 0 0,0-1 0 0 0,0 1 0 0 0,0 0 0 0 0,-1-1 0 0 0,1 0 0 0 0,-1 1 0 0 0,1-1 0 0 0,-1 0 1 0 0,1 0-1 0 0,-1 1 0 0 0,0-1 0 0 0,1 0 0 0 0,-1-1 0 0 0,0 1 0 0 0,0 0 0 0 0,0-1 0 0 0,0 1 0 0 0,-3 0 0 0 0,-8-3-2048 0 0</inkml:trace>
  <inkml:trace contextRef="#ctx0" brushRef="#br0" timeOffset="1">0 204 560 0 0,'0'0'7147'0'0,"16"1"-6810"0"0,50 5 52 0 0,-59-4-350 0 0,0 1 0 0 0,0-1-1 0 0,0 1 1 0 0,0 1-1 0 0,0-1 1 0 0,-1 1-1 0 0,0 0 1 0 0,0 1-1 0 0,0-1 1 0 0,0 1-1 0 0,-1 0 1 0 0,0 1 0 0 0,0-1-1 0 0,6 9 1 0 0,0-1 86 0 0,10 13 82 0 0,-2 1-1 0 0,31 55 1 0 0,-36-55-901 0 0,2-1 0 0 0,1 0-1 0 0,32 36 1 0 0,-37-51-1398 0 0,1-7-692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 87 456 0 0,'0'0'8718'0'0,"13"-10"-8620"0"0,46-30 34 0 0,-51 36-127 0 0,0 0 0 0 0,1 0 1 0 0,-1 1-1 0 0,1 0 0 0 0,0 0 1 0 0,0 1-1 0 0,0 1 1 0 0,0-1-1 0 0,0 1 0 0 0,10 1 1 0 0,7-2-1 0 0,-8 0-188 0 0,60-4 591 0 0,-74 6-569 0 0,0 0-1 0 0,1 1 1 0 0,-1-1 0 0 0,0 1 0 0 0,0 0 0 0 0,1 0-1 0 0,-1 0 1 0 0,0 0 0 0 0,0 1 0 0 0,0-1 0 0 0,0 1-1 0 0,-1 0 1 0 0,1 1 0 0 0,5 3 0 0 0,-4 2-1992 0 0,-4 4-853 0 0</inkml:trace>
  <inkml:trace contextRef="#ctx0" brushRef="#br0" timeOffset="1">1 343 3696 0 0,'0'0'4801'0'0,"83"-23"-4957"0"0,-47 18 104 0 0,6 2 0 0 0,9 0 52 0 0,-1 0 64 0 0,3 2-64 0 0,-1-4-12 0 0,4 1-376 0 0,1-2-352 0 0,-1-2-720 0 0,-15 2-769 0 0,16-7-963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0 952 0 0,'0'0'10267'0'0,"10"7"-9732"0"0,-4-4-434 0 0,0 0-22 0 0,-1 0 1 0 0,0 1-1 0 0,0-1 0 0 0,-1 1 1 0 0,1 0-1 0 0,-1 0 1 0 0,1 0-1 0 0,-1 0 1 0 0,-1 1-1 0 0,1 0 1 0 0,-1 0-1 0 0,0 0 1 0 0,0 0-1 0 0,3 7 1 0 0,11 38 200 0 0,-2 1 1 0 0,-2 0 0 0 0,-2 1 0 0 0,7 88 0 0 0,-17 216 801 0 0,-6-301-1075 0 0,-2-1 0 0 0,-3 0 0 0 0,-16 52 0 0 0,24-81-2151 0 0,2-25 2077 0 0,0 0 1 0 0,0 0-1 0 0,0 0 0 0 0,0 1 1 0 0,1-1-1 0 0,-1 0 1 0 0,0 0-1 0 0,0 0 1 0 0,0 0-1 0 0,0 1 0 0 0,1-1 1 0 0,-1 0-1 0 0,0 0 1 0 0,0 0-1 0 0,0 0 1 0 0,0 0-1 0 0,1 1 1 0 0,-1-1-1 0 0,0 0 0 0 0,0 0 1 0 0,1 0-1 0 0,-1 0 1 0 0,0 0-1 0 0,0 0 1 0 0,0 0-1 0 0,1 0 1 0 0,-1 0-1 0 0,0 0 0 0 0,0 0 1 0 0,1 0-1 0 0,-1 0 1 0 0,0 0-1 0 0,0 0 1 0 0,0 0-1 0 0,1 0 1 0 0,-1-1-1 0 0,18-11-3024 0 0,19-23-2252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0 739 432 0 0,'0'0'6577'0'0,"17"-11"-6473"0"0,54-32-6 0 0,-65 40-73 0 0,0 0 1 0 0,0 0-1 0 0,1 1 1 0 0,-1 0 0 0 0,1 0-1 0 0,-1 0 1 0 0,1 1-1 0 0,0 0 1 0 0,-1 1 0 0 0,1-1-1 0 0,11 2 1 0 0,7-1 143 0 0,802-10 814 0 0,-506 12-878 0 0,355-18-26 0 0,-194 2-9 0 0,-365 12-104 0 0,796-19 807 0 0,-2-31 890 0 0,688-53 342 0 0,-1284 91-1888 0 0,246-13 175 0 0,-1-31-57 0 0,-77-16-112 0 0,925-116 943 0 0,-1320 182-1062 0 0,854-61 54 0 0,-683 62-107 0 0,421 42 0 0 0,-601-26-12 0 0,-1 4 1 0 0,80 23-1 0 0,-150-34 44 0 0,0 1 0 0 0,-1-1 0 0 0,0 1 0 0 0,1 1 0 0 0,-1-1 0 0 0,-1 1 0 0 0,1 1 0 0 0,10 8 0 0 0,-13-9-15 0 0,0 0-1 0 0,-1 1 1 0 0,0-1-1 0 0,1 1 1 0 0,-1 0-1 0 0,-1 0 1 0 0,1 0-1 0 0,-1 1 1 0 0,0-1-1 0 0,0 0 1 0 0,-1 1-1 0 0,2 8 1 0 0,18 124 104 0 0,-13-78 174 0 0,26 100 0 0 0,31 15 111 0 0,-42-121-292 0 0,-2 1 1 0 0,18 77-1 0 0,-36-116-143 0 0,0-1-1 0 0,-1 1 1 0 0,0 25-1 0 0,-3-35-29 0 0,1 1-1 0 0,-1 0 1 0 0,-1 0 0 0 0,1-1-1 0 0,-1 1 1 0 0,0-1 0 0 0,0 1-1 0 0,-1-1 1 0 0,0 0 0 0 0,0 0-1 0 0,-5 6 1 0 0,2-2-199 0 0,-2 0 0 0 0,1-1 0 0 0,-1 0 0 0 0,-1 0 0 0 0,1-1 0 0 0,-2 0 0 0 0,1 0 0 0 0,-1-1 1 0 0,0-1-1 0 0,-11 6 0 0 0,-7 0-1688 0 0,-38 10 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1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6 257 820 0 0,'0'0'3572'0'0,"-1"-3"-4636"0"0,-1-1 969 0 0,2 4 89 0 0,0 0 0 0 0,0-1-1 0 0,-1 1 1 0 0,1 0 0 0 0,0-1-1 0 0,0 1 1 0 0,0 0-1 0 0,-1-1 1 0 0,1 1 0 0 0,0 0-1 0 0,0-1 1 0 0,0 1-1 0 0,0 0 1 0 0,0-1 0 0 0,0 1-1 0 0,0-1 1 0 0,0 1-1 0 0,0 0 1 0 0,0-1 0 0 0,0 1-1 0 0,0 0 1 0 0,0-1 0 0 0,0 1-1 0 0,0-1 1 0 0,0 1-1 0 0,0 0 1 0 0,0-1 0 0 0,1 1-1 0 0,-1 0 1 0 0,0-1-1 0 0,0 1 1 0 0,0 0 0 0 0,1-1-1 0 0,-1 1 1 0 0,0 0-1 0 0,0 0 1 0 0,1-1 0 0 0,-1 1-1 0 0,0 0 1 0 0,1 0-1 0 0,-1-1 1 0 0,0 1 0 0 0,1 0-1 0 0,-1 0 1 0 0,0 0 0 0 0,1 0-1 0 0,-1 0 1 0 0,0-1-1 0 0,1 1 1 0 0,-1 0 0 0 0,1 0-1 0 0,-1 0 1 0 0,0 0-1 0 0,1 0 1 0 0,-1 0 0 0 0,0 0-1 0 0,1 0 1 0 0,-1 0-1 0 0,1 0 1 0 0,-1 1 0 0 0,0-1-1 0 0,1 0 1 0 0,1-31 3832 0 0,51-4-3500 0 0,2 4 0 0 0,1 1 0 0 0,62-22 0 0 0,3-4 230 0 0,-120 73-8013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6 796 808 0 0,'0'0'6371'0'0,"-2"-3"-6576"0"0,2 3 200 0 0,0 0 0 0 0,0 0 0 0 0,-1 0-1 0 0,1 0 1 0 0,0 0 0 0 0,0 0 0 0 0,0 0 0 0 0,0-1 0 0 0,-1 1 0 0 0,1 0 0 0 0,0 0-1 0 0,0 0 1 0 0,0 0 0 0 0,0 0 0 0 0,0-1 0 0 0,0 1 0 0 0,-1 0 0 0 0,1 0 0 0 0,0 0-1 0 0,0-1 1 0 0,0 1 0 0 0,0 0 0 0 0,0 0 0 0 0,0 0 0 0 0,0-1 0 0 0,0 1 0 0 0,0 0-1 0 0,0 0 1 0 0,0 0 0 0 0,0-1 0 0 0,0 1 0 0 0,0 0 0 0 0,0 0 0 0 0,0 0 0 0 0,0-1-1 0 0,0 1 1 0 0,0 0 0 0 0,0 0 0 0 0,1 0 0 0 0,-1-1 0 0 0,0 1 0 0 0,0 0 0 0 0,0 0 0 0 0,0 0-1 0 0,0 0 1 0 0,0-1 0 0 0,1 1 0 0 0,-1 0 0 0 0,0 0 0 0 0,0 0 0 0 0,0 0 0 0 0,0 0-1 0 0,1 0 1 0 0,-1-1 0 0 0,0 1 0 0 0,0 0 0 0 0,0 0 0 0 0,1 0 0 0 0,-1 0 0 0 0,0 0-1 0 0,0 0 1 0 0,0 0 0 0 0,1 0 0 0 0,-1 0 0 0 0,0 0 0 0 0,0 0 0 0 0,1 0 0 0 0,22 8-129 0 0,30 22 112 0 0,-34-17 134 0 0,1-1 0 0 0,32 16 0 0 0,-42-24-37 0 0,1 0 0 0 0,-1-1 0 0 0,1 0 0 0 0,0-1 0 0 0,0 0 0 0 0,0 0 0 0 0,18-1 0 0 0,113-8 351 0 0,165-28 1 0 0,-56 4-400 0 0,3 8-3 0 0,337-37 114 0 0,239-29-256 0 0,238 49 1646 0 0,-572 29-1058 0 0,1138-140 1162 0 0,-210-47-421 0 0,-454 101-676 0 0,-806 83-496 0 0,404-14 182 0 0,2 28 344 0 0,-390 2-432 0 0,72 1 93 0 0,698-22 253 0 0,-307-28 672 0 0,-354 42-638 0 0,-222 6-360 0 0,-108-25-8116 0 0,35 21 6706 0 0,-37-17-2917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237 81 92 0 0,'0'0'4952'0'0,"1"-12"-4271"0"0,0-36-118 0 0,0 47-533 0 0,-1 0-1 0 0,-1 0 1 0 0,1 0 0 0 0,0 1 0 0 0,0-1-1 0 0,0 0 1 0 0,0 0 0 0 0,-1 0 0 0 0,1 0-1 0 0,0 1 1 0 0,-1-1 0 0 0,1 0 0 0 0,0 0 0 0 0,-1 1-1 0 0,1-1 1 0 0,-1 0 0 0 0,1 1 0 0 0,-1-1-1 0 0,0 0 1 0 0,1 1 0 0 0,-1-1 0 0 0,0 1-1 0 0,1-1 1 0 0,-1 1 0 0 0,0-1 0 0 0,1 1-1 0 0,-1 0 1 0 0,0-1 0 0 0,0 1 0 0 0,-1 0-1 0 0,-22-1 135 0 0,18 2-172 0 0,0-1 14 0 0,0 1 0 0 0,-1 1 0 0 0,1-1-1 0 0,0 1 1 0 0,0 0 0 0 0,0 0 0 0 0,1 1 0 0 0,-1-1 0 0 0,1 2 0 0 0,-1-1-1 0 0,1 0 1 0 0,0 1 0 0 0,0 0 0 0 0,0 0 0 0 0,1 0 0 0 0,-6 7-1 0 0,0 1-45 0 0,0 0 0 0 0,1 0-1 0 0,0 1 1 0 0,1 1-1 0 0,-10 20 1 0 0,12-21 24 0 0,1 1-1 0 0,0 0 1 0 0,1 0 0 0 0,1 0 0 0 0,0 0 0 0 0,-1 24 0 0 0,3-31 11 0 0,1 0 1 0 0,0 0-1 0 0,1 0 1 0 0,0-1-1 0 0,0 1 1 0 0,0 0-1 0 0,1-1 1 0 0,0 1-1 0 0,0-1 1 0 0,1 1-1 0 0,0-1 1 0 0,0 0-1 0 0,0 0 1 0 0,1 0-1 0 0,0-1 1 0 0,4 6-1 0 0,0-4 64 0 0,-1 0 0 0 0,1 0 0 0 0,0-1 0 0 0,0 0 0 0 0,0-1 0 0 0,1 1 0 0 0,0-2 0 0 0,0 1 0 0 0,0-1 0 0 0,1-1 0 0 0,-1 0-1 0 0,1 0 1 0 0,0-1 0 0 0,0 0 0 0 0,0-1 0 0 0,0 0 0 0 0,0 0 0 0 0,0-1 0 0 0,0-1 0 0 0,0 1 0 0 0,0-2 0 0 0,0 1 0 0 0,0-1 0 0 0,0-1 0 0 0,-1 0 0 0 0,1 0-1 0 0,-1-1 1 0 0,0 0 0 0 0,0-1 0 0 0,0 0 0 0 0,0 0 0 0 0,-1-1 0 0 0,0 0 0 0 0,0 0 0 0 0,-1-1 0 0 0,0 0 0 0 0,0-1 0 0 0,0 1 0 0 0,-1-1 0 0 0,8-13 0 0 0,-8 10-13 0 0,-1 0 1 0 0,-1 0 0 0 0,0-1 0 0 0,0 0 0 0 0,-1 0 0 0 0,0 0 0 0 0,-1 0 0 0 0,-1 0 0 0 0,0 0 0 0 0,0 0 0 0 0,-2-1 0 0 0,1 1 0 0 0,-1 0-1 0 0,-4-15 1 0 0,4 21-64 0 0,0 0-1 0 0,-1 0 0 0 0,1 0 1 0 0,-1 0-1 0 0,-1 0 1 0 0,1 0-1 0 0,-1 1 0 0 0,0-1 1 0 0,0 1-1 0 0,-1 0 0 0 0,0 0 1 0 0,0 0-1 0 0,0 0 0 0 0,0 1 1 0 0,-1 0-1 0 0,1 0 1 0 0,-1 0-1 0 0,0 0 0 0 0,0 1 1 0 0,-1-1-1 0 0,1 1 0 0 0,-1 1 1 0 0,0-1-1 0 0,1 1 0 0 0,-1 0 1 0 0,0 0-1 0 0,0 1 0 0 0,-1 0 1 0 0,-8-1-1 0 0,10 1-153 0 0,-1 1 0 0 0,1 0-1 0 0,-1 0 1 0 0,1 0 0 0 0,0 0 0 0 0,-1 1-1 0 0,1 0 1 0 0,-1 0 0 0 0,1 1-1 0 0,0 0 1 0 0,0-1 0 0 0,0 2 0 0 0,0-1-1 0 0,0 0 1 0 0,0 1 0 0 0,1 0 0 0 0,-9 7-1 0 0,-3 6-2553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19 1068 0 0,'0'0'6649'0'0,"0"-8"-6123"0"0,0-3-887 0 0,-1 35 630 0 0,-1 26 237 0 0,-8 62 348 0 0,0-18-294 0 0,4 172-1 0 0,6-264-582 0 0,0 0-1 0 0,0-1 1 0 0,0 1 0 0 0,1-1-1 0 0,-1 1 1 0 0,1 0-1 0 0,-1-1 1 0 0,1 1-1 0 0,-1-1 1 0 0,1 0 0 0 0,0 1-1 0 0,0-1 1 0 0,0 1-1 0 0,0-1 1 0 0,0 0-1 0 0,0 0 1 0 0,0 0 0 0 0,0 0-1 0 0,1 0 1 0 0,-1 0-1 0 0,0 0 1 0 0,3 2-1 0 0,-2-2-329 0 0,0-1-1 0 0,1 1 0 0 0,-1 0 0 0 0,0-1 0 0 0,1 1 0 0 0,-1-1 1 0 0,0 1-1 0 0,1-1 0 0 0,-1 0 0 0 0,4 0 0 0 0,20-4-2765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62 191 928 0 0,'0'0'5295'0'0,"-4"-13"-4934"0"0,-12-39-41 0 0,15 49-306 0 0,1 1 1 0 0,0-1-1 0 0,0 0 1 0 0,0 0-1 0 0,0 1 1 0 0,1-1-1 0 0,-1 0 1 0 0,1 0-1 0 0,-1 1 1 0 0,1-1-1 0 0,0 1 1 0 0,0-1-1 0 0,0 1 1 0 0,0-1-1 0 0,1 1 1 0 0,-1-1-1 0 0,1 1 0 0 0,-1 0 1 0 0,1 0-1 0 0,0 0 1 0 0,0 0-1 0 0,0 0 1 0 0,0 0-1 0 0,0 0 1 0 0,0 1-1 0 0,0-1 1 0 0,5-1-1 0 0,-3-1 3 0 0,6-2-65 0 0,-1-1 0 0 0,1 1 1 0 0,0 1-1 0 0,0 0 0 0 0,1 0 0 0 0,-1 1 1 0 0,1 0-1 0 0,0 1 0 0 0,0 0 0 0 0,0 1 1 0 0,0 0-1 0 0,1 1 0 0 0,-1 0 0 0 0,1 1 1 0 0,15 1-1 0 0,-24 0 33 0 0,0-1 1 0 0,0 1-1 0 0,0-1 1 0 0,-1 1-1 0 0,1 0 1 0 0,0 0-1 0 0,0 0 1 0 0,-1 1-1 0 0,1-1 1 0 0,-1 1-1 0 0,1-1 1 0 0,-1 1-1 0 0,0 0 1 0 0,0 0-1 0 0,0 0 1 0 0,0 0-1 0 0,0 0 1 0 0,3 4-1 0 0,-3-2 11 0 0,0 1-1 0 0,0-1 0 0 0,0 1 0 0 0,-1-1 0 0 0,1 1 0 0 0,-1-1 1 0 0,0 1-1 0 0,-1 0 0 0 0,1 0 0 0 0,-1 6 0 0 0,0 4 35 0 0,-2 0 0 0 0,0 0 0 0 0,0 0 0 0 0,-1-1 0 0 0,-1 1 0 0 0,-8 18 0 0 0,-2-1 82 0 0,-2-1-1 0 0,0 0 0 0 0,-33 43 1 0 0,-74 76 245 0 0,35-69-132 0 0,124-78 5 0 0,5-8 76 0 0,44-10 1 0 0,22-4-332 0 0,246-21 1964 0 0,-292 40-1646 0 0,-24 2-3452 0 0,-29-2-399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0 189 628 0 0,'0'0'5158'0'0,"9"-13"-5054"0"0,29-42-63 0 0,-35 51-29 0 0,1 0 1 0 0,-1 1 0 0 0,0-1 0 0 0,1 1 0 0 0,0 0 0 0 0,0 0 0 0 0,0 0 0 0 0,0 0 0 0 0,1 1 0 0 0,-1-1 0 0 0,10-2 0 0 0,4-3 6 0 0,12-8 281 0 0,1 2 0 0 0,39-13 1 0 0,-59 23-184 0 0,1 1 0 0 0,0 0 1 0 0,-1 1-1 0 0,1 0 1 0 0,0 1-1 0 0,0 1 1 0 0,0 0-1 0 0,0 0 1 0 0,23 4-1 0 0,-32-3-112 0 0,0 0-1 0 0,0 0 1 0 0,0 0-1 0 0,0 0 1 0 0,0 1-1 0 0,0-1 0 0 0,0 1 1 0 0,0 0-1 0 0,0 0 1 0 0,-1 0-1 0 0,1 0 1 0 0,-1 0-1 0 0,1 1 1 0 0,-1-1-1 0 0,0 1 1 0 0,0-1-1 0 0,0 1 1 0 0,0 0-1 0 0,-1 0 1 0 0,1 0-1 0 0,-1 0 1 0 0,1 0-1 0 0,-1 0 1 0 0,0 0-1 0 0,0 0 1 0 0,-1 1-1 0 0,1-1 1 0 0,-1 0-1 0 0,0 1 1 0 0,1-1-1 0 0,-1 0 1 0 0,-1 1-1 0 0,1-1 1 0 0,-1 5-1 0 0,-1 3 19 0 0,0 0 1 0 0,-1 0-1 0 0,0-1 0 0 0,0 1 0 0 0,-1-1 1 0 0,0 0-1 0 0,-1 0 0 0 0,0 0 0 0 0,-9 11 0 0 0,-3 2 46 0 0,-2-1 0 0 0,0-2 0 0 0,-1 0 0 0 0,-2 0 0 0 0,1-2 0 0 0,-2-1 0 0 0,-1-1-1 0 0,0-1 1 0 0,-46 22 0 0 0,116-51-198 0 0,1 3 0 0 0,0 2 0 0 0,1 2 1 0 0,0 2-1 0 0,94 3 0 0 0,-134 3 100 0 0,-1 0 0 0 0,1 0 0 0 0,-1 1 0 0 0,1 0 0 0 0,-1 0 0 0 0,0 1 0 0 0,0 0 0 0 0,0 0 0 0 0,-1 0 1 0 0,1 1-1 0 0,-1 0 0 0 0,1 1 0 0 0,-2-1 0 0 0,11 10 0 0 0,-14-11 27 0 0,0-1 0 0 0,1 1-1 0 0,-1 0 1 0 0,0 0 0 0 0,-1 0 0 0 0,1 0 0 0 0,0 0 0 0 0,-1 0-1 0 0,0 1 1 0 0,0-1 0 0 0,0 0 0 0 0,0 1 0 0 0,0-1 0 0 0,-1 1-1 0 0,1-1 1 0 0,-1 1 0 0 0,0-1 0 0 0,0 1 0 0 0,0-1 0 0 0,-1 1-1 0 0,1-1 1 0 0,-1 1 0 0 0,0-1 0 0 0,0 0 0 0 0,0 1 0 0 0,0-1-1 0 0,-1 0 1 0 0,1 0 0 0 0,-1 0 0 0 0,0 0 0 0 0,0 0 0 0 0,-4 5-1 0 0,-6 7 79 0 0,-1-1 0 0 0,0 0 0 0 0,-1-1 0 0 0,-1-1 0 0 0,-20 13-1 0 0,-85 47 249 0 0,35-24-65 0 0,74-39 70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30 156 0 0,'0'0'7317'0'0,"1"-7"-7767"0"0,-1 5 407 0 0,4-19-240 0 0,-4 21 282 0 0,0 0 0 0 0,0 0 0 0 0,0 0 1 0 0,0 0-1 0 0,0 1 0 0 0,0-1 0 0 0,0 0 1 0 0,0 0-1 0 0,0 0 0 0 0,0 0 0 0 0,0 0 0 0 0,0 0 1 0 0,0 0-1 0 0,0 0 0 0 0,0 0 0 0 0,0 0 1 0 0,0 0-1 0 0,0 0 0 0 0,0 0 0 0 0,1 0 1 0 0,-1 0-1 0 0,0 0 0 0 0,0 0 0 0 0,0 0 1 0 0,0 0-1 0 0,0 0 0 0 0,0 0 0 0 0,0 0 1 0 0,0 0-1 0 0,0 0 0 0 0,0 0 0 0 0,0 0 1 0 0,0 0-1 0 0,0 0 0 0 0,0 0 0 0 0,0 0 0 0 0,1 0 1 0 0,-1 0-1 0 0,0 0 0 0 0,0 0 0 0 0,0 0 1 0 0,0 0-1 0 0,0 0 0 0 0,0 0 0 0 0,0 0 1 0 0,0 0-1 0 0,0 0 0 0 0,0 0 0 0 0,0 0 1 0 0,0 0-1 0 0,0 0 0 0 0,0 0 0 0 0,0 0 1 0 0,0-1-1 0 0,0 1 0 0 0,0 0 0 0 0,0 0 1 0 0,0 0-1 0 0,0 0 0 0 0,0 0 0 0 0,4 17 70 0 0,-1 21 300 0 0,-3 52 0 0 0,-1-53-259 0 0,1 1 1 0 0,7 46-1 0 0,-6-74-78 0 0,1 0 0 0 0,1 0 0 0 0,-1-1 0 0 0,2 1 0 0 0,-1-1 0 0 0,1 0 0 0 0,1 0 0 0 0,-1 0 0 0 0,1 0 0 0 0,1-1 0 0 0,0 0 0 0 0,0 0 0 0 0,8 8 0 0 0,-5-9 8 0 0,-1-1-1 0 0,1 0 1 0 0,0 0 0 0 0,1-1-1 0 0,-1 0 1 0 0,1-1-1 0 0,0 0 1 0 0,0-1 0 0 0,1 1-1 0 0,12 1 1 0 0,17 2 53 0 0,52 2 0 0 0,-86-8-100 0 0,0-1 30 0 0,15 2-10 0 0,0-1-1 0 0,0 0 0 0 0,0-2 0 0 0,28-4 0 0 0,-45 4-49 0 0,1 0-1 0 0,-1 0 0 0 0,1 0 0 0 0,-1-1 0 0 0,1 1 0 0 0,-1-1 1 0 0,0 0-1 0 0,0 0 0 0 0,0-1 0 0 0,0 1 0 0 0,0-1 1 0 0,0 0-1 0 0,-1 0 0 0 0,1 0 0 0 0,-1-1 0 0 0,0 1 0 0 0,0-1 1 0 0,0 1-1 0 0,0-1 0 0 0,-1 0 0 0 0,0 0 0 0 0,0-1 1 0 0,0 1-1 0 0,0 0 0 0 0,2-9 0 0 0,1-17-14 0 0,-1 0 1 0 0,-2 0-1 0 0,-1 0 1 0 0,-1 0-1 0 0,-4-34 1 0 0,3 59 80 0 0,1 0 1 0 0,0 0 0 0 0,-1-1 0 0 0,0 1 0 0 0,-1 0-1 0 0,1 0 1 0 0,-1 0 0 0 0,0 0 0 0 0,0 0-1 0 0,-4-6 1 0 0,6 11-50 0 0,-1-1-1 0 0,1 1 1 0 0,0 0-1 0 0,0 0 1 0 0,-1 0-1 0 0,1 0 1 0 0,0 0-1 0 0,-1 0 1 0 0,1 0-1 0 0,0-1 1 0 0,0 1-1 0 0,-1 0 0 0 0,1 0 1 0 0,0 0-1 0 0,-1 0 1 0 0,1 0-1 0 0,0 1 1 0 0,-1-1-1 0 0,1 0 1 0 0,0 0-1 0 0,-1 0 1 0 0,1 0-1 0 0,0 0 1 0 0,0 0-1 0 0,-1 0 1 0 0,1 0-1 0 0,0 1 1 0 0,0-1-1 0 0,-1 0 1 0 0,1 0-1 0 0,0 0 1 0 0,0 1-1 0 0,-1-1 1 0 0,1 0-1 0 0,0 0 1 0 0,0 1-1 0 0,0-1 1 0 0,-1 1-1 0 0,-6 10-492 0 0,6-10 515 0 0,-18 37 404 0 0,1 1 0 0 0,2 1 0 0 0,-14 52 0 0 0,-14 66 1030 0 0,-41 278-1 0 0,80-419-314 0 0,-1-30-1364 0 0,-1-35-5616 0 0,7 21 1238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615 21 2072 0 0,'0'0'3741'0'0,"-16"-3"-3683"0"0,-17-4 24 0 0,-1 2 0 0 0,0 2 0 0 0,-63 1 0 0 0,54 5 22 0 0,-157 7 910 0 0,196-9-1098 0 0,1 1-1 0 0,0 0 1 0 0,0 0 0 0 0,-1 0 0 0 0,1 0 0 0 0,1 1 0 0 0,-1-1 0 0 0,0 1 0 0 0,0 0-1 0 0,-3 5 1 0 0,-6 4 64 0 0,-5 4 143 0 0,0 0 0 0 0,-21 27 0 0 0,33-37-121 0 0,1-1 0 0 0,0 1 1 0 0,1 0-1 0 0,0 1 0 0 0,-1-1 0 0 0,2 1 1 0 0,-1-1-1 0 0,1 1 0 0 0,0 0 1 0 0,0 0-1 0 0,1 0 0 0 0,-1 13 0 0 0,2-19 19 0 0,1 1-1 0 0,-1 0 0 0 0,1 0 0 0 0,-1 0 0 0 0,1-1 1 0 0,0 1-1 0 0,0 0 0 0 0,0-1 0 0 0,0 1 1 0 0,0 0-1 0 0,0-1 0 0 0,0 1 0 0 0,0-1 0 0 0,0 0 1 0 0,1 1-1 0 0,-1-1 0 0 0,1 0 0 0 0,-1 0 1 0 0,1 0-1 0 0,-1 0 0 0 0,1 0 0 0 0,0 0 0 0 0,-1 0 1 0 0,1-1-1 0 0,0 1 0 0 0,3 0 0 0 0,8 3 77 0 0,0-1 0 0 0,23 3-1 0 0,-20-3-65 0 0,8 1-79 0 0,0 2 0 0 0,-1 0 0 0 0,0 2 1 0 0,0 0-1 0 0,0 2 0 0 0,22 13 0 0 0,-37-19 52 0 0,-1 0 0 0 0,0 1 0 0 0,-1 0 0 0 0,1 0 0 0 0,-1 0 0 0 0,0 1 0 0 0,0 0 0 0 0,0 0 0 0 0,-1 0 0 0 0,0 1 0 0 0,0 0 0 0 0,-1 0 0 0 0,0 0 0 0 0,0 0 0 0 0,-1 1 0 0 0,0-1 0 0 0,0 1 0 0 0,-1 0 0 0 0,1 0 0 0 0,-2 0 0 0 0,2 12 0 0 0,-3-16 43 0 0,0-1 1 0 0,0 1-1 0 0,-1 0 1 0 0,1 0-1 0 0,-1 0 1 0 0,0-1-1 0 0,0 1 1 0 0,0 0-1 0 0,-1-1 0 0 0,1 1 1 0 0,-1-1-1 0 0,0 0 1 0 0,0 1-1 0 0,-4 4 1 0 0,1-2 64 0 0,0-1 0 0 0,-1 0 0 0 0,1 0 1 0 0,-1 0-1 0 0,0-1 0 0 0,0 0 0 0 0,-8 4 0 0 0,-9 2 178 0 0,0-1-1 0 0,0 0 1 0 0,-36 7-1 0 0,41-10-194 0 0,-10 1-1098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278 0 612 0 0,'0'0'7541'0'0,"-12"11"-8383"0"0,-18 18 895 0 0,2 0 0 0 0,1 2 0 0 0,1 1 0 0 0,-30 50-1 0 0,41-54-41 0 0,2 0 0 0 0,0 1 0 0 0,-14 50 0 0 0,23-61 11 0 0,0-1 0 0 0,1 1 0 0 0,1 0 0 0 0,1 0 0 0 0,0 0-1 0 0,1 0 1 0 0,5 35 0 0 0,-3-48 11 0 0,-1 0 0 0 0,0 1 0 0 0,1-1 0 0 0,0 0 0 0 0,1 0 0 0 0,-1 0 0 0 0,1 0 0 0 0,0 0 0 0 0,0-1 1 0 0,0 1-1 0 0,0-1 0 0 0,1 0 0 0 0,0 0 0 0 0,0 0 0 0 0,0 0 0 0 0,0-1 0 0 0,1 0 0 0 0,-1 0 0 0 0,1 0 0 0 0,0 0 0 0 0,0-1 0 0 0,0 1 0 0 0,0-1 0 0 0,0-1 0 0 0,1 1 0 0 0,10 1 0 0 0,-9-2 30 0 0,-1 0 1 0 0,1-1-1 0 0,0 1 0 0 0,0-2 0 0 0,-1 1 0 0 0,1-1 0 0 0,0 0 0 0 0,-1 0 0 0 0,1 0 1 0 0,-1-1-1 0 0,1 0 0 0 0,-1-1 0 0 0,0 0 0 0 0,0 1 0 0 0,0-2 0 0 0,0 1 0 0 0,0-1 0 0 0,-1 0 1 0 0,0 0-1 0 0,1 0 0 0 0,8-11 0 0 0,-12 13-36 0 0,0-1 0 0 0,0 0 0 0 0,0 0 0 0 0,0 1 1 0 0,0-1-1 0 0,-1 0 0 0 0,1-1 0 0 0,-1 1 0 0 0,0 0 0 0 0,0 0 0 0 0,0-1 0 0 0,0 1 0 0 0,-1 0 1 0 0,1-1-1 0 0,-1 1 0 0 0,0 0 0 0 0,0-1 0 0 0,0 1 0 0 0,0-1 0 0 0,-1 1 0 0 0,1 0 0 0 0,-2-4 1 0 0,0 3-61 0 0,1 0 0 0 0,-1 1 0 0 0,-1-1 1 0 0,1 1-1 0 0,0 0 0 0 0,-1 0 1 0 0,0 0-1 0 0,1 0 0 0 0,-1 0 0 0 0,0 0 1 0 0,0 1-1 0 0,-1-1 0 0 0,1 1 1 0 0,-1 0-1 0 0,1 0 0 0 0,-1 0 0 0 0,0 1 1 0 0,-4-2-1 0 0,-10-3-65 0 0,0 1-1 0 0,0 1 1 0 0,-1 1-1 0 0,0 1 1 0 0,1 0-1 0 0,-1 1 1 0 0,-34 4 0 0 0,50-3 77 0 0,0 0 1 0 0,1 1 0 0 0,-1 0 0 0 0,0-1 0 0 0,1 1 0 0 0,-1 0-1 0 0,1 1 1 0 0,-1-1 0 0 0,1 0 0 0 0,-1 1 0 0 0,1-1 0 0 0,0 1 0 0 0,0 0-1 0 0,0 0 1 0 0,0 0 0 0 0,0 0 0 0 0,0 0 0 0 0,0 0 0 0 0,-1 3-1 0 0,2-4-27 0 0,1 0 0 0 0,-1 1-1 0 0,1-1 1 0 0,-1 1-1 0 0,1-1 1 0 0,-1 0 0 0 0,1 1-1 0 0,0-1 1 0 0,0 1-1 0 0,0-1 1 0 0,0 1 0 0 0,0-1-1 0 0,0 1 1 0 0,0-1-1 0 0,0 0 1 0 0,0 1-1 0 0,1-1 1 0 0,-1 1 0 0 0,1-1-1 0 0,-1 0 1 0 0,1 1-1 0 0,-1-1 1 0 0,1 0 0 0 0,0 1-1 0 0,0-1 1 0 0,0 0-1 0 0,0 0 1 0 0,-1 0 0 0 0,1 0-1 0 0,1 0 1 0 0,-1 0-1 0 0,0 0 1 0 0,0 0 0 0 0,0 0-1 0 0,0 0 1 0 0,3 0-1 0 0,-1 1-334 0 0,1 0-1 0 0,-1 0 0 0 0,1 0 1 0 0,-1-1-1 0 0,1 1 0 0 0,-1-1 1 0 0,1 0-1 0 0,7 1 0 0 0,20-1-1806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54 64 0 0,'0'0'7029'0'0,"12"-4"-7261"0"0,3-1 213 0 0,0 0 0 0 0,0 1 1 0 0,0 1-1 0 0,0 1 0 0 0,23-2 1 0 0,204-9-13 0 0,1-1 1554 0 0,-242 16-1543 0 0,-1-1 1 0 0,1 0-1 0 0,0 1 1 0 0,-1-1 0 0 0,1 1-1 0 0,-1-1 1 0 0,1 1-1 0 0,-1-1 1 0 0,0 1-1 0 0,0-1 1 0 0,0 1 0 0 0,1-1-1 0 0,-1 1 1 0 0,-1-1-1 0 0,1 1 1 0 0,0 1 0 0 0,0 0 41 0 0,-3 27 343 0 0,0 1 0 0 0,-3 0 0 0 0,0-1 0 0 0,-2 0 0 0 0,-12 31 0 0 0,5-15 159 0 0,-8 49-1 0 0,13-37-367 0 0,3 1 0 0 0,1 66 0 0 0,3-120-1566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 4252 0 0,'0'0'4889'0'0,"96"-48"-5033"0"0,-63 48-12 0 0,2 0 156 0 0,7 3 4 0 0,-3 3-4 0 0,2-1-140 0 0,3-2-1056 0 0,-14-2-1001 0 0,10-1-803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5497 0 0,'0'0'1740'0'0,"13"-5"-1601"0"0,241-79 244 0 0,-176 54-1334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318 18 328 0 0,'0'0'6087'0'0,"-1"-4"-6761"0"0,1 3 668 0 0,0 1 0 0 0,0-1 0 0 0,0 0-1 0 0,-1 1 1 0 0,1-1 0 0 0,0 0 0 0 0,-1 1 0 0 0,1-1 0 0 0,0 1 0 0 0,-1-1 0 0 0,1 0 0 0 0,-1 1 0 0 0,1-1 0 0 0,-1 1 0 0 0,1-1 0 0 0,-1 1 0 0 0,1 0 0 0 0,-1-1 0 0 0,0 1 0 0 0,1 0 0 0 0,-1-1 0 0 0,1 1 0 0 0,-1 0 0 0 0,0-1 0 0 0,1 1 0 0 0,-1 0 0 0 0,0 0 0 0 0,0 0 0 0 0,1 0 0 0 0,-1 0 0 0 0,0 0 0 0 0,1 0 0 0 0,-1 0 0 0 0,0 0 0 0 0,1 0 0 0 0,-1 0 0 0 0,0 0 0 0 0,0 1 0 0 0,-34 16 359 0 0,30-15-333 0 0,-13 9-10 0 0,0 1 1 0 0,1 1-1 0 0,0 0 0 0 0,1 1 0 0 0,0 1 1 0 0,1 0-1 0 0,-21 29 0 0 0,31-36-23 0 0,0 0 0 0 0,0 1 1 0 0,0 0-1 0 0,1 0 0 0 0,0 0 0 0 0,1 0 0 0 0,0 1 0 0 0,-2 12 0 0 0,4-16 26 0 0,0 1 0 0 0,1 0-1 0 0,0 0 1 0 0,0 0 0 0 0,1 0 0 0 0,0 0-1 0 0,0-1 1 0 0,0 1 0 0 0,1 0-1 0 0,0-1 1 0 0,1 1 0 0 0,-1-1 0 0 0,4 7-1 0 0,4 1 238 0 0,0 1 0 0 0,1-1-1 0 0,0-1 1 0 0,1 0-1 0 0,27 22 1 0 0,-18-16-179 0 0,24 27 0 0 0,-40-40-112 0 0,0 1 0 0 0,0 0-1 0 0,0 0 1 0 0,-1 0 0 0 0,0 1 0 0 0,0-1-1 0 0,-1 1 1 0 0,4 12 0 0 0,-6-14 47 0 0,1 1 1 0 0,-1-1-1 0 0,0 1 0 0 0,-1-1 1 0 0,1 1-1 0 0,-1-1 0 0 0,-1 1 1 0 0,1 0-1 0 0,-1-1 0 0 0,-3 12 1 0 0,3-14 40 0 0,-1 0 0 0 0,0 0 0 0 0,0 0-1 0 0,0-1 1 0 0,0 1 0 0 0,0-1 0 0 0,-1 1 0 0 0,0-1 0 0 0,0 0 0 0 0,0 0 0 0 0,0 0 0 0 0,0 0 0 0 0,0 0-1 0 0,-1-1 1 0 0,0 0 0 0 0,1 1 0 0 0,-7 1 0 0 0,-3 2 72 0 0,0-1 0 0 0,0-1 0 0 0,-1 0 0 0 0,0-1 1 0 0,-28 3-1 0 0,37-5-79 0 0,0-1 0 0 0,-1 1 1 0 0,0-1-1 0 0,1 0 0 0 0,-1-1 1 0 0,1 0-1 0 0,-1 1 1 0 0,1-2-1 0 0,0 1 0 0 0,-1-1 1 0 0,1 0-1 0 0,0 0 0 0 0,0 0 1 0 0,0 0-1 0 0,0-1 0 0 0,1 0 1 0 0,-1 0-1 0 0,-4-5 1 0 0,8 7-14 0 0,-1 0-1 0 0,1-1 1 0 0,0 1 0 0 0,-1-1 0 0 0,1 0 0 0 0,0 1 0 0 0,0-1 0 0 0,0 0 0 0 0,1 1 0 0 0,-1-1 0 0 0,0 0 0 0 0,1 0 0 0 0,-1 0 0 0 0,1 0 0 0 0,0 0 0 0 0,-1 0 0 0 0,1 0 0 0 0,0 0 0 0 0,0 0 0 0 0,0 0 0 0 0,1-2 0 0 0,0 1 0 0 0,0 0 0 0 0,0 0-1 0 0,1 0 1 0 0,-1 0 0 0 0,1 0 0 0 0,0 0 0 0 0,-1 1 0 0 0,1-1 0 0 0,1 1 0 0 0,-1 0-1 0 0,0-1 1 0 0,3-1 0 0 0,9-6 21 0 0,-1 1-1 0 0,2 0 1 0 0,-1 1 0 0 0,17-7 0 0 0,-23 12-41 0 0,102-45 139 0 0,-66 31-73 0 0,-1-3-1 0 0,-1-1 1 0 0,0-1 0 0 0,46-36 0 0 0,-75 48-14 0 0,-1-1 1 0 0,0 0-1 0 0,-1-1 0 0 0,0 0 1 0 0,-1-1-1 0 0,0 0 0 0 0,-1-1 1 0 0,-1 0-1 0 0,11-23 1 0 0,-17 31-47 0 0,1 0 0 0 0,-1 0 0 0 0,0 0 0 0 0,-1 0 0 0 0,1 0 0 0 0,-1-1 0 0 0,-1 1 0 0 0,1-1 0 0 0,-1 1 0 0 0,0 0 0 0 0,0-1 0 0 0,-1 1 0 0 0,0-1 0 0 0,0 1 0 0 0,0 0 0 0 0,-1 0 0 0 0,0-1 0 0 0,0 1 0 0 0,-1 1 0 0 0,0-1 0 0 0,0 0 0 0 0,0 1 0 0 0,-1-1 0 0 0,1 1 0 0 0,-1 0 0 0 0,0 0 0 0 0,-6-4 0 0 0,3 3-72 0 0,0 1-1 0 0,-1 0 1 0 0,0 1-1 0 0,0 0 0 0 0,0 0 1 0 0,0 1-1 0 0,-1 0 0 0 0,1 0 1 0 0,-1 1-1 0 0,0 0 0 0 0,0 0 1 0 0,0 1-1 0 0,0 1 1 0 0,0-1-1 0 0,-17 3 0 0 0,-12 1-139 0 0,1 2-1 0 0,-45 11 1 0 0,82-16 196 0 0,-69 16-1736 0 0,-17 1-2207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0 237 92 0 0,'0'0'2334'0'0,"8"-8"-2002"0"0,22-27-38 0 0,-28 33-197 0 0,0-1 1 0 0,0 1 0 0 0,0-1 0 0 0,-1 0 0 0 0,1 0 0 0 0,-1 1-1 0 0,0-1 1 0 0,0 0 0 0 0,0 0 0 0 0,0 0 0 0 0,0 0 0 0 0,0-5-1 0 0,4-13 176 0 0,-1 14-259 0 0,35-62 135 0 0,-35 62-165 0 0,1 1-1 0 0,0 0 1 0 0,0 0 0 0 0,1 0-1 0 0,0 0 1 0 0,0 1 0 0 0,13-9-1 0 0,-19 14 34 0 0,1 1-1 0 0,-1-1 0 0 0,0 0 1 0 0,1 0-1 0 0,-1 1 1 0 0,0-1-1 0 0,1 0 0 0 0,-1 0 1 0 0,0 1-1 0 0,1-1 0 0 0,-1 0 1 0 0,0 1-1 0 0,0-1 0 0 0,0 0 1 0 0,1 1-1 0 0,-1-1 0 0 0,0 1 1 0 0,0-1-1 0 0,0 0 0 0 0,0 1 1 0 0,0-1-1 0 0,0 1 1 0 0,1-1-1 0 0,-1 1 0 0 0,0-1 1 0 0,0 0-1 0 0,0 1 0 0 0,-1-1 1 0 0,1 1-1 0 0,0-1 0 0 0,0 0 1 0 0,0 1-1 0 0,0-1 0 0 0,0 1 1 0 0,0-1-1 0 0,-1 0 0 0 0,1 1 1 0 0,-3 22 204 0 0,-28 197 1553 0 0,-4 227 0 0 0,27 222 314 0 0,9-477-1500 0 0,-1-174-569 0 0,-1-6-3 0 0,0-1 0 0 0,1 1 1 0 0,1-1-1 0 0,0 0 0 0 0,1 1 1 0 0,0-1-1 0 0,0 0 0 0 0,1 0 1 0 0,5 11-1 0 0,-7-21-8 0 0,0 0-1 0 0,0 0 1 0 0,-1 0 0 0 0,1 0-1 0 0,0 0 1 0 0,1-1 0 0 0,-1 1-1 0 0,0 0 1 0 0,0 0-1 0 0,0-1 1 0 0,0 1 0 0 0,1-1-1 0 0,-1 1 1 0 0,0-1 0 0 0,1 1-1 0 0,-1-1 1 0 0,0 0-1 0 0,1 0 1 0 0,-1 1 0 0 0,0-1-1 0 0,1 0 1 0 0,-1 0 0 0 0,0-1-1 0 0,1 1 1 0 0,-1 0 0 0 0,0 0-1 0 0,1-1 1 0 0,1 0-1 0 0,3 0-119 0 0,0-1-1 0 0,0-1 0 0 0,-1 1 0 0 0,1-1 1 0 0,5-3-1 0 0,3-3-784 0 0,-1 0 1 0 0,0-1 0 0 0,14-14 0 0 0,21-25-2133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1 640 0 0,'0'0'4249'0'0,"-2"15"-4026"0"0,1-2-149 0 0,-1 13 125 0 0,1 0 1 0 0,2 27-1 0 0,105 1040 4056 0 0,-103-1074-4167 0 0,20 112 190 0 0,-19-115-254 0 0,1 1-1 0 0,0-1 1 0 0,2 0 0 0 0,-1-1 0 0 0,16 25 0 0 0,-21-37-12 0 0,1-1 1 0 0,0 1-1 0 0,1-1 1 0 0,-1 0-1 0 0,0 0 1 0 0,1 0-1 0 0,-1 0 1 0 0,1 0-1 0 0,0 0 1 0 0,-1-1-1 0 0,1 1 1 0 0,0-1-1 0 0,0 0 1 0 0,0 0-1 0 0,0 0 1 0 0,0 0-1 0 0,0 0 1 0 0,1-1 0 0 0,-1 1-1 0 0,4-1 1 0 0,-1 0-333 0 0,-1 0 1 0 0,1 0-1 0 0,0-1 1 0 0,0 0 0 0 0,-1 0-1 0 0,1-1 1 0 0,0 0 0 0 0,-1 0-1 0 0,1 0 1 0 0,-1 0-1 0 0,5-4 1 0 0,28-19-2551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0 64 0 0,'0'0'5370'0'0,"2"13"-5181"0"0,6 34 180 0 0,-3 1 1 0 0,0 75-1 0 0,-14 110 330 0 0,6-179-479 0 0,-19 275 1007 0 0,-9 253 309 0 0,31-504-1266 0 0,0-77-293 0 0,0-1 0 0 0,0 1 0 0 0,0-1 0 0 0,0 1 0 0 0,0-1 0 0 0,0 1 0 0 0,0-1 0 0 0,1 1 0 0 0,-1-1 0 0 0,0 1 0 0 0,0-1 0 0 0,1 0-1 0 0,-1 1 1 0 0,0-1 0 0 0,0 1 0 0 0,1-1 0 0 0,-1 0 0 0 0,1 1 0 0 0,-1-1 0 0 0,0 0 0 0 0,1 1 0 0 0,-1-1 0 0 0,1 0 0 0 0,-1 0 0 0 0,0 1 0 0 0,1-1 0 0 0,-1 0 0 0 0,1 0 0 0 0,-1 0 0 0 0,1 0 0 0 0,-1 0 0 0 0,1 1 0 0 0,-1-1 0 0 0,1 0 0 0 0,-1 0 0 0 0,1 0 0 0 0,-1 0-1 0 0,1-1 1 0 0,-1 1 0 0 0,1 0 0 0 0,-1 0 0 0 0,1 0 0 0 0,-1 0 0 0 0,1-1 0 0 0,2 1-452 0 0,0-1 1 0 0,0 0-1 0 0,0 0 0 0 0,0-1 1 0 0,0 1-1 0 0,0-1 0 0 0,5-3 1 0 0,27-22-3671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 0 392 0 0,'0'0'7510'0'0,"6"13"-8121"0"0,0-1 677 0 0,0 2-1 0 0,-2-1 0 0 0,1 1 1 0 0,-2-1-1 0 0,0 1 0 0 0,0 0 1 0 0,0 25-1 0 0,1 137 441 0 0,-8-1-1 0 0,-7 1 1 0 0,-44 226 0 0 0,40-332-301 0 0,2 0-1 0 0,-4 122 1 0 0,17-192-200 0 0,0 0 0 0 0,0 1 1 0 0,0-1-1 0 0,0 0 0 0 0,0 0 0 0 0,0 1 0 0 0,0-1 1 0 0,0 0-1 0 0,0 1 0 0 0,1-1 0 0 0,-1 0 0 0 0,0 1 1 0 0,0-1-1 0 0,0 0 0 0 0,1 0 0 0 0,-1 1 0 0 0,0-1 0 0 0,0 0 1 0 0,0 0-1 0 0,1 1 0 0 0,-1-1 0 0 0,0 0 0 0 0,1 0 1 0 0,-1 0-1 0 0,0 1 0 0 0,0-1 0 0 0,1 0 0 0 0,-1 0 1 0 0,0 0-1 0 0,1 0 0 0 0,-1 0 0 0 0,0 0 0 0 0,1 0 1 0 0,-1 0-1 0 0,0 0 0 0 0,1 0 0 0 0,-1 0 0 0 0,0 0 1 0 0,1 0-1 0 0,-1 0 0 0 0,0 0 0 0 0,1 0 0 0 0,-1 0 1 0 0,0 0-1 0 0,1 0 0 0 0,-1 0 0 0 0,0-1 0 0 0,1 1 1 0 0,16-8-133 0 0,-16 8 109 0 0,46-32-3176 0 0,-7-2 227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243 0 560 0 0,'0'0'6479'0'0,"-1"21"-6994"0"0,-13 82 1345 0 0,-26 100 1 0 0,10-80-87 0 0,-91 461 967 0 0,106-486-1621 0 0,6-46 95 0 0,-3 91 1 0 0,12-141-198 0 0,0 0 0 0 0,0 1-1 0 0,0-1 1 0 0,0 0 0 0 0,1 0 0 0 0,-1 0-1 0 0,1 0 1 0 0,0 1 0 0 0,0-1 0 0 0,-1 0 0 0 0,1 0-1 0 0,1 0 1 0 0,-1-1 0 0 0,0 1 0 0 0,0 0 0 0 0,1 0-1 0 0,-1 0 1 0 0,1-1 0 0 0,-1 1 0 0 0,1-1-1 0 0,0 0 1 0 0,3 3 0 0 0,-3-3-254 0 0,1 0 0 0 0,-1 0 0 0 0,1 0 0 0 0,-1 0 0 0 0,1-1 0 0 0,0 1 0 0 0,0-1 0 0 0,-1 0 1 0 0,1 1-1 0 0,0-1 0 0 0,0 0 0 0 0,-1-1 0 0 0,1 1 0 0 0,0 0 0 0 0,0-1 0 0 0,-1 0 0 0 0,1 1 0 0 0,-1-1 0 0 0,6-3 0 0 0,26-17-4087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259 1 928 0 0,'0'0'5214'0'0,"3"15"-5317"0"0,2 23 576 0 0,-2 1 0 0 0,-1 0 0 0 0,-8 74 0 0 0,-14 10 595 0 0,-36 122 0 0 0,-53 122 306 0 0,60-210-1073 0 0,38-125-253 0 0,7-21-10 0 0,0 0 0 0 0,0 0 1 0 0,2 1-1 0 0,-1-1 0 0 0,-1 18 0 0 0,23-30-842 0 0,-6-3-768 0 0,1-1 0 0 0,-1-1 0 0 0,20-12 0 0 0,11-11-3355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330 0 328 0 0,'0'0'6378'0'0,"-3"15"-6700"0"0,-82 242 2265 0 0,26-95-1102 0 0,7 3-256 0 0,7 1 0 0 0,-25 188-1 0 0,54-141 594 0 0,17-215-1405 0 0,0 1-1 0 0,-1 0 1 0 0,1-1 0 0 0,0 1-1 0 0,0 0 1 0 0,0-1 0 0 0,0 1 0 0 0,0 0-1 0 0,0 0 1 0 0,0 0 0 0 0,0 0 0 0 0,2-1-1 0 0,7-9-2708 0 0,13-19-3273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464 12 2428 0 0,'0'0'3309'0'0,"-1"-3"-3309"0"0,-2-6-84 0 0,2 15 45 0 0,0-1 0 0 0,0 1 0 0 0,-1-1 0 0 0,0 0 0 0 0,0 0 0 0 0,0 0 0 0 0,-1 0 0 0 0,-3 5 0 0 0,0 2 232 0 0,-193 446 4322 0 0,166-364-4090 0 0,4 1 0 0 0,4 1-1 0 0,-12 102 1 0 0,9-30 18 0 0,-4 34 52 0 0,31-201-710 0 0,-1-1 1 0 0,1 1-1 0 0,-1-1 0 0 0,1 1 1 0 0,-1-1-1 0 0,1 0 0 0 0,-1 1 1 0 0,1-1-1 0 0,-1 0 0 0 0,1 0 0 0 0,-1 0 1 0 0,1 0-1 0 0,-1 0 0 0 0,1-1 1 0 0,-1 1-1 0 0,1 0 0 0 0,-1-1 1 0 0,1 1-1 0 0,-1-1 0 0 0,-1-1 0 0 0,-15-3-2970 0 0,68 18-1768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137 141 196 0 0,'0'0'3377'0'0,"3"-14"-2748"0"0,-1 6-459 0 0,3-18 1087 0 0,0 0 0 0 0,0-35 0 0 0,-5 61-1240 0 0,0-1-1 0 0,0 1 0 0 0,0 0 0 0 0,0 0 0 0 0,0-1 0 0 0,0 1 0 0 0,0 0 0 0 0,-1 0 0 0 0,1 0 1 0 0,0-1-1 0 0,0 1 0 0 0,0 0 0 0 0,0 0 0 0 0,0-1 0 0 0,-1 1 0 0 0,1 0 0 0 0,0 0 1 0 0,0 0-1 0 0,0 0 0 0 0,-1-1 0 0 0,1 1 0 0 0,0 0 0 0 0,0 0 0 0 0,0 0 0 0 0,-1 0 0 0 0,1 0 1 0 0,0 0-1 0 0,0 0 0 0 0,-1 0 0 0 0,1 0 0 0 0,0 0 0 0 0,0-1 0 0 0,-1 1 0 0 0,1 0 1 0 0,0 0-1 0 0,0 0 0 0 0,-1 1 0 0 0,1-1 0 0 0,0 0 0 0 0,0 0 0 0 0,-1 0 0 0 0,1 0 1 0 0,0 0-1 0 0,0 0 0 0 0,-1 0 0 0 0,1 0 0 0 0,0 0 0 0 0,0 1 0 0 0,0-1 0 0 0,-1 0 0 0 0,1 0 1 0 0,0 0-1 0 0,0 0 0 0 0,0 1 0 0 0,0-1 0 0 0,-1 0 0 0 0,1 1 0 0 0,-14 9-242 0 0,1 4 212 0 0,0 0 0 0 0,1 1 1 0 0,0 1-1 0 0,2 0 0 0 0,-1 0 0 0 0,2 1 0 0 0,0 1 0 0 0,1-1 1 0 0,1 1-1 0 0,1 1 0 0 0,0-1 0 0 0,2 1 0 0 0,0 0 0 0 0,1 0 1 0 0,-1 37-1 0 0,3-54 28 0 0,1 0 1 0 0,0 0-1 0 0,0-1 1 0 0,0 1-1 0 0,0 0 1 0 0,1 0-1 0 0,-1-1 1 0 0,0 1-1 0 0,1 0 1 0 0,-1-1-1 0 0,1 1 1 0 0,-1 0-1 0 0,1-1 0 0 0,0 1 1 0 0,0-1-1 0 0,0 1 1 0 0,0-1-1 0 0,0 1 1 0 0,0-1-1 0 0,0 0 1 0 0,0 1-1 0 0,1-1 1 0 0,-1 0-1 0 0,0 0 1 0 0,1 0-1 0 0,-1 0 1 0 0,1 0-1 0 0,-1 0 1 0 0,1 0-1 0 0,2 0 1 0 0,-2-1 34 0 0,1 0 1 0 0,-1 0-1 0 0,0 0 1 0 0,0-1 0 0 0,1 1-1 0 0,-1-1 1 0 0,0 1-1 0 0,0-1 1 0 0,1 0 0 0 0,-1 0-1 0 0,0 0 1 0 0,0 0-1 0 0,0 0 1 0 0,0 0-1 0 0,0-1 1 0 0,-1 1 0 0 0,1-1-1 0 0,0 1 1 0 0,-1-1-1 0 0,1 0 1 0 0,-1 1 0 0 0,2-4-1 0 0,7-8-4 0 0,-1 0-1 0 0,-1-1 1 0 0,0 0-1 0 0,-1 0 1 0 0,-1-1-1 0 0,0 0 1 0 0,6-26-1 0 0,-7 17 8 0 0,-1-1-1 0 0,-1 0 1 0 0,-1 1 0 0 0,-2-32-1 0 0,0 54-68 0 0,0 0 1 0 0,0 0-1 0 0,0-1 0 0 0,0 1 0 0 0,-1 0 0 0 0,1 0 0 0 0,-1 0 0 0 0,0-1 0 0 0,1 1 1 0 0,-1 0-1 0 0,0 0 0 0 0,0 0 0 0 0,-1 0 0 0 0,1 0 0 0 0,0 1 0 0 0,-1-1 0 0 0,1 0 1 0 0,-1 0-1 0 0,1 1 0 0 0,-1-1 0 0 0,0 1 0 0 0,-3-3 0 0 0,4 4-36 0 0,-1-1 0 0 0,0 1-1 0 0,0-1 1 0 0,0 1 0 0 0,0-1 0 0 0,0 1 0 0 0,0 0-1 0 0,0 0 1 0 0,0 0 0 0 0,0 0 0 0 0,0 0-1 0 0,0 1 1 0 0,0-1 0 0 0,0 1 0 0 0,0-1-1 0 0,0 1 1 0 0,0 0 0 0 0,0-1 0 0 0,0 1 0 0 0,1 0-1 0 0,-1 0 1 0 0,0 0 0 0 0,1 1 0 0 0,-1-1-1 0 0,-2 3 1 0 0,0-1-413 0 0,0 0-1 0 0,0 1 0 0 0,1 0 1 0 0,-1-1-1 0 0,1 1 1 0 0,0 1-1 0 0,0-1 0 0 0,0 0 1 0 0,1 1-1 0 0,-3 5 1 0 0,4 9-2696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51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23 104 0 0,'4'0'11039'0'0,"14"-1"-10806"0"0,18 0 91 0 0,0-2 1 0 0,50-10-1 0 0,-82 9-712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122 73 3588 0 0,'0'0'5287'0'0,"-13"16"-6186"0"0,-45 55 842 0 0,53-65 60 0 0,0 1-1 0 0,1 0 1 0 0,0 0 0 0 0,0 0 0 0 0,1 1 0 0 0,0-1 0 0 0,0 1-1 0 0,1 0 1 0 0,0 0 0 0 0,0 0 0 0 0,1 0 0 0 0,0 0 0 0 0,0 0-1 0 0,1 0 1 0 0,0 1 0 0 0,1-1 0 0 0,0 0 0 0 0,0 0 0 0 0,3 10-1 0 0,-4-16 17 0 0,1 0 0 0 0,-1 0 0 0 0,1 0-1 0 0,0 0 1 0 0,-1 0 0 0 0,1 0 0 0 0,0 0 0 0 0,0 0-1 0 0,1 0 1 0 0,-1-1 0 0 0,0 1 0 0 0,0 0-1 0 0,1-1 1 0 0,-1 1 0 0 0,1-1 0 0 0,0 0 0 0 0,-1 1-1 0 0,1-1 1 0 0,0 0 0 0 0,0 0 0 0 0,-1 0-1 0 0,1 0 1 0 0,0 0 0 0 0,0-1 0 0 0,0 1-1 0 0,0-1 1 0 0,0 1 0 0 0,1-1 0 0 0,-1 0 0 0 0,0 1-1 0 0,0-1 1 0 0,0 0 0 0 0,0-1 0 0 0,0 1-1 0 0,4-1 1 0 0,-2 0 38 0 0,0 0-1 0 0,0-1 1 0 0,0 0-1 0 0,0 0 0 0 0,0 0 1 0 0,0 0-1 0 0,-1-1 1 0 0,1 1-1 0 0,-1-1 1 0 0,1 0-1 0 0,-1 0 1 0 0,0 0-1 0 0,0-1 1 0 0,-1 1-1 0 0,1-1 0 0 0,2-4 1 0 0,1-4-10 0 0,-1 0-1 0 0,-1 0 1 0 0,0-1 0 0 0,0 1 0 0 0,-1-1 0 0 0,-1 0-1 0 0,0 0 1 0 0,-1 0 0 0 0,0-17 0 0 0,-1 19-37 0 0,-1 1 0 0 0,0-1 0 0 0,0 1 0 0 0,-1 0 0 0 0,0-1 0 0 0,0 1-1 0 0,-1 0 1 0 0,-1 0 0 0 0,0 1 0 0 0,0-1 0 0 0,-1 1 0 0 0,-6-10 0 0 0,8 16-27 0 0,0 0 0 0 0,1 0 0 0 0,-1 1 0 0 0,0-1 0 0 0,-1 1-1 0 0,1 0 1 0 0,0 0 0 0 0,-1 0 0 0 0,1 0 0 0 0,-1 1 0 0 0,1-1 0 0 0,-1 1 0 0 0,0 0-1 0 0,1 0 1 0 0,-1 0 0 0 0,0 1 0 0 0,0 0 0 0 0,0-1 0 0 0,-6 1 0 0 0,8 1-143 0 0,0-1 0 0 0,-1 0 1 0 0,1 0-1 0 0,-1 1 1 0 0,1-1-1 0 0,0 1 0 0 0,0 0 1 0 0,-1 0-1 0 0,1 0 1 0 0,0 0-1 0 0,0 0 0 0 0,0 0 1 0 0,0 0-1 0 0,0 1 0 0 0,0-1 1 0 0,0 1-1 0 0,0 0 1 0 0,1-1-1 0 0,-1 1 0 0 0,1 0 1 0 0,-1 0-1 0 0,1 0 1 0 0,0 0-1 0 0,0 0 0 0 0,-1 0 1 0 0,1 1-1 0 0,1-1 0 0 0,-1 0 1 0 0,0 0-1 0 0,1 1 1 0 0,-1-1-1 0 0,0 4 0 0 0,3 10-3686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127 73 3452 0 0,'0'0'3873'0'0,"-13"-2"-2496"0"0,-42-1-1307 0 0,52 3-90 0 0,1 0 1 0 0,0 0-1 0 0,-1 0 0 0 0,1 1 0 0 0,-1-1 1 0 0,1 1-1 0 0,0-1 0 0 0,0 1 0 0 0,-1 0 0 0 0,1 0 1 0 0,0 0-1 0 0,0 0 0 0 0,0 0 0 0 0,0 0 1 0 0,0 1-1 0 0,0-1 0 0 0,0 0 0 0 0,0 1 1 0 0,1 0-1 0 0,-1 0 0 0 0,0-1 0 0 0,1 1 1 0 0,0 0-1 0 0,-1 0 0 0 0,1 0 0 0 0,0 0 0 0 0,0 0 1 0 0,0 1-1 0 0,0-1 0 0 0,0 0 0 0 0,1 1 1 0 0,-1-1-1 0 0,1 0 0 0 0,0 1 0 0 0,-1-1 1 0 0,1 3-1 0 0,0 1 16 0 0,0 0-1 0 0,1 0 1 0 0,-1 0 0 0 0,1 0-1 0 0,0 0 1 0 0,1-1 0 0 0,0 1 0 0 0,-1 0-1 0 0,2-1 1 0 0,-1 1 0 0 0,7 9-1 0 0,-4-8 60 0 0,1 0 0 0 0,1 0-1 0 0,-1-1 1 0 0,1 0 0 0 0,0 0-1 0 0,0-1 1 0 0,1 0 0 0 0,0 0-1 0 0,0-1 1 0 0,0 0-1 0 0,0 0 1 0 0,1-1 0 0 0,-1 0-1 0 0,1-1 1 0 0,0 1 0 0 0,0-2-1 0 0,0 1 1 0 0,0-1 0 0 0,18-1-1 0 0,-25 0-31 0 0,0 0-1 0 0,-1-1 0 0 0,1 1 1 0 0,0-1-1 0 0,0 1 0 0 0,0-1 1 0 0,-1 1-1 0 0,1-1 1 0 0,0 0-1 0 0,-1 0 0 0 0,1 0 1 0 0,-1 0-1 0 0,1 0 0 0 0,-1-1 1 0 0,1 1-1 0 0,-1 0 1 0 0,0-1-1 0 0,1 1 0 0 0,0-3 1 0 0,0 0 21 0 0,1 0 0 0 0,-1 0 0 0 0,-1 0 1 0 0,1-1-1 0 0,-1 1 0 0 0,1-1 1 0 0,0-8-1 0 0,0 1 6 0 0,-2-1 1 0 0,1 0-1 0 0,-2 1 1 0 0,1-1-1 0 0,-4-14 1 0 0,2 17-52 0 0,-1 1 1 0 0,1 0 0 0 0,-2 1-1 0 0,1-1 1 0 0,-1 0-1 0 0,-1 1 1 0 0,1 0-1 0 0,-10-12 1 0 0,12 17-38 0 0,-1-1 0 0 0,1 1 0 0 0,-1 0 0 0 0,0 1 0 0 0,0-1 0 0 0,0 0 0 0 0,0 1 0 0 0,-1-1 0 0 0,1 1 0 0 0,-1 0 1 0 0,1 0-1 0 0,-1 1 0 0 0,0-1 0 0 0,1 1 0 0 0,-1 0 0 0 0,0 0 0 0 0,0 0 0 0 0,0 0 0 0 0,0 0 0 0 0,0 1 0 0 0,-8 0 0 0 0,11 0-48 0 0,1 0-1 0 0,-1 0 1 0 0,0 1 0 0 0,0-1-1 0 0,0 0 1 0 0,1 0 0 0 0,-1 1-1 0 0,0-1 1 0 0,1 0-1 0 0,-1 1 1 0 0,0-1 0 0 0,1 1-1 0 0,-1-1 1 0 0,0 1-1 0 0,1-1 1 0 0,-1 1 0 0 0,1 0-1 0 0,-1-1 1 0 0,1 1 0 0 0,-1 0-1 0 0,1-1 1 0 0,-1 1-1 0 0,1 0 1 0 0,0-1 0 0 0,-1 1-1 0 0,1 0 1 0 0,0 0-1 0 0,0 0 1 0 0,0-1 0 0 0,-1 1-1 0 0,1 0 1 0 0,0 0 0 0 0,0 0-1 0 0,0-1 1 0 0,0 1-1 0 0,0 0 1 0 0,1 0 0 0 0,-1 0-1 0 0,0-1 1 0 0,0 1-1 0 0,0 0 1 0 0,1 0 0 0 0,-1-1-1 0 0,0 1 1 0 0,1 0 0 0 0,-1 0-1 0 0,1 0 1 0 0,17 9-2476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182 38 4424 0 0,'0'0'3636'0'0,"-15"-1"-3547"0"0,-50-2 49 0 0,61 4-147 0 0,0-1 0 0 0,0 1 0 0 0,0-1 0 0 0,0 1 0 0 0,0 0 0 0 0,0 1 0 0 0,0-1 0 0 0,0 1 0 0 0,0 0 0 0 0,0 0 0 0 0,1 0 0 0 0,-1 0 0 0 0,1 0 0 0 0,-1 1 0 0 0,1 0 0 0 0,0 0 0 0 0,0 0 0 0 0,0 0 0 0 0,1 0 0 0 0,-1 0 0 0 0,1 1 0 0 0,-4 5 0 0 0,3-3-17 0 0,0 0-1 0 0,1 1 1 0 0,-1-1-1 0 0,1 1 0 0 0,0 0 1 0 0,1 0-1 0 0,0-1 1 0 0,0 1-1 0 0,0 0 1 0 0,1 0-1 0 0,1 9 0 0 0,-1-12 48 0 0,1 0-1 0 0,0 0 0 0 0,0 0 0 0 0,1 0 1 0 0,-1 0-1 0 0,1 0 0 0 0,0 0 0 0 0,0-1 0 0 0,0 1 1 0 0,1-1-1 0 0,-1 0 0 0 0,1 1 0 0 0,0-1 1 0 0,0 0-1 0 0,0-1 0 0 0,0 1 0 0 0,0 0 0 0 0,0-1 1 0 0,1 0-1 0 0,0 0 0 0 0,-1 0 0 0 0,1 0 1 0 0,0 0-1 0 0,0-1 0 0 0,0 1 0 0 0,0-1 1 0 0,4 0-1 0 0,12 4 63 0 0,0-2-1 0 0,0 0 1 0 0,0-2 0 0 0,23 0 0 0 0,-32-1-48 0 0,1-1 1 0 0,-1-1-1 0 0,0 1 0 0 0,0-2 1 0 0,0 0-1 0 0,0 0 0 0 0,0-1 1 0 0,-1 0-1 0 0,1-1 0 0 0,-1 0 1 0 0,15-10-1 0 0,-20 12 0 0 0,0-1 1 0 0,0 0-1 0 0,0 0 1 0 0,-1 0-1 0 0,1-1 0 0 0,-1 1 1 0 0,0-1-1 0 0,0 0 1 0 0,-1-1-1 0 0,0 1 0 0 0,0 0 1 0 0,0-1-1 0 0,0 0 1 0 0,-1 0-1 0 0,0 0 0 0 0,0 0 1 0 0,0 0-1 0 0,-1 0 1 0 0,0 0-1 0 0,0 0 0 0 0,-1-1 1 0 0,0-7-1 0 0,0 11-33 0 0,-1 0 0 0 0,1 0 0 0 0,-1 0 0 0 0,0 0 0 0 0,0 0 0 0 0,0 0 0 0 0,0 0 0 0 0,0 1 0 0 0,-1-1 0 0 0,1 0 0 0 0,-1 1 0 0 0,0-1 0 0 0,1 1 0 0 0,-1-1 0 0 0,0 1 0 0 0,-1 0 0 0 0,-2-2 0 0 0,0 0-34 0 0,-1 0-1 0 0,0 0 1 0 0,0 1-1 0 0,0 0 1 0 0,0 0-1 0 0,0 1 1 0 0,-10-3-1 0 0,-6 0-71 0 0,1 1-1 0 0,-1 2 1 0 0,-41-1-1 0 0,57 2 35 0 0,0 1 1 0 0,0 0-1 0 0,0 0 0 0 0,0 0 1 0 0,0 1-1 0 0,0 0 0 0 0,0 0 1 0 0,0 0-1 0 0,0 1 0 0 0,1 0 1 0 0,-1 0-1 0 0,1 1 0 0 0,-1-1 0 0 0,1 1 1 0 0,0 0-1 0 0,-8 6 0 0 0,6 3-1947 0 0,12 0-1663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119 18 5092 0 0,'0'0'6121'0'0,"-6"6"-7785"0"0,4-4 1674 0 0,-1 1 1 0 0,1 0-1 0 0,0-1 0 0 0,-1 1 1 0 0,1 0-1 0 0,1 0 0 0 0,-1 0 1 0 0,0 0-1 0 0,1 1 0 0 0,-1-1 1 0 0,1 0-1 0 0,0 1 0 0 0,0-1 1 0 0,0 1-1 0 0,1-1 0 0 0,-1 1 1 0 0,1-1-1 0 0,0 1 0 0 0,0-1 1 0 0,0 1-1 0 0,1-1 0 0 0,-1 1 1 0 0,1-1-1 0 0,-1 1 0 0 0,1-1 1 0 0,1 1-1 0 0,-1-1 0 0 0,0 0 1 0 0,1 0-1 0 0,-1 1 0 0 0,1-1 1 0 0,0 0-1 0 0,0 0 0 0 0,0-1 1 0 0,3 4-1 0 0,-1-3 44 0 0,-1 0 1 0 0,1 0-1 0 0,0 0 1 0 0,0-1-1 0 0,0 1 0 0 0,0-1 1 0 0,0 0-1 0 0,0 0 1 0 0,1-1-1 0 0,-1 1 1 0 0,1-1-1 0 0,-1 0 0 0 0,1 0 1 0 0,-1-1-1 0 0,1 1 1 0 0,0-1-1 0 0,-1 0 0 0 0,1 0 1 0 0,0 0-1 0 0,7-3 1 0 0,-10 2-19 0 0,1 0 0 0 0,-1 0 0 0 0,0 0 0 0 0,0 0 0 0 0,0-1 0 0 0,0 0 0 0 0,-1 1 0 0 0,1-1 0 0 0,0 0 1 0 0,-1 1-1 0 0,1-1 0 0 0,-1 0 0 0 0,1 0 0 0 0,-1-1 0 0 0,0 1 0 0 0,0 0 0 0 0,0 0 0 0 0,0 0 0 0 0,0-1 0 0 0,-1 1 1 0 0,1 0-1 0 0,-1-1 0 0 0,1 1 0 0 0,-1-1 0 0 0,0 1 0 0 0,0-3 0 0 0,0 1-40 0 0,0-1 0 0 0,0 1 0 0 0,0 0 0 0 0,-1 0 0 0 0,1 0 0 0 0,-1 0 1 0 0,0 0-1 0 0,-1 0 0 0 0,1 0 0 0 0,-1 0 0 0 0,1 0 0 0 0,-1 0 0 0 0,0 1 0 0 0,-4-5 0 0 0,0 2-49 0 0,0 1-1 0 0,-1 0 0 0 0,0 1 1 0 0,0-1-1 0 0,-1 1 1 0 0,1 1-1 0 0,-1-1 0 0 0,0 1 1 0 0,0 1-1 0 0,0-1 1 0 0,0 1-1 0 0,0 1 1 0 0,0-1-1 0 0,-1 1 0 0 0,1 1 1 0 0,0 0-1 0 0,-1 0 1 0 0,1 1-1 0 0,0 0 0 0 0,-1 0 1 0 0,-11 4-1 0 0,17-4-103 0 0,0 1 0 0 0,0-1-1 0 0,0 1 1 0 0,0 0 0 0 0,0 0 0 0 0,0 0-1 0 0,1 1 1 0 0,-1-1 0 0 0,-1 3 0 0 0,3-4-131 0 0,0 0 1 0 0,0 0 0 0 0,0 0 0 0 0,1 1 0 0 0,-1-1 0 0 0,0 0 0 0 0,1 0 0 0 0,-1 0 0 0 0,1 1-1 0 0,-1-1 1 0 0,1 0 0 0 0,0 0 0 0 0,0 1 0 0 0,-1-1 0 0 0,1 3 0 0 0,6 9-3875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126 69 4104 0 0,'0'0'5504'0'0,"-13"3"-6729"0"0,-43 9 1166 0 0,53-11 52 0 0,-1 1-1 0 0,1 0 1 0 0,0 0 0 0 0,-1 0 0 0 0,1 0-1 0 0,0 1 1 0 0,0-1 0 0 0,1 1-1 0 0,-1 0 1 0 0,0-1 0 0 0,1 1-1 0 0,0 1 1 0 0,-1-1 0 0 0,1 0 0 0 0,0 0-1 0 0,1 1 1 0 0,-2 3 0 0 0,2-5 14 0 0,0-1 1 0 0,0 1 0 0 0,1-1-1 0 0,-1 1 1 0 0,1-1 0 0 0,-1 1-1 0 0,1 0 1 0 0,0-1 0 0 0,-1 1-1 0 0,1-1 1 0 0,0 1 0 0 0,0 0-1 0 0,0-1 1 0 0,0 1 0 0 0,1 0 0 0 0,-1-1-1 0 0,0 1 1 0 0,1 0 0 0 0,-1-1-1 0 0,1 1 1 0 0,-1-1 0 0 0,1 1-1 0 0,0-1 1 0 0,0 1 0 0 0,0-1-1 0 0,0 1 1 0 0,0-1 0 0 0,0 0-1 0 0,0 0 1 0 0,0 1 0 0 0,0-1-1 0 0,1 0 1 0 0,-1 0 0 0 0,3 1-1 0 0,4 1 52 0 0,0-1 0 0 0,0 0 0 0 0,0 0-1 0 0,0-1 1 0 0,1 0 0 0 0,-1-1 0 0 0,0 0 0 0 0,1 0-1 0 0,-1 0 1 0 0,1-1 0 0 0,-1-1 0 0 0,0 1-1 0 0,0-1 1 0 0,0-1 0 0 0,0 0 0 0 0,0 0-1 0 0,0 0 1 0 0,-1-1 0 0 0,0 0 0 0 0,1 0-1 0 0,-2-1 1 0 0,1 0 0 0 0,0 0 0 0 0,-1-1 0 0 0,0 0-1 0 0,0 0 1 0 0,-1 0 0 0 0,9-13 0 0 0,-13 17-54 0 0,0 0 1 0 0,0 1 0 0 0,0-1 0 0 0,0 0 0 0 0,-1 0 0 0 0,1 0-1 0 0,-1 0 1 0 0,1 0 0 0 0,-1 0 0 0 0,0 0 0 0 0,0 0 0 0 0,0 0-1 0 0,0 0 1 0 0,0 0 0 0 0,0 0 0 0 0,0 0 0 0 0,-1 0 0 0 0,1 0 0 0 0,-1 1-1 0 0,1-1 1 0 0,-2-2 0 0 0,0 1-24 0 0,0 0 1 0 0,0 1-1 0 0,0-1 0 0 0,0 1 0 0 0,0-1 1 0 0,-1 1-1 0 0,1 0 0 0 0,-1 0 0 0 0,1 0 1 0 0,-1 0-1 0 0,-5-2 0 0 0,-4-2-82 0 0,-1 1 0 0 0,0 0 0 0 0,0 1 0 0 0,-27-4 0 0 0,19 4-77 0 0,-1 2 0 0 0,-43 0 0 0 0,52 5-586 0 0,13-3 668 0 0,0 0-1 0 0,0 0 1 0 0,-1 0-1 0 0,1 0 1 0 0,0 0-1 0 0,0 1 1 0 0,-1-1-1 0 0,1 0 1 0 0,0 0-1 0 0,0 0 0 0 0,-1 0 1 0 0,-1 3-1051 0 0,2-3 1050 0 0,0 1 1 0 0,0-1-1 0 0,0 0 1 0 0,0 0-1 0 0,0 1 1 0 0,0-1-1 0 0,0 0 1 0 0,0 0-1 0 0,0 1 0 0 0,0-1 1 0 0,0 0-1 0 0,0 1 1 0 0,0-1-1 0 0,0 0 1 0 0,0 0-1 0 0,0 1 1 0 0,0-1-1 0 0,1 0 1 0 0,-1 0-1 0 0,0 1 1 0 0,0-1-1 0 0,0 0 1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 36 5653 0 0,'0'0'1430'0'0,"-14"1"-1180"0"0,-46 2-369 0 0,56-2 101 0 0,0 0 1 0 0,1 0-1 0 0,-1 0 0 0 0,0 0 1 0 0,0 1-1 0 0,1-1 1 0 0,-1 1-1 0 0,1 0 0 0 0,0 0 1 0 0,-1 0-1 0 0,1 1 0 0 0,0-1 1 0 0,0 1-1 0 0,1 0 1 0 0,-1-1-1 0 0,0 1 0 0 0,1 1 1 0 0,0-1-1 0 0,0 0 0 0 0,0 0 1 0 0,0 1-1 0 0,0-1 1 0 0,1 1-1 0 0,-1 0 0 0 0,1-1 1 0 0,0 1-1 0 0,-1 7 0 0 0,1-6 39 0 0,0 1 0 0 0,1 0 0 0 0,-1 0 0 0 0,1-1-1 0 0,1 1 1 0 0,-1 0 0 0 0,1-1 0 0 0,0 1 0 0 0,0 0-1 0 0,0-1 1 0 0,1 1 0 0 0,0-1 0 0 0,0 0-1 0 0,0 0 1 0 0,1 0 0 0 0,0 0 0 0 0,3 5 0 0 0,0-4 21 0 0,0 0 1 0 0,0 0 0 0 0,0-1-1 0 0,1 0 1 0 0,0 0 0 0 0,0 0 0 0 0,0-1-1 0 0,0 0 1 0 0,1-1 0 0 0,0 0-1 0 0,0 0 1 0 0,15 3 0 0 0,-18-4-3 0 0,0-1 0 0 0,1-1 1 0 0,-1 1-1 0 0,0-1 0 0 0,1 0 1 0 0,-1 0-1 0 0,0-1 0 0 0,1 1 1 0 0,-1-1-1 0 0,0 0 0 0 0,1-1 1 0 0,-1 1-1 0 0,0-1 0 0 0,0 0 1 0 0,0 0-1 0 0,-1-1 0 0 0,1 0 1 0 0,0 1-1 0 0,-1-2 0 0 0,8-5 1 0 0,-5 1 67 0 0,-1 0 0 0 0,0 0 1 0 0,0-1-1 0 0,-1 1 0 0 0,0-1 1 0 0,-1 0-1 0 0,1 0 0 0 0,-2-1 1 0 0,1 1-1 0 0,-2-1 0 0 0,1 0 1 0 0,-1 0-1 0 0,0 0 0 0 0,-1 0 1 0 0,-1 0-1 0 0,1 0 0 0 0,-2 0 1 0 0,-1-13-1 0 0,2 20-131 0 0,-1 0-1 0 0,0 0 1 0 0,-1-1 0 0 0,1 1-1 0 0,0 0 1 0 0,-1 0-1 0 0,0 0 1 0 0,0 1 0 0 0,0-1-1 0 0,0 0 1 0 0,0 1 0 0 0,0-1-1 0 0,-1 1 1 0 0,1-1-1 0 0,-1 1 1 0 0,0 0 0 0 0,0 0-1 0 0,0 1 1 0 0,0-1 0 0 0,0 0-1 0 0,0 1 1 0 0,-5-2 0 0 0,5 2-39 0 0,1 0 0 0 0,0 1 0 0 0,0-1-1 0 0,-1 1 1 0 0,1-1 0 0 0,0 1 0 0 0,-1 0 0 0 0,1 0 0 0 0,0 0 0 0 0,-1 0 0 0 0,1 0 0 0 0,0 0 0 0 0,-1 1 0 0 0,1-1 0 0 0,0 1 0 0 0,0 0 0 0 0,-1-1 0 0 0,1 1 0 0 0,0 0 0 0 0,0 0 0 0 0,0 1 0 0 0,0-1 0 0 0,0 0 0 0 0,0 1 0 0 0,0-1 0 0 0,1 1 0 0 0,-1 0 0 0 0,0-1 0 0 0,1 1 0 0 0,0 0 0 0 0,-1 0 0 0 0,1 0 0 0 0,-1 2 0 0 0,-1 7-1977 0 0,6 4-1587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7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192 38 5092 0 0,'0'0'2599'0'0,"-16"-3"-2381"0"0,-52-8-154 0 0,63 10-81 0 0,1 1 0 0 0,0-1 0 0 0,-1 1 0 0 0,1 0 0 0 0,0 0 1 0 0,-1 1-1 0 0,1-1 0 0 0,0 1 0 0 0,-1 0 0 0 0,1 0 0 0 0,0 1 0 0 0,0-1 0 0 0,0 1 1 0 0,0 0-1 0 0,0 0 0 0 0,0 0 0 0 0,1 0 0 0 0,-1 1 0 0 0,-3 3 0 0 0,4-4 11 0 0,1 1 1 0 0,0-1-1 0 0,1 1 0 0 0,-1-1 0 0 0,0 1 0 0 0,1 0 0 0 0,-1 0 0 0 0,1 0 0 0 0,0 0 0 0 0,0 0 1 0 0,0 0-1 0 0,0 0 0 0 0,1 0 0 0 0,-1 0 0 0 0,1 1 0 0 0,0-1 0 0 0,-1 0 0 0 0,2 0 0 0 0,-1 0 1 0 0,0 1-1 0 0,1-1 0 0 0,-1 0 0 0 0,2 4 0 0 0,0-3 41 0 0,0 0 1 0 0,0 0-1 0 0,0 0 1 0 0,1 0-1 0 0,-1 0 1 0 0,1 0-1 0 0,0-1 1 0 0,0 1-1 0 0,0-1 1 0 0,1 0-1 0 0,-1 0 0 0 0,1 0 1 0 0,-1 0-1 0 0,1-1 1 0 0,0 1-1 0 0,0-1 1 0 0,1 0-1 0 0,-1 0 1 0 0,0-1-1 0 0,0 1 1 0 0,1-1-1 0 0,-1 0 0 0 0,1 0 1 0 0,8 0-1 0 0,-3 0 30 0 0,1 0 0 0 0,-1-1 1 0 0,1 0-1 0 0,-1 0 0 0 0,0-1 0 0 0,1-1 0 0 0,-1 0 0 0 0,0 0 0 0 0,0-1 0 0 0,10-4 0 0 0,-8 1 2 0 0,0-1 0 0 0,0 0 0 0 0,-1 0 0 0 0,1-1 0 0 0,15-16 0 0 0,-23 21-37 0 0,-1-1-1 0 0,1 1 1 0 0,0-1-1 0 0,-1 0 1 0 0,0 0-1 0 0,0-1 1 0 0,0 1-1 0 0,-1-1 1 0 0,1 1-1 0 0,-1-1 1 0 0,0 0-1 0 0,0 0 1 0 0,-1 0 0 0 0,1 0-1 0 0,-1 0 1 0 0,-1 0-1 0 0,2-8 1 0 0,-2 12-47 0 0,-1 0 0 0 0,1 0 0 0 0,0 0 0 0 0,0 0 1 0 0,-1 0-1 0 0,1 0 0 0 0,-1 0 0 0 0,1 0 0 0 0,-1 0 1 0 0,1 0-1 0 0,-1 0 0 0 0,1 0 0 0 0,-1 1 0 0 0,0-1 0 0 0,0 0 1 0 0,1 0-1 0 0,-1 1 0 0 0,0-1 0 0 0,0 0 0 0 0,0 1 1 0 0,0-1-1 0 0,-1 0 0 0 0,-28-7-310 0 0,-31 8-20 0 0,60 0 346 0 0,-5 1-11 0 0,-1 0-1 0 0,0 0 1 0 0,1 1-1 0 0,0 0 1 0 0,-1 0-1 0 0,-7 5 1 0 0,12-6-216 0 0,0 0 0 0 0,-1 0 0 0 0,1 0 0 0 0,0 0 0 0 0,0 0 0 0 0,1 1 0 0 0,-1-1 1 0 0,0 1-1 0 0,0 0 0 0 0,1-1 0 0 0,-1 1 0 0 0,1 0 0 0 0,-1 0 0 0 0,1 0 0 0 0,0 0 0 0 0,0 0 1 0 0,0 0-1 0 0,0 0 0 0 0,0 0 0 0 0,0 1 0 0 0,0 3 0 0 0,4 9-3639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301 63 1160 0 0,'0'0'6422'0'0,"-13"-10"-5999"0"0,-45-31-247 0 0,52 38-176 0 0,1 1 0 0 0,-1 1 0 0 0,0-1 0 0 0,0 1 0 0 0,0 0 1 0 0,0 0-1 0 0,0 1 0 0 0,0-1 0 0 0,0 1 0 0 0,0 1 0 0 0,0-1 0 0 0,0 1 0 0 0,0 0 1 0 0,1 0-1 0 0,-1 1 0 0 0,0 0 0 0 0,0 0 0 0 0,-5 3 0 0 0,8-4-3 0 0,-7 3-54 0 0,1 0 0 0 0,-1 1-1 0 0,1 1 1 0 0,0-1 0 0 0,0 1 0 0 0,-10 10-1 0 0,16-14 51 0 0,0 0 0 0 0,1 0-1 0 0,-1 1 1 0 0,1-1-1 0 0,-1 1 1 0 0,1 0 0 0 0,0 0-1 0 0,0-1 1 0 0,0 1 0 0 0,1 1-1 0 0,-1-1 1 0 0,1 0 0 0 0,-1 0-1 0 0,1 1 1 0 0,0-1 0 0 0,0 0-1 0 0,1 1 1 0 0,-1-1-1 0 0,1 1 1 0 0,0-1 0 0 0,-1 1-1 0 0,2 5 1 0 0,0-7 37 0 0,0 0 1 0 0,0 0-1 0 0,0 0 0 0 0,0 0 0 0 0,1 0 1 0 0,-1 0-1 0 0,1 0 0 0 0,-1 0 1 0 0,1-1-1 0 0,0 1 0 0 0,0-1 0 0 0,-1 1 1 0 0,1-1-1 0 0,0 0 0 0 0,0 1 1 0 0,1-1-1 0 0,-1 0 0 0 0,4 1 0 0 0,45 12 806 0 0,-44-12-728 0 0,22 4 202 0 0,1-2 0 0 0,0-1-1 0 0,60-1 1 0 0,-74-3-125 0 0,0 0 1 0 0,0-1-1 0 0,0-1 0 0 0,0 0 0 0 0,0-1 0 0 0,0-1 0 0 0,-1-1 0 0 0,29-14 0 0 0,-41 18-138 0 0,0 0 0 0 0,0 0 0 0 0,0 0-1 0 0,0 0 1 0 0,-1-1 0 0 0,1 1 0 0 0,-1-1-1 0 0,0 1 1 0 0,1-1 0 0 0,-1 0 0 0 0,-1 0-1 0 0,1 0 1 0 0,0 0 0 0 0,-1-1 0 0 0,1 1-1 0 0,-1 0 1 0 0,0-1 0 0 0,0 1-1 0 0,0-1 1 0 0,-1 1 0 0 0,1-1 0 0 0,-1 1-1 0 0,0-5 1 0 0,0 5-67 0 0,-1 1-1 0 0,1-1 0 0 0,-1 0 1 0 0,1 0-1 0 0,-1 0 1 0 0,0 1-1 0 0,-1-1 1 0 0,1 1-1 0 0,0-1 1 0 0,-1 1-1 0 0,1-1 0 0 0,-1 1 1 0 0,0 0-1 0 0,0-1 1 0 0,0 1-1 0 0,0 0 1 0 0,0 0-1 0 0,0 1 0 0 0,0-1 1 0 0,-1 0-1 0 0,1 1 1 0 0,-1-1-1 0 0,1 1 1 0 0,-1 0-1 0 0,0 0 1 0 0,1 0-1 0 0,-1 0 0 0 0,-4-1 1 0 0,-4 0-52 0 0,0 0 0 0 0,-1 1 0 0 0,1 0 1 0 0,-1 1-1 0 0,1 0 0 0 0,0 1 0 0 0,-14 2 1 0 0,-10 4-1243 0 0,-34 12 0 0 0,42-11-571 0 0,-23 8-3688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1 282 484 0 0,'0'0'11324'0'0,"18"-10"-11150"0"0,-6-2-166 0 0,0-1-1 0 0,-1 0 0 0 0,-1 0 1 0 0,0-1-1 0 0,-1-1 0 0 0,0 1 0 0 0,6-17 1 0 0,-4 7 7 0 0,-1-1 0 0 0,-2 0 0 0 0,10-47-1 0 0,-13 197-457 0 0,-5 297 2331 0 0,-3-400-1828 0 0,0-51-12777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 5060 0 0,'0'0'7837'0'0,"1"-10"-6099"0"0,30-2-1767 0 0,0 1 0 0 0,1 2 0 0 0,1 1 1 0 0,-1 1-1 0 0,36-2 0 0 0,-18 2 28 0 0,-22 2 13 0 0,21-3-80 0 0,84-3 1358 0 0,-155 13-1935 0 0,-7 8-1801 0 0,16-6-515 0 0,77-20-6682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2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3240 0 0,'0'0'5268'0'0,"16"-5"-5787"0"0,-5 2 486 0 0,5-2 18 0 0,0 0-1 0 0,0 1 0 0 0,1 1 0 0 0,-1 0 0 0 0,19 0 0 0 0,987-6 675 0 0,-798 10-833 0 0,-130-2-1896 0 0,117-14 0 0 0,-137 4-1688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0 241 784 0 0,'0'0'10018'0'0,"36"-44"-8100"0"0,-21 26-1913 0 0,-1 0 0 0 0,0-1 0 0 0,-2-1 0 0 0,0 0 0 0 0,-2-1 0 0 0,0 0 0 0 0,12-38 0 0 0,-24 69-94 0 0,1 1-1 0 0,1 0 1 0 0,1 19-1 0 0,0 15 600 0 0,-27 159 677 0 0,1-3-817 0 0,24-193-123 0 0,1 8-1120 0 0,1-16 810 0 0,-1 1 1 0 0,0-1-1 0 0,1 0 1 0 0,-1 0-1 0 0,1 0 1 0 0,-1 0-1 0 0,0 0 1 0 0,1 0-1 0 0,-1 0 1 0 0,1 0-1 0 0,-1 0 1 0 0,1 0-1 0 0,-1 0 1 0 0,0 0-1 0 0,1 0 1 0 0,-1-1-1 0 0,1 1 1 0 0,-1 0-1 0 0,0 0 1 0 0,1 0-1 0 0,-1-1 1 0 0,0 1-1 0 0,1 0 1 0 0,-1 0-1 0 0,0-1 1 0 0,1 1-1 0 0,-1 0 1 0 0,0-1-1 0 0,0 1 1 0 0,1 0-1 0 0,-1-1 1 0 0,0 1-1 0 0,0 0 1 0 0,0-1-1 0 0,1 1 1 0 0,-1-1-1 0 0,18-19-4628 0 0,-8 3 260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1 114 3788 0 0,'0'0'8060'0'0,"14"-5"-8100"0"0,274-77-183 0 0,-274 78 258 0 0,-8 3 119 0 0,0 0-1 0 0,0-1 1 0 0,-1 0-1 0 0,1-1 1 0 0,0 1-1 0 0,-1-1 1 0 0,9-6 477 0 0,-28 13-4534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 1 4744 0 0,'0'0'3879'0'0,"-8"17"-3002"0"0,-102 237 2845 0 0,32-26-2750 0 0,-35 87-163 0 0,103-299-689 0 0,9-14-239 0 0,-1 0-1 0 0,1 0 1 0 0,-1 0 0 0 0,1 1 0 0 0,0-1 0 0 0,0 1-1 0 0,0-1 1 0 0,0 1 0 0 0,-1 4 0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1 285 468 0 0,'0'0'11406'0'0,"4"-4"-11152"0"0,11-10-103 0 0,-1 0 1 0 0,0-1-1 0 0,-2 0 0 0 0,15-21 0 0 0,42-78-269 0 0,-34 53 183 0 0,-35 61-102 0 0,0-1 1 0 0,1 0 0 0 0,-1 1 0 0 0,0-1 0 0 0,0 1 0 0 0,1-1 0 0 0,-1 1 0 0 0,0-1 0 0 0,0 1 0 0 0,1-1-1 0 0,-1 1 1 0 0,1-1 0 0 0,-1 1 0 0 0,0-1 0 0 0,1 1 0 0 0,-1-1 0 0 0,1 1 0 0 0,-1 0 0 0 0,1-1 0 0 0,-1 1-1 0 0,1 0 1 0 0,-1-1 0 0 0,1 1 0 0 0,0 0 0 0 0,-1 0 0 0 0,2-1 0 0 0,1 18-1256 0 0,-2-6 1804 0 0,2 17-13 0 0,-3 1 0 0 0,0-1 0 0 0,-8 55 0 0 0,-25 87 720 0 0,29-151-1138 0 0,-8 33 105 0 0,-31 162 202 0 0,43-200-643 0 0,7-16-1419 0 0,12-23-4367 0 0,-17 22 4742 0 0,7-13-3550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2 175 1004 0 0,'0'0'9337'0'0,"-1"4"-8718"0"0,1-3-590 0 0,0-1-1 0 0,0 1 1 0 0,0-1-1 0 0,-1 0 0 0 0,1 1 1 0 0,0-1-1 0 0,0 1 0 0 0,0-1 1 0 0,0 1-1 0 0,0-1 1 0 0,0 1-1 0 0,0-1 0 0 0,0 1 1 0 0,1-1-1 0 0,-1 0 1 0 0,0 1-1 0 0,0-1 0 0 0,0 1 1 0 0,0-1-1 0 0,0 1 1 0 0,1-1-1 0 0,-1 0 0 0 0,0 1 1 0 0,0-1-1 0 0,1 0 1 0 0,-1 1-1 0 0,0-1 0 0 0,1 0 1 0 0,-1 1-1 0 0,0-1 1 0 0,1 0-1 0 0,-1 1 0 0 0,1-1 1 0 0,-1 0-1 0 0,0 0 1 0 0,1 0-1 0 0,0 1 0 0 0,25-2 674 0 0,44-19-144 0 0,-52 13-546 0 0,488-158 700 0 0,-568 174-2525 0 0,46-6-787 0 0,1-2-2238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640 89 1016 0 0,'0'0'2722'0'0,"0"-4"-2208"0"0,0 0-428 0 0,0 1 0 0 0,0-1-1 0 0,0 1 1 0 0,1-1 0 0 0,-1 1 0 0 0,1 0 0 0 0,0-1 0 0 0,0 1 0 0 0,0 0 0 0 0,0-1 0 0 0,1 1 0 0 0,0 0 0 0 0,-1 0 0 0 0,1 0 0 0 0,0 0 0 0 0,0 0-1 0 0,1 1 1 0 0,-1-1 0 0 0,0 1 0 0 0,1-1 0 0 0,0 1 0 0 0,-1 0 0 0 0,1 0 0 0 0,0 0 0 0 0,0 0 0 0 0,0 0 0 0 0,0 1 0 0 0,1 0 0 0 0,-1-1-1 0 0,0 1 1 0 0,5 0 0 0 0,-17 5 222 0 0,1 0-1 0 0,0 1 1 0 0,0 0 0 0 0,0 0-1 0 0,1 1 1 0 0,-9 8-1 0 0,-7 5 265 0 0,-97 81 946 0 0,4 5 0 0 0,-142 166 0 0 0,134-137-765 0 0,150-149-7161 0 0,-4 4 1067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294 182 1344 0 0,'0'0'9697'0'0,"-2"4"-9703"0"0,-6 14 183 0 0,5-9-63 0 0,-1 0 0 0 0,0-1 0 0 0,0 1 0 0 0,-1-1 0 0 0,-9 12 0 0 0,14-20-83 0 0,0 0 0 0 0,0 0 0 0 0,0 0 0 0 0,0 0 0 0 0,0 1 1 0 0,0-1-1 0 0,0 0 0 0 0,-1 0 0 0 0,1 0 0 0 0,0 0 0 0 0,0 0 0 0 0,0 0 1 0 0,0 0-1 0 0,0 0 0 0 0,0 0 0 0 0,-1 0 0 0 0,1 0 0 0 0,0 0 1 0 0,0 1-1 0 0,0-1 0 0 0,0 0 0 0 0,0 0 0 0 0,-1 0 0 0 0,1 0 0 0 0,0 0 1 0 0,0 0-1 0 0,0 0 0 0 0,0 0 0 0 0,-1-1 0 0 0,1 1 0 0 0,0 0 0 0 0,0 0 1 0 0,0 0-1 0 0,0 0 0 0 0,0 0 0 0 0,0 0 0 0 0,-1 0 0 0 0,1 0 0 0 0,0 0 1 0 0,0 0-1 0 0,0 0 0 0 0,0 0 0 0 0,0-1 0 0 0,0 1 0 0 0,0 0 0 0 0,-1 0 1 0 0,1 0-1 0 0,0 0 0 0 0,0 0 0 0 0,0-1 0 0 0,-3-11 345 0 0,2-16-563 0 0,1 26 275 0 0,-3-13-532 0 0,-6 16-661 0 0,7 0 1158 0 0,1 0 0 0 0,0-1 0 0 0,-1 1 0 0 0,1-1 0 0 0,-1 1 0 0 0,1-1 0 0 0,0 0 0 0 0,-1 0-1 0 0,1 1 1 0 0,-1-1 0 0 0,1 0 0 0 0,-1 0 0 0 0,1-1 0 0 0,-1 1 0 0 0,1 0 0 0 0,-2-1 0 0 0,2 0-32 0 0,0 0 1 0 0,0 0-1 0 0,0 0 0 0 0,0 0 0 0 0,0 0 1 0 0,1 0-1 0 0,-1 0 0 0 0,0-1 1 0 0,1 1-1 0 0,-1 0 0 0 0,1-1 1 0 0,-1 1-1 0 0,1 0 0 0 0,-1-1 1 0 0,1 1-1 0 0,0 0 0 0 0,0-1 1 0 0,0 1-1 0 0,0-1 0 0 0,0 1 1 0 0,0-1-1 0 0,1-2 0 0 0,5-32-85 0 0,-1 26 23 0 0,-1 1 0 0 0,2 0 0 0 0,-1 0 0 0 0,1 0 0 0 0,0 1-1 0 0,1 0 1 0 0,0 0 0 0 0,1 1 0 0 0,-1-1 0 0 0,1 2 0 0 0,1-1 0 0 0,-1 1 0 0 0,1 1 0 0 0,0-1 0 0 0,0 1 0 0 0,1 1 0 0 0,-1 0 0 0 0,1 0 0 0 0,0 1-1 0 0,0 0 1 0 0,1 1 0 0 0,-1 0 0 0 0,0 1 0 0 0,18-1 0 0 0,-23 2 0 0 0,0 1 1 0 0,-1-1-1 0 0,1 1 1 0 0,0 0-1 0 0,0 1 0 0 0,0-1 1 0 0,-1 1-1 0 0,1 0 0 0 0,-1 0 1 0 0,1 0-1 0 0,-1 0 0 0 0,0 1 1 0 0,0 0-1 0 0,0 0 0 0 0,0 0 1 0 0,-1 0-1 0 0,1 1 0 0 0,-1-1 1 0 0,0 1-1 0 0,0 0 0 0 0,0 0 1 0 0,0 0-1 0 0,-1 0 0 0 0,0 1 1 0 0,1-1-1 0 0,0 6 0 0 0,0-4 44 0 0,-1 0-1 0 0,0 1 1 0 0,-1-1-1 0 0,0 0 0 0 0,0 1 1 0 0,0-1-1 0 0,0 1 0 0 0,-1-1 1 0 0,-1 1-1 0 0,1-1 1 0 0,-1 1-1 0 0,0-1 0 0 0,0 0 1 0 0,0 1-1 0 0,-1-1 1 0 0,0 0-1 0 0,-1 0 0 0 0,1 0 1 0 0,-7 9-1 0 0,-23 30 358 0 0,-2-1 0 0 0,-3-2 0 0 0,-60 55 0 0 0,-139 93 370 0 0,161-143-144 0 0,74-46-500 0 0,18-1 369 0 0,220-10 322 0 0,2 0-943 0 0,-214 10 153 0 0,6 0-32 0 0,57 6-1 0 0,-85-3-510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528 49 248 0 0,'0'0'10536'0'0,"7"-10"-10110"0"0,20-28-385 0 0,-27 38-43 0 0,0 0 0 0 0,0 0-1 0 0,0 0 1 0 0,0 0 0 0 0,0 1 0 0 0,0-1-1 0 0,0 0 1 0 0,0 0 0 0 0,0 0 0 0 0,0 0 0 0 0,0 0-1 0 0,0 0 1 0 0,0 0 0 0 0,1 0 0 0 0,-1 0-1 0 0,0 0 1 0 0,0 0 0 0 0,0 0 0 0 0,0 0-1 0 0,0 0 1 0 0,0 0 0 0 0,0 0 0 0 0,0 0 0 0 0,0 0-1 0 0,0 0 1 0 0,0 1 0 0 0,0-1 0 0 0,0 0-1 0 0,1 0 1 0 0,-1 0 0 0 0,0 0 0 0 0,0 0 0 0 0,0 0-1 0 0,0 0 1 0 0,0-1 0 0 0,0 1 0 0 0,0 0-1 0 0,0 0 1 0 0,0 0 0 0 0,0 0 0 0 0,0 0 0 0 0,1 0-1 0 0,-1 0 1 0 0,0 0 0 0 0,0 0 0 0 0,0 0-1 0 0,0 0 1 0 0,0 0 0 0 0,0 0 0 0 0,0 0-1 0 0,0 0 1 0 0,0 0 0 0 0,0 0 0 0 0,0 0 0 0 0,0 0-1 0 0,0 0 1 0 0,0-1 0 0 0,0 1 0 0 0,0 0-1 0 0,0 0 1 0 0,0 0 0 0 0,0 0 0 0 0,0 0 0 0 0,0 0-1 0 0,0 0 1 0 0,0 0 0 0 0,0 10 45 0 0,-7 14 340 0 0,-49 79 1353 0 0,-128 177-1 0 0,109-172-1335 0 0,44-63-247 0 0,-7 13 161 0 0,-3-2 0 0 0,-70 74 0 0 0,111-129-330 0 0,-1-1 1 0 0,1 0-1 0 0,0 1 1 0 0,0-1-1 0 0,-1 0 1 0 0,1 1-1 0 0,0-1 1 0 0,-1 0-1 0 0,1 1 1 0 0,0-1-1 0 0,-1 0 1 0 0,1 0-1 0 0,-1 0 1 0 0,1 1-1 0 0,-1-1 1 0 0,1 0-1 0 0,0 0 1 0 0,-1 0-1 0 0,1 0 1 0 0,-1 0-1 0 0,1 0 1 0 0,-1 0-1 0 0,1 0 1 0 0,0 0-1 0 0,-1 0 1 0 0,1 0-1 0 0,-1 0 1 0 0,1 0-1 0 0,-1 0 1 0 0,1 0-1 0 0,0-1 1 0 0,-1 1-1 0 0,1 0 1 0 0,-1 0-1 0 0,1 0 1 0 0,0-1-1 0 0,-1 1 1 0 0,1 0-1 0 0,0-1 1 0 0,-1 1-1 0 0,1 0 1 0 0,0 0-1 0 0,-1-1 1 0 0,1 1-1 0 0,0-1 1 0 0,0 1-1 0 0,-1 0 1 0 0,1-1 0 0 0,0 1-1 0 0,0-1 1 0 0,0 1-1 0 0,0 0 1 0 0,0-1-1 0 0,-1 1 1 0 0,1-1-1 0 0,0 1 1 0 0,0-1-1 0 0,0 1 1 0 0,0 0-1 0 0,0-2 1 0 0,-3-34-5282 0 0,7-5-1091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1 339 4196 0 0,'0'0'9197'0'0,"7"-11"-9033"0"0,119-139 110 0 0,-89 106-236 0 0,-1-4-29 0 0,-27 34-27 0 0,1 1 1 0 0,0 0-1 0 0,1 1 0 0 0,19-17 1 0 0,-30 28 10 0 0,0 1 0 0 0,1 0 0 0 0,-1-1-1 0 0,0 1 1 0 0,1 0 0 0 0,-1 0 0 0 0,1-1 0 0 0,-1 1 0 0 0,1 0 0 0 0,-1 0 0 0 0,0 0 0 0 0,1-1-1 0 0,-1 1 1 0 0,1 0 0 0 0,-1 0 0 0 0,1 0 0 0 0,-1 0 0 0 0,1 0 0 0 0,-1 0 0 0 0,1 0-1 0 0,-1 0 1 0 0,1 0 0 0 0,-1 0 0 0 0,1 0 0 0 0,-1 0 0 0 0,1 1 0 0 0,-1-1 0 0 0,1 0-1 0 0,-1 0 1 0 0,1 0 0 0 0,-1 1 0 0 0,0-1 0 0 0,1 0 0 0 0,9 18 72 0 0,-4 23 305 0 0,-8 8 14 0 0,-1-1-1 0 0,-3 1 1 0 0,-17 71-1 0 0,-9 72-111 0 0,32-132-272 0 0,0-59-116 0 0,20-10-2907 0 0,0-11-2056 0 0,-9 5 532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72 836 0 0,'0'0'12626'0'0,"14"2"-12261"0"0,42 2-185 0 0,0-2 1 0 0,92-9-1 0 0,-100 2-94 0 0,0-2 0 0 0,-1-3 0 0 0,0-1 1 0 0,67-26-1 0 0,-111 34-1036 0 0,-9 3-465 0 0,-15 3-2816 0 0,4-1-3064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2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75 940 0 0,'0'0'9145'0'0,"86"-66"-9049"0"0,-55 61-96 0 0,8 2-312 0 0,4 3 132 0 0,1 0 36 0 0,2 4 92 0 0,4 3-104 0 0,-3 2 80 0 0,-1 1-1116 0 0,-14-3-928 0 0,7-3-2337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740 37 64 0 0,'0'0'3700'0'0,"0"-4"-3531"0"0,3-29 3491 0 0,-20 39-3428 0 0,-1 1 0 0 0,1 0-1 0 0,-21 14 1 0 0,5-4 75 0 0,-374 217 2890 0 0,244-136-2312 0 0,148-91-757 0 0,12-6-120 0 0,0 1-1 0 0,0-1 1 0 0,0 0 0 0 0,0 1 0 0 0,0 0-1 0 0,0-1 1 0 0,1 1 0 0 0,-1 0 0 0 0,-4 5 0 0 0,6-5-829 0 0,1-2 684 0 0,0 0 0 0 0,0 1 1 0 0,0-1-1 0 0,0 1 0 0 0,0-1 0 0 0,0 0 0 0 0,0 1 1 0 0,0-1-1 0 0,0 0 0 0 0,0 1 0 0 0,0-1 1 0 0,0 0-1 0 0,0 1 0 0 0,0-1 0 0 0,0 0 0 0 0,1 1 1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94 1760 0 0,'0'0'5617'0'0,"-11"7"-5613"0"0,-46 30 95 0 0,48-34 222 0 0,9-9-27 0 0,13-11-439 0 0,-10 15 92 0 0,1 0-1 0 0,0 0 1 0 0,-1 0-1 0 0,1 1 0 0 0,0 0 1 0 0,0-1-1 0 0,0 1 1 0 0,0 1-1 0 0,0-1 1 0 0,0 1-1 0 0,0-1 1 0 0,0 1-1 0 0,0 0 1 0 0,7 2-1 0 0,-10-2 48 0 0,-1 0 0 0 0,0 0 1 0 0,1 0-1 0 0,-1 0 0 0 0,0 1 0 0 0,1-1 0 0 0,-1 0 0 0 0,0 0 0 0 0,1 0 0 0 0,-1 1 0 0 0,0-1 0 0 0,1 0 0 0 0,-1 1 0 0 0,0-1 0 0 0,0 0 0 0 0,0 1 1 0 0,1-1-1 0 0,-1 0 0 0 0,0 1 0 0 0,0-1 0 0 0,0 0 0 0 0,0 1 0 0 0,1-1 0 0 0,-1 1 0 0 0,0-1 0 0 0,0 0 0 0 0,0 1 0 0 0,0-1 0 0 0,0 0 0 0 0,0 1 1 0 0,0-1-1 0 0,0 1 0 0 0,0-1 0 0 0,0 0 0 0 0,-1 1 0 0 0,1-1 0 0 0,0 1 0 0 0,0-1 0 0 0,0 1 49 0 0,-1 0-1 0 0,1 0 1 0 0,0 0 0 0 0,0 0-1 0 0,-1-1 1 0 0,1 1-1 0 0,-1 0 1 0 0,1 0 0 0 0,-1-1-1 0 0,1 1 1 0 0,-1 0 0 0 0,1-1-1 0 0,-1 1 1 0 0,1-1 0 0 0,-1 1-1 0 0,0 0 1 0 0,1-1-1 0 0,-2 1 1 0 0,-52 10 1069 0 0,51-10-1067 0 0,-1-1 0 0 0,1 0 0 0 0,-1 0 0 0 0,1 0 0 0 0,-1 0 0 0 0,0 0 0 0 0,1-1-1 0 0,-1 1 1 0 0,1-1 0 0 0,-1 0 0 0 0,1 0 0 0 0,0 0 0 0 0,-4-3 0 0 0,6 4-28 0 0,1-1-1 0 0,0 0 1 0 0,-1 0 0 0 0,1 1 0 0 0,-1-1-1 0 0,1 0 1 0 0,0 0 0 0 0,0 0 0 0 0,0 0 0 0 0,0 0-1 0 0,-1 1 1 0 0,1-1 0 0 0,0 0 0 0 0,0 0-1 0 0,1 0 1 0 0,-1 0 0 0 0,0 0 0 0 0,0 0 0 0 0,0 1-1 0 0,0-1 1 0 0,1 0 0 0 0,-1 0 0 0 0,0 0-1 0 0,1 0 1 0 0,-1 1 0 0 0,1-1 0 0 0,-1 0-1 0 0,1 1 1 0 0,-1-1 0 0 0,1 0 0 0 0,0 1 0 0 0,0-2-1 0 0,21-22-220 0 0,-10 14 144 0 0,1 1-1 0 0,0 0 1 0 0,1 0 0 0 0,0 1-1 0 0,0 1 1 0 0,20-7 0 0 0,-23 10 20 0 0,0 1 0 0 0,0 0 1 0 0,0 1-1 0 0,0 0 1 0 0,0 1-1 0 0,0 0 0 0 0,1 0 1 0 0,-1 1-1 0 0,21 3 0 0 0,-31-3 35 0 0,1 0 0 0 0,0 1 0 0 0,0-1 0 0 0,-1 0 0 0 0,1 1 0 0 0,0-1 0 0 0,0 1 0 0 0,-1-1 0 0 0,1 1 0 0 0,-1 0 0 0 0,1 0 0 0 0,0 0 0 0 0,-1 0 0 0 0,0 0 0 0 0,1 0 0 0 0,-1 0 0 0 0,0 0-1 0 0,1 0 1 0 0,-1 1 0 0 0,0-1 0 0 0,0 0 0 0 0,0 1 0 0 0,0-1 0 0 0,0 1 0 0 0,0 0 0 0 0,-1-1 0 0 0,1 1 0 0 0,0 0 0 0 0,-1-1 0 0 0,0 1 0 0 0,1 0 0 0 0,-1-1 0 0 0,0 1 0 0 0,0 0 0 0 0,0 0-1 0 0,0-1 1 0 0,0 1 0 0 0,0 0 0 0 0,0 0 0 0 0,0 0 0 0 0,-1-1 0 0 0,1 1 0 0 0,-1 0 0 0 0,0 1 0 0 0,-2 5 89 0 0,-1-1 0 0 0,1 1 1 0 0,-1-1-1 0 0,0 0 0 0 0,-1 0 0 0 0,0-1 0 0 0,0 1 0 0 0,-7 6 1 0 0,-67 72 1169 0 0,46-48-575 0 0,-1-1 0 0 0,-43 33 0 0 0,57-53-575 0 0,6-4 408 0 0,-1-1 0 0 0,1 0 0 0 0,-1-2-1 0 0,-25 12 1 0 0,40-21-505 0 0,0 0 1 0 0,0 0-1 0 0,0 0 1 0 0,-1 0-1 0 0,1 0 0 0 0,0 0 1 0 0,0 1-1 0 0,0-1 1 0 0,0 0-1 0 0,0 0 0 0 0,-1 0 1 0 0,1 0-1 0 0,0 0 0 0 0,0 0 1 0 0,0 0-1 0 0,0 0 1 0 0,0 0-1 0 0,-1 0 0 0 0,1 0 1 0 0,0 0-1 0 0,0 1 1 0 0,0-1-1 0 0,0 0 0 0 0,0 0 1 0 0,0 0-1 0 0,0 0 1 0 0,-1 0-1 0 0,1 0 0 0 0,0 1 1 0 0,0-1-1 0 0,0 0 0 0 0,0 0 1 0 0,0 0-1 0 0,0 0 1 0 0,0 1-1 0 0,0-1 0 0 0,0 0 1 0 0,0 0-1 0 0,0 0 1 0 0,0 0-1 0 0,0 0 0 0 0,0 1 1 0 0,0-1-1 0 0,0 0 0 0 0,0 0 1 0 0,0 1-1 0 0,10 2 92 0 0,18 2 115 0 0,-26-5-75 0 0,87 8 422 0 0,94-5 0 0 0,-130-3 84 0 0,-49 1-512 0 0,-1 1 0 0 0,1 0 0 0 0,-1 0 0 0 0,0 1 1 0 0,0-1-1 0 0,0 1 0 0 0,0-1 0 0 0,0 1 0 0 0,-1 0 0 0 0,4 5 0 0 0,23 20-87 0 0,-25-25 10 0 0,1-1-1 0 0,-1 1 0 0 0,0-1 1 0 0,1 0-1 0 0,0 0 0 0 0,-1-1 0 0 0,1 0 1 0 0,0 0-1 0 0,0 0 0 0 0,-1 0 1 0 0,10 0 171 0 0,-29-2-1661 0 0,-31-6-3374 0 0,1-3-1671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1500 0 0,'0'0'7717'0'0,"36"-72"-7717"0"0,-19 72-104 0 0,1 0-152 0 0,9 8 100 0 0,6 5 24 0 0,2 5-268 0 0,-5-3-1420 0 0,18 3-1125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2888 0 0,'0'0'3141'0'0,"96"-24"-4262"0"0,-68 30-91 0 0,17 6-692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82 305 3724 0 0,'0'0'5257'0'0,"13"-88"-4997"0"0,-1 80-260 0 0,10 5-116 0 0,3 3-80 0 0,8 3-156 0 0,9 9 132 0 0,-2 5-780 0 0,-1 2-832 0 0,-14-2-345 0 0,3 0-627 0 0</inkml:trace>
  <inkml:trace contextRef="#ctx0" brushRef="#br0" timeOffset="1">17 187 3332 0 0,'0'0'4673'0'0,"-16"-91"-4013"0"0,16 73 40 0 0,0 5-144 0 0,6 7-556 0 0,9 6 0 0 0,6 0-440 0 0,6 13-64 0 0,6 6-652 0 0,2 4-716 0 0,-8-2-473 0 0,4 1-759 0 0</inkml:trace>
  <inkml:trace contextRef="#ctx0" brushRef="#br0" timeOffset="2">46 145 1500 0 0,'0'0'6329'0'0,"-15"-86"-5625"0"0,13 63 84 0 0,2 7-296 0 0,0 4-156 0 0,3 6-232 0 0,11 4-104 0 0,2 2-516 0 0,14 14 36 0 0,5 5-544 0 0,1 7-836 0 0,-4-7-353 0 0,6 9-527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125 161 352 0 0,'0'0'5257'0'0,"-31"-76"-3905"0"0,23 54-312 0 0,4 1-328 0 0,1 3-272 0 0,1 5 40 0 0,2 5-248 0 0,0 5-232 0 0,9 3-400 0 0,9 12-780 0 0,9 6 64 0 0,-2 2-1605 0 0</inkml:trace>
  <inkml:trace contextRef="#ctx0" brushRef="#br0" timeOffset="1">23 148 3452 0 0,'0'0'3829'0'0,"-23"-94"-2909"0"0,23 81-528 0 0,5 10-392 0 0,13 4-1092 0 0,-4 10-468 0 0,23 8-1085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127 156 4092 0 0,'0'0'3189'0'0,"-26"-88"-1709"0"0,26 64-612 0 0,0 6-340 0 0,0 12-528 0 0,15 6-220 0 0,11 16-864 0 0,7 13-240 0 0,-5-6-1345 0 0,22 13-1731 0 0</inkml:trace>
  <inkml:trace contextRef="#ctx0" brushRef="#br0" timeOffset="1">139 188 1344 0 0,'0'0'6729'0'0,"-29"-92"-5937"0"0,29 78-248 0 0,0 10-544 0 0,12 5-544 0 0,8 16-532 0 0,5 7-344 0 0,-7-2-1525 0 0</inkml:trace>
  <inkml:trace contextRef="#ctx0" brushRef="#br0" timeOffset="2">68 168 1172 0 0,'0'0'6001'0'0,"-39"-90"-4821"0"0,30 63-324 0 0,-3 2-272 0 0,6 7-288 0 0,4 10-296 0 0,8 19-1736 0 0,11 11 244 0 0,-5 1-997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6:56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43 143 3616 0 0,'0'0'5257'0'0,"-31"-100"-4313"0"0,24 80-412 0 0,3 5-224 0 0,4 7-308 0 0,0 13-1096 0 0,9 11-188 0 0,2 8-264 0 0,-4-2-861 0 0,13 8-731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 24575,'13'-5'0,"23"-1"0,12 0 0,18 1 0,13 2 0,8-3 0,2-1 0,-6 1 0,1 1 0,-13 2-8191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24575,'0'9'0,"0"7"0,0 6 0,0 16 0,0 6 0,0 9 0,0 4 0,0-3 0,0-2 0,0-5 0,0-2 0,0 0 0,0-3 0,0-9-8191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3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1096 0 0,'0'0'5821'0'0,"80"-24"-6497"0"0,-40 24 612 0 0,-6 2-484 0 0,19-1-1693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24575,'0'4'0,"0"15"0,0 13 0,0 14 0,0 4 0,0-2 0,0 3 0,0-2 0,0-4 0,0-3 0,0-2 0,-4-5 0,-2-3 0,-4 1 0,0-5-8191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24575,'0'525'0,"3"-459"59,21 112 0,-13-113-801,4 121 1,-15-157-6085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24575,'4'-4'0,"11"-2"0,7-8 0,4-3 0,24-2 0,21-2 0,12 2 0,1 5 0,-15 4-8191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0 148 24575,'18'0'0,"14"-5"0,11-9 0,11-3 0,10-3 0,12 2 0,-3-5 0,-10 1 0,-10 5 0,-15 5-8191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24575,'0'5'0,"0"9"0,0 8 0,0 4 0,0 11 0,0 3 0,0 0 0,0-3 0,0 2 0,0-3 0,0 3 0,0 2 0,0 0 0,0-4 0,0-2 0,0-9-8191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206 106 24575,'1'-2'0,"0"0"0,0 0 0,0 0 0,0 0 0,0 0 0,-1 0 0,1-1 0,-1 1 0,1 0 0,-1-1 0,0 1 0,0 0 0,0-1 0,0 1 0,0 0 0,-1 0 0,1-1 0,-1 1 0,1 0 0,-1 0 0,0-1 0,-2-2 0,1 2 0,-1-1 0,1 1 0,-1 0 0,0 0 0,0 1 0,0-1 0,-1 1 0,1-1 0,-1 1 0,1 0 0,-1 0 0,-4-1 0,0 0 0,-1 0 0,0 0 0,0 1 0,0 0 0,0 0 0,0 1 0,0 1 0,-1-1 0,1 1 0,0 1 0,-11 1 0,18-1 0,0 0 0,0-1 0,-1 1 0,1 0 0,0 0 0,0 0 0,0 0 0,0 1 0,0-1 0,0 0 0,0 1 0,1 0 0,-1-1 0,1 1 0,-1 0 0,1 0 0,-1 0 0,1 0 0,-2 3 0,2-2 0,0 1 0,0-1 0,0 1 0,1 0 0,0-1 0,-1 1 0,1-1 0,0 1 0,0 0 0,1-1 0,1 7 0,0-1 0,1 0 0,0 0 0,0 0 0,1-1 0,0 1 0,1-1 0,0 0 0,0 0 0,7 8 0,-3-7-76,0-1 1,1 1-1,0-2 0,0 1 0,1-1 0,0-1 0,0 0 0,0 0 1,1-1-1,-1-1 0,1 0 0,1-1 0,-1 0 0,0 0 1,1-2-1,-1 1 0,25-2 0,-10 0-6750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191 217 24575,'24'1'0,"-10"0"0,0-1 0,0-1 0,-1 0 0,17-3 0,-27 3 0,0 0 0,0 0 0,0 0 0,0 0 0,0 0 0,-1 0 0,1-1 0,0 1 0,-1-1 0,1 0 0,-1 0 0,0 0 0,0 0 0,0 0 0,0 0 0,0-1 0,0 1 0,0-1 0,-1 1 0,1-1 0,-1 0 0,0 1 0,0-1 0,1-4 0,-1 4 0,-1 1 0,1-1 0,-1 0 0,0 1 0,0-1 0,0 0 0,0 1 0,0-1 0,-1 0 0,1 1 0,-1-1 0,0 0 0,0 1 0,0-1 0,0 1 0,-2-4 0,0 1 0,0 1 0,-1-1 0,0 1 0,0 0 0,0 0 0,0 1 0,-7-6 0,-6-1 0,0 0 0,-1 2 0,-25-10 0,43 18 0,-14-6 0,1 1 0,-1 0 0,0 1 0,0 1 0,-22-2 0,32 4 0,0 1 0,0 1 0,0-1 0,0 0 0,0 1 0,1 0 0,-1 0 0,0 0 0,1 0 0,-1 1 0,0-1 0,1 1 0,0 0 0,-1 0 0,1 0 0,0 1 0,0-1 0,0 1 0,1-1 0,-1 1 0,0 0 0,1 0 0,0 0 0,0 1 0,-4 6 0,2 1 0,0 0 0,0 1 0,1 0 0,0 0 0,1 0 0,1 0 0,0 0 0,1 0 0,0 0 0,0 1 0,1-1 0,1 0 0,0 0 0,1 0 0,0-1 0,1 1 0,9 19 0,-9-26-91,0 0 0,0 0 0,1 0 0,0-1 0,-1 0 0,2 0 0,-1 0 0,0 0 0,1-1 0,-1 0 0,1 0 0,0-1 0,0 0 0,11 3 0,13 2-6735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4984 0 0,'0'0'5742'0'0,"-8"17"-7027"0"0,-24 52 1200 0 0,30-63 70 0 0,0 1 0 0 0,0 0 0 0 0,1 0 0 0 0,0 0 0 0 0,0 0 0 0 0,1 0 0 0 0,-1 0 0 0 0,1 0 0 0 0,1 0 0 0 0,0 0 0 0 0,0 0 0 0 0,0 0 0 0 0,1-1 1 0 0,0 1-1 0 0,0 0 0 0 0,0-1 0 0 0,1 1 0 0 0,0-1 0 0 0,1 0 0 0 0,-1 0 0 0 0,1 0 0 0 0,7 8 0 0 0,-8-10 12 0 0,-1-1-1 0 0,1 0 1 0 0,0 0-1 0 0,0-1 1 0 0,0 1-1 0 0,0 0 1 0 0,0-1-1 0 0,1 0 1 0 0,-1 0-1 0 0,1 0 1 0 0,0 0-1 0 0,-1-1 1 0 0,1 1-1 0 0,0-1 1 0 0,0 0-1 0 0,0 0 1 0 0,0 0-1 0 0,6 0 1 0 0,-5-2-5 0 0,1 1-1 0 0,-1-1 1 0 0,0 0 0 0 0,0 0-1 0 0,0-1 1 0 0,0 1 0 0 0,-1-1 0 0 0,1 0-1 0 0,0-1 1 0 0,-1 1 0 0 0,1-1 0 0 0,7-5-1 0 0,-2-1 59 0 0,-1 0 0 0 0,1 0 0 0 0,-2 0 0 0 0,1-1-1 0 0,-1-1 1 0 0,-1 1 0 0 0,0-1 0 0 0,0 0 0 0 0,-1-1-1 0 0,8-20 1 0 0,-2-22 960 0 0,-10 51-770 0 0,3 33-2628 0 0,-1-14 2416 0 0,1 0 0 0 0,0-1-1 0 0,1 0 1 0 0,1 0 0 0 0,0 0 0 0 0,2-1 0 0 0,-1 0-1 0 0,15 17 1 0 0,-16-22 0 0 0,1-1 0 0 0,-1 0 0 0 0,2 0 1 0 0,-1-1-1 0 0,1 0 0 0 0,0 0 0 0 0,0-1 0 0 0,1 0 0 0 0,0-1 0 0 0,0 0 0 0 0,0-1 0 0 0,1 0 0 0 0,12 3 0 0 0,-21-6 47 0 0,0-1-1 0 0,0 0 1 0 0,0 1-1 0 0,-1-1 1 0 0,1 0-1 0 0,0 0 0 0 0,0 0 1 0 0,0 0-1 0 0,0 0 1 0 0,-1-1-1 0 0,1 1 1 0 0,0 0-1 0 0,0-1 0 0 0,0 0 1 0 0,-1 1-1 0 0,1-1 1 0 0,0 0-1 0 0,-1 0 1 0 0,1 0-1 0 0,-1 0 0 0 0,4-2 1 0 0,-3 0 29 0 0,0 1 0 0 0,0-1-1 0 0,0 0 1 0 0,0 0 0 0 0,-1 0 0 0 0,1 0 0 0 0,-1 0 0 0 0,0 0 0 0 0,0-1 0 0 0,0 1-1 0 0,1-4 1 0 0,0-7 46 0 0,0 0 0 0 0,-1 0 0 0 0,-1 0 0 0 0,-3-26 0 0 0,2 31-170 0 0,-1 1 0 0 0,1 0 0 0 0,-2 0 0 0 0,1 0-1 0 0,-1 0 1 0 0,0 0 0 0 0,-1 1 0 0 0,0-1 0 0 0,0 1 0 0 0,-1 0 0 0 0,-10-12-1 0 0,10 14-476 0 0,0-1 0 0 0,0 2 0 0 0,-1-1 0 0 0,1 0 0 0 0,-1 1 0 0 0,0 0 0 0 0,-1 1 0 0 0,1-1 0 0 0,-8-2 0 0 0,-13-3-3364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8021 0 0,'0'0'5132'0'0,"9"20"-6193"0"0,0-2 1120 0 0,0 1-14 0 0,-1 1-1 0 0,0 0 1 0 0,-1 0 0 0 0,-1 0-1 0 0,4 29 1 0 0,-2 28 113 0 0,-3 0 0 0 0,-3 0 1 0 0,-4 0-1 0 0,-4 0 0 0 0,-24 128 0 0 0,27-191 465 0 0,6-25 41 0 0,7-22-1215 0 0,3 1 170 0 0,2 0-1 0 0,2 1 1 0 0,1 0-1 0 0,37-49 1 0 0,-54 79 348 0 0,0 0 0 0 0,0 0 0 0 0,0 0 1 0 0,-1 0-1 0 0,1 1 0 0 0,0-1 0 0 0,0 0 0 0 0,0 0 0 0 0,0 1 0 0 0,0-1 0 0 0,0 1 1 0 0,1-1-1 0 0,-1 1 0 0 0,0-1 0 0 0,0 1 0 0 0,0-1 0 0 0,1 1 0 0 0,-1 0 0 0 0,0 0 0 0 0,0 0 1 0 0,0 0-1 0 0,1 0 0 0 0,-1 0 0 0 0,0 0 0 0 0,0 0 0 0 0,3 1 0 0 0,-1 0 24 0 0,-1 0-1 0 0,1 1 0 0 0,-1-1 1 0 0,0 1-1 0 0,1-1 0 0 0,-1 1 1 0 0,0 0-1 0 0,0 0 0 0 0,0 0 1 0 0,0 0-1 0 0,2 4 0 0 0,3 4 34 0 0,0 1 0 0 0,-1 1 0 0 0,0-1 0 0 0,4 14 0 0 0,29 99 519 0 0,-8-19-1568 0 0,-5-38-3279 0 0,-18-55 1960 0 0,4-6-495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3512 0 0,'0'0'6847'0'0,"3"4"-7326"0"0,0 0 504 0 0,-1 0 1 0 0,1 0-1 0 0,-1 1 1 0 0,0-1-1 0 0,0 1 1 0 0,0 0-1 0 0,0 0 0 0 0,-1 0 1 0 0,0-1-1 0 0,0 1 1 0 0,0 0-1 0 0,-1 1 1 0 0,0 8-1 0 0,0 11 198 0 0,-5 39 0 0 0,5-59-189 0 0,-12 67-496 0 0,11-66-135 0 0,0 0 0 0 0,-1 0 0 0 0,0 0 0 0 0,-1 1 0 0 0,1-2 0 0 0,-1 1 0 0 0,0 0 0 0 0,-7 8 0 0 0,5-10-1076 0 0,-1-3-295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1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52 796 0 0,'0'0'9046'0'0,"0"-9"-8527"0"0,-1-25-174 0 0,1 26 237 0 0,0 30-660 0 0,-6 49 660 0 0,-27 125 0 0 0,-35 67-3849 0 0,57-221 1817 0 0,0-1-2171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38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674 18 920 0 0,'0'0'2396'0'0,"-25"-13"-1456"0"0,-1 10-1003 0 0,0 2 0 0 0,0 0 0 0 0,-1 2 0 0 0,1 0-1 0 0,0 2 1 0 0,-28 7 0 0 0,8-3 127 0 0,4-4 873 0 0,32-3-907 0 0,0 0 0 0 0,0 1 0 0 0,-14 3 0 0 0,21-3-84 0 0,0 0 0 0 0,0 0-1 0 0,0 1 1 0 0,0-1 0 0 0,0 0-1 0 0,1 1 1 0 0,-1 0 0 0 0,0 0-1 0 0,1 0 1 0 0,-1 0 0 0 0,1 0-1 0 0,0 0 1 0 0,-1 0 0 0 0,-2 5-1 0 0,-14 27 97 0 0,0 0 0 0 0,2 1-1 0 0,2 1 1 0 0,-20 70-1 0 0,17-32 366 0 0,3 0-1 0 0,-8 96 0 0 0,19-133-160 0 0,-26 392 1235 0 0,40-30-353 0 0,-15-49-483 0 0,-19-84-471 0 0,20-231-184 0 0,-27 348 694 0 0,28-197-365 0 0,3-184-323 0 0,1 0 1 0 0,-1 1-1 0 0,1-1 1 0 0,0 0 0 0 0,0 0-1 0 0,0-1 1 0 0,0 1 0 0 0,0 0-1 0 0,0 0 1 0 0,0 0-1 0 0,0-1 1 0 0,1 1 0 0 0,-1-1-1 0 0,1 1 1 0 0,0-1 0 0 0,2 3-1 0 0,1-1 34 0 0,-1 1 0 0 0,1-1 0 0 0,0 0 0 0 0,0 0 0 0 0,7 2 0 0 0,9 2 109 0 0,0-2 1 0 0,1 0-1 0 0,0-1 1 0 0,34 2-1 0 0,92-6 90 0 0,-67-2-77 0 0,-63 2 609 0 0,15 1 2499 0 0,-9 8-5192 0 0,-21-7 1720 0 0,5 2-763 0 0,0 0 0 0 0,0 1 0 0 0,0 1 0 0 0,10 8 0 0 0,6 14-3901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96 3556 0 0,'0'0'5628'0'0,"-10"13"-6232"0"0,-29 44 520 0 0,38-55 78 0 0,-1 0 0 0 0,1 0 0 0 0,0-1 0 0 0,1 1 0 0 0,-1 0 0 0 0,0 0 0 0 0,0 0 0 0 0,1 0 0 0 0,-1 0 0 0 0,1 0 0 0 0,0 0 0 0 0,-1 0 0 0 0,1 0 0 0 0,0 0 0 0 0,0 1 0 0 0,1-1 0 0 0,-1 0 0 0 0,0 0 0 0 0,1 0 0 0 0,-1 0 0 0 0,1 0 1 0 0,-1 0-1 0 0,1 0 0 0 0,0-1 0 0 0,0 1 0 0 0,0 0 0 0 0,0 0 0 0 0,0 0 0 0 0,1-1 0 0 0,-1 1 0 0 0,0-1 0 0 0,1 1 0 0 0,-1-1 0 0 0,3 2 0 0 0,1 1 57 0 0,0 0 1 0 0,1-1 0 0 0,-1 0 0 0 0,1 0-1 0 0,0 0 1 0 0,-1-1 0 0 0,1 0-1 0 0,7 2 1 0 0,-11-4-26 0 0,0 1 0 0 0,0-1 0 0 0,-1 1 0 0 0,1-1 0 0 0,0 0 0 0 0,0 0-1 0 0,0 0 1 0 0,0 0 0 0 0,0 0 0 0 0,0 0 0 0 0,0 0 0 0 0,0-1 0 0 0,-1 1 0 0 0,1-1 0 0 0,0 1 0 0 0,0-1 0 0 0,0 0-1 0 0,-1 1 1 0 0,1-1 0 0 0,0 0 0 0 0,-1 0 0 0 0,1-1 0 0 0,2-1 0 0 0,-2 0 6 0 0,-1 1-1 0 0,1-1 1 0 0,-1 1-1 0 0,0-1 1 0 0,0 0-1 0 0,0 1 1 0 0,0-1 0 0 0,0 0-1 0 0,-1 0 1 0 0,1 0-1 0 0,-1 0 1 0 0,0 0 0 0 0,0 0-1 0 0,0-2 1 0 0,0-6 13 0 0,-1 0-1 0 0,-1 0 1 0 0,0 0 0 0 0,-1 1 0 0 0,0-1 0 0 0,0 1-1 0 0,-8-16 1 0 0,7 18-92 0 0,0 1-1 0 0,-1 0 1 0 0,0 0 0 0 0,-1 0-1 0 0,0 1 1 0 0,0 0-1 0 0,0 0 1 0 0,-1 0-1 0 0,1 1 1 0 0,-1 0 0 0 0,-1 0-1 0 0,1 0 1 0 0,-1 1-1 0 0,1 0 1 0 0,-1 1-1 0 0,0 0 1 0 0,-1 0 0 0 0,1 1-1 0 0,0 0 1 0 0,-1 0-1 0 0,1 1 1 0 0,-1 0-1 0 0,0 1 1 0 0,1-1 0 0 0,-1 2-1 0 0,0-1 1 0 0,1 1-1 0 0,-17 4 1 0 0,22-4-219 0 0,1 0 0 0 0,-1 0 1 0 0,1 0-1 0 0,-1 0 0 0 0,1 0 1 0 0,-1 1-1 0 0,1-1 0 0 0,0 1 0 0 0,0-1 1 0 0,0 1-1 0 0,0 0 0 0 0,0 0 1 0 0,0 0-1 0 0,0 0 0 0 0,1 0 0 0 0,-3 4 1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8689 0 0,'0'0'2157'0'0,"1"16"-2349"0"0,-2 302 1769 0 0,0 16-763 0 0,3-299-776 0 0,2 1 0 0 0,1 0 0 0 0,2-1 0 0 0,1 0 0 0 0,25 66 0 0 0,-28-90-60 0 0,-1 0 0 0 0,2 0 0 0 0,-1-1 0 0 0,2 0 0 0 0,-1 0 0 0 0,14 14 0 0 0,-19-22 41 0 0,1 1 0 0 0,0-1-1 0 0,0 0 1 0 0,0-1 0 0 0,0 1 0 0 0,0 0 0 0 0,0-1 0 0 0,1 1 0 0 0,-1-1 0 0 0,1 1 0 0 0,-1-1 0 0 0,1 0 0 0 0,-1 0 0 0 0,1 0 0 0 0,0-1 0 0 0,-1 1 0 0 0,1-1 0 0 0,0 1 0 0 0,0-1-1 0 0,-1 0 1 0 0,1 0 0 0 0,0 0 0 0 0,0 0 0 0 0,-1-1 0 0 0,1 1 0 0 0,0-1 0 0 0,-1 1 0 0 0,1-1 0 0 0,0 0 0 0 0,-1 0 0 0 0,1 0 0 0 0,-1-1 0 0 0,5-2 0 0 0,17-15-41 0 0,0 0 0 0 0,-1-2 1 0 0,-2-1-1 0 0,35-44 0 0 0,64-108-584 0 0,-102 147 584 0 0,-9 15 87 0 0,0 0 1 0 0,-1-1-1 0 0,-1 0 0 0 0,0-1 1 0 0,0 0-1 0 0,-2 0 0 0 0,7-21 1 0 0,-12 35-58 0 0,0 0 1 0 0,0 0 0 0 0,0-1 0 0 0,0 1 0 0 0,0 0-1 0 0,0 0 1 0 0,0 0 0 0 0,0-1 0 0 0,0 1 0 0 0,0 0-1 0 0,0 0 1 0 0,0 0 0 0 0,0-1 0 0 0,0 1 0 0 0,0 0-1 0 0,0 0 1 0 0,0 0 0 0 0,0-1 0 0 0,0 1 0 0 0,0 0-1 0 0,0 0 1 0 0,0 0 0 0 0,0-1 0 0 0,-1 1 0 0 0,1 0 0 0 0,0 0-1 0 0,0 0 1 0 0,0 0 0 0 0,0-1 0 0 0,0 1 0 0 0,0 0-1 0 0,-1 0 1 0 0,1 0 0 0 0,0 0 0 0 0,0 0 0 0 0,0 0-1 0 0,-1-1 1 0 0,1 1 0 0 0,0 0 0 0 0,0 0 0 0 0,0 0-1 0 0,-1 0 1 0 0,-10 4-140 0 0,-10 11-176 0 0,5 1 334 0 0,0 0-1 0 0,2 1 1 0 0,0 0-1 0 0,1 1 1 0 0,0 1-1 0 0,-12 26 1 0 0,19-33-64 0 0,1 0-1 0 0,0 0 1 0 0,0 1 0 0 0,2-1 0 0 0,-1 1 0 0 0,2 0 0 0 0,0 0 0 0 0,0 0-1 0 0,1 1 1 0 0,1-1 0 0 0,0 0 0 0 0,2 14 0 0 0,0-20 60 0 0,0 1 1 0 0,1-1-1 0 0,0 0 0 0 0,0 0 0 0 0,0 0 1 0 0,1 0-1 0 0,0-1 0 0 0,0 0 1 0 0,1 1-1 0 0,0-2 0 0 0,0 1 1 0 0,0 0-1 0 0,1-1 0 0 0,0 0 1 0 0,0 0-1 0 0,0-1 0 0 0,0 0 1 0 0,1 0-1 0 0,0 0 0 0 0,0-1 1 0 0,0 0-1 0 0,0 0 0 0 0,0-1 1 0 0,1 0-1 0 0,9 2 0 0 0,-8-2-4 0 0,1-1-1 0 0,-1 1 1 0 0,0-2-1 0 0,1 1 1 0 0,-1-2-1 0 0,1 1 1 0 0,-1-1-1 0 0,1 0 1 0 0,10-4-1 0 0,-14 4-168 0 0,0-1 1 0 0,0-1-1 0 0,0 1 0 0 0,-1-1 0 0 0,1 0 0 0 0,-1 0 0 0 0,1-1 0 0 0,-1 1 0 0 0,0-1 1 0 0,0-1-1 0 0,-1 1 0 0 0,1 0 0 0 0,7-11 0 0 0,-3-7-2277 0 0,-7-13-2079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24 340 0 0,'0'0'11772'0'0,"1"-6"-12808"0"0,3-12 282 0 0,-3 33 578 0 0,-2 54 451 0 0,0-52-300 0 0,-18 255 804 0 0,1-157-3559 0 0,12-93-523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1 193 4728 0 0,'0'0'2645'0'0,"11"9"-3579"0"0,36 31 1130 0 0,-43-38-170 0 0,1 0 0 0 0,-1 0 0 0 0,0 0 0 0 0,1 0 0 0 0,0-1 0 0 0,-1 1 1 0 0,1-1-1 0 0,0 0 0 0 0,-1-1 0 0 0,1 1 0 0 0,0-1 0 0 0,0 0 0 0 0,0 0 0 0 0,-1-1 0 0 0,1 1 0 0 0,0-1 0 0 0,0 0 0 0 0,8-3 0 0 0,-9 3 2 0 0,-1-1 0 0 0,1 1 1 0 0,0-1-1 0 0,-1 0 0 0 0,0 0 1 0 0,0 0-1 0 0,1 0 0 0 0,-1-1 0 0 0,0 1 1 0 0,-1-1-1 0 0,1 0 0 0 0,0 0 0 0 0,-1 0 1 0 0,0 0-1 0 0,1 0 0 0 0,1-5 0 0 0,-1 2 81 0 0,-1 0 0 0 0,0 0-1 0 0,0 0 1 0 0,0 0 0 0 0,-1-1-1 0 0,0 1 1 0 0,0 0 0 0 0,0 0 0 0 0,-1-12-1 0 0,0 11-25 0 0,-1 1 1 0 0,0-1-1 0 0,0 0 0 0 0,0 0 0 0 0,0 1 1 0 0,-1-1-1 0 0,0 1 0 0 0,-1 0 1 0 0,0-1-1 0 0,1 1 0 0 0,-2 0 0 0 0,1 0 1 0 0,-1 1-1 0 0,0-1 0 0 0,0 1 0 0 0,-1 0 1 0 0,1 0-1 0 0,-1 0 0 0 0,-9-7 0 0 0,12 11-120 0 0,0 1 0 0 0,0-1 0 0 0,0 0 1 0 0,0 0-1 0 0,0 1 0 0 0,0-1 0 0 0,0 1 0 0 0,0 0 0 0 0,0 0 0 0 0,-1 0 0 0 0,1 0 0 0 0,0 0 0 0 0,0 0 0 0 0,0 0 0 0 0,0 1 0 0 0,0-1 0 0 0,0 1 0 0 0,0-1 0 0 0,0 1 0 0 0,0 0 0 0 0,0 0 1 0 0,0 0-1 0 0,0 0 0 0 0,0 0 0 0 0,1 0 0 0 0,-1 0 0 0 0,0 1 0 0 0,1-1 0 0 0,-1 1 0 0 0,1-1 0 0 0,0 1 0 0 0,-1 0 0 0 0,0 1 0 0 0,-6 8-283 0 0,1-1 0 0 0,1 1 0 0 0,-1 1 0 0 0,-4 12 0 0 0,10-21 108 0 0,-10 26-2058 0 0,1 6-1574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4700 0 0,'0'0'4732'0'0,"12"-4"-4528"0"0,216-55 530 0 0,-165 46-641 0 0,49-12-3491 0 0,-100 21-107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4668 0 0,'0'0'6290'0'0,"14"-5"-6869"0"0,-14 5 577 0 0,19-7-78 0 0,1 1-1 0 0,0 1 0 0 0,-1 1 0 0 0,23-2 1 0 0,-10 5 58 0 0,41-4-1340 0 0,-65 4 348 0 0,0-1 0 0 0,-1 0 0 0 0,1 0 0 0 0,7-4 0 0 0,4-5-1706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57 5929 0 0,'0'0'3466'0'0,"-12"4"-3352"0"0,1-1-67 0 0,7-3-24 0 0,-1 1 0 0 0,1 0 0 0 0,0 0 0 0 0,0 1 0 0 0,0-1 0 0 0,0 1 0 0 0,0 0-1 0 0,0 0 1 0 0,1 0 0 0 0,-1 0 0 0 0,1 1 0 0 0,-1-1 0 0 0,1 1 0 0 0,0 0 0 0 0,0 0 0 0 0,-4 6 0 0 0,0 1-32 0 0,1 0 0 0 0,0 1 0 0 0,1 0 0 0 0,0 0 0 0 0,1 0 0 0 0,0 0 1 0 0,1 1-1 0 0,0 0 0 0 0,1-1 0 0 0,0 1 0 0 0,0 15 0 0 0,2-22 13 0 0,0-1-1 0 0,0 1 1 0 0,1 0 0 0 0,-1-1-1 0 0,1 0 1 0 0,0 1-1 0 0,1-1 1 0 0,-1 1 0 0 0,1-1-1 0 0,-1 0 1 0 0,1 0-1 0 0,1 0 1 0 0,-1 0-1 0 0,0 0 1 0 0,1 0 0 0 0,0-1-1 0 0,0 1 1 0 0,0-1-1 0 0,0 0 1 0 0,1 0 0 0 0,-1 0-1 0 0,1 0 1 0 0,0-1-1 0 0,-1 1 1 0 0,1-1-1 0 0,0 0 1 0 0,1 0 0 0 0,-1 0-1 0 0,0-1 1 0 0,1 0-1 0 0,-1 1 1 0 0,5-1 0 0 0,-2 1 79 0 0,1-1 0 0 0,-1 0 0 0 0,1 0 0 0 0,-1-1 1 0 0,1 0-1 0 0,-1 0 0 0 0,1 0 0 0 0,-1-1 0 0 0,1-1 0 0 0,-1 1 1 0 0,0-1-1 0 0,0 0 0 0 0,1-1 0 0 0,-2 0 0 0 0,1 0 1 0 0,0 0-1 0 0,0-1 0 0 0,-1 0 0 0 0,0 0 0 0 0,0-1 1 0 0,0 0-1 0 0,-1 0 0 0 0,1 0 0 0 0,-1 0 0 0 0,0-1 0 0 0,-1 0 1 0 0,1 0-1 0 0,-1-1 0 0 0,0 1 0 0 0,-1-1 0 0 0,0 1 1 0 0,0-1-1 0 0,0 0 0 0 0,-1-1 0 0 0,0 1 0 0 0,0 0 0 0 0,-1-1 1 0 0,1-12-1 0 0,-1 6-42 0 0,0 1 1 0 0,-1-1-1 0 0,-1 0 0 0 0,-1 0 1 0 0,1 1-1 0 0,-9-27 1 0 0,9 35-68 0 0,-1 1 1 0 0,1 0 0 0 0,-1-1 0 0 0,0 1 0 0 0,-1 0-1 0 0,1 0 1 0 0,-1 1 0 0 0,1-1 0 0 0,-1 0-1 0 0,0 1 1 0 0,-1 0 0 0 0,1-1 0 0 0,-1 1 0 0 0,1 0-1 0 0,-1 1 1 0 0,0-1 0 0 0,0 1 0 0 0,0 0-1 0 0,0 0 1 0 0,0 0 0 0 0,-1 0 0 0 0,1 1 0 0 0,0 0-1 0 0,-10-2 1 0 0,4 2-426 0 0,0 1 0 0 0,0 0 0 0 0,-1 0 0 0 0,1 1 0 0 0,0 0 0 0 0,0 1 0 0 0,0 0-1 0 0,0 1 1 0 0,1 0 0 0 0,-1 0 0 0 0,1 1 0 0 0,-1 1 0 0 0,-12 7 0 0 0,-21 12-4495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0 4984 0 0,'0'0'5545'0'0,"-18"6"-6014"0"0,5-2 454 0 0,0 1 1 0 0,1 0 0 0 0,0 0 0 0 0,0 1-1 0 0,0 1 1 0 0,1 0 0 0 0,0 0 0 0 0,0 1 0 0 0,1 1-1 0 0,0 0 1 0 0,-14 17 0 0 0,-34 49 205 0 0,4 3 1 0 0,3 2-1 0 0,4 2 0 0 0,3 2 1 0 0,4 2-1 0 0,-43 135 0 0 0,66-168-155 0 0,3 2-1 0 0,2 0 0 0 0,2 0 1 0 0,-2 58-1 0 0,11-80-61 0 0,1 0-1 0 0,1 0 1 0 0,2 1 0 0 0,2-1-1 0 0,1-1 1 0 0,1 1-1 0 0,2-1 1 0 0,13 31 0 0 0,-5-22-37 0 0,2 0-1 0 0,3-2 1 0 0,0 0 0 0 0,3-2 0 0 0,1-1 0 0 0,1 0 0 0 0,2-2 0 0 0,2-2 0 0 0,1 0 0 0 0,1-3-1 0 0,69 49 1 0 0,-84-67-626 0 0,1-1 0 0 0,1 0 1 0 0,34 11-1 0 0,-11-8-2054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0 628 0 0,'0'0'10126'0'0,"-2"13"-10849"0"0,-26 303 1472 0 0,25-176-6188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223 298 8869 0 0,'0'0'1465'0'0,"-13"5"-1679"0"0,-39 16 197 0 0,51-20 4 0 0,0-1-1 0 0,0 1 1 0 0,0-1-1 0 0,0 1 1 0 0,0-1 0 0 0,0 1-1 0 0,0 0 1 0 0,0-1 0 0 0,0 1-1 0 0,0 0 1 0 0,0 0 0 0 0,0 0-1 0 0,0 0 1 0 0,0 1 0 0 0,0-1 6 0 0,1-1 1 0 0,0 0-1 0 0,0 1 1 0 0,0-1-1 0 0,0 1 1 0 0,0-1-1 0 0,0 0 1 0 0,0 1 0 0 0,0-1-1 0 0,0 0 1 0 0,0 1-1 0 0,1-1 1 0 0,-1 0-1 0 0,0 1 1 0 0,0-1-1 0 0,0 0 1 0 0,0 1-1 0 0,0-1 1 0 0,1 0 0 0 0,-1 1-1 0 0,0-1 1 0 0,0 0-1 0 0,1 1 1 0 0,-1-1-1 0 0,0 0 1 0 0,0 0-1 0 0,1 1 1 0 0,-1-1 0 0 0,21 9 78 0 0,-17-8-12 0 0,0-1 0 0 0,0 1 0 0 0,0-1 0 0 0,0 0 0 0 0,0 0 1 0 0,0-1-1 0 0,0 1 0 0 0,0-1 0 0 0,-1 0 0 0 0,1 0 1 0 0,0 0-1 0 0,0 0 0 0 0,-1-1 0 0 0,1 1 0 0 0,0-1 0 0 0,-1 0 1 0 0,5-3-1 0 0,-4 1-8 0 0,1 0 0 0 0,-1-1 1 0 0,0 1-1 0 0,0-1 0 0 0,0 0 0 0 0,-1 0 1 0 0,0 0-1 0 0,0-1 0 0 0,0 1 0 0 0,3-9 1 0 0,-2 0 28 0 0,1-1 1 0 0,-2 0 0 0 0,0 1 0 0 0,-1-1 0 0 0,0-1-1 0 0,-1 1 1 0 0,-1 0 0 0 0,-3-22 0 0 0,2 29-78 0 0,0 1 0 0 0,0 0 0 0 0,-1 0 0 0 0,0 0 0 0 0,-1 0 0 0 0,0 1 0 0 0,0-1 0 0 0,0 1 0 0 0,-1-1 0 0 0,0 1 0 0 0,0 0 0 0 0,-8-9 0 0 0,9 13-48 0 0,1-1 0 0 0,-1 1 1 0 0,0 0-1 0 0,0 0 0 0 0,1 0 1 0 0,-1 1-1 0 0,0-1 0 0 0,-1 0 1 0 0,1 1-1 0 0,0 0 0 0 0,0 0 1 0 0,-1 0-1 0 0,1 0 0 0 0,0 1 1 0 0,-1-1-1 0 0,1 1 0 0 0,-1 0 1 0 0,1 0-1 0 0,0 0 1 0 0,-1 0-1 0 0,1 1 0 0 0,-1-1 1 0 0,1 1-1 0 0,0 0 0 0 0,-1 0 1 0 0,1 0-1 0 0,0 0 0 0 0,-6 4 1 0 0,-3 3-337 0 0,-1 0 0 0 0,2 1 1 0 0,-1 0-1 0 0,1 1 1 0 0,0 0-1 0 0,1 1 0 0 0,1 0 1 0 0,0 1-1 0 0,0 0 0 0 0,1 0 1 0 0,0 1-1 0 0,-10 24 1 0 0,0 12-2762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52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32 4396 0 0,'0'0'6940'0'0,"0"-7"-7180"0"0,1-16-462 0 0,-1 21 322 0 0,0 4 45 0 0,-1 18 58 0 0,-1 8 623 0 0,-1 1 0 0 0,-2-1 1 0 0,-15 51-1 0 0,-38 77 312 0 0,48-130-517 0 0,9-23-388 0 0,-5 11 785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721 1 3512 0 0,'0'0'5924'0'0,"-8"14"-6428"0"0,-19 26 740 0 0,-2 0-1 0 0,-63 64 0 0 0,-181 143 113 0 0,107-103-548 0 0,153-132 86 0 0,-4 3 25 0 0,-1 1 0 0 0,2 0-1 0 0,0 2 1 0 0,-23 32 0 0 0,38-48 54 0 0,0 1 1 0 0,0-1-1 0 0,0 1 1 0 0,1 0 0 0 0,-1-1-1 0 0,1 1 1 0 0,-1 0 0 0 0,1 0-1 0 0,0-1 1 0 0,0 1 0 0 0,0 0-1 0 0,0 0 1 0 0,1-1 0 0 0,-1 1-1 0 0,1 0 1 0 0,-1-1 0 0 0,1 1-1 0 0,0 0 1 0 0,0-1 0 0 0,2 4-1 0 0,4 7-59 0 0,1 0 0 0 0,15 20 0 0 0,-9-13 128 0 0,160 225 1245 0 0,-74-108-836 0 0,-95-129-345 0 0,0 0 1 0 0,-1 0-1 0 0,0 0 1 0 0,5 18-1 0 0,11 22-2702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 6293 0 0,'0'0'3986'0'0,"-3"15"-4303"0"0,-32 176 981 0 0,24-113-444 0 0,2 89-1 0 0,9-143-188 0 0,1 0 1 0 0,1 0-1 0 0,1 0 0 0 0,1 0 0 0 0,1 0 1 0 0,1-1-1 0 0,2 0 0 0 0,9 23 0 0 0,-16-43-12 0 0,1 0 0 0 0,-1 0-1 0 0,1-1 1 0 0,-1 1-1 0 0,1 0 1 0 0,0 0 0 0 0,0-1-1 0 0,0 1 1 0 0,0-1 0 0 0,1 0-1 0 0,-1 0 1 0 0,1 0-1 0 0,-1 0 1 0 0,1 0 0 0 0,0 0-1 0 0,0-1 1 0 0,-1 1 0 0 0,1-1-1 0 0,0 0 1 0 0,6 2-1 0 0,-5-3 38 0 0,0 0-1 0 0,0 0 0 0 0,0 0 0 0 0,0-1 0 0 0,0 0 1 0 0,-1 1-1 0 0,1-1 0 0 0,0-1 0 0 0,0 1 0 0 0,-1 0 1 0 0,1-1-1 0 0,-1 0 0 0 0,1 0 0 0 0,-1 0 0 0 0,0 0 1 0 0,6-5-1 0 0,10-10-196 0 0,0-1 0 0 0,-1 0 0 0 0,-1-1 0 0 0,-1-1-1 0 0,-1 0 1 0 0,21-38 0 0 0,-20 28-115 0 0,-1-1-1 0 0,-2 0 1 0 0,-1-1-1 0 0,12-50 1 0 0,-22 69 358 0 0,0-1 1 0 0,0 1 0 0 0,-1-18 0 0 0,-1 31-111 0 0,0 0 0 0 0,0-1 1 0 0,0 1-1 0 0,0 0 0 0 0,0-1 0 0 0,0 1 0 0 0,0 0 1 0 0,0 0-1 0 0,0-1 0 0 0,0 1 0 0 0,0 0 1 0 0,-1 0-1 0 0,1-1 0 0 0,0 1 0 0 0,0 0 0 0 0,0 0 1 0 0,0-1-1 0 0,0 1 0 0 0,-1 0 0 0 0,1 0 0 0 0,0 0 1 0 0,0-1-1 0 0,0 1 0 0 0,-1 0 0 0 0,1 0 1 0 0,0 0-1 0 0,0 0 0 0 0,-1 0 0 0 0,1-1 0 0 0,0 1 1 0 0,0 0-1 0 0,-1 0 0 0 0,1 0 0 0 0,0 0 0 0 0,0 0 1 0 0,-1 0-1 0 0,1 0 0 0 0,0 0 0 0 0,-1 0 1 0 0,1 0-1 0 0,0 0 0 0 0,0 0 0 0 0,-1 0 0 0 0,1 0 1 0 0,0 0-1 0 0,0 0 0 0 0,-1 0 0 0 0,1 1 0 0 0,0-1 1 0 0,0 0-1 0 0,-1 0 0 0 0,1 0 0 0 0,0 0 0 0 0,0 1 1 0 0,-1-1-1 0 0,1 0 0 0 0,0 0 0 0 0,0 0 1 0 0,0 1-1 0 0,0-1 0 0 0,-1 0 0 0 0,1 0 0 0 0,0 0 1 0 0,0 1-1 0 0,0-1 0 0 0,0 1 0 0 0,-16 14-402 0 0,1 5 530 0 0,0 2 0 0 0,1 0 0 0 0,1 1 0 0 0,1 0-1 0 0,1 1 1 0 0,1 0 0 0 0,-11 41 0 0 0,13-34-107 0 0,2 0 0 0 0,1 0 0 0 0,2 1 0 0 0,0-1 0 0 0,5 63 0 0 0,-2-85-28 0 0,1-1 0 0 0,0 0 0 0 0,0 1 0 0 0,1-1-1 0 0,0 0 1 0 0,1 0 0 0 0,0 0 0 0 0,0-1 0 0 0,0 1 0 0 0,1-1-1 0 0,0 0 1 0 0,5 8 0 0 0,-8-15-136 0 0,0 1 1 0 0,0 0-1 0 0,-1 0 1 0 0,1-1-1 0 0,0 1 1 0 0,0-1-1 0 0,0 1 0 0 0,0 0 1 0 0,0-1-1 0 0,0 0 1 0 0,0 1-1 0 0,0-1 0 0 0,0 1 1 0 0,0-1-1 0 0,0 0 1 0 0,0 0-1 0 0,0 0 1 0 0,0 0-1 0 0,0 0 0 0 0,0 0 1 0 0,0 0-1 0 0,0 0 1 0 0,0 0-1 0 0,0 0 1 0 0,0 0-1 0 0,0-1 0 0 0,0 1 1 0 0,0 0-1 0 0,0-1 1 0 0,0 1-1 0 0,1-1 1 0 0,16-15-3677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3392 0 0,'0'0'3714'0'0,"0"16"-3190"0"0,-13 258 2481 0 0,8-112 101 0 0,15-190-3408 0 0,2 1 0 0 0,0 0 0 0 0,2 0-1 0 0,16-24 1 0 0,-10 19-72 0 0,-5 5 103 0 0,-7 11 174 0 0,2 0 0 0 0,-1 0-1 0 0,2 1 1 0 0,0 0-1 0 0,20-20 1 0 0,-30 34 66 0 0,-1 1 0 0 0,1-1 1 0 0,0 0-1 0 0,0 1 0 0 0,0-1 0 0 0,0 1 1 0 0,0-1-1 0 0,0 1 0 0 0,0-1 0 0 0,0 1 1 0 0,0 0-1 0 0,0-1 0 0 0,0 1 0 0 0,0 0 0 0 0,0 0 1 0 0,1 0-1 0 0,-1 0 0 0 0,0 0 0 0 0,0 0 1 0 0,0 0-1 0 0,0 0 0 0 0,0 0 0 0 0,0 0 0 0 0,0 1 1 0 0,0-1-1 0 0,0 1 0 0 0,0-1 0 0 0,0 0 1 0 0,0 1-1 0 0,0 0 0 0 0,0-1 0 0 0,0 1 1 0 0,0-1-1 0 0,0 1 0 0 0,-1 0 0 0 0,1 0 0 0 0,0 0 1 0 0,0-1-1 0 0,-1 1 0 0 0,1 0 0 0 0,-1 0 1 0 0,1 0-1 0 0,-1 0 0 0 0,1 0 0 0 0,0 2 1 0 0,4 6 131 0 0,-1 1 0 0 0,0 0 0 0 0,5 17 1 0 0,-7-19 45 0 0,30 122 311 0 0,3 10-52 0 0,-29-121-416 0 0,1-1 0 0 0,0-1 0 0 0,2 1 1 0 0,0-1-1 0 0,15 21 0 0 0,-20-33-150 0 0,0 0 0 0 0,0 0 1 0 0,0-1-1 0 0,1 1 0 0 0,-1-1 0 0 0,1 0 0 0 0,0-1 0 0 0,0 1 1 0 0,8 3-1 0 0,-9-5-285 0 0,0-1 0 0 0,-1 1 0 0 0,1-1 0 0 0,0 0 0 0 0,-1-1 0 0 0,1 1 0 0 0,0-1 0 0 0,0 1 0 0 0,0-1 0 0 0,6-1 0 0 0,18-5-3889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0 5501 0 0,'0'0'3044'0'0,"-17"10"-2704"0"0,5-4-270 0 0,0 0 6 0 0,-1 1-1 0 0,1 1 1 0 0,1 0 0 0 0,-1 0 0 0 0,1 1 0 0 0,1 0-1 0 0,-1 1 1 0 0,-12 17 0 0 0,-21 33 335 0 0,3 3 0 0 0,-47 92 0 0 0,-43 147 109 0 0,108-240-447 0 0,4 1 1 0 0,-18 93-1 0 0,32-123-48 0 0,1 0-1 0 0,1 0 1 0 0,2 1-1 0 0,1-1 1 0 0,2 0-1 0 0,10 56 1 0 0,-5-61 12 0 0,1-1 0 0 0,1 0 0 0 0,1-1 0 0 0,21 38 0 0 0,-21-46-85 0 0,0-1 0 0 0,1 0 0 0 0,2-1 0 0 0,-1 0 0 0 0,2-1 0 0 0,28 25-1 0 0,-34-34-207 0 0,0 0-1 0 0,0-1 1 0 0,1 0-1 0 0,0 0 1 0 0,15 5-1 0 0,-19-8-132 0 0,0-1-1 0 0,1 1 1 0 0,-1-1 0 0 0,0 0-1 0 0,1 0 1 0 0,-1-1-1 0 0,1 0 1 0 0,-1 0 0 0 0,1 0-1 0 0,-1-1 1 0 0,1 1 0 0 0,7-3-1 0 0,22-14-4639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1852 0 0,'0'0'7367'0'0,"-10"16"-6806"0"0,-110 184 1077 0 0,102-167-1492 0 0,-36 63 173 0 0,5 2 0 0 0,-38 108-1 0 0,46-77 13 0 0,37-175 1167 0 0,6 13-1914 0 0,1-1 0 0 0,1 1 0 0 0,2-1-1 0 0,2 1 1 0 0,18-50 0 0 0,76-153-1214 0 0,-87 205 1483 0 0,-1 0 218 0 0,37-57-1 0 0,-39 78 72 0 0,-4 16-493 0 0,0 23-228 0 0,-7-22 805 0 0,25 124 756 0 0,-16-70-810 0 0,2-1 1 0 0,4 0-1 0 0,28 72 1 0 0,-18-75-155 0 0,19 47 444 0 0,-40-91-769 0 0,-1 0 0 0 0,0 1 0 0 0,-2 0 1 0 0,1-1-1 0 0,0 26 0 0 0,-3-37 145 0 0,0-1 20 0 0,1-1 0 0 0,-1 1 0 0 0,0 0 0 0 0,0 0 0 0 0,0-1 0 0 0,0 1 0 0 0,0 0 0 0 0,0 0 0 0 0,0-1 0 0 0,-1 1 0 0 0,1 0 0 0 0,0-1 0 0 0,0 1 0 0 0,0 0 0 0 0,-1 0 0 0 0,1-1 0 0 0,0 1 0 0 0,-1 0 0 0 0,1-1 0 0 0,-1 1 0 0 0,1-1 0 0 0,0 1 0 0 0,-1-1 0 0 0,0 1 0 0 0,1-1 0 0 0,-1 1 0 0 0,1-1 0 0 0,-2 1 0 0 0,-10 1-3595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0 356 680 0 0,'0'0'6651'0'0,"15"-6"-6585"0"0,-2 1-39 0 0,4-2 50 0 0,0 1-1 0 0,0 0 0 0 0,34-5 0 0 0,271-54 355 0 0,-273 51-514 0 0,0-2-1 0 0,-2-2 0 0 0,0-2 1 0 0,64-38-1 0 0,41-42 370 0 0,-152 100-291 0 0,1 0 0 0 0,-1 0 1 0 0,0 0-1 0 0,0 0 0 0 0,1 0 0 0 0,-1 0 0 0 0,0 0 1 0 0,0 0-1 0 0,0 0 0 0 0,1 0 0 0 0,-1 0 0 0 0,0 0 0 0 0,0 0 1 0 0,1 0-1 0 0,-1 0 0 0 0,0 0 0 0 0,0 0 0 0 0,0 1 1 0 0,1-1-1 0 0,-1 0 0 0 0,0 0 0 0 0,0 0 0 0 0,0 0 0 0 0,0 0 1 0 0,1 1-1 0 0,-1-1 0 0 0,0 0 0 0 0,0 0 0 0 0,0 0 1 0 0,0 1-1 0 0,0-1 0 0 0,0 0 0 0 0,1 0 0 0 0,-1 0 0 0 0,0 1 1 0 0,0-1-1 0 0,0 0 0 0 0,0 0 0 0 0,0 1 0 0 0,0-1 1 0 0,0 0-1 0 0,0 0 0 0 0,0 0 0 0 0,0 1 0 0 0,0-1 0 0 0,0 0 1 0 0,0 0-1 0 0,0 1 0 0 0,0-1 0 0 0,-1 0 0 0 0,1 14 20 0 0,0-14 5 0 0,-7 65 1278 0 0,3-40-1053 0 0,1 0 0 0 0,1 31 0 0 0,2-50-224 0 0,0 0 0 0 0,1 0 0 0 0,0 0 0 0 0,0 0 0 0 0,0-1 0 0 0,1 1 0 0 0,0 0-1 0 0,0-1 1 0 0,0 0 0 0 0,0 1 0 0 0,1-1 0 0 0,0 0 0 0 0,0 0 0 0 0,7 8 0 0 0,-7-10 29 0 0,0 0 1 0 0,1-1-1 0 0,-1 1 1 0 0,0-1 0 0 0,1 1-1 0 0,-1-1 1 0 0,1 0 0 0 0,0 0-1 0 0,0-1 1 0 0,0 1-1 0 0,0-1 1 0 0,0 0 0 0 0,0 0-1 0 0,0 0 1 0 0,0-1 0 0 0,0 1-1 0 0,1-1 1 0 0,-1 0-1 0 0,0 0 1 0 0,0-1 0 0 0,0 1-1 0 0,0-1 1 0 0,0 0 0 0 0,1 0-1 0 0,-1 0 1 0 0,-1 0-1 0 0,1-1 1 0 0,0 0 0 0 0,0 0-1 0 0,0 0 1 0 0,5-5 0 0 0,1 1 46 0 0,0-1 0 0 0,-1-1 0 0 0,0 0 0 0 0,-1 0 0 0 0,1-1 0 0 0,-2 0 0 0 0,1 0 0 0 0,-1-1 1 0 0,-1 0-1 0 0,7-13 0 0 0,-6 9-78 0 0,-1-2 0 0 0,0 1 1 0 0,-1-1-1 0 0,-1 1 0 0 0,-1-1 0 0 0,0 0 1 0 0,-1-1-1 0 0,-1 1 0 0 0,0 0 1 0 0,-2-20-1 0 0,1 36-62 0 0,0-1-1 0 0,0 0 1 0 0,0 1 0 0 0,0-1-1 0 0,-1 0 1 0 0,1 1 0 0 0,0-1 0 0 0,0 0-1 0 0,0 1 1 0 0,-1-1 0 0 0,1 1-1 0 0,0-1 1 0 0,-1 0 0 0 0,1 1 0 0 0,-1-1-1 0 0,1 1 1 0 0,0-1 0 0 0,-1 1-1 0 0,1-1 1 0 0,-1 1 0 0 0,0-1 0 0 0,1 1-1 0 0,-1 0 1 0 0,1-1 0 0 0,-1 1-1 0 0,1 0 1 0 0,-1-1 0 0 0,-1 1-1 0 0,2 0-56 0 0,-1 0-1 0 0,1 0 0 0 0,0 0 1 0 0,-1 0-1 0 0,1 0 0 0 0,0 0 0 0 0,0 1 1 0 0,-1-1-1 0 0,1 0 0 0 0,0 0 0 0 0,-1 0 1 0 0,1 1-1 0 0,0-1 0 0 0,0 0 1 0 0,-1 0-1 0 0,1 0 0 0 0,0 1 0 0 0,0-1 1 0 0,0 0-1 0 0,0 1 0 0 0,-1-1 0 0 0,1 0 1 0 0,0 0-1 0 0,0 1 0 0 0,0-1 1 0 0,0 0-1 0 0,0 1 0 0 0,0-1 0 0 0,0 0 1 0 0,0 1-1 0 0,-1-1 0 0 0,1 0 0 0 0,0 1 1 0 0,0-1-1 0 0,1 0 0 0 0,-1 1 1 0 0,0-1-1 0 0,0 0 0 0 0,0 1 0 0 0,0-1 1 0 0,0 0-1 0 0,0 0 0 0 0,0 1 0 0 0,0-1 1 0 0,1 0-1 0 0,-1 1 0 0 0,0-1 1 0 0,0 0-1 0 0,0 0 0 0 0,1 1 0 0 0,-1-1 1 0 0,7 5-2109 0 0,11-3-601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500 1 5308 0 0,'0'0'3275'0'0,"-9"12"-3037"0"0,-29 40 1082 0 0,-48 87-1 0 0,-64 216-297 0 0,147-346-1000 0 0,-30 67-380 0 0,31-71 179 0 0,-2 1-1 0 0,1 0 1 0 0,0-1 0 0 0,-1 0-1 0 0,0 0 1 0 0,-1 0 0 0 0,1 0-1 0 0,-1-1 1 0 0,0 1 0 0 0,-5 3 0 0 0,7-7-45 0 0,0 1 0 0 0,0-1-1 0 0,0 0 1 0 0,-1-1 0 0 0,1 1 0 0 0,0 0 0 0 0,0-1 0 0 0,-1 0 0 0 0,1 0 0 0 0,0 0 0 0 0,-1 0 0 0 0,1 0 0 0 0,0-1 0 0 0,0 1 0 0 0,-1-1 0 0 0,1 0 0 0 0,0 0 0 0 0,0 0 0 0 0,0-1 0 0 0,0 1 0 0 0,0-1 0 0 0,0 1 0 0 0,1-1 0 0 0,-1 0 0 0 0,0 0 0 0 0,1 0-1 0 0,-1 0 1 0 0,1-1 0 0 0,0 1 0 0 0,0-1 0 0 0,0 1 0 0 0,-2-5 0 0 0,-16-27-2520 0 0</inkml:trace>
  <inkml:trace contextRef="#ctx0" brushRef="#br0" timeOffset="1">0 267 1644 0 0,'0'0'6427'0'0,"13"3"-6121"0"0,-4-1-213 0 0,-3-1-32 0 0,0 1-1 0 0,0-1 1 0 0,-1 1 0 0 0,1 0-1 0 0,0 0 1 0 0,-1 1-1 0 0,0-1 1 0 0,0 1 0 0 0,0 0-1 0 0,0 1 1 0 0,0-1 0 0 0,0 1-1 0 0,5 6 1 0 0,90 110 976 0 0,64 68-498 0 0,-146-170-597 0 0,-4-3-281 0 0,0 0 1 0 0,1-1 0 0 0,1-1-1 0 0,1 0 1 0 0,0-1 0 0 0,22 11-1 0 0,-23-18-1792 0 0,1-4-802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1 1212 0 0,'0'0'3825'0'0,"11"16"-2501"0"0,-7-9-1260 0 0,6 7 38 0 0,-2 0 0 0 0,0 1 1 0 0,0 0-1 0 0,-2 0 1 0 0,0 1-1 0 0,0 0 1 0 0,4 25-1 0 0,1 32 281 0 0,-3 1 0 0 0,-4 0 0 0 0,-3 1 0 0 0,-3-1 0 0 0,-4 0 0 0 0,-2-1 1 0 0,-4 1-1 0 0,-38 126 0 0 0,42-175-235 0 0,-2-1 0 0 0,-1-1 0 0 0,-1 0 0 0 0,-1 0 0 0 0,-1-2 0 0 0,-1 1 0 0 0,-1-2 0 0 0,-1 0 1 0 0,0-1-1 0 0,-2-1 0 0 0,0 0 0 0 0,-1-1 0 0 0,0-2 0 0 0,-2 0 0 0 0,-43 23 0 0 0,64-37-54 0 0,-9 2-2061 0 0,10-4 1780 0 0,-1 1 0 0 0,1-1 0 0 0,0 1 0 0 0,0-1 0 0 0,-1 1 0 0 0,1-1 0 0 0,0 1 0 0 0,0-1 0 0 0,0 1 0 0 0,0-1 0 0 0,0 0 0 0 0,-1 1 0 0 0,1-1 0 0 0,0 1 0 0 0,0-1 0 0 0,1 0 0 0 0,-1 1 0 0 0,0-1 0 0 0,0 1-1 0 0,0-1 1 0 0,0 1 0 0 0,0-1 0 0 0,1 0 0 0 0,6-31-5992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1 5949 0 0,'10'16'500'0'0,"5"9"-417"0"0,-2 1 0 0 0,0 0 1 0 0,-2 0-1 0 0,15 55 0 0 0,-7 16 438 0 0,-5 1 0 0 0,-3 1-1 0 0,-4 139 1 0 0,-39 303 1887 0 0,31-527-2359 0 0,-36 301 1008 0 0,28-267-903 0 0,-1-1 0 0 0,-3 0-1 0 0,-2-1 1 0 0,-31 67 0 0 0,35-92-57 0 0,-1 0 0 0 0,-1-1 0 0 0,-1-1 0 0 0,0 0 0 0 0,-2-1 1 0 0,0 0-1 0 0,-22 17 0 0 0,27-25-182 0 0,0-2-1 0 0,0 1 1 0 0,-1-2 0 0 0,0 1 0 0 0,-1-2 0 0 0,1 0 0 0 0,-1 0 0 0 0,0-1-1 0 0,-1-1 1 0 0,1 0 0 0 0,-1 0 0 0 0,0-2 0 0 0,-16 2 0 0 0,29-4-2 0 0,0 0-1 0 0,1 1 1 0 0,-1-1 0 0 0,0 0-1 0 0,0 0 1 0 0,0 0 0 0 0,0 0-1 0 0,0 0 1 0 0,0 0 0 0 0,0 0-1 0 0,1 0 1 0 0,-1 0 0 0 0,0-1-1 0 0,0 1 1 0 0,0 0 0 0 0,0 0 0 0 0,0-1-1 0 0,1 1 1 0 0,-1-1 0 0 0,0 1-1 0 0,0-1 1 0 0,1 1 0 0 0,-1-1-1 0 0,0 1 1 0 0,1-1 0 0 0,-1 0-1 0 0,0 1 1 0 0,1-1 0 0 0,-1 0-1 0 0,1 1 1 0 0,-1-1 0 0 0,1 0-1 0 0,-1 0 1 0 0,1 0 0 0 0,0 1 0 0 0,-1-1-1 0 0,1 0 1 0 0,0 0 0 0 0,0 0-1 0 0,0 0 1 0 0,0 0 0 0 0,0 0-1 0 0,0 1 1 0 0,0-1 0 0 0,0 0-1 0 0,0 0 1 0 0,0-1 0 0 0,6-29-3782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7705 0 0,'0'0'2187'0'0,"-3"9"-2341"0"0,2-4 169 0 0,1-2 20 0 0,-1-1-1 0 0,1 1 0 0 0,-1 0 1 0 0,0 0-1 0 0,0 0 1 0 0,0-1-1 0 0,0 1 0 0 0,0-1 1 0 0,-1 1-1 0 0,1-1 0 0 0,-1 1 1 0 0,0-1-1 0 0,0 0 1 0 0,0 0-1 0 0,0 1 0 0 0,0-1 1 0 0,0-1-1 0 0,0 1 1 0 0,-1 0-1 0 0,1-1 0 0 0,-1 1 1 0 0,1-1-1 0 0,-1 0 1 0 0,-5 2-1 0 0,-1 0 98 0 0,0-1 0 0 0,-1-1 0 0 0,1 0 0 0 0,-1 0 0 0 0,1-1 0 0 0,-1 0-1 0 0,-14-2 1 0 0,23 1-100 0 0,-1 1 1 0 0,1-1-1 0 0,0 1 0 0 0,0-1 0 0 0,0 0 0 0 0,0 1 0 0 0,0-1 0 0 0,0 0 0 0 0,0 0 0 0 0,1 0 0 0 0,-1 0 0 0 0,0 0 0 0 0,0 0 0 0 0,1 0 0 0 0,-1 0 0 0 0,0 0 0 0 0,1 0 0 0 0,-1 0 1 0 0,1-1-1 0 0,0 1 0 0 0,-1 0 0 0 0,1 0 0 0 0,0 0 0 0 0,0-1 0 0 0,-1 1 0 0 0,1 0 0 0 0,0 0 0 0 0,0-1 0 0 0,1 1 0 0 0,-1 0 0 0 0,0 0 0 0 0,0-1 0 0 0,1 1 0 0 0,-1 0 0 0 0,1-2 1 0 0,0 3-87 0 0,0-1 1 0 0,-1 1-1 0 0,1-1 1 0 0,0 1-1 0 0,0-1 1 0 0,0 1-1 0 0,0 0 1 0 0,0 0-1 0 0,0-1 1 0 0,0 1-1 0 0,0 0 1 0 0,0 0-1 0 0,0 0 1 0 0,0 0-1 0 0,0 0 1 0 0,0 0-1 0 0,0 0 1 0 0,0 0 0 0 0,-1 1-1 0 0,1-1 1 0 0,0 0-1 0 0,0 1 1 0 0,1-1-1 0 0,21 11-659 0 0,-20-8 643 0 0,-1 0 0 0 0,1 1 0 0 0,-1-1 1 0 0,0 0-1 0 0,0 1 0 0 0,0 0 1 0 0,0-1-1 0 0,-1 1 0 0 0,1 0 0 0 0,-1 0 1 0 0,0 0-1 0 0,0 0 0 0 0,-1 0 0 0 0,1 5 1 0 0,-5 18-2885 0 0,-8-8-4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52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9 392 0 0,'0'0'3728'0'0,"-3"-9"-5396"0"0,7 13 1512 0 0,-2-2-456 0 0,11-1-1072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12 5501 0 0,'0'0'5123'0'0,"3"3"-5017"0"0,-2-3-97 0 0,0 1-1 0 0,-1-1 0 0 0,1 0 0 0 0,-1 1 1 0 0,1-1-1 0 0,-1 0 0 0 0,1 1 0 0 0,-1-1 1 0 0,1 1-1 0 0,-1-1 0 0 0,0 1 0 0 0,1-1 0 0 0,-1 1 1 0 0,1-1-1 0 0,-1 1 0 0 0,0-1 0 0 0,0 1 1 0 0,1-1-1 0 0,-1 1 0 0 0,0 0 0 0 0,0-1 1 0 0,0 1-1 0 0,0-1 0 0 0,0 1 0 0 0,1 0 1 0 0,-1-1-1 0 0,0 1 0 0 0,-1 0 0 0 0,1-1 1 0 0,0 1-1 0 0,0-1 0 0 0,0 1 0 0 0,0 0 1 0 0,0-1-1 0 0,0 1 0 0 0,-1-1 0 0 0,1 1 1 0 0,0 0-1 0 0,-1-1 0 0 0,1 1 0 0 0,-1 0 1 0 0,-1 0 82 0 0,-1 1 0 0 0,1-1 1 0 0,-1 0-1 0 0,1-1 0 0 0,-1 1 1 0 0,1 0-1 0 0,-1-1 1 0 0,0 1-1 0 0,1-1 0 0 0,-1 0 1 0 0,1 0-1 0 0,-5 0 0 0 0,5 0-47 0 0,-38-4 596 0 0,39 4-611 0 0,-1 0-1 0 0,1-1 1 0 0,0 1-1 0 0,0-1 1 0 0,0 1-1 0 0,0-1 1 0 0,-1 1-1 0 0,1-1 1 0 0,0 0 0 0 0,0 1-1 0 0,0-1 1 0 0,0 0-1 0 0,0 0 1 0 0,1 0-1 0 0,-1 0 1 0 0,0 0-1 0 0,0 0 1 0 0,1 0-1 0 0,-1 0 1 0 0,0 0-1 0 0,1 0 1 0 0,-1 0-1 0 0,1 0 1 0 0,-1-1-1 0 0,1 1 1 0 0,0 0-1 0 0,-1 0 1 0 0,1-1 0 0 0,0 1-1 0 0,0-1 1 0 0,0 1-60 0 0,1 0 0 0 0,-1 0 0 0 0,1 0 0 0 0,0 1 0 0 0,-1-1-1 0 0,1 0 1 0 0,-1 1 0 0 0,1-1 0 0 0,0 0 0 0 0,0 1 0 0 0,-1-1 0 0 0,1 1 0 0 0,0-1 0 0 0,0 1 0 0 0,0-1 0 0 0,0 1 0 0 0,-1 0 0 0 0,1-1 0 0 0,0 1 0 0 0,0 0 0 0 0,0 0 0 0 0,0 0 0 0 0,0-1 0 0 0,0 1 0 0 0,0 0 0 0 0,0 0 0 0 0,1 1 0 0 0,33-2-611 0 0,-31 1 615 0 0,1 0-42 0 0,-1 0 0 0 0,0 1 0 0 0,1-1 0 0 0,-1 1 0 0 0,0 0 0 0 0,0 0 0 0 0,0 1 0 0 0,0-1 1 0 0,0 1-1 0 0,0 0 0 0 0,6 4 0 0 0,-8-5 73 0 0,0 0 1 0 0,0 1 0 0 0,0 0-1 0 0,0 0 1 0 0,0-1 0 0 0,-1 1-1 0 0,1 0 1 0 0,-1 0 0 0 0,1 0-1 0 0,-1 1 1 0 0,0-1 0 0 0,0 0-1 0 0,0 0 1 0 0,0 1 0 0 0,0-1-1 0 0,0 1 1 0 0,-1-1 0 0 0,1 1-1 0 0,-1-1 1 0 0,0 5 0 0 0,-2-6 88 0 0,0 1 1 0 0,-1-1-1 0 0,1 0 0 0 0,0 0 1 0 0,-1 0-1 0 0,0 0 1 0 0,1 0-1 0 0,-1-1 1 0 0,1 1-1 0 0,-1-1 0 0 0,0 1 1 0 0,1-1-1 0 0,-6 0 1 0 0,1 1 2 0 0,-65 8-3078 0 0,44-10-673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 23 208 0 0,'0'0'9966'0'0,"-2"-5"-9462"0"0,-3-12-542 0 0,5 23-47 0 0,5 43 190 0 0,-2-18 567 0 0,3 75-132 0 0,-4 1-1 0 0,-5-1 1 0 0,-24 152-1 0 0,19-210-382 0 0,-25 87 1 0 0,28-120-52 0 0,0 0 1 0 0,-1-1-1 0 0,-1 1 1 0 0,0-2-1 0 0,-1 1 1 0 0,-1-1-1 0 0,0 0 1 0 0,0 0 0 0 0,-22 20-1 0 0,22-26 71 0 0,1-2 1 0 0,-1 1-1 0 0,0-1 0 0 0,-1 0 1 0 0,1-1-1 0 0,-1 0 0 0 0,0 0 1 0 0,0-1-1 0 0,0 0 0 0 0,0-1 1 0 0,-1-1-1 0 0,1 1 0 0 0,-18-1 1 0 0,15-1-208 0 0,1 0 0 0 0,0-1 0 0 0,0-1 0 0 0,-1 1 0 0 0,1-2 0 0 0,0 0 0 0 0,0 0 0 0 0,1-2 0 0 0,-1 1 0 0 0,1-1 0 0 0,-15-9 0 0 0,23 12-262 0 0,-1-1 0 0 0,1 0 0 0 0,0 1 0 0 0,-1-1 0 0 0,2-1 0 0 0,-1 1 0 0 0,0 0 0 0 0,0-1 0 0 0,1 1 0 0 0,-3-7 0 0 0,3 6-624 0 0,0 0 0 0 0,1 0 1 0 0,0 0-1 0 0,0 0 0 0 0,0 0 1 0 0,0 0-1 0 0,1-5 0 0 0,-1-15-3875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66 6341 0 0,'0'0'2686'0'0,"-2"11"-3818"0"0,-3 37 1119 0 0,5-47 30 0 0,0 1 0 0 0,1 0 1 0 0,-1-1-1 0 0,0 1 0 0 0,1 0 0 0 0,-1-1 0 0 0,1 1 0 0 0,-1-1 1 0 0,1 1-1 0 0,0-1 0 0 0,0 1 0 0 0,0-1 0 0 0,0 0 0 0 0,0 1 1 0 0,0-1-1 0 0,0 0 0 0 0,0 0 0 0 0,0 0 0 0 0,0 0 0 0 0,1 0 1 0 0,-1 0-1 0 0,1 0 0 0 0,-1 0 0 0 0,0 0 0 0 0,1-1 0 0 0,-1 1 1 0 0,1-1-1 0 0,0 1 0 0 0,2 0 0 0 0,0 0 56 0 0,1 0 0 0 0,-1 0 0 0 0,1-1 0 0 0,-1 0 0 0 0,1 1 0 0 0,-1-1 0 0 0,1-1 0 0 0,5 0 0 0 0,-7 0 8 0 0,-1 0-1 0 0,0 0 1 0 0,0 0-1 0 0,0-1 0 0 0,0 1 1 0 0,0-1-1 0 0,-1 1 1 0 0,1-1-1 0 0,0 1 1 0 0,-1-1-1 0 0,1 0 1 0 0,-1 0-1 0 0,1 0 0 0 0,-1 0 1 0 0,0 0-1 0 0,0 0 1 0 0,0 0-1 0 0,0 0 1 0 0,0 0-1 0 0,-1-1 1 0 0,1 1-1 0 0,0 0 0 0 0,-1-1 1 0 0,0 1-1 0 0,0 0 1 0 0,0-1-1 0 0,0 1 1 0 0,0-5-1 0 0,0 1-13 0 0,0 0-1 0 0,-1 1 1 0 0,1-1 0 0 0,-1 0-1 0 0,-1 0 1 0 0,1 0-1 0 0,-1 1 1 0 0,0-1 0 0 0,0 1-1 0 0,-5-10 1 0 0,5 13-94 0 0,1 0 1 0 0,-1-1-1 0 0,0 1 0 0 0,1 0 1 0 0,-1 0-1 0 0,0 0 0 0 0,0 0 1 0 0,0 1-1 0 0,-1-1 1 0 0,1 0-1 0 0,0 1 0 0 0,-1 0 1 0 0,1-1-1 0 0,-1 1 1 0 0,1 0-1 0 0,-1 0 0 0 0,1 1 1 0 0,-1-1-1 0 0,0 0 1 0 0,1 1-1 0 0,-1 0 0 0 0,0-1 1 0 0,-3 1-1 0 0,3 1-64 0 0,-1 0 0 0 0,1 0 0 0 0,0 0-1 0 0,-1 1 1 0 0,1-1 0 0 0,0 1 0 0 0,0 0 0 0 0,0 0-1 0 0,0 0 1 0 0,0 0 0 0 0,0 0 0 0 0,1 1 0 0 0,-1-1-1 0 0,1 1 1 0 0,-1 0 0 0 0,1-1 0 0 0,-3 7 0 0 0,0-2-538 0 0,1 0 1 0 0,-1 1-1 0 0,2 0 1 0 0,-1 0-1 0 0,1 1 1 0 0,0-1 0 0 0,1 0-1 0 0,-2 11 1 0 0,1 12-3468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5989 0 0,'0'0'6456'0'0,"14"-1"-6387"0"0,269-8 712 0 0,-266 16-3297 0 0,-14 2-1615 0 0,-3-8 3993 0 0,0-1 1 0 0,0 0-1 0 0,0 1 0 0 0,0-1 1 0 0,0 0-1 0 0,-14 8-4836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4044 0 0,'0'0'7636'0'0,"15"-5"-7461"0"0,15-4-129 0 0,1 0-1 0 0,44-5 1 0 0,154 3 1489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17 5625 0 0,'0'0'4857'0'0,"-14"12"-4871"0"0,1-2 54 0 0,4-4 6 0 0,1 1-1 0 0,0 0 1 0 0,0 0-1 0 0,0 1 0 0 0,1 0 1 0 0,0 1-1 0 0,0-1 1 0 0,1 1-1 0 0,-7 14 0 0 0,4-4-7 0 0,1 1-1 0 0,1 0 1 0 0,0 1-1 0 0,2 0 0 0 0,1 0 1 0 0,0 0-1 0 0,-1 27 1 0 0,5-38-40 0 0,0-1 0 0 0,1 1 0 0 0,0 0 0 0 0,0-1 0 0 0,1 1 0 0 0,0-1 0 0 0,1 1 0 0 0,4 9 0 0 0,-4-14 16 0 0,-1 0 0 0 0,1 0 0 0 0,0 0 1 0 0,0 0-1 0 0,1 0 0 0 0,0-1 1 0 0,-1 0-1 0 0,2 0 0 0 0,-1 0 1 0 0,0 0-1 0 0,1-1 0 0 0,-1 1 1 0 0,1-1-1 0 0,9 4 0 0 0,-9-5 75 0 0,0 0-1 0 0,0 0 1 0 0,0 0-1 0 0,0 0 1 0 0,0-1-1 0 0,1 0 1 0 0,-1 0-1 0 0,1 0 1 0 0,-1-1-1 0 0,0 0 0 0 0,1 0 1 0 0,-1 0-1 0 0,1-1 1 0 0,-1 0-1 0 0,0 0 1 0 0,10-3-1 0 0,-8 1 19 0 0,0 0-1 0 0,-1-1 1 0 0,0 0-1 0 0,0 0 1 0 0,0 0-1 0 0,0-1 1 0 0,-1 0-1 0 0,0 0 1 0 0,0 0-1 0 0,0 0 1 0 0,5-9-1 0 0,-1 0 77 0 0,0 0-1 0 0,-2 0 1 0 0,0-1 0 0 0,0 1-1 0 0,-2-2 1 0 0,0 1-1 0 0,0-1 1 0 0,-1 1 0 0 0,-1-1-1 0 0,1-26 1 0 0,-3 16-62 0 0,-1 0 0 0 0,-6-41 0 0 0,5 60-118 0 0,0 0 0 0 0,-1 0 1 0 0,1 0-1 0 0,-2 0 0 0 0,1 0 1 0 0,-1 1-1 0 0,0-1 0 0 0,0 1 0 0 0,-1 0 1 0 0,0 0-1 0 0,0 0 0 0 0,0 1 0 0 0,-1-1 1 0 0,-9-8-1 0 0,11 12-82 0 0,0 0 0 0 0,-1 0 0 0 0,1 0 1 0 0,-1 1-1 0 0,1-1 0 0 0,-1 1 0 0 0,1 0 0 0 0,-1 0 1 0 0,0 0-1 0 0,0 1 0 0 0,1-1 0 0 0,-1 1 0 0 0,0 0 1 0 0,0 0-1 0 0,0 0 0 0 0,1 0 0 0 0,-1 1 0 0 0,0 0 1 0 0,0-1-1 0 0,1 2 0 0 0,-7 1 0 0 0,-2 2-844 0 0,0 0 1 0 0,1 1-1 0 0,-1 0 0 0 0,1 1 1 0 0,-13 11-1 0 0,-17 15-4516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94 508 0 0,'0'0'7673'0'0,"0"-9"-7142"0"0,0-41 1622 0 0,-3 63-2280 0 0,-5 13 196 0 0,1 0 0 0 0,1 1 0 0 0,1-1-1 0 0,2 1 1 0 0,0 0 0 0 0,2 0 0 0 0,3 39-1 0 0,-1-63-77 0 0,-1-1 0 0 0,0 1 0 0 0,1-1 0 0 0,-1 1 0 0 0,1-1 0 0 0,0 1-1 0 0,0-1 1 0 0,0 0 0 0 0,0 1 0 0 0,1-1 0 0 0,1 3 0 0 0,-2-4 29 0 0,0 0 0 0 0,-1 0 0 0 0,1 0 0 0 0,0-1 1 0 0,0 1-1 0 0,0 0 0 0 0,0-1 0 0 0,0 1 0 0 0,0-1 0 0 0,0 1 0 0 0,0-1 1 0 0,0 0-1 0 0,0 1 0 0 0,0-1 0 0 0,0 0 0 0 0,0 0 0 0 0,1 1 0 0 0,-1-1 1 0 0,1 0-1 0 0,1-1 41 0 0,0 0 1 0 0,0 1-1 0 0,0-1 1 0 0,0 0-1 0 0,-1 0 0 0 0,1-1 1 0 0,0 1-1 0 0,-1-1 1 0 0,1 1-1 0 0,-1-1 1 0 0,1 0-1 0 0,-1 0 1 0 0,0 0-1 0 0,0 0 0 0 0,0 0 1 0 0,0 0-1 0 0,3-5 1 0 0,51-84 325 0 0,-56 91-404 0 0,1 0 0 0 0,-1-1-1 0 0,0 1 1 0 0,1 0 0 0 0,-1 0-1 0 0,1 0 1 0 0,-1-1 0 0 0,0 1 0 0 0,1 0-1 0 0,-1 0 1 0 0,1 0 0 0 0,-1 0-1 0 0,1 0 1 0 0,-1 0 0 0 0,1 0 0 0 0,-1 0-1 0 0,1 0 1 0 0,-1 0 0 0 0,1 0-1 0 0,-1 0 1 0 0,1 0 0 0 0,-1 0 0 0 0,0 0-1 0 0,1 0 1 0 0,-1 1 0 0 0,1-1-1 0 0,-1 0 1 0 0,1 0 0 0 0,-1 0 0 0 0,0 1-1 0 0,1-1 1 0 0,-1 0 0 0 0,0 1-1 0 0,1-1 1 0 0,-1 1 0 0 0,20 15-1014 0 0,-12-9 754 0 0,4 1 359 0 0,0-1-1 0 0,0 0 1 0 0,0-1-1 0 0,1 0 1 0 0,0-1 0 0 0,0-1-1 0 0,1 0 1 0 0,-1-1 0 0 0,1 0-1 0 0,0-1 1 0 0,0 0-1 0 0,23-2 1 0 0,-29 0-38 0 0,-1 0 0 0 0,0-1 0 0 0,0-1 1 0 0,0 1-1 0 0,0-1 0 0 0,-1 0 0 0 0,1 0 0 0 0,0-1 0 0 0,-1 0 0 0 0,1 0 1 0 0,-1-1-1 0 0,0 0 0 0 0,0 0 0 0 0,-1 0 0 0 0,1-1 0 0 0,-1 0 0 0 0,0 0 1 0 0,0 0-1 0 0,0 0 0 0 0,-1-1 0 0 0,0 0 0 0 0,0 0 0 0 0,-1 0 0 0 0,1 0 1 0 0,-1-1-1 0 0,3-8 0 0 0,-2 3 78 0 0,-1 0 0 0 0,0 0 1 0 0,-1 0-1 0 0,0-1 0 0 0,0-22 0 0 0,-2 31-146 0 0,0-1-1 0 0,0 1 1 0 0,0 0-1 0 0,-1-1 1 0 0,0 1 0 0 0,0 0-1 0 0,0 0 1 0 0,0-1-1 0 0,0 1 1 0 0,-1 0-1 0 0,0 0 1 0 0,0 0 0 0 0,0 1-1 0 0,0-1 1 0 0,-1 0-1 0 0,1 1 1 0 0,-1-1-1 0 0,0 1 1 0 0,-6-6 0 0 0,7 8-126 0 0,0 0 0 0 0,1 0 0 0 0,-1 0 0 0 0,0 1 0 0 0,0-1 0 0 0,0 0 0 0 0,0 1 0 0 0,0-1 0 0 0,0 1 0 0 0,0 0 0 0 0,0 0 0 0 0,0 0 0 0 0,0 0 0 0 0,-2 0 0 0 0,2 0-176 0 0,1 0 0 0 0,-1 1 0 0 0,1-1 0 0 0,-1 1 0 0 0,1-1 0 0 0,0 1 0 0 0,-1-1 0 0 0,1 1 0 0 0,0 0 0 0 0,-1 0 0 0 0,1 0 0 0 0,0 0 0 0 0,0 0 0 0 0,-1 0 0 0 0,1 0 0 0 0,0 0 0 0 0,0 0 0 0 0,0 0 0 0 0,0 2 0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3708 0 0,'0'0'5650'0'0,"6"16"-5586"0"0,4 18 166 0 0,-2 0 0 0 0,0 1 0 0 0,3 54 0 0 0,-7 257 347 0 0,-6-315-420 0 0,-1 1 0 0 0,-2 0 0 0 0,-9 35-1 0 0,23-96-132 0 0,2 0-1 0 0,1 0 0 0 0,1 1 0 0 0,1 0 1 0 0,2 1-1 0 0,0 1 0 0 0,2 1 0 0 0,35-39 1 0 0,-52 62-34 0 0,0 1 0 0 0,1-1 1 0 0,-1 1-1 0 0,0-1 1 0 0,1 1-1 0 0,-1 0 0 0 0,1 0 1 0 0,-1 0-1 0 0,1 0 0 0 0,-1 0 1 0 0,1 0-1 0 0,0 0 1 0 0,-1 0-1 0 0,1 1 0 0 0,0-1 1 0 0,0 1-1 0 0,0-1 0 0 0,0 1 1 0 0,-1 0-1 0 0,1 0 0 0 0,0 0 1 0 0,0 0-1 0 0,0 0 1 0 0,0 0-1 0 0,0 0 0 0 0,-1 0 1 0 0,1 1-1 0 0,0-1 0 0 0,0 1 1 0 0,0 0-1 0 0,-1-1 0 0 0,1 1 1 0 0,0 0-1 0 0,-1 0 1 0 0,1 0-1 0 0,0 0 0 0 0,-1 0 1 0 0,0 0-1 0 0,1 1 0 0 0,-1-1 1 0 0,0 0-1 0 0,1 1 1 0 0,-1-1-1 0 0,1 3 0 0 0,5 8 90 0 0,0 0 0 0 0,-1 0 0 0 0,0 1 0 0 0,8 26-1 0 0,-8-22-38 0 0,7 27 91 0 0,-2 0-1 0 0,6 50 0 0 0,-1-6-2323 0 0,-9-67 199 0 0,-7-21 1857 0 0,0 1 0 0 0,0-1 1 0 0,0 1-1 0 0,1-1 0 0 0,-1 1 0 0 0,0-1 1 0 0,0 1-1 0 0,1-1 0 0 0,-1 1 0 0 0,0-1 1 0 0,1 0-1 0 0,-1 1 0 0 0,1-1 0 0 0,-1 0 1 0 0,0 1-1 0 0,1-1 0 0 0,-1 0 0 0 0,1 1 1 0 0,-1-1-1 0 0,1 0 0 0 0,-1 0 1 0 0,1 0-1 0 0,-1 1 0 0 0,1-1 0 0 0,-1 0 1 0 0,1 0-1 0 0,-1 0 0 0 0,1 0 0 0 0,-1 0 1 0 0,1 0-1 0 0,-1 0 0 0 0,1 0 0 0 0,-1 0 1 0 0,1 0-1 0 0,0 0 0 0 0,6-6-2396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0 300 0 0,'0'0'9482'0'0,"8"13"-9173"0"0,24 42-61 0 0,-28-46-215 0 0,-1 0-1 0 0,1 0 1 0 0,-2 1 0 0 0,1-1 0 0 0,-1 0-1 0 0,-1 1 1 0 0,0 0 0 0 0,0-1 0 0 0,-1 1-1 0 0,0 0 1 0 0,-2 9 0 0 0,1 10 77 0 0,1-16-222 0 0,-1 51 310 0 0,-6-23-3926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72 6217 0 0,'0'0'2440'0'0,"-2"13"-2501"0"0,-6 44 162 0 0,8-54-85 0 0,-1-1-1 0 0,1 1 1 0 0,1 0 0 0 0,-1-1-1 0 0,0 1 1 0 0,1-1 0 0 0,-1 1-1 0 0,1-1 1 0 0,-1 1 0 0 0,1-1 0 0 0,0 0-1 0 0,0 1 1 0 0,1-1 0 0 0,-1 0-1 0 0,0 0 1 0 0,1 1 0 0 0,-1-1-1 0 0,1 0 1 0 0,0-1 0 0 0,0 1 0 0 0,-1 0-1 0 0,1 0 1 0 0,0-1 0 0 0,1 1-1 0 0,-1-1 1 0 0,0 0 0 0 0,0 1 0 0 0,1-1-1 0 0,-1 0 1 0 0,0 0 0 0 0,1-1-1 0 0,-1 1 1 0 0,1 0 0 0 0,-1-1-1 0 0,6 1 1 0 0,-7-2 20 0 0,0 1 0 0 0,0 0 0 0 0,0-1 0 0 0,0 1 0 0 0,0-1-1 0 0,-1 0 1 0 0,1 1 0 0 0,0-1 0 0 0,0 1 0 0 0,0-1 0 0 0,-1 0 0 0 0,1 0 0 0 0,0 1 0 0 0,-1-1-1 0 0,1 0 1 0 0,-1 0 0 0 0,1 0 0 0 0,-1 0 0 0 0,1 0 0 0 0,-1 0 0 0 0,0 0 0 0 0,1 0 0 0 0,-1 0-1 0 0,0 0 1 0 0,0 0 0 0 0,0 0 0 0 0,1-1 0 0 0,3-32 254 0 0,-4 32-273 0 0,1-12 53 0 0,-1 0 1 0 0,0 0-1 0 0,-1 0 0 0 0,-4-27 0 0 0,4 39-85 0 0,1-1 1 0 0,-1 1 0 0 0,1 0-1 0 0,-1-1 1 0 0,0 1 0 0 0,0-1-1 0 0,0 1 1 0 0,0 0 0 0 0,0 0-1 0 0,-1 0 1 0 0,1 0 0 0 0,0 0-1 0 0,-1 0 1 0 0,0 0 0 0 0,1 0-1 0 0,-1 0 1 0 0,0 1 0 0 0,0-1-1 0 0,0 1 1 0 0,0-1 0 0 0,-1 1-1 0 0,1 0 1 0 0,0 0-1 0 0,0 0 1 0 0,-1 0 0 0 0,1 0-1 0 0,0 0 1 0 0,-1 1 0 0 0,1-1-1 0 0,-1 1 1 0 0,1 0 0 0 0,-1 0-1 0 0,1 0 1 0 0,-1 0 0 0 0,-3 1-1 0 0,3 0-32 0 0,-1 0 1 0 0,1 0-1 0 0,0 0 0 0 0,0 1 0 0 0,1-1 0 0 0,-1 1 1 0 0,0 0-1 0 0,1 0 0 0 0,-1 0 0 0 0,1 0 0 0 0,-1 1 1 0 0,1-1-1 0 0,0 0 0 0 0,0 1 0 0 0,0 0 0 0 0,0-1 0 0 0,0 1 1 0 0,-1 5-1 0 0,-2 2-535 0 0,0 0-1 0 0,1 1 1 0 0,0-1 0 0 0,-2 13 0 0 0,3-3-2132 0 0,3 1-1180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53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 2712 0 0,'0'0'680'0'0</inkml:trace>
  <inkml:trace contextRef="#ctx0" brushRef="#br0" timeOffset="1">60 1 1828 0 0,'-59'52'952'0'0,"59"-53"-536"0"0,0-1-416 0 0,6 2-248 0 0,1 0-416 0 0,6 2 376 0 0,-5 1-744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3220 0 0,'0'0'6356'0'0,"3"14"-6181"0"0,-1-2-90 0 0,3 13 137 0 0,-1 1 1 0 0,1 29 0 0 0,-4 134 884 0 0,6 104-390 0 0,-7-289-717 0 0,11 70-32 0 0,-10-70 30 0 0,0 1 1 0 0,0-1-1 0 0,0 0 0 0 0,1 0 0 0 0,-1 0 0 0 0,1 0 0 0 0,0 0 0 0 0,1 0 0 0 0,-1 0 0 0 0,1-1 0 0 0,-1 1 0 0 0,1-1 1 0 0,0 0-1 0 0,5 5 0 0 0,-6-7 30 0 0,1 0 1 0 0,-1 0-1 0 0,0-1 0 0 0,0 1 1 0 0,1 0-1 0 0,-1-1 1 0 0,1 0-1 0 0,-1 1 0 0 0,0-1 1 0 0,1 0-1 0 0,-1 0 1 0 0,1 0-1 0 0,-1-1 1 0 0,0 1-1 0 0,1-1 0 0 0,-1 1 1 0 0,0-1-1 0 0,1 0 1 0 0,-1 1-1 0 0,0-1 0 0 0,0 0 1 0 0,4-3-1 0 0,4-2 156 0 0,-1 0-1 0 0,0 0 0 0 0,12-12 1 0 0,2-4-278 0 0,-1-2 1 0 0,-1 0 0 0 0,-1-1 0 0 0,-1-1 0 0 0,-1-1 0 0 0,-2 0 0 0 0,0-2 0 0 0,-2 0 0 0 0,-1 0 0 0 0,-2-1 0 0 0,-1-1 0 0 0,9-40-1 0 0,-18 62 182 0 0,0-1 0 0 0,0 1-1 0 0,-1 0 1 0 0,0-1-1 0 0,-2-9 1 0 0,2 17-82 0 0,-1 1 0 0 0,1-1 0 0 0,0 1 0 0 0,-1-1 0 0 0,1 1 0 0 0,-1-1 0 0 0,1 1 0 0 0,-1 0 1 0 0,0-1-1 0 0,1 1 0 0 0,-1 0 0 0 0,0-1 0 0 0,0 1 0 0 0,0 0 0 0 0,0 0 0 0 0,-2-2 0 0 0,2 3-31 0 0,0-1-1 0 0,0 1 1 0 0,-1 0-1 0 0,1 0 1 0 0,0-1 0 0 0,0 1-1 0 0,0 0 1 0 0,0 0 0 0 0,-1 0-1 0 0,1 0 1 0 0,0 1-1 0 0,0-1 1 0 0,0 0 0 0 0,-1 0-1 0 0,1 1 1 0 0,0-1 0 0 0,0 1-1 0 0,0-1 1 0 0,0 1-1 0 0,0-1 1 0 0,0 1 0 0 0,0 0-1 0 0,0-1 1 0 0,0 1 0 0 0,-1 1-1 0 0,-5 4 34 0 0,1 0 0 0 0,0 0 0 0 0,0 1 0 0 0,0 0-1 0 0,1 0 1 0 0,0 1 0 0 0,1-1 0 0 0,-1 1 0 0 0,1 0 0 0 0,1 0 0 0 0,0 1-1 0 0,0-1 1 0 0,0 1 0 0 0,1-1 0 0 0,-1 10 0 0 0,0 1 52 0 0,1-1 0 0 0,0 0 0 0 0,2 1 0 0 0,0-1 0 0 0,1 0 0 0 0,5 27 0 0 0,-4-36-49 0 0,0 1 0 0 0,1 0 0 0 0,0-1 1 0 0,1 0-1 0 0,0 0 0 0 0,1 0 1 0 0,0 0-1 0 0,0-1 0 0 0,8 10 0 0 0,-10-13 15 0 0,1-1 0 0 0,0 0 0 0 0,0 0 0 0 0,0-1-1 0 0,1 1 1 0 0,-1-1 0 0 0,1 0 0 0 0,0 0 0 0 0,0 0-1 0 0,0-1 1 0 0,0 1 0 0 0,0-1 0 0 0,1-1 0 0 0,-1 1-1 0 0,1-1 1 0 0,-1 0 0 0 0,10 1 0 0 0,-4-2-156 0 0,-1 0-1 0 0,1 0 1 0 0,-1-1 0 0 0,0-1-1 0 0,1 0 1 0 0,11-3 0 0 0,-17 3-325 0 0,0 0 1 0 0,0 0 0 0 0,0-1-1 0 0,-1 1 1 0 0,1-1 0 0 0,0 0-1 0 0,-1 0 1 0 0,8-8 0 0 0,7-13-3561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615 1 3524 0 0,'0'0'6401'0'0,"-13"8"-6222"0"0,-4 3-43 0 0,0 2 1 0 0,0 0-1 0 0,2 0 0 0 0,0 2 0 0 0,-25 30 1 0 0,-21 37 188 0 0,5 3 0 0 0,3 3 0 0 0,4 1 1 0 0,3 3-1 0 0,5 2 0 0 0,4 1 0 0 0,5 2 0 0 0,-27 130 1 0 0,42-140-312 0 0,3 1 0 0 0,5 0 0 0 0,4 1 0 0 0,3-1 0 0 0,19 168 0 0 0,-11-215-15 0 0,2 0 0 0 0,2-1 0 0 0,1 0-1 0 0,2-1 1 0 0,2-1 0 0 0,1 0 0 0 0,2-1-1 0 0,2 0 1 0 0,1-2 0 0 0,2 0 0 0 0,30 35 0 0 0,-24-35 133 0 0,2-2 0 0 0,1-1 0 0 0,1-2 1 0 0,43 30-1 0 0,-86-89-5563 0 0,5 19 1666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 73 272 0 0,'0'0'6329'0'0,"0"-12"-5795"0"0,0-33-9 0 0,0 30 3217 0 0,1 236-2408 0 0,-3 241-450 0 0,2-440-827 0 0,-1-1 0 0 0,-1 1 0 0 0,-1-1-1 0 0,-8 28 1 0 0,10-45-6 0 0,0 0 1 0 0,0 1-1 0 0,-1-1 0 0 0,0 0 0 0 0,0 0 0 0 0,0 0 0 0 0,0 0 0 0 0,0-1 1 0 0,-1 1-1 0 0,1 0 0 0 0,-1-1 0 0 0,0 0 0 0 0,-1 0 0 0 0,1 0 0 0 0,0 0 0 0 0,-1 0 1 0 0,1-1-1 0 0,-1 1 0 0 0,0-1 0 0 0,0 0 0 0 0,0 0 0 0 0,0 0 0 0 0,0-1 1 0 0,-1 0-1 0 0,1 1 0 0 0,0-1 0 0 0,-8 0 0 0 0,-13 0 87 0 0,0-2 0 0 0,0-1-1 0 0,-1-1 1 0 0,-28-7 0 0 0,-99-33-381 0 0,141 39 166 0 0,11 4 112 0 0,-21-11-2060 0 0,21 10 1727 0 0,0 0 1 0 0,1 0-1 0 0,-1 0 0 0 0,1 0 1 0 0,0 0-1 0 0,-1 0 1 0 0,1 0-1 0 0,0 0 1 0 0,-1 0-1 0 0,1 0 1 0 0,0 0-1 0 0,0 0 1 0 0,0 0-1 0 0,0 0 0 0 0,0 0 1 0 0,0-1-1 0 0,0 1 1 0 0,1 0-1 0 0,-1 0 1 0 0,0 0-1 0 0,1 0 1 0 0,-1 0-1 0 0,0 0 0 0 0,2-1 1 0 0,9-23-4959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35 4712 0 0,'0'0'5132'0'0,"-11"15"-5030"0"0,-32 51-93 0 0,41-63-13 0 0,1-1 0 0 0,0 1 0 0 0,0 0 0 0 0,0 0 0 0 0,0 0 0 0 0,0 0 1 0 0,0 0-1 0 0,1 0 0 0 0,-1 0 0 0 0,1 0 0 0 0,0 0 0 0 0,0 0 0 0 0,0 0 0 0 0,0 0 0 0 0,1 0 0 0 0,-1 0 0 0 0,1 0 1 0 0,0 0-1 0 0,0 0 0 0 0,0 0 0 0 0,0 0 0 0 0,0-1 0 0 0,1 1 0 0 0,-1 0 0 0 0,1-1 0 0 0,0 1 0 0 0,2 2 0 0 0,0-1 37 0 0,0 1-1 0 0,1-1 0 0 0,-1 0 1 0 0,1 0-1 0 0,0-1 0 0 0,0 1 1 0 0,1-1-1 0 0,-1 0 0 0 0,1-1 1 0 0,8 4-1 0 0,-10-5 28 0 0,0 1 1 0 0,0-1 0 0 0,0 0-1 0 0,0 0 1 0 0,0-1-1 0 0,0 1 1 0 0,1-1-1 0 0,-1 0 1 0 0,0 0 0 0 0,0-1-1 0 0,1 1 1 0 0,-1-1-1 0 0,0 0 1 0 0,0 0-1 0 0,0 0 1 0 0,0 0-1 0 0,0-1 1 0 0,0 0 0 0 0,0 1-1 0 0,-1-2 1 0 0,1 1-1 0 0,-1 0 1 0 0,1-1-1 0 0,4-4 1 0 0,-4 2 60 0 0,0 0 0 0 0,-1 0 0 0 0,1 0 0 0 0,-1-1 0 0 0,0 0 0 0 0,0 0 0 0 0,-1 0 0 0 0,0 0 0 0 0,0 0 0 0 0,0 0 0 0 0,-1 0 0 0 0,0-1 0 0 0,0 1 0 0 0,0-1 0 0 0,-1-8 0 0 0,0 9-101 0 0,0 1 0 0 0,-1-1-1 0 0,1 1 1 0 0,-1-1 0 0 0,0 1 0 0 0,-1-1-1 0 0,1 1 1 0 0,-1 0 0 0 0,0 0 0 0 0,0 0-1 0 0,-1 0 1 0 0,1 0 0 0 0,-1 0 0 0 0,0 1-1 0 0,-8-9 1 0 0,9 10-81 0 0,-2 1-1 0 0,1-1 1 0 0,0 1 0 0 0,0 0-1 0 0,-1 0 1 0 0,1 0 0 0 0,-1 1-1 0 0,0-1 1 0 0,0 1 0 0 0,1-1-1 0 0,-1 1 1 0 0,0 1-1 0 0,0-1 1 0 0,0 0 0 0 0,0 1-1 0 0,0 0 1 0 0,0 0 0 0 0,0 0-1 0 0,0 0 1 0 0,0 1 0 0 0,0 0-1 0 0,-7 2 1 0 0,3 0-559 0 0,-1 0 0 0 0,1 1 0 0 0,-1 0 1 0 0,1 1-1 0 0,0 0 0 0 0,1 0 0 0 0,-1 1 0 0 0,-10 10 0 0 0,11-10-424 0 0,-26 23-4701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524 52 520 0 0,'0'0'5960'0'0,"3"-8"-5633"0"0,-2-2-206 0 0,0 6-24 0 0,0 0 1 0 0,0 0 0 0 0,0 0-1 0 0,0 0 1 0 0,0 0 0 0 0,4-5-1 0 0,-13 32 2364 0 0,0 3-2681 0 0,-4 0 603 0 0,-125 276 1439 0 0,104-237-1617 0 0,-3-2 1 0 0,-69 90-1 0 0,94-139-178 0 0,-1 0-1 0 0,-1 0 1 0 0,0-1-1 0 0,-20 14 1 0 0,27-22 32 0 0,1-1 1 0 0,-2-1 0 0 0,1 1 0 0 0,0-1 0 0 0,0 0 0 0 0,-1-1 0 0 0,0 1 0 0 0,0-1 0 0 0,1 0-1 0 0,-1-1 1 0 0,0 0 0 0 0,0 0 0 0 0,0-1 0 0 0,-10 1 0 0 0,17-1-54 0 0,0 0 1 0 0,-1 0-1 0 0,1 0 0 0 0,0 0 0 0 0,-1 0 1 0 0,1 0-1 0 0,0 0 0 0 0,-1 0 1 0 0,1 0-1 0 0,0 0 0 0 0,-1 0 1 0 0,1-1-1 0 0,0 1 0 0 0,-1 0 1 0 0,1 0-1 0 0,0 0 0 0 0,-1 0 0 0 0,1 0 1 0 0,0-1-1 0 0,0 1 0 0 0,-1 0 1 0 0,1 0-1 0 0,0 0 0 0 0,0-1 1 0 0,-1 1-1 0 0,1 0 0 0 0,0-1 1 0 0,0 1-1 0 0,0 0 0 0 0,-1 0 0 0 0,1-1 1 0 0,0 1-1 0 0,0 0 0 0 0,0-1 1 0 0,0 1-1 0 0,0 0 0 0 0,0-1 1 0 0,0 1-1 0 0,0-1 0 0 0,0 1-41 0 0,0-1 0 0 0,0 1 0 0 0,1-1-1 0 0,-1 1 1 0 0,1-1 0 0 0,-1 1 0 0 0,0 0 0 0 0,1-1-1 0 0,-1 1 1 0 0,1 0 0 0 0,-1-1 0 0 0,1 1 0 0 0,-1 0-1 0 0,1-1 1 0 0,-1 1 0 0 0,1 0 0 0 0,-1 0 0 0 0,1 0-1 0 0,0 0 1 0 0,-1 0 0 0 0,1-1 0 0 0,-1 1 0 0 0,1 0-1 0 0,-1 0 1 0 0,1 0 0 0 0,0 1 0 0 0,11-1-32 0 0,0 2 0 0 0,0 0 1 0 0,0 0-1 0 0,0 1 0 0 0,0 1 0 0 0,-1 0 1 0 0,0 0-1 0 0,1 1 0 0 0,-2 1 0 0 0,1 0 1 0 0,-1 0-1 0 0,0 1 0 0 0,10 8 0 0 0,17 16 401 0 0,63 70-1 0 0,-70-68-313 0 0,5 3 39 0 0,-1 2-1 0 0,-2 1 0 0 0,45 73 0 0 0,-74-108-2 0 0,-1 0-1 0 0,0 1 1 0 0,0-1 0 0 0,0 0-1 0 0,-1 1 1 0 0,0-1-1 0 0,1 1 1 0 0,-1-1 0 0 0,0 6 952 0 0,-27-17-228 0 0,24 6-1078 0 0,1 0 0 0 0,-1 0 0 0 0,0 0-1 0 0,1 0 1 0 0,-1 0 0 0 0,0-1 0 0 0,1 1 0 0 0,0-1 0 0 0,-1 1-1 0 0,-1-3 1 0 0,-2-16-5184 0 0,5-6-508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77 640 0 0,'0'0'8348'0'0,"-2"-9"-9087"0"0,-6-30 258 0 0,8 38 484 0 0,0 1 0 0 0,-1-1-1 0 0,1 1 1 0 0,0-1 0 0 0,-1 1 0 0 0,1-1-1 0 0,-1 1 1 0 0,1-1 0 0 0,-1 1 0 0 0,1-1-1 0 0,-1 1 1 0 0,0 0 0 0 0,1-1 0 0 0,-1 1 0 0 0,1 0-1 0 0,-1 0 1 0 0,0-1 0 0 0,1 1 0 0 0,-1 0-1 0 0,0 0 1 0 0,1 0 0 0 0,-1 0 0 0 0,0 0-1 0 0,1 0 1 0 0,-1 0 0 0 0,0 0 0 0 0,1 0-1 0 0,-1 0 1 0 0,0 0 0 0 0,1 0 0 0 0,-1 0 0 0 0,1 1-1 0 0,-2-1 1 0 0,-22 8-314 0 0,23-7 165 0 0,-15 7-1237 0 0,13-6 2203 0 0,5-10 366 0 0,0 0-797 0 0,4-12 459 0 0,-4 15 942 0 0,-9 22-1547 0 0,-52 146 594 0 0,-66 301 1 0 0,122-451-1181 0 0,0 5-1792 0 0,9-33 105 0 0,0-1-273 0 0,7-14-1915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1528 0 0,'0'0'8972'0'0,"13"7"-8680"0"0,14 8-65 0 0,-1 1-1 0 0,44 35 1 0 0,-20-9-25 0 0,-2 2-1 0 0,-2 2 1 0 0,-2 2 0 0 0,-2 1 0 0 0,42 68-1 0 0,-82-115-202 0 0,30 58-465 0 0,-30-56 223 0 0,-1 1-1 0 0,1-1 0 0 0,-1 0 1 0 0,0 0-1 0 0,0 1 0 0 0,0-1 1 0 0,0 1-1 0 0,-1-1 1 0 0,0 1-1 0 0,0-1 0 0 0,0 1 1 0 0,-2 8-1 0 0,1-11-49 0 0,-1 0 0 0 0,0 1 1 0 0,0-1-1 0 0,0 0 0 0 0,0 0 0 0 0,0 0 0 0 0,0 0 0 0 0,0-1 0 0 0,-1 1 1 0 0,1 0-1 0 0,-1-1 0 0 0,1 0 0 0 0,-1 0 0 0 0,0 0 0 0 0,1 0 1 0 0,-1 0-1 0 0,0 0 0 0 0,0-1 0 0 0,0 1 0 0 0,-2-1 0 0 0,-22 2-2605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0 341 5156 0 0,'0'0'6452'0'0,"18"-5"-6691"0"0,-4 1 240 0 0,2-1 5 0 0,-1 1 0 0 0,0 0 0 0 0,1 2 0 0 0,0 0 0 0 0,25 0 0 0 0,44 4 40 0 0,138-2 60 0 0,-182-3-248 0 0,1-1 0 0 0,-1-2 0 0 0,53-15 0 0 0,-84 18 141 0 0,0-1 1 0 0,0 0-1 0 0,-1 0 0 0 0,1-1 0 0 0,-1-1 0 0 0,0 1 0 0 0,-1-2 0 0 0,1 1 0 0 0,-1-1 0 0 0,13-14 0 0 0,-10 7 161 0 0,-1 1 0 0 0,0-1 0 0 0,-1 0 0 0 0,-1-1-1 0 0,13-30 1 0 0,0 84 81 0 0,-14-13-143 0 0,2-1 0 0 0,1 0 0 0 0,0-1 0 0 0,2 0 1 0 0,1-1-1 0 0,1 0 0 0 0,27 34 0 0 0,-40-56-70 0 0,0 0-1 0 0,0 1 0 0 0,-1-1 1 0 0,2 0-1 0 0,-1 0 1 0 0,0 0-1 0 0,0 0 0 0 0,0 0 1 0 0,0 0-1 0 0,1 0 1 0 0,-1 0-1 0 0,0-1 1 0 0,1 1-1 0 0,-1 0 0 0 0,1-1 1 0 0,-1 1-1 0 0,1-1 1 0 0,-1 1-1 0 0,1-1 0 0 0,-1 0 1 0 0,1 0-1 0 0,-1 0 1 0 0,1 0-1 0 0,-1 0 1 0 0,1 0-1 0 0,-1 0 0 0 0,1 0 1 0 0,-1-1-1 0 0,1 1 1 0 0,-1 0-1 0 0,1-1 0 0 0,-1 1 1 0 0,1-1-1 0 0,-1 0 1 0 0,0 0-1 0 0,1 1 0 0 0,-1-1 1 0 0,0 0-1 0 0,0 0 1 0 0,1 0-1 0 0,-1 0 1 0 0,1-2-1 0 0,5-6 147 0 0,-1 1-1 0 0,0-1 1 0 0,0 0 0 0 0,-1 0-1 0 0,4-12 1 0 0,-5 14-263 0 0,9-20 33 0 0,0-1 0 0 0,-2-1 1 0 0,-2 0-1 0 0,0 0 0 0 0,-2-1 1 0 0,-1 0-1 0 0,4-60 0 0 0,-28 139-9009 0 0,16-32 5291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0 4316 0 0,'0'0'6801'0'0,"-1"6"-7338"0"0,-39 154 1834 0 0,8-41-1039 0 0,-36 133-126 0 0,36-145-3758 0 0,32-107 3512 0 0,0 1 0 0 0,0-1 1 0 0,0 0-1 0 0,0 1 0 0 0,-1-1 1 0 0,1 0-1 0 0,0 1 0 0 0,0-1 1 0 0,0 0-1 0 0,-1 1 0 0 0,1-1 1 0 0,0 0-1 0 0,0 1 0 0 0,-1-1 1 0 0,1 0-1 0 0,0 0 0 0 0,0 1 1 0 0,-1-1-1 0 0,1 0 0 0 0,0 0 1 0 0,-1 0-1 0 0,1 0 0 0 0,-1 1 1 0 0,1-1-1 0 0,0 0 0 0 0,-1 0 1 0 0,1 0-1 0 0,0 0 0 0 0,-1 0 1 0 0,1 0-1 0 0,-1 0 0 0 0,1 0 1 0 0,0 0-1 0 0,-1 0 0 0 0,1 0 1 0 0,0 0-1 0 0,-1 0 0 0 0,1 0 1 0 0,-1-1-1 0 0,1 1 0 0 0,0 0 1 0 0,-1 0-1 0 0,1 0 0 0 0,0 0 1 0 0,-1-1-1 0 0,1 1 0 0 0,0 0 1 0 0,-1-1-1 0 0,-5-11-2145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81 508 0 0,'0'0'7668'0'0,"1"-13"-6574"0"0,2-39-167 0 0,-3 51-905 0 0,0 1-1 0 0,0-1 1 0 0,0 0 0 0 0,0 1 0 0 0,0-1-1 0 0,0 1 1 0 0,0-1 0 0 0,0 0-1 0 0,1 1 1 0 0,-1-1 0 0 0,0 1 0 0 0,0-1-1 0 0,1 1 1 0 0,-1-1 0 0 0,0 0-1 0 0,1 1 1 0 0,-1-1 0 0 0,1 1 0 0 0,-1 0-1 0 0,0-1 1 0 0,1 1 0 0 0,-1-1-1 0 0,1 1 1 0 0,-1 0 0 0 0,1-1 0 0 0,0 1-1 0 0,-1 0 1 0 0,1-1 0 0 0,-1 1-1 0 0,1 0 1 0 0,-1 0 0 0 0,1 0 0 0 0,0 0-1 0 0,-1-1 1 0 0,1 1 0 0 0,0 0-1 0 0,0 0 1 0 0,18 6 51 0 0,-18-5-6 0 0,16 8 125 0 0,0 1 1 0 0,-1 1 0 0 0,-1 0 0 0 0,1 1-1 0 0,-2 1 1 0 0,14 14 0 0 0,14 12-44 0 0,12 6-37 0 0,3-3 0 0 0,103 58 1 0 0,-138-85-399 0 0,18 11-1376 0 0,-15-19-4417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53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1368 0 0,'0'0'2272'0'0,"96"-12"-4320"0"0</inkml:trace>
  <inkml:trace contextRef="#ctx0" brushRef="#br0" timeOffset="1">308 36 640 0 0,'0'0'3352'0'0,"4"4"-4760"0"0,19 6-848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512 171 432 0 0,'0'0'7861'0'0,"4"-14"-7274"0"0,10-42-121 0 0,-14 54-419 0 0,1-1-1 0 0,-1 1 0 0 0,0-1 1 0 0,1 1-1 0 0,-1-1 1 0 0,-1 1-1 0 0,1-1 0 0 0,0 1 1 0 0,-1-1-1 0 0,1 1 1 0 0,-1-1-1 0 0,1 1 0 0 0,-1 0 1 0 0,0-1-1 0 0,0 1 0 0 0,0 0 1 0 0,-1 0-1 0 0,1 0 1 0 0,-1 0-1 0 0,1 0 0 0 0,-1 0 1 0 0,1 0-1 0 0,-1 0 1 0 0,0 0-1 0 0,0 1 0 0 0,0-1 1 0 0,-3-1-1 0 0,-1-1-34 0 0,-1 0-1 0 0,0 1 1 0 0,-1-1 0 0 0,1 2-1 0 0,0-1 1 0 0,-9-1-1 0 0,2 0-34 0 0,0 1 0 0 0,0 0 0 0 0,0 1 0 0 0,0 1 0 0 0,0 0 0 0 0,0 1 0 0 0,-28 4 0 0 0,40-4 21 0 0,0 1 0 0 0,1 0 0 0 0,-1 1 0 0 0,0-1-1 0 0,1 0 1 0 0,-1 0 0 0 0,1 1 0 0 0,0-1 0 0 0,-1 0 0 0 0,1 1-1 0 0,0 0 1 0 0,0-1 0 0 0,0 1 0 0 0,0 0 0 0 0,0-1-1 0 0,0 1 1 0 0,0 0 0 0 0,1 0 0 0 0,-1 0 0 0 0,1 0 0 0 0,-1 0-1 0 0,1 0 1 0 0,0 2 0 0 0,-5 55 1054 0 0,4-45-803 0 0,-7 95 1030 0 0,-6 0 0 0 0,-29 114 0 0 0,-76 207-339 0 0,100-375-826 0 0,-50 102 0 0 0,69-157-122 0 0,0 0 1 0 0,0 0-1 0 0,0 1 0 0 0,0-1 0 0 0,0 0 0 0 0,0 1 0 0 0,0-1 0 0 0,0 0 1 0 0,0 1-1 0 0,0-1 0 0 0,0 0 0 0 0,0 0 0 0 0,0 1 0 0 0,0-1 1 0 0,0 0-1 0 0,1 1 0 0 0,-1-1 0 0 0,0 0 0 0 0,0 0 0 0 0,0 1 0 0 0,0-1 1 0 0,1 0-1 0 0,-1 0 0 0 0,0 0 0 0 0,0 1 0 0 0,1-1 0 0 0,-1 0 1 0 0,0 0-1 0 0,0 0 0 0 0,1 0 0 0 0,-1 1 0 0 0,0-1 0 0 0,0 0 1 0 0,1 0-1 0 0,-1 0 0 0 0,0 0 0 0 0,1 0 0 0 0,-1 0 0 0 0,0 0 0 0 0,1 0 1 0 0,-1 0-1 0 0,0 0 0 0 0,1 0 0 0 0,-1 0 0 0 0,0 0 0 0 0,1 0 1 0 0,22 1-87 0 0,-16-1 123 0 0,7 0 45 0 0,56 3 51 0 0,0-3 0 0 0,98-12 1 0 0,-200 16-8556 0 0,20-2 4019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60 796 0 0,'0'0'11584'0'0,"5"-10"-10946"0"0,14-30-15 0 0,-15 30 439 0 0,-7 27-992 0 0,-77 197 1922 0 0,-18 56-1673 0 0,89-247-298 0 0,6-18-1 0 0,1 0 1 0 0,0 0-1 0 0,0 0 1 0 0,1 0-1 0 0,0 0 0 0 0,0 1 1 0 0,-1 6-1 0 0,2-11 2 0 0,-17-12-2819 0 0,14 8 2047 0 0,1 0 55 0 0,0 1 0 0 0,0 0-1 0 0,0-1 1 0 0,0 0-1 0 0,1 1 1 0 0,0-1 0 0 0,-1 0-1 0 0,0-3 1 0 0,-1-16-4250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 2844 0 0,'0'0'6908'0'0,"-6"14"-6609"0"0,-20 46-186 0 0,24-54-106 0 0,-1 1 0 0 0,1-1 0 0 0,0 1 0 0 0,1 0 0 0 0,0 0 0 0 0,0 0 0 0 0,0 0 1 0 0,1 0-1 0 0,0 0 0 0 0,0 0 0 0 0,1-1 0 0 0,0 1 0 0 0,0 0 0 0 0,0 0 0 0 0,1 0 1 0 0,0-1-1 0 0,1 1 0 0 0,5 11 0 0 0,-8-17 25 0 0,1-1 0 0 0,-1 1 0 0 0,0-1-1 0 0,0 1 1 0 0,1-1 0 0 0,-1 1 0 0 0,0-1 0 0 0,1 0 0 0 0,-1 1 0 0 0,1-1 0 0 0,-1 0 0 0 0,0 1-1 0 0,1-1 1 0 0,-1 0 0 0 0,1 1 0 0 0,-1-1 0 0 0,1 0 0 0 0,-1 0 0 0 0,1 0 0 0 0,-1 0 0 0 0,1 1-1 0 0,-1-1 1 0 0,1 0 0 0 0,-1 0 0 0 0,1 0 0 0 0,-1 0 0 0 0,1 0 0 0 0,-1 0 0 0 0,1 0 0 0 0,-1 0-1 0 0,1 0 1 0 0,-1-1 0 0 0,1 1 0 0 0,-1 0 0 0 0,2 0 0 0 0,12-19 484 0 0,-11 12-427 0 0,0-1-1 0 0,-1 1 0 0 0,0-1 0 0 0,2-11 0 0 0,-3 8-43 0 0,0 0-1 0 0,-1 0 0 0 0,-3-19 1 0 0,3 26-86 0 0,-1 0 0 0 0,0 0 0 0 0,0 0 0 0 0,0 0 0 0 0,-1 0 0 0 0,1 1 0 0 0,-1-1 0 0 0,0 0 0 0 0,0 1 0 0 0,0 0 0 0 0,-1-1 0 0 0,1 1 0 0 0,-5-4 0 0 0,6 6-127 0 0,0 0-1 0 0,0 1 0 0 0,0-1 0 0 0,0 0 0 0 0,0 1 1 0 0,0 0-1 0 0,0-1 0 0 0,0 1 0 0 0,0-1 0 0 0,0 1 0 0 0,0 0 1 0 0,-1 0-1 0 0,1 0 0 0 0,0 0 0 0 0,0 0 0 0 0,0 0 1 0 0,0 0-1 0 0,0 0 0 0 0,-1 0 0 0 0,1 0 0 0 0,0 1 0 0 0,0-1 1 0 0,0 0-1 0 0,0 1 0 0 0,0-1 0 0 0,0 1 0 0 0,0-1 0 0 0,0 1 1 0 0,0 0-1 0 0,0-1 0 0 0,0 1 0 0 0,0 0 0 0 0,0 1 1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31 4244 0 0,'0'0'5511'0'0,"11"-6"-5704"0"0,37-16 52 0 0,-45 21 130 0 0,1 0 0 0 0,0 1 0 0 0,0-1 1 0 0,0 1-1 0 0,0 0 0 0 0,0 0 0 0 0,0 1 0 0 0,0-1 0 0 0,0 1 1 0 0,0 0-1 0 0,0 0 0 0 0,-1 0 0 0 0,1 1 0 0 0,0-1 0 0 0,-1 1 1 0 0,7 4-1 0 0,9 2-58 0 0,-19-8 86 0 0,0 0 0 0 0,1 0 0 0 0,-1 0 0 0 0,0 0 0 0 0,1 0 0 0 0,-1 0 0 0 0,0 0 0 0 0,1 0 0 0 0,-1 0 0 0 0,1 0 0 0 0,-1 0 0 0 0,0 0 0 0 0,1 1 0 0 0,-1-1 0 0 0,0 0 0 0 0,1 0 0 0 0,-1 0 0 0 0,0 0 0 0 0,0 1 0 0 0,1-1 0 0 0,-1 0 0 0 0,0 0 0 0 0,1 1 0 0 0,-1-1 0 0 0,0 0 0 0 0,0 0 0 0 0,0 1 0 0 0,1-1 0 0 0,-1 0 0 0 0,0 1 0 0 0,0-1 0 0 0,0 0 0 0 0,0 1 0 0 0,0-1 0 0 0,1 0 0 0 0,-1 1 0 0 0,0-1 0 0 0,0 0 0 0 0,0 1 0 0 0,0-1 0 0 0,0 0 0 0 0,0 1 0 0 0,0-1 0 0 0,0 1 0 0 0,0-1 0 0 0,0 0 0 0 0,-1 1 0 0 0,1-1 0 0 0,0 0 0 0 0,0 1 0 0 0,0-1 0 0 0,0 0 0 0 0,0 1 0 0 0,-1-1 0 0 0,1 0 0 0 0,0 0 0 0 0,0 1 0 0 0,-1-1 0 0 0,1 0 0 0 0,0 1 0 0 0,0-1 0 0 0,-1 0 0 0 0,1 0 0 0 0,-1 1 1 0 0,-4 7-259 0 0,-8 17 547 0 0,2 0 1 0 0,1 1-1 0 0,1 1 1 0 0,-10 49-1 0 0,12-48-141 0 0,-29 122 399 0 0,7 1 1 0 0,-17 250-1 0 0,46-386-556 0 0,-2 30 193 0 0,-1 1 0 0 0,-11 49 0 0 0,13-93-131 0 0,0 0-1 0 0,1-1 1 0 0,-1 1-1 0 0,0 0 1 0 0,-1 0-1 0 0,1-1 1 0 0,0 1 0 0 0,0 0-1 0 0,-1-1 1 0 0,1 0-1 0 0,-1 1 1 0 0,1-1-1 0 0,-1 0 1 0 0,1 0 0 0 0,-1 1-1 0 0,0-1 1 0 0,0-1-1 0 0,0 1 1 0 0,0 0 0 0 0,1 0-1 0 0,-1-1 1 0 0,0 1-1 0 0,0-1 1 0 0,0 1-1 0 0,-3-1 1 0 0,-9 2 208 0 0,0-1 1 0 0,-24 0-1 0 0,12-1-388 0 0,-89 12 186 0 0,14-2-1431 0 0,34-7-4034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 29 312 0 0,'0'0'8904'0'0,"-1"-4"-8462"0"0,-2-15-86 0 0,3 14 260 0 0,3 38-434 0 0,6-6 114 0 0,2 0-1 0 0,1 0 1 0 0,16 26-1 0 0,14 30-72 0 0,-28-48-118 0 0,-1 1-1 0 0,-2 0 1 0 0,-1 1-1 0 0,-2 0 1 0 0,4 48-1 0 0,-9-32 98 0 0,-2 0 0 0 0,-2 0-1 0 0,-9 61 1 0 0,-17 30 576 0 0,-80 252 0 0 0,64-252-484 0 0,16-50-132 0 0,-109 342 236 0 0,100-340-340 0 0,-4-1-1 0 0,-74 128 0 0 0,91-185 44 0 0,-42 51-1 0 0,52-73 133 0 0,-1-1-1 0 0,0 0 0 0 0,-1-1 0 0 0,-1-1 0 0 0,-24 15 0 0 0,38-26-220 0 0,-1 0 1 0 0,0-1-1 0 0,0 1 0 0 0,0-1 0 0 0,0 0 1 0 0,-1 0-1 0 0,1 0 0 0 0,0 0 1 0 0,0-1-1 0 0,-1 1 0 0 0,1-1 0 0 0,0 0 1 0 0,0 0-1 0 0,-1 0 0 0 0,1-1 1 0 0,0 1-1 0 0,-1-1 0 0 0,1 1 1 0 0,0-1-1 0 0,0 0 0 0 0,0-1 0 0 0,0 1 1 0 0,-5-3-1 0 0,5 2-265 0 0,0 0 0 0 0,0 0 0 0 0,0-1-1 0 0,0 1 1 0 0,0-1 0 0 0,0 0 0 0 0,1 0 0 0 0,0 0-1 0 0,-3-3 1 0 0,3 2-394 0 0,-1-1 0 0 0,1 1 0 0 0,1 0 0 0 0,-1-1-1 0 0,0 1 1 0 0,1-1 0 0 0,0 1 0 0 0,-1-6 0 0 0,1-27-4975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59 204 0 0,'0'0'5826'0'0,"0"-7"-5233"0"0,-1-1-351 0 0,-1-21 1445 0 0,1 15 4019 0 0,8 137-5201 0 0,0-32 154 0 0,1 469 475 0 0,-11-510-1061 0 0,-3-1 0 0 0,-2 0 1 0 0,-16 51-1 0 0,31-175-8963 0 0,-1 51 5785 0 0,1-11-1405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27 137 1332 0 0,'0'0'6031'0'0,"4"-14"-5766"0"0,12-45 31 0 0,-14 56-241 0 0,-1-1 0 0 0,1 1 0 0 0,0 0 0 0 0,0 0 0 0 0,0 0 0 0 0,1 0 0 0 0,-1 0 0 0 0,1 0 0 0 0,0 0 0 0 0,-1 1 0 0 0,1-1 0 0 0,0 1 0 0 0,1 0 0 0 0,-1 0 0 0 0,0 0-1 0 0,1 1 1 0 0,-1-1 0 0 0,1 1 0 0 0,-1-1 0 0 0,1 1 0 0 0,-1 0 0 0 0,1 1 0 0 0,5-1 0 0 0,-2-1-45 0 0,3 0 22 0 0,0 0 1 0 0,0 0-1 0 0,1 1 0 0 0,-1 0 1 0 0,1 1-1 0 0,-1 0 0 0 0,1 1 1 0 0,16 2-1 0 0,-23-2-18 0 0,0 1 0 0 0,0-1 0 0 0,0 0 0 0 0,0 1-1 0 0,-1 0 1 0 0,1 0 0 0 0,0 0 0 0 0,-1 1 0 0 0,1-1 0 0 0,-1 1 0 0 0,0-1 0 0 0,0 1-1 0 0,0 0 1 0 0,0 1 0 0 0,0-1 0 0 0,-1 0 0 0 0,1 1 0 0 0,-1-1 0 0 0,0 1-1 0 0,0 0 1 0 0,0 0 0 0 0,-1 0 0 0 0,3 8 0 0 0,-2-2 28 0 0,1 0 1 0 0,-2 0-1 0 0,1 0 0 0 0,-1 1 1 0 0,-1-1-1 0 0,0 0 0 0 0,0 1 1 0 0,-1-1-1 0 0,-1 0 0 0 0,1 1 1 0 0,-2-1-1 0 0,1 0 0 0 0,-2 0 1 0 0,1-1-1 0 0,-1 1 0 0 0,-1-1 1 0 0,1 1-1 0 0,-11 12 0 0 0,7-10 34 0 0,-2-1 0 0 0,1-1 0 0 0,-2 1 0 0 0,1-2 0 0 0,-1 1-1 0 0,-1-2 1 0 0,0 1 0 0 0,0-2 0 0 0,0 1 0 0 0,-1-2-1 0 0,0 0 1 0 0,-25 8 0 0 0,13-5-58 0 0,15-5-123 0 0,-1 0-1 0 0,1-1 1 0 0,-1 0 0 0 0,1-1-1 0 0,-19 2 1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5336 0 0,'0'0'4116'0'0,"13"17"-3910"0"0,37 58-20 0 0,-45-67-168 0 0,-1 0 1 0 0,0 0-1 0 0,-1 0 1 0 0,1 0 0 0 0,-2 1-1 0 0,1-1 1 0 0,-1 1 0 0 0,-1 0-1 0 0,1-1 1 0 0,-1 10-1 0 0,1 3 66 0 0,-1 99 3249 0 0,-6-134-2950 0 0,4 4-353 0 0,1 0-1 0 0,0 1 1 0 0,0-1 0 0 0,1 1-1 0 0,1 0 1 0 0,0-1 0 0 0,0 1-1 0 0,0 0 1 0 0,1 0 0 0 0,1 0-1 0 0,0 0 1 0 0,0 1 0 0 0,9-14-1 0 0,-4 7-109 0 0,0 2-1 0 0,2-1 0 0 0,0 1 1 0 0,0 0-1 0 0,1 1 1 0 0,26-20-1 0 0,-33 29-21 0 0,-1 0-1 0 0,1 0 0 0 0,-1 1 1 0 0,1-1-1 0 0,0 1 1 0 0,0 0-1 0 0,0 1 1 0 0,0-1-1 0 0,1 1 0 0 0,-1 0 1 0 0,0 0-1 0 0,1 1 1 0 0,-1-1-1 0 0,7 1 0 0 0,-8 1-386 0 0,-1-1 0 0 0,1 1 0 0 0,0 0-1 0 0,-1 0 1 0 0,1 0 0 0 0,-1 1 0 0 0,0-1 0 0 0,1 1-1 0 0,-1 0 1 0 0,0 0 0 0 0,0 0 0 0 0,0 0-1 0 0,5 5 1 0 0,2 5-3822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5368 0 0,'0'0'6350'0'0,"8"14"-6244"0"0,21 47-24 0 0,-25-49-74 0 0,0 0 1 0 0,-1 0-1 0 0,0 0 0 0 0,-1 1 1 0 0,0-1-1 0 0,-1 0 1 0 0,0 1-1 0 0,-2 24 1 0 0,0-6-483 0 0,1-22-487 0 0,0 0 0 0 0,-1-1 0 0 0,-2 16 0 0 0,2-46-5711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 1736 0 0,'0'0'9006'0'0,"-9"15"-8879"0"0,-25 49-118 0 0,32-61-10 0 0,2 0 0 0 0,-1 0 0 0 0,0-1 0 0 0,0 1 0 0 0,1 0 0 0 0,0 0 0 0 0,0 0 0 0 0,0 0 0 0 0,0 0 0 0 0,0 0 0 0 0,0 0 0 0 0,1 0 0 0 0,-1 0 0 0 0,1 0 0 0 0,0 0 0 0 0,0 0 0 0 0,0 0 0 0 0,0 0 0 0 0,1-1 0 0 0,-1 1 0 0 0,1-1 0 0 0,0 1 0 0 0,-1-1 1 0 0,1 1-1 0 0,0-1 0 0 0,0 0 0 0 0,1 0 0 0 0,-1 0 0 0 0,0 0 0 0 0,1 0 0 0 0,-1-1 0 0 0,1 1 0 0 0,0-1 0 0 0,-1 1 0 0 0,1-1 0 0 0,0 0 0 0 0,5 1 0 0 0,-7-2 27 0 0,-1 0 0 0 0,1 0 0 0 0,0 1 0 0 0,-1-1-1 0 0,1 0 1 0 0,0 0 0 0 0,-1-1 0 0 0,1 1 0 0 0,0 0 0 0 0,-1 0 0 0 0,1 0 0 0 0,-1 0 0 0 0,1-1-1 0 0,0 1 1 0 0,-1 0 0 0 0,1 0 0 0 0,-1-1 0 0 0,1 1 0 0 0,-1 0 0 0 0,1-1 0 0 0,-1 1 0 0 0,1-1-1 0 0,-1 1 1 0 0,1-1 0 0 0,-1 1 0 0 0,1-1 0 0 0,-1 0 0 0 0,9-22 348 0 0,-6-26-62 0 0,-3 45-319 0 0,0 0-1 0 0,0-1 1 0 0,-1 1 0 0 0,0 0 0 0 0,0 0-1 0 0,0 0 1 0 0,-1 0 0 0 0,1 0 0 0 0,-1 0 0 0 0,0 0-1 0 0,0 0 1 0 0,0 1 0 0 0,-5-7 0 0 0,6 8-90 0 0,0 1 0 0 0,-1 0-1 0 0,1 0 1 0 0,0 0 0 0 0,0 0 0 0 0,-1 0 0 0 0,1 0 0 0 0,-1 0 0 0 0,1 1-1 0 0,-1-1 1 0 0,1 0 0 0 0,-1 1 0 0 0,1-1 0 0 0,-1 1 0 0 0,0 0 0 0 0,1-1-1 0 0,-1 1 1 0 0,1 0 0 0 0,-1 0 0 0 0,0 0 0 0 0,1 0 0 0 0,-1 0 0 0 0,0 0-1 0 0,1 1 1 0 0,-1-1 0 0 0,0 0 0 0 0,1 1 0 0 0,-1 0 0 0 0,1-1 0 0 0,-1 1-1 0 0,1 0 1 0 0,-1 0 0 0 0,1-1 0 0 0,0 1 0 0 0,-1 0 0 0 0,1 1 0 0 0,-2 0-1 0 0,-10 10-2004 0 0,-1 5-1487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53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19 156 0 0,'0'0'756'0'0</inkml:trace>
  <inkml:trace contextRef="#ctx0" brushRef="#br0" timeOffset="1">4 1 144 0 0,'-2'0'288'0'0,"0"0"-288"0"0,2 3-380 0 0,0 2 328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 7201 0 0,'0'0'3468'0'0,"10"13"-3257"0"0,35 39-113 0 0,-40-44-82 0 0,0 1 0 0 0,-1-1 0 0 0,1 1 0 0 0,-2 0 1 0 0,1 0-1 0 0,-1 0 0 0 0,-1 1 0 0 0,0-1 0 0 0,0 1 1 0 0,-1-1-1 0 0,0 1 0 0 0,0 0 0 0 0,-1-1 0 0 0,-2 13 1 0 0,2-3 42 0 0,0-13-20 0 0,0 0-1 0 0,-1-1 0 0 0,1 1 1 0 0,-1 0-1 0 0,-1 0 0 0 0,1-1 0 0 0,-4 8 1 0 0,5-11-15 0 0,-1-1 1 0 0,0 1 0 0 0,0-1-1 0 0,0 1 1 0 0,1-1 0 0 0,-1 1-1 0 0,-1-1 1 0 0,1 0 0 0 0,0 1-1 0 0,0-1 1 0 0,0 0 0 0 0,-1 0-1 0 0,1 0 1 0 0,0 0 0 0 0,-1 0-1 0 0,1 0 1 0 0,-1 0 0 0 0,1-1-1 0 0,-1 1 1 0 0,0 0 0 0 0,1-1-1 0 0,-1 0 1 0 0,0 1-1 0 0,1-1 1 0 0,-1 0 0 0 0,0 0-1 0 0,1 1 1 0 0,-4-2 0 0 0,3 1-22 0 0,1-1 1 0 0,0 1-1 0 0,0-1 0 0 0,0 0 1 0 0,-1 0-1 0 0,1 0 0 0 0,0 1 1 0 0,0-1-1 0 0,0 0 1 0 0,0 0-1 0 0,1 0 0 0 0,-1 0 1 0 0,0-1-1 0 0,0 1 0 0 0,1 0 1 0 0,-1 0-1 0 0,0 0 1 0 0,1-1-1 0 0,-1 1 0 0 0,1 0 1 0 0,0-1-1 0 0,-1 1 0 0 0,1 0 1 0 0,0-1-1 0 0,0 1 1 0 0,0 0-1 0 0,0-3 0 0 0,0-43-349 0 0,0 43 322 0 0,4-23-260 0 0,2 0 0 0 0,0 0 0 0 0,2 0-1 0 0,1 1 1 0 0,1 0 0 0 0,16-28-1 0 0,-17 32 339 0 0,-8 19-40 0 0,1 0 0 0 0,-1 0 0 0 0,1 0-1 0 0,-1 0 1 0 0,1 0 0 0 0,0 0 0 0 0,0 0-1 0 0,0 1 1 0 0,0-1 0 0 0,1 1 0 0 0,-1-1-1 0 0,1 1 1 0 0,-1 0 0 0 0,1 0 0 0 0,0 0-1 0 0,0 0 1 0 0,0 1 0 0 0,0-1 0 0 0,0 1 0 0 0,0 0-1 0 0,0 0 1 0 0,1 0 0 0 0,-1 0 0 0 0,0 0-1 0 0,1 1 1 0 0,-1-1 0 0 0,0 1 0 0 0,1 0-1 0 0,-1 0 1 0 0,1 1 0 0 0,-1-1 0 0 0,4 1-1 0 0,-2 1 27 0 0,0 0-1 0 0,0 0 1 0 0,1 0-1 0 0,-1 0 0 0 0,-1 1 1 0 0,1 0-1 0 0,0 0 0 0 0,-1 1 1 0 0,1-1-1 0 0,-1 1 0 0 0,0 0 1 0 0,0 0-1 0 0,-1 0 1 0 0,1 0-1 0 0,-1 1 0 0 0,0 0 1 0 0,0-1-1 0 0,4 11 0 0 0,-2-2 28 0 0,0 1 1 0 0,-1 0-1 0 0,-1 0 0 0 0,0 0 0 0 0,-1 1 0 0 0,-1-1 0 0 0,0 19 0 0 0,-1-22-380 0 0,-1-1 0 0 0,0 1 0 0 0,0-1 0 0 0,-1 0 0 0 0,0 1 1 0 0,-1-1-1 0 0,0 0 0 0 0,-1 0 0 0 0,0-1 0 0 0,-9 17 0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3068 0 0,'0'0'9836'0'0,"4"-8"-9587"0"0,13-26-189 0 0,-16 34-49 0 0,-1 0 1 0 0,1 0 0 0 0,-1 0 0 0 0,1 0 0 0 0,-1 0 0 0 0,1 0 0 0 0,-1 0 0 0 0,1 0 0 0 0,-1 0 0 0 0,1 0 0 0 0,-1 1 0 0 0,0-1-1 0 0,1 0 1 0 0,-1 0 0 0 0,1 0 0 0 0,-1 0 0 0 0,1 1 0 0 0,-1-1 0 0 0,0 0 0 0 0,1 0 0 0 0,-1 1 0 0 0,0-1 0 0 0,1 0 0 0 0,-1 1 0 0 0,0-1-1 0 0,1 0 1 0 0,-1 1 0 0 0,0-1 0 0 0,0 1 0 0 0,1-1 0 0 0,-1 1 0 0 0,0-1 0 0 0,0 0 0 0 0,0 1 0 0 0,1-1 0 0 0,-1 1 0 0 0,0-1-1 0 0,0 1 1 0 0,0 0 0 0 0,13 27 666 0 0,-11-22-476 0 0,11 26 43 0 0,-2 1 0 0 0,-1 1 0 0 0,-1 0 0 0 0,-2 0 0 0 0,5 67 0 0 0,-10 180 1200 0 0,-3-225-1383 0 0,-5 172-6406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1 135 4680 0 0,'0'0'8144'0'0,"13"-11"-8012"0"0,43-36-121 0 0,-51 44-24 0 0,0 0 0 0 0,0 0 1 0 0,0 0-1 0 0,0 0 0 0 0,1 1 1 0 0,0 0-1 0 0,-1 0 0 0 0,1 0 1 0 0,0 1-1 0 0,0 0 0 0 0,0 0 1 0 0,0 1-1 0 0,6-1 1 0 0,8 0-37 0 0,59-7 47 0 0,-33 4 107 0 0,0-1 0 0 0,0-3 0 0 0,54-15 602 0 0,-104 24-1070 0 0,0 0 1 0 0,0 0-1 0 0,0 0 0 0 0,0 1 0 0 0,1 0 1 0 0,-1 0-1 0 0,0 0 0 0 0,1 0 0 0 0,-1 1 0 0 0,1-1 1 0 0,-5 6-1 0 0,-10 5-3991 0 0,6-5-700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1 5172 0 0,'0'0'5121'0'0,"-15"7"-4625"0"0,7-3-387 0 0,-1-1 5 0 0,0 1-1 0 0,1 1 1 0 0,0-1 0 0 0,0 1 0 0 0,1 1-1 0 0,-1 0 1 0 0,1 0 0 0 0,0 0 0 0 0,0 1-1 0 0,-9 12 1 0 0,-14 26 241 0 0,3 1 0 0 0,2 0 1 0 0,2 2-1 0 0,2 1 0 0 0,2 1 0 0 0,-20 82 0 0 0,25-66-68 0 0,3 0-1 0 0,3 1 0 0 0,2-1 1 0 0,7 123-1 0 0,1-168-271 0 0,0-1-1 0 0,2 0 0 0 0,0 0 0 0 0,1 0 0 0 0,1-1 0 0 0,1 1 0 0 0,1-2 0 0 0,0 1 0 0 0,1-1 0 0 0,22 32 0 0 0,-25-42-120 0 0,0 0-1 0 0,1 0 0 0 0,0 0 1 0 0,0-1-1 0 0,1 0 1 0 0,0-1-1 0 0,0 1 1 0 0,1-1-1 0 0,0-1 0 0 0,0 0 1 0 0,0 0-1 0 0,0-1 1 0 0,1 0-1 0 0,-1 0 1 0 0,1-1-1 0 0,0-1 1 0 0,0 1-1 0 0,1-2 0 0 0,-1 1 1 0 0,0-2-1 0 0,0 1 1 0 0,1-1-1 0 0,10-2 1 0 0,-18 2-141 0 0,1-1 1 0 0,0 0-1 0 0,-1 0 1 0 0,1-1-1 0 0,-1 1 1 0 0,0-1 0 0 0,0 1-1 0 0,1-1 1 0 0,-1 0-1 0 0,0 0 1 0 0,0-1 0 0 0,-1 1-1 0 0,1 0 1 0 0,4-6-1 0 0,-3 4-652 0 0,-1-1 0 0 0,1 0-1 0 0,-1 0 1 0 0,0 0 0 0 0,2-6-1 0 0,4-16-3672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21 2856 0 0,'0'0'10059'0'0,"6"-5"-9525"0"0,-6 4-534 0 0,1 0 17 0 0,0 0-1 0 0,0-1 1 0 0,1 1-1 0 0,-1 0 1 0 0,0-1-1 0 0,1 1 1 0 0,-1 0-1 0 0,1 0 0 0 0,-1 0 1 0 0,1 1-1 0 0,0-1 1 0 0,2-1-1 0 0,3 9 276 0 0,-4 18 172 0 0,-3 15-379 0 0,-3 1-1 0 0,-1 0 0 0 0,-1-1 0 0 0,-3 0 0 0 0,-1-1 1 0 0,-28 76-1 0 0,33-103-146 0 0,-2 9-3090 0 0,4-36-1770 0 0,5-9 1237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94 4892 0 0,'0'0'5464'0'0,"-3"14"-5418"0"0,-9 44-50 0 0,12-56 5 0 0,0 0 0 0 0,0-1-1 0 0,0 1 1 0 0,0 0-1 0 0,0-1 1 0 0,0 1 0 0 0,0-1-1 0 0,1 1 1 0 0,-1 0 0 0 0,1-1-1 0 0,-1 1 1 0 0,1-1-1 0 0,-1 1 1 0 0,1-1 0 0 0,0 1-1 0 0,0-1 1 0 0,0 1-1 0 0,0-1 1 0 0,0 0 0 0 0,0 0-1 0 0,0 1 1 0 0,0-1 0 0 0,0 0-1 0 0,1 0 1 0 0,-1 0-1 0 0,0 0 1 0 0,1 0 0 0 0,-1-1-1 0 0,1 1 1 0 0,-1 0 0 0 0,1-1-1 0 0,2 2 1 0 0,-1-1 39 0 0,0-1 0 0 0,1 1 0 0 0,-1-1 0 0 0,0 1 0 0 0,0-1 0 0 0,0 0 0 0 0,0 0 0 0 0,1 0 0 0 0,-1 0-1 0 0,0-1 1 0 0,0 0 0 0 0,0 1 0 0 0,4-2 0 0 0,-3-1 31 0 0,-1 0 0 0 0,1 0 0 0 0,-1 0 0 0 0,1 0 0 0 0,-1-1 0 0 0,0 1 0 0 0,0-1 0 0 0,0 0 0 0 0,-1 1 0 0 0,1-2 0 0 0,-1 1-1 0 0,0 0 1 0 0,0 0 0 0 0,-1-1 0 0 0,1 1 0 0 0,-1 0 0 0 0,1-6 0 0 0,0 0 12 0 0,0 0 0 0 0,0-1 0 0 0,-1 1 0 0 0,-1-1-1 0 0,0 1 1 0 0,-1-18 0 0 0,1 26-95 0 0,-1 0 0 0 0,1 0 0 0 0,0 0 0 0 0,0 0 0 0 0,-1 0 0 0 0,1 0 0 0 0,-1 1 0 0 0,0-1 0 0 0,1 0 0 0 0,-1 0-1 0 0,0 0 1 0 0,0 1 0 0 0,0-1 0 0 0,0 1 0 0 0,-1-1 0 0 0,1 0 0 0 0,0 1 0 0 0,-1 0 0 0 0,1-1 0 0 0,-1 1 0 0 0,1 0 0 0 0,-1 0 0 0 0,1 0 0 0 0,-1 0-1 0 0,0 0 1 0 0,0 0 0 0 0,0 0 0 0 0,1 1 0 0 0,-1-1 0 0 0,0 1 0 0 0,0-1 0 0 0,0 1 0 0 0,0 0 0 0 0,0 0 0 0 0,-2 0 0 0 0,0 0-115 0 0,0 1 1 0 0,0 0-1 0 0,0 0 1 0 0,0 0-1 0 0,0 0 1 0 0,1 1-1 0 0,-1 0 0 0 0,1-1 1 0 0,-1 1-1 0 0,1 1 1 0 0,-1-1-1 0 0,1 0 1 0 0,0 1-1 0 0,0 0 1 0 0,0-1-1 0 0,-3 6 1 0 0,-1 2-1162 0 0,0 0 0 0 0,1 0 1 0 0,-10 21-1 0 0,10-13-2395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1 380 0 0,'0'0'9822'0'0,"13"3"-9472"0"0,-5-1-275 0 0,-4-2-31 0 0,1 1 0 0 0,-1 0 0 0 0,0 0-1 0 0,1 0 1 0 0,-1 1 0 0 0,0 0 0 0 0,0-1 0 0 0,0 1 0 0 0,0 1 0 0 0,0-1 0 0 0,0 1-1 0 0,0-1 1 0 0,-1 1 0 0 0,1 0 0 0 0,-1 1 0 0 0,0-1 0 0 0,0 0 0 0 0,0 1 0 0 0,3 5-1 0 0,11 26 303 0 0,-1 0-1 0 0,-3 1 0 0 0,0 1 1 0 0,-2 0-1 0 0,-2 0 1 0 0,5 42-1 0 0,-6-10-43 0 0,-3 0 0 0 0,-6 103 0 0 0,-3-125-214 0 0,-2-1 0 0 0,-3 0-1 0 0,-1 0 1 0 0,-2-1 0 0 0,-2-1 0 0 0,-2 0 0 0 0,-2-1-1 0 0,-2-1 1 0 0,-29 45 0 0 0,35-64 266 0 0,-1-2 0 0 0,-1 0 0 0 0,-26 27 0 0 0,35-41-248 0 0,0 0-1 0 0,-1-1 0 0 0,0 0 0 0 0,0 0 1 0 0,0 0-1 0 0,0-1 0 0 0,-1 0 1 0 0,0-1-1 0 0,0 0 0 0 0,0 0 0 0 0,0-1 1 0 0,-13 2-1 0 0,15-4-260 0 0,-3-1-400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347 153 220 0 0,'0'0'225'0'0,"-7"-21"-311"0"0,6 21 144 0 0,0-1 0 0 0,0 1-1 0 0,0 0 1 0 0,0 0 0 0 0,1 0 0 0 0,-1-1 0 0 0,0 1 0 0 0,0-1 0 0 0,0 1 0 0 0,0 0 0 0 0,0-1 0 0 0,1 0 0 0 0,-1 1-1 0 0,0-1 1 0 0,0 1 0 0 0,1-1 0 0 0,-1 0 0 0 0,0 0 0 0 0,1 1 0 0 0,-1-1 0 0 0,0-2 0 0 0,-1-20 2549 0 0,2 13-2383 0 0,-1-56 3252 0 0,0 46 2951 0 0,5 101-5476 0 0,16 90-1 0 0,0 12-944 0 0,-19-177 18 0 0,-1 0 1 0 0,0-1-1 0 0,0 1 1 0 0,-1 0-1 0 0,1 0 0 0 0,-1 0 1 0 0,-1-1-1 0 0,1 1 0 0 0,-1-1 1 0 0,0 1-1 0 0,0-1 0 0 0,-6 10 1 0 0,4-9 24 0 0,-1 0 0 0 0,1-1 1 0 0,-1 0-1 0 0,0 0 0 0 0,-1 0 1 0 0,1-1-1 0 0,-1 0 0 0 0,0 0 1 0 0,0 0-1 0 0,-8 3 1 0 0,-10 4 47 0 0,-1-2 1 0 0,0-1-1 0 0,-1-1 1 0 0,-27 4-1 0 0,20-4-1601 0 0,-58 20 0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1 135 5108 0 0,'0'0'7743'0'0,"1"-6"-8400"0"0,-1 0 585 0 0,5-8-206 0 0,-4 14 272 0 0,0 1 1 0 0,-1-1-1 0 0,1 0 1 0 0,0 0-1 0 0,0 0 1 0 0,0 1-1 0 0,0-1 1 0 0,-1 0-1 0 0,1 1 1 0 0,0-1-1 0 0,0 1 1 0 0,-1-1-1 0 0,1 1 1 0 0,0-1-1 0 0,-1 1 1 0 0,1 0-1 0 0,-1-1 1 0 0,1 1-1 0 0,0 0 1 0 0,-1-1-1 0 0,0 1 1 0 0,1 1-1 0 0,5 4 32 0 0,0 1-1 0 0,1-2 0 0 0,0 1 1 0 0,10 7-1 0 0,-14-12 15 0 0,-1 1-1 0 0,0-1 1 0 0,1 1 0 0 0,-1-1-1 0 0,1 0 1 0 0,-1 0-1 0 0,1 0 1 0 0,0-1-1 0 0,-1 1 1 0 0,1 0-1 0 0,0-1 1 0 0,0 0 0 0 0,-1 0-1 0 0,1 0 1 0 0,0 0-1 0 0,0 0 1 0 0,-1 0-1 0 0,5-2 1 0 0,-6 1 16 0 0,1 0-1 0 0,-1 0 1 0 0,0 0 0 0 0,0-1 0 0 0,1 1 0 0 0,-1-1-1 0 0,-1 1 1 0 0,1 0 0 0 0,0-1 0 0 0,0 0-1 0 0,0 1 1 0 0,-1-1 0 0 0,1 0 0 0 0,-1 1 0 0 0,1-1-1 0 0,-1 0 1 0 0,1-3 0 0 0,2-31 345 0 0,-3 22-256 0 0,1 9-55 0 0,0 0 0 0 0,-1 0-1 0 0,0-1 1 0 0,0 1 0 0 0,-1 0 0 0 0,1 0 0 0 0,-1 0 0 0 0,0 0 0 0 0,0 0 0 0 0,-1 0 0 0 0,1 0 0 0 0,-1 1 0 0 0,-1-1 0 0 0,1 0 0 0 0,-6-7 0 0 0,8 12-149 0 0,0 0 0 0 0,-1 0 0 0 0,1 1 0 0 0,-1-1 1 0 0,1 0-1 0 0,-1 0 0 0 0,1 1 0 0 0,0-1 0 0 0,-1 0 1 0 0,1 1-1 0 0,0-1 0 0 0,-1 1 0 0 0,1-1 0 0 0,0 0 0 0 0,0 1 1 0 0,-1-1-1 0 0,1 1 0 0 0,0-1 0 0 0,0 1 0 0 0,0-1 0 0 0,0 1 1 0 0,0-1-1 0 0,-1 1 0 0 0,1-1 0 0 0,0 1 0 0 0,0-1 1 0 0,0 1-1 0 0,0-1 0 0 0,0 1 0 0 0,1 0 0 0 0,-5 21-382 0 0,5 59-5465 0 0,2-64 2936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6 114 260 0 0,'0'0'8953'0'0,"-5"-14"-5235"0"0,26 0-3708 0 0,0 2 1 0 0,1 0 0 0 0,0 1 0 0 0,1 1 0 0 0,1 1 0 0 0,-1 1 0 0 0,2 1 0 0 0,-1 1 0 0 0,39-4 0 0 0,-63 10-79 0 0,0 0 0 0 0,0 0-1 0 0,1 0 1 0 0,-1 0 0 0 0,0 0 0 0 0,0 0 0 0 0,1 0-1 0 0,-1 0 1 0 0,0 0 0 0 0,1 0 0 0 0,-1 0 0 0 0,0 0 0 0 0,0 0-1 0 0,1 0 1 0 0,-1 0 0 0 0,0 0 0 0 0,0 0 0 0 0,1 1 0 0 0,-1-1-1 0 0,0 0 1 0 0,0 0 0 0 0,1 0 0 0 0,-1 0 0 0 0,0 0 0 0 0,0 1-1 0 0,0-1 1 0 0,1 0 0 0 0,-1 0 0 0 0,0 0 0 0 0,0 1 0 0 0,0-1-1 0 0,0 0 1 0 0,0 0 0 0 0,1 1 0 0 0,-1-1 0 0 0,0 0 0 0 0,0 0-1 0 0,0 1 1 0 0,0-1 0 0 0,0 0 0 0 0,0 0 0 0 0,0 1-1 0 0,0-1 1 0 0,0 0 0 0 0,0 0 0 0 0,0 1 0 0 0,0-1 0 0 0,0 0-1 0 0,0 0 1 0 0,0 1 0 0 0,0-1 0 0 0,0 0 0 0 0,0 1 0 0 0,-1-1-1 0 0,1 0 1 0 0,0 0 0 0 0,0 0 0 0 0,0 1 0 0 0,0-1 0 0 0,-1 0-1 0 0,-11 17-3957 0 0,-2-6-225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54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0 300 0 0,'0'0'2048'0'0</inkml:trace>
  <inkml:trace contextRef="#ctx0" brushRef="#br0" timeOffset="1">29 34 40 0 0,'0'0'1080'0'0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7673 0 0,'0'0'4374'0'0,"14"-2"-4404"0"0,107-6 90 0 0,-98 9-382 0 0,37 6-1 0 0,-11 0-5272 0 0,-33-6 1742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0 4924 0 0,'0'0'4551'0'0,"12"9"-4398"0"0,0 0-87 0 0,-4-4-18 0 0,0 0 1 0 0,-1 0-1 0 0,0 1 0 0 0,0 0 0 0 0,-1 1 1 0 0,1-1-1 0 0,-1 1 0 0 0,9 15 0 0 0,-2 1 24 0 0,-2 0 0 0 0,0 1 0 0 0,-2 0 0 0 0,0 1-1 0 0,8 44 1 0 0,-10-31-9 0 0,-2 0 1 0 0,-1 1-1 0 0,-3 48 0 0 0,-1-75-20 0 0,-1 1-1 0 0,-1-1 1 0 0,0 0-1 0 0,0 0 0 0 0,-1 0 1 0 0,-1 0-1 0 0,0 0 1 0 0,-1 0-1 0 0,0-1 0 0 0,0 0 1 0 0,-1 0-1 0 0,-9 11 1 0 0,8-14 31 0 0,1-1 0 0 0,-1 1 0 0 0,0-2 0 0 0,0 1 0 0 0,-1-1 0 0 0,0 0 0 0 0,0 0 0 0 0,-1-1 1 0 0,1 0-1 0 0,-1-1 0 0 0,0 0 0 0 0,0 0 0 0 0,-1-1 0 0 0,1 0 0 0 0,-17 2 0 0 0,11-2 49 0 0,-1-1 0 0 0,1-1-1 0 0,-30-1 1 0 0,41 0-249 0 0,0-1 0 0 0,0 0 0 0 0,0 0 0 0 0,0 0 0 0 0,0 0 0 0 0,0 0 0 0 0,0-1 0 0 0,0 0 0 0 0,-3-2 0 0 0,5 3-175 0 0,0-1 0 0 0,0 1 0 0 0,1 0 0 0 0,-1-1 0 0 0,1 1 0 0 0,-1-1-1 0 0,1 0 1 0 0,0 0 0 0 0,0 1 0 0 0,0-1 0 0 0,0 0 0 0 0,0 0 0 0 0,0 0 0 0 0,0 0 0 0 0,1 0 0 0 0,-1 0-1 0 0,1 0 1 0 0,-1-4 0 0 0,0-19-4426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7353 0 0,'0'0'4331'0'0,"0"13"-4389"0"0,0-6 73 0 0,2 47-47 0 0,-1-50 30 0 0,-1 0 0 0 0,1 0 0 0 0,0 0 0 0 0,1 0 0 0 0,-1 0 0 0 0,1-1 0 0 0,-1 1 0 0 0,1 0 0 0 0,0-1 0 0 0,1 1 0 0 0,-1-1 0 0 0,0 0 1 0 0,1 0-1 0 0,3 4 0 0 0,-5-7 23 0 0,0 1-1 0 0,0 0 1 0 0,0 0 0 0 0,0 0 0 0 0,0-1 0 0 0,0 1 0 0 0,0-1 0 0 0,0 1 0 0 0,0-1-1 0 0,0 1 1 0 0,0-1 0 0 0,1 1 0 0 0,-1-1 0 0 0,0 0 0 0 0,0 0 0 0 0,0 0 0 0 0,1 0-1 0 0,-1 0 1 0 0,0 0 0 0 0,0 0 0 0 0,0 0 0 0 0,1 0 0 0 0,-1 0 0 0 0,0 0 0 0 0,2-2-1 0 0,-1 1 22 0 0,0 0 0 0 0,0-1 0 0 0,0 1 0 0 0,0-1 0 0 0,-1 0 0 0 0,1 1 0 0 0,0-1 0 0 0,-1 0 0 0 0,0 0 0 0 0,1 0-1 0 0,-1 0 1 0 0,1-3 0 0 0,3-6 63 0 0,-1 0 1 0 0,0 0-1 0 0,-1-1 0 0 0,3-12 0 0 0,-4 11-61 0 0,0-1 0 0 0,-1 0 0 0 0,0 1 0 0 0,-2-20 0 0 0,1 33-72 0 0,0 1 0 0 0,0-1 1 0 0,0 0-1 0 0,-1 0 1 0 0,1 0-1 0 0,0 0 0 0 0,0 1 1 0 0,0-1-1 0 0,0 0 1 0 0,0 0-1 0 0,-1 0 1 0 0,1 0-1 0 0,0 0 0 0 0,0 0 1 0 0,0 0-1 0 0,-1 0 1 0 0,1 0-1 0 0,0 1 0 0 0,0-1 1 0 0,0 0-1 0 0,-1 0 1 0 0,1 0-1 0 0,0 0 1 0 0,0 0-1 0 0,0 0 0 0 0,-1 0 1 0 0,1 0-1 0 0,0 0 1 0 0,0 0-1 0 0,0-1 0 0 0,-1 1 1 0 0,1 0-1 0 0,0 0 1 0 0,0 0-1 0 0,0 0 1 0 0,0 0-1 0 0,-1 0 0 0 0,1 0 1 0 0,0 0-1 0 0,0-1 1 0 0,0 1-1 0 0,0 0 0 0 0,-1 0 1 0 0,1 0-1 0 0,0 0 1 0 0,0 0-1 0 0,0-1 1 0 0,0 1-1 0 0,0 0 0 0 0,0 0 1 0 0,0 0-1 0 0,0-1 1 0 0,0 1-1 0 0,-1 0 0 0 0,1 0 1 0 0,0 0-1 0 0,0-1 1 0 0,-8 18-1897 0 0,-5 20-2957 0 0,10-13-127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0 257 7509 0 0,'0'0'4681'0'0,"15"-4"-4211"0"0,19-5-111 0 0,1 2 0 0 0,67-5 0 0 0,-70 11-305 0 0,35-1 86 0 0,0 2 1 0 0,109 16-1 0 0,-164-13-575 0 0,-35-8-7281 0 0,10-4 3343 0 0</inkml:trace>
  <inkml:trace contextRef="#ctx0" brushRef="#br0" timeOffset="1">176 11 5076 0 0,'0'0'10536'0'0,"0"-4"-10629"0"0,2-3 163 0 0,2 10 94 0 0,5 21 317 0 0,7 38 241 0 0,-7 1-594 0 0,-3 0 1 0 0,-5 123-1 0 0,-2-91-1548 0 0,1-94 1289 0 0,0 0 0 0 0,0 1 0 0 0,0-1 0 0 0,0 0 0 0 0,1 0 1 0 0,-1 0-1 0 0,0 0 0 0 0,1 0 0 0 0,-1 0 0 0 0,1 1 0 0 0,-1-1 0 0 0,1 0 0 0 0,0 0 1 0 0,-1-1-1 0 0,1 1 0 0 0,0 0 0 0 0,-1 0 0 0 0,1 0 0 0 0,0 0 0 0 0,0-1 0 0 0,0 1 1 0 0,0 0-1 0 0,0-1 0 0 0,0 1 0 0 0,0 0 0 0 0,0-1 0 0 0,0 1 0 0 0,0-1 1 0 0,0 0-1 0 0,0 1 0 0 0,1-1 0 0 0,1 0 0 0 0,-2 0-203 0 0,1 0 0 0 0,0 0 0 0 0,-1 0 0 0 0,1 0 1 0 0,0 0-1 0 0,-1-1 0 0 0,1 1 0 0 0,-1 0 0 0 0,1-1 0 0 0,-1 0 0 0 0,1 1 0 0 0,-1-1 0 0 0,1 0 1 0 0,-1 0-1 0 0,1 1 0 0 0,1-3 0 0 0,17-16-5124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28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5184 0 0,'0'0'11647'0'0,"3"13"-10850"0"0,0 16-391 0 0,0-1 0 0 0,-2 1 0 0 0,-3 39 0 0 0,-51 333 1121 0 0,51-391-1525 0 0,2-5 10 0 0,-1 0 0 0 0,0 0 0 0 0,0 0 0 0 0,0 0 0 0 0,0 0-1 0 0,-1-1 1 0 0,0 1 0 0 0,-3 5 0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3348 3049 24575,'-75'0'0,"-260"-5"0,229-1 0,-120-24 0,124 10 0,-123-41 0,174 44 0,1-3 0,0-3 0,1-1 0,-53-36 0,51 23 0,2-3 0,1-1 0,2-3 0,-44-53 0,6 4 0,-4 5 0,-3 3 0,-164-117 0,101 86 0,-152-150 0,260 219 0,2-3 0,-64-94 0,91 121 0,-64-99 0,-88-174 0,135 222 0,-31-103 0,40 105 0,-47-179 0,51 172 0,12 43 0,1-1 0,2 0 0,1 0 0,2 0 0,2 0 0,3-39 0,2 52-1365,3 7-5461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20:17:28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0 281 24575,'5'-3'0,"0"-1"0,0 1 0,0 1 0,0-1 0,0 1 0,0 0 0,1 0 0,-1 0 0,1 1 0,0 0 0,8-1 0,1-1 0,286-59 0,-282 58 0,-8 2 0,1 0 0,-1-1 0,0 0 0,0 0 0,-1-1 0,1-1 0,-1 0 0,0 0 0,10-8 0,-9 5 0,0 1 0,0 1 0,1 0 0,0 1 0,0 0 0,18-5 0,80-11 0,-74 15 0,49-14 0,-49 8 0,-17 5 0,1 0 0,0 1 0,1 2 0,37-5 0,-53 9 0,1 0 0,-1 1 0,1 0 0,-1 0 0,0 0 0,0 1 0,1 0 0,-1 0 0,0 0 0,-1 0 0,1 1 0,5 3 0,5 5 0,-1 1 0,15 14 0,-17-14 0,201 214 42,-120-121-1449,-77-88-5419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57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1109 628 0 0,'0'0'6237'0'0,"7"0"-6055"0"0,35-1 827 0 0,1-1-1 0 0,72-14 0 0 0,-66 4-551 0 0,0-2-1 0 0,-1-2 1 0 0,83-41-1 0 0,-84 35-217 0 0,-13 6-115 0 0,45-28 0 0 0,-68 37 45 0 0,0-1 0 0 0,-1 0 0 0 0,0-1 1 0 0,-1 0-1 0 0,1-1 0 0 0,-2 0 0 0 0,14-19 0 0 0,-9 9-37 0 0,-1-1-1 0 0,-1 0 1 0 0,-1-1 0 0 0,-1 0 0 0 0,0 0-1 0 0,-2-1 1 0 0,7-36 0 0 0,-8 16 37 0 0,-2 0-1 0 0,-2 0 1 0 0,-4-70-1 0 0,0 97-154 0 0,-1 1 1 0 0,0-1-1 0 0,-1 1 0 0 0,-1 0 0 0 0,-11-24 0 0 0,12 30 1 0 0,-1 0 1 0 0,0 1-1 0 0,-1-1 0 0 0,0 1 0 0 0,0 1 1 0 0,-1-1-1 0 0,0 1 0 0 0,0 0 0 0 0,-16-11 0 0 0,18 15-39 0 0,-47-33-81 0 0,-75-39 0 0 0,109 67 47 0 0,-1 1 0 0 0,0 0 0 0 0,0 2 0 0 0,0 0 0 0 0,-1 1 0 0 0,-24-2 0 0 0,-122 2-161 0 0,117 4 44 0 0,35 1 133 0 0,-1 0 0 0 0,1 1 0 0 0,0 1 0 0 0,0 1 0 0 0,0 0 0 0 0,0 0 0 0 0,1 1 1 0 0,-1 1-1 0 0,1 0 0 0 0,1 1 0 0 0,-1 1 0 0 0,1 0 0 0 0,0 0 0 0 0,1 1 0 0 0,0 1 0 0 0,1 0 0 0 0,-12 14 1 0 0,-2 4 40 0 0,2 0 0 0 0,1 2 1 0 0,1 1-1 0 0,2 1 0 0 0,-24 55 1 0 0,34-65 48 0 0,1 0 1 0 0,0 1 0 0 0,2-1-1 0 0,1 1 1 0 0,1 0 0 0 0,0 0-1 0 0,2 0 1 0 0,1 0 0 0 0,5 43-1 0 0,5-22 47 0 0,2 1-1 0 0,2-1 0 0 0,26 56 1 0 0,-40-99-96 0 0,3 5 34 0 0,1 1 1 0 0,-1 0-1 0 0,1-1 0 0 0,1 1 0 0 0,-1-1 1 0 0,1-1-1 0 0,0 1 0 0 0,0 0 1 0 0,11 8-1 0 0,1-2 208 0 0,1-1 0 0 0,22 12 0 0 0,-25-15-105 0 0,2 1 355 0 0,1 0 0 0 0,1-1-1 0 0,-1-1 1 0 0,25 6 0 0 0,-33-11-204 0 0,-6-1-281 0 0,0-1 1 0 0,-1 1-1 0 0,1 0 1 0 0,-1 0-1 0 0,1 0 1 0 0,-1 0 0 0 0,4 3-1 0 0,-7-4 40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59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0 4560 0 0,'0'0'8703'0'0,"-1"11"-9016"0"0,-4 125 961 0 0,4-64-355 0 0,-3-1 1 0 0,-14 73-1 0 0,11-101-263 0 0,5-27 67 0 0,-1 1 0 0 0,-1-1 0 0 0,0 0 0 0 0,-1 0 1 0 0,-8 17-1 0 0,12-32-20 0 0,0 0 0 0 0,0 1 0 0 0,-1-1 0 0 0,1 0 0 0 0,0 0 0 0 0,-1 1 0 0 0,1-1 0 0 0,-1 0 0 0 0,1-1 0 0 0,-1 1 0 0 0,0 0 0 0 0,1 0 0 0 0,-1-1 0 0 0,0 1 0 0 0,1-1 0 0 0,-1 1 0 0 0,0-1 0 0 0,0 0 0 0 0,0 0 0 0 0,1 0 0 0 0,-1 0 0 0 0,0 0 0 0 0,0 0 0 0 0,0 0 0 0 0,-2-1 0 0 0,-4 0 2 0 0,-1-1 0 0 0,0 0 0 0 0,-14-5 1 0 0,7 0-369 0 0,1 0 0 0 0,0-1 0 0 0,1-1 0 0 0,0 0 0 0 0,0-1 0 0 0,1-1 0 0 0,0 0 0 0 0,-17-18 1 0 0,20 18-1061 0 0,1-1 0 0 0,1 0 1 0 0,-1 0-1 0 0,2 0 1 0 0,0-1-1 0 0,-6-15 1 0 0,1-8-3266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59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83 11161 0 0,'0'0'4480'0'0,"-18"-81"-4204"0"0,17 80-276 0 0,1 11-2272 0 0,1 8 1952 0 0,4 8-164 0 0,1 6-824 0 0,-2-3-732 0 0,-1 20-2353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58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 1184 92 0 0,'0'0'1133'0'0,"5"2"-1900"0"0,1 0 909 0 0,31 16-77 0 0,-36-18 252 0 0,1 1 0 0 0,-1 0 0 0 0,1 0-1 0 0,-1 0 1 0 0,0 0 0 0 0,1 1 0 0 0,-1-1 0 0 0,0 0 0 0 0,0 0 0 0 0,0 1 0 0 0,0-1-1 0 0,0 1 1 0 0,0-1 0 0 0,0 1 0 0 0,0-1 0 0 0,-1 1 0 0 0,1 0 0 0 0,0-1 0 0 0,-1 1-1 0 0,1 3 1 0 0,39 0 1829 0 0,3 4-2300 0 0,-12-2 407 0 0,1-1-1 0 0,65 3 0 0 0,-52-8-139 0 0,-27 0 42 0 0,1 0 1 0 0,0-1-1 0 0,0-1 0 0 0,0-1 1 0 0,-1-1-1 0 0,1 0 1 0 0,-1-1-1 0 0,32-12 1 0 0,8-10 636 0 0,-5 2-324 0 0,69-42-1 0 0,-109 55-220 0 0,0 0 0 0 0,0-1 0 0 0,-1 0 0 0 0,0-1-1 0 0,-2-1 1 0 0,1 0 0 0 0,9-18 0 0 0,23-29 38 0 0,-32 45-159 0 0,-2-1 0 0 0,0 0 0 0 0,-1 0 0 0 0,0-1 0 0 0,-2-1 0 0 0,8-31 0 0 0,-5 19-93 0 0,2-10 96 0 0,-2 1 1 0 0,-2-1 0 0 0,-2 0-1 0 0,-1-1 1 0 0,-3 1 0 0 0,-3-44 0 0 0,1 61-78 0 0,-1-1 1 0 0,-2 1 0 0 0,0 0-1 0 0,-1 1 1 0 0,-16-43 0 0 0,15 54-100 0 0,0 0 0 0 0,0 0 0 0 0,-2 0 1 0 0,1 1-1 0 0,-1 0 0 0 0,-1 0 1 0 0,0 1-1 0 0,0 0 0 0 0,-1 1 0 0 0,-1 0 1 0 0,1 0-1 0 0,-1 1 0 0 0,-1 1 1 0 0,1 0-1 0 0,-17-7 0 0 0,-124-45-164 0 0,128 52 113 0 0,1 2 0 0 0,-1 0 0 0 0,0 1 0 0 0,-42 0 0 0 0,36 3 155 0 0,1 2-1 0 0,-1 1 1 0 0,1 1-1 0 0,0 2 0 0 0,-29 8 1 0 0,20-2-84 0 0,0 2 1 0 0,1 1 0 0 0,-55 31-1 0 0,71-30-151 0 0,0 0 0 0 0,1 1 0 0 0,-33 35 0 0 0,-46 64 158 0 0,93-108 46 0 0,-61 83-138 0 0,-80 144 0 0 0,125-197 145 0 0,-51 96-229 0 0,69-120 181 0 0,0 0 0 0 0,1 0-1 0 0,0 1 1 0 0,1 0 0 0 0,1-1 0 0 0,0 1 0 0 0,1 21 0 0 0,0-28 38 0 0,-1 30-95 0 0,0-25 49 0 0,0 0 0 0 0,1 1 0 0 0,0-1 0 0 0,1 0 0 0 0,1 0 0 0 0,3 14 0 0 0,-4-23 36 0 0,0 0 0 0 0,0 0 0 0 0,1 0 0 0 0,-1 0 0 0 0,1-1 0 0 0,-1 1 0 0 0,1 0-1 0 0,0-1 1 0 0,0 1 0 0 0,0-1 0 0 0,1 1 0 0 0,3 2 0 0 0,-5-3-170 0 0,0 0 0 0 0,0 0 0 0 0,0 0 0 0 0,0 1 0 0 0,0-1 0 0 0,-1 0 0 0 0,1 0 0 0 0,-1 1 0 0 0,1-1 0 0 0,-1 0-1 0 0,0 1 1 0 0,0-1 0 0 0,0 0 0 0 0,0 1 0 0 0,-1 3 0 0 0,1-2-236 0 0,-5 23-3497 0 0,1-19 1730 0 0,8-83-4118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07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 68 4424 0 0,'0'0'6534'0'0,"3"-11"-6175"0"0,6-34-639 0 0,-9 45 266 0 0,0-1 0 0 0,0 1 0 0 0,-1-1 0 0 0,1 1 0 0 0,0-1 0 0 0,0 1 0 0 0,0-1 0 0 0,0 1 0 0 0,0 0 0 0 0,0-1-1 0 0,-1 1 1 0 0,1-1 0 0 0,0 1 0 0 0,0-1 0 0 0,-1 1 0 0 0,1 0 0 0 0,0-1 0 0 0,-1 1 0 0 0,1 0 0 0 0,0-1 0 0 0,-1 1 0 0 0,1 0 0 0 0,-1-1 0 0 0,1 1 0 0 0,0 0 0 0 0,-1 0 0 0 0,1-1 0 0 0,-1 1 0 0 0,1 0 0 0 0,-1 0-1 0 0,1 0 1 0 0,-1 0 0 0 0,0 0 0 0 0,-18 0-248 0 0,12 0 207 0 0,-34 1 65 0 0,-1 1-1 0 0,1 2 0 0 0,0 2 0 0 0,0 1 0 0 0,1 3 1 0 0,-44 16-1 0 0,84-26-10 0 0,-5 1-208 0 0,0 1 0 0 0,0-1 0 0 0,0 1-1 0 0,0 1 1 0 0,0-1 0 0 0,1 1 0 0 0,-1 0 0 0 0,1 0-1 0 0,0 0 1 0 0,0 0 0 0 0,0 1 0 0 0,0-1 0 0 0,-4 7-1 0 0,4 11-2763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08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769 0 6917 0 0,'0'0'4452'0'0,"-95"20"-6608"0"0,45 2 2168 0 0,-18 11 108 0 0,-30 7 112 0 0,-27 12 128 0 0,-10 1-360 0 0,26-15-1864 0 0,21-9-5629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11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74 80 0 0,'0'0'6798'0'0,"-29"4"-4390"0"0,21 1-2431 0 0,0-1-1 0 0,0 1 1 0 0,0 0-1 0 0,0 1 0 0 0,1 0 1 0 0,0 0-1 0 0,0 1 1 0 0,1 0-1 0 0,0 0 1 0 0,-6 9-1 0 0,-2 4 273 0 0,0 1 0 0 0,-17 38 0 0 0,21-35-3 0 0,0 1 0 0 0,2 1 0 0 0,1-1 1 0 0,1 1-1 0 0,1 0 0 0 0,1 1 0 0 0,2-1 0 0 0,0 1 0 0 0,4 38 0 0 0,0-48-170 0 0,1 0-1 0 0,1 0 1 0 0,1 0-1 0 0,1-1 1 0 0,0 0-1 0 0,1 0 1 0 0,0 0-1 0 0,2-1 1 0 0,0 0-1 0 0,0 0 1 0 0,1-1-1 0 0,1-1 1 0 0,1 0-1 0 0,0 0 1 0 0,23 19-1 0 0,-30-29-22 0 0,-1 1 0 0 0,1-1 1 0 0,0 0-1 0 0,0-1 0 0 0,0 1 0 0 0,0-1 0 0 0,0 0 0 0 0,0 0 0 0 0,0-1 0 0 0,1 1 0 0 0,-1-1 0 0 0,1-1 0 0 0,-1 1 1 0 0,1-1-1 0 0,-1 0 0 0 0,1 0 0 0 0,0 0 0 0 0,-1-1 0 0 0,1 0 0 0 0,-1 0 0 0 0,0 0 0 0 0,1-1 0 0 0,-1 0 0 0 0,0 0 1 0 0,0 0-1 0 0,0 0 0 0 0,0-1 0 0 0,0 0 0 0 0,-1 0 0 0 0,1 0 0 0 0,-1-1 0 0 0,4-4 0 0 0,9-8 67 0 0,-1-1 0 0 0,-2-1-1 0 0,0 0 1 0 0,0-1 0 0 0,-2-1-1 0 0,14-27 1 0 0,-13 19-67 0 0,-1-1 0 0 0,-1 0 0 0 0,-1-1 1 0 0,-2 0-1 0 0,-1 0 0 0 0,-1-1 0 0 0,-2 0 1 0 0,-1 0-1 0 0,-1 0 0 0 0,-2 0 0 0 0,-4-41 1 0 0,2 39-122 0 0,1 14 81 0 0,0 0 0 0 0,-2 0-1 0 0,0 0 1 0 0,-8-27 0 0 0,10 41 6 0 0,-1 0-1 0 0,0 0 1 0 0,-1 1 0 0 0,1-1-1 0 0,-1 1 1 0 0,0-1 0 0 0,0 1-1 0 0,0 0 1 0 0,-1 0 0 0 0,0 0-1 0 0,1 0 1 0 0,-1 1 0 0 0,0-1-1 0 0,-1 1 1 0 0,1 0 0 0 0,-1 1 0 0 0,1-1-1 0 0,-1 1 1 0 0,0 0 0 0 0,-9-3-1 0 0,4 2-102 0 0,0 1 1 0 0,0 1-1 0 0,0-1 0 0 0,0 2 0 0 0,0-1 0 0 0,0 1 0 0 0,0 1 1 0 0,0 0-1 0 0,0 1 0 0 0,0-1 0 0 0,0 2 0 0 0,-12 4 0 0 0,-10 5-1341 0 0,0 3 0 0 0,-38 22-1 0 0,39-20-927 0 0,-34 19-3556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00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1 121 2824 0 0,'0'0'9983'0'0,"14"-1"-9119"0"0,41-6-13 0 0,1-2-1 0 0,65-21 1 0 0,-40 7-797 0 0,88-13 0 0 0,-122 29-3773 0 0,77-1-1 0 0,-107 8-236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00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118 146 9941 0 0,'0'0'6062'0'0,"-10"13"-6479"0"0,-3 3 394 0 0,1 1-1 0 0,1 0 1 0 0,1 0-1 0 0,1 1 1 0 0,-14 36-1 0 0,16-33-39 0 0,2 1 0 0 0,1-1 0 0 0,-2 26 0 0 0,6-40 20 0 0,-1 1 1 0 0,1-1-1 0 0,0 1 1 0 0,1-1-1 0 0,0 1 1 0 0,0-1-1 0 0,0 1 1 0 0,1-1-1 0 0,0 0 1 0 0,1 0-1 0 0,0 0 1 0 0,6 11-1 0 0,-7-14 54 0 0,0-1 0 0 0,1 0 0 0 0,0 0-1 0 0,0 0 1 0 0,0 0 0 0 0,0-1 0 0 0,0 1 0 0 0,1-1 0 0 0,-1 0 0 0 0,1 0 0 0 0,0 0-1 0 0,-1 0 1 0 0,1-1 0 0 0,0 1 0 0 0,0-1 0 0 0,0 0 0 0 0,0 0 0 0 0,0 0-1 0 0,0-1 1 0 0,0 0 0 0 0,0 1 0 0 0,0-1 0 0 0,0-1 0 0 0,1 1 0 0 0,-1-1 0 0 0,4 0-1 0 0,-1-1 74 0 0,-1 0 0 0 0,1 0 0 0 0,-1 0 0 0 0,0-1 0 0 0,0 0 0 0 0,0 0 0 0 0,0 0 0 0 0,-1-1 0 0 0,1 0 0 0 0,-1 0 0 0 0,0-1-1 0 0,0 1 1 0 0,0-1 0 0 0,-1 0 0 0 0,5-6 0 0 0,-2 0 18 0 0,-1-1 0 0 0,0 0 0 0 0,0 0 0 0 0,-2-1-1 0 0,1 0 1 0 0,-2 1 0 0 0,1-1 0 0 0,1-17 0 0 0,-2 2 68 0 0,-2-1 1 0 0,-2-52-1 0 0,-1 68-116 0 0,0 0 0 0 0,-1 0 0 0 0,0 0 0 0 0,-1 1 0 0 0,-1-1 0 0 0,0 1 0 0 0,0 0 0 0 0,-1 0 0 0 0,-1 0 0 0 0,0 1 0 0 0,-16-20 0 0 0,18 25-169 0 0,-1 1 1 0 0,1-1 0 0 0,-1 1-1 0 0,0 0 1 0 0,0 1 0 0 0,0 0-1 0 0,-1 0 1 0 0,0 0 0 0 0,-13-5-1 0 0,14 7-221 0 0,1 1 0 0 0,-1 0 0 0 0,1 0 0 0 0,-1 0 0 0 0,0 1 0 0 0,1-1 0 0 0,-1 1 0 0 0,0 1 0 0 0,1-1-1 0 0,-1 1 1 0 0,1 0 0 0 0,-1 0 0 0 0,1 1 0 0 0,-10 3 0 0 0,-19 13-5234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12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 0 888 0 0,'0'0'11130'0'0,"-15"9"-11206"0"0,-3 1 106 0 0,1 0 1 0 0,1 2 0 0 0,-1 0-1 0 0,2 1 1 0 0,-20 20 0 0 0,-125 138 455 0 0,-153 181-51 0 0,266-286-1107 0 0,23-18-5748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15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2916 0 0,'0'0'3781'0'0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16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98 1748 0 0,'30'-30'3024'0'0,"-32"27"-2083"0"0,2 1-605 0 0,-1 1-220 0 0,1-1-100 0 0,4 2-1449 0 0,10-4-3211 0 0</inkml:trace>
  <inkml:trace contextRef="#ctx0" brushRef="#br0" timeOffset="1">76 32 912 0 0,'0'0'9301'0'0,"-23"-31"-12125"0"0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16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33 848 0 0,'-20'-19'5037'0'0,"14"16"-3605"0"0,5-2-536 0 0,-2 2-416 0 0,0 2-144 0 0,1-1-336 0 0,1 2-168 0 0</inkml:trace>
  <inkml:trace contextRef="#ctx0" brushRef="#br0" timeOffset="1">43 26 4620 0 0,'0'0'7678'0'0,"-8"-8"-9718"0"0,8 9 2006 0 0,0 0-1 0 0,0 0 1 0 0,-1-1 0 0 0,1 1 0 0 0,0 0 0 0 0,-1 0 0 0 0,1-1 0 0 0,0 1 0 0 0,-1 0 0 0 0,1 0 0 0 0,-1-1 0 0 0,0 1 0 0 0,1-1 0 0 0,-1 1 0 0 0,1 0 0 0 0,-1-1 0 0 0,0 1 0 0 0,1-1 0 0 0,-1 0-1 0 0,0 1 1 0 0,0-1 0 0 0,-1 1 0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12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0 319 808 0 0,'0'0'6925'0'0,"7"-14"-7595"0"0,13-27 645 0 0,-2-1 1 0 0,22-74 0 0 0,-36 95 804 0 0,0 0 1 0 0,1-42-1 0 0,-13 84-729 0 0,-5 66 246 0 0,4 1 0 0 0,4 0 1 0 0,6 94-1 0 0,9-98-561 0 0,1-29-4096 0 0,-4-32 277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6:02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12 0 0,'0'0'5507'0'0,"2"-6"-5407"0"0,3-18 10 0 0,-5 23-108 0 0,0 0 1 0 0,1 1 0 0 0,-1-1 0 0 0,0 1 0 0 0,1-1 0 0 0,-1 1 0 0 0,1-1 0 0 0,-1 1 0 0 0,1-1 0 0 0,0 1 0 0 0,-1-1 0 0 0,1 1 0 0 0,-1 0 0 0 0,1-1 0 0 0,0 1 0 0 0,-1 0-1 0 0,1 0 1 0 0,0-1 0 0 0,-1 1 0 0 0,1 0 0 0 0,0 0 0 0 0,-1 0 0 0 0,1 0 0 0 0,1 0 0 0 0,19 0 36 0 0,-17 0-35 0 0,72-6-326 0 0,128-4-2527 0 0,-188 10 287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13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1 280 9957 0 0,'0'0'2916'0'0,"138"-72"-4184"0"0,-41 41 1152 0 0,25-5 0 0 0,6-1-36 0 0,-8 2-712 0 0,-28 7-688 0 0,-27 10-268 0 0,-27 8-13 0 0,7-2-1087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1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1800 0 0,'0'0'9333'0'0,"13"10"-8476"0"0,0-18-2796 0 0,-1-1 0 0 0,21-20 0 0 0,3-6-766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2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1 392 0 0,'0'0'1096'0'0,"-98"77"-1096"0"0,72-51-16 0 0,2-2-36 0 0,5-2 0 0 0,7-3-36 0 0,0-4 72 0 0,7-1-180 0 0,5-7-168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2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763 7 5288 0 0,'0'0'10285'0'0,"-15"-2"-9908"0"0,5 1-322 0 0,6 0-38 0 0,0 0 1 0 0,0 0-1 0 0,0 1 0 0 0,0 0 1 0 0,0-1-1 0 0,1 1 0 0 0,-1 1 1 0 0,0-1-1 0 0,0 1 1 0 0,0-1-1 0 0,0 1 0 0 0,0 0 1 0 0,0 1-1 0 0,1-1 0 0 0,-1 1 1 0 0,0-1-1 0 0,1 1 0 0 0,-1 0 1 0 0,1 0-1 0 0,0 1 0 0 0,0-1 1 0 0,0 1-1 0 0,0-1 0 0 0,-4 6 1 0 0,-354 521 1156 0 0,114-154-1823 0 0,213-333-1265 0 0,42-66-2135 0 0,5 1 763 0 0,12-27-2625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6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1136 0 0,'0'0'6613'0'0,"95"-19"-7133"0"0,-71 17 512 0 0,0 1-108 0 0,-1-1-616 0 0,-4 1-581 0 0,0-1-499 0 0,-4-1 144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6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7341 0 0,'0'0'3204'0'0,"107"-16"-3528"0"0,-70 10 316 0 0,0 3 8 0 0,0-2-64 0 0,-5 2-620 0 0,-5-1-808 0 0,-9 1-1553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9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1123 255 1316 0 0,'0'0'2632'0'0,"-6"-13"-2388"0"0,2 3-254 0 0,-6-17 264 0 0,-2 2 0 0 0,-15-26-1 0 0,23 44-262 0 0,-1 0 0 0 0,1 0-1 0 0,-2 1 1 0 0,1-1 0 0 0,-1 1 0 0 0,0 1 0 0 0,0-1-1 0 0,-1 1 1 0 0,0 0 0 0 0,0 0 0 0 0,0 1 0 0 0,0 0-1 0 0,-1 0 1 0 0,0 0 0 0 0,1 1 0 0 0,-1 1-1 0 0,0-1 1 0 0,-1 1 0 0 0,1 1 0 0 0,0-1 0 0 0,-1 1-1 0 0,-14 1 1 0 0,-120-17 118 0 0,21 3-141 0 0,109 13-37 0 0,-1 1 1 0 0,0 0-1 0 0,0 2 1 0 0,0 0-1 0 0,0 0 1 0 0,0 1-1 0 0,-25 9 1 0 0,11 0-49 0 0,2 1 1 0 0,-43 27-1 0 0,26-13 31 0 0,2 2 0 0 0,1 1 0 0 0,1 2 0 0 0,-46 49 0 0 0,73-68 55 0 0,0 1-1 0 0,0 1 1 0 0,2 0-1 0 0,0 1 1 0 0,0 0 0 0 0,2 0-1 0 0,0 1 1 0 0,1 0-1 0 0,1 0 1 0 0,0 1 0 0 0,1 0-1 0 0,1 0 1 0 0,1 0-1 0 0,0 0 1 0 0,1 20 0 0 0,2-24 135 0 0,1 1 0 0 0,0-1 0 0 0,1 0 0 0 0,1 1 0 0 0,0-1 0 0 0,1-1 0 0 0,0 1 0 0 0,1 0 0 0 0,1-1 0 0 0,0 0 0 0 0,12 19 0 0 0,-11-22 40 0 0,0-1 1 0 0,1 1-1 0 0,0-2 0 0 0,1 1 0 0 0,0-1 0 0 0,0 0 0 0 0,1-1 0 0 0,-1 0 0 0 0,2-1 0 0 0,-1 0 0 0 0,1 0 1 0 0,0-1-1 0 0,0-1 0 0 0,16 5 0 0 0,17 2 112 0 0,1-2 0 0 0,1-1 0 0 0,-1-3 0 0 0,1-2 1 0 0,0-2-1 0 0,0-1 0 0 0,0-3 0 0 0,0-2 0 0 0,-1-2 0 0 0,58-15 1 0 0,-67 10-27 0 0,-1-1 1 0 0,41-21 0 0 0,-41 18-134 0 0,-28 12-21 0 0,0 0 0 0 0,0 0 1 0 0,-1 0-1 0 0,1-1 0 0 0,-1 0 0 0 0,0-1 0 0 0,0 1 1 0 0,-1-1-1 0 0,0 0 0 0 0,0 0 0 0 0,0-1 1 0 0,-1 0-1 0 0,0 0 0 0 0,0 0 0 0 0,-1 0 0 0 0,1 0 1 0 0,2-12-1 0 0,2-10 210 0 0,-2-1 0 0 0,-1 0 0 0 0,2-39 1 0 0,-5 51-174 0 0,0-2-7 0 0,-1 0 0 0 0,-1 1 0 0 0,-4-26 0 0 0,3 36-151 0 0,0 0 0 0 0,-1 0 0 0 0,-1 1 0 0 0,0-1 0 0 0,0 1 0 0 0,0 0 0 0 0,-1 0 0 0 0,0 0 0 0 0,-9-12-1 0 0,12 18-65 0 0,-1 0-1 0 0,0 0 0 0 0,0 0 1 0 0,0 1-1 0 0,0-1 0 0 0,-1 1 0 0 0,1-1 1 0 0,0 1-1 0 0,-1 0 0 0 0,1 0 1 0 0,-1 0-1 0 0,1 0 0 0 0,-1 0 0 0 0,-4-1 1 0 0,-26-2-3795 0 0,1 1-399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0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0 372 836 0 0,'0'0'7595'0'0,"4"4"-6816"0"0,0-1-371 0 0,0 1 0 0 0,0-1 1 0 0,0 0-1 0 0,1-1 0 0 0,-1 1 0 0 0,10 3 0 0 0,-12-5-322 0 0,0 0-1 0 0,1-1 1 0 0,-1 1 0 0 0,0-1 0 0 0,1 1-1 0 0,-1-1 1 0 0,0 0 0 0 0,1 0-1 0 0,-1 0 1 0 0,0 0 0 0 0,1 0 0 0 0,-1-1-1 0 0,0 1 1 0 0,1-1 0 0 0,-1 1-1 0 0,0-1 1 0 0,0 0 0 0 0,1 0-1 0 0,-1 0 1 0 0,0 0 0 0 0,2-2 0 0 0,4-4 11 0 0,0 0 1 0 0,-1 0 0 0 0,0-1-1 0 0,0 0 1 0 0,-1 0 0 0 0,0-1 0 0 0,7-12-1 0 0,30-69-202 0 0,-39 83 82 0 0,9-23-229 0 0,-1 3 175 0 0,0 1 0 0 0,-2-1 0 0 0,-1-1-1 0 0,11-56 1 0 0,-11 136-2708 0 0,0 4 2896 0 0,20 280 975 0 0,12 255-55 0 0,-42-574-967 0 0,-1-19-489 0 0,-2-32-7094 0 0,2 14 2452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1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0 129 6537 0 0,'0'0'5704'0'0,"15"-4"-5727"0"0,209-42-763 0 0,405-31 0 0 0,-539 75 3676 0 0,-88 2-2671 0 0,-36 11-215 0 0,18-4-2111 0 0,66-25-9545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4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8537 0 0,'0'0'4802'0'0,"-8"18"-5675"0"0,0-2 853 0 0,1-3 20 0 0,1 0 0 0 0,0 0 0 0 0,1 0 0 0 0,1 1 0 0 0,0 0 0 0 0,1 0 0 0 0,-1 15 0 0 0,-1 10 31 0 0,3 1 0 0 0,2 48 0 0 0,1-77-36 0 0,0-1-1 0 0,0 1 0 0 0,1-1 0 0 0,0 1 0 0 0,1-1 1 0 0,0 0-1 0 0,1 0 0 0 0,0 0 0 0 0,0 0 1 0 0,1-1-1 0 0,1 0 0 0 0,-1 0 0 0 0,12 13 0 0 0,-15-19 47 0 0,0-1 0 0 0,0 0 0 0 0,0 0 0 0 0,0 0 0 0 0,1 0 0 0 0,-1-1 0 0 0,0 1 0 0 0,1 0 0 0 0,0-1 0 0 0,-1 0 0 0 0,1 0 0 0 0,0 0 0 0 0,0 0 0 0 0,-1 0 0 0 0,1 0 0 0 0,0-1 0 0 0,0 1 0 0 0,0-1-1 0 0,4 0 1 0 0,-4 0 54 0 0,-1-1 0 0 0,0 0 0 0 0,1 0 0 0 0,-1 0 0 0 0,0 0-1 0 0,0 0 1 0 0,0 0 0 0 0,1-1 0 0 0,-1 1 0 0 0,-1-1 0 0 0,1 0-1 0 0,0 1 1 0 0,0-1 0 0 0,-1 0 0 0 0,1 0 0 0 0,-1 0 0 0 0,1 0 0 0 0,-1 0-1 0 0,0-1 1 0 0,0 1 0 0 0,0 0 0 0 0,2-5 0 0 0,5-18 57 0 0,-1-1 1 0 0,0-1-1 0 0,-2 1 0 0 0,-1-1 1 0 0,-2 0-1 0 0,0 0 0 0 0,-2 0 1 0 0,-5-44-1 0 0,4 60-171 0 0,-1 1 1 0 0,-1 0-1 0 0,1 0 0 0 0,-2 0 0 0 0,1 0 0 0 0,-2 0 1 0 0,1 1-1 0 0,-1 0 0 0 0,0 0 0 0 0,-14-17 0 0 0,17 24-170 0 0,0-1-1 0 0,0 0 1 0 0,0 1-1 0 0,-1 0 1 0 0,1-1-1 0 0,-1 1 1 0 0,0 0-1 0 0,1 0 1 0 0,-1 0-1 0 0,0 1 1 0 0,0-1-1 0 0,0 1 1 0 0,-1 0 0 0 0,1-1-1 0 0,0 2 1 0 0,0-1-1 0 0,-1 0 1 0 0,1 0-1 0 0,0 1 1 0 0,-1 0-1 0 0,1 0 1 0 0,-1 0-1 0 0,1 0 1 0 0,0 0-1 0 0,-1 1 1 0 0,1-1-1 0 0,0 1 1 0 0,-1 0-1 0 0,1 0 1 0 0,0 0-1 0 0,0 1 1 0 0,0-1-1 0 0,0 1 1 0 0,0 0-1 0 0,0-1 1 0 0,-5 6-1 0 0,-29 28-4634 0 0,18-13 1616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6:03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63 468 0 0,'0'0'6193'0'0,"74"-42"-6257"0"0,-44 33-120 0 0,10 5-24 0 0,2 0 208 0 0,3 1-8 0 0,4 3-72 0 0,-5 0-452 0 0,-12 0-773 0 0,8 0-987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5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11 164 380 0 0,'0'0'12405'0'0,"-3"-4"-12201"0"0,2 3-215 0 0,1 1-1 0 0,-1-1 0 0 0,1 1 0 0 0,-1-1 1 0 0,1 1-1 0 0,-1-1 0 0 0,1 1 1 0 0,-1-1-1 0 0,1 0 0 0 0,0 1 1 0 0,-1-1-1 0 0,1 0 0 0 0,0 1 1 0 0,-1-1-1 0 0,1 0 0 0 0,0 0 0 0 0,0 1 1 0 0,0-1-1 0 0,0 0 0 0 0,0 0 1 0 0,0 1-1 0 0,0-1 0 0 0,0 0 1 0 0,0 0-1 0 0,0 1 0 0 0,0-1 1 0 0,0 0-1 0 0,0 1 0 0 0,1-1 1 0 0,-1 0-1 0 0,0 0 0 0 0,1 0 0 0 0,28-17-605 0 0,-21 15 623 0 0,172-78-474 0 0,-101 52-3938 0 0,-65 24 1540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5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4348 0 0,'0'0'6533'0'0,"79"-27"-8189"0"0,-45 18 504 0 0,-3 3-500 0 0,12-6-1057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2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782 18 364 0 0,'0'0'9832'0'0,"-7"-5"-9758"0"0,4 3-82 0 0,2 1 3 0 0,-1 0 0 0 0,1 0 0 0 0,0 0 0 0 0,0 0 0 0 0,-1 1 0 0 0,1-1 0 0 0,0 0 0 0 0,-1 0 0 0 0,1 1 0 0 0,-1-1 0 0 0,1 1 0 0 0,-1-1 0 0 0,1 1 0 0 0,-1 0-1 0 0,1 0 1 0 0,-1 0 0 0 0,1 0 0 0 0,-1 0 0 0 0,1 0 0 0 0,-1 0 0 0 0,0 0 0 0 0,1 0 0 0 0,-1 1 0 0 0,1-1 0 0 0,-1 0 0 0 0,1 1 0 0 0,-1 0 0 0 0,1-1 0 0 0,0 1 0 0 0,-1 0 0 0 0,1 0 0 0 0,0 0 0 0 0,0 0-1 0 0,-1 0 1 0 0,1 0 0 0 0,0 0 0 0 0,-1 1 0 0 0,-183 211 880 0 0,56-61-252 0 0,37-49-422 0 0,-172 199 139 0 0,260-298-492 0 0,-28 40-670 0 0,30-41 184 0 0,0 0 1 0 0,1 1 0 0 0,-1-1 0 0 0,1 1 0 0 0,0-1 0 0 0,0 1-1 0 0,0 4 1 0 0,0 0-2508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2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367 52 692 0 0,'0'0'10267'0'0,"-5"-10"-9840"0"0,-13-32-557 0 0,20 85-1674 0 0,10 14 2246 0 0,32 185 577 0 0,-36-184-855 0 0,-3 1 0 0 0,-3 68-1 0 0,-2-120-128 0 0,0-1 0 0 0,-1 1 0 0 0,0-1-1 0 0,0 0 1 0 0,0 0 0 0 0,-1 0 0 0 0,0 0-1 0 0,0 0 1 0 0,-1 0 0 0 0,-4 8 0 0 0,5-11 48 0 0,0-1 1 0 0,0 1-1 0 0,0-1 1 0 0,-1 1-1 0 0,1-1 1 0 0,-1 0-1 0 0,0 0 1 0 0,1 0-1 0 0,-1 0 1 0 0,0-1-1 0 0,0 1 1 0 0,0-1-1 0 0,0 1 1 0 0,-1-1-1 0 0,1 0 1 0 0,0-1-1 0 0,0 1 1 0 0,-1 0 0 0 0,1-1-1 0 0,-7 0 1 0 0,-1 0 95 0 0,-1 0 1 0 0,1-1-1 0 0,-1-1 1 0 0,1 0-1 0 0,0-1 1 0 0,-1 0 0 0 0,-15-7-1 0 0,-74-40 211 0 0,71 33-633 0 0,-43-17 0 0 0,69 33-162 0 0,-12-4 295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3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3116 0 0,'0'0'9136'0'0,"-2"9"-10596"0"0,1 4 1388 0 0,-1 0 0 0 0,1 0 0 0 0,2 22 0 0 0,-1-32 81 0 0,0 0 0 0 0,1 1-1 0 0,-1-1 1 0 0,1 0-1 0 0,0 1 1 0 0,-1-1 0 0 0,1 0-1 0 0,1 0 1 0 0,-1 0 0 0 0,0 0-1 0 0,1 0 1 0 0,0 0 0 0 0,-1 0-1 0 0,1-1 1 0 0,1 1 0 0 0,-1 0-1 0 0,0-1 1 0 0,0 0-1 0 0,1 1 1 0 0,-1-1 0 0 0,1 0-1 0 0,0 0 1 0 0,4 2 0 0 0,-7-4 68 0 0,1 0 1 0 0,-1-1 0 0 0,1 1-1 0 0,-1 0 1 0 0,0 0-1 0 0,1 0 1 0 0,-1-1 0 0 0,0 1-1 0 0,1 0 1 0 0,-1-1-1 0 0,0 1 1 0 0,1 0 0 0 0,-1 0-1 0 0,0-1 1 0 0,0 1 0 0 0,1-1-1 0 0,-1 1 1 0 0,0 0-1 0 0,0-1 1 0 0,0 1 0 0 0,1 0-1 0 0,-1-1 1 0 0,0 1 0 0 0,0-1-1 0 0,0 1 1 0 0,0-1-1 0 0,0 1 1 0 0,0 0 0 0 0,0-1-1 0 0,0 1 1 0 0,0-1 0 0 0,2-20 295 0 0,-2 17-229 0 0,1 2-152 0 0,0-8-55 0 0,0-1 1 0 0,0 0-1 0 0,-1 0 1 0 0,0 1 0 0 0,-1-1-1 0 0,-1 0 1 0 0,-4-18-1 0 0,-1 20-2319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4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1 208 5076 0 0,'0'0'6349'0'0,"34"-85"-6993"0"0,-11 64 336 0 0,7 0 88 0 0,9 0 76 0 0,-1-1 140 0 0,1 7-564 0 0,-4 3-520 0 0,-8 4-524 0 0,-8 5-169 0 0,-5 3-2387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5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0 135 1564 0 0,'0'0'9313'0'0,"95"-58"-10465"0"0,-54 40 812 0 0,-4-2-916 0 0,-8 7-356 0 0,13-13-1293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6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79 1032 0 0,'0'0'6699'0'0,"-2"-13"-6529"0"0,-6-39-83 0 0,8 52-106 0 0,0-1 0 0 0,0 1 0 0 0,0-1 0 0 0,0 1 0 0 0,0-1 0 0 0,0 1-1 0 0,0-1 1 0 0,0 1 0 0 0,0-1 0 0 0,0 1 0 0 0,0 0 0 0 0,0-1 0 0 0,0 1 0 0 0,-1-1 0 0 0,1 1 0 0 0,0-1 0 0 0,0 1 0 0 0,0-1-1 0 0,-1 1 1 0 0,1 0 0 0 0,0-1 0 0 0,-1 1 0 0 0,1 0 0 0 0,0-1 0 0 0,-1 1 0 0 0,1 0 0 0 0,0-1 0 0 0,-1 1 0 0 0,1 0-1 0 0,0 0 1 0 0,-1-1 0 0 0,1 1 0 0 0,-1 0 0 0 0,1 0 0 0 0,-1 0 0 0 0,1-1 0 0 0,0 1 0 0 0,-1 0 0 0 0,1 0 0 0 0,-1 0 0 0 0,1 0-1 0 0,-1 0 1 0 0,1 0 0 0 0,-1 0 0 0 0,1 0 0 0 0,-1 0 0 0 0,1 0 0 0 0,-1 0 0 0 0,1 1 0 0 0,-1-1 0 0 0,1 0 0 0 0,0 0-1 0 0,-1 0 1 0 0,1 1 0 0 0,-1-1 0 0 0,1 0 0 0 0,-17 17 2140 0 0,10-7-2152 0 0,0 0-1 0 0,1 1 0 0 0,0 0 0 0 0,0 0 0 0 0,1 1 0 0 0,-3 12 0 0 0,-18 76 1033 0 0,18-67-557 0 0,-50 245 1193 0 0,17-79-1423 0 0,40-189-163 0 0,0-7 12 0 0,1 1-1 0 0,0-1 1 0 0,-1 1-1 0 0,0-1 1 0 0,0 1-1 0 0,0-1 1 0 0,0 0-1 0 0,-1 0 1 0 0,1 1-1 0 0,-1-1 1 0 0,0 0-1 0 0,0 0 1 0 0,0 0-1 0 0,-4 4 1 0 0,6-8 8 0 0,-1 1 1 0 0,1-1 0 0 0,-1 1 0 0 0,1 0 0 0 0,-1-1 0 0 0,1 1-1 0 0,-1-1 1 0 0,1 1 0 0 0,0-1 0 0 0,-1 0 0 0 0,1 1 0 0 0,0-1-1 0 0,-1 1 1 0 0,1-1 0 0 0,0 0 0 0 0,0 1 0 0 0,0-1 0 0 0,-1 0 0 0 0,1 1-1 0 0,0-1 1 0 0,0 0 0 0 0,0 1 0 0 0,0-2 0 0 0,-3-19-176 0 0,1-45-177 0 0,2 0 1 0 0,4 1 0 0 0,13-72-1 0 0,4-115 333 0 0,-21 231 43 0 0,0 24-1100 0 0,0 34 170 0 0,-25 494 2468 0 0,25-529-1699 0 0,-3 30 540 0 0,5-27 117 0 0,5-19-152 0 0,32-90-443 0 0,96-289-1914 0 0,-130 374 2044 0 0,-1-1 1 0 0,-1 0-1 0 0,-1 0 1 0 0,0-39-1 0 0,-3 72-392 0 0,-1-1 0 0 0,0 1-1 0 0,-1-1 1 0 0,-5 17 0 0 0,-3 12 484 0 0,-9 60-18 0 0,4-15-213 0 0,-4-1-1 0 0,-49 134 1 0 0,65-209-414 0 0,-12 25-927 0 0,15-34 1060 0 0,1 0 0 0 0,-1 0 0 0 0,0 0-1 0 0,0 0 1 0 0,1 0 0 0 0,-1 0 0 0 0,0 0-1 0 0,0 0 1 0 0,0 0 0 0 0,0-1 0 0 0,0 1-1 0 0,-1 0 1 0 0,-1 0 0 0 0,-2-3-1781 0 0,-1-10-186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6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 0 5368 0 0,'0'0'3745'0'0,"-79"52"-3641"0"0,58-23 80 0 0,-1 7 72 0 0,2 2-140 0 0,4 7-104 0 0,-2 4-12 0 0,-1 2 76 0 0,6 4 16 0 0,-5 1-92 0 0,3-1-92 0 0,1 0-864 0 0,-1-15-1292 0 0,0 19-2589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37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4092 0 0,'0'0'7416'0'0,"15"-3"-7121"0"0,272-64 446 0 0,-220 55-757 0 0,105-6 0 0 0,-68 15-7015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1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4712 0 0,'0'0'3325'0'0,"10"-13"-2823"0"0,32-38-282 0 0,-34 43-136 0 0,0 1-1 0 0,0 1 1 0 0,1-1-1 0 0,0 1 0 0 0,0 1 1 0 0,1 0-1 0 0,-1 0 1 0 0,1 1-1 0 0,0 0 0 0 0,0 1 1 0 0,1 0-1 0 0,-1 1 0 0 0,0 0 1 0 0,20-2-1 0 0,-18 2 105 0 0,1 1 0 0 0,0 0 0 0 0,0 0-1 0 0,0 1 1 0 0,-1 1 0 0 0,1 0 0 0 0,0 1 0 0 0,23 6-1 0 0,-31-6-144 0 0,0 0 0 0 0,1 1-1 0 0,-1-1 1 0 0,0 1 0 0 0,0 0 0 0 0,-1 1-1 0 0,1-1 1 0 0,-1 1 0 0 0,1 0-1 0 0,-1 0 1 0 0,0 0 0 0 0,-1 1-1 0 0,1-1 1 0 0,-1 1 0 0 0,0 0 0 0 0,0 0-1 0 0,0 0 1 0 0,-1 0 0 0 0,1 1-1 0 0,-1-1 1 0 0,2 10 0 0 0,1 6-121 0 0,-3-11-492 0 0,0 0-1 0 0,1 0 1 0 0,0 0 0 0 0,1-1 0 0 0,0 1-1 0 0,7 12 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6:32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2244 0 0,'0'0'1644'0'0,"1"-5"-2584"0"0,0 7 640 0 0,2 1 144 0 0,0 0 156 0 0,3-1 0 0 0,0 4-120 0 0,-2-2-1652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6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46 248 0 0,'0'0'3852'0'0,"0"-7"-3753"0"0,-2-31 1295 0 0,30 38 1391 0 0,178 0-2037 0 0,-209 0-757 0 0,0 1 0 0 0,0-1 0 0 0,0 1-1 0 0,0 0 1 0 0,0 0 0 0 0,1 0 0 0 0,-6 3 0 0 0,-15 12-1723 0 0,14-9-741 0 0,69-39-2375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6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19 144 0 0,'0'0'6145'0'0,"16"-3"-6326"0"0,-12 2 174 0 0,27-5-45 0 0,0 2 1 0 0,34 0-1 0 0,49 4 209 0 0,-113 0-159 0 0,-1 0-1 0 0,0 0 0 0 0,0 0 1 0 0,1 0-1 0 0,-1 0 0 0 0,0 0 1 0 0,0 0-1 0 0,1 0 0 0 0,-1 0 1 0 0,0 0-1 0 0,0 1 0 0 0,0-1 1 0 0,1 0-1 0 0,-1 0 1 0 0,0 0-1 0 0,0 0 0 0 0,0 0 1 0 0,1 1-1 0 0,-1-1 0 0 0,0 0 1 0 0,0 0-1 0 0,0 0 0 0 0,0 1 1 0 0,0-1-1 0 0,1 0 0 0 0,-1 0 1 0 0,0 1-1 0 0,0-1 1 0 0,0 0-1 0 0,0 0 0 0 0,0 0 1 0 0,0 1-1 0 0,0-1 0 0 0,0 0 1 0 0,0 0-1 0 0,0 1 0 0 0,0-1 1 0 0,0 0-1 0 0,0 0 0 0 0,0 1 1 0 0,0-1-1 0 0,0 0 1 0 0,0 0-1 0 0,0 1 0 0 0,0-1 1 0 0,0 0-1 0 0,-1 0 0 0 0,1 1 1 0 0,0-1-1 0 0,0 0 0 0 0,0 0 1 0 0,-1 1-1 0 0,-5 11 137 0 0,5-12-164 0 0,-10 18-2845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9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5436 0 0,'0'0'5482'0'0,"5"-8"-5354"0"0,16-23-98 0 0,-18 29-43 0 0,-1-1 0 0 0,1 1 0 0 0,0 0 0 0 0,0 0 0 0 0,0 0 0 0 0,0 0 0 0 0,1 1 0 0 0,-1-1 0 0 0,0 1 0 0 0,1 0 0 0 0,-1 0 0 0 0,1 0 0 0 0,-1 1 0 0 0,1-1 0 0 0,0 1 0 0 0,4 0 0 0 0,-5-1 12 0 0,0 1-283 0 0,28 0 478 0 0,-19 4-1781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9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1356 0 0,'0'0'7611'0'0,"15"-4"-7839"0"0,7-3 194 0 0,0 2-1 0 0,0 1 1 0 0,46-3-1 0 0,-51 8-51 0 0,13 0 43 0 0,-14-4-2826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5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864 178 572 0 0,'0'0'1850'0'0,"6"-14"-1314"0"0,-1 2-482 0 0,3-4 573 0 0,-1-1 0 0 0,0 0 0 0 0,-1 0 0 0 0,-1 0-1 0 0,3-23 1 0 0,-7 39-557 0 0,-1 0-1 0 0,0 0 1 0 0,0 0-1 0 0,0 0 1 0 0,1 0-1 0 0,-1 1 0 0 0,0-1 1 0 0,0 0-1 0 0,0 0 1 0 0,0 0-1 0 0,0 0 1 0 0,-1 0-1 0 0,1 0 1 0 0,0 0-1 0 0,0 1 0 0 0,0-1 1 0 0,-1 0-1 0 0,1 0 1 0 0,-1 0-1 0 0,1 1 1 0 0,0-1-1 0 0,-1 0 1 0 0,1 0-1 0 0,-1 1 0 0 0,0-1 1 0 0,1 0-1 0 0,-1 1 1 0 0,0-1-1 0 0,1 0 1 0 0,-1 1-1 0 0,0-1 1 0 0,1 1-1 0 0,-2-1 0 0 0,-3 1-45 0 0,1 0-1 0 0,0 0 0 0 0,0 0 1 0 0,0 1-1 0 0,0 0 0 0 0,0 0 1 0 0,-6 2-1 0 0,-40 14 80 0 0,0 2 1 0 0,2 3-1 0 0,-78 46 1 0 0,87-46-43 0 0,-226 142 315 0 0,217-130-362 0 0,1 3 0 0 0,3 1-1 0 0,-52 57 1 0 0,94-93-71 0 0,-37 48 386 0 0,38-48-415 0 0,-1 0-1 0 0,1 0 1 0 0,-1 1 0 0 0,1-1 0 0 0,0 1 0 0 0,0-1 0 0 0,0 1 0 0 0,1 0 0 0 0,-1-1-1 0 0,0 1 1 0 0,1 0 0 0 0,0-1 0 0 0,-1 1 0 0 0,1 0 0 0 0,0-1 0 0 0,1 1 0 0 0,-1 0-1 0 0,0 0 1 0 0,2 4 0 0 0,9 1-1726 0 0,16-1-1064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52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1 3132 0 0,'0'0'4358'0'0,"-15"11"-4315"0"0,-45 36 157 0 0,51-38-182 0 0,0 1 0 0 0,1 0 0 0 0,0 0 0 0 0,1 0 0 0 0,0 1 0 0 0,0 0 0 0 0,1 1 0 0 0,1-1 0 0 0,0 1 0 0 0,-5 18 0 0 0,7-20 36 0 0,-1 1 0 0 0,0-1 0 0 0,-1 0 0 0 0,0 1-1 0 0,0-2 1 0 0,-1 1 0 0 0,0-1 0 0 0,-1 0 0 0 0,-12 13-1 0 0,10-16-1598 0 0,-3-2-859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52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59 3848 0 0,'0'0'3917'0'0,"14"-9"-3495"0"0,47-26-164 0 0,-57 33-226 0 0,0 0 0 0 0,0 0 0 0 0,0 0 0 0 0,0 1-1 0 0,0-1 1 0 0,1 1 0 0 0,-1 0 0 0 0,0 0 0 0 0,1 1-1 0 0,-1 0 1 0 0,1-1 0 0 0,-1 1 0 0 0,8 1-1 0 0,-9 0-26 0 0,0 0 0 0 0,-1 0 0 0 0,1 0 0 0 0,-1 0 0 0 0,1 0 0 0 0,0 0 0 0 0,-1 1 0 0 0,0-1 0 0 0,1 1 0 0 0,-1 0 0 0 0,0 0 0 0 0,0 0 0 0 0,0 0 0 0 0,0 0 0 0 0,0 0 0 0 0,2 4 0 0 0,-2-2-3 0 0,0 0-1 0 0,0 1 1 0 0,0-1 0 0 0,0 1-1 0 0,-1 0 1 0 0,0 0 0 0 0,0-1-1 0 0,0 1 1 0 0,0 0 0 0 0,-1 0-1 0 0,0 0 1 0 0,0 0 0 0 0,0 0-1 0 0,0 0 1 0 0,-1 0 0 0 0,0 0-1 0 0,0-1 1 0 0,0 1 0 0 0,-1 0 0 0 0,-2 5-1 0 0,-1-2 51 0 0,1-1 0 0 0,-1 0 1 0 0,0-1-1 0 0,-1 1 0 0 0,0-1 0 0 0,0 0 0 0 0,0 0 0 0 0,0-1 1 0 0,-1 0-1 0 0,0 0 0 0 0,0-1 0 0 0,-1 1 0 0 0,1-2 0 0 0,-1 1 1 0 0,0-1-1 0 0,0 0 0 0 0,-16 3 0 0 0,3-1 97 0 0,0-1 0 0 0,-1-2 0 0 0,1 0 0 0 0,-1-1 0 0 0,-41-4 0 0 0,58 2-84 0 0,-1 0 0 0 0,1 0 0 0 0,0-1 0 0 0,0 1 0 0 0,0-1 0 0 0,0 0 0 0 0,0-1 0 0 0,0 1 0 0 0,0-1 0 0 0,1 0 0 0 0,-1 0 0 0 0,1 0 0 0 0,0-1 0 0 0,-6-6 0 0 0,8 8-30 0 0,1 1-1 0 0,0-1 1 0 0,0 0-1 0 0,0 1 1 0 0,0-1-1 0 0,0 0 1 0 0,0 0-1 0 0,0 0 1 0 0,1 0-1 0 0,-1 0 1 0 0,0 0-1 0 0,1 0 1 0 0,0 0-1 0 0,0 0 1 0 0,-1 0-1 0 0,1 0 1 0 0,0 0-1 0 0,0 0 1 0 0,1 0-1 0 0,-1 0 1 0 0,0 0-1 0 0,1 0 1 0 0,-1 0-1 0 0,1 0 1 0 0,0 0-1 0 0,0 0 1 0 0,0 0-1 0 0,0 0 1 0 0,0 0-1 0 0,0 1 1 0 0,0-1-1 0 0,0 1 1 0 0,1-1-1 0 0,-1 0 1 0 0,1 1-1 0 0,-1 0 1 0 0,1-1-1 0 0,-1 1 1 0 0,1 0-1 0 0,3-1 1 0 0,4-5-69 0 0,0 2 0 0 0,1-1 0 0 0,-1 2 1 0 0,1-1-1 0 0,1 1 0 0 0,-1 1 1 0 0,0 0-1 0 0,18-3 0 0 0,1 2-1368 0 0,-1 1-1 0 0,30 2 0 0 0,-32 1-2622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54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408 1329 1772 0 0,'0'0'5293'0'0,"9"9"-5112"0"0,17 15 441 0 0,2-1 0 0 0,1-1 1 0 0,58 33-1 0 0,-57-41-382 0 0,1-2-1 0 0,0-1 1 0 0,0-1-1 0 0,1-2 1 0 0,1-1 0 0 0,-1-1-1 0 0,1-2 1 0 0,0-1 0 0 0,0-2-1 0 0,0-1 1 0 0,0-2 0 0 0,0-1-1 0 0,52-12 1 0 0,-73 12-212 0 0,26-6 192 0 0,-1-2 0 0 0,41-17 0 0 0,-66 22-150 0 0,0 0 1 0 0,0-1-1 0 0,-1 0 1 0 0,1-1 0 0 0,-2 0-1 0 0,1-1 1 0 0,-1 0-1 0 0,0-1 1 0 0,14-19-1 0 0,97-148 57 0 0,-109 155-104 0 0,0 0 0 0 0,-2 0 1 0 0,0-1-1 0 0,-2-1 1 0 0,0 0-1 0 0,7-38 0 0 0,-11 6 5 0 0,-2 1-1 0 0,-6-65 1 0 0,2 85-51 0 0,-1 1 0 0 0,-2 0 0 0 0,-1 0 0 0 0,-2 1 1 0 0,-1 0-1 0 0,-1 0 0 0 0,-2 1 0 0 0,-30-56 0 0 0,31 72-16 0 0,0 1 1 0 0,-1 0-1 0 0,-1 0 1 0 0,-29-24-1 0 0,-66-43-132 0 0,51 40 169 0 0,24 19-71 0 0,0 2 0 0 0,-1 0 0 0 0,-2 3 0 0 0,1 1-1 0 0,-2 1 1 0 0,0 2 0 0 0,-1 2 0 0 0,0 1 0 0 0,-1 2 0 0 0,0 2 0 0 0,-1 2 0 0 0,1 1 0 0 0,-48 1 0 0 0,70 5 0 0 0,0-1 0 0 0,0 2 0 0 0,0 0 0 0 0,1 1 0 0 0,0 1 0 0 0,0 1 1 0 0,0 0-1 0 0,0 1 0 0 0,1 0 0 0 0,0 1 0 0 0,1 1 0 0 0,-25 19 0 0 0,0 5 80 0 0,2 1-1 0 0,1 1 1 0 0,-32 42-1 0 0,28-30 116 0 0,3 1 0 0 0,1 3-1 0 0,-31 60 1 0 0,56-90-114 0 0,0 0 0 0 0,2 1 0 0 0,1 1 0 0 0,0-1 0 0 0,2 1 0 0 0,0 0 0 0 0,2 0 0 0 0,1 1 0 0 0,0-1 0 0 0,2 1 0 0 0,2 28 1 0 0,2-31 41 0 0,1-2 0 0 0,1 1 0 0 0,1 0 0 0 0,1-1 0 0 0,1 0 0 0 0,0-1 0 0 0,1 0 0 0 0,1 0 0 0 0,1-1 0 0 0,15 19 0 0 0,17 18 169 0 0,80 77-1 0 0,-117-125-172 0 0,18 18 109 0 0,0 0 1 0 0,1-2-1 0 0,1-1 1 0 0,1-1-1 0 0,36 20 875 0 0,-63-40-936 0 0,3-1-698 0 0,0 0-1 0 0,1 0 0 0 0,-1-1 0 0 0,0 1 0 0 0,0-1 1 0 0,0 0-1 0 0,5-4 0 0 0,4-4-2866 0 0,-54 36-4077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03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9 208 0 0,'0'0'6401'0'0,"89"-9"-6829"0"0,-55 9 296 0 0,7 0 56 0 0,-6 0-629 0 0,-8 0-1027 0 0,1 0-1244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03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4020 0 0,'0'0'4333'0'0,"99"-10"-4741"0"0,-70 10 400 0 0,4 3 0 0 0,-6 0-224 0 0,-3 0-680 0 0,-3-2-741 0 0,-7 1-835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6:35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1968 0 0,'0'0'1200'0'0,"33"5"-4080"0"0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05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530 191 1644 0 0,'0'0'5053'0'0,"13"-13"-4451"0"0,36-41 18 0 0,-46 51-399 0 0,0 0 0 0 0,0 0 1 0 0,-1-1-1 0 0,1 1 0 0 0,-1-1 0 0 0,0 1 1 0 0,0-1-1 0 0,-1 0 0 0 0,1 0 1 0 0,-1 0-1 0 0,1 0 0 0 0,-1 0 0 0 0,-1 0 1 0 0,1-1-1 0 0,0 1 0 0 0,-1 0 0 0 0,0 0 1 0 0,0 0-1 0 0,-1-8 0 0 0,0-4 515 0 0,1 16-699 0 0,0-1-1 0 0,0 0 1 0 0,0 0-1 0 0,0 0 1 0 0,0 0 0 0 0,0 0-1 0 0,0 0 1 0 0,0 0 0 0 0,-1 1-1 0 0,1-1 1 0 0,0 0 0 0 0,-1 0-1 0 0,1 0 1 0 0,0 0 0 0 0,-1 1-1 0 0,1-1 1 0 0,-1 0 0 0 0,1 1-1 0 0,-1-1 1 0 0,0 0 0 0 0,1 1-1 0 0,-1-1 1 0 0,0 0-1 0 0,1 1 1 0 0,-1-1 0 0 0,0 1-1 0 0,-1-1 1 0 0,0 0-27 0 0,0 1 0 0 0,0-1 0 0 0,0 1 0 0 0,0 0 0 0 0,-1 0 0 0 0,1 0 0 0 0,0 0 0 0 0,0 0-1 0 0,0 1 1 0 0,0-1 0 0 0,-3 1 0 0 0,-5 2-8 0 0,0 1-1 0 0,1 0 1 0 0,-16 9-1 0 0,-1 4 124 0 0,1 1-1 0 0,0 1 1 0 0,1 1 0 0 0,2 1-1 0 0,0 1 1 0 0,1 1-1 0 0,-28 41 1 0 0,19-20 100 0 0,2 2 1 0 0,2 1-1 0 0,-31 78 0 0 0,46-96-222 0 0,1 0-1 0 0,1 0 0 0 0,2 1 1 0 0,1 0-1 0 0,1 0 0 0 0,2 0 1 0 0,0 1-1 0 0,4 46 0 0 0,0-71-1 0 0,-1 0 0 0 0,1 0 0 0 0,1 0-1 0 0,-1 0 1 0 0,1 0 0 0 0,0 0 0 0 0,1 0 0 0 0,-1-1 0 0 0,1 1 0 0 0,0-1-1 0 0,0 0 1 0 0,1 0 0 0 0,-1 0 0 0 0,1 0 0 0 0,1-1 0 0 0,-1 0-1 0 0,0 1 1 0 0,1-1 0 0 0,0-1 0 0 0,0 1 0 0 0,0-1 0 0 0,0 0-1 0 0,1 0 1 0 0,-1 0 0 0 0,1-1 0 0 0,0 0 0 0 0,0 0 0 0 0,7 1-1 0 0,-2 0 8 0 0,-1-2-1 0 0,1 1 0 0 0,-1-2 1 0 0,1 1-1 0 0,0-1 0 0 0,-1-1 0 0 0,1 0 1 0 0,-1 0-1 0 0,1-1 0 0 0,-1-1 0 0 0,1 0 1 0 0,-1 0-1 0 0,0-1 0 0 0,-1 0 1 0 0,17-9-1 0 0,-13 4 9 0 0,1-1 1 0 0,-1 0-1 0 0,-1-1 1 0 0,0-1-1 0 0,0 0 1 0 0,-1 0-1 0 0,-1-1 1 0 0,12-19-1 0 0,-17 25 8 0 0,-1-1-1 0 0,0 0 0 0 0,0 1 1 0 0,-1-1-1 0 0,0-1 1 0 0,0 1-1 0 0,-1 0 1 0 0,0-1-1 0 0,0 1 1 0 0,-1-1-1 0 0,0 0 1 0 0,-1 1-1 0 0,0-1 1 0 0,0 0-1 0 0,-1 1 1 0 0,0-1-1 0 0,-3-13 1 0 0,2 18-41 0 0,0 0 1 0 0,0 0 0 0 0,0 1 0 0 0,-1-1 0 0 0,1 0 0 0 0,-1 1 0 0 0,0 0 0 0 0,0-1 0 0 0,0 1 0 0 0,-1 1-1 0 0,1-1 1 0 0,-1 0 0 0 0,1 1 0 0 0,-1-1 0 0 0,0 1 0 0 0,0 0 0 0 0,0 1 0 0 0,0-1 0 0 0,0 1 0 0 0,0-1-1 0 0,-1 1 1 0 0,-8-1 0 0 0,-5-1-114 0 0,0 2 0 0 0,0-1 0 0 0,0 2-1 0 0,-22 2 1 0 0,19 0 93 0 0,-1 2-1 0 0,1 0 0 0 0,0 1 1 0 0,0 1-1 0 0,0 1 1 0 0,1 1-1 0 0,0 1 1 0 0,-19 12-1 0 0,23-12-245 0 0,1 1 0 0 0,1 1 0 0 0,0 0 0 0 0,-14 15 0 0 0,19-17-442 0 0,0 1 0 0 0,1 0 0 0 0,0 1 0 0 0,1-1 0 0 0,1 1 0 0 0,-7 15 0 0 0,5-5-2706 0 0,6 1-1406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06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480 1 548 0 0,'0'0'11509'0'0,"-17"3"-11302"0"0,10-2-171 0 0,-2 0 34 0 0,1 1 0 0 0,-1 0 1 0 0,1 0-1 0 0,-1 1 1 0 0,1 0-1 0 0,0 0 1 0 0,0 1-1 0 0,0 0 1 0 0,1 0-1 0 0,-1 1 1 0 0,1 0-1 0 0,0 0 1 0 0,0 1-1 0 0,-8 9 1 0 0,-29 37 86 0 0,3 3 1 0 0,2 1 0 0 0,3 2 0 0 0,2 1 0 0 0,2 2 0 0 0,4 1 0 0 0,-25 78 0 0 0,47-118-170 0 0,1 0 0 0 0,0 1 0 0 0,2-1-1 0 0,1 1 1 0 0,1 0 0 0 0,0 0 0 0 0,2 0 0 0 0,1 0 0 0 0,4 23 0 0 0,-4-35 29 0 0,1 0 1 0 0,0-1-1 0 0,1 0 1 0 0,0 1-1 0 0,0-1 0 0 0,1-1 1 0 0,1 1-1 0 0,-1-1 1 0 0,1 0-1 0 0,1 0 1 0 0,0 0-1 0 0,0-1 1 0 0,15 13-1 0 0,-16-16 31 0 0,0-1 0 0 0,0 0 0 0 0,1 0 1 0 0,-1 0-1 0 0,1-1 0 0 0,0 0 0 0 0,0 0 0 0 0,0-1 0 0 0,0 0 0 0 0,0 0 0 0 0,0 0 0 0 0,1-1 0 0 0,-1 0 0 0 0,0-1 0 0 0,1 0 0 0 0,-1 0 0 0 0,1 0 1 0 0,-1-1-1 0 0,0 0 0 0 0,1-1 0 0 0,8-2 0 0 0,-3-1-30 0 0,1 0 0 0 0,-1-1 1 0 0,0 0-1 0 0,0-1 0 0 0,-1-1 1 0 0,0 0-1 0 0,-1-1 0 0 0,1 0 1 0 0,-1 0-1 0 0,-1-1 0 0 0,0-1 1 0 0,-1 0-1 0 0,0 0 0 0 0,0-1 1 0 0,-1 0-1 0 0,-1 0 0 0 0,0-1 1 0 0,0 0-1 0 0,-2 0 0 0 0,1-1 1 0 0,-2 0-1 0 0,0 1 0 0 0,0-2 1 0 0,-2 1-1 0 0,0 0 1 0 0,0 0-1 0 0,-1-1 0 0 0,-1 1 1 0 0,-2-22-1 0 0,1 29-42 0 0,0 1 1 0 0,-1 0-1 0 0,0-1 1 0 0,0 1 0 0 0,0 0-1 0 0,-1 0 1 0 0,0 0-1 0 0,0 1 1 0 0,0-1-1 0 0,-1 1 1 0 0,0 0-1 0 0,0-1 1 0 0,0 2 0 0 0,0-1-1 0 0,-1 0 1 0 0,0 1-1 0 0,0 0 1 0 0,0 0-1 0 0,-1 1 1 0 0,1-1-1 0 0,-1 1 1 0 0,0 0 0 0 0,0 1-1 0 0,0-1 1 0 0,0 1-1 0 0,0 0 1 0 0,-11-1-1 0 0,5 1-45 0 0,-1 0-1 0 0,0 1 1 0 0,1 0-1 0 0,-1 1 1 0 0,0 0-1 0 0,1 1 1 0 0,-1 1-1 0 0,1 0 1 0 0,-1 0-1 0 0,1 2 1 0 0,0-1-1 0 0,0 2 1 0 0,-16 7-1 0 0,12-3-502 0 0,0 1 0 0 0,1 0 0 0 0,-23 21-1 0 0,27-20-1201 0 0,0 1 0 0 0,-14 17 0 0 0,11-7-2880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10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16 456 0 0,'0'0'3744'0'0,"-11"-15"1999"0"0,19 22-5101 0 0,70 20 88 0 0,0-4 1 0 0,2-3-1 0 0,120 13 1 0 0,247 0-489 0 0,-387-30-57 0 0,1562 86 574 0 0,-171 31-564 0 0,-897-33-175 0 0,-391-51-92 0 0,215 79 1 0 0,-326-97 174 0 0,-2 2-1 0 0,0 3 0 0 0,46 36 2226 0 0,-120-39-4406 0 0,-11 10-2284 0 0,11-10-701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12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60 4408 0 0,'0'0'6808'0'0,"-9"-12"-7592"0"0,-26-33 151 0 0,35 45 619 0 0,-1 0 1 0 0,1 0-1 0 0,0 0 0 0 0,0-1 1 0 0,0 1-1 0 0,0 0 0 0 0,0 0 1 0 0,0 0-1 0 0,0 0 0 0 0,0 0 1 0 0,0-1-1 0 0,-1 1 0 0 0,1 0 1 0 0,0 0-1 0 0,0 0 0 0 0,0 0 1 0 0,0 0-1 0 0,0 0 0 0 0,-1 0 1 0 0,1 0-1 0 0,0 0 1 0 0,0 0-1 0 0,0 0 0 0 0,0 0 1 0 0,-1 0-1 0 0,1 0 0 0 0,0 0 1 0 0,0 0-1 0 0,0 0 0 0 0,0 0 1 0 0,-1 0-1 0 0,1 0 0 0 0,0 0 1 0 0,0 0-1 0 0,0 0 0 0 0,0 0 1 0 0,0 0-1 0 0,-1 0 0 0 0,1 0 1 0 0,0 0-1 0 0,0 0 0 0 0,0 0 1 0 0,0 0-1 0 0,0 0 0 0 0,-1 1 1 0 0,-3 9-144 0 0,2 18 271 0 0,2-25-179 0 0,-1 7 7 0 0,-1 33-1363 0 0,3-41 1179 0 0,-1 0-1 0 0,0 0 0 0 0,0 0 0 0 0,1 0 1 0 0,-1-1-1 0 0,1 1 0 0 0,0 0 1 0 0,-1 0-1 0 0,1-1 0 0 0,0 1 0 0 0,0 0 1 0 0,0-1-1 0 0,0 1 0 0 0,1-1 0 0 0,-1 1 1 0 0,0-1-1 0 0,0 1 0 0 0,1-1 0 0 0,2 2 1 0 0,19 6-2460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13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4364 0 0,'0'0'3633'0'0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00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1 301 16 0 0,'0'0'1431'0'0,"1"-17"-650"0"0,-1 13-731 0 0,2-22 618 0 0,0 0 0 0 0,2 0 0 0 0,9-35 0 0 0,-7 44 341 0 0,1 1 0 0 0,14-29-1 0 0,-17 38-408 0 0,0 1 0 0 0,1-1 0 0 0,0 0 0 0 0,0 1-1 0 0,0 0 1 0 0,1 0 0 0 0,0 1 0 0 0,9-7 0 0 0,-13 15-612 0 0,-1 1 0 0 0,1-1 0 0 0,-1 1 0 0 0,0 0 0 0 0,0 0 0 0 0,0 7 0 0 0,-1-9 36 0 0,3 14 26 0 0,-2 0-1 0 0,0 0 0 0 0,-1 0 1 0 0,0 1-1 0 0,-5 22 0 0 0,-21 77 331 0 0,18-85-297 0 0,0-1 0 0 0,3 1 0 0 0,-5 58 0 0 0,11-85-92 0 0,-1 1-1 0 0,1 0 0 0 0,0-1 1 0 0,0 1-1 0 0,1-1 0 0 0,-1 0 1 0 0,1 1-1 0 0,0-1 0 0 0,0 0 1 0 0,1 0-1 0 0,-1 0 0 0 0,1-1 1 0 0,0 1-1 0 0,0 0 0 0 0,0-1 1 0 0,0 0-1 0 0,6 5 0 0 0,9 6 19 0 0,0-1-1 0 0,29 16 1 0 0,-19-12-41 0 0,3 2-328 0 0,2-2 0 0 0,0 0 0 0 0,43 14 1 0 0,-53-23-685 0 0,1-1 1 0 0,1-1 0 0 0,0-1 0 0 0,-1-1-1 0 0,41 1 1 0 0,-42-7-1252 0 0,-1-5-526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00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1 1368 0 0,'0'0'10092'0'0,"-3"-1"-10436"0"0,2 1 343 0 0,1 0 0 0 0,-1 0 0 0 0,0 0 0 0 0,0 0 0 0 0,1 0-1 0 0,-1 0 1 0 0,0 0 0 0 0,0 0 0 0 0,1 1 0 0 0,-1-1 0 0 0,0 0 0 0 0,1 0 0 0 0,-1 1 0 0 0,0-1 0 0 0,1 0 0 0 0,-1 1 0 0 0,0-1 0 0 0,1 1 0 0 0,-1-1 0 0 0,1 1 0 0 0,-1-1 0 0 0,1 1 0 0 0,-1-1 0 0 0,1 1 0 0 0,-1-1 0 0 0,1 1 0 0 0,0 0 0 0 0,-1-1 0 0 0,1 1 0 0 0,0 0 0 0 0,-1-1 0 0 0,1 1 0 0 0,0 0 0 0 0,0-1 0 0 0,0 1 0 0 0,-1 0-1 0 0,1 0 1 0 0,0 0 0 0 0,-6 45 541 0 0,4-22-263 0 0,-20 139 527 0 0,-33 203-67 0 0,55-366-739 0 0,-29 179-1056 0 0,22-61-3163 0 0,8-102 1265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01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0 4668 0 0,'0'0'7869'0'0,"-6"15"-7778"0"0,4-11-76 0 0,-85 195 429 0 0,68-150-375 0 0,3 1-1 0 0,-16 75 1 0 0,30-116-59 0 0,1 1 1 0 0,0-1-1 0 0,0 1 0 0 0,1-1 0 0 0,0 1 0 0 0,0-1 0 0 0,4 19 1 0 0,-2-24-14 0 0,-1 0 0 0 0,1 1 0 0 0,0-1 0 0 0,0 0 0 0 0,0 0 0 0 0,1 0 0 0 0,0 0 0 0 0,-1 0 0 0 0,1-1 0 0 0,1 1 0 0 0,-1-1 0 0 0,0 0 1 0 0,1 0-1 0 0,0 0 0 0 0,-1 0 0 0 0,1-1 0 0 0,9 5 0 0 0,11 4 77 0 0,1-1 0 0 0,0-1 0 0 0,34 8 0 0 0,84 11-835 0 0,-106-22 204 0 0,-1 2-224 0 0,55 6-2552 0 0,-80-13 1865 0 0,0-1 1 0 0,0 0-1 0 0,16-2 0 0 0,-13-2-847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01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 1 5765 0 0,'0'0'4146'0'0,"-13"17"-3950"0"0,5-7-142 0 0,-6 6 97 0 0,1 0 0 0 0,1 2 0 0 0,1 0 0 0 0,0 0 0 0 0,1 1 0 0 0,-8 23 0 0 0,-26 98 593 0 0,-26 154 1 0 0,-1 3-585 0 0,57-245-132 0 0,0 3 285 0 0,-2-1-1 0 0,-38 83 310 0 0,55-125-1877 0 0,3 9-1878 0 0,9-12-2855 0 0,-12-9 5949 0 0,-1 0 0 0 0,0 0 0 0 0,0 0-1 0 0,0 0 1 0 0,1 0 0 0 0,-1 0 0 0 0,0 0-1 0 0,0 0 1 0 0,0 0 0 0 0,1 0 0 0 0,-1 0-1 0 0,0-1 1 0 0,0 1 0 0 0,0 0 0 0 0,0 0-1 0 0,1 0 1 0 0,-1 0 0 0 0,0 0 0 0 0,0 0-1 0 0,0 0 1 0 0,0 0 0 0 0,1-1 0 0 0,-1 1-1 0 0,0 0 1 0 0,0 0 0 0 0,0 0 0 0 0,0 0-1 0 0,0 0 1 0 0,0-1 0 0 0,0 1 0 0 0,0 0-1 0 0,1 0 1 0 0,-1 0 0 0 0,0-1 0 0 0,0 1-1 0 0,0 0 1 0 0,0 0 0 0 0,0 0 0 0 0,0 0-1 0 0,0-1 1 0 0,0 1 0 0 0,0 0 0 0 0,0 0-1 0 0,0 0 1 0 0,0-1 0 0 0,0 1 0 0 0,0 0-1 0 0,0 0 1 0 0,-1 0 0 0 0,1-1 0 0 0,0 1-1 0 0,0 0 1 0 0,0 0 0 0 0,-23-35-1608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13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60 836 0 0,'0'0'7373'0'0,"-77"-53"-7205"0"0,68 48-164 0 0,0 4-4 0 0,4 1-196 0 0,2 3-284 0 0,2 6-92 0 0,-1 7 184 0 0,1 0 60 0 0,-1-4-580 0 0,2 3-1689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6:36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15 92 0 0,'0'0'5621'0'0,"-2"-14"-7382"0"0,2 21-39 0 0,3-1 1368 0 0,2-1-820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14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21 836 0 0,'0'0'8313'0'0,"-5"-3"-8126"0"0,-13-11-189 0 0,13 11-185 0 0,-2 10-1023 0 0,-3 2-845 0 0,10-9 1979 0 0,0 1-1 0 0,0-1 1 0 0,0 0 0 0 0,0 0 0 0 0,0 1 0 0 0,1-1 0 0 0,-1 0-1 0 0,0 0 1 0 0,0 1 0 0 0,0-1 0 0 0,0 0 0 0 0,0 0 0 0 0,1 1-1 0 0,-1-1 1 0 0,0 0 0 0 0,0 0 0 0 0,0 0 0 0 0,1 1-1 0 0,-1-1 1 0 0,0 0 0 0 0,0 0 0 0 0,1 0 0 0 0,-1 0 0 0 0,0 0-1 0 0,0 0 1 0 0,1 0 0 0 0,-1 1 0 0 0,0-1 0 0 0,1 0 0 0 0,-1 0-1 0 0,0 0 1 0 0,0 0 0 0 0,1 0 0 0 0,-1 0 0 0 0,0 0-1 0 0,0 0 1 0 0,1 0 0 0 0,-1 0 0 0 0,0-1 0 0 0,1 1 0 0 0,-1 0-1 0 0,0 0 1 0 0,0 0 0 0 0,1 0 0 0 0,-1 0 0 0 0,0-1 0 0 0,7-2-1508 0 0,-10-14 866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15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0 768 0 0,'0'0'7357'0'0,"-46"3"-9357"0"0,53 8-33 0 0,22-5-2059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16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4484 0 0,'0'0'3709'0'0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23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3312 0 0,'0'0'3675'0'0,"13"-10"-3865"0"0,43-33 50 0 0,-49 39 127 0 0,0 0-1 0 0,-1 1 1 0 0,1 0 0 0 0,0 0 0 0 0,1 1 0 0 0,-1-1 0 0 0,0 2 0 0 0,1-1 0 0 0,9 0 0 0 0,8-2 38 0 0,6-3-638 0 0,1 2-1 0 0,57-2 0 0 0,-85 8-1083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24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42 628 0 0,'0'0'4981'0'0,"9"0"-5396"0"0,65-1 679 0 0,74-10 0 0 0,-48-8-3738 0 0,-64 8 1578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28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4940 0 0,'0'0'2697'0'0,"67"-12"-4793"0"0,-29 24 2220 0 0,7 2 4 0 0,3-2-36 0 0,8-2-92 0 0,-15 0-1693 0 0,25-10-2499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28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4396 0 0,'0'0'1577'0'0,"83"0"-2594"0"0,-48 10 1017 0 0,5 4-8 0 0,-1-1-100 0 0,-5-1-592 0 0,15-1-956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29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4528 0 0,'0'0'1345'0'0,"84"-5"-2466"0"0,-44 16 1113 0 0,6 4-4 0 0,4 1 4 0 0,-12-3-576 0 0,23 4-928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29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5412 0 0,'0'0'117'0'0,"87"-30"-302"0"0,-55 30-47 0 0,4 0-16 0 0,6 10 132 0 0,7 8 76 0 0,0 3-12 0 0,-11-5-468 0 0,28 11-2560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36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53 4820 0 0,'0'0'5756'0'0,"-3"-8"-5474"0"0,-9-27-430 0 0,12 35 114 0 0,0-1 0 0 0,0 1 1 0 0,0-1-1 0 0,0 1 1 0 0,0 0-1 0 0,0-1 0 0 0,0 1 1 0 0,0 0-1 0 0,0-1 1 0 0,0 1-1 0 0,1 0 0 0 0,-1-1 1 0 0,0 1-1 0 0,0 0 1 0 0,0-1-1 0 0,1 1 0 0 0,-1 0 1 0 0,0-1-1 0 0,0 1 0 0 0,1 0 1 0 0,-1 0-1 0 0,0-1 1 0 0,0 1-1 0 0,1 0 0 0 0,-1 0 1 0 0,0 0-1 0 0,1-1 1 0 0,-1 1-1 0 0,0 0 0 0 0,1 0 1 0 0,-1 0-1 0 0,1 0 1 0 0,-1 0-1 0 0,0 0 0 0 0,1 0 1 0 0,-1 0-1 0 0,0 0 0 0 0,1 0 1 0 0,-1 0-1 0 0,0 0 1 0 0,1 0-1 0 0,0 0 0 0 0,19 0 478 0 0,-18 0-527 0 0,53 3 95 0 0,0 3 0 0 0,60 13-1 0 0,-1 1-1388 0 0,-99-18 979 0 0,20 3-1885 0 0,36 0-1 0 0,-34-5-706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6:42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97 1580 0 0,'0'0'5562'0'0,"-2"-4"-5342"0"0,2 4-220 0 0,0-1 1 0 0,-1 1-1 0 0,1-1 1 0 0,0 1-1 0 0,0-1 1 0 0,-1 1-1 0 0,1-1 1 0 0,0 1-1 0 0,0-1 0 0 0,0 1 1 0 0,0-1-1 0 0,0 1 1 0 0,0-1-1 0 0,0 1 1 0 0,0-1-1 0 0,0 1 1 0 0,0-1-1 0 0,0 0 1 0 0,0 1-1 0 0,0-1 0 0 0,0 1 1 0 0,0-1-1 0 0,0 1 1 0 0,1-1-1 0 0,-1 1 1 0 0,0-1-1 0 0,0 1 1 0 0,1-1-1 0 0,-1 1 0 0 0,0 0 1 0 0,1-1-1 0 0,-1 1 1 0 0,0-1-1 0 0,1 0 1 0 0,27-2-239 0 0,-19 2 175 0 0,305-27 177 0 0,148-5 55 0 0,-338 35 2552 0 0,-133-7-18 0 0,-5-1-3563 0 0,12 8 627 0 0,1 0 0 0 0,-1 0-1 0 0,1 0 1 0 0,-1 0-1 0 0,1 0 1 0 0,0 0-1 0 0,-1 1 1 0 0,1-1 0 0 0,1 1-1 0 0,-1-1 1 0 0,0 0-1 0 0,0 4 1 0 0,-2 11-1676 0 0,45-55-5072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37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1 168 4196 0 0,'0'0'4218'0'0,"6"-15"-4097"0"0,24-48-142 0 0,-27 58 6 0 0,1 1 0 0 0,-1 0-1 0 0,1 0 1 0 0,-1 1 0 0 0,1-1-1 0 0,0 1 1 0 0,0 0 0 0 0,0 0 0 0 0,1 0-1 0 0,-1 0 1 0 0,1 1 0 0 0,0 0 0 0 0,0 0-1 0 0,0 0 1 0 0,9-2 0 0 0,2-1 33 0 0,8-4 66 0 0,0 2 0 0 0,35-6 0 0 0,-47 11-103 0 0,-1 1 1 0 0,1 0-1 0 0,0 0 1 0 0,0 1-1 0 0,0 1 1 0 0,-1 0 0 0 0,16 3-1 0 0,-24-3 21 0 0,0 0 0 0 0,0 0 0 0 0,0 0-1 0 0,0 0 1 0 0,0 1 0 0 0,0-1 0 0 0,0 1 0 0 0,-1-1 0 0 0,1 1 0 0 0,0 0-1 0 0,-1 0 1 0 0,1 0 0 0 0,-1 1 0 0 0,0-1 0 0 0,0 1 0 0 0,0-1-1 0 0,0 1 1 0 0,0 0 0 0 0,-1-1 0 0 0,1 1 0 0 0,-1 0 0 0 0,0 0 0 0 0,0 0-1 0 0,0 0 1 0 0,0 1 0 0 0,0-1 0 0 0,0 0 0 0 0,-1 0 0 0 0,0 0-1 0 0,0 1 1 0 0,0-1 0 0 0,0 4 0 0 0,-1 4 55 0 0,-1-1 0 0 0,0 1 0 0 0,0-1 1 0 0,-1 1-1 0 0,-1-1 0 0 0,0 0 0 0 0,0 0 0 0 0,-9 14 0 0 0,-11 13 107 0 0,-2-1-1 0 0,-31 32 0 0 0,31-38-275 0 0,1 1 1 0 0,-40 66 0 0 0,65-96 99 0 0,-1 1 1 0 0,0-1-1 0 0,0 0 1 0 0,1 1-1 0 0,-1-1 1 0 0,1 1-1 0 0,-1-1 1 0 0,1 1-1 0 0,0 0 1 0 0,0-1-1 0 0,-1 1 0 0 0,1-1 1 0 0,0 1-1 0 0,0-1 1 0 0,1 1-1 0 0,-1 0 1 0 0,0-1-1 0 0,0 1 1 0 0,1-1-1 0 0,-1 1 1 0 0,1-1-1 0 0,-1 1 1 0 0,1-1-1 0 0,0 1 1 0 0,0-1-1 0 0,0 0 0 0 0,-1 1 1 0 0,1-1-1 0 0,0 0 1 0 0,0 0-1 0 0,1 0 1 0 0,-1 0-1 0 0,0 0 1 0 0,0 0-1 0 0,1 0 1 0 0,-1 0-1 0 0,0 0 1 0 0,1 0-1 0 0,-1-1 1 0 0,1 1-1 0 0,1 0 0 0 0,9 4 43 0 0,0-1-1 0 0,0-1 0 0 0,0 0 0 0 0,17 2 1 0 0,-10-1-28 0 0,11 2 34 0 0,139 36-239 0 0,-153-36 140 0 0,0 0-1 0 0,-1 1 1 0 0,0 0-1 0 0,0 1 1 0 0,-1 1-1 0 0,0 0 1 0 0,0 1 0 0 0,14 14-1 0 0,-26-23 61 0 0,0 1-1 0 0,0 0 1 0 0,0-1-1 0 0,0 1 1 0 0,-1 0-1 0 0,1 0 1 0 0,-1 0-1 0 0,1 1 1 0 0,-1-1-1 0 0,0 0 1 0 0,0 1-1 0 0,0-1 1 0 0,0 0-1 0 0,0 1 1 0 0,-1-1-1 0 0,1 1 1 0 0,-1-1 0 0 0,1 1-1 0 0,-1-1 1 0 0,0 1-1 0 0,0 0 1 0 0,0-1-1 0 0,0 1 1 0 0,-2 3-1 0 0,1-2 28 0 0,-1-1-1 0 0,0 0 0 0 0,0 0 1 0 0,0 1-1 0 0,-1-1 0 0 0,1-1 1 0 0,-1 1-1 0 0,1 0 1 0 0,-1-1-1 0 0,0 1 0 0 0,0-1 1 0 0,0 0-1 0 0,-1 0 0 0 0,1 0 1 0 0,-6 3-1 0 0,-32 12 189 0 0,0-1 0 0 0,-69 16-1 0 0,64-21-183 0 0,1 3 0 0 0,-47 21-1 0 0,83-31-31 0 0,1 0 0 0 0,0 1 0 0 0,0 0 0 0 0,-14 11-1 0 0,20-14-157 0 0,0 0-1 0 0,1 0 0 0 0,-1 0 0 0 0,0-1 0 0 0,0 2 0 0 0,1-1 0 0 0,-1 0 0 0 0,1 0 0 0 0,0 0 0 0 0,0 1 0 0 0,0-1 0 0 0,0 1 0 0 0,0-1 0 0 0,0 1 0 0 0,0-1 0 0 0,1 1 0 0 0,-1-1 1 0 0,1 1-1 0 0,0-1 0 0 0,0 1 0 0 0,0 0 0 0 0,1 3 0 0 0,3 4-2508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37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41 508 0 0,'0'0'10567'0'0,"17"-7"-11172"0"0,4-2 617 0 0,-13 5-14 0 0,0 0 1 0 0,0 1-1 0 0,0 0 1 0 0,1 0 0 0 0,-1 1-1 0 0,1 0 1 0 0,0 1-1 0 0,0 0 1 0 0,0 0 0 0 0,9 1-1 0 0,34 2-73 0 0,-1 3-1 0 0,70 16 0 0 0,0 0-1751 0 0,-90-17-1086 0 0,61-1-1 0 0,-71-4 909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3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94 1892 0 0,'0'0'5075'0'0,"13"-13"-4930"0"0,43-38-164 0 0,-51 47-5 0 0,1 0 0 0 0,0 1 0 0 0,0 0 0 0 0,0 0 1 0 0,0 1-1 0 0,0-1 0 0 0,0 1 0 0 0,1 1 0 0 0,-1-1 0 0 0,1 1 1 0 0,-1 0-1 0 0,1 0 0 0 0,0 1 0 0 0,-1 0 0 0 0,1 0 0 0 0,8 2 1 0 0,2-1 48 0 0,-8-1-24 0 0,0 1-1 0 0,0 0 1 0 0,1 0-1 0 0,-1 1 0 0 0,0 0 1 0 0,0 1-1 0 0,-1 0 1 0 0,1 0-1 0 0,0 1 1 0 0,-1 0-1 0 0,0 1 1 0 0,0 0-1 0 0,8 6 0 0 0,-11-6-4 0 0,1 0 0 0 0,0 1-1 0 0,-1-1 1 0 0,0 1-1 0 0,-1 0 1 0 0,1 1-1 0 0,-1-1 1 0 0,0 1-1 0 0,-1 0 1 0 0,1 0 0 0 0,-1 0-1 0 0,-1 0 1 0 0,1 1-1 0 0,-1-1 1 0 0,-1 1-1 0 0,2 8 1 0 0,-2 1 44 0 0,-1 1-1 0 0,0 0 1 0 0,-1-1 0 0 0,-1 1 0 0 0,-1-1-1 0 0,0 0 1 0 0,-1 1 0 0 0,-1-2 0 0 0,0 1-1 0 0,-14 26 1 0 0,-9 11 137 0 0,-61 88 0 0 0,30-53-93 0 0,38-58-47 0 0,-20 35 63 0 0,38-61-122 0 0,1-1 1 0 0,0 1-1 0 0,0 0 0 0 0,1 0 0 0 0,-1 0 1 0 0,1 0-1 0 0,0 1 0 0 0,0-1 1 0 0,1 0-1 0 0,-1 0 0 0 0,2 9 0 0 0,-1-12 19 0 0,1 0 0 0 0,0-1 0 0 0,-1 1 0 0 0,1-1 0 0 0,0 1 0 0 0,0-1 0 0 0,0 1 0 0 0,0-1 0 0 0,0 0 0 0 0,0 1 0 0 0,1-1 0 0 0,-1 0 0 0 0,0 0 0 0 0,0 0 0 0 0,1 0 0 0 0,-1 0 0 0 0,1 0 0 0 0,-1 0 0 0 0,1 0 0 0 0,3 0-1 0 0,36 12 216 0 0,-38-12-202 0 0,87 14 253 0 0,156 9 0 0 0,-113-14-190 0 0,-124-10 151 0 0,35 3-633 0 0,-31-5 995 0 0,-13 2-529 0 0,0-1 0 0 0,0 1 0 0 0,1 0 0 0 0,-1-1 1 0 0,0 1-1 0 0,0 0 0 0 0,0 0 0 0 0,0-1 0 0 0,0 1 0 0 0,-1 0 0 0 0,1 0 0 0 0,0-1 0 0 0,0 1 0 0 0,0 0 0 0 0,0-1 0 0 0,0 1 0 0 0,0 0 0 0 0,0 0 0 0 0,0 0 0 0 0,-1-1 0 0 0,1 1 1 0 0,0 0-1 0 0,0 0 0 0 0,0-1 0 0 0,0 1 0 0 0,-1 0 0 0 0,1 0 0 0 0,0 0 0 0 0,0 0 0 0 0,-1-1 0 0 0,1 1 0 0 0,0 0 0 0 0,0 0 0 0 0,-1 0 0 0 0,1 0 0 0 0,0 0 0 0 0,0 0 1 0 0,-1 0-1 0 0,1 0 0 0 0,0 0-80 0 0,-1 0-1 0 0,1 0 1 0 0,0 0 0 0 0,0 0 0 0 0,-1-1 0 0 0,1 1 0 0 0,0 0 0 0 0,0 0 0 0 0,0 0 0 0 0,-1 0 0 0 0,1 0 0 0 0,0 0 0 0 0,0 0-1 0 0,0 0 1 0 0,-1 0 0 0 0,1-1 0 0 0,0 1 0 0 0,0 0 0 0 0,0 0 0 0 0,0 0 0 0 0,-1 0 0 0 0,1-1 0 0 0,0 1 0 0 0,0 0 0 0 0,0 0-1 0 0,0 0 1 0 0,0-1 0 0 0,0 1 0 0 0,0 0 0 0 0,0 0 0 0 0,-1-1 0 0 0,1 1 0 0 0,0 0 0 0 0,0 0 0 0 0,0 0 0 0 0,0-1 0 0 0,0 1-1 0 0,0 0 1 0 0,0 0 0 0 0,0-1 0 0 0,0 1 0 0 0,1 0 0 0 0,-1 0 0 0 0,0 0 0 0 0,0-1 0 0 0,0 1 0 0 0,0 0 0 0 0,0 0 0 0 0,0-1-1 0 0,1 1 1 0 0,13-3-1901 0 0,7 5-5141 0 0,-60-1 6396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39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3268 0 0,'0'0'8882'0'0,"3"-7"-9180"0"0,-1-2 191 0 0,5-7-185 0 0,-3 20 227 0 0,0 13 113 0 0,6 68 274 0 0,-1 129-1 0 0,-4-44-160 0 0,2 22 196 0 0,-7-109-4034 0 0,0-84 3606 0 0,0 1 1 0 0,1 0-1 0 0,-1 0 0 0 0,0 0 0 0 0,4-2-1840 0 0,-4 2 1840 0 0,1 0 0 0 0,-1 0 0 0 0,0 0 0 0 0,0 0 1 0 0,0 0-1 0 0,0 0 0 0 0,1 0 0 0 0,-1 0 0 0 0,0 0 1 0 0,2 4-1629 0 0,-2-4 1628 0 0,0 1 0 0 0,0-1 0 0 0,0 0 0 0 0,12-10-1997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39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7325 0 0,'0'0'3893'0'0,"1"9"-5599"0"0,7 214 2358 0 0,1 14-360 0 0,-7-98 4 0 0,-2-88 1883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41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1540 178 6005 0 0,'0'0'1644'0'0,"-13"-12"-1578"0"0,-4-4-82 0 0,0 0 1 0 0,-1 2-1 0 0,-1 0 0 0 0,0 1 0 0 0,-24-12 0 0 0,16 14 17 0 0,-1 0-1 0 0,-1 2 1 0 0,0 1-1 0 0,0 1 1 0 0,-53-4-1 0 0,43 6 447 0 0,25 3-272 0 0,-1 0 0 0 0,0 1 0 0 0,0 0-1 0 0,-16 3 1 0 0,4 2-131 0 0,1 2 0 0 0,0 1 1 0 0,0 1-1 0 0,1 1 0 0 0,0 1 0 0 0,0 1 0 0 0,1 1 0 0 0,-34 24 1 0 0,47-28-77 0 0,0 0 0 0 0,1 0 0 0 0,0 1-1 0 0,0 1 1 0 0,1 0 0 0 0,1 0 0 0 0,-1 0 0 0 0,2 1 0 0 0,-11 19 0 0 0,16-25 33 0 0,-1 0 0 0 0,1 1 0 0 0,1-1 0 0 0,-1 1 0 0 0,1-1 0 0 0,0 1 0 0 0,0-1 0 0 0,0 1 0 0 0,1 0 0 0 0,0-1 0 0 0,0 1 0 0 0,0 0 0 0 0,1 0 0 0 0,0-1 0 0 0,0 1 0 0 0,1-1 0 0 0,-1 1 0 0 0,1-1 0 0 0,0 1 0 0 0,1-1 0 0 0,-1 0 0 0 0,1 0 0 0 0,0 0 0 0 0,6 7 0 0 0,17 18 153 0 0,1-2 1 0 0,55 45-1 0 0,-58-54-244 0 0,0 1 1 0 0,-2 2-1 0 0,0 0 1 0 0,-1 1-1 0 0,30 45 0 0 0,-45-59 77 0 0,0 0 0 0 0,-1 1 0 0 0,0 0 0 0 0,-1 0 0 0 0,0 0 0 0 0,-1 0 0 0 0,0 1 0 0 0,0-1 0 0 0,-1 1 0 0 0,-1 0 0 0 0,1 0 0 0 0,-2 16 0 0 0,0-24 54 0 0,-1-1-1 0 0,0 0 0 0 0,1 0 1 0 0,-1 0-1 0 0,0 1 0 0 0,0-1 1 0 0,0 0-1 0 0,-1 0 1 0 0,1-1-1 0 0,0 1 0 0 0,-1 0 1 0 0,1 0-1 0 0,-1-1 0 0 0,0 1 1 0 0,1-1-1 0 0,-1 1 1 0 0,0-1-1 0 0,0 0 0 0 0,0 1 1 0 0,0-1-1 0 0,0 0 1 0 0,-4 1-1 0 0,-9 4 94 0 0,0-1 0 0 0,-20 4 0 0 0,22-5-53 0 0,-296 55 469 0 0,0-27-2241 0 0,148-20-1469 0 0,20-9-2737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46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7 2072 0 0,'0'0'3627'0'0,"-13"-1"-3471"0"0,-39-4-295 0 0,50 5 118 0 0,1 0 0 0 0,-1 0 1 0 0,1 0-1 0 0,0 0 0 0 0,-1 0 1 0 0,1 0-1 0 0,-1 1 0 0 0,1-1 0 0 0,0 0 1 0 0,-1 1-1 0 0,1-1 0 0 0,0 1 1 0 0,-1-1-1 0 0,1 1 0 0 0,0 0 0 0 0,0-1 1 0 0,0 1-1 0 0,-1 0 0 0 0,1 0 0 0 0,0 0 1 0 0,0 0-1 0 0,0 0 0 0 0,1 0 1 0 0,-1 0-1 0 0,0 0 0 0 0,0 1 0 0 0,0-1 1 0 0,0 2-1 0 0,-1 0-24 0 0,0 1 27 0 0,-1-1 0 0 0,1 1-1 0 0,1 0 1 0 0,-1 0 0 0 0,0 0-1 0 0,0 6 1 0 0,1-9-60 0 0,1 0 0 0 0,0 0 0 0 0,-1 0 0 0 0,1 0-1 0 0,0 0 1 0 0,0 1 0 0 0,0-1 0 0 0,0 0 0 0 0,0 0 0 0 0,0 0 0 0 0,1 0-1 0 0,-1 0 1 0 0,0 0 0 0 0,0 0 0 0 0,1 0 0 0 0,-1 0 0 0 0,1 0 0 0 0,-1 0-1 0 0,1 0 1 0 0,-1 0 0 0 0,1 0 0 0 0,0 0 0 0 0,-1 0 0 0 0,1 0 0 0 0,0 0 0 0 0,0-1-1 0 0,0 1 1 0 0,-1 0 0 0 0,1-1 0 0 0,0 1 0 0 0,0 0 0 0 0,1 0 0 0 0,26 6-1922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46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30 4912 0 0,'0'0'2525'0'0,"-98"-28"-2525"0"0,79 26-208 0 0,7 2 24 0 0,4 2-48 0 0,8 5-160 0 0,3 5-8 0 0,12 2 72 0 0,15-1-741 0 0,-4-3-403 0 0,39-10-1540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47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5004 0 0,'0'0'2769'0'0,"-29"19"-4381"0"0,34-7 1184 0 0,1-3-773 0 0,6-1-871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47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6989 0 0,'0'0'2748'0'0,"86"9"-5200"0"0,-60 2 776 0 0,21-1-1521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6:44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0 134 1840 0 0,'0'0'1996'0'0,"17"0"-2852"0"0,129 7 792 0 0,408 25 1114 0 0,-143-11-513 0 0,663 12 1106 0 0,-934-37-1011 0 0,171-27-1 0 0,-151 11-224 0 0,213-2-262 0 0,-63 6-44 0 0,426-5 117 0 0,-720 21-215 0 0,890-13 103 0 0,-617 8-89 0 0,199-12 277 0 0,-162-2 765 0 0,-185 13-272 0 0,-127 5-435 0 0,-1-1-1 0 0,0-1 1 0 0,24-7-1 0 0,19-5-207 0 0,-49 14-76 0 0,-2 0 36 0 0,1 1 0 0 0,-1-1 0 0 0,1 0 1 0 0,-1-1-1 0 0,0 1 0 0 0,0-1 0 0 0,0 0 0 0 0,0 0 1 0 0,6-4-1 0 0,-10 9-1047 0 0,-1-2 750 0 0,1 1 1 0 0,-1 0 0 0 0,1-1-1 0 0,-1 1 1 0 0,1 0 0 0 0,-1-1-1 0 0,0 1 1 0 0,0 0 0 0 0,0-1-1 0 0,0 1 1 0 0,0 0 0 0 0,0-1-1 0 0,-1 1 1 0 0,1 0 0 0 0,0-1-1 0 0,-1 1 1 0 0,1-1 0 0 0,-1 1-1 0 0,0 0 1 0 0,1-1 0 0 0,-1 0-1 0 0,0 1 1 0 0,-2 2 0 0 0,3-4 124 0 0,0 0 1 0 0,-1 0 0 0 0,1 1 0 0 0,0-1 0 0 0,0 0-1 0 0,0 0 1 0 0,0 0 0 0 0,-1 0 0 0 0,1 1-1 0 0,0-1 1 0 0,0 0 0 0 0,0 0 0 0 0,-1 0-1 0 0,1 0 1 0 0,0 0 0 0 0,0 0 0 0 0,0 1 0 0 0,-1-1-1 0 0,1 0 1 0 0,0 0 0 0 0,0 0 0 0 0,-1 0-1 0 0,1 0 1 0 0,0 0 0 0 0,0 0 0 0 0,-1 0-1 0 0,1 0 1 0 0,0 0 0 0 0,0 0 0 0 0,-1 0 0 0 0,1 0-1 0 0,0-1 1 0 0,0 1 0 0 0,0 0 0 0 0,-1 0-1 0 0,1 0 1 0 0,0 0 0 0 0,0 0 0 0 0,0 0-1 0 0,-1 0 1 0 0,1-1 0 0 0,0 1 0 0 0,0 0 0 0 0,0 0-1 0 0,0 0 1 0 0,-1-1 0 0 0,1 1 0 0 0,0 0-1 0 0,0 0 1 0 0,0 0 0 0 0,0-1 0 0 0,0 1-1 0 0,0 0 1 0 0,0 0 0 0 0,-1-1 0 0 0,1 1-1 0 0,0 0 1 0 0,0 0 0 0 0,0 0 0 0 0,0-1 0 0 0,0 1-1 0 0,21-43-3410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40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73 1892 0 0,'0'0'4024'0'0,"14"-11"-3987"0"0,45-31-28 0 0,-55 39-13 0 0,0 1 1 0 0,0-1 0 0 0,1 1-1 0 0,-1 1 1 0 0,0-1-1 0 0,1 0 1 0 0,-1 1-1 0 0,1 0 1 0 0,0 0-1 0 0,-1 0 1 0 0,1 1 0 0 0,0 0-1 0 0,-1 0 1 0 0,1 0-1 0 0,0 0 1 0 0,-1 1-1 0 0,1 0 1 0 0,0-1 0 0 0,-1 2-1 0 0,1-1 1 0 0,-1 1-1 0 0,1-1 1 0 0,-1 1-1 0 0,7 5 1 0 0,-8-5 10 0 0,0 0 0 0 0,-1 0 0 0 0,1 0 1 0 0,-1 0-1 0 0,0 1 0 0 0,0-1 0 0 0,0 1 0 0 0,0 0 0 0 0,0 0 0 0 0,0 0 1 0 0,-1 0-1 0 0,1 0 0 0 0,-1 0 0 0 0,0 0 0 0 0,0 0 0 0 0,1 7 1 0 0,-1-5 14 0 0,-1 1 0 0 0,0-1 0 0 0,0 1 0 0 0,-1-1 0 0 0,1 1 1 0 0,-1-1-1 0 0,0 0 0 0 0,-1 1 0 0 0,-3 8 0 0 0,0-2 139 0 0,-1-1 0 0 0,0 1-1 0 0,-1-1 1 0 0,0 0 0 0 0,-1 0-1 0 0,0-1 1 0 0,0 0 0 0 0,-11 9-1 0 0,-1-3 138 0 0,0-2 0 0 0,-1 0-1 0 0,-31 15 1 0 0,-17 12-238 0 0,68-41-75 0 0,1 1 0 0 0,0-1 1 0 0,0 0-1 0 0,-1 0 0 0 0,1 1 0 0 0,0-1 0 0 0,0 0 0 0 0,0 0 0 0 0,-1 1 0 0 0,1-1 0 0 0,0 0 1 0 0,0 1-1 0 0,0-1 0 0 0,0 0 0 0 0,0 1 0 0 0,0-1 0 0 0,-1 0 0 0 0,1 1 0 0 0,0-1 0 0 0,0 0 1 0 0,0 1-1 0 0,0-1 0 0 0,0 0 0 0 0,0 1 0 0 0,0-1 0 0 0,1 0 0 0 0,-1 1 0 0 0,0-1 1 0 0,0 0-1 0 0,0 1 0 0 0,0-1 0 0 0,0 0 0 0 0,0 0 0 0 0,1 1 0 0 0,-1-1 0 0 0,0 0 0 0 0,0 1 1 0 0,0-1-1 0 0,1 0 0 0 0,-1 0 0 0 0,0 0 0 0 0,0 1 0 0 0,1-1 0 0 0,-1 0 0 0 0,0 0 1 0 0,1 0-1 0 0,-1 1 0 0 0,0-1 0 0 0,1 0 0 0 0,-1 0 0 0 0,0 0 0 0 0,0 0 0 0 0,1 0 0 0 0,-1 0 1 0 0,0 0-1 0 0,1 0 0 0 0,-1 0 0 0 0,1 0 0 0 0,27 10 121 0 0,-23-8-88 0 0,13 4-48 0 0,-1 0 0 0 0,0 2 0 0 0,0 0 0 0 0,-1 1 0 0 0,24 16 0 0 0,-35-21-35 0 0,0 1 1 0 0,0-1-1 0 0,0 1 1 0 0,-1 0-1 0 0,1 1 1 0 0,-1-1-1 0 0,-1 1 1 0 0,1 0-1 0 0,-1 0 1 0 0,0 0 0 0 0,0 0-1 0 0,0 0 1 0 0,-1 1-1 0 0,0-1 1 0 0,-1 1-1 0 0,1 0 1 0 0,-1-1-1 0 0,0 9 1 0 0,0-7 169 0 0,-1 0 0 0 0,0-1 0 0 0,-1 1 0 0 0,1 0 0 0 0,-1-1 0 0 0,-1 1 0 0 0,0-1 0 0 0,0 0 0 0 0,0 1 0 0 0,-1-1 0 0 0,0 0 0 0 0,0 0 0 0 0,-1-1 0 0 0,0 1 0 0 0,0-1 0 0 0,-1 0 0 0 0,1 0 0 0 0,-1 0 0 0 0,-1 0 0 0 0,1-1 0 0 0,-1 0 0 0 0,0 0 0 0 0,-13 8 1 0 0,-13 6 305 0 0,-36 16 1 0 0,48-26-716 0 0,0 1 0 0 0,1 0 1 0 0,0 2-1 0 0,0 0 0 0 0,1 1 0 0 0,-29 28 0 0 0,35-24-2882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41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43 5717 0 0,'0'0'2120'0'0,"13"-7"-2381"0"0,42-21 188 0 0,-51 26 67 0 0,0 1 0 0 0,-1 0-1 0 0,1 0 1 0 0,1 0 0 0 0,-1 1 0 0 0,0-1 0 0 0,0 1 0 0 0,0 0 0 0 0,0 0 0 0 0,0 0 0 0 0,0 1 0 0 0,0-1 0 0 0,0 1 0 0 0,0 0 0 0 0,7 3-1 0 0,-1 0-50 0 0,-1 0 0 0 0,1 1 0 0 0,15 12 0 0 0,-24-16 49 0 0,8 5-34 0 0,-1 0 1 0 0,0 1-1 0 0,-1 1 1 0 0,1-1-1 0 0,-1 1 1 0 0,-1 1-1 0 0,1-1 1 0 0,-1 1 0 0 0,-1 0-1 0 0,0 0 1 0 0,0 1-1 0 0,3 10 1 0 0,-6-14 65 0 0,0-1 1 0 0,-1 0-1 0 0,1 1 0 0 0,-1-1 1 0 0,-1 1-1 0 0,1-1 1 0 0,-1 1-1 0 0,0-1 1 0 0,0 1-1 0 0,-1-1 1 0 0,1 1-1 0 0,-1-1 0 0 0,0 1 1 0 0,-1-1-1 0 0,0 0 1 0 0,1 0-1 0 0,-1 0 1 0 0,-1 1-1 0 0,1-2 0 0 0,-1 1 1 0 0,0 0-1 0 0,0-1 1 0 0,-1 1-1 0 0,-6 6 1 0 0,0-1 239 0 0,-1-1 1 0 0,0-1-1 0 0,0 0 1 0 0,0-1-1 0 0,-1 0 1 0 0,-20 9-1 0 0,-80 22 565 0 0,102-35-808 0 0,10-3-51 0 0,-1 0-1 0 0,1 0 1 0 0,0 0 0 0 0,0 0 0 0 0,-1 0 0 0 0,1 0 0 0 0,0 0 0 0 0,-1 0 0 0 0,1 0 0 0 0,0 0 0 0 0,0 0 0 0 0,-1 1 0 0 0,1-1 0 0 0,0 0 0 0 0,0 0-1 0 0,0 0 1 0 0,-1 0 0 0 0,1 1 0 0 0,0-1 0 0 0,0 0 0 0 0,0 0 0 0 0,-1 0 0 0 0,1 1 0 0 0,0-1 0 0 0,0 0 0 0 0,0 0 0 0 0,0 0 0 0 0,0 1 0 0 0,0-1-1 0 0,-1 0 1 0 0,1 1 0 0 0,0-1 0 0 0,0 0 0 0 0,0 0 0 0 0,0 1 0 0 0,0-1 0 0 0,0 1 0 0 0,9 7-371 0 0,21 6 433 0 0,-27-13-75 0 0,39 16 68 0 0,-16-8-106 0 0,-1 1 0 0 0,-1 1 0 0 0,37 23 0 0 0,-55-31 45 0 0,-1 1 0 0 0,0 0 0 0 0,0 0 0 0 0,-1 0 0 0 0,1 0 0 0 0,-1 1 0 0 0,0-1 0 0 0,0 1 0 0 0,-1 0 0 0 0,1 1 0 0 0,-1-1 0 0 0,0 0 0 0 0,-1 1 0 0 0,1 0 0 0 0,-1 0 0 0 0,0-1 0 0 0,-1 1 0 0 0,1 0-1 0 0,-1 1 1 0 0,0-1 0 0 0,0 6 0 0 0,-2-9 67 0 0,1 0 1 0 0,-1 0-1 0 0,0 0 0 0 0,1 0 0 0 0,-1 0 0 0 0,0-1 0 0 0,-1 1 0 0 0,1 0 0 0 0,0-1 1 0 0,-1 1-1 0 0,0-1 0 0 0,1 0 0 0 0,-1 1 0 0 0,0-1 0 0 0,0 0 0 0 0,0 0 0 0 0,-1 0 1 0 0,1 0-1 0 0,0-1 0 0 0,-1 1 0 0 0,1-1 0 0 0,-1 1 0 0 0,-3 0 0 0 0,-9 6 557 0 0,-1-2-1 0 0,-30 9 0 0 0,27-9-489 0 0,-49 13 38 0 0,-29 11-275 0 0,37-2-3331 0 0,53-23 824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48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18 1852 0 0,'0'0'5789'0'0,"-75"-18"-5881"0"0,69 18-116 0 0,3 0-196 0 0,1 6 92 0 0,2 3 0 0 0,0 4 300 0 0,8 4-104 0 0,1-5-1305 0 0,17 0-1055 0 0</inkml:trace>
  <inkml:trace contextRef="#ctx0" brushRef="#br0" timeOffset="1">1156 112 4892 0 0,'0'0'2241'0'0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48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46 6689 0 0,'0'0'3084'0'0,"-42"-46"-5428"0"0,37 59 1252 0 0,2 1-1085 0 0,0-4-1983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02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0 10045 0 0,'0'0'6691'0'0,"-5"14"-6330"0"0,-27 89-138 0 0,-5-1 0 0 0,-4-2 0 0 0,-55 95 0 0 0,80-171-1292 0 0,38-51-5953 0 0,1-6 2689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03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354 4 1228 0 0,'0'0'9386'0'0,"1"-3"-8655"0"0,-93 118 2592 0 0,-48 58-2340 0 0,40-51-193 0 0,83-104-266 0 0,12-21-260 0 0,4-12-1550 0 0,1 11 614 0 0,0 0-1 0 0,0 1 1 0 0,1-1-1 0 0,-1 0 1 0 0,1 0-1 0 0,0 1 1 0 0,2-6-1 0 0,4-8-4187 0 0,4-5-351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06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87 704 0 0,'0'0'7398'0'0,"2"-6"-7031"0"0,0 1-188 0 0,-1 0-1 0 0,1 0 0 0 0,-1 0 0 0 0,0 0 0 0 0,0 0 0 0 0,-1-1 0 0 0,0-6 0 0 0,0 11-142 0 0,0-1 0 0 0,0 1 0 0 0,-1-1 0 0 0,1 1 0 0 0,0 0 0 0 0,-1-1-1 0 0,1 1 1 0 0,-1-1 0 0 0,1 1 0 0 0,-1 0 0 0 0,0-1 0 0 0,0 1 0 0 0,1 0 0 0 0,-1 0 0 0 0,0 0 0 0 0,0 0 0 0 0,0 0 0 0 0,0 0 0 0 0,-1 0 0 0 0,1 0 0 0 0,0 0 0 0 0,0 0 0 0 0,0 0-1 0 0,-1 1 1 0 0,1-1 0 0 0,0 0 0 0 0,-1 1 0 0 0,1-1 0 0 0,-1 1 0 0 0,1 0 0 0 0,-1-1 0 0 0,1 1 0 0 0,0 0 0 0 0,-1 0 0 0 0,1 0 0 0 0,-4 0 0 0 0,-3 1-67 0 0,0 0 0 0 0,1 0 0 0 0,-1 0 0 0 0,0 1 0 0 0,1 1 0 0 0,-1-1 0 0 0,1 1 0 0 0,-1 0 0 0 0,1 1 0 0 0,0-1 1 0 0,-8 7-1 0 0,3-2 87 0 0,1 1 1 0 0,1 0 0 0 0,0 0 0 0 0,0 1-1 0 0,-14 19 1 0 0,22-26-45 0 0,0-1 0 0 0,1 1 0 0 0,-1-1 1 0 0,1 1-1 0 0,0 0 0 0 0,0 0 0 0 0,0 0 0 0 0,0 0 0 0 0,0 0 0 0 0,1 0 1 0 0,-1 0-1 0 0,1 0 0 0 0,0 0 0 0 0,0 0 0 0 0,0 0 0 0 0,0 0 0 0 0,0 0 1 0 0,1 0-1 0 0,-1 0 0 0 0,1 0 0 0 0,0 0 0 0 0,0-1 0 0 0,0 1 1 0 0,0 0-1 0 0,1 0 0 0 0,-1-1 0 0 0,1 1 0 0 0,-1 0 0 0 0,4 3 0 0 0,6 7 85 0 0,0-1-1 0 0,1-1 0 0 0,0 0 0 0 0,18 13 0 0 0,-9-7-101 0 0,8 6-19 0 0,-2 2 0 0 0,0 1 0 0 0,35 45 0 0 0,-53-59 17 0 0,-1 0 0 0 0,0 1 0 0 0,-1-1 0 0 0,-1 1 0 0 0,0 1 0 0 0,0-1 0 0 0,-2 1 0 0 0,1 0 0 0 0,-2 0 0 0 0,0 1 0 0 0,-1-1 0 0 0,1 17 0 0 0,-2-10 16 0 0,-2 0-1 0 0,0-1 1 0 0,-2 1-1 0 0,0-1 0 0 0,-7 24 1 0 0,8-36 21 0 0,-1 0 1 0 0,0 0-1 0 0,0 0 1 0 0,0 0-1 0 0,-1-1 1 0 0,-1 1 0 0 0,1-1-1 0 0,-1 0 1 0 0,0 0-1 0 0,-1-1 1 0 0,0 0-1 0 0,0 0 1 0 0,0 0-1 0 0,-1 0 1 0 0,-9 5-1 0 0,12-9 14 0 0,1 1 0 0 0,-1-1 1 0 0,0 0-1 0 0,0-1 0 0 0,0 1 0 0 0,0-1 0 0 0,-1 0 0 0 0,1 0 0 0 0,0 0 1 0 0,-1 0-1 0 0,1-1 0 0 0,0 0 0 0 0,-1 0 0 0 0,1 0 0 0 0,0 0 0 0 0,-1-1 1 0 0,1 0-1 0 0,-7-1 0 0 0,6 0-6 0 0,0-1 1 0 0,0 0-1 0 0,0 0 1 0 0,0 0-1 0 0,1 0 0 0 0,-1 0 1 0 0,1-1-1 0 0,0 0 1 0 0,0 0-1 0 0,0 0 0 0 0,0-1 1 0 0,-4-7-1 0 0,0 0 17 0 0,1 0 0 0 0,1-1-1 0 0,0 0 1 0 0,1 0 0 0 0,0-1 0 0 0,1 0-1 0 0,1 1 1 0 0,0-1 0 0 0,1 0 0 0 0,-1-21-1 0 0,3 31-21 0 0,0 0 0 0 0,0 0 0 0 0,1 0 0 0 0,-1 0 0 0 0,1 0 0 0 0,0 0 1 0 0,0 0-1 0 0,0 1 0 0 0,1-1 0 0 0,-1 0 0 0 0,1 1 0 0 0,2-5 0 0 0,0 3-67 0 0,0 0 0 0 0,0 1 0 0 0,1 0 0 0 0,-1 0 0 0 0,1 0 0 0 0,0 0 0 0 0,8-4 0 0 0,90-50-154 0 0,-54 32 260 0 0,54-38 0 0 0,-89 53 68 0 0,1 0-1 0 0,-2-1 1 0 0,1-1 0 0 0,-2 0 0 0 0,0-1 0 0 0,0 0 0 0 0,15-27-1 0 0,-21 31-55 0 0,-2-1 0 0 0,1 0 0 0 0,-2 0 0 0 0,1 0-1 0 0,-2-1 1 0 0,1 1 0 0 0,-2-1 0 0 0,1 0 0 0 0,-1 1-1 0 0,-1-1 1 0 0,0 0 0 0 0,-3-17 0 0 0,2 26-108 0 0,1 0-1 0 0,-1 0 1 0 0,0-1-1 0 0,1 1 1 0 0,-2 0 0 0 0,1 0-1 0 0,0 0 1 0 0,-1 0 0 0 0,1 0-1 0 0,-1 0 1 0 0,0 1 0 0 0,0-1-1 0 0,0 0 1 0 0,0 1 0 0 0,0 0-1 0 0,-1-1 1 0 0,1 1 0 0 0,-1 0-1 0 0,1 0 1 0 0,-1 0-1 0 0,0 1 1 0 0,0-1 0 0 0,0 1-1 0 0,0-1 1 0 0,0 1 0 0 0,0 0-1 0 0,0 0 1 0 0,0 0 0 0 0,-1 1-1 0 0,1-1 1 0 0,0 1 0 0 0,0 0-1 0 0,-1-1 1 0 0,1 2 0 0 0,0-1-1 0 0,-5 1 1 0 0,-8 1-978 0 0,-1 1 0 0 0,1 1 0 0 0,0 0 1 0 0,0 1-1 0 0,-30 14 0 0 0,-6 5-4241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07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0 748 6765 0 0,'0'0'6102'0'0,"15"-14"-5405"0"0,9-8-638 0 0,0 2 0 0 0,2 0 0 0 0,0 1 0 0 0,44-22 0 0 0,767-321 508 0 0,-818 354-570 0 0,124-48 265 0 0,3 6 0 0 0,2 7 0 0 0,303-48 0 0 0,-450 91-251 0 0,0 0 0 0 0,-1 0 0 0 0,1-1 0 0 0,-1 1 0 0 0,1 0 0 0 0,-1 0 0 0 0,1 0 0 0 0,-1 0 0 0 0,1 0 0 0 0,0-1 0 0 0,-1 1 0 0 0,1 0 0 0 0,-1 0 0 0 0,1 1 0 0 0,-1-1 0 0 0,1 0 0 0 0,0 0 0 0 0,-1 0 0 0 0,1 0 0 0 0,-1 0 0 0 0,1 1 0 0 0,-1-1 0 0 0,1 0 0 0 0,-1 0 0 0 0,1 1 0 0 0,-1-1 0 0 0,1 0-1 0 0,-1 1 1 0 0,1-1 0 0 0,-1 1 0 0 0,0-1 0 0 0,1 1 0 0 0,-1-1 0 0 0,1 1 0 0 0,-1-1 0 0 0,0 1 0 0 0,0-1 0 0 0,1 1 0 0 0,-1-1 0 0 0,0 1 0 0 0,0-1 0 0 0,0 1 0 0 0,1 0 0 0 0,-12 27-1448 0 0,-13 9-4203 0 0,4-18-665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12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5 148 860 0 0,'-5'-4'14414'0'0,"24"-1"-14380"0"0,-1 0 0 0 0,22-9 0 0 0,13-4-41 0 0,217-52 79 0 0,-212 59-1072 0 0,1 2 0 0 0,99-2 0 0 0,-155 11 833 0 0,30 2-1776 0 0,-32-2 1747 0 0,0 1 0 0 0,0-1 1 0 0,1 0-1 0 0,-1 1 1 0 0,0-1-1 0 0,0 1 1 0 0,0-1-1 0 0,0 1 0 0 0,0 0 1 0 0,0-1-1 0 0,0 1 1 0 0,0 0-1 0 0,0 0 1 0 0,0 0-1 0 0,0-1 0 0 0,0 1 1 0 0,0 0-1 0 0,-1 0 1 0 0,1 1-1 0 0,0-1 1 0 0,-1 0-1 0 0,2 2 1 0 0,-1 16-3022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13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1 735 964 0 0,'0'0'8357'0'0,"93"13"-8757"0"0,-55-19 608 0 0,5-3-136 0 0,4-1-68 0 0,4-2-8 0 0,-1 1-36 0 0,-2 2-840 0 0,-15 3-1432 0 0,11-8-1917 0 0</inkml:trace>
  <inkml:trace contextRef="#ctx0" brushRef="#br0" timeOffset="1">570 0 8113 0 0,'0'0'1504'0'0,"109"33"-1792"0"0,-63 7 652 0 0,5 23 12 0 0,-1 28-296 0 0,-12 33-72 0 0,-13 16 88 0 0,-23 10 72 0 0,-11 3-40 0 0,-29-3 156 0 0,-13 5-52 0 0,-12 0-232 0 0,-14-13-904 0 0,15-39-1492 0 0,-7-22-4837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6:45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0 266 104 0 0,'0'0'5833'0'0,"4"-1"-5685"0"0,718-163 2861 0 0,-234 72-2376 0 0,-444 84 1800 0 0,-44 30-8518 0 0,2-13 2502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18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195 194 5320 0 0,'0'0'3707'0'0,"8"-14"-2830"0"0,-3 5-732 0 0,2-4 39 0 0,0 0 1 0 0,1 1-1 0 0,0 0 1 0 0,1 0-1 0 0,0 1 1 0 0,16-15-1 0 0,-13 17-84 0 0,0 1 0 0 0,1 0 0 0 0,0 1 0 0 0,0 0 0 0 0,1 1 0 0 0,-1 1 0 0 0,1 0 0 0 0,1 1-1 0 0,-1 0 1 0 0,0 1 0 0 0,1 1 0 0 0,0 0 0 0 0,0 1 0 0 0,-1 1 0 0 0,1 0 0 0 0,22 4 0 0 0,-32-4-103 0 0,-1 0 0 0 0,0 1 0 0 0,0 0 1 0 0,0 0-1 0 0,0 0 0 0 0,-1 1 0 0 0,1-1 1 0 0,0 1-1 0 0,0 0 0 0 0,-1 0 1 0 0,1 0-1 0 0,-1 1 0 0 0,0-1 0 0 0,0 1 1 0 0,0 0-1 0 0,0-1 0 0 0,0 2 1 0 0,0-1-1 0 0,-1 0 0 0 0,0 0 0 0 0,1 1 1 0 0,-1-1-1 0 0,0 1 0 0 0,-1 0 0 0 0,1-1 1 0 0,-1 1-1 0 0,0 0 0 0 0,0 0 1 0 0,0 0-1 0 0,0 0 0 0 0,0 0 0 0 0,-1 8 1 0 0,0-1 52 0 0,-1-1 0 0 0,-1 0 0 0 0,1 0 1 0 0,-2 0-1 0 0,1 0 0 0 0,-2 0 0 0 0,1 0 1 0 0,-1-1-1 0 0,0 1 0 0 0,-1-1 0 0 0,0 0 1 0 0,-8 10-1 0 0,-32 34 343 0 0,-1-2 1 0 0,-3-2-1 0 0,-71 56 0 0 0,68-62-327 0 0,2 1 0 0 0,3 3 0 0 0,-74 92 0 0 0,113-129-76 0 0,1 1 0 0 0,1-1-1 0 0,0 2 1 0 0,0-1 0 0 0,-6 19 0 0 0,11-27-1 0 0,0 1 0 0 0,0-1 0 0 0,1 0 0 0 0,-1 0 0 0 0,1 1 0 0 0,0-1 1 0 0,0 0-1 0 0,0 0 0 0 0,0 1 0 0 0,0-1 0 0 0,1 0 0 0 0,0 0 1 0 0,-1 1-1 0 0,1-1 0 0 0,0 0 0 0 0,1 0 0 0 0,-1 0 0 0 0,0 0 0 0 0,1 0 1 0 0,0-1-1 0 0,0 1 0 0 0,0 0 0 0 0,0-1 0 0 0,0 1 0 0 0,0-1 1 0 0,4 3-1 0 0,19 14-1061 0 0,1-2 0 0 0,1-1-1 0 0,1-1 1 0 0,37 15 0 0 0,-24-11-2968 0 0,5 2-1488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18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58 6233 0 0,'0'0'5967'0'0,"15"-4"-5541"0"0,45-12-140 0 0,-57 15-271 0 0,0 1 1 0 0,0-1-1 0 0,0 1 1 0 0,0-1-1 0 0,0 1 1 0 0,0 0-1 0 0,0 0 0 0 0,0 0 1 0 0,1 0-1 0 0,-1 1 1 0 0,0-1-1 0 0,0 1 1 0 0,0 0-1 0 0,-1 0 1 0 0,1 0-1 0 0,0 0 1 0 0,0 0-1 0 0,0 1 1 0 0,-1-1-1 0 0,1 1 0 0 0,-1 0 1 0 0,1 0-1 0 0,-1 0 1 0 0,0 0-1 0 0,1 0 1 0 0,-1 0-1 0 0,0 1 1 0 0,-1-1-1 0 0,1 1 1 0 0,0-1-1 0 0,-1 1 0 0 0,1 0 1 0 0,-1-1-1 0 0,0 1 1 0 0,0 0-1 0 0,0 0 1 0 0,0 0-1 0 0,0 0 1 0 0,-1 0-1 0 0,0 0 1 0 0,1 0-1 0 0,-1 0 0 0 0,0 0 1 0 0,0 1-1 0 0,-1-1 1 0 0,1 0-1 0 0,-1 0 1 0 0,1 0-1 0 0,-1 0 1 0 0,0 0-1 0 0,0-1 1 0 0,0 1-1 0 0,-1 0 0 0 0,-2 5 1 0 0,-2-2 44 0 0,1 1 0 0 0,-1-1 0 0 0,-1 0 0 0 0,1-1 0 0 0,-1 1 0 0 0,0-1 0 0 0,0-1 0 0 0,0 1 0 0 0,-1-1 0 0 0,1-1 1 0 0,-1 1-1 0 0,0-1 0 0 0,0-1 0 0 0,-12 3 0 0 0,6-1 112 0 0,-1-2 1 0 0,1 0 0 0 0,-1-1-1 0 0,1 0 1 0 0,-1-1-1 0 0,0 0 1 0 0,-23-5-1 0 0,35 4-86 0 0,-1 1-1 0 0,0-1 1 0 0,0 0-1 0 0,1 0 0 0 0,-1 0 1 0 0,0-1-1 0 0,1 0 1 0 0,-1 1-1 0 0,1-1 1 0 0,0 0-1 0 0,-1-1 0 0 0,1 1 1 0 0,0 0-1 0 0,1-1 1 0 0,-1 0-1 0 0,0 0 0 0 0,1 0 1 0 0,-1 0-1 0 0,1 0 1 0 0,0 0-1 0 0,0 0 0 0 0,0-1 1 0 0,1 1-1 0 0,-1-1 1 0 0,1 0-1 0 0,0 1 0 0 0,-1-6 1 0 0,1 5-106 0 0,1 0 1 0 0,0 0 0 0 0,1 0-1 0 0,-1-1 1 0 0,1 1 0 0 0,-1 0 0 0 0,1 0-1 0 0,1 0 1 0 0,-1 0 0 0 0,0 0-1 0 0,1 0 1 0 0,0 0 0 0 0,0 1-1 0 0,0-1 1 0 0,0 1 0 0 0,1-1-1 0 0,0 1 1 0 0,-1 0 0 0 0,1 0-1 0 0,0 0 1 0 0,0 0 0 0 0,1 0-1 0 0,-1 1 1 0 0,7-4 0 0 0,2-1-207 0 0,0 1 0 0 0,0 0 0 0 0,1 0 1 0 0,-1 2-1 0 0,1 0 0 0 0,0 0 0 0 0,15-2 1 0 0,59-3-4109 0 0,-34 5 151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19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0 6233 0 0,'0'0'5327'0'0,"1"14"-4655"0"0,2 56-184 0 0,-4 0 0 0 0,-2 0 1 0 0,-3 0-1 0 0,-17 79 0 0 0,13-110-952 0 0,-1 0 0 0 0,-1-1 0 0 0,-29 58 0 0 0,29-73-460 0 0,-1 0-1 0 0,-1-1 1 0 0,-1-1-1 0 0,-1 0 1 0 0,0-1-1 0 0,-27 25 1 0 0,16-22-2022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19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53 143 1136 0 0,'0'0'1226'0'0,"18"-16"221"0"0,62-47-103 0 0,-70 54-992 0 0,2 1 0 0 0,-1 1 0 0 0,1 0 0 0 0,1 0 0 0 0,-1 1 0 0 0,14-4 0 0 0,-17 7-120 0 0,1 1 0 0 0,-1 0 0 0 0,0 1 0 0 0,1 0 0 0 0,-1 1 0 0 0,1-1 0 0 0,14 3 1 0 0,-19-1-155 0 0,1 0 1 0 0,-1 1 0 0 0,0-1-1 0 0,0 1 1 0 0,0 0 0 0 0,0 1-1 0 0,0-1 1 0 0,-1 1 0 0 0,1 0-1 0 0,-1 0 1 0 0,0 1 0 0 0,1-1 0 0 0,-2 1-1 0 0,1 0 1 0 0,0 0 0 0 0,-1 0-1 0 0,0 0 1 0 0,0 1 0 0 0,0-1-1 0 0,0 1 1 0 0,-1 0 0 0 0,3 7 0 0 0,-3-8-41 0 0,0 1 1 0 0,0-1 0 0 0,-1 1-1 0 0,0 0 1 0 0,0-1 0 0 0,0 1-1 0 0,0 0 1 0 0,-1 0 0 0 0,0 0-1 0 0,0-1 1 0 0,0 1 0 0 0,0 0-1 0 0,-1 0 1 0 0,0 0 0 0 0,0-1-1 0 0,0 1 1 0 0,-1 0 0 0 0,0-1-1 0 0,0 1 1 0 0,0-1 0 0 0,0 0-1 0 0,0 0 1 0 0,-1 0 0 0 0,0 0-1 0 0,-3 4 1 0 0,-4 0 65 0 0,0 0 0 0 0,0 0 0 0 0,-1-1 0 0 0,0-1 0 0 0,-1 0 0 0 0,1-1 0 0 0,-1 0 0 0 0,-16 5 0 0 0,-14 2-203 0 0,-46 7 0 0 0,69-16-263 0 0,4 1-399 0 0,0-1-1 0 0,-1-1 0 0 0,1 0 1 0 0,0-1-1 0 0,-1 0 1 0 0,-29-4-1 0 0,30-4-1996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0 499 640 0 0,'0'0'8236'0'0,"7"15"-7380"0"0,22 52-216 0 0,-26-61-555 0 0,-1 0 0 0 0,0 0 0 0 0,0 1 0 0 0,-1-1 0 0 0,0 0 0 0 0,0 1 0 0 0,0-1 0 0 0,-1 1 0 0 0,0-1 0 0 0,0 1 0 0 0,0-1 0 0 0,-1 1 0 0 0,0-1 0 0 0,0 1 0 0 0,-1-1 0 0 0,0 0 0 0 0,0 0 0 0 0,-1 0 0 0 0,1 0 0 0 0,-1 0 0 0 0,-6 9 0 0 0,9-15-58 0 0,-1 1 0 0 0,1-1 0 0 0,0 1 1 0 0,0-1-1 0 0,-1 1 0 0 0,1-1 0 0 0,0 1 0 0 0,-1-1 0 0 0,1 1 1 0 0,0-1-1 0 0,-1 1 0 0 0,1-1 0 0 0,-1 0 0 0 0,1 1 0 0 0,0-1 1 0 0,-1 0-1 0 0,1 1 0 0 0,-1-1 0 0 0,1 0 0 0 0,-1 0 1 0 0,1 0-1 0 0,-1 1 0 0 0,0-1 0 0 0,1 0 0 0 0,-1 0 0 0 0,1 0 1 0 0,-1 0-1 0 0,1 0 0 0 0,-1 0 0 0 0,1 0 0 0 0,-1 0 1 0 0,0 0-1 0 0,1 0 0 0 0,-1 0 0 0 0,1 0 0 0 0,-1-1 0 0 0,1 1 1 0 0,-2-1-1 0 0,2 1-4 0 0,-1-1 0 0 0,1 0 0 0 0,0 0 0 0 0,-1 0 0 0 0,1 0 0 0 0,0 0 0 0 0,0 0 0 0 0,-1 0 0 0 0,1 0 0 0 0,0 0 0 0 0,0 0 0 0 0,0 1 0 0 0,0-1 0 0 0,0 0 0 0 0,0 0 0 0 0,1 0 0 0 0,-1 0 0 0 0,0 0 0 0 0,0 0 0 0 0,1 0 0 0 0,-1 0 0 0 0,1-1 0 0 0,4-8-274 0 0,1-1-1 0 0,0 1 1 0 0,0 1 0 0 0,1-1 0 0 0,0 1 0 0 0,1 0 0 0 0,10-8 0 0 0,64-53-1670 0 0,-78 67 1821 0 0,-3 2 68 0 0,47-37-1019 0 0,66-41 1 0 0,-112 78 1074 0 0,-1 0 0 0 0,1 0 1 0 0,0 0-1 0 0,0 0 0 0 0,0 0 0 0 0,-1 0 0 0 0,1 1 0 0 0,0-1 1 0 0,0 1-1 0 0,0-1 0 0 0,0 1 0 0 0,0 0 0 0 0,0-1 0 0 0,4 1 1 0 0,-5 1 0 0 0,0 0 1 0 0,-1-1-1 0 0,1 1 1 0 0,0 0-1 0 0,0-1 0 0 0,0 1 1 0 0,-1 0-1 0 0,1 0 1 0 0,-1 0-1 0 0,1 0 1 0 0,0 0-1 0 0,-1 0 1 0 0,1 0-1 0 0,-1 0 1 0 0,0 0-1 0 0,1 0 1 0 0,-1 0-1 0 0,0 0 1 0 0,0 0-1 0 0,1 0 1 0 0,-1 0-1 0 0,0 0 1 0 0,0 0-1 0 0,0 0 1 0 0,0 0-1 0 0,-1 0 1 0 0,1 2-1 0 0,-1 12 185 0 0,-1 1-1 0 0,-1 0 0 0 0,0-1 1 0 0,-1 0-1 0 0,-10 24 1 0 0,8-21-146 0 0,0 0 1 0 0,1 0 0 0 0,-4 30 0 0 0,8 49 631 0 0,1-108 382 0 0,-2-18-1032 0 0,-9-53 0 0 0,5 49-115 0 0,0-34 0 0 0,4 32 3 0 0,2 0 0 0 0,2 0 1 0 0,8-48-1 0 0,-6 66 8 0 0,0 1 0 0 0,1 0-1 0 0,1 0 1 0 0,0 1 0 0 0,1 0 0 0 0,0 0 0 0 0,2 0-1 0 0,0 1 1 0 0,13-17 0 0 0,-3 8 18 0 0,0 2-1 0 0,2-1 1 0 0,1 2-1 0 0,39-29 1 0 0,-51 42 0 0 0,0 1 0 0 0,1 0 0 0 0,-1 0 0 0 0,1 1 1 0 0,1 0-1 0 0,-1 1 0 0 0,1 0 0 0 0,0 1 0 0 0,-1 0 1 0 0,1 1-1 0 0,0 0 0 0 0,1 1 0 0 0,-1 1 0 0 0,12 0 1 0 0,-18 1 23 0 0,0 0 1 0 0,-1 0-1 0 0,1 0 0 0 0,-1 1 1 0 0,1 0-1 0 0,-1 0 1 0 0,1 0-1 0 0,-1 0 1 0 0,0 1-1 0 0,0 0 1 0 0,0 0-1 0 0,-1 1 0 0 0,8 6 1 0 0,-6-4 66 0 0,-1 0 0 0 0,1 1 0 0 0,-1 0 0 0 0,0 1 1 0 0,-1-1-1 0 0,0 1 0 0 0,0 0 0 0 0,3 9 0 0 0,0 5 82 0 0,-1 0 1 0 0,-1 1-1 0 0,-1-1 0 0 0,-1 1 0 0 0,-1 42 1 0 0,-2-47-94 0 0,0 0 0 0 0,-2 0 0 0 0,0 0 1 0 0,-1-1-1 0 0,-6 23 0 0 0,8-36 8 0 0,0 0 1 0 0,-1-1-1 0 0,1 1 0 0 0,-1 0 0 0 0,0 0 1 0 0,0-1-1 0 0,0 1 0 0 0,0-1 0 0 0,0 0 1 0 0,-1 1-1 0 0,0-1 0 0 0,1 0 0 0 0,-1-1 0 0 0,0 1 1 0 0,-1 0-1 0 0,1-1 0 0 0,0 0 0 0 0,-1 1 1 0 0,1-1-1 0 0,-1-1 0 0 0,0 1 0 0 0,0 0 0 0 0,1-1 1 0 0,-1 0-1 0 0,0 0 0 0 0,0 0 0 0 0,0-1 1 0 0,-7 1-1 0 0,10-1-31 0 0,1 0 0 0 0,-1 0 0 0 0,1 0 0 0 0,-1 0 0 0 0,1-1 1 0 0,-1 1-1 0 0,1 0 0 0 0,-1 0 0 0 0,1-1 0 0 0,-1 1 0 0 0,1 0 0 0 0,-1-1 0 0 0,1 1 0 0 0,-1-1 0 0 0,1 1 1 0 0,0 0-1 0 0,-1-1 0 0 0,1 1 0 0 0,0-1 0 0 0,-1 1 0 0 0,1-1 0 0 0,0 1 0 0 0,0-1 0 0 0,-1 0 1 0 0,1 1-1 0 0,0-1 0 0 0,0 1 0 0 0,0-1 0 0 0,0 1 0 0 0,0-1 0 0 0,0 1 0 0 0,0-1 0 0 0,0 0 1 0 0,0 1-1 0 0,0-1 0 0 0,0 1 0 0 0,0-1 0 0 0,0 1 0 0 0,0-1 0 0 0,1-1 0 0 0,9-24-137 0 0,2 11-72 0 0,2 1 0 0 0,0 0 1 0 0,1 1-1 0 0,0 1 0 0 0,1 0 0 0 0,0 1 1 0 0,19-10-1 0 0,-32 20 161 0 0,-1-1-1 0 0,0 1 1 0 0,1 0-1 0 0,-1 0 1 0 0,1 0-1 0 0,-1 0 1 0 0,1 0 0 0 0,0 0-1 0 0,0 1 1 0 0,-1-1-1 0 0,1 1 1 0 0,4 0-1 0 0,-6 2-18 0 0,0 1 0 0 0,0 0 0 0 0,-1-1 0 0 0,1 1 0 0 0,-1 0 0 0 0,0-1 0 0 0,0 1 0 0 0,0 0-1 0 0,0-1 1 0 0,0 1 0 0 0,0 0 0 0 0,-1 3 0 0 0,-1 4 216 0 0,-1 0-1 0 0,0 1 1 0 0,0-1-1 0 0,-1 0 1 0 0,0-1-1 0 0,-8 13 1 0 0,-36 55 612 0 0,43-70-725 0 0,-17 26 151 0 0,-2 0 0 0 0,-31 31 0 0 0,48-56-217 0 0,-1 0-1 0 0,0 0 0 0 0,-1-1 0 0 0,1 0 0 0 0,-2-1 1 0 0,1 0-1 0 0,-1 0 0 0 0,1-1 0 0 0,-2-1 0 0 0,1 1 1 0 0,0-1-1 0 0,-18 3 0 0 0,27-6-54 0 0,1-1-1 0 0,-1 0 1 0 0,0 0 0 0 0,1 0 0 0 0,-1 1-1 0 0,0-1 1 0 0,1 0 0 0 0,-1 0 0 0 0,0 0-1 0 0,0 0 1 0 0,1 0 0 0 0,-1-1 0 0 0,0 1-1 0 0,1 0 1 0 0,-1 0 0 0 0,0 0 0 0 0,1 0-1 0 0,-1-1 1 0 0,0 1 0 0 0,1 0-1 0 0,-1-1 1 0 0,0 1 0 0 0,1-1 0 0 0,-1 1-1 0 0,1 0 1 0 0,-1-1 0 0 0,1 1 0 0 0,-1-1-1 0 0,1 0 1 0 0,-1 1 0 0 0,1-1 0 0 0,0 1-1 0 0,-1-1 1 0 0,1 0 0 0 0,0 1 0 0 0,-1-1-1 0 0,1 0 1 0 0,0 1 0 0 0,0-1 0 0 0,-1 0-1 0 0,1 1 1 0 0,0-1 0 0 0,0-1 0 0 0,0-1-339 0 0,1 0 0 0 0,-1 0 0 0 0,1 0 0 0 0,0 1 0 0 0,-1-1 0 0 0,1 0 0 0 0,0 0 0 0 0,1 0 0 0 0,-1 1 0 0 0,0-1 0 0 0,4-3 0 0 0,21-29-4826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0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0 4832 0 0,'0'0'3027'0'0,"-15"16"-2399"0"0,-4 2-386 0 0,1-2 32 0 0,0 2 0 0 0,1 0 1 0 0,-19 29-1 0 0,23-29-6 0 0,2 1 0 0 0,0 1 0 0 0,1 0 1 0 0,1 0-1 0 0,-10 32 0 0 0,15-39-197 0 0,1 1 0 0 0,0-1-1 0 0,1 1 1 0 0,0 0 0 0 0,1-1 0 0 0,1 1-1 0 0,0 0 1 0 0,1 0 0 0 0,0-1-1 0 0,4 16 1 0 0,-4-26-33 0 0,0 0-1 0 0,1 0 0 0 0,-1 0 1 0 0,0 0-1 0 0,1 0 1 0 0,0 0-1 0 0,0 0 1 0 0,0-1-1 0 0,0 1 1 0 0,0-1-1 0 0,0 1 0 0 0,1-1 1 0 0,-1 0-1 0 0,1 0 1 0 0,-1 0-1 0 0,1 0 1 0 0,0-1-1 0 0,0 1 1 0 0,0-1-1 0 0,0 0 1 0 0,0 0-1 0 0,0 0 0 0 0,0 0 1 0 0,0 0-1 0 0,1 0 1 0 0,-1-1-1 0 0,0 0 1 0 0,0 1-1 0 0,1-1 1 0 0,5-1-1 0 0,7 0 64 0 0,-1-1-1 0 0,0 0 1 0 0,0-1 0 0 0,0-1-1 0 0,18-6 1 0 0,4-5-83 0 0,0 0 0 0 0,-1-3 0 0 0,62-40 0 0 0,-74 41-207 0 0,0-1 0 0 0,-2-1 0 0 0,0-1 0 0 0,-1-1 0 0 0,33-42 0 0 0,-52 60 204 0 0,0 1 0 0 0,0-1 0 0 0,0 0 0 0 0,-1 0 0 0 0,1 0 0 0 0,-1 0-1 0 0,0 0 1 0 0,1-3 0 0 0,-2 5-18 0 0,0 1 0 0 0,0 0-1 0 0,0 0 1 0 0,0-1 0 0 0,0 1-1 0 0,0 0 1 0 0,0-1-1 0 0,0 1 1 0 0,0 0 0 0 0,0 0-1 0 0,0-1 1 0 0,0 1 0 0 0,0 0-1 0 0,0 0 1 0 0,0-1 0 0 0,-1 1-1 0 0,1 0 1 0 0,0 0-1 0 0,0-1 1 0 0,0 1 0 0 0,0 0-1 0 0,0 0 1 0 0,-1 0 0 0 0,1-1-1 0 0,0 1 1 0 0,0 0-1 0 0,0 0 1 0 0,-1 0 0 0 0,1 0-1 0 0,0 0 1 0 0,0-1 0 0 0,-1 1-1 0 0,1 0 1 0 0,-18 3-485 0 0,7 2 473 0 0,0 1-1 0 0,0 0 0 0 0,1 1 1 0 0,0 0-1 0 0,0 0 0 0 0,1 1 0 0 0,0 0 1 0 0,0 1-1 0 0,1 0 0 0 0,-11 16 1 0 0,7-8 24 0 0,0 0 1 0 0,2 1 0 0 0,0 1-1 0 0,1-1 1 0 0,-9 30 0 0 0,14-36-46 0 0,1 0-1 0 0,1-1 1 0 0,0 1 0 0 0,1 0 0 0 0,0 0-1 0 0,0 0 1 0 0,3 20 0 0 0,-2-31-111 0 0,1 1 0 0 0,-1 0 0 0 0,1-1 1 0 0,-1 1-1 0 0,1-1 0 0 0,-1 1 0 0 0,1-1 1 0 0,0 1-1 0 0,0-1 0 0 0,0 1 0 0 0,0-1 0 0 0,0 0 1 0 0,2 2-1 0 0,-2-2-110 0 0,0 0 0 0 0,-1-1 1 0 0,1 1-1 0 0,0-1 0 0 0,0 1 0 0 0,0-1 0 0 0,0 0 1 0 0,0 1-1 0 0,0-1 0 0 0,0 0 0 0 0,0 0 0 0 0,0 1 0 0 0,0-1 1 0 0,-1 0-1 0 0,1 0 0 0 0,0 0 0 0 0,2 0 0 0 0,13-4-3749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0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46 768 0 0,'0'0'8809'0'0,"4"15"-8018"0"0,-4-13-770 0 0,4 15 213 0 0,0 0-1 0 0,-2 0 0 0 0,0 1 0 0 0,-1-1 0 0 0,-1 1 1 0 0,0-1-1 0 0,-4 26 0 0 0,1-30-100 0 0,1-4 1 0 0,0 0-1 0 0,0 0 0 0 0,-1 0 1 0 0,0 0-1 0 0,-1 0 0 0 0,0-1 1 0 0,0 0-1 0 0,-7 11 1 0 0,11-19-99 0 0,0 0 0 0 0,0 1 0 0 0,-1-1 0 0 0,1 0 0 0 0,0 0 0 0 0,0 0 0 0 0,0 1 0 0 0,-1-1 0 0 0,1 0 0 0 0,0 0 0 0 0,0 0 0 0 0,-1 0 0 0 0,1 1 0 0 0,0-1 0 0 0,0 0 0 0 0,-1 0 0 0 0,1 0 0 0 0,0 0 0 0 0,-1 0 0 0 0,1 0 0 0 0,0 0 0 0 0,0 0 0 0 0,-1 0 1 0 0,1 0-1 0 0,0 0 0 0 0,-1 0 0 0 0,1 0 0 0 0,0 0 0 0 0,0 0 0 0 0,-1 0 0 0 0,1 0 0 0 0,0 0 0 0 0,-1 0 0 0 0,1 0 0 0 0,0-1 0 0 0,0 1 0 0 0,-1 0 0 0 0,1 0 0 0 0,0 0 0 0 0,0 0 0 0 0,0-1 0 0 0,-1 1 0 0 0,1 0 0 0 0,0 0 0 0 0,0-1 0 0 0,0 1 0 0 0,-1 0 0 0 0,1 0 0 0 0,0-1 1 0 0,0 1-1 0 0,0 0 0 0 0,0 0 0 0 0,0-1 0 0 0,0 1 0 0 0,0 0 0 0 0,0 0 0 0 0,-1-1 0 0 0,1 1 0 0 0,0 0 0 0 0,0-1 0 0 0,0 1 0 0 0,1 0 0 0 0,-1 0 0 0 0,0-1 0 0 0,0 1 0 0 0,-3-23 305 0 0,3 13-358 0 0,1 0 0 0 0,1 1 0 0 0,0-1 1 0 0,0 0-1 0 0,1 0 0 0 0,0 1 0 0 0,0-1 0 0 0,1 1 1 0 0,0 0-1 0 0,1 0 0 0 0,0 1 0 0 0,1-1 1 0 0,10-12-1 0 0,4-3-75 0 0,0 2 1 0 0,2 0-1 0 0,30-23 0 0 0,-45 39 33 0 0,1 0-1 0 0,0 1 0 0 0,0 0 0 0 0,1 0 0 0 0,-1 0 0 0 0,15-4 0 0 0,-22 8 47 0 0,1 1 0 0 0,0-1 0 0 0,0 1 0 0 0,0-1 0 0 0,0 1 0 0 0,-1 0 0 0 0,1 0 0 0 0,0 0 0 0 0,0 0 0 0 0,0 0 0 0 0,0 0 0 0 0,0 0 0 0 0,0 0 0 0 0,-1 1 0 0 0,1-1 0 0 0,0 1 0 0 0,0 0 0 0 0,0-1 0 0 0,-1 1 0 0 0,1 0 0 0 0,-1 0 0 0 0,1 0 0 0 0,0 0 0 0 0,-1 0 0 0 0,1 0 0 0 0,-1 1-1 0 0,0-1 1 0 0,1 0 0 0 0,-1 1 0 0 0,0-1 0 0 0,0 1 0 0 0,0-1 0 0 0,0 1 0 0 0,0 0 0 0 0,0 0 0 0 0,-1-1 0 0 0,1 1 0 0 0,-1 0 0 0 0,1 0 0 0 0,0 1 0 0 0,1 7 49 0 0,0 0 0 0 0,0 0-1 0 0,0-1 1 0 0,-1 1 0 0 0,-1 0 0 0 0,0 0 0 0 0,0 0-1 0 0,-1 0 1 0 0,0 0 0 0 0,-1 0 0 0 0,0 0 0 0 0,-1-1-1 0 0,0 1 1 0 0,0-1 0 0 0,-7 14 0 0 0,32-34 1486 0 0,0-5-1616 0 0,72-42 43 0 0,-86 53 4 0 0,1 0-1 0 0,1 1 1 0 0,-1 1-1 0 0,0 0 1 0 0,1 0 0 0 0,0 1-1 0 0,-1 0 1 0 0,19-1-1 0 0,-26 3 13 0 0,0 1 0 0 0,1-1 0 0 0,-1 1 0 0 0,0 0 0 0 0,0-1 0 0 0,0 1 0 0 0,0 0 0 0 0,1 0 0 0 0,-2 0 0 0 0,1 1-1 0 0,0-1 1 0 0,0 0 0 0 0,0 1 0 0 0,0 0 0 0 0,-1-1 0 0 0,1 1 0 0 0,-1 0 0 0 0,1-1 0 0 0,-1 1 0 0 0,0 0 0 0 0,0 0-1 0 0,0 0 1 0 0,0 1 0 0 0,0-1 0 0 0,0 0 0 0 0,0 0 0 0 0,-1 0 0 0 0,1 1 0 0 0,-1-1 0 0 0,1 3 0 0 0,1 11-88 0 0,0-1 0 0 0,0 0 0 0 0,-2 19 1 0 0,0-28-46 0 0,0 40-2288 0 0,0-15-2100 0 0,0-14-1730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1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 0 4316 0 0,'0'0'3252'0'0,"15"0"-2645"0"0,53 4-7 0 0,-65-4-543 0 0,0 1-1 0 0,0-1 1 0 0,0 1-1 0 0,0 0 0 0 0,-1 0 1 0 0,1 1-1 0 0,0-1 1 0 0,0 1-1 0 0,-1-1 0 0 0,1 1 1 0 0,-1 0-1 0 0,1 0 0 0 0,-1 0 1 0 0,0 0-1 0 0,0 0 1 0 0,0 0-1 0 0,3 5 0 0 0,-1-1 96 0 0,-1 1-1 0 0,0 0 1 0 0,0 0-1 0 0,4 14 1 0 0,-6-18-115 0 0,3 11 41 0 0,-1 1 0 0 0,0 0 1 0 0,-1-1-1 0 0,-1 1 0 0 0,0 0 0 0 0,-1 0 1 0 0,0 0-1 0 0,-1 0 0 0 0,-4 18 0 0 0,0-11 86 0 0,-2 1 1 0 0,0-1-1 0 0,-1 0 0 0 0,-1-1 0 0 0,-16 28 1 0 0,-2-6 287 0 0,-2-1 1 0 0,-1-1-1 0 0,-3-1 1 0 0,-62 58-1 0 0,56-61 73 0 0,-42 42 463 0 0,72-70-912 0 0,1 0 0 0 0,1 1 0 0 0,0 0 0 0 0,0 1-1 0 0,1-1 1 0 0,-8 21 0 0 0,12-23-90 0 0,0 0 1 0 0,0 0-1 0 0,0 0 1 0 0,1 0-1 0 0,1 0 1 0 0,-1 0-1 0 0,1 1 1 0 0,1-1-1 0 0,-1 0 1 0 0,1 0-1 0 0,1 0 1 0 0,0 0-1 0 0,0 0 1 0 0,5 12-1 0 0,5 7-493 0 0,1-1 0 0 0,29 45 0 0 0,8 14-1800 0 0,-37-58-1043 0 0,15 48 1 0 0,-11-13-2148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1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48 5549 0 0,'0'0'9849'0'0,"14"-9"-9618"0"0,42-28-220 0 0,-54 37-19 0 0,-1 0 0 0 0,0-1 0 0 0,0 1 0 0 0,0 0 0 0 0,1-1 0 0 0,-1 1 0 0 0,0 0 0 0 0,0 0 0 0 0,1 0-1 0 0,-1 0 1 0 0,0 0 0 0 0,0 1 0 0 0,1-1 0 0 0,-1 0 0 0 0,0 0 0 0 0,0 1 0 0 0,0-1 0 0 0,1 1 0 0 0,-1-1 0 0 0,0 1 0 0 0,0 0 0 0 0,0-1 0 0 0,0 1 0 0 0,0 0-1 0 0,0 0 1 0 0,0-1 0 0 0,0 1 0 0 0,-1 0 0 0 0,1 0 0 0 0,0 0 0 0 0,0 0 0 0 0,-1 0 0 0 0,1 0 0 0 0,0 1 0 0 0,-1-1 0 0 0,1 0 0 0 0,0 2 0 0 0,2 3-39 0 0,0-2 34 0 0,-1 1 0 0 0,1 0 0 0 0,0 0-1 0 0,-1 0 1 0 0,0 0 0 0 0,0 0-1 0 0,-1 0 1 0 0,0 0 0 0 0,1 1 0 0 0,-2-1-1 0 0,1 0 1 0 0,-1 1 0 0 0,1-1-1 0 0,-1 1 1 0 0,-1-1 0 0 0,1 1 0 0 0,-1-1-1 0 0,0 0 1 0 0,-2 6 0 0 0,1-7 39 0 0,0 0 0 0 0,0 0 0 0 0,0 0 0 0 0,0-1 0 0 0,0 1 1 0 0,-1-1-1 0 0,0 0 0 0 0,0 1 0 0 0,0-1 0 0 0,0-1 0 0 0,0 1 1 0 0,-1 0-1 0 0,1-1 0 0 0,-1 1 0 0 0,1-1 0 0 0,-1 0 0 0 0,0-1 0 0 0,0 1 1 0 0,0 0-1 0 0,0-1 0 0 0,0 0 0 0 0,-1 0 0 0 0,1 0 0 0 0,-7 0 0 0 0,0 0 87 0 0,0-1 0 0 0,1 0-1 0 0,-1 0 1 0 0,0-1 0 0 0,1 0 0 0 0,-1-1-1 0 0,1 0 1 0 0,0-1 0 0 0,-11-4-1 0 0,17 6-68 0 0,1-1 0 0 0,-1 1 0 0 0,0-1 0 0 0,1 0-1 0 0,0-1 1 0 0,-1 1 0 0 0,1 0 0 0 0,0-1 0 0 0,0 0 0 0 0,0 0-1 0 0,1 0 1 0 0,-1 0 0 0 0,1 0 0 0 0,-1 0 0 0 0,1-1 0 0 0,0 1-1 0 0,1-1 1 0 0,-1 0 0 0 0,0 1 0 0 0,1-1 0 0 0,0 0 0 0 0,0 0-1 0 0,0 0 1 0 0,0 0 0 0 0,1 0 0 0 0,0-7 0 0 0,0 10-70 0 0,0-1 1 0 0,0 0 0 0 0,1 1-1 0 0,-1-1 1 0 0,1 0-1 0 0,-1 1 1 0 0,1-1 0 0 0,0 1-1 0 0,0-1 1 0 0,-1 1 0 0 0,1 0-1 0 0,0-1 1 0 0,0 1-1 0 0,0 0 1 0 0,1-1 0 0 0,-1 1-1 0 0,0 0 1 0 0,0 0 0 0 0,1 0-1 0 0,-1 0 1 0 0,1 0 0 0 0,2-1-1 0 0,-4 2-48 0 0,1 0 1 0 0,-1 0-1 0 0,1-1 0 0 0,0 1 0 0 0,-1 0 0 0 0,1 0 1 0 0,-1 0-1 0 0,1 0 0 0 0,0 0 0 0 0,-1 0 0 0 0,1 0 1 0 0,0 0-1 0 0,-1 0 0 0 0,1 0 0 0 0,0 0 0 0 0,-1 0 1 0 0,1 0-1 0 0,-1 0 0 0 0,1 1 0 0 0,0-1 1 0 0,-1 0-1 0 0,1 1 0 0 0,0-1 0 0 0,0 1-139 0 0,-1 0-1 0 0,1 0 1 0 0,0 0 0 0 0,-1 0-1 0 0,1 0 1 0 0,-1 0-1 0 0,1 0 1 0 0,-1 0-1 0 0,0 0 1 0 0,1 0 0 0 0,-1 0-1 0 0,0 0 1 0 0,0 0-1 0 0,0 1 1 0 0,0-1 0 0 0,0 0-1 0 0,0 0 1 0 0,0 2-1 0 0,-2 15-4153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58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0 444 0 0,'0'0'2128'0'0,"-6"3"-3137"0"0,-4 0 999 0 0,-90 41 385 0 0,91-39-387 0 0,-1 0 1 0 0,1 1 0 0 0,0 0 0 0 0,0 1-1 0 0,0-1 1 0 0,1 2 0 0 0,0-1-1 0 0,-8 11 1 0 0,13-12-847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6:46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7 234 568 0 0,'0'0'6988'0'0,"-6"7"-6364"0"0,14-6-350 0 0,0 0 0 0 0,0 0 0 0 0,1 0-1 0 0,-1-1 1 0 0,0-1 0 0 0,13-1 0 0 0,1 0 415 0 0,81-9 167 0 0,140-34 1 0 0,-99 16-744 0 0,46-3 154 0 0,-43 8-10 0 0,193-56 0 0 0,-337 79-168 0 0,-1 1 42 0 0,-1 0 0 0 0,1-1 0 0 0,-1 1-1 0 0,0 0 1 0 0,1-1 0 0 0,-1 1-1 0 0,1-1 1 0 0,-1 0 0 0 0,0 1 0 0 0,0-1-1 0 0,1 0 1 0 0,-1 0 0 0 0,0 0-1 0 0,0 0 1 0 0,0 0 0 0 0,0 0 0 0 0,0 0-1 0 0,0 0 1 0 0,0 0 0 0 0,1-2-1 0 0,-2 2-60 0 0,2 4-1121 0 0,0 0 801 0 0,-1 0 0 0 0,1 0 0 0 0,-1 0 0 0 0,0 0-1 0 0,0 0 1 0 0,1 7 0 0 0,0 11-651 0 0,-3-12-1253 0 0,-12-70-8286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59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1 1044 0 0,'0'0'3000'0'0,"-92"79"-3640"0"0,70-60 640 0 0,4-4-144 0 0,-14 9-2412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6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6309 0 0,'0'0'3700'0'0,"89"3"-5256"0"0,-61 6 272 0 0,-7-1-865 0 0,13-4-811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7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4224 0 0,'0'0'4385'0'0,"85"-6"-5141"0"0,-58 15 548 0 0,0-3-1052 0 0,-6 0-669 0 0,14-5-1359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7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7021 0 0,'0'0'2244'0'0,"85"-12"-2828"0"0,-57 20 456 0 0,2-1 12 0 0,2 3-768 0 0,1-1-844 0 0,-7-3-449 0 0,10-3-1007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4652 0 0,'0'0'2669'0'0,"89"2"-3529"0"0,-62 8 704 0 0,0 1-652 0 0,-6-2-845 0 0,15 0-827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8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9629 0 0,'0'0'4868'0'0,"74"-77"-4868"0"0,-55 77-380 0 0,7 0-140 0 0,2 12 240 0 0,7 3 64 0 0,4 5-336 0 0,2 1-820 0 0,-9-6-1408 0 0,11-10-3465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0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4820 0 0,'0'0'2785'0'0,"112"-16"-4461"0"0,-70 16 1260 0 0,3 3-877 0 0,-7 1-595 0 0,22-2-444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0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4924 0 0,'0'0'3553'0'0,"89"-24"-4841"0"0,-54 24 1080 0 0,7 3 92 0 0,8 5 108 0 0,1-1-580 0 0,0 2-793 0 0,-9-3-507 0 0,20-3-824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1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4832 0 0,'0'0'1149'0'0,"107"19"-2402"0"0,-59-6 1085 0 0,-9 1-548 0 0,32 1-1488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1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5124 0 0,'0'0'2993'0'0,"89"-10"-4309"0"0,-62 25 1224 0 0,5 3-260 0 0,-7-2-1081 0 0,14 4-1447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4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1 416 0 0,'0'0'4447'0'0,"0"11"-4137"0"0,-4 35 597 0 0,-3-1-1 0 0,-24 87 1 0 0,-38 161-273 0 0,48-200-383 0 0,21-93-242 0 0,1 0 0 0 0,-1 0-1 0 0,0 0 1 0 0,0 1 0 0 0,0-1-1 0 0,0 0 1 0 0,0 0 0 0 0,0 0-1 0 0,0 1 1 0 0,0-1 0 0 0,0 0 0 0 0,0 0-1 0 0,0 0 1 0 0,0 1 0 0 0,0-1-1 0 0,0 0 1 0 0,-1 0 0 0 0,1 0-1 0 0,0 1 1 0 0,0-1 0 0 0,0 0 0 0 0,0 0-1 0 0,0 0 1 0 0,0 0 0 0 0,0 1-1 0 0,0-1 1 0 0,-1 0 0 0 0,1 0-1 0 0,0 0 1 0 0,0 0 0 0 0,0 0 0 0 0,0 0-1 0 0,-1 1 1 0 0,1-1 0 0 0,0 0-1 0 0,0 0 1 0 0,0 0 0 0 0,-1 0-1 0 0,1 0 1 0 0,0 0 0 0 0,0 0-1 0 0,0 0 1 0 0,-1 0 0 0 0,1 0 0 0 0,0 0-1 0 0,0 0 1 0 0,0 0 0 0 0,-1 0-1 0 0,1 0 1 0 0,0 0 0 0 0,-8-12-2666 0 0,6 10 1915 0 0,-5-12-2101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9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0 116 0 0,'0'0'5453'0'0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4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415 67 536 0 0,'0'0'8264'0'0,"-16"-11"-7802"0"0,-51-33-80 0 0,64 42-352 0 0,0 1 0 0 0,0 0 0 0 0,0 0-1 0 0,0 0 1 0 0,0 0 0 0 0,0 1 0 0 0,0-1 0 0 0,0 1 0 0 0,0 0-1 0 0,0 0 1 0 0,-1 0 0 0 0,1 0 0 0 0,0 1 0 0 0,0-1 0 0 0,0 1-1 0 0,0 0 1 0 0,0 0 0 0 0,0 0 0 0 0,0 0 0 0 0,0 0-1 0 0,0 1 1 0 0,1-1 0 0 0,-1 1 0 0 0,0 0 0 0 0,1-1 0 0 0,0 1-1 0 0,-3 3 1 0 0,-8 4 107 0 0,-5 3-32 0 0,0 1 1 0 0,1 0-1 0 0,0 2 0 0 0,1 0 0 0 0,1 1 0 0 0,0 0 0 0 0,1 1 1 0 0,1 1-1 0 0,0 0 0 0 0,-16 34 0 0 0,21-35-118 0 0,0 0-1 0 0,1 0 1 0 0,1 1-1 0 0,1 0 0 0 0,0 0 1 0 0,2 0-1 0 0,0 0 1 0 0,0 1-1 0 0,2 0 1 0 0,1-1-1 0 0,0 1 1 0 0,1 0-1 0 0,4 18 1 0 0,-3-28 26 0 0,0 1 0 0 0,1 0 1 0 0,0-1-1 0 0,1 0 0 0 0,0 0 1 0 0,0 0-1 0 0,1 0 0 0 0,1-1 1 0 0,-1 1-1 0 0,1-1 0 0 0,0-1 1 0 0,1 1-1 0 0,0-1 1 0 0,0 0-1 0 0,1-1 0 0 0,-1 1 1 0 0,1-2-1 0 0,1 1 0 0 0,-1-1 1 0 0,1 0-1 0 0,0-1 0 0 0,0 0 1 0 0,0 0-1 0 0,1-1 0 0 0,-1-1 1 0 0,1 1-1 0 0,0-1 0 0 0,15 0 1 0 0,-11 0 81 0 0,1-2 1 0 0,-1 0 0 0 0,1 0-1 0 0,-1-2 1 0 0,1 1 0 0 0,-1-2-1 0 0,1 0 1 0 0,-1-1 0 0 0,0 0-1 0 0,-1-1 1 0 0,1-1 0 0 0,-1 0 0 0 0,0-1-1 0 0,0 0 1 0 0,-1-1 0 0 0,0 0-1 0 0,-1-1 1 0 0,21-20 0 0 0,-22 17 11 0 0,0-1 1 0 0,-1 0-1 0 0,-1 0 1 0 0,0-1-1 0 0,-1 0 1 0 0,-1 0-1 0 0,0-1 1 0 0,0 1-1 0 0,5-31 1 0 0,-5 15-22 0 0,-2-1 1 0 0,-1 1-1 0 0,-2-1 1 0 0,-2-34-1 0 0,-1 50-69 0 0,1 0-1 0 0,-2 1 1 0 0,0-1-1 0 0,-1 1 1 0 0,0 0-1 0 0,-1 0 1 0 0,-1 0-1 0 0,0 1 1 0 0,0-1 0 0 0,-14-18-1 0 0,16 27-126 0 0,0-1-1 0 0,0 1 1 0 0,0 0 0 0 0,0 1-1 0 0,-1-1 1 0 0,0 1 0 0 0,0 0-1 0 0,0 0 1 0 0,-1 0 0 0 0,1 1-1 0 0,-1 0 1 0 0,0 0-1 0 0,0 0 1 0 0,0 1 0 0 0,0-1-1 0 0,0 2 1 0 0,0-1 0 0 0,-1 1-1 0 0,1 0 1 0 0,-1 0 0 0 0,1 0-1 0 0,-1 1 1 0 0,1 0 0 0 0,-1 1-1 0 0,1-1 1 0 0,-8 3-1 0 0,6-1-382 0 0,1 1 0 0 0,0 0 0 0 0,0 0 0 0 0,0 1 0 0 0,0 0 0 0 0,0 0 0 0 0,1 1 0 0 0,0 0 0 0 0,0 0 0 0 0,0 0 0 0 0,1 1-1 0 0,-1 0 1 0 0,1 0 0 0 0,1 0 0 0 0,-7 11 0 0 0,-3 11-2484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4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0 1592 0 0,'0'0'7448'0'0,"2"1"-8488"0"0,-1-1 1043 0 0,0 0 0 0 0,0 1 1 0 0,0-1-1 0 0,0 1 0 0 0,0-1 0 0 0,0 1 1 0 0,0-1-1 0 0,0 1 0 0 0,0 0 0 0 0,0-1 0 0 0,0 1 1 0 0,-1 0-1 0 0,1 0 0 0 0,0 0 0 0 0,-1-1 0 0 0,1 1 1 0 0,0 0-1 0 0,-1 0 0 0 0,1 0 0 0 0,0 2 1 0 0,6 30 206 0 0,-6 39 335 0 0,-1-64-467 0 0,-5 32 167 0 0,-1 0-1 0 0,-1 0 1 0 0,-3-1 0 0 0,-16 45 0 0 0,-15 60 3782 0 0,44-162-3033 0 0,9-32-1261 0 0,15-21 63 0 0,2 2 0 0 0,4 1-1 0 0,61-93 1 0 0,-92 157 33 0 0,1 0 1 0 0,0-1-1 0 0,0 1 0 0 0,1 1 0 0 0,-1-1 1 0 0,1 0-1 0 0,0 1 0 0 0,4-3 1 0 0,-6 5-101 0 0,-1 0 0 0 0,1 0 0 0 0,0 0 1 0 0,-1 0-1 0 0,1 1 0 0 0,0-1 0 0 0,-1 1 1 0 0,1-1-1 0 0,0 1 0 0 0,0 0 0 0 0,0 0 1 0 0,-1 0-1 0 0,1 0 0 0 0,0 0 0 0 0,0 0 1 0 0,0 0-1 0 0,-1 0 0 0 0,1 1 0 0 0,0-1 0 0 0,0 1 1 0 0,-1-1-1 0 0,1 1 0 0 0,0 0 0 0 0,-1 0 1 0 0,1 0-1 0 0,2 2 0 0 0,10 7-2564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5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0 6521 0 0,'0'0'3267'0'0,"0"17"-4363"0"0,-23 287 1943 0 0,19-235-894 0 0,5-54-269 0 0,-2 1-1 0 0,0-1 1 0 0,0 1 0 0 0,-2-1-1 0 0,1 1 1 0 0,-2-1 0 0 0,-9 24-1 0 0,4-26-3513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5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21 7749 0 0,'0'0'1193'0'0,"-5"13"-1954"0"0,-17 44 621 0 0,22-54 149 0 0,-1 0 0 0 0,0 0 0 0 0,1 0 1 0 0,0-1-1 0 0,-1 1 0 0 0,1 0 0 0 0,1 0 1 0 0,-1 0-1 0 0,0 0 0 0 0,1 0 0 0 0,-1 0 0 0 0,1 0 1 0 0,0 0-1 0 0,0 0 0 0 0,0 0 0 0 0,0-1 1 0 0,0 1-1 0 0,1 0 0 0 0,-1-1 0 0 0,1 1 1 0 0,0-1-1 0 0,0 1 0 0 0,0-1 0 0 0,0 0 0 0 0,0 0 1 0 0,0 0-1 0 0,1 0 0 0 0,-1 0 0 0 0,1-1 1 0 0,-1 1-1 0 0,1-1 0 0 0,0 0 0 0 0,-1 1 1 0 0,1-1-1 0 0,0 0 0 0 0,0 0 0 0 0,5 0 0 0 0,-7-1 47 0 0,-1-1-1 0 0,1 1 1 0 0,-1 0-1 0 0,1-1 1 0 0,-1 1-1 0 0,0-1 1 0 0,1 1-1 0 0,-1-1 1 0 0,1 1-1 0 0,-1-1 1 0 0,0 0-1 0 0,1 1 1 0 0,-1-1-1 0 0,0 1 1 0 0,0-1-1 0 0,1 0 1 0 0,-1 1-1 0 0,0-1 1 0 0,0 0-1 0 0,0 1 0 0 0,0-1 1 0 0,0 0-1 0 0,0 1 1 0 0,0-1-1 0 0,0-1 1 0 0,1-23 201 0 0,-2 21-162 0 0,1-4-43 0 0,0 0 0 0 0,-1 0 1 0 0,0-1-1 0 0,0 1 0 0 0,-1 0 0 0 0,0 1 0 0 0,-1-1 0 0 0,1 0 0 0 0,-7-12 0 0 0,7 17-84 0 0,0 0 0 0 0,0 1 0 0 0,0-1-1 0 0,0 0 1 0 0,0 1 0 0 0,-1-1 0 0 0,1 1 0 0 0,-1-1-1 0 0,1 1 1 0 0,-1 0 0 0 0,0 0 0 0 0,0 1 0 0 0,0-1-1 0 0,0 0 1 0 0,0 1 0 0 0,-1 0 0 0 0,1 0 0 0 0,0 0 0 0 0,-1 0-1 0 0,1 0 1 0 0,0 1 0 0 0,-1-1 0 0 0,1 1 0 0 0,-1 0-1 0 0,-4 0 1 0 0,5 1-42 0 0,-1 0 1 0 0,1 0-1 0 0,0 0 0 0 0,0 0 0 0 0,0 0 0 0 0,0 0 1 0 0,0 1-1 0 0,0-1 0 0 0,0 1 0 0 0,1 0 0 0 0,-1 0 0 0 0,0 0 1 0 0,1 0-1 0 0,0 1 0 0 0,0-1 0 0 0,-4 5 0 0 0,0 1-535 0 0,1 0 0 0 0,0 1-1 0 0,0-1 1 0 0,-4 11 0 0 0,1 3-1828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6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2644 0 0,'0'0'8364'0'0,"6"-3"-8497"0"0,0 0 120 0 0,0 0 0 0 0,0 1 0 0 0,0 0 0 0 0,0 1 0 0 0,1-1 0 0 0,-1 1 0 0 0,1 0 0 0 0,11 0 1 0 0,63 5 317 0 0,-39-1-78 0 0,79 1 194 0 0,-54-4-324 0 0,1 3 0 0 0,-1 3 0 0 0,101 23 0 0 0,-158-26-230 0 0,-5-3-67 0 0,0 1 1 0 0,0 0 0 0 0,0 1-1 0 0,-1-1 1 0 0,1 1 0 0 0,0 0-1 0 0,-1 0 1 0 0,1 1 0 0 0,-1-1 0 0 0,1 1-1 0 0,6 6 1 0 0,-32-6-2951 0 0,-21-3 788 0 0,9-2 31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6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1 3908 0 0,'0'0'6214'0'0,"3"1"-6733"0"0,-2 1 554 0 0,1 0 1 0 0,-1 0-1 0 0,1 0 1 0 0,-1 0-1 0 0,1 0 1 0 0,-1 0-1 0 0,0 0 1 0 0,0 1-1 0 0,0-1 1 0 0,-1 0-1 0 0,1 1 0 0 0,0-1 1 0 0,-1 0-1 0 0,1 1 1 0 0,-1-1-1 0 0,0 1 1 0 0,0-1-1 0 0,0 1 1 0 0,0-1-1 0 0,-1 1 1 0 0,0 3-1 0 0,-13 66 740 0 0,10-54-685 0 0,-81 504-552 0 0,84-511 201 0 0,-1 4-1022 0 0,0 1 0 0 0,1 21 0 0 0,1-35 1034 0 0,0-2 183 0 0,0 0-1 0 0,0 1 1 0 0,0-1 0 0 0,0 0 0 0 0,0 1 0 0 0,0-1 0 0 0,0 0 0 0 0,0 0 0 0 0,0 1 0 0 0,0-1 0 0 0,0 0 0 0 0,0 1 0 0 0,1-1 0 0 0,-1 0 0 0 0,0 0 0 0 0,0 1 0 0 0,0-1 0 0 0,0 0 0 0 0,0 0 0 0 0,0 0 0 0 0,1 1 0 0 0,-1-1 0 0 0,0 0 0 0 0,0 0 0 0 0,0 0 0 0 0,1 1 0 0 0,-1-1 0 0 0,0 0 0 0 0,0 0 0 0 0,1 0 0 0 0,-1 0-1 0 0,0 0 1 0 0,0 1 0 0 0,1-1 0 0 0,-1 0 0 0 0,0 0 0 0 0,0 0 0 0 0,1 0 0 0 0,-1 0 0 0 0,0 0 0 0 0,1 0 0 0 0,-1 0 0 0 0,0 0 0 0 0,0 0 0 0 0,1 0 0 0 0,-1 0 0 0 0,1 0 0 0 0,16-3-1895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7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60 4468 0 0,'0'0'4407'0'0,"-1"17"-4756"0"0,0-4 444 0 0,-23 270 868 0 0,22-272-887 0 0,0-1 1 0 0,-1 0 0 0 0,0 1 0 0 0,0-1 0 0 0,-10 18 0 0 0,13-27-41 0 0,-1 0 0 0 0,1 0-1 0 0,0-1 1 0 0,-1 1 0 0 0,0 0 0 0 0,1 0 0 0 0,-1-1 0 0 0,1 1-1 0 0,-1 0 1 0 0,0-1 0 0 0,1 1 0 0 0,-1-1 0 0 0,0 1 0 0 0,0-1-1 0 0,1 1 1 0 0,-1-1 0 0 0,0 1 0 0 0,0-1 0 0 0,0 0 0 0 0,0 1-1 0 0,0-1 1 0 0,0 0 0 0 0,1 0 0 0 0,-1 0 0 0 0,0 0 0 0 0,0 0-1 0 0,0 0 1 0 0,0 0 0 0 0,0 0 0 0 0,0 0 0 0 0,0 0 0 0 0,0 0-1 0 0,0-1 1 0 0,1 1 0 0 0,-1 0 0 0 0,0-1 0 0 0,0 1 0 0 0,0 0-1 0 0,0-1 1 0 0,1 1 0 0 0,-1-1 0 0 0,-1 0 0 0 0,0-1 27 0 0,0 0 0 0 0,0 0 0 0 0,0 0 1 0 0,0 1-1 0 0,1-2 0 0 0,-1 1 0 0 0,1 0 0 0 0,-1 0 1 0 0,1-1-1 0 0,0 1 0 0 0,0 0 0 0 0,0-1 0 0 0,-1-3 0 0 0,0-5-100 0 0,2 0 0 0 0,-1 0 0 0 0,2 0 0 0 0,-1-1 0 0 0,2 1 0 0 0,-1 0 0 0 0,1 1 0 0 0,1-1 0 0 0,0 0 0 0 0,0 1 0 0 0,1-1 0 0 0,1 1 0 0 0,0 0 0 0 0,0 1 0 0 0,8-12 0 0 0,5-4-236 0 0,1 0 1 0 0,0 2-1 0 0,2 0 1 0 0,29-24-1 0 0,-44 41 209 0 0,0 1 1 0 0,0 0-1 0 0,1 0 1 0 0,0 1-1 0 0,0 0 0 0 0,0 0 1 0 0,1 1-1 0 0,-1 0 1 0 0,14-4-1 0 0,-18 7 41 0 0,0-1-1 0 0,0 1 1 0 0,0-1-1 0 0,0 1 1 0 0,0 0 0 0 0,0 0-1 0 0,0 1 1 0 0,0-1-1 0 0,0 0 1 0 0,0 1-1 0 0,0 0 1 0 0,0 0 0 0 0,0 0-1 0 0,0 0 1 0 0,0 0-1 0 0,0 1 1 0 0,-1-1 0 0 0,1 1-1 0 0,0 0 1 0 0,-1 0-1 0 0,1 0 1 0 0,-1 0 0 0 0,0 0-1 0 0,0 0 1 0 0,0 0-1 0 0,0 1 1 0 0,2 3 0 0 0,4 8 100 0 0,0 0 0 0 0,-2 0 1 0 0,0 0-1 0 0,0 1 1 0 0,-1-1-1 0 0,-1 2 1 0 0,4 25-1 0 0,-4-6 87 0 0,-1 0 1 0 0,-3 46-1 0 0,0-77-79 0 0,-1 1-1 0 0,0-1 0 0 0,1 0 1 0 0,-2 0-1 0 0,1 0 0 0 0,0 0 1 0 0,-1 0-1 0 0,0 0 0 0 0,-3 6 1 0 0,5-10-35 0 0,-1 1 0 0 0,1 0 0 0 0,-1-1 0 0 0,1 1 0 0 0,-1 0 0 0 0,1-1 1 0 0,-1 1-1 0 0,0-1 0 0 0,1 1 0 0 0,-1-1 0 0 0,0 1 0 0 0,1-1 0 0 0,-1 1 0 0 0,0-1 0 0 0,0 0 1 0 0,1 0-1 0 0,-1 1 0 0 0,0-1 0 0 0,0 0 0 0 0,0 0 0 0 0,0 0 0 0 0,0 0-15 0 0,-1 0-1 0 0,1-1 0 0 0,0 1 0 0 0,0-1 1 0 0,0 1-1 0 0,0-1 0 0 0,0 1 0 0 0,0-1 0 0 0,0 0 1 0 0,0 1-1 0 0,0-1 0 0 0,1 0 0 0 0,-1 0 1 0 0,0 0-1 0 0,0 0 0 0 0,1 0 0 0 0,-1 0 1 0 0,0 0-1 0 0,0-2 0 0 0,-3-5-32 0 0,0-1 0 0 0,0 0 0 0 0,1 0 0 0 0,0-1 1 0 0,1 1-1 0 0,0-1 0 0 0,0 1 0 0 0,1-1 0 0 0,0 0 0 0 0,1 0 0 0 0,0 1 0 0 0,1-1 0 0 0,0 0 0 0 0,0 1 0 0 0,5-17 0 0 0,3-5-297 0 0,1 1-1 0 0,1 1 1 0 0,22-42-1 0 0,-29 63 264 0 0,0-2-16 0 0,1 1 0 0 0,0-1 0 0 0,1 1 0 0 0,0 0 0 0 0,11-12 0 0 0,-15 19 1 0 0,0 0 0 0 0,0 1 0 0 0,0-1 0 0 0,0 1 0 0 0,0-1 0 0 0,0 1 0 0 0,0 0 0 0 0,1 0 0 0 0,-1 0 0 0 0,0 0 0 0 0,1 0 0 0 0,-1 1 0 0 0,1-1 0 0 0,-1 1 0 0 0,1-1 0 0 0,-1 1 0 0 0,1 0 0 0 0,-1 0 0 0 0,1 0 0 0 0,-1 0 0 0 0,1 0 0 0 0,-1 1 0 0 0,1-1 0 0 0,-1 1 0 0 0,0 0 0 0 0,1 0 0 0 0,-1 0 0 0 0,0 0 0 0 0,4 2 0 0 0,2 2 64 0 0,0 0-1 0 0,-1 0 0 0 0,0 1 0 0 0,0 0 1 0 0,0 1-1 0 0,-1 0 0 0 0,0 0 1 0 0,0 0-1 0 0,-1 1 0 0 0,0-1 0 0 0,0 1 1 0 0,0 1-1 0 0,-1-1 0 0 0,3 10 1 0 0,4 13 118 0 0,-1 1 0 0 0,9 51 0 0 0,-16-69-19 0 0,0 0 0 0 0,-1 0-1 0 0,-1 1 1 0 0,0-1-1 0 0,-1 1 1 0 0,0-1-1 0 0,-4 23 1 0 0,-13-15 841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8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2568 0 0,'0'0'9396'0'0,"9"0"-9378"0"0,35 1 97 0 0,61 10 0 0 0,-48-1-617 0 0,-61 12-7823 0 0,-2-17 6512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8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5977 0 0,'0'0'4090'0'0,"16"-2"-4570"0"0,57-5 319 0 0,-62 7 131 0 0,0 0 1 0 0,1 1-1 0 0,-1 0 0 0 0,1 1 1 0 0,-1 1-1 0 0,0-1 1 0 0,13 6-1 0 0,10 2 71 0 0,143 27 593 0 0,-176-37-901 0 0,1 1 643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4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1016 0 0,'0'0'5605'0'0,"14"7"-5717"0"0,43 26 152 0 0,-48-27-46 0 0,-1 0 1 0 0,0 0-1 0 0,-1 1 1 0 0,0 0 0 0 0,0 1-1 0 0,0 0 1 0 0,10 15-1 0 0,3 5 80 0 0,91 114 407 0 0,-92-115-199 0 0,-1 1-1 0 0,-2 0 1 0 0,18 45-1 0 0,-28-55-808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9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0 3240 0 0,'0'0'4466'0'0,"0"16"-4004"0"0,2 3-271 0 0,-1-9-92 0 0,0 0 1 0 0,-1 0-1 0 0,0-1 0 0 0,-1 1 0 0 0,0 0 0 0 0,0-1 0 0 0,-1 1 0 0 0,-3 11 1 0 0,-18 45 239 0 0,-2-2 1 0 0,-3 0-1 0 0,-52 85 1 0 0,73-140 1217 0 0,2-11-560 0 0,2-22-213 0 0,4 13-781 0 0,0 1-1 0 0,0-1 1 0 0,5-19 0 0 0,3 12-53 0 0,0 0 1 0 0,1 0-1 0 0,0 1 1 0 0,2 1 0 0 0,0 0-1 0 0,19-20 1 0 0,95-82-385 0 0,-89 86 277 0 0,-17 14 89 0 0,-6 4 27 0 0,0 1 0 0 0,2 1 0 0 0,0 0 1 0 0,29-17-1 0 0,-44 29 20 0 0,1-1 0 0 0,-1 0 0 0 0,0 1 0 0 0,0 0 1 0 0,1-1-1 0 0,-1 1 0 0 0,0 0 0 0 0,1-1 0 0 0,-1 1 0 0 0,0 0 1 0 0,1 0-1 0 0,-1 0 0 0 0,0 0 0 0 0,1 0 0 0 0,-1 1 0 0 0,0-1 1 0 0,0 0-1 0 0,1 1 0 0 0,-1-1 0 0 0,0 0 0 0 0,0 1 0 0 0,1 0 1 0 0,-1-1-1 0 0,2 2 0 0 0,-1 0 5 0 0,0 0 0 0 0,0 0 0 0 0,0 1 0 0 0,0-1-1 0 0,-1 0 1 0 0,1 1 0 0 0,0 0 0 0 0,-1-1 0 0 0,0 1 0 0 0,2 4 0 0 0,1 7 2 0 0,0 0-1 0 0,-1 0 1 0 0,1 23 0 0 0,0 11-277 0 0,-2 0-1 0 0,-3 0 1 0 0,-1 1-1 0 0,-15 78 1 0 0,12-88-2218 0 0,4-14-2496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49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1 331 4328 0 0,'0'0'1888'0'0,"13"-5"-1532"0"0,97-23 546 0 0,-99 25-829 0 0,-1-1 0 0 0,1 0 0 0 0,0 0 0 0 0,-1-1-1 0 0,0 0 1 0 0,0-1 0 0 0,-1 0 0 0 0,1-1 0 0 0,-1 1 0 0 0,-1-2 0 0 0,1 1 0 0 0,-1-2 0 0 0,-1 1-1 0 0,12-16 1 0 0,-11 12 40 0 0,-1 1 0 0 0,-1-2 0 0 0,0 1 0 0 0,-1 0 0 0 0,0-1 0 0 0,-1 0 0 0 0,0 0 0 0 0,-1-1 0 0 0,-1 1-1 0 0,0-1 1 0 0,0-25 0 0 0,-1 39-108 0 0,-1-1 0 0 0,0 1-1 0 0,0 0 1 0 0,0-1-1 0 0,0 1 1 0 0,0-1 0 0 0,0 1-1 0 0,0-1 1 0 0,-1 1 0 0 0,1-1-1 0 0,0 1 1 0 0,0-1 0 0 0,0 1-1 0 0,0 0 1 0 0,-1-1 0 0 0,1 1-1 0 0,0-1 1 0 0,0 1 0 0 0,-1 0-1 0 0,1-1 1 0 0,0 1 0 0 0,0 0-1 0 0,-1-1 1 0 0,1 1-1 0 0,-1 0 1 0 0,1-1 0 0 0,0 1-1 0 0,-1 0 1 0 0,1 0 0 0 0,0 0-1 0 0,-1-1 1 0 0,1 1 0 0 0,-1 0-1 0 0,0 0 1 0 0,-19 5-877 0 0,-15 17-148 0 0,21-9 1098 0 0,0-1 0 0 0,1 2-1 0 0,0 0 1 0 0,1 0 0 0 0,1 1-1 0 0,0 1 1 0 0,2 0 0 0 0,-1 0-1 0 0,2 1 1 0 0,0 0 0 0 0,1 0-1 0 0,1 1 1 0 0,0 0 0 0 0,1 0-1 0 0,2 1 1 0 0,-1-1 0 0 0,2 1-1 0 0,1 0 1 0 0,0-1 0 0 0,3 29-1 0 0,-1-41-164 0 0,0 0 0 0 0,0 0 0 0 0,0 0-1 0 0,1-1 1 0 0,0 1 0 0 0,0-1 0 0 0,5 9 0 0 0,-5-11-214 0 0,-1-1 0 0 0,1 1 1 0 0,0-1-1 0 0,-1 1 0 0 0,1-1 1 0 0,0 0-1 0 0,0 0 0 0 0,0 0 1 0 0,1 0-1 0 0,-1-1 1 0 0,0 1-1 0 0,1 0 0 0 0,-1-1 1 0 0,1 0-1 0 0,0 1 0 0 0,-1-1 1 0 0,7 1-1 0 0,11-1-2366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0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3452 0 0,'0'0'7638'0'0,"8"-12"-7387"0"0,22-34-564 0 0,-30 46 302 0 0,0 0 1 0 0,0 0-1 0 0,0-1 1 0 0,0 1-1 0 0,0 0 1 0 0,0 0 0 0 0,0 0-1 0 0,0 0 1 0 0,0 0-1 0 0,0 0 1 0 0,0 0-1 0 0,0 0 1 0 0,0 0-1 0 0,0 0 1 0 0,0-1-1 0 0,1 1 1 0 0,-1 0 0 0 0,0 0-1 0 0,0 0 1 0 0,0 0-1 0 0,0 0 1 0 0,0 0-1 0 0,0 0 1 0 0,0 0-1 0 0,0 0 1 0 0,0 0 0 0 0,0 0-1 0 0,1 0 1 0 0,-1 0-1 0 0,0 0 1 0 0,0 0-1 0 0,0 0 1 0 0,0 0-1 0 0,0 0 1 0 0,0 0 0 0 0,0 0-1 0 0,1 0 1 0 0,-1 0-1 0 0,0 0 1 0 0,0 0-1 0 0,0 0 1 0 0,0 0-1 0 0,0 0 1 0 0,0 0-1 0 0,0 0 1 0 0,0 0 0 0 0,0 0-1 0 0,1 0 1 0 0,-1 0-1 0 0,0 0 1 0 0,0 0-1 0 0,0 1 1 0 0,0-1-1 0 0,0 0 1 0 0,0 0 0 0 0,0 0-1 0 0,0 0 1 0 0,0 0-1 0 0,0 0 1 0 0,0 0-1 0 0,0 0 1 0 0,0 1-1 0 0,3 10-148 0 0,-3 20 281 0 0,0-28-174 0 0,-6 107 60 0 0,3-76 61 0 0,1 1-1 0 0,2-1 0 0 0,7 67 1 0 0,-7-99-24 0 0,0-1 1 0 0,0 1 0 0 0,0-1 0 0 0,1 0-1 0 0,-1 1 1 0 0,0-1 0 0 0,1 0 0 0 0,-1 1 0 0 0,1-1-1 0 0,-1 0 1 0 0,1 0 0 0 0,0 1 0 0 0,-1-1-1 0 0,1 0 1 0 0,0 0 0 0 0,0 0 0 0 0,0 0-1 0 0,0 0 1 0 0,0 0 0 0 0,0 0 0 0 0,0 0-1 0 0,0 0 1 0 0,0-1 0 0 0,0 1 0 0 0,1 0-1 0 0,0 0 1 0 0,0-1 61 0 0,1 0-1 0 0,-1-1 1 0 0,0 1-1 0 0,0 0 1 0 0,0-1-1 0 0,0 1 1 0 0,0-1-1 0 0,0 0 1 0 0,0 0-1 0 0,0 0 1 0 0,0 0-1 0 0,0 0 1 0 0,0 0-1 0 0,0 0 1 0 0,2-3-1 0 0,9-7 28 0 0,-1 0 0 0 0,0-1 1 0 0,-1 0-1 0 0,0-1 0 0 0,15-23 0 0 0,38-75-463 0 0,-55 93 277 0 0,3-10 334 0 0,0 4-1706 0 0,-9 28 501 0 0,-1 16 166 0 0,0 3 787 0 0,0 1 0 0 0,1-1 0 0 0,2 0 0 0 0,9 31 1 0 0,-10-42 23 0 0,0 0 1 0 0,1 0-1 0 0,1 0 1 0 0,0-1-1 0 0,0 0 0 0 0,1 0 1 0 0,1-1-1 0 0,-1 0 1 0 0,17 16-1 0 0,-22-24 19 0 0,1 0-1 0 0,-1 0 1 0 0,1 0 0 0 0,0 0-1 0 0,-1 0 1 0 0,1 0-1 0 0,0-1 1 0 0,0 0-1 0 0,0 1 1 0 0,0-1-1 0 0,0 0 1 0 0,1-1-1 0 0,-1 1 1 0 0,0 0-1 0 0,0-1 1 0 0,1 0 0 0 0,-1 0-1 0 0,0 0 1 0 0,0 0-1 0 0,7-1 1 0 0,-6 0 20 0 0,-1-1 1 0 0,1 1 0 0 0,-1-1-1 0 0,1 0 1 0 0,-1 1 0 0 0,0-2-1 0 0,0 1 1 0 0,1 0 0 0 0,-1-1 0 0 0,-1 1-1 0 0,1-1 1 0 0,0 0 0 0 0,-1 0-1 0 0,1 0 1 0 0,-1 0 0 0 0,0 0-1 0 0,3-6 1 0 0,24-53 136 0 0,-1-2 0 0 0,29-107 0 0 0,-56 159-775 0 0,-26 23-7719 0 0,12-1 6808 0 0,-15 7-1361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1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1084 0 0,'0'0'11679'0'0,"14"0"-11385"0"0,313 19 1202 0 0,12 22-520 0 0,-260-31-686 0 0,402 71 1114 0 0,-6 0-1061 0 0,-461-78-626 0 0,-33 5-4253 0 0,-1-3 3853 0 0,12-2 415 0 0,-22 6-1533 0 0,-1 0 0 0 0,-37 5 0 0 0,-6-5-2960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1 9773 0 0,'0'0'3240'0'0,"-20"95"-4172"0"0,11-60 932 0 0,0 5 0 0 0,1-1-76 0 0,-4 3-724 0 0,2-5-296 0 0,4-13-988 0 0,-5-6-2017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2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3420 0 0,'0'0'6237'0'0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3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33 4924 0 0,'0'0'5104'0'0,"4"13"-4887"0"0,3 11-15 0 0,-1 0 1 0 0,-1 0-1 0 0,1 27 0 0 0,-5-33-136 0 0,-1-1 0 0 0,0 1 0 0 0,-2 0 0 0 0,-4 21 0 0 0,5-33-13 0 0,-1 1 1 0 0,0 0 0 0 0,0 0-1 0 0,-1-1 1 0 0,0 0-1 0 0,0 1 1 0 0,0-1 0 0 0,-1 0-1 0 0,0 0 1 0 0,0-1 0 0 0,0 1-1 0 0,-1-1 1 0 0,-9 8-1 0 0,14-12-20 0 0,-1-1-1 0 0,1 1 0 0 0,0-1 0 0 0,-1 0 0 0 0,1 0 0 0 0,0 1 1 0 0,-1-1-1 0 0,1 0 0 0 0,-1 1 0 0 0,1-1 0 0 0,0 0 0 0 0,-1 0 1 0 0,1 0-1 0 0,-1 1 0 0 0,1-1 0 0 0,-1 0 0 0 0,1 0 0 0 0,0 0 1 0 0,-1 0-1 0 0,1 0 0 0 0,-1 0 0 0 0,1 0 0 0 0,-1 0 0 0 0,1 0 1 0 0,-1 0-1 0 0,1 0 0 0 0,-1 0 0 0 0,1 0 0 0 0,0 0 0 0 0,-1-1 1 0 0,1 1-1 0 0,-1 0 0 0 0,1 0 0 0 0,-1 0 0 0 0,1-1 0 0 0,0 1 1 0 0,-1 0-1 0 0,1 0 0 0 0,0-1 0 0 0,-1 1 0 0 0,1 0 0 0 0,0-1 1 0 0,-1 1-1 0 0,1 0 0 0 0,0-1 0 0 0,0 1 0 0 0,-1-1 0 0 0,1 1 1 0 0,0-1-1 0 0,0 1 0 0 0,0 0 0 0 0,0-1 0 0 0,0 1 0 0 0,-1-1 1 0 0,1 1-1 0 0,0-1 0 0 0,0 1 0 0 0,0-1 0 0 0,0 1 0 0 0,0-1 1 0 0,0 1-1 0 0,1 0 0 0 0,-1-1 0 0 0,0 1 0 0 0,0-1 0 0 0,0 0 0 0 0,4-35-496 0 0,1 23 346 0 0,-1 1 1 0 0,2-1 0 0 0,0 1-1 0 0,0 0 1 0 0,1 1-1 0 0,1 0 1 0 0,12-16 0 0 0,70-68-767 0 0,-68 74 664 0 0,-4 3 100 0 0,-10 8 86 0 0,0 2 1 0 0,0-1 0 0 0,1 1 0 0 0,1 0 0 0 0,-1 1 0 0 0,1 0-1 0 0,1 1 1 0 0,20-10 0 0 0,-30 15 36 0 0,1 1 0 0 0,0 0 0 0 0,0-1 0 0 0,0 1 0 0 0,-1 0 0 0 0,1 0 0 0 0,0 0 0 0 0,0 1 0 0 0,0-1 0 0 0,-1 0 0 0 0,1 1 0 0 0,0-1 0 0 0,0 1-1 0 0,-1-1 1 0 0,1 1 0 0 0,0 0 0 0 0,-1 0 0 0 0,1 0 0 0 0,-1 0 0 0 0,1 0 0 0 0,-1 0 0 0 0,1 0 0 0 0,-1 0 0 0 0,0 1 0 0 0,0-1 0 0 0,0 0 0 0 0,0 1 0 0 0,1-1 0 0 0,-2 1 0 0 0,1-1 0 0 0,1 3 0 0 0,3 5 71 0 0,-1 1 0 0 0,1 0 1 0 0,4 21-1 0 0,-7-24-49 0 0,2 10 57 0 0,0 1 1 0 0,-1 0 0 0 0,-1 0 0 0 0,0 0-1 0 0,-3 35 1 0 0,0-41-606 0 0,0 1 0 0 0,-1-1 0 0 0,0 0 0 0 0,-1 0 0 0 0,0-1 0 0 0,-1 1 0 0 0,-1-1 0 0 0,0 1 0 0 0,-10 16 0 0 0,8-20-1939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3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 3828 0 0,'0'0'6477'0'0,"7"13"-6275"0"0,10 27 96 0 0,-2 0 0 0 0,19 74 0 0 0,-25-73-203 0 0,18 103 61 0 0,-24-121-80 0 0,-1-1 1 0 0,-1 1 0 0 0,-1 0-1 0 0,-3 29 1 0 0,2-52-48 0 0,1 1-1 0 0,0-1 0 0 0,0 0 1 0 0,0 0-1 0 0,0 1 1 0 0,0-1-1 0 0,0 0 1 0 0,0 0-1 0 0,-1 1 0 0 0,1-1 1 0 0,0 0-1 0 0,0 0 1 0 0,0 0-1 0 0,-1 1 1 0 0,1-1-1 0 0,0 0 0 0 0,0 0 1 0 0,-1 0-1 0 0,1 0 1 0 0,0 1-1 0 0,0-1 1 0 0,-1 0-1 0 0,1 0 1 0 0,0 0-1 0 0,0 0 0 0 0,-1 0 1 0 0,1 0-1 0 0,0 0 1 0 0,0 0-1 0 0,-1 0 1 0 0,1 0-1 0 0,0 0 0 0 0,-1 0 1 0 0,1 0-1 0 0,0 0 1 0 0,0 0-1 0 0,-1 0 1 0 0,1 0-1 0 0,0 0 0 0 0,0 0 1 0 0,-1 0-1 0 0,1-1 1 0 0,0 1-1 0 0,0 0 1 0 0,-1 0-1 0 0,1 0 1 0 0,0 0-1 0 0,0-1 0 0 0,-1 1 1 0 0,1 0-1 0 0,0 0 1 0 0,0 0-1 0 0,0-1 1 0 0,0 1-1 0 0,-1 0 0 0 0,1 0 1 0 0,0-1-1 0 0,-15-14-100 0 0,14 14 41 0 0,-40-58-899 0 0,-1-1-349 0 0,38 55 1202 0 0,-1 0 0 0 0,1 1 1 0 0,-1 0-1 0 0,0 0 0 0 0,0 0 0 0 0,0 0 1 0 0,0 1-1 0 0,-1 0 0 0 0,-5-3 0 0 0,9 5 33 0 0,0 0-1 0 0,0 0 1 0 0,0 1-1 0 0,0-1 1 0 0,-1 0-1 0 0,1 1 1 0 0,0 0-1 0 0,0 0 1 0 0,0-1-1 0 0,0 1 1 0 0,-1 0-1 0 0,1 1 1 0 0,0-1-1 0 0,0 0 1 0 0,0 1-1 0 0,0-1 1 0 0,-1 1-1 0 0,1 0 1 0 0,0-1-1 0 0,0 1 1 0 0,0 0-1 0 0,1 0 1 0 0,-1 1-1 0 0,0-1 1 0 0,0 0-1 0 0,0 1 0 0 0,1-1 1 0 0,-1 1-1 0 0,1-1 1 0 0,-1 1-1 0 0,1-1 1 0 0,0 1-1 0 0,-1 0 1 0 0,1 0-1 0 0,0 0 1 0 0,0 0-1 0 0,0 0 1 0 0,1 0-1 0 0,-1 0 1 0 0,0 3-1 0 0,-1-1 102 0 0,1 0-1 0 0,0 0 1 0 0,1 0 0 0 0,-1 0-1 0 0,1 0 1 0 0,-1 1-1 0 0,1-1 1 0 0,1 0 0 0 0,-1 0-1 0 0,0 0 1 0 0,1 0-1 0 0,0 0 1 0 0,0 0-1 0 0,0 0 1 0 0,1 0 0 0 0,-1 0-1 0 0,1 0 1 0 0,0 0-1 0 0,0-1 1 0 0,4 7 0 0 0,1-5 67 0 0,-1 0 0 0 0,1 0 0 0 0,0 0 0 0 0,0-1 0 0 0,1 0 0 0 0,-1-1 0 0 0,1 1 0 0 0,0-1 0 0 0,0-1 0 0 0,0 0 0 0 0,0 0 0 0 0,0 0 0 0 0,0-1 0 0 0,9 0 1 0 0,10 1 30 0 0,-1-2 1 0 0,1-1-1 0 0,28-4 0 0 0,-29 1-179 0 0,-1-1 0 0 0,0-1 0 0 0,0-1 0 0 0,-1-1 0 0 0,0-1 0 0 0,0-1 0 0 0,-1-1 0 0 0,0-1 0 0 0,-1-1 0 0 0,-1-2 0 0 0,33-26 0 0 0,-49 36 18 0 0,-1 0 0 0 0,0 0 0 0 0,0 0 0 0 0,-1 0 0 0 0,1 0 0 0 0,2-7 0 0 0,-5 11-3 0 0,-1 0-1 0 0,1 0 0 0 0,-1 1 0 0 0,0-1 1 0 0,1 0-1 0 0,-1 0 0 0 0,1 0 0 0 0,-1 1 1 0 0,0-1-1 0 0,0 0 0 0 0,0 0 0 0 0,1 0 1 0 0,-1 0-1 0 0,0 0 0 0 0,0 0 0 0 0,0 0 1 0 0,0 0-1 0 0,-1 1 0 0 0,1-1 0 0 0,0 0 1 0 0,0 0-1 0 0,0 0 0 0 0,-1 0 0 0 0,1 0 1 0 0,0 0-1 0 0,-1 1 0 0 0,1-1 0 0 0,-1 0 0 0 0,1 0 1 0 0,-1 1-1 0 0,1-1 0 0 0,-1 0 0 0 0,0 1 1 0 0,1-1-1 0 0,-1 0 0 0 0,0 1 0 0 0,0-1 1 0 0,1 1-1 0 0,-1-1 0 0 0,0 1 0 0 0,0 0 1 0 0,0-1-1 0 0,1 1 0 0 0,-1 0 0 0 0,0-1 1 0 0,0 1-1 0 0,0 0 0 0 0,0 0 0 0 0,0 0 1 0 0,0 0-1 0 0,-1 0 0 0 0,-4-1 0 0 0,0 1 1 0 0,0 0-1 0 0,0 1 0 0 0,-1-1 0 0 0,1 1 1 0 0,0 0-1 0 0,0 1 0 0 0,0-1 0 0 0,0 1 1 0 0,0 1-1 0 0,0-1 0 0 0,1 1 1 0 0,-1 0-1 0 0,1 0 0 0 0,0 0 0 0 0,0 1 1 0 0,0 0-1 0 0,0 0 0 0 0,0 0 0 0 0,1 1 1 0 0,0-1-1 0 0,0 1 0 0 0,0 0 0 0 0,-4 8 1 0 0,4-6 44 0 0,0 0 1 0 0,1 0 0 0 0,0 0-1 0 0,0 1 1 0 0,1-1 0 0 0,-1 1-1 0 0,2 0 1 0 0,-1 0 0 0 0,1-1-1 0 0,0 1 1 0 0,1 0 0 0 0,0 0-1 0 0,0 0 1 0 0,1 0 0 0 0,0 0-1 0 0,0 0 1 0 0,1 0 0 0 0,0-1-1 0 0,3 10 1 0 0,-2-10-194 0 0,0-1 1 0 0,0 0-1 0 0,0 1 0 0 0,1-1 1 0 0,0 0-1 0 0,0-1 1 0 0,1 1-1 0 0,8 8 0 0 0,-10-12-188 0 0,0 1 1 0 0,0-1-1 0 0,1 0 0 0 0,-1 0 0 0 0,0-1 0 0 0,1 1 1 0 0,-1 0-1 0 0,1-1 0 0 0,0 0 0 0 0,-1 0 0 0 0,8 1 1 0 0,20-1-3410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4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1 5533 0 0,'0'0'5401'0'0,"-8"16"-4987"0"0,-62 136-23 0 0,50-101-348 0 0,10-21-397 0 0,-2 0 0 0 0,-1 0 0 0 0,-1-1-1 0 0,-2-1 1 0 0,-29 41 0 0 0,42-65-15 0 0,0-1-1 0 0,-1 1 1 0 0,1 0-1 0 0,-1-1 1 0 0,0 0 0 0 0,0 0-1 0 0,0 0 1 0 0,0 0 0 0 0,-1-1-1 0 0,1 0 1 0 0,-8 3-1 0 0,-7-3-2122 0 0</inkml:trace>
  <inkml:trace contextRef="#ctx0" brushRef="#br0" timeOffset="1">0 224 2552 0 0,'0'0'9174'0'0,"14"1"-8891"0"0,0 0-243 0 0,0 1 0 0 0,0 0 0 0 0,-1 0-1 0 0,1 2 1 0 0,-1-1 0 0 0,1 2 0 0 0,18 9 0 0 0,25 20-363 0 0,52 41 0 0 0,-3-1-4197 0 0,-83-61 1750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4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1 563 1604 0 0,'0'0'5856'0'0,"6"-17"-4966"0"0,-4 13-837 0 0,12-33 403 0 0,1 1 0 0 0,30-50 1 0 0,-13 36-431 0 0,3 2 1 0 0,2 1 0 0 0,2 2-1 0 0,1 1 1 0 0,72-58 0 0 0,-105 97-37 0 0,1-1 1 0 0,0 1 0 0 0,0 1-1 0 0,0 0 1 0 0,0 0 0 0 0,0 0-1 0 0,1 1 1 0 0,0 0 0 0 0,0 1-1 0 0,0 0 1 0 0,0 0-1 0 0,13 0 1 0 0,-18 2 5 0 0,0 0 0 0 0,0 0 0 0 0,0 1-1 0 0,0-1 1 0 0,0 1 0 0 0,0 0 0 0 0,0 1 0 0 0,-1-1-1 0 0,1 1 1 0 0,0-1 0 0 0,-1 1 0 0 0,1 0 0 0 0,-1 0-1 0 0,0 1 1 0 0,0-1 0 0 0,1 1 0 0 0,-2-1 0 0 0,1 1 0 0 0,0 0-1 0 0,0 0 1 0 0,-1 0 0 0 0,0 1 0 0 0,0-1 0 0 0,0 1-1 0 0,0-1 1 0 0,0 1 0 0 0,-1 0 0 0 0,1-1 0 0 0,-1 1-1 0 0,1 6 1 0 0,2 6 99 0 0,-2 1-1 0 0,1-1 1 0 0,-2 0-1 0 0,0 1 1 0 0,-1 0-1 0 0,-1-1 1 0 0,-1 1-1 0 0,0-1 1 0 0,-1 0-1 0 0,0 0 1 0 0,-2 0-1 0 0,-9 23 1 0 0,-9 15 342 0 0,-3-1-1 0 0,-39 60 1 0 0,-1 1-348 0 0,48-79-4 0 0,2 1-1 0 0,-18 58 1 0 0,29-78-68 0 0,1-1 0 0 0,1 1 0 0 0,0 0 0 0 0,1 0 1 0 0,1 0-1 0 0,1 0 0 0 0,0 0 0 0 0,1 0 0 0 0,3 17 0 0 0,-3-29 3 0 0,1 0 1 0 0,-1 0-1 0 0,1 0 0 0 0,0 0 1 0 0,0-1-1 0 0,0 1 0 0 0,0-1 0 0 0,1 1 1 0 0,-1-1-1 0 0,1 0 0 0 0,0 0 1 0 0,0 0-1 0 0,0 0 0 0 0,0-1 1 0 0,1 1-1 0 0,-1-1 0 0 0,1 0 0 0 0,-1 0 1 0 0,1 0-1 0 0,0 0 0 0 0,0-1 1 0 0,0 1-1 0 0,0-1 0 0 0,0 0 0 0 0,6 1 1 0 0,-6-1-38 0 0,1-1 0 0 0,-1 1 0 0 0,0-1 0 0 0,0 0 0 0 0,0 0 0 0 0,0 0 0 0 0,0-1 0 0 0,0 1 0 0 0,0-1 0 0 0,0 0 0 0 0,0 0 0 0 0,0-1 0 0 0,0 1 0 0 0,0-1 0 0 0,0 0 0 0 0,-1 0 0 0 0,1 0 1 0 0,-1 0-1 0 0,1-1 0 0 0,-1 1 0 0 0,0-1 0 0 0,0 0 0 0 0,0 0 0 0 0,-1 0 0 0 0,4-4 0 0 0,-2-1-111 0 0,0 1 0 0 0,-1 0 0 0 0,0-1 0 0 0,0 0 0 0 0,-1 1 1 0 0,0-1-1 0 0,-1 0 0 0 0,1 0 0 0 0,-1-1 0 0 0,-1 1 0 0 0,0-13 0 0 0,-3-4-52 0 0,0 0 0 0 0,-10-34 0 0 0,7 37 535 0 0,2 0-1 0 0,0 0 0 0 0,-1-29 0 0 0,5 50-363 0 0,0 0-1 0 0,1-1 1 0 0,-1 1-1 0 0,0 0 1 0 0,1 0-1 0 0,-1 0 0 0 0,1 0 1 0 0,-1 0-1 0 0,1 0 1 0 0,0 1-1 0 0,-1-1 1 0 0,1 0-1 0 0,0 0 0 0 0,0 0 1 0 0,0 1-1 0 0,-1-1 1 0 0,1 0-1 0 0,0 1 1 0 0,0-1-1 0 0,0 0 0 0 0,0 1 1 0 0,0-1-1 0 0,0 1 1 0 0,0 0-1 0 0,0-1 1 0 0,1 1-1 0 0,-1 0 0 0 0,0 0 1 0 0,0 0-1 0 0,0 0 1 0 0,2 0-1 0 0,45-1-798 0 0,-36 1 770 0 0,25 2-71 0 0,71 13 1 0 0,-14-1 213 0 0,-2-8 72 0 0,-91-6-314 0 0,-18 4-5430 0 0,-9-3 2988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4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1528 0 0,'0'0'6141'0'0,"13"-3"-6877"0"0,6 0 718 0 0,1 0 0 0 0,-1 2 0 0 0,1 0 0 0 0,36 4 0 0 0,-12 3-9 0 0,81 9-13 0 0,-38-10-3645 0 0,-53-5 1130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5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0 2520 0 0,'0'0'9772'0'0,"-5"19"-9554"0"0,-73 207 223 0 0,49-157-379 0 0,-110 231-4013 0 0,119-276-1275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5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6201 0 0,'0'0'3890'0'0,"8"17"-3556"0"0,114 223 281 0 0,-93-194-459 0 0,2-2-1 0 0,61 69 1 0 0,-13-38-3034 0 0,-70-69 826 0 0,-1-6-877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6613 0 0,'0'0'6764'0'0,"101"-25"-7488"0"0,-56 27 584 0 0,7 3 0 0 0,-1 4 24 0 0,0 2 52 0 0,0-1-260 0 0,-1 2-472 0 0,-3-1-92 0 0,-1-2-524 0 0,-5-2-692 0 0,-11-1-789 0 0</inkml:trace>
  <inkml:trace contextRef="#ctx0" brushRef="#br0" timeOffset="1">746 0 3056 0 0,'0'0'6899'0'0,"-3"14"-6606"0"0,1-3-234 0 0,0 1-1 0 0,1 0 0 0 0,0 0 0 0 0,1 0 1 0 0,0 0-1 0 0,0 0 0 0 0,2-1 1 0 0,-1 1-1 0 0,2 0 0 0 0,-1-1 0 0 0,7 15 1 0 0,-5-17-2 0 0,0-1 1 0 0,1 0-1 0 0,0 0 1 0 0,0 0 0 0 0,1-1-1 0 0,0 0 1 0 0,0 0 0 0 0,1 0-1 0 0,-1-1 1 0 0,2 0-1 0 0,-1 0 1 0 0,10 5 0 0 0,-13-8 19 0 0,1-1 1 0 0,-1 0 0 0 0,1 0 0 0 0,-1 0 0 0 0,1 0 0 0 0,0-1-1 0 0,0 1 1 0 0,0-1 0 0 0,0 0 0 0 0,0-1 0 0 0,0 1 0 0 0,0-1-1 0 0,0 0 1 0 0,0-1 0 0 0,0 1 0 0 0,0-1 0 0 0,0 0 0 0 0,0 0-1 0 0,0 0 1 0 0,0-1 0 0 0,0 0 0 0 0,-1 0 0 0 0,9-5 0 0 0,-1-1 50 0 0,0 0 0 0 0,-1-1 0 0 0,0 0 0 0 0,0-1 0 0 0,12-15 0 0 0,-19 19-118 0 0,0 1 1 0 0,0-1-1 0 0,0 1 1 0 0,0-1-1 0 0,-1-1 0 0 0,0 1 1 0 0,-1 0-1 0 0,1-1 1 0 0,-1 1-1 0 0,0-1 0 0 0,-1 1 1 0 0,0-1-1 0 0,1-10 1 0 0,-2 17-53 0 0,0 0 1 0 0,0-1 0 0 0,0 1 0 0 0,0 0 0 0 0,0-1 0 0 0,0 1-1 0 0,0 0 1 0 0,0-1 0 0 0,0 1 0 0 0,0 0 0 0 0,0-1 0 0 0,0 1-1 0 0,-1 0 1 0 0,1 0 0 0 0,0-1 0 0 0,0 1 0 0 0,0 0 0 0 0,0 0-1 0 0,-1-1 1 0 0,1 1 0 0 0,0 0 0 0 0,0 0 0 0 0,-1-1 0 0 0,1 1-1 0 0,0 0 1 0 0,0 0 0 0 0,-1 0 0 0 0,1 0 0 0 0,0-1 0 0 0,-1 1-1 0 0,1 0 1 0 0,0 0 0 0 0,0 0 0 0 0,-1 0 0 0 0,0 0 0 0 0,-14 3-2746 0 0,12-2 2020 0 0,0 1-1 0 0,0-1 0 0 0,0 1 1 0 0,0 0-1 0 0,0 0 0 0 0,0 0 1 0 0,-4 4-1 0 0,0 5-2285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6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1 5917 0 0,'0'0'6015'0'0,"-13"15"-6432"0"0,10-12 420 0 0,-27 33 124 0 0,-46 69-1 0 0,37-38-492 0 0,4 0 0 0 0,-40 105 1 0 0,67-134-3680 0 0</inkml:trace>
  <inkml:trace contextRef="#ctx0" brushRef="#br0" timeOffset="1">35 137 6809 0 0,'0'0'3677'0'0,"15"6"-3947"0"0,0 0 224 0 0,-2-1 104 0 0,-1 1-1 0 0,0 0 1 0 0,0 0-1 0 0,-1 1 1 0 0,1 1-1 0 0,11 10 1 0 0,28 27 63 0 0,-1 3 0 0 0,-2 3 0 0 0,-3 1 0 0 0,50 74 0 0 0,-82-107-328 0 0,17 37-1 0 0,-26-49-371 0 0,-1 1-1 0 0,-1-1 1 0 0,1 1 0 0 0,-1 0-1 0 0,-1 0 1 0 0,1 0-1 0 0,-1 0 1 0 0,-1 11 0 0 0,-1-3-4054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8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971 1 5717 0 0,'0'0'3310'0'0,"-9"15"-3556"0"0,-27 56 1158 0 0,-30 88-1 0 0,-165 507 1083 0 0,157-446-1597 0 0,-188 713 1591 0 0,82 19-998 0 0,84-455-712 0 0,83-457-386 0 0,9-31-43 0 0,10-28 63 0 0,68-151-3834 0 0,-32 80 684 0 0,8-23-2234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59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 59 3160 0 0,'0'0'5742'0'0,"15"-10"-5641"0"0,-10 6-92 0 0,3-1-3 0 0,0-1 1 0 0,0 2-1 0 0,0-1 1 0 0,1 1-1 0 0,0 0 0 0 0,-1 1 1 0 0,1 0-1 0 0,0 0 1 0 0,1 1-1 0 0,-1 0 1 0 0,0 0-1 0 0,19 1 1 0 0,392 25 392 0 0,4 28-200 0 0,-255-30-101 0 0,408 32-126 0 0,3-58-383 0 0,-196-7 236 0 0,-285 15 71 0 0,184 31-1 0 0,-280-34 111 0 0,-1 0 0 0 0,1 0 0 0 0,0 1 0 0 0,-1-1 0 0 0,1 1 0 0 0,-1-1 0 0 0,1 1 0 0 0,-1 0 0 0 0,0 0 0 0 0,0 0 0 0 0,1 0 0 0 0,-2 1 0 0 0,1-1 0 0 0,0 0 0 0 0,0 1 0 0 0,-1 0 0 0 0,1-1 0 0 0,-1 1 0 0 0,0 0 0 0 0,0-1 0 0 0,0 1 0 0 0,0 0 0 0 0,0 0 0 0 0,-1 0 0 0 0,1 5 0 0 0,2 11 254 0 0,-1 0 0 0 0,-1 36 0 0 0,-2-41-177 0 0,-3 78 289 0 0,-18 100 1 0 0,3-36-156 0 0,-2 362 269 0 0,-11 106 67 0 0,3-460-83 0 0,-83 261 1 0 0,7-37 60 0 0,49-101-252 0 0,-5 26 152 0 0,50-268-378 0 0,-2-1 0 0 0,-25 59 0 0 0,29-83-10 0 0,-1 0 0 0 0,0-1 0 0 0,-2 0 0 0 0,0-1 0 0 0,-1 0 1 0 0,-1-1-1 0 0,-18 17 0 0 0,24-27 15 0 0,0-1 1 0 0,-1 0 0 0 0,0-1 0 0 0,0 0-1 0 0,0 0 1 0 0,-1-1 0 0 0,0 0-1 0 0,1 0 1 0 0,-1-1 0 0 0,0-1 0 0 0,-17 3-1 0 0,-13-1 59 0 0,-68-1-1 0 0,85-3-103 0 0,-511-25 61 0 0,-5-31-78 0 0,112 10 11 0 0,296 34 37 0 0,-210-19 1816 0 0,1 26-1166 0 0,289 10-1274 0 0,-1 3-1 0 0,2 1 1 0 0,-72 24-1 0 0,66-17-1469 0 0,21-9-846 0 0,-14-5-1363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0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1604 0 0,'0'0'3561'0'0,"3"-5"-2739"0"0,14-39 4382 0 0,16 37-3027 0 0,61-2-2110 0 0,110 4-1 0 0,-200 5-76 0 0,25 4-970 0 0,-23 3-1449 0 0,-17 4-387 0 0,-19 5-758 0 0,1-9 754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1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6353 0 0,'0'0'5116'0'0,"103"-33"-4976"0"0,-69 29-140 0 0,9 2-100 0 0,-4 2-4 0 0,-2 2 0 0 0,1 5-128 0 0,-6 5-504 0 0,-7 0-852 0 0,-11-3-1128 0 0,-1 0-1697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1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26 7505 0 0,'0'0'3316'0'0,"-81"-25"-3768"0"0,58 25 308 0 0,1 0 44 0 0,5 0-44 0 0,-4 4-580 0 0,5 5-1016 0 0,5-2-329 0 0,-10 7-915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2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 721 6125 0 0,'0'0'2596'0'0,"-81"-52"-2596"0"0,57 41-24 0 0,-2 1-160 0 0,5 4-232 0 0,8 3-764 0 0,-2 3-605 0 0,7 0-715 0 0</inkml:trace>
  <inkml:trace contextRef="#ctx0" brushRef="#br0" timeOffset="1">667 611 3252 0 0,'0'0'4861'0'0,"-93"-89"-4861"0"0,79 75-68 0 0,2 3-396 0 0,6-1-564 0 0,3 5-837 0 0,2-8-2423 0 0</inkml:trace>
  <inkml:trace contextRef="#ctx0" brushRef="#br0" timeOffset="2">203 273 1656 0 0,'0'0'5093'0'0,"-73"-80"-4381"0"0,46 51-424 0 0,1-2-172 0 0,2 4-88 0 0,7 2-28 0 0,5 2-144 0 0,0 4-456 0 0,6 5-1012 0 0,0-11-1645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2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35 1252 0 0,'0'0'4773'0'0,"3"13"-4356"0"0,-1-3-306 0 0,1-2-19 0 0,-1 0 0 0 0,0 0 0 0 0,0 1-1 0 0,-1-1 1 0 0,0 1 0 0 0,-1-1 0 0 0,1 1-1 0 0,-2-1 1 0 0,0 11 0 0 0,-12 3 133 0 0,13-22-185 0 0,-1 1-1 0 0,1 0 0 0 0,0-1 1 0 0,0 1-1 0 0,-1-1 1 0 0,1 1-1 0 0,0 0 0 0 0,-1-1 1 0 0,1 1-1 0 0,-1-1 1 0 0,1 1-1 0 0,-1-1 0 0 0,1 1 1 0 0,-1-1-1 0 0,1 0 0 0 0,-1 1 1 0 0,1-1-1 0 0,-1 0 1 0 0,0 1-1 0 0,1-1 0 0 0,-1 0 1 0 0,0 1-1 0 0,1-1 1 0 0,-1 0-1 0 0,0 0 0 0 0,1 0 1 0 0,-1 0-1 0 0,0 0 1 0 0,1 0-1 0 0,-1 0 0 0 0,0 0 1 0 0,1 0-1 0 0,-2 0 0 0 0,2-1 2 0 0,-1 0 0 0 0,1-1-1 0 0,-1 1 1 0 0,1 0-1 0 0,0 0 1 0 0,0 0-1 0 0,-1 0 1 0 0,1 0-1 0 0,0-1 1 0 0,0 1-1 0 0,0 0 1 0 0,0 0-1 0 0,1 0 1 0 0,-1-1-1 0 0,0 1 1 0 0,0 0-1 0 0,1 0 1 0 0,-1 0-1 0 0,1 0 1 0 0,0-1-1 0 0,10-23-116 0 0,-2 12 36 0 0,0-1-1 0 0,1 1 1 0 0,0 1-1 0 0,1 0 1 0 0,1 1-1 0 0,18-15 1 0 0,-24 21 22 0 0,0 1 0 0 0,1 0 0 0 0,0 0 0 0 0,-1 1 0 0 0,1 0 0 0 0,0 0 1 0 0,9-2-1 0 0,-12 4 8 0 0,0 1 1 0 0,-1-1 0 0 0,1 1-1 0 0,0-1 1 0 0,0 1 0 0 0,0 0-1 0 0,0 1 1 0 0,0-1 0 0 0,0 1-1 0 0,-1 0 1 0 0,1 0 0 0 0,0 0-1 0 0,0 0 1 0 0,5 3 0 0 0,-3 0 46 0 0,-1-1 0 0 0,0 1 1 0 0,1 0-1 0 0,-1 1 0 0 0,-1 0 1 0 0,1-1-1 0 0,-1 1 0 0 0,1 1 1 0 0,-1-1-1 0 0,-1 1 0 0 0,1-1 1 0 0,-1 1-1 0 0,0 0 0 0 0,-1 0 1 0 0,1 1-1 0 0,2 10 1 0 0,-4-13-9 0 0,0 1 1 0 0,0-1 0 0 0,0 0 0 0 0,-1 1-1 0 0,1-1 1 0 0,-1 1 0 0 0,0-1 0 0 0,0 0 0 0 0,-1 1-1 0 0,0-1 1 0 0,1 1 0 0 0,-1-1 0 0 0,-1 0 0 0 0,1 1-1 0 0,-1-1 1 0 0,1 0 0 0 0,-1 0 0 0 0,0 0-1 0 0,-1 0 1 0 0,1-1 0 0 0,-1 1 0 0 0,1-1 0 0 0,-1 1-1 0 0,0-1 1 0 0,-8 4 1895 0 0,13-16-1590 0 0,7-9-632 0 0,4 0 184 0 0,2 0 0 0 0,0 1-1 0 0,0 1 1 0 0,23-18 0 0 0,-32 29 72 0 0,0 0 1 0 0,0 1 0 0 0,1 0-1 0 0,-1 0 1 0 0,1 0-1 0 0,0 0 1 0 0,0 1 0 0 0,1 1-1 0 0,-1-1 1 0 0,0 1 0 0 0,1 0-1 0 0,0 1 1 0 0,-1 0-1 0 0,1 0 1 0 0,15 1 0 0 0,-19 0 0 0 0,1 1 0 0 0,-1 0 0 0 0,0 1 0 0 0,0-1 0 0 0,1 1 0 0 0,-1-1 0 0 0,0 1 0 0 0,0 1 0 0 0,-1-1 0 0 0,1 0 0 0 0,0 1 0 0 0,-1 0 0 0 0,0 0 0 0 0,1 0 0 0 0,4 7 0 0 0,2 3-112 0 0,-1 1 0 0 0,0 0 0 0 0,7 16 0 0 0,-9-16-1819 0 0,0 0-1 0 0,17 22 1 0 0,-7-21-2241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0 940 0 0,'0'0'6279'0'0,"7"3"-6859"0"0,-2 0 613 0 0,0 0-1 0 0,1 1 1 0 0,-1 0 0 0 0,-1 0 0 0 0,1 0 0 0 0,0 0 0 0 0,-1 1 0 0 0,0 0 0 0 0,0 0 0 0 0,0 0 0 0 0,-1 0 0 0 0,0 0-1 0 0,4 10 1 0 0,20 49-114 0 0,-18-38 100 0 0,20 36 0 0 0,-25-55 56 0 0,-1-1 1 0 0,1 0-1 0 0,1-1 1 0 0,-1 1-1 0 0,1-1 1 0 0,0 1-1 0 0,0-1 1 0 0,0-1-1 0 0,1 1 1 0 0,10 6-1 0 0,-14-10 15 0 0,1 0 0 0 0,-1 0 0 0 0,1 0 0 0 0,0-1 0 0 0,-1 1 0 0 0,1-1 0 0 0,0 1 0 0 0,0-1 0 0 0,-1 0 0 0 0,1 0 0 0 0,0 0 0 0 0,0-1 0 0 0,-1 1 0 0 0,1 0 0 0 0,0-1 0 0 0,0 0 0 0 0,-1 0 0 0 0,1 0 0 0 0,-1 0 0 0 0,1 0 0 0 0,-1 0 0 0 0,1-1 0 0 0,-1 1 0 0 0,0-1 0 0 0,0 1 0 0 0,1-1 0 0 0,-1 0 0 0 0,0 0 0 0 0,-1 0 0 0 0,1 0 0 0 0,2-4 0 0 0,6-7 67 0 0,0 0 0 0 0,-1-1 0 0 0,13-27-1 0 0,-21 38-108 0 0,6-9 148 0 0,-2-1 1 0 0,1 0-1 0 0,-2-1 0 0 0,0 1 1 0 0,0-1-1 0 0,-1 0 0 0 0,-1 1 1 0 0,1-22-1 0 0,-3 35-145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2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512 778 6201 0 0,'0'0'3092'0'0,"-54"-89"-2396"0"0,36 63-488 0 0,0 1-92 0 0,4 3-116 0 0,2 5-12 0 0,6 5-40 0 0,2 2-208 0 0,2 5-436 0 0</inkml:trace>
  <inkml:trace contextRef="#ctx0" brushRef="#br0" timeOffset="1">160 408 2428 0 0,'0'0'3113'0'0,"-86"-107"-2437"0"0,64 77 28 0 0,3-2 88 0 0,6 5-364 0 0,2 1-104 0 0,5-1-324 0 0,3 4-136 0 0,3 1-72 0 0,0-2-180 0 0,6 3-616 0 0,2-1-585 0 0,-1 2-639 0 0,-1-6-564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3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475 916 692 0 0,'0'0'4881'0'0,"-10"-16"-4129"0"0,-79-118 1341 0 0,84 127-1842 0 0,2 3-371 0 0,1 0-1 0 0,-1-1 0 0 0,1 1 1 0 0,0-1-1 0 0,-3-7 1 0 0,5 9-245 0 0,-1 1 1 0 0,1-1-1 0 0,0 1 1 0 0,0-1 0 0 0,0 1-1 0 0,1-1 1 0 0,-1 1 0 0 0,1-1-1 0 0,-1 1 1 0 0,1-1-1 0 0,0 1 1 0 0,0 0 0 0 0,2-5-1 0 0,-1 2 289 0 0,-1 0-1 0 0,1 0 0 0 0,-1 0 1 0 0,0 0-1 0 0,0 0 1 0 0,0-1-1 0 0,-1 1 0 0 0,0 0 1 0 0,0-1-1 0 0,0 1 0 0 0,0 0 1 0 0,-1-1-1 0 0,-3-9 1 0 0,-2-5 1023 0 0,-1-1 0 0 0,-13-23 0 0 0,12 27-100 0 0,1 1 0 0 0,-10-34-1 0 0,13 28-1159 0 0,0-1-1 0 0,2 0 0 0 0,1 0 1 0 0,0 0-1 0 0,4-30 0 0 0,1-4-2662 0 0,-4 39 1641 0 0</inkml:trace>
  <inkml:trace contextRef="#ctx0" brushRef="#br0" timeOffset="1">249 5 168 0 0,'0'0'7974'0'0,"-4"-2"-8325"0"0,3 2 337 0 0,0-1 0 0 0,0 1 0 0 0,0 0 0 0 0,1-1-1 0 0,-1 1 1 0 0,0 0 0 0 0,0 0 0 0 0,0-1 0 0 0,0 1-1 0 0,0 0 1 0 0,0 0 0 0 0,0 0 0 0 0,0 0-1 0 0,0 0 1 0 0,0 0 0 0 0,1 0 0 0 0,-1 1 0 0 0,0-1-1 0 0,0 0 1 0 0,0 0 0 0 0,0 1 0 0 0,0-1 0 0 0,0 1-1 0 0,1-1 1 0 0,-1 1 0 0 0,-1 0 0 0 0,-18 25 505 0 0,11-12-269 0 0,-26 42-419 0 0,3 2 0 0 0,2 2 0 0 0,-24 70 0 0 0,22-51-4137 0 0,24-63 1471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3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6917 0 0,'0'0'3888'0'0,"110"8"-5672"0"0,-63 17 1784 0 0,10 11 204 0 0,3 13 4 0 0,12 18-208 0 0,4 20-480 0 0,-16-2-892 0 0,-12-18-1089 0 0,-7 8-1999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8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10 912 4608 0 0,'0'0'5477'0'0,"-2"-13"-4202"0"0,0 5-1008 0 0,1 5-220 0 0,0 0 0 0 0,0 1 0 0 0,0-1-1 0 0,1 0 1 0 0,-1 0 0 0 0,1 0 0 0 0,0 0 0 0 0,-1 0-1 0 0,1 0 1 0 0,0 1 0 0 0,1-1 0 0 0,-1 0 0 0 0,1 0 0 0 0,-1 0-1 0 0,1 0 1 0 0,0 0 0 0 0,0 1 0 0 0,0-1 0 0 0,0 0-1 0 0,0 1 1 0 0,1-1 0 0 0,-1 1 0 0 0,1-1 0 0 0,0 1-1 0 0,0 0 1 0 0,0 0 0 0 0,2-3 0 0 0,19-10 128 0 0,1 1-1 0 0,0 1 1 0 0,38-14 0 0 0,83-23 50 0 0,-107 38-214 0 0,556-154 534 0 0,16-5-175 0 0,-469 124-363 0 0,-2-7 0 0 0,161-86 0 0 0,-289 135-190 0 0,0-1 1 0 0,0 0-1 0 0,-1-1 1 0 0,0 0-1 0 0,0-1 1 0 0,-1 0-1 0 0,1 0 1 0 0,11-16 0 0 0,-20 24 129 0 0,-1-1 0 0 0,0 1 0 0 0,0-1-1 0 0,1 1 1 0 0,-1-1 0 0 0,0 1 0 0 0,0-1 0 0 0,1 1 0 0 0,-1-1 0 0 0,0 1 0 0 0,0-1 0 0 0,0 0 0 0 0,0 1 0 0 0,0-1 0 0 0,0 1 0 0 0,0-1 0 0 0,0 0 0 0 0,0 1 0 0 0,0-1 0 0 0,0 1 0 0 0,0-1 0 0 0,0 1 0 0 0,0-1 0 0 0,-1 0 0 0 0,1 1 0 0 0,0-1 0 0 0,0 1 0 0 0,-1-1 0 0 0,1 1 0 0 0,0-1 0 0 0,-1 1 0 0 0,1 0 0 0 0,-1-1 0 0 0,1 1 0 0 0,0-1 0 0 0,-1 1 0 0 0,1 0 0 0 0,-1-1 0 0 0,1 1 0 0 0,-1 0 0 0 0,1-1 0 0 0,-1 1 0 0 0,1 0 0 0 0,-1 0 0 0 0,0 0 0 0 0,1-1 0 0 0,-1 1 0 0 0,1 0 0 0 0,-1 0 0 0 0,1 0 0 0 0,-2 0 0 0 0,-41-3-3627 0 0,36 3 2909 0 0,-56 0-3076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8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92 229 4224 0 0,'0'0'4213'0'0,"-14"-4"-3076"0"0,-41-16 135 0 0,54 20-1124 0 0,-1-1-1 0 0,1 1 0 0 0,-1-1 0 0 0,1 0 1 0 0,-1 0-1 0 0,1 0 0 0 0,-1 0 1 0 0,1 0-1 0 0,0 0 0 0 0,-1 0 0 0 0,1 0 1 0 0,0 0-1 0 0,0-1 0 0 0,-2-2 1 0 0,3 4-99 0 0,0-1 1 0 0,0 1-1 0 0,0-1 1 0 0,0 0-1 0 0,0 1 1 0 0,0-1-1 0 0,-1 0 1 0 0,2 1-1 0 0,-1-1 1 0 0,0 1 0 0 0,0-1-1 0 0,0 0 1 0 0,0 1-1 0 0,0-1 1 0 0,0 0-1 0 0,1 1 1 0 0,-1-1-1 0 0,0 1 1 0 0,1-1 0 0 0,-1 1-1 0 0,0-1 1 0 0,1 1-1 0 0,-1-1 1 0 0,1 0-1 0 0,2-2-9 0 0,0 1-1 0 0,0-1 0 0 0,1 1 0 0 0,-1 0 1 0 0,0 0-1 0 0,1 0 0 0 0,5-2 1 0 0,35-10-128 0 0,2 2 0 0 0,-1 1 1 0 0,64-5-1 0 0,-44 6 151 0 0,463-47 585 0 0,6 29-451 0 0,-508 27-383 0 0,-16-1-84 0 0,-1 1 0 0 0,0 1 0 0 0,0 0 0 0 0,0 0 0 0 0,1 1 0 0 0,-1 0 0 0 0,0 1 0 0 0,11 2 0 0 0,-20-4 186 0 0,1 0-1 0 0,0 1 1 0 0,-1-1 0 0 0,1 0 0 0 0,0 0 0 0 0,-1 1-1 0 0,1-1 1 0 0,0 0 0 0 0,-1 1 0 0 0,1-1 0 0 0,0 1-1 0 0,-1-1 1 0 0,1 0 0 0 0,-1 1 0 0 0,1-1-1 0 0,-1 1 1 0 0,1 0 0 0 0,-1-1 0 0 0,1 1 0 0 0,-1-1-1 0 0,0 1 1 0 0,1 0 0 0 0,-1-1 0 0 0,0 1 0 0 0,0 0-1 0 0,1-1 1 0 0,-1 1 0 0 0,0 0 0 0 0,0 0 0 0 0,0-1-1 0 0,0 1 1 0 0,0 0 0 0 0,0 0 0 0 0,0-1 0 0 0,0 1-1 0 0,0 0 1 0 0,0-1 0 0 0,0 1 0 0 0,-1 0 0 0 0,1 0-1 0 0,0-1 1 0 0,0 1 0 0 0,-1 0 0 0 0,1-1-1 0 0,0 1 1 0 0,-1-1 0 0 0,1 1 0 0 0,-1 0 0 0 0,1-1-1 0 0,-1 1 1 0 0,1-1 0 0 0,-1 1 0 0 0,1-1 0 0 0,-1 1-1 0 0,0-1 1 0 0,1 0 0 0 0,-1 1 0 0 0,0-1 0 0 0,-5 4-299 0 0,1 0 1 0 0,-1 0 0 0 0,1-1 0 0 0,-1 0-1 0 0,0 0 1 0 0,-10 2 0 0 0,-46 11-1604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8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0 217 1748 0 0,'0'0'12344'0'0,"26"-10"-12233"0"0,30-10 58 0 0,0 3 1 0 0,67-13-1 0 0,1017-102-776 0 0,-950 129-7586 0 0,-136-2 3002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09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23 548 0 0,'0'0'14515'0'0,"0"0"-14482"0"0,0 0 0 0 0,0 0 1 0 0,0-1-1 0 0,0 1 0 0 0,0 0 0 0 0,0-1 0 0 0,0 1 0 0 0,0 0 0 0 0,0 0 0 0 0,0-1 0 0 0,0 1 0 0 0,0 0 0 0 0,0-1 0 0 0,0 1 0 0 0,1 0 0 0 0,-1 0 0 0 0,0-1 0 0 0,0 1 0 0 0,0 0 0 0 0,0 0 0 0 0,0 0 0 0 0,1-1 0 0 0,-1 1 0 0 0,0 0 1 0 0,0 0-1 0 0,0 0 0 0 0,1-1 0 0 0,-1 1 0 0 0,0 0 0 0 0,0 0 0 0 0,1 0 0 0 0,24-6 204 0 0,1 2-1 0 0,0 1 1 0 0,-1 2 0 0 0,1 0 0 0 0,33 4-1 0 0,7-2-206 0 0,-55-1-142 0 0,0 0 1 0 0,0 1-1 0 0,0 0 1 0 0,0 1-1 0 0,0 0 1 0 0,0 1 0 0 0,0 0-1 0 0,13 6 1 0 0,-24-9 23 0 0,0 0 1 0 0,0 1 0 0 0,1-1-1 0 0,-1 0 1 0 0,0 0 0 0 0,0 1-1 0 0,1-1 1 0 0,-1 0 0 0 0,0 0-1 0 0,0 1 1 0 0,0-1 0 0 0,1 0 0 0 0,-1 1-1 0 0,0-1 1 0 0,0 0 0 0 0,0 0-1 0 0,0 1 1 0 0,0-1 0 0 0,0 0-1 0 0,1 1 1 0 0,-1-1 0 0 0,0 0 0 0 0,0 1-1 0 0,0-1 1 0 0,0 1 0 0 0,0-1-1 0 0,-1 0 1 0 0,1 1 0 0 0,0-1-1 0 0,0 0 1 0 0,0 1 0 0 0,0-1-1 0 0,0 0 1 0 0,0 0 0 0 0,0 1 0 0 0,-1-1-1 0 0,1 0 1 0 0,0 1 0 0 0,0-1-1 0 0,0 0 1 0 0,-1 0 0 0 0,1 1-1 0 0,0-1 1 0 0,0 0 0 0 0,-1 0 0 0 0,1 1-1 0 0,0-1 1 0 0,-1 0 0 0 0,1 0-1 0 0,0 0 1 0 0,0 0 0 0 0,-1 0-1 0 0,1 1 1 0 0,0-1 0 0 0,-1 0-1 0 0,1 0 1 0 0,0 0 0 0 0,-1 0 0 0 0,1 0-1 0 0,-1 0 1 0 0,-23 7-3879 0 0,-1-6-270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10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38 2164 0 0,'0'0'3270'0'0,"-5"15"-2305"0"0,-42 115 1113 0 0,16-17-901 0 0,23-80-647 0 0,-1-1-1 0 0,-18 47 1 0 0,18-68 1491 0 0,9-29 1036 0 0,1 3-3691 0 0,0 1 585 0 0,0 0 0 0 0,2-1 0 0 0,0 1 0 0 0,0 0 0 0 0,1 1 0 0 0,1-1 0 0 0,0 1-1 0 0,1 0 1 0 0,0 0 0 0 0,1 0 0 0 0,1 1 0 0 0,8-12 0 0 0,2 2-16 0 0,0 0 1 0 0,1 0-1 0 0,2 2 0 0 0,0 1 0 0 0,26-19 0 0 0,-41 33-8 0 0,1 1-1 0 0,0 0 1 0 0,0 0-1 0 0,0 0 1 0 0,9-2-1 0 0,-13 5-26 0 0,0 0 0 0 0,0 0 0 0 0,1 1 0 0 0,-1-1 0 0 0,0 1 0 0 0,1-1 0 0 0,-1 1 0 0 0,1 0-1 0 0,-1 0 1 0 0,0 1 0 0 0,1-1 0 0 0,-1 1 0 0 0,0-1 0 0 0,5 3 0 0 0,-6-2 43 0 0,-1 0 1 0 0,1 0 0 0 0,0 1-1 0 0,-1-1 1 0 0,0 1 0 0 0,1-1-1 0 0,-1 1 1 0 0,0-1 0 0 0,0 1-1 0 0,1 0 1 0 0,-2 0-1 0 0,1-1 1 0 0,0 1 0 0 0,0 0-1 0 0,0 0 1 0 0,-1 0 0 0 0,1 0-1 0 0,-1 0 1 0 0,0 0 0 0 0,1 3-1 0 0,1 46-218 0 0,-2-43 284 0 0,-5 101 267 0 0,3-95-86 0 0,-1 0-1 0 0,0 0 1 0 0,0 0 0 0 0,-1-1 0 0 0,-10 22-1 0 0,20-48 1531 0 0,15-28 593 0 0,-10 21-2470 0 0,0 2 0 0 0,1-1 0 0 0,19-22 0 0 0,-3 10 22 0 0,2 1 0 0 0,1 1 1 0 0,0 1-1 0 0,3 2 0 0 0,0 2 1 0 0,38-22-1 0 0,-71 46 86 0 0,0-1 0 0 0,1 0 0 0 0,-1 1 0 0 0,0-1-1 0 0,0 1 1 0 0,0-1 0 0 0,1 1 0 0 0,-1 0 0 0 0,0-1 0 0 0,0 1 0 0 0,1 0 0 0 0,-1 0 0 0 0,0 0-1 0 0,1 0 1 0 0,-1 0 0 0 0,0 0 0 0 0,1 0 0 0 0,-1 0 0 0 0,0 1 0 0 0,0-1 0 0 0,1 0-1 0 0,-1 1 1 0 0,0-1 0 0 0,0 1 0 0 0,2 0 0 0 0,-2 1 17 0 0,1-1 0 0 0,-1 1 1 0 0,1 0-1 0 0,-1 0 0 0 0,0-1 0 0 0,0 1 0 0 0,1 0 0 0 0,-1 0 1 0 0,-1 0-1 0 0,1 0 0 0 0,0 1 0 0 0,0-1 0 0 0,0 3 0 0 0,1 10 90 0 0,0-1-1 0 0,-1 1 1 0 0,-2 23-1 0 0,1-30-23 0 0,-3 20 207 0 0,-1 0 1 0 0,-1 0-1 0 0,-2-1 1 0 0,0 0-1 0 0,-2 0 1 0 0,-1-1-1 0 0,-22 43 1 0 0,24-55-308 0 0,-1 0-1 0 0,0 0 1 0 0,-1-1 0 0 0,0 0 0 0 0,-1 0 0 0 0,-13 10 0 0 0,17-16-674 0 0,-1-1 0 0 0,0 0 0 0 0,0-1 1 0 0,-1 1-1 0 0,1-2 0 0 0,-19 8 1 0 0,-14-3-4021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11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 0 0,'0'0'592'0'0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51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0 9073 0 0,'0'0'2261'0'0,"-2"8"-2036"0"0,-15 57 132 0 0,-3-2-1 0 0,-53 117 1 0 0,56-153-2079 0 0,3-12-2217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6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6 104 0 0,'0'0'6983'0'0,"2"-2"-6680"0"0,1-1-642 0 0,-5 5 223 0 0,-16 15 331 0 0,-26 29 460 0 0,-60 93 43 0 0,32-39-522 0 0,70-96-194 0 0,-30 37 263 0 0,-39 40 0 0 0,71-81-298 0 0,-1 0 1 0 0,1 0 0 0 0,0 0-1 0 0,0 1 1 0 0,0-1-1 0 0,-1 0 1 0 0,1 0 0 0 0,0 0-1 0 0,0 0 1 0 0,-1 0-1 0 0,1 0 1 0 0,0 0 0 0 0,0 0-1 0 0,-1 0 1 0 0,1 0-1 0 0,0 0 1 0 0,0 0 0 0 0,0 0-1 0 0,-1 0 1 0 0,1 0-1 0 0,0 0 1 0 0,0 0-1 0 0,-1 0 1 0 0,1-1 0 0 0,0 1-1 0 0,0 0 1 0 0,0 0-1 0 0,-1 0 1 0 0,1 0 0 0 0,0 0-1 0 0,0 0 1 0 0,0-1-1 0 0,0 1 1 0 0,-1 0 0 0 0,1 0-1 0 0,0 0 1 0 0,0-1-1 0 0,0 1 1 0 0,0 0 0 0 0,0 0-1 0 0,0 0 1 0 0,-1-1-1 0 0,1 1 1 0 0,0 0-1 0 0,0 0 1 0 0,0-1 0 0 0,0 1-1 0 0,0 0 1 0 0,0 0-1 0 0,0 0 1 0 0,0-1 0 0 0,0 1-1 0 0,0 0 1 0 0,0 0-1 0 0,0-1 1 0 0,0 1 0 0 0,0 0-1 0 0,1-1 1 0 0,-4-27-2302 0 0,4-11-2530 0 0,0 120 4703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7:51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12 8857 0 0,'0'0'2438'0'0,"15"-3"-2523"0"0,47-6 89 0 0,-61 9 3 0 0,0 0-1 0 0,1 1 1 0 0,-1-1-1 0 0,0 0 0 0 0,0 0 1 0 0,1 1-1 0 0,-1-1 0 0 0,0 0 1 0 0,0 1-1 0 0,0-1 1 0 0,0 1-1 0 0,0 0 0 0 0,0-1 1 0 0,0 1-1 0 0,0 0 0 0 0,0 0 1 0 0,0 0-1 0 0,0-1 1 0 0,0 1-1 0 0,0 0 0 0 0,-1 0 1 0 0,1 0-1 0 0,0 0 1 0 0,-1 1-1 0 0,1-1 0 0 0,-1 0 1 0 0,2 2-1 0 0,4 31 279 0 0,-6-29-240 0 0,0 3 14 0 0,0 0-1 0 0,-1 0 1 0 0,0 0-1 0 0,0 1 0 0 0,-1-1 1 0 0,0 0-1 0 0,0-1 1 0 0,-1 1-1 0 0,0 0 1 0 0,0-1-1 0 0,-1 1 1 0 0,0-1-1 0 0,0 0 1 0 0,-1 0-1 0 0,1-1 1 0 0,-2 1-1 0 0,1-1 1 0 0,-1 0-1 0 0,0 0 1 0 0,-8 5-1 0 0,6-4 81 0 0,0-2-1 0 0,0 1 0 0 0,0-1 1 0 0,-1 0-1 0 0,0-1 0 0 0,0 0 1 0 0,0 0-1 0 0,-1-1 1 0 0,1 0-1 0 0,-1-1 0 0 0,1 0 1 0 0,-1 0-1 0 0,0-1 0 0 0,0-1 1 0 0,0 1-1 0 0,-19-3 0 0 0,28 2-98 0 0,0 0 0 0 0,-1-1-1 0 0,1 1 1 0 0,0 0-1 0 0,0-1 1 0 0,-1 1 0 0 0,1 0-1 0 0,0-1 1 0 0,0 0-1 0 0,0 1 1 0 0,0-1 0 0 0,0 0-1 0 0,0 1 1 0 0,0-1-1 0 0,0 0 1 0 0,0 0 0 0 0,0 0-1 0 0,0 0 1 0 0,0 0 0 0 0,1 0-1 0 0,-1 0 1 0 0,0 0-1 0 0,0-2 1 0 0,0 1-43 0 0,1 0-1 0 0,0 0 1 0 0,-1 0-1 0 0,1-1 1 0 0,0 1-1 0 0,0 0 1 0 0,0 0-1 0 0,1 0 1 0 0,-1 0-1 0 0,0 0 1 0 0,1-1 0 0 0,1-2-1 0 0,1-2-148 0 0,0-1-1 0 0,0 1 0 0 0,1 1 1 0 0,0-1-1 0 0,0 0 0 0 0,9-9 1 0 0,-4 8-311 0 0,-1 0 1 0 0,1 0 0 0 0,17-10 0 0 0,15-7-5721 0 0,-14 10 346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0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661 0 80 0 0,'0'0'3612'0'0,"-4"1"-3802"0"0,-73 7 656 0 0,-31 4 837 0 0,-185 43 0 0 0,267-48-1316 0 0,1 1 0 0 0,-1 1 0 0 0,1 2 0 0 0,-33 19 0 0 0,43-10 193 0 0,14-20-239 0 0,1 1 0 0 0,0-1 0 0 0,-1 0-1 0 0,1 1 1 0 0,0-1 0 0 0,0 1-1 0 0,-1-1 1 0 0,1 1 0 0 0,0-1 0 0 0,0 1-1 0 0,0-1 1 0 0,0 1 0 0 0,0-1-1 0 0,0 1 1 0 0,-1-1 0 0 0,1 1 0 0 0,0-1-1 0 0,0 1 1 0 0,1-1 0 0 0,-1 1 0 0 0,0 0-1 0 0,0-1 1 0 0,0 1 0 0 0,0-1-1 0 0,0 1 1 0 0,0-1 0 0 0,1 0 0 0 0,-1 1-1 0 0,0-1 1 0 0,1 1 0 0 0,-1-1-1 0 0,0 1 1 0 0,0-1 0 0 0,1 1 0 0 0,-1-1-1 0 0,1 0 1 0 0,-1 1 0 0 0,0-1-1 0 0,1 0 1 0 0,-1 0 0 0 0,1 1 0 0 0,-1-1-1 0 0,2 1 1 0 0,15 1-2782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0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 2112 0 0,'0'0'5644'0'0,"-7"22"-6147"0"0,-57 165 1121 0 0,35-111-41 0 0,23-51-283 0 0,5-15-2773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21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22 2904 0 0,'0'0'6401'0'0,"11"-5"-7329"0"0,34-11 814 0 0,-44 16 115 0 0,-1 0-1 0 0,1 0 0 0 0,-1 0 0 0 0,1-1 0 0 0,0 1 0 0 0,-1 1 0 0 0,1-1 0 0 0,0 0 0 0 0,-1 0 0 0 0,1 0 1 0 0,0 0-1 0 0,-1 0 0 0 0,1 1 0 0 0,-1-1 0 0 0,1 0 0 0 0,0 0 0 0 0,-1 1 0 0 0,1-1 0 0 0,-1 0 0 0 0,1 1 1 0 0,-1-1-1 0 0,1 1 0 0 0,-1-1 0 0 0,1 1 0 0 0,-1-1 0 0 0,0 1 0 0 0,1-1 0 0 0,-1 1 0 0 0,0-1 0 0 0,1 1 1 0 0,-1-1-1 0 0,0 1 0 0 0,0 0 0 0 0,1-1 0 0 0,-1 1 0 0 0,0-1 0 0 0,0 1 0 0 0,0 0 0 0 0,0 0 0 0 0,1 27 88 0 0,-1-24-75 0 0,0 0 28 0 0,-1 1 0 0 0,0-1-1 0 0,0 1 1 0 0,0-1 0 0 0,0 0 0 0 0,-1 1 0 0 0,0-1-1 0 0,0 0 1 0 0,0 0 0 0 0,0 0 0 0 0,-1-1 0 0 0,1 1-1 0 0,-1 0 1 0 0,0-1 0 0 0,0 0 0 0 0,-1 0 0 0 0,1 0-1 0 0,0 0 1 0 0,-1 0 0 0 0,-7 4 0 0 0,2-2 58 0 0,1 0 1 0 0,-1-1-1 0 0,0 0 1 0 0,-1 0-1 0 0,1-1 0 0 0,-1 0 1 0 0,1 0-1 0 0,-16 1 1 0 0,22-4-25 0 0,1 1 1 0 0,-1-1 0 0 0,0 0-1 0 0,0 0 1 0 0,0-1-1 0 0,0 1 1 0 0,0 0 0 0 0,0-1-1 0 0,0 0 1 0 0,1 0 0 0 0,-1 0-1 0 0,0 0 1 0 0,1 0 0 0 0,-1 0-1 0 0,0-1 1 0 0,1 1 0 0 0,-5-5-1 0 0,6 5-24 0 0,0-1 0 0 0,0 1 0 0 0,0-1-1 0 0,0 1 1 0 0,0-1 0 0 0,0 0 0 0 0,1 0 0 0 0,-1 0-1 0 0,0 1 1 0 0,1-1 0 0 0,0 0 0 0 0,-1 0 0 0 0,1 0-1 0 0,0 0 1 0 0,0 0 0 0 0,0 1 0 0 0,0-1 0 0 0,1 0-1 0 0,-1 0 1 0 0,0 0 0 0 0,1 0 0 0 0,-1 0 0 0 0,1 1-1 0 0,0-1 1 0 0,-1 0 0 0 0,1 1 0 0 0,0-1 0 0 0,0 0-1 0 0,2-1 1 0 0,0-2-68 0 0,1 1 1 0 0,-1-1-1 0 0,1 1 0 0 0,0 0 0 0 0,0 0 0 0 0,0 1 0 0 0,1-1 1 0 0,-1 1-1 0 0,1 0 0 0 0,0 0 0 0 0,10-4 0 0 0,-13 6-564 0 0,1 0-1 0 0,0 0 1 0 0,0 1 0 0 0,-1-1-1 0 0,1 1 1 0 0,0-1-1 0 0,0 1 1 0 0,0 0 0 0 0,4 0-1 0 0,6 3-3971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2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617 0 808 0 0,'0'0'1570'0'0,"-14"0"-1109"0"0,-50 1 231 0 0,-66 9-1 0 0,38 2-87 0 0,39-7-454 0 0,0 3 0 0 0,-80 23 0 0 0,127-30-326 0 0,0 1 1 0 0,0 0 0 0 0,0 1-1 0 0,0-1 1 0 0,0 1-1 0 0,0 0 1 0 0,1 1 0 0 0,-1-1-1 0 0,1 1 1 0 0,0 0-1 0 0,0 0 1 0 0,-5 6 0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3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1 1436 0 0,'0'0'6435'0'0,"-9"20"-8448"0"0,-2 4 1963 0 0,1 2 234 0 0,-2-1-1 0 0,-1-1 1 0 0,0 0-1 0 0,-30 38 1 0 0,14-28-4263 0 0,23-28 1644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1 3296 0 0,'0'0'2197'0'0,"11"8"-2814"0"0,34 27 731 0 0,-45-34-101 0 0,1 0-1 0 0,0-1 0 0 0,-1 1 0 0 0,1 0 1 0 0,-1 0-1 0 0,1 0 0 0 0,-1 0 0 0 0,1 0 0 0 0,-1 0 1 0 0,1 0-1 0 0,-1 0 0 0 0,0 0 0 0 0,0 0 1 0 0,0 0-1 0 0,0 0 0 0 0,1 0 0 0 0,-1 0 0 0 0,0 0 1 0 0,-1 0-1 0 0,1 0 0 0 0,0 1 0 0 0,0-1 0 0 0,0 0 1 0 0,-1 0-1 0 0,1 0 0 0 0,0 0 0 0 0,-1 0 1 0 0,1-1-1 0 0,-2 3 0 0 0,-20 22 299 0 0,16-20-223 0 0,-1 2 69 0 0,0-1-1 0 0,-1 0 1 0 0,1 0 0 0 0,-2-1 0 0 0,1 0 0 0 0,0 0-1 0 0,-1-1 1 0 0,0 0 0 0 0,0 0 0 0 0,0-1-1 0 0,-1-1 1 0 0,1 1 0 0 0,-1-1 0 0 0,1-1 0 0 0,-1 0-1 0 0,0 0 1 0 0,1-1 0 0 0,-1 0 0 0 0,0-1-1 0 0,-12-2 1 0 0,20 2-67 0 0,-1 1 1 0 0,0-1-1 0 0,1 0 0 0 0,-1 0 1 0 0,1 0-1 0 0,0 0 0 0 0,-1-1 1 0 0,1 1-1 0 0,0-1 0 0 0,0 1 1 0 0,0-1-1 0 0,0 0 0 0 0,0 1 0 0 0,0-1 1 0 0,0 0-1 0 0,1-1 0 0 0,-1 1 1 0 0,1 0-1 0 0,-1 0 0 0 0,1-1 1 0 0,0 1-1 0 0,0 0 0 0 0,0-1 1 0 0,0 0-1 0 0,0 1 0 0 0,1-1 0 0 0,-1 1 1 0 0,1-1-1 0 0,-1 0 0 0 0,1 1 1 0 0,0-1-1 0 0,0 0 0 0 0,1 1 1 0 0,-1-1-1 0 0,1-3 0 0 0,-1 3-109 0 0,1 0-1 0 0,0 0 1 0 0,0 0 0 0 0,0 0-1 0 0,0 0 1 0 0,1 0-1 0 0,-1 0 1 0 0,1 0 0 0 0,0 0-1 0 0,0 0 1 0 0,0 1 0 0 0,0-1-1 0 0,0 1 1 0 0,0 0-1 0 0,1-1 1 0 0,-1 1 0 0 0,1 0-1 0 0,0 0 1 0 0,-1 1 0 0 0,1-1-1 0 0,0 1 1 0 0,0-1-1 0 0,0 1 1 0 0,0 0 0 0 0,0 0-1 0 0,1 0 1 0 0,-1 0-1 0 0,5 0 1 0 0,-6 1-57 0 0,-1 0-1 0 0,1 0 1 0 0,-1 0-1 0 0,0 0 1 0 0,1 0-1 0 0,-1 0 1 0 0,0 1-1 0 0,1-1 1 0 0,-1 1 0 0 0,1-1-1 0 0,-1 1 1 0 0,0-1-1 0 0,0 1 1 0 0,1 0-1 0 0,-1-1 1 0 0,0 1-1 0 0,0 0 1 0 0,0 0-1 0 0,0 0 1 0 0,0 0 0 0 0,1 1-1 0 0,11 20-4376 0 0,-4-1 87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7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1 135 1032 0 0,'0'0'6848'0'0,"18"-10"-6726"0"0,64-34-250 0 0,-70 39 118 0 0,0 0 0 0 0,1 1 0 0 0,-1 0-1 0 0,1 1 1 0 0,0 0 0 0 0,24-1 0 0 0,-3-1 54 0 0,50-9-311 0 0,73-10 968 0 0,-51 15-6489 0 0,-86 9 3295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8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 5673 0 0,'0'0'4255'0'0,"3"12"-7050"0"0,-3-3 2829 0 0,0-1 0 0 0,0 0 0 0 0,0 1 0 0 0,-1-1 0 0 0,0 0 0 0 0,-1 0 0 0 0,0 1 0 0 0,0-1 0 0 0,-5 10 0 0 0,1 5 277 0 0,-9 11-310 0 0,0-15-3863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8:48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59 2584 0 0,'0'0'2690'0'0,"3"13"-2867"0"0,10 39 460 0 0,-12-50-261 0 0,0-1-1 0 0,0 1 0 0 0,0-1 0 0 0,0 0 1 0 0,0 0-1 0 0,0 1 0 0 0,1-1 0 0 0,-1 0 1 0 0,0 0-1 0 0,1 0 0 0 0,-1-1 0 0 0,1 1 1 0 0,-1 0-1 0 0,1 0 0 0 0,-1-1 0 0 0,1 1 0 0 0,-1-1 1 0 0,1 1-1 0 0,0-1 0 0 0,-1 0 0 0 0,1 0 1 0 0,0 0-1 0 0,3 0 0 0 0,33-4 520 0 0,-33 2-448 0 0,0 1 0 0 0,-1-1 0 0 0,0 0 0 0 0,0-1 1 0 0,1 1-1 0 0,-1-1 0 0 0,0 0 0 0 0,-1 0 1 0 0,1 0-1 0 0,-1 0 0 0 0,1-1 0 0 0,-1 1 0 0 0,0-1 1 0 0,0 0-1 0 0,-1 0 0 0 0,1 0 0 0 0,-1 0 1 0 0,0-1-1 0 0,0 1 0 0 0,0 0 0 0 0,0-1 0 0 0,-1 0 1 0 0,0 1-1 0 0,0-1 0 0 0,0 0 0 0 0,0-6 0 0 0,-1 10-102 0 0,-1-1 0 0 0,1 0 0 0 0,-1 1 0 0 0,1-1-1 0 0,-1 0 1 0 0,1 1 0 0 0,-1-1 0 0 0,0 1-1 0 0,0-1 1 0 0,1 1 0 0 0,-1-1 0 0 0,-1 1 0 0 0,1 0-1 0 0,0-1 1 0 0,0 1 0 0 0,0 0 0 0 0,-1 0-1 0 0,1 0 1 0 0,0 0 0 0 0,-1 0 0 0 0,1 0 0 0 0,-1 0-1 0 0,1 1 1 0 0,-1-1 0 0 0,1 0 0 0 0,-1 1-1 0 0,0-1 1 0 0,1 1 0 0 0,-1 0 0 0 0,0-1 0 0 0,0 1-1 0 0,-2 0 1 0 0,-6-1-153 0 0,1 0-1 0 0,-1 1 1 0 0,0 0 0 0 0,-14 3-1 0 0,1 2-501 0 0,1 0-1 0 0,-1 2 1 0 0,1 1-1 0 0,1 1 1 0 0,-32 17-1 0 0,6-1-2027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6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13 608 0 0,'0'0'5852'0'0,"2"-3"-6357"0"0,-2 3 497 0 0,0-1-1 0 0,0 1 1 0 0,0-1-1 0 0,0 1 1 0 0,1-1-1 0 0,-1 1 0 0 0,0-1 1 0 0,0 1-1 0 0,1 0 1 0 0,-1-1-1 0 0,0 1 1 0 0,0-1-1 0 0,1 1 1 0 0,-1 0-1 0 0,0-1 1 0 0,1 1-1 0 0,-1 0 1 0 0,1 0-1 0 0,-1-1 0 0 0,0 1 1 0 0,1 0-1 0 0,-1 0 1 0 0,1-1-1 0 0,-1 1 1 0 0,1 0-1 0 0,-1 0 1 0 0,1 0-1 0 0,-1 0 1 0 0,1 0-1 0 0,-1 0 1 0 0,1 0-1 0 0,-1 0 0 0 0,1 0 1 0 0,-1 0-1 0 0,1 0 1 0 0,-1 0-1 0 0,0 0 1 0 0,1 0-1 0 0,0 0 1 0 0,19 19 560 0 0,-14-12-403 0 0,65 73 970 0 0,133 114 1 0 0,-200-190-951 0 0,9 7-935 0 0,4-23-6363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26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4348 0 0,'0'0'3528'0'0,"15"-7"-5344"0"0,-1-1 1783 0 0,-8 4 28 0 0,0 1-1 0 0,1-1 0 0 0,-1 1 1 0 0,1 1-1 0 0,0-1 1 0 0,0 1-1 0 0,0 0 1 0 0,0 0-1 0 0,0 1 1 0 0,0 0-1 0 0,14 0 1 0 0,36 2 29 0 0,-14 0-748 0 0,79-8-1 0 0,-67-3-2099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27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4092 0 0,'0'0'2953'0'0,"113"-20"-4409"0"0,-63 20 1416 0 0,4-1 40 0 0,6 1 172 0 0,8-3-168 0 0,-2 0-4 0 0,-10 1-1621 0 0,19-10-1667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19:27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1552 0 0,'0'0'5977'0'0,"37"-7"-8190"0"0,-18 16 2161 0 0,5 3 104 0 0,5-2 157 0 0,9 1-209 0 0,2-3-353 0 0,-8-2-1379 0 0,31-6-1228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6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5989 0 0,'0'0'4244'0'0,"113"-19"-4956"0"0,-69 19 660 0 0,7 0 0 0 0,-4 4 0 0 0,0 2-804 0 0,-2-3-612 0 0,-12-1-1133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9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 5673 0 0,'0'0'3052'0'0,"104"-80"-4620"0"0,-68 77 1412 0 0,2 3-420 0 0,-7 0-1025 0 0,20-3-1683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9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5717 0 0,'0'0'2340'0'0,"85"-48"-3340"0"0,-51 44 816 0 0,2 2 28 0 0,10 1 92 0 0,0 1-312 0 0,6 0-889 0 0,-16 1-767 0 0,28-1-948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9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 1316 0 0,'0'0'7757'0'0,"93"-21"-10497"0"0,-49 29 1603 0 0,-11-5-1011 0 0,24-2-720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4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5 100 36 0 0,'0'0'8201'0'0,"-4"-33"-4896"0"0,4 32-3299 0 0,1-1 0 0 0,0 1 0 0 0,0-1 0 0 0,0 1 0 0 0,0 0 0 0 0,0 0 0 0 0,0 0 0 0 0,0 0 0 0 0,0-1 0 0 0,0 1 0 0 0,0 0 0 0 0,0 1 0 0 0,1-1 0 0 0,-1 0 0 0 0,0 0 1 0 0,1 1-1 0 0,-1-1 0 0 0,3 0 0 0 0,31-10-477 0 0,-30 10 405 0 0,40-8-211 0 0,0 2-1 0 0,90-1 1 0 0,-25 3-4510 0 0,-60-1-398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5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4224 0 0,'0'0'5021'0'0,"89"-30"-5841"0"0,-56 30 688 0 0,1 0-492 0 0,-5 0-1340 0 0,16-3-2585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25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4744 0 0,'0'0'4209'0'0,"98"-31"-4673"0"0,-63 31 384 0 0,5 0 28 0 0,0 0-1076 0 0,-6 0-993 0 0,13-2-1955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7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1084 0 0,'0'0'5006'0'0,"8"2"-4419"0"0,39 5 442 0 0,0-3 1 0 0,0-1-1 0 0,52-4 1 0 0,-32 0-5005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7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6293 0 0,'0'0'3056'0'0,"21"20"-4916"0"0,4-7 924 0 0,-4-6-705 0 0,23-7-3155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8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6105 0 0,'0'0'728'0'0,"40"28"-4749"0"0,-16-28 1361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8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2752 0 0,'0'0'5405'0'0,"9"9"-7445"0"0,-6-1 2092 0 0,3 1-52 0 0,5 1-648 0 0,-4-4-541 0 0,8-1-1327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4424 0 0,'0'0'1537'0'0,"21"-9"-3738"0"0,-3 9 521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13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224 883 664 0 0,'0'0'8578'0'0,"6"-7"-8324"0"0,97-83 1417 0 0,-64 58-1311 0 0,-2-1 0 0 0,34-39 1 0 0,-65 64-284 0 0,0 0 0 0 0,-1 0 0 0 0,0 0 1 0 0,-1-1-1 0 0,1 0 0 0 0,-2 0 0 0 0,1 0 0 0 0,-1 0 1 0 0,-1 0-1 0 0,3-19 0 0 0,-2-4 138 0 0,-2-62-1 0 0,-2 46-290 0 0,-1 23 113 0 0,-1 0 0 0 0,0 0 0 0 0,-2 0 0 0 0,-1 0 0 0 0,-2 1 0 0 0,0-1 0 0 0,-1 2 0 0 0,-23-43 0 0 0,28 59-90 0 0,0 0-1 0 0,0 1 1 0 0,-1 0-1 0 0,0-1 0 0 0,0 1 1 0 0,0 1-1 0 0,-1-1 1 0 0,1 1-1 0 0,-2 0 1 0 0,1 0-1 0 0,0 1 0 0 0,-1 0 1 0 0,0 0-1 0 0,0 1 1 0 0,0-1-1 0 0,0 1 1 0 0,0 1-1 0 0,-1 0 0 0 0,0 0 1 0 0,1 0-1 0 0,-1 1 1 0 0,0 0-1 0 0,0 0 1 0 0,1 1-1 0 0,-1 0 0 0 0,0 1 1 0 0,0-1-1 0 0,1 2 1 0 0,-1-1-1 0 0,0 1 1 0 0,1 0-1 0 0,-1 0 0 0 0,1 1 1 0 0,0 0-1 0 0,0 1 1 0 0,0-1-1 0 0,0 1 1 0 0,1 1-1 0 0,-8 5 0 0 0,-2 4 47 0 0,0 0-1 0 0,1 1 0 0 0,1 1 0 0 0,0 0 0 0 0,2 1 0 0 0,-1 1 0 0 0,2 0 0 0 0,1 0 1 0 0,0 1-1 0 0,-11 32 0 0 0,15-35-22 0 0,0 1 0 0 0,2 1 0 0 0,0-1 0 0 0,1 1 1 0 0,1-1-1 0 0,0 1 0 0 0,2 0 0 0 0,0 0 0 0 0,1 0 0 0 0,0-1 0 0 0,2 1 1 0 0,9 34-1 0 0,-9-41 69 0 0,1 0 0 0 0,1 0-1 0 0,0 0 1 0 0,0-1 0 0 0,1 0 0 0 0,1 0 0 0 0,0 0 0 0 0,0-1 0 0 0,0 0 0 0 0,1 0 0 0 0,1-1 0 0 0,-1 0 0 0 0,2-1-1 0 0,-1 1 1 0 0,1-2 0 0 0,0 0 0 0 0,0 0 0 0 0,0 0 0 0 0,1-1 0 0 0,0-1 0 0 0,0 0 0 0 0,0-1 0 0 0,1 0 0 0 0,20 3-1 0 0,45 1-1082 0 0,105-5 0 0 0,-128-8-1859 0 0,11-14-2476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14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202 902 196 0 0,'0'0'10127'0'0,"4"-4"-9969"0"0,17-15 274 0 0,-1-1 0 0 0,-1-1 1 0 0,30-43-1 0 0,-16 20-142 0 0,-6 10-130 0 0,-2-1 1 0 0,28-51-1 0 0,-45 70-115 0 0,-1-1 0 0 0,0 0 0 0 0,-1 0-1 0 0,-1 0 1 0 0,0 0 0 0 0,-2-1-1 0 0,0 0 1 0 0,1-24 0 0 0,-2 6-60 0 0,-3 0 0 0 0,0 0 1 0 0,-10-51-1 0 0,9 76 1 0 0,-1 1 1 0 0,1 0-1 0 0,-2 0 0 0 0,1 0 1 0 0,-1 0-1 0 0,-1 0 0 0 0,0 1 1 0 0,0-1-1 0 0,-1 1 1 0 0,0 1-1 0 0,-1-1 0 0 0,1 1 1 0 0,-2 0-1 0 0,1 1 0 0 0,-1 0 1 0 0,-12-9-1 0 0,10 10-51 0 0,0 1 0 0 0,0 0 0 0 0,-1 1 0 0 0,1 0 0 0 0,-1 0 0 0 0,0 1 0 0 0,0 1 0 0 0,0-1 0 0 0,-1 2 0 0 0,1 0 0 0 0,0 0 0 0 0,-1 1 0 0 0,1 0 0 0 0,-13 3 0 0 0,14-2-20 0 0,1 1-1 0 0,-1 0 1 0 0,0 1-1 0 0,1 0 1 0 0,0 0-1 0 0,0 1 1 0 0,0 1-1 0 0,0-1 1 0 0,1 1-1 0 0,-1 1 0 0 0,1-1 1 0 0,0 1-1 0 0,1 1 1 0 0,0 0-1 0 0,0 0 1 0 0,-8 10-1 0 0,7-4 18 0 0,0 0-1 0 0,1 0 1 0 0,1 1 0 0 0,0 0-1 0 0,1 0 1 0 0,0 0-1 0 0,1 0 1 0 0,1 1 0 0 0,0 0-1 0 0,1 0 1 0 0,1 0-1 0 0,0-1 1 0 0,1 1 0 0 0,2 16-1 0 0,0-8 108 0 0,1-1 0 0 0,1 0 1 0 0,1 0-1 0 0,1-1 0 0 0,1 1 0 0 0,1-1 0 0 0,1-1 0 0 0,20 34 0 0 0,-17-36 83 0 0,2 0 1 0 0,0-1-1 0 0,0 0 0 0 0,2-2 0 0 0,0 0 0 0 0,1 0 0 0 0,0-2 1 0 0,1 0-1 0 0,1-1 0 0 0,22 11 0 0 0,-4-4-583 0 0,2-3-1 0 0,0-1 1 0 0,1-1 0 0 0,56 10-1 0 0,-63-20-2638 0 0,1-9-2515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15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405 960 248 0 0,'0'0'5897'0'0,"14"5"-5852"0"0,64 14 512 0 0,-69-17-350 0 0,0-1 0 0 0,1 0 0 0 0,-1-1 0 0 0,1 0 0 0 0,-1 0 1 0 0,1-1-1 0 0,-1 0 0 0 0,14-4 0 0 0,-1-3 130 0 0,-2-1-1 0 0,1-1 1 0 0,-1-1 0 0 0,-1-1-1 0 0,0 0 1 0 0,0-1 0 0 0,-2-2 0 0 0,0 1-1 0 0,23-26 1 0 0,-17 14-148 0 0,0-2 0 0 0,-2 0 0 0 0,-2-1 0 0 0,0-1-1 0 0,20-44 1 0 0,-28 49-157 0 0,-1-1 1 0 0,-1 0-1 0 0,-1 0 0 0 0,-2 0 0 0 0,0-1 1 0 0,-2 0-1 0 0,-1 0 0 0 0,-1 0 0 0 0,-1-1 1 0 0,-4-32-1 0 0,1 48-46 0 0,-1 1 1 0 0,0-1-1 0 0,0 1 1 0 0,-2-1-1 0 0,1 1 0 0 0,-1 0 1 0 0,-1 1-1 0 0,0-1 1 0 0,-1 1-1 0 0,0 0 0 0 0,0 1 1 0 0,-1 0-1 0 0,0 0 1 0 0,0 0-1 0 0,-1 1 1 0 0,-1 1-1 0 0,-18-13 0 0 0,4 5-55 0 0,-1 0 0 0 0,0 2 0 0 0,-1 1 0 0 0,0 1 0 0 0,-1 1 0 0 0,-41-9 0 0 0,53 16-12 0 0,1 0 1 0 0,-1 1-1 0 0,1 1 1 0 0,-1 0-1 0 0,0 1 1 0 0,0 1 0 0 0,1 0-1 0 0,-1 1 1 0 0,1 1-1 0 0,-1 0 1 0 0,-27 11-1 0 0,21-5-17 0 0,0 2 0 0 0,0 0 0 0 0,1 2 0 0 0,0 0-1 0 0,1 1 1 0 0,-30 30 0 0 0,18-14-8 0 0,1 2 0 0 0,2 0 0 0 0,1 2 0 0 0,2 2 0 0 0,2 0 0 0 0,-35 70 0 0 0,47-81 90 0 0,0 1 0 0 0,2 0 0 0 0,1 1 0 0 0,1-1 0 0 0,1 1 0 0 0,2 1 0 0 0,0-1 0 0 0,2 1 0 0 0,1-1 0 0 0,1 1 0 0 0,7 48 0 0 0,-6-67 93 0 0,1 0 0 0 0,0 0 0 0 0,1-1 0 0 0,0 1 0 0 0,0-1 0 0 0,1 1 0 0 0,0-1 0 0 0,0 0 0 0 0,1-1 1 0 0,0 1-1 0 0,0-1 0 0 0,1 0 0 0 0,0 0 0 0 0,0 0 0 0 0,0-1 0 0 0,1 0 0 0 0,0 0 0 0 0,1-1 0 0 0,-1 0 0 0 0,1 0 0 0 0,0-1 0 0 0,0 0 0 0 0,0 0 0 0 0,0-1 0 0 0,1 0 0 0 0,0-1 0 0 0,0 0 1 0 0,-1 0-1 0 0,1 0 0 0 0,0-1 0 0 0,0-1 0 0 0,13 0 0 0 0,-1-2 320 0 0,9 0-863 0 0,-15 6-3280 0 0,-7-2 1524 0 0,5-1-863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5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 1181 1800 0 0,'0'0'3644'0'0,"15"-9"-3541"0"0,47-28-40 0 0,-54 33-30 0 0,0 0 0 0 0,0 0 1 0 0,0 1-1 0 0,0 1 0 0 0,1-1 1 0 0,-1 1-1 0 0,13-1 0 0 0,6-2 190 0 0,9-5 220 0 0,0-1-1 0 0,-1-3 1 0 0,0 0 0 0 0,-1-2-1 0 0,-1-2 1 0 0,39-26-1 0 0,-29 13-76 0 0,-1-2 0 0 0,-2-2 1 0 0,66-73-1 0 0,-95 95-286 0 0,0-2 0 0 0,-2 0 0 0 0,1 0 0 0 0,-2 0 0 0 0,0-1 1 0 0,-1-1-1 0 0,0 1 0 0 0,-2-1 0 0 0,6-25 0 0 0,-5 13 37 0 0,-2 0 0 0 0,-1-1-1 0 0,-1 1 1 0 0,-5-58-1 0 0,1 72-109 0 0,-1 0 0 0 0,0 0-1 0 0,-2 1 1 0 0,1-1 0 0 0,-2 1-1 0 0,0 0 1 0 0,-1 0 0 0 0,0 1-1 0 0,-16-22 1 0 0,5 11-47 0 0,-1 0 0 0 0,0 2-1 0 0,-2 0 1 0 0,-24-19 0 0 0,31 31 1 0 0,0 1 0 0 0,-1 0 1 0 0,0 0-1 0 0,0 2 0 0 0,-1 0 0 0 0,0 0 1 0 0,0 2-1 0 0,0 0 0 0 0,-32-5 1 0 0,11 5-36 0 0,0 1-1 0 0,-1 2 1 0 0,-53 4 0 0 0,67 1 24 0 0,0 1 0 0 0,0 1 0 0 0,0 1-1 0 0,1 2 1 0 0,0 0 0 0 0,0 1 0 0 0,1 1-1 0 0,0 1 1 0 0,1 1 0 0 0,0 1 0 0 0,1 1-1 0 0,1 1 1 0 0,-21 19 0 0 0,-11 16-46 0 0,2 1 0 0 0,3 3 0 0 0,-50 73 0 0 0,62-80 79 0 0,-48 94 1 0 0,72-122 43 0 0,2 0 0 0 0,0 1 0 0 0,1 0 0 0 0,2 0 0 0 0,-1 1 0 0 0,2-1 0 0 0,1 1 1 0 0,-1 29-1 0 0,5-42-16 0 0,-1 0 0 0 0,2 1 0 0 0,-1-1 0 0 0,1 0 0 0 0,0 0 0 0 0,1 0 0 0 0,0 0 0 0 0,0-1-1 0 0,1 1 1 0 0,0-1 0 0 0,0 0 0 0 0,1 0 0 0 0,-1 0 0 0 0,2 0 0 0 0,-1-1 0 0 0,1 0 0 0 0,0 0 0 0 0,0 0 0 0 0,9 5 0 0 0,13 9-46 0 0,1-2 0 0 0,1 0-1 0 0,42 17 1 0 0,-44-22-369 0 0,83 40-3131 0 0,-47-30-76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5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 1488 0 0,'0'0'6049'0'0,"-2"-2"-6691"0"0,2 2 603 0 0,0 0 1 0 0,0 0-1 0 0,-1 0 1 0 0,1 0-1 0 0,0 0 1 0 0,0 0-1 0 0,-1 0 1 0 0,1 0-1 0 0,0 0 1 0 0,0 0-1 0 0,0 0 1 0 0,-1 0-1 0 0,1 0 1 0 0,0 0-1 0 0,0 0 0 0 0,-1 0 1 0 0,1 0-1 0 0,0 0 1 0 0,0 0-1 0 0,0 0 1 0 0,-1 1-1 0 0,1-1 1 0 0,0 0-1 0 0,0 0 1 0 0,0 0-1 0 0,-1 1 1 0 0,-1 4 128 0 0,1 1 0 0 0,0-1 0 0 0,0 1 1 0 0,0-1-1 0 0,0 1 0 0 0,1 0 0 0 0,0 0 0 0 0,0-1 1 0 0,2 8-1 0 0,-1 4-34 0 0,3 204 603 0 0,2-74-4761 0 0,-4-110 1044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6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36 468 0 0,'0'0'9006'0'0,"5"-4"-9985"0"0,2 0 986 0 0,1 1 1 0 0,-1-1-1 0 0,1 1 1 0 0,0 1 0 0 0,0 0-1 0 0,0 0 1 0 0,1 0-1 0 0,10 0 1 0 0,80-2 28 0 0,-55 3-26 0 0,118-2-106 0 0,-93 7-5236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47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1252 0 0,'0'0'3138'0'0,"15"3"-2741"0"0,58 10 1321 0 0,124 6 0 0 0,-183-19-1265 0 0,-13 0-950 0 0,-16 0-5590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6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4180 0 0,'0'0'6746'0'0,"-5"0"-8102"0"0,4 0 1357 0 0,1 0 1 0 0,-1 0 0 0 0,0 0 0 0 0,0 0-1 0 0,0 0 1 0 0,1 0 0 0 0,-1 0 0 0 0,0 0-1 0 0,0 0 1 0 0,1 0 0 0 0,-1 0 0 0 0,0 0-1 0 0,0 1 1 0 0,1-1 0 0 0,-1 0 0 0 0,0 1 0 0 0,1-1-1 0 0,-1 0 1 0 0,0 1 0 0 0,1-1 0 0 0,-1 1-1 0 0,1-1 1 0 0,-1 1 0 0 0,1-1 0 0 0,-1 1-1 0 0,1-1 1 0 0,-1 1 0 0 0,1 0 0 0 0,-1-1 0 0 0,1 1-1 0 0,0 0 1 0 0,-1-1 0 0 0,1 2 0 0 0,0 32 285 0 0,2-17-200 0 0,10 258 620 0 0,-4-45-876 0 0,-7-217-173 0 0,-1 1-398 0 0,1 1 1 0 0,0-1-1 0 0,1 1 1 0 0,1-1 0 0 0,1 0-1 0 0,5 16 1 0 0,-3-21-1437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0:37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40 297 5701 0 0,'0'0'3461'0'0,"2"17"-4654"0"0,9 126 1657 0 0,-10-119-310 0 0,-2 35 24 0 0,1-55-127 0 0,0 1 0 0 0,-1-1 1 0 0,0 1-1 0 0,0-1 0 0 0,-1 1 0 0 0,1-1 1 0 0,-1 0-1 0 0,0 0 0 0 0,-4 8 1 0 0,6-12-1 0 0,0 1 0 0 0,-1-1 0 0 0,1 0 1 0 0,0 1-1 0 0,0-1 0 0 0,-1 0 1 0 0,1 1-1 0 0,0-1 0 0 0,-1 0 1 0 0,1 1-1 0 0,0-1 0 0 0,-1 0 1 0 0,1 0-1 0 0,0 0 0 0 0,-1 1 1 0 0,1-1-1 0 0,0 0 0 0 0,-1 0 1 0 0,1 0-1 0 0,-1 0 0 0 0,1 0 1 0 0,0 1-1 0 0,-1-1 0 0 0,1 0 1 0 0,-1 0-1 0 0,1 0 0 0 0,-1 0 1 0 0,1 0-1 0 0,0-1 0 0 0,-1 1 0 0 0,1 0 1 0 0,-1 0-1 0 0,-10-12 599 0 0,-2-21-318 0 0,13 20-396 0 0,0 0-1 0 0,0 0 1 0 0,1-1-1 0 0,1 1 1 0 0,0 0-1 0 0,1 0 1 0 0,0 0 0 0 0,10-23-1 0 0,6-7-96 0 0,28-47 0 0 0,-30 59 171 0 0,-5 7-37 0 0,-10 18-2 0 0,1 0-1 0 0,0-1 1 0 0,0 1-1 0 0,0 1 1 0 0,1-1-1 0 0,-1 0 0 0 0,1 1 1 0 0,1 0-1 0 0,-1 0 1 0 0,1 0-1 0 0,8-7 1 0 0,-9 11-3 0 0,-1 0 0 0 0,1 1-1 0 0,-1-1 1 0 0,1 0 0 0 0,0 1 0 0 0,-1 0 0 0 0,1 0 0 0 0,-1 0 0 0 0,1 0 0 0 0,0 1 0 0 0,-1-1 0 0 0,1 1 0 0 0,-1 0 0 0 0,1 0 0 0 0,-1 0 0 0 0,1 1 0 0 0,-1-1 0 0 0,0 1 0 0 0,0 0 0 0 0,1 0 0 0 0,4 4 0 0 0,2 2 64 0 0,1 0 1 0 0,-1 1 0 0 0,-1 1 0 0 0,14 15-1 0 0,-17-17 46 0 0,0 1-1 0 0,0-1 0 0 0,-1 1 1 0 0,0 0-1 0 0,0 0 0 0 0,-1 1 1 0 0,0-1-1 0 0,-1 1 0 0 0,0 0 1 0 0,0 0-1 0 0,-1 0 0 0 0,0 1 1 0 0,-6 13 2634 0 0,-3-33-2533 0 0,5 1-223 0 0,0 0 1 0 0,1 0 0 0 0,-1 0 0 0 0,1 0 0 0 0,1 0-1 0 0,0 0 1 0 0,0 0 0 0 0,0 0 0 0 0,1 0 0 0 0,0 0-1 0 0,1 1 1 0 0,0-1 0 0 0,3-10 0 0 0,7-13-360 0 0,28-56-1 0 0,-25 56 497 0 0,-7 16-58 0 0,-5 6-111 0 0,1 1-1 0 0,0-1 1 0 0,1 1-1 0 0,0 0 1 0 0,0 1-1 0 0,7-9 1 0 0,-11 15 55 0 0,0 0 1 0 0,0 0 0 0 0,0 0 0 0 0,1 0 0 0 0,-1 1-1 0 0,0-1 1 0 0,1 0 0 0 0,-1 0 0 0 0,0 1 0 0 0,1-1 0 0 0,-1 1-1 0 0,1-1 1 0 0,-1 1 0 0 0,1 0 0 0 0,-1 0 0 0 0,1-1-1 0 0,2 1 1 0 0,-2 1 8 0 0,0-1-1 0 0,1 1 1 0 0,-1 0 0 0 0,0 0-1 0 0,0 0 1 0 0,0 0-1 0 0,0 0 1 0 0,0 0-1 0 0,0 1 1 0 0,0-1-1 0 0,0 0 1 0 0,0 1 0 0 0,0 0-1 0 0,2 3 1 0 0,6 7 35 0 0,-1 1 0 0 0,0 0-1 0 0,-1 1 1 0 0,-1 0 0 0 0,0 0 0 0 0,-1 1 0 0 0,0 0 0 0 0,-1 0 0 0 0,6 30 0 0 0,-4-4 123 0 0,-2-1-1 0 0,1 71 1 0 0,-17 79-1307 0 0,-4-63-4222 0 0,9-84 1495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17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48 3708 0 0,'0'0'4141'0'0,"-6"-47"-5873"0"0,16 53 1732 0 0,8 3 80 0 0,7-2-80 0 0,-4-1-1773 0 0,25-6-899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17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17 1840 0 0,'0'0'4697'0'0,"-71"-16"-5649"0"0,68 22 952 0 0,1 1 0 0 0,2 1-116 0 0,0-2-1709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18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1420 0 0,'0'0'580'0'0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0.6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180 2117 64 0 0,'0'0'6701'0'0,"-12"-3"-5931"0"0,-49-11 861 0 0,66 13-1615 0 0,-1 1 0 0 0,1 0 0 0 0,-1 0 0 0 0,1 0 0 0 0,-1 1 0 0 0,1 0 0 0 0,-1 0 0 0 0,7 2 0 0 0,10 2 218 0 0,222 33 124 0 0,1-10 0 0 0,456-8 0 0 0,-58-70-354 0 0,148-3 320 0 0,-714 52-154 0 0,842 13 1204 0 0,-589-4-858 0 0,328-34 0 0 0,-574 20-431 0 0,-1-3 0 0 0,-1-4 0 0 0,102-30 1 0 0,-144 31 3 0 0,-2-3 1 0 0,0 0-1 0 0,0-3 1 0 0,-2-1-1 0 0,0-1 1 0 0,-1-2 0 0 0,-2-2-1 0 0,33-29 1 0 0,-44 31-16 0 0,-1 0 0 0 0,-1-2 0 0 0,-1 0 0 0 0,17-29 0 0 0,51-111 28 0 0,-48 87-108 0 0,-14 27 15 0 0,-3 0-1 0 0,-2 0 0 0 0,-2-2 0 0 0,-2-1 0 0 0,-3 0 0 0 0,-2 0 1 0 0,-2-1-1 0 0,-3 0 0 0 0,-2 0 0 0 0,-8-98 0 0 0,1 117 11 0 0,-2 1 1 0 0,-1 0-1 0 0,-2 1 0 0 0,-1 0 0 0 0,-1 0 0 0 0,-2 1 0 0 0,-2 1 0 0 0,0 0 0 0 0,-26-36 0 0 0,33 57-79 0 0,-1 1-1 0 0,0 0 1 0 0,0 0-1 0 0,-1 1 1 0 0,0 0 0 0 0,-1 0-1 0 0,0 1 1 0 0,0 1-1 0 0,0 0 1 0 0,-1 0-1 0 0,-19-5 1 0 0,-16-4-94 0 0,-85-13 0 0 0,68 15 129 0 0,-36-8 23 0 0,-634-126-21 0 0,584 125-47 0 0,0 8 1 0 0,-1 6 0 0 0,0 6-1 0 0,-210 25 1 0 0,150-6 190 0 0,-284-14 1 0 0,198-29-1 0 0,93 5-113 0 0,-539 7-158 0 0,392 12 359 0 0,179-3-324 0 0,-228 23 0 0 0,322-10 103 0 0,15-2-30 0 0,0 3 0 0 0,-112 29 0 0 0,165-34-51 0 0,1 1 0 0 0,-1 0-1 0 0,1 1 1 0 0,0-1-1 0 0,0 2 1 0 0,0-1 0 0 0,1 1-1 0 0,0 0 1 0 0,0 1-1 0 0,1 0 1 0 0,0 0 0 0 0,1 1-1 0 0,0 0 1 0 0,0 0-1 0 0,-5 11 1 0 0,-5 13 65 0 0,1 0-1 0 0,2 1 1 0 0,-10 40-1 0 0,5-7 297 0 0,-14 125 0 0 0,10 73-32 0 0,9-82-114 0 0,-16 84 407 0 0,-9 135 744 0 0,37-396-1253 0 0,-2 113 415 0 0,4-101-387 0 0,0 0 0 0 0,1-1 0 0 0,1 1-1 0 0,8 27 1 0 0,-10-44-111 0 0,0 0-1 0 0,-1 0 1 0 0,1-1 0 0 0,0 1-1 0 0,0 0 1 0 0,0-1-1 0 0,-1 1 1 0 0,1-1-1 0 0,0 1 1 0 0,0-1-1 0 0,0 0 1 0 0,0 1-1 0 0,0-1 1 0 0,0 0-1 0 0,0 1 1 0 0,0-1-1 0 0,0 0 1 0 0,0 0-1 0 0,0 0 1 0 0,0 0-1 0 0,0 0 1 0 0,0 0-1 0 0,1 0 1 0 0,0-1-1 0 0,31-4-1816 0 0,-29 5 1657 0 0,24-8-2194 0 0,19-13-1678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5.3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476 62 820 0 0,'0'0'9430'0'0,"5"-10"-8896"0"0,15-30-174 0 0,-15 29-218 0 0,-5 11-42 0 0,-5 4-254 0 0,-62 56 1328 0 0,-85 100-1 0 0,131-137-1099 0 0,-49 54 195 0 0,-91 130 1 0 0,139-165-1350 0 0,22-42 1014 0 0,0 0 1 0 0,0 0 0 0 0,0 0-1 0 0,-1 0 1 0 0,1 0 0 0 0,0 0-1 0 0,0 0 1 0 0,0 0-1 0 0,0 0 1 0 0,-1 0 0 0 0,1 0-1 0 0,0 0 1 0 0,0 0 0 0 0,0 0-1 0 0,-1 0 1 0 0,1 0-1 0 0,0 0 1 0 0,0 0 0 0 0,0 0-1 0 0,0 0 1 0 0,0 0 0 0 0,-2-5-1831 0 0,0-10-1269 0 0,1-10-1656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5.8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5897 0 0,'0'0'4841'0'0,"18"17"-4149"0"0,116 108 312 0 0,179 129 1716 0 0,-76-66-1843 0 0,-231-183-893 0 0,-1 0 0 0 0,1 1 0 0 0,-1-1 0 0 0,0 1-1 0 0,0 1 1 0 0,-1-1 0 0 0,0 1 0 0 0,0-1-1 0 0,4 10 1 0 0,-6-11-267 0 0,-1-1 1 0 0,0 0-1 0 0,0 1 0 0 0,0-1 1 0 0,0 1-1 0 0,-1-1 0 0 0,1 1 1 0 0,-1 0-1 0 0,0-1 0 0 0,-1 1 1 0 0,1-1-1 0 0,-1 1 0 0 0,0-1 1 0 0,0 1-1 0 0,0-1 0 0 0,-4 8 1 0 0,-3 2-2489 0 0,-6-8-1574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6.6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133 124 236 0 0,'0'0'5966'0'0,"9"-13"-5094"0"0,69-97 3324 0 0,-77 110-4206 0 0,-1 0 0 0 0,0 0 0 0 0,1 0 0 0 0,-1 1 0 0 0,1-1 0 0 0,-1 0-1 0 0,1 0 1 0 0,-1 0 0 0 0,0 1 0 0 0,1-1 0 0 0,-1 0 0 0 0,0 1 0 0 0,1-1 0 0 0,-1 0 0 0 0,0 1 0 0 0,1-1 0 0 0,-1 1 0 0 0,0-1 0 0 0,0 0 0 0 0,1 1 0 0 0,-1-1 0 0 0,0 1 0 0 0,0-1 0 0 0,0 1 0 0 0,0-1 0 0 0,1 0 0 0 0,-1 1 0 0 0,0-1 0 0 0,0 1 0 0 0,0-1 0 0 0,0 1 0 0 0,0-1 0 0 0,0 1 0 0 0,-1 0 0 0 0,7 22-128 0 0,-3 17 376 0 0,-2 0-1 0 0,-2 1 1 0 0,-6 52 0 0 0,-30 118 595 0 0,26-155-679 0 0,-123 818 2102 0 0,89-11-1471 0 0,44-824-753 0 0,0-21 50 0 0,0 1 0 0 0,4 31 0 0 0,-1-49-86 0 0,-1 0 0 0 0,0-1 0 0 0,1 1 0 0 0,-1 0 0 0 0,0-1 0 0 0,1 1 0 0 0,-1-1 0 0 0,1 1 0 0 0,-1-1 0 0 0,1 0 0 0 0,-1 0 0 0 0,0 1 0 0 0,1-1 0 0 0,-1 0 0 0 0,1 0 0 0 0,-1-1 0 0 0,1 1 0 0 0,-1 0 0 0 0,1 0 0 0 0,1-1 0 0 0,0 0-85 0 0,11 0-1018 0 0,1-1 1 0 0,-1-1-1 0 0,0 0 1 0 0,0-1-1 0 0,16-7 1 0 0,-20 4-2435 0 0,-7-7-2144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7.0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 5897 0 0,'0'0'2986'0'0,"14"-2"-2788"0"0,46-2 69 0 0,-53 5-216 0 0,-1-1 1 0 0,1 1 0 0 0,-1 1 0 0 0,1-1 0 0 0,-1 1 0 0 0,0 0 0 0 0,0 1 0 0 0,0-1 0 0 0,0 1 0 0 0,0 0 0 0 0,8 7 0 0 0,5 1 112 0 0,6 2-33 0 0,-1 2 0 0 0,0 1 1 0 0,0 0-1 0 0,-2 2 0 0 0,0 0 0 0 0,-1 2 0 0 0,-1 0 1 0 0,-1 2-1 0 0,-1 0 0 0 0,-1 1 0 0 0,-1 0 1 0 0,0 1-1 0 0,-2 1 0 0 0,-1 1 0 0 0,13 38 0 0 0,-19-43-621 0 0,-5-13-49 0 0,0-1 0 0 0,1 1 0 0 0,0 0 1 0 0,0-1-1 0 0,1 1 0 0 0,-1-1 0 0 0,2 0 0 0 0,7 10 1 0 0,0-10-1709 0 0,9-6-1609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53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32 312 0 0,'0'0'7288'0'0,"1"-6"-6824"0"0,1-19-504 0 0,0 60-1489 0 0,0 15 2711 0 0,-18 243 334 0 0,1-65-1241 0 0,15-45-57 0 0,2-97 89 0 0,-3 0 0 0 0,-23 148 0 0 0,21-225-55 0 0,2-12-163 0 0,2-20-3681 0 0,2-6-708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7.4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523 1 6625 0 0,'0'0'5943'0'0,"-3"3"-6587"0"0,-5 7 741 0 0,1 0 1 0 0,0 0 0 0 0,1 1 0 0 0,0 0-1 0 0,-8 22 1 0 0,-5 8-5 0 0,-35 60-226 0 0,-85 121 0 0 0,-11-28-3512 0 0,102-143 1368 0 0,-14 4-1318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7.8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162 153 12 0 0,'0'0'4447'0'0,"7"-16"-2771"0"0,3-3-1145 0 0,22-48 929 0 0,-14 16 2542 0 0,-23 97-2675 0 0,-39 100 37 0 0,9-34-1107 0 0,-32 173 1 0 0,-2 202-3069 0 0,62-430 824 0 0,6-21-3869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8.2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269 146 1748 0 0,'0'0'2474'0'0,"16"-15"-1060"0"0,52-49-554 0 0,-60 56-744 0 0,2 1 0 0 0,-1 0-1 0 0,1 1 1 0 0,0 0 0 0 0,0 1 0 0 0,1 0 0 0 0,-1 1 0 0 0,1 0-1 0 0,0 0 1 0 0,1 1 0 0 0,-1 1 0 0 0,0-1 0 0 0,1 2 0 0 0,14-1-1 0 0,-21 2-121 0 0,0 0 0 0 0,1 1-1 0 0,-1-1 1 0 0,0 1 0 0 0,0 0-1 0 0,1 1 1 0 0,-1-1-1 0 0,0 1 1 0 0,0 0 0 0 0,0 0-1 0 0,-1 0 1 0 0,1 1-1 0 0,-1 0 1 0 0,1 0 0 0 0,7 6-1 0 0,-10-7 20 0 0,0 1-1 0 0,1-1 1 0 0,-1 1-1 0 0,0 0 1 0 0,0 0-1 0 0,0-1 1 0 0,-1 1-1 0 0,1 0 1 0 0,-1 0-1 0 0,1 1 1 0 0,-1-1-1 0 0,0 0 1 0 0,0 0-1 0 0,-1 1 1 0 0,1-1-1 0 0,-1 0 1 0 0,1 1-1 0 0,-1-1 1 0 0,0 1-1 0 0,0-1 1 0 0,-1 0-1 0 0,1 1 1 0 0,-1-1-1 0 0,1 0 1 0 0,-3 6-1 0 0,1-5 71 0 0,0 1 1 0 0,-1-1-1 0 0,0 0 0 0 0,0 0 0 0 0,0 0 1 0 0,0 0-1 0 0,0 0 0 0 0,-1-1 0 0 0,0 1 1 0 0,1-1-1 0 0,-1 0 0 0 0,-1 0 0 0 0,-5 3 0 0 0,-10 5 583 0 0,-34 13-1 0 0,44-20-549 0 0,-129 48 668 0 0,84-34-925 0 0,2 2 0 0 0,0 2 0 0 0,1 3 0 0 0,-50 33 1 0 0,101-57 7 0 0,-25 19-811 0 0,25-19 577 0 0,-1 0 1 0 0,1 0-1 0 0,0 0 0 0 0,0 0 0 0 0,-1 1 0 0 0,1-1 0 0 0,0 0 0 0 0,0 1 1 0 0,0-1-1 0 0,1 1 0 0 0,-1-1 0 0 0,0 1 0 0 0,1-1 0 0 0,-2 4 0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8.6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25 456 0 0,'0'0'3480'0'0,"14"-4"-1989"0"0,-8 2-1450 0 0,11-3 399 0 0,-1 1 0 0 0,1 0 0 0 0,20-1 0 0 0,-31 5-339 0 0,0-1-1 0 0,-1 1 0 0 0,1 1 1 0 0,0-1-1 0 0,-1 1 0 0 0,1 0 1 0 0,-1 0-1 0 0,1 0 0 0 0,-1 1 1 0 0,0 0-1 0 0,1 0 0 0 0,-1 1 1 0 0,0-1-1 0 0,0 1 0 0 0,0 0 1 0 0,4 4-1 0 0,-3-1-54 0 0,-1 0-1 0 0,1 0 1 0 0,-1 1-1 0 0,-1 0 1 0 0,1 0-1 0 0,-1 0 1 0 0,0 1-1 0 0,-1 0 1 0 0,0-1-1 0 0,0 1 1 0 0,0 0-1 0 0,-1 0 1 0 0,-1 1-1 0 0,2 9 1 0 0,0 15 63 0 0,-1 0-1 0 0,-4 41 1 0 0,2-61-70 0 0,-1 4 53 0 0,0 0 0 0 0,-2-1 0 0 0,0 1 0 0 0,0 0 0 0 0,-2-1 0 0 0,-8 22 0 0 0,13-37-18 0 0,-1-1 1 0 0,1 0-1 0 0,0 1 1 0 0,0-1 0 0 0,0 1-1 0 0,0-1 1 0 0,0 0 0 0 0,-1 1-1 0 0,1-1 1 0 0,0 0-1 0 0,0 1 1 0 0,-1-1 0 0 0,1 0-1 0 0,0 0 1 0 0,-1 1-1 0 0,1-1 1 0 0,0 0 0 0 0,-1 0-1 0 0,1 1 1 0 0,0-1-1 0 0,-1 0 1 0 0,1 0 0 0 0,0 0-1 0 0,-1 1 1 0 0,1-1-1 0 0,-1 0 1 0 0,1 0 0 0 0,0 0-1 0 0,-1 0 1 0 0,1 0 0 0 0,-1 0-1 0 0,1 0 1 0 0,0 0-1 0 0,-1 0 1 0 0,1 0 0 0 0,-1 0-1 0 0,-14-13 890 0 0,-5-20-698 0 0,18 24-286 0 0,0 1 0 0 0,1 0 0 0 0,-1-1 0 0 0,2 1 0 0 0,-1-1 1 0 0,1 1-1 0 0,1-1 0 0 0,-1 1 0 0 0,2 0 0 0 0,-1-1 0 0 0,1 1 0 0 0,0 0 0 0 0,1 0 0 0 0,-1 0 0 0 0,7-12 0 0 0,-6 14-172 0 0,0 1-1 0 0,1-1 1 0 0,0 1-1 0 0,0 0 0 0 0,0 0 1 0 0,0 0-1 0 0,1 1 0 0 0,-1-1 1 0 0,1 1-1 0 0,0 0 1 0 0,1 1-1 0 0,-1-1 0 0 0,1 1 1 0 0,-1 0-1 0 0,1 0 0 0 0,0 1 1 0 0,0 0-1 0 0,0 0 1 0 0,1 0-1 0 0,9-1 0 0 0,12 1-2149 0 0,13 0-588 0 0</inkml:trace>
  <inkml:trace contextRef="#ctx0" brushRef="#br0" timeOffset="1">820 161 1696 0 0,'0'0'11175'0'0,"-1"11"-11966"0"0,-4 24 465 0 0,-12 90 935 0 0,12-43-5783 0 0,9-91 2611 0 0,7-16 33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9.0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254 28 6097 0 0,'0'0'2037'0'0,"-14"-3"-667"0"0,-2-1-973 0 0,0 0-1 0 0,0 2 1 0 0,-29-2-1 0 0,39 4-334 0 0,0 0-1 0 0,-1 0 1 0 0,1 1-1 0 0,0 0 1 0 0,0 0-1 0 0,0 1 1 0 0,1-1-1 0 0,-1 1 1 0 0,0 0-1 0 0,1 1 1 0 0,-1 0-1 0 0,1 0 1 0 0,-1 0-1 0 0,1 0 1 0 0,1 1-1 0 0,-7 4 1 0 0,6-2-81 0 0,1 0 0 0 0,-1 0 0 0 0,1 1 0 0 0,0-1 0 0 0,0 1 1 0 0,1 0-1 0 0,0 0 0 0 0,0 0 0 0 0,1 0 0 0 0,0 1 0 0 0,0-1 0 0 0,1 1 0 0 0,0-1 1 0 0,0 14-1 0 0,0-17 19 0 0,1 1 1 0 0,0 0 0 0 0,0-1 0 0 0,1 1 0 0 0,-1-1-1 0 0,1 1 1 0 0,0-1 0 0 0,0 1 0 0 0,1-1 0 0 0,0 0-1 0 0,-1 1 1 0 0,1-1 0 0 0,0 0 0 0 0,1 0-1 0 0,-1 0 1 0 0,1 0 0 0 0,0-1 0 0 0,0 1 0 0 0,0-1-1 0 0,0 0 1 0 0,1 0 0 0 0,-1 0 0 0 0,1 0 0 0 0,0 0-1 0 0,5 2 1 0 0,-6-4 30 0 0,0 0 1 0 0,1 0-1 0 0,-1 0 0 0 0,0-1 0 0 0,1 1 1 0 0,-1-1-1 0 0,1 0 0 0 0,-1 0 0 0 0,1 0 1 0 0,-1 0-1 0 0,1-1 0 0 0,-1 1 0 0 0,0-1 1 0 0,1 0-1 0 0,-1 0 0 0 0,0 0 1 0 0,0-1-1 0 0,0 1 0 0 0,1-1 0 0 0,-1 0 1 0 0,-1 1-1 0 0,1-1 0 0 0,0-1 0 0 0,0 1 1 0 0,-1 0-1 0 0,5-6 0 0 0,4-4 74 0 0,0 0 0 0 0,-1-2 0 0 0,-1 1 0 0 0,10-19 0 0 0,-13 22-281 0 0,1-2 0 0 0,-2 1-1 0 0,0 0 1 0 0,0-1 0 0 0,-1 0 0 0 0,-1 0 0 0 0,0-1 0 0 0,0 1 0 0 0,-1 0 0 0 0,0-20-1 0 0,-2 32 141 0 0,0-1-1 0 0,0 1 0 0 0,0-1 1 0 0,0 1-1 0 0,0-1 1 0 0,0 1-1 0 0,0 0 0 0 0,0-1 1 0 0,0 1-1 0 0,0-1 0 0 0,-1 1 1 0 0,1 0-1 0 0,0-1 0 0 0,0 1 1 0 0,0-1-1 0 0,-1 1 1 0 0,1 0-1 0 0,0-1 0 0 0,0 1 1 0 0,-1 0-1 0 0,1-1 0 0 0,0 1 1 0 0,-1 0-1 0 0,1-1 1 0 0,0 1-1 0 0,-1 0 0 0 0,1 0 1 0 0,0 0-1 0 0,-1-1 0 0 0,1 1 1 0 0,-1 0-1 0 0,1 0 0 0 0,0 0 1 0 0,-1 0-1 0 0,0-1 1 0 0,-17 7-1430 0 0,-13 18-1064 0 0,9-3 104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9.4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27 187 2736 0 0,'0'0'7479'0'0,"7"13"-7111"0"0,-3-6-323 0 0,3 4 3 0 0,-1 1 0 0 0,0 0 0 0 0,-1 0 1 0 0,0 0-1 0 0,-1 1 0 0 0,0-1 0 0 0,2 19 1 0 0,-5-19 11 0 0,0-1 1 0 0,-2 0-1 0 0,1 0 1 0 0,-5 20-1 0 0,4-28-32 0 0,1-1 0 0 0,-1 1 1 0 0,0 0-1 0 0,0 0 0 0 0,-1-1 0 0 0,1 1 0 0 0,0 0 0 0 0,-1-1 1 0 0,0 0-1 0 0,-2 4 0 0 0,3-5-2 0 0,-1 0-1 0 0,1 0 1 0 0,0 0 0 0 0,0 0 0 0 0,-1 0-1 0 0,1-1 1 0 0,0 1 0 0 0,-1-1 0 0 0,1 1-1 0 0,-1-1 1 0 0,1 1 0 0 0,-1-1 0 0 0,1 0-1 0 0,-1 0 1 0 0,1 1 0 0 0,-1-1 0 0 0,1 0-1 0 0,-1 0 1 0 0,1-1 0 0 0,-1 1 0 0 0,-1-1-1 0 0,1 1-8 0 0,0-1-1 0 0,1 0 0 0 0,-1 0 0 0 0,1 0 1 0 0,-1 0-1 0 0,1 0 0 0 0,-1 0 0 0 0,1 0 1 0 0,0-1-1 0 0,-1 1 0 0 0,1-1 1 0 0,0 1-1 0 0,0-1 0 0 0,0 1 0 0 0,0-1 1 0 0,0 1-1 0 0,1-1 0 0 0,-1 0 0 0 0,0 1 1 0 0,1-1-1 0 0,-1 0 0 0 0,1 0 0 0 0,0 1 1 0 0,0-1-1 0 0,-1 0 0 0 0,1-2 0 0 0,0-6-67 0 0,-1 0-1 0 0,1 1 0 0 0,2-17 0 0 0,1 11-114 0 0,1 1-1 0 0,0 0 1 0 0,1 0-1 0 0,1 0 1 0 0,0 0-1 0 0,0 1 1 0 0,17-24-1 0 0,-2 7-333 0 0,1 1-1 0 0,27-28 1 0 0,-46 54 503 0 0,9-10-83 0 0,1 0 1 0 0,0 1 0 0 0,1 0-1 0 0,20-12 1 0 0,-30 21 86 0 0,-1 2 0 0 0,1-1 1 0 0,-1 0-1 0 0,1 1 1 0 0,0-1-1 0 0,0 1 0 0 0,0 0 1 0 0,0 0-1 0 0,0 1 1 0 0,0-1-1 0 0,5 1 0 0 0,-7 0 34 0 0,1 1-1 0 0,-1-1 1 0 0,1 1-1 0 0,-1 0 1 0 0,1-1-1 0 0,-1 1 1 0 0,1 0-1 0 0,-1 1 1 0 0,0-1-1 0 0,1 0 1 0 0,-1 1-1 0 0,0-1 1 0 0,0 1-1 0 0,0 0 1 0 0,0-1-1 0 0,0 1 1 0 0,-1 0-1 0 0,1 0 0 0 0,1 3 1 0 0,0-1-4 0 0,0 1 0 0 0,-1-1 0 0 0,0 1 0 0 0,0 0 0 0 0,0 0 1 0 0,0 0-1 0 0,-1 0 0 0 0,1 0 0 0 0,-1 0 0 0 0,-1 0 0 0 0,1 0 0 0 0,-1 1 0 0 0,0-1 0 0 0,0 0 1 0 0,0 0-1 0 0,-2 7 0 0 0,-2 8 60 0 0,-1-1-1 0 0,-15 37 1 0 0,7-18-7 0 0,-16 36-1522 0 0,38-97-5094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39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103 1 5244 0 0,'0'0'5926'0'0,"2"20"-5412"0"0,0-3-388 0 0,9 117 652 0 0,-13 207-183 0 0,-2-273-1236 0 0,-4-1-1 0 0,-3 0 1 0 0,-19 67 0 0 0,12-72-2925 0 0,8-42 670 0 0</inkml:trace>
  <inkml:trace contextRef="#ctx0" brushRef="#br0" timeOffset="1">1 565 3768 0 0,'0'0'6393'0'0,"108"-70"-6729"0"0,-64 70 236 0 0,4 5 84 0 0,2 5-88 0 0,-4-1-220 0 0,2 4-492 0 0,-11-5-492 0 0,6-4-1677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40.4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910 90 404 0 0,'0'0'6673'0'0,"3"-13"-6011"0"0,17-63 863 0 0,-54 95-1135 0 0,-51 45 533 0 0,3 2 0 0 0,3 5-1 0 0,-80 92 1 0 0,73-63-569 0 0,5 4 1 0 0,-76 127 0 0 0,130-185-294 0 0,1 1 0 0 0,2 2 0 0 0,2 0 0 0 0,-20 74 0 0 0,34-94-59 0 0,1 0 0 0 0,1 1 1 0 0,2 0-1 0 0,2 1 0 0 0,0-1 0 0 0,2 0 0 0 0,1 1 1 0 0,2-1-1 0 0,8 39 0 0 0,-1-27 7 0 0,3-1 0 0 0,1 0 0 0 0,2 0-1 0 0,2-2 1 0 0,2 0 0 0 0,1-1 0 0 0,2-1 0 0 0,28 33 0 0 0,-9-18 10 0 0,2-2 1 0 0,3-3 0 0 0,2-1-1 0 0,82 59 1 0 0,-107-86 19 0 0,1-2 1 0 0,1 0-1 0 0,52 23 0 0 0,-66-40 3867 0 0,-2-13-8788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42.8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172 1 5717 0 0,'0'0'7355'0'0,"-3"15"-7186"0"0,1-3-123 0 0,-4 20 248 0 0,-18 53 0 0 0,8-41 4 0 0,-3-1-1 0 0,-46 77 0 0 0,52-94-233 0 0,12-21-339 0 0,-1-1-1 0 0,-1 1 1 0 0,1 0-1 0 0,0-1 1 0 0,-1 0-1 0 0,-5 6 1 0 0,5-44-12628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43.3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16 5136 0 0,'0'0'9725'0'0,"-9"12"-9582"0"0,-1 0-124 0 0,5-7-15 0 0,0 1 1 0 0,0 0-1 0 0,1 0 0 0 0,0 0 1 0 0,0 0-1 0 0,0 0 1 0 0,1 1-1 0 0,0 0 1 0 0,0 0-1 0 0,1 0 1 0 0,-3 13-1 0 0,3-6-7 0 0,1 0 0 0 0,0-1 0 0 0,1 1 0 0 0,1-1-1 0 0,0 1 1 0 0,6 25 0 0 0,-6-34 5 0 0,0 0 0 0 0,1-1 0 0 0,0 1 0 0 0,0 0 0 0 0,0-1 0 0 0,1 1 0 0 0,-1-1-1 0 0,1 0 1 0 0,6 7 0 0 0,-7-9 15 0 0,1 0 0 0 0,-1 0-1 0 0,0 0 1 0 0,1-1 0 0 0,-1 1-1 0 0,1-1 1 0 0,0 0 0 0 0,-1 1-1 0 0,1-1 1 0 0,0 0 0 0 0,0-1-1 0 0,0 1 1 0 0,0 0 0 0 0,0-1-1 0 0,0 0 1 0 0,-1 1 0 0 0,7-2-1 0 0,-6 1 22 0 0,1-1-1 0 0,-1 0 1 0 0,0 0-1 0 0,0 0 0 0 0,1-1 1 0 0,-1 1-1 0 0,0-1 0 0 0,0 1 1 0 0,-1-1-1 0 0,1 0 0 0 0,0 0 1 0 0,0-1-1 0 0,-1 1 1 0 0,1-1-1 0 0,-1 1 0 0 0,0-1 1 0 0,0 0-1 0 0,0 1 0 0 0,2-6 1 0 0,3-4 28 0 0,-1 1 1 0 0,0-1 0 0 0,7-22 0 0 0,-8 16-5 0 0,0-1 0 0 0,-1 1 0 0 0,2-29 0 0 0,-6 42-90 0 0,1 0 1 0 0,-1 0-1 0 0,0-1 0 0 0,0 1 0 0 0,-1 0 0 0 0,1 0 0 0 0,-1 0 0 0 0,0 0 0 0 0,-1 0 0 0 0,1 0 0 0 0,-1 0 1 0 0,0 0-1 0 0,0 0 0 0 0,0 1 0 0 0,-1-1 0 0 0,0 1 0 0 0,-4-6 0 0 0,5 8-70 0 0,0 1 0 0 0,0 0 0 0 0,0-1 0 0 0,0 1 0 0 0,0 0 0 0 0,-1 0 0 0 0,1 0-1 0 0,0 0 1 0 0,0 0 0 0 0,-1 1 0 0 0,1-1 0 0 0,-1 1 0 0 0,1-1 0 0 0,-1 1 0 0 0,1 0 0 0 0,0 0 0 0 0,-1 0 0 0 0,1 0-1 0 0,-1 1 1 0 0,1-1 0 0 0,-1 1 0 0 0,1-1 0 0 0,0 1 0 0 0,-1 0 0 0 0,1 0 0 0 0,0 0 0 0 0,0 0 0 0 0,-4 2 0 0 0,0 1-529 0 0,0 0 1 0 0,0 0-1 0 0,1 1 1 0 0,-1 0 0 0 0,1 0-1 0 0,0 0 1 0 0,0 0-1 0 0,-7 12 1 0 0,-4 15-3666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54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0 461 340 0 0,'0'0'2990'0'0,"16"-3"-2896"0"0,128-17 181 0 0,1098-62 2061 0 0,-170 7-338 0 0,-665 41-1204 0 0,-71 11-272 0 0,1012-19-77 0 0,-943 40-500 0 0,726-18 388 0 0,-482-37-223 0 0,-26 0-31 0 0,88 46-366 0 0,-611 11 259 0 0,340 20 28 0 0,-222-6 346 0 0,676-9 1310 0 0,-789-6-1094 0 0,388-43 324 0 0,-258 17-408 0 0,-232 27-529 0 0,1-1 1 0 0,-1 1-1 0 0,0 0 1 0 0,0 0-1 0 0,0 0 1 0 0,0 0-1 0 0,0 1 1 0 0,0-1-1 0 0,1 1 1 0 0,-1 0-1 0 0,0 0 1 0 0,0 0-1 0 0,-1 0 1 0 0,1 0-1 0 0,0 1 1 0 0,4 3-1 0 0,-3-2-1 0 0,0 1-1 0 0,-1 0 0 0 0,0 0 0 0 0,0 1 0 0 0,0-1 0 0 0,-1 0 0 0 0,1 1 0 0 0,-1 0 0 0 0,2 7 0 0 0,6 16-59 0 0,-2 0-1 0 0,-1 0 1 0 0,5 44-1 0 0,1 90 412 0 0,-9-95-372 0 0,16 121 364 0 0,4 63 191 0 0,-24-244-634 0 0,0 0 0 0 0,-1 1-1 0 0,0-1 1 0 0,0 0 0 0 0,-1 0-1 0 0,1 0 1 0 0,-5 10 0 0 0,4-14-163 0 0,0 1 1 0 0,1 0-1 0 0,-2 0 1 0 0,1-1-1 0 0,0 1 1 0 0,-1-1-1 0 0,1 0 1 0 0,-1 0-1 0 0,0 0 1 0 0,0 0 0 0 0,-1 0-1 0 0,1-1 1 0 0,0 1-1 0 0,-1-1 1 0 0,-4 2-1 0 0,-39 10-5102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43.9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0 111 8977 0 0,'0'0'7936'0'0,"15"-13"-7691"0"0,51-42-213 0 0,-61 52-35 0 0,0 0 0 0 0,0 0 0 0 0,0 1 0 0 0,0-1 0 0 0,0 1 0 0 0,0 1 0 0 0,1-1 0 0 0,-1 1 0 0 0,1-1 0 0 0,-1 2 0 0 0,1-1 0 0 0,-1 1 1 0 0,8 0-1 0 0,5-1 3 0 0,165-4-114 0 0,70-8 260 0 0,-289 32-2696 0 0,-25 13-5314 0 0,39-25 1581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44.8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186 180 7765 0 0,'0'0'7944'0'0,"2"19"-7951"0"0,-1-17 5 0 0,1 14 16 0 0,-1 0 0 0 0,0 0-1 0 0,-1 1 1 0 0,-1-1-1 0 0,0 0 1 0 0,-1 0 0 0 0,-1 0-1 0 0,-9 28 1 0 0,2-20-30 0 0,-1-1 1 0 0,-19 29-1 0 0,23-41-54 0 0,0-1 0 0 0,-1 0 0 0 0,0 0 0 0 0,-1-1 0 0 0,0 0 0 0 0,-18 14-1 0 0,26-22 83 0 0,-1 0 1 0 0,1 0-1 0 0,0 0 0 0 0,-1 0 0 0 0,1-1 0 0 0,0 1 0 0 0,-1 0 0 0 0,1-1 0 0 0,-1 1 0 0 0,1-1 0 0 0,-1 0 0 0 0,1 1 0 0 0,-1-1 0 0 0,0 0 0 0 0,1 0 0 0 0,-1 0 0 0 0,-2 0 0 0 0,3-1 1 0 0,0 1-1 0 0,0-1 1 0 0,0 1-1 0 0,0-1 1 0 0,0 1-1 0 0,0-1 1 0 0,1 0-1 0 0,-1 1 1 0 0,0-1-1 0 0,0 0 1 0 0,1 0-1 0 0,-1 1 1 0 0,0-1-1 0 0,1 0 1 0 0,-1 0-1 0 0,1 0 1 0 0,0 0-1 0 0,-1 0 1 0 0,1 0-1 0 0,-1-1 1 0 0,0-3-17 0 0,0 0 1 0 0,0 0 0 0 0,1 1 0 0 0,0-1 0 0 0,0 0-1 0 0,0 0 1 0 0,0 0 0 0 0,1 0 0 0 0,0 0 0 0 0,1-4-1 0 0,2-3-52 0 0,1 1-1 0 0,0 0 0 0 0,0 0 0 0 0,1 1 0 0 0,1 0 0 0 0,0 0 0 0 0,8-10 0 0 0,64-64-179 0 0,-52 57 175 0 0,-19 20 32 0 0,114-112-165 0 0,-99 99 173 0 0,1 1 1 0 0,1 1-1 0 0,40-23 1 0 0,-62 40 1 0 0,0-1 1 0 0,1 0-1 0 0,-1 1 0 0 0,0-1 0 0 0,0 1 1 0 0,1 0-1 0 0,-1 0 0 0 0,1 0 0 0 0,-1 0 0 0 0,1 1 1 0 0,-1 0-1 0 0,1-1 0 0 0,0 1 0 0 0,-1 1 1 0 0,1-1-1 0 0,-1 0 0 0 0,1 1 0 0 0,-1 0 1 0 0,1 0-1 0 0,-1 0 0 0 0,1 0 0 0 0,-1 0 1 0 0,0 1-1 0 0,0-1 0 0 0,0 1 0 0 0,6 4 1 0 0,-5-1 47 0 0,1-1 0 0 0,-2 1 0 0 0,1 0 0 0 0,0 0 0 0 0,-1 0 0 0 0,0 1 0 0 0,0-1 0 0 0,-1 1 0 0 0,0-1 0 0 0,1 1 0 0 0,-2 0 0 0 0,1 0 0 0 0,-1 0 0 0 0,1 11 0 0 0,-1-2-3 0 0,0 0 0 0 0,-1 0 1 0 0,-1 0-1 0 0,0 0 0 0 0,-1-1 0 0 0,-1 1 1 0 0,-5 18-1 0 0,6-26 14 0 0,0-1 1 0 0,0 0-1 0 0,0 0 0 0 0,-1 0 0 0 0,0 0 1 0 0,0 0-1 0 0,-1-1 0 0 0,0 1 0 0 0,0-1 1 0 0,0 0-1 0 0,0 0 0 0 0,-1 0 1 0 0,0-1-1 0 0,0 0 0 0 0,0 0 0 0 0,-1 0 1 0 0,1 0-1 0 0,-12 5 0 0 0,16-9-15 0 0,0 1 0 0 0,0-1 0 0 0,0 1 0 0 0,0-1 0 0 0,1 0 1 0 0,-1 1-1 0 0,0-1 0 0 0,0 0 0 0 0,0 1 0 0 0,0-1 0 0 0,-1 0 0 0 0,1 0 0 0 0,0 0 0 0 0,0 0 0 0 0,0 0 0 0 0,0 0 0 0 0,0 0 0 0 0,0-1 0 0 0,0 1 0 0 0,0 0 1 0 0,0-1-1 0 0,0 1 0 0 0,0 0 0 0 0,0-1 0 0 0,1 1 0 0 0,-1-1 0 0 0,0 1 0 0 0,0-1 0 0 0,0 0 0 0 0,0 1 0 0 0,1-1 0 0 0,-1 0 0 0 0,0 0 0 0 0,1 1 0 0 0,-1-1 1 0 0,0 0-1 0 0,1 0 0 0 0,-1 0 0 0 0,1 0 0 0 0,0 0 0 0 0,-1 0 0 0 0,1 0 0 0 0,0 0 0 0 0,-1 0 0 0 0,1 0 0 0 0,0 0 0 0 0,0 0 0 0 0,0 0 0 0 0,0 0 0 0 0,0 0 1 0 0,0-1-1 0 0,0-4-37 0 0,0 1-1 0 0,1 0 1 0 0,-1-1 0 0 0,1 1 0 0 0,1-1 0 0 0,-1 1 0 0 0,1 0 0 0 0,3-9 0 0 0,14-15-122 0 0,1 0-1 0 0,2 1 1 0 0,0 2-1 0 0,45-42 1 0 0,-59 60 136 0 0,17-16-93 0 0,42-34-1 0 0,-59 53 52 0 0,0-1-1 0 0,0 1 1 0 0,0 1-1 0 0,1-1 0 0 0,-1 1 1 0 0,1 1-1 0 0,0 0 1 0 0,0 0-1 0 0,0 0 1 0 0,17-1-1 0 0,-21 4 49 0 0,-1 1 0 0 0,1-1-1 0 0,0 1 1 0 0,-1 0 0 0 0,1 0 0 0 0,-1 1 0 0 0,1-1-1 0 0,-1 1 1 0 0,0 0 0 0 0,0 0 0 0 0,0 1 0 0 0,0-1-1 0 0,0 1 1 0 0,0 0 0 0 0,-1 0 0 0 0,1 0 0 0 0,-1 0-1 0 0,0 0 1 0 0,0 1 0 0 0,0 0 0 0 0,0 0 0 0 0,-1-1-1 0 0,1 1 1 0 0,2 8 0 0 0,2 1 43 0 0,-2 1-1 0 0,1-1 1 0 0,-2 1 0 0 0,0 0-1 0 0,0 0 1 0 0,2 26-1 0 0,-4-9 64 0 0,-1-1 0 0 0,-1 1-1 0 0,-2-1 1 0 0,-1 1 0 0 0,-11 49 0 0 0,11-72-162 0 0,0 1 1 0 0,-1 0 0 0 0,0-1-1 0 0,0 0 1 0 0,-8 11 0 0 0,-16 16-3178 0 0,19-27 290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1:45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1085 0 7009 0 0,'0'0'1912'0'0,"15"12"-926"0"0,-4-3-869 0 0,0 0 0 0 0,-1 1-1 0 0,0 0 1 0 0,0 1 0 0 0,-1 0 0 0 0,-1 0 0 0 0,0 1 0 0 0,0 0 0 0 0,-1 0-1 0 0,-1 1 1 0 0,6 15 0 0 0,6 32 293 0 0,-2 0 0 0 0,-3 0-1 0 0,-3 1 1 0 0,-2 1 0 0 0,-3 0 0 0 0,-3 0-1 0 0,-2 0 1 0 0,-3 0 0 0 0,-3 0 0 0 0,-3-1-1 0 0,-28 105 1 0 0,-16 4 379 0 0,-7-3-1 0 0,-142 278 1 0 0,149-347-424 0 0,-99 140 1 0 0,121-196-298 0 0,-2-2 0 0 0,-2-1 0 0 0,-1-1 0 0 0,-2-2 0 0 0,-63 46 0 0 0,84-71 23 0 0,0-1 0 0 0,-1 0 0 0 0,-1-1 0 0 0,1-1 0 0 0,-2 0 0 0 0,1-2 0 0 0,-34 7 1 0 0,39-10-49 0 0,1-1 1 0 0,-1-1-1 0 0,1 0 1 0 0,-1-1 0 0 0,1-1-1 0 0,-1 0 1 0 0,1 0-1 0 0,-1-2 1 0 0,1 1 0 0 0,0-2-1 0 0,0 0 1 0 0,-14-6 0 0 0,23 8-142 0 0,-1 0 1 0 0,1-1-1 0 0,-1 1 1 0 0,1-1-1 0 0,0 0 1 0 0,0 0-1 0 0,0 0 1 0 0,0-1 0 0 0,-6-7-1 0 0,8 8-271 0 0,1 0 1 0 0,-1 0-1 0 0,0-1 0 0 0,1 1 0 0 0,0 0 0 0 0,-1-1 1 0 0,1 1-1 0 0,1-1 0 0 0,-1 0 0 0 0,0-4 0 0 0,0-38-5481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09.9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122 943 4744 0 0,'0'0'2453'0'0,"-4"-15"-1243"0"0,-6-30-719 0 0,2 0 0 0 0,-3-77 0 0 0,11 82-165 0 0,2 0 0 0 0,1 1-1 0 0,13-52 1 0 0,-11 69-315 0 0,1 0 0 0 0,2 1 0 0 0,0 0 0 0 0,1 0 0 0 0,1 1-1 0 0,1 0 1 0 0,19-25 0 0 0,-11 21-33 0 0,1 1-1 0 0,2 2 0 0 0,0 0 0 0 0,1 1 1 0 0,1 1-1 0 0,1 1 0 0 0,0 2 0 0 0,34-17 1 0 0,-11 9 60 0 0,1 3 0 0 0,0 2 0 0 0,99-23 0 0 0,-133 38-16 0 0,0 1 0 0 0,0 1 1 0 0,0 0-1 0 0,0 1 0 0 0,1 1 0 0 0,27 3 0 0 0,-37-2-30 0 0,0 0 0 0 0,0 0-1 0 0,0 1 1 0 0,0 0 0 0 0,-1 1 0 0 0,1-1 0 0 0,-1 1 0 0 0,1 0 0 0 0,-1 0 0 0 0,0 0-1 0 0,0 1 1 0 0,-1 0 0 0 0,1 0 0 0 0,-1 0 0 0 0,0 1 0 0 0,0-1 0 0 0,0 1 0 0 0,0 0-1 0 0,5 10 1 0 0,-2 1 44 0 0,0 1-1 0 0,-1 0 0 0 0,-1 0 0 0 0,-1 0 1 0 0,0 1-1 0 0,-1-1 0 0 0,-1 1 0 0 0,-1 0 1 0 0,0 0-1 0 0,-3 23 0 0 0,-2 0 84 0 0,-1-1 0 0 0,-2 0 0 0 0,-16 53 0 0 0,5-38-32 0 0,-2-1 0 0 0,-3-1-1 0 0,-2-1 1 0 0,-2-1 0 0 0,-2-1-1 0 0,-2-2 1 0 0,-3-1-1 0 0,-1-1 1 0 0,-2-2 0 0 0,-83 74-1 0 0,99-101-20 0 0,-1-1 0 0 0,0 0-1 0 0,-1-2 1 0 0,0-1 0 0 0,-36 15-1 0 0,44-22 20 0 0,0-1 0 0 0,-1 0 0 0 0,1-2 0 0 0,-1 0 0 0 0,0 0 0 0 0,1-1 0 0 0,-1-1 0 0 0,0-1 0 0 0,0 0-1 0 0,-24-4 1 0 0,32 2-29 0 0,-1 1 0 0 0,1-2 0 0 0,0 1 0 0 0,0-1 0 0 0,0-1 0 0 0,0 1 0 0 0,0-1 0 0 0,1-1 0 0 0,0 1 0 0 0,0-1-1 0 0,0-1 1 0 0,-8-7 0 0 0,7 4-21 0 0,0 0-1 0 0,1-1 1 0 0,0 0-1 0 0,0 0 1 0 0,1-1-1 0 0,0 0 1 0 0,-7-21-1 0 0,4 5-79 0 0,2-1 0 0 0,1 1 0 0 0,1-1 0 0 0,2-1-1 0 0,1 1 1 0 0,2-50 0 0 0,2 41-2 0 0,2 1 1 0 0,2-1-1 0 0,1 1 0 0 0,2 1 0 0 0,1-1 1 0 0,2 2-1 0 0,1-1 0 0 0,2 2 0 0 0,31-51 1 0 0,-30 58-2 0 0,1 1 1 0 0,2 1-1 0 0,0 0 1 0 0,2 2-1 0 0,0 0 1 0 0,2 1-1 0 0,0 2 1 0 0,1 0-1 0 0,1 2 1 0 0,1 0-1 0 0,53-25 1 0 0,-36 24-80 0 0,1 2 0 0 0,79-18 0 0 0,-100 29 78 0 0,-1 2 0 0 0,0 0 0 0 0,1 2 0 0 0,-1 0 0 0 0,1 1 1 0 0,0 2-1 0 0,39 7 0 0 0,-53-7 30 0 0,0 0 1 0 0,0 1 0 0 0,0 1-1 0 0,-1-1 1 0 0,1 1 0 0 0,-1 1 0 0 0,0 0-1 0 0,0 0 1 0 0,0 0 0 0 0,-1 1 0 0 0,0 0-1 0 0,0 1 1 0 0,0 0 0 0 0,7 9 0 0 0,-7-5 26 0 0,0 1 0 0 0,0 0 0 0 0,-1 0 0 0 0,-1 0 0 0 0,0 1 1 0 0,0-1-1 0 0,-1 1 0 0 0,-1 0 0 0 0,2 16 0 0 0,-2 2 40 0 0,-1-1 0 0 0,-1 1 0 0 0,-2 0 0 0 0,-2 0-1 0 0,0 0 1 0 0,-2-1 0 0 0,-1 1 0 0 0,-11 30 0 0 0,9-38 28 0 0,0 0 1 0 0,-2 0 0 0 0,0-1-1 0 0,-2 0 1 0 0,0 0 0 0 0,-2-2-1 0 0,0 1 1 0 0,-1-2 0 0 0,-1 0-1 0 0,-1-1 1 0 0,-1 0 0 0 0,-30 23-1 0 0,42-37 11 0 0,-1-1 0 0 0,1 1 0 0 0,0-1 0 0 0,-1 0 0 0 0,0 0 0 0 0,0-1 0 0 0,0 0 0 0 0,-8 1 0 0 0,11-2-304 0 0,1-1-1 0 0,-1 1 1 0 0,0-1-1 0 0,1 0 1 0 0,-1 0-1 0 0,0-1 1 0 0,1 1-1 0 0,-1-1 1 0 0,1 1-1 0 0,-1-1 1 0 0,1 0-1 0 0,-1-1 1 0 0,1 1-1 0 0,0-1 1 0 0,-1 1-1 0 0,1-1 1 0 0,0 0-1 0 0,-5-4 1 0 0,-15-19-4824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21.5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60 3420 0 0,'0'0'11853'0'0,"4"-5"-11989"0"0,-1 1 116 0 0,1 0 0 0 0,0 1 0 0 0,0-1 0 0 0,0 1 0 0 0,0 0 0 0 0,0 0 0 0 0,1 0-1 0 0,-1 1 1 0 0,1 0 0 0 0,0 0 0 0 0,0 0 0 0 0,0 0 0 0 0,0 1 0 0 0,0 0-1 0 0,8-1 1 0 0,64-10-962 0 0,-25 10-7641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21.9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93 4984 0 0,'0'0'9113'0'0,"89"-58"-9153"0"0,-61 47-124 0 0,1 4-12 0 0,-3-1 160 0 0,-2 4-328 0 0,-6 1-292 0 0,-2 1-568 0 0,-7 2-1288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25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1 208 0 0,'-1'0'3977'0'0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26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4 288 0 0,'0'0'8079'0'0,"0"-3"-7375"0"0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27.6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11 8689 0 0,'0'0'4592'0'0,"-1"-2"-4700"0"0,0-6 2840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33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90 40 0 0,'9'-11'6679'0'0,"-9"10"-6399"0"0,0 0 1 0 0,0-1-1 0 0,0 1 0 0 0,1-1 0 0 0,-1 1 0 0 0,0 0 0 0 0,0-1 0 0 0,1 1 0 0 0,-1 0 1 0 0,1-1-1 0 0,-1 1 0 0 0,1 0 0 0 0,-1-1 0 0 0,1 1 0 0 0,0 0 0 0 0,0 0 1 0 0,0 0-1 0 0,0 0 0 0 0,1-2 0 0 0,27-10-149 0 0,-23 12 31 0 0,21-8-44 0 0,2 1 0 0 0,-1 1-1 0 0,1 2 1 0 0,0 1 0 0 0,0 1 0 0 0,0 2-1 0 0,39 2 1 0 0,-65-1-103 0 0,1 1-1 0 0,-1-1 1 0 0,0 1 0 0 0,0 0-1 0 0,0-1 1 0 0,0 1-1 0 0,0 1 1 0 0,0-1-1 0 0,0 0 1 0 0,0 1 0 0 0,-1-1-1 0 0,1 1 1 0 0,0 0-1 0 0,-1 0 1 0 0,1 0 0 0 0,-1 0-1 0 0,0 1 1 0 0,4 4-1 0 0,-5-5-5 0 0,0 1-1 0 0,1-1 1 0 0,-2 1-1 0 0,1-1 1 0 0,0 1 0 0 0,0 0-1 0 0,-1-1 1 0 0,1 1-1 0 0,-1 0 1 0 0,0 0-1 0 0,0-1 1 0 0,0 1-1 0 0,0 0 1 0 0,-1-1-1 0 0,1 1 1 0 0,-1 0-1 0 0,1-1 1 0 0,-1 1-1 0 0,0 0 1 0 0,0-1 0 0 0,0 1-1 0 0,-3 3 1 0 0,-5 9 33 0 0,-1-1 0 0 0,0 0 0 0 0,-1 0 0 0 0,-1-1 0 0 0,0 0 0 0 0,0-1 0 0 0,-2-1 0 0 0,1 0 0 0 0,-1-1 0 0 0,-1 0 1 0 0,0-1-1 0 0,0-1 0 0 0,-1 0 0 0 0,0-1 0 0 0,-33 9 0 0 0,97-22 124 0 0,1 2 1 0 0,58 2-1 0 0,-104 2-160 0 0,1 1-1 0 0,-1 0 0 0 0,0 0 1 0 0,0 0-1 0 0,1 0 0 0 0,-1 0 0 0 0,0 1 1 0 0,0-1-1 0 0,0 1 0 0 0,0 0 1 0 0,-1 0-1 0 0,1 0 0 0 0,0 0 1 0 0,-1 1-1 0 0,0-1 0 0 0,1 1 1 0 0,-1-1-1 0 0,0 1 0 0 0,0 0 0 0 0,0 0 1 0 0,-1 0-1 0 0,1 0 0 0 0,-1 0 1 0 0,0 0-1 0 0,0 1 0 0 0,0-1 1 0 0,0 0-1 0 0,1 6 0 0 0,-1-3 28 0 0,-1 0 1 0 0,1 0-1 0 0,-1 0 0 0 0,0 0 0 0 0,-1 0 0 0 0,1 0 1 0 0,-1 0-1 0 0,0-1 0 0 0,-1 1 0 0 0,1 0 1 0 0,-1 0-1 0 0,0-1 0 0 0,-1 1 0 0 0,1-1 1 0 0,-7 10-1 0 0,1-7-20 0 0,0 1 1 0 0,0-1 0 0 0,-1 0-1 0 0,0-1 1 0 0,-1 0 0 0 0,1 0 0 0 0,-1-1-1 0 0,-1 0 1 0 0,-18 7 0 0 0,-10 2-821 0 0,-53 12 0 0 0,90-27 735 0 0,-49 12-2658 0 0,-16-2-3071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5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0 489 296 0 0,'0'0'2938'0'0,"14"-2"-1642"0"0,449-42 326 0 0,19 28-952 0 0,-376 13-783 0 0,539-45 246 0 0,-105 3 363 0 0,262 30 1097 0 0,-570 14-1618 0 0,664-47 493 0 0,-287 8 493 0 0,149-19-352 0 0,-253 15-183 0 0,322 11 680 0 0,-348 18-997 0 0,94-3 653 0 0,2 30-506 0 0,-262-1 16 0 0,435-39 1 0 0,-542 13 141 0 0,360 21-1 0 0,-489 0-370 0 0,338 16 390 0 0,-401-25-740 0 0,-12-3-790 0 0,-4 3 560 0 0,0 1-1 0 0,0-1 1 0 0,0 1 0 0 0,-1-1 0 0 0,1 1-1 0 0,-1 0 1 0 0,1 0 0 0 0,-5-3 0 0 0,-47-33-7959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34.3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437 30 3132 0 0,'0'0'4859'0'0,"-15"-5"-4395"0"0,-53-17-61 0 0,63 21-353 0 0,-1 1 0 0 0,1-1 0 0 0,-1 1-1 0 0,1-1 1 0 0,-1 2 0 0 0,1-1 0 0 0,-1 1 0 0 0,1-1 0 0 0,0 2-1 0 0,-1-1 1 0 0,1 0 0 0 0,0 1 0 0 0,0 0 0 0 0,0 0 0 0 0,0 1-1 0 0,0 0 1 0 0,0-1 0 0 0,1 1 0 0 0,-6 5 0 0 0,0-1 56 0 0,-13 8 30 0 0,2 1 0 0 0,-1 1 0 0 0,2 1 1 0 0,1 1-1 0 0,0 0 0 0 0,-26 37 0 0 0,37-45-121 0 0,0 0-1 0 0,1 0 0 0 0,1 1 0 0 0,0 0 1 0 0,0 0-1 0 0,1 0 0 0 0,1 1 1 0 0,0 0-1 0 0,1 0 0 0 0,0 0 1 0 0,1 0-1 0 0,0 0 0 0 0,1 0 0 0 0,0 1 1 0 0,3 19-1 0 0,-1-28 21 0 0,0-1 0 0 0,1 0 0 0 0,-1 0 0 0 0,1 1 0 0 0,0-1-1 0 0,0-1 1 0 0,0 1 0 0 0,1 0 0 0 0,-1 0 0 0 0,1-1 0 0 0,0 1 0 0 0,0-1 0 0 0,0 0 0 0 0,0 0 0 0 0,1 0 0 0 0,-1-1-1 0 0,1 1 1 0 0,0-1 0 0 0,0 1 0 0 0,0-1 0 0 0,0-1 0 0 0,0 1 0 0 0,0 0 0 0 0,0-1 0 0 0,1 0 0 0 0,7 1 0 0 0,6 1 59 0 0,0-1 1 0 0,0 0-1 0 0,0-2 1 0 0,0 0 0 0 0,23-3-1 0 0,-24 0-10 0 0,0 0 0 0 0,-1-1 0 0 0,0-1 0 0 0,0-1 0 0 0,0 0 0 0 0,0-1 0 0 0,-1-1 0 0 0,0 0 0 0 0,-1-1 0 0 0,0 0 0 0 0,0-2 0 0 0,15-14 0 0 0,-15 12-32 0 0,0-1 0 0 0,-1 0-1 0 0,-1-1 1 0 0,-1-1-1 0 0,0 1 1 0 0,-1-2-1 0 0,-1 1 1 0 0,0-2 0 0 0,-1 1-1 0 0,9-31 1 0 0,-15 42-59 0 0,0 0 1 0 0,-1 0 0 0 0,0 0 0 0 0,0 0 0 0 0,-1 0 0 0 0,0 0-1 0 0,0 0 1 0 0,0 0 0 0 0,-1 0 0 0 0,1 0 0 0 0,-2 0-1 0 0,1 0 1 0 0,-1 0 0 0 0,1 0 0 0 0,-2 0 0 0 0,1 1-1 0 0,-1-1 1 0 0,-4-6 0 0 0,4 7-36 0 0,-1 1 0 0 0,0 0 0 0 0,0 0 0 0 0,-1 0 0 0 0,1 0 0 0 0,-1 1 0 0 0,0-1 0 0 0,0 1 0 0 0,0 0-1 0 0,0 1 1 0 0,0 0 0 0 0,-1-1 0 0 0,1 2 0 0 0,-1-1 0 0 0,1 1 0 0 0,-1-1 0 0 0,0 1 0 0 0,0 1 0 0 0,-8-1 0 0 0,3 1-49 0 0,-1 0 0 0 0,1 0 1 0 0,0 2-1 0 0,-1-1 0 0 0,1 1 0 0 0,-13 4 0 0 0,15-3-824 0 0,0 1 0 0 0,0 0-1 0 0,1 0 1 0 0,-14 9-1 0 0,5 0-3713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34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74 6097 0 0,'0'0'11129'0'0,"6"1"-10963"0"0,86 9 879 0 0,154-4 0 0 0,-237-6-1038 0 0,-1 0-1 0 0,1-1 1 0 0,0 0-1 0 0,-1-1 1 0 0,1 0-1 0 0,-1 0 1 0 0,0-1-1 0 0,0 0 1 0 0,0 0-1 0 0,12-8 1 0 0,-19 11-69 0 0,0-1 0 0 0,-1 1 0 0 0,1-1-1 0 0,-1 0 1 0 0,1 1 0 0 0,-1-1 0 0 0,1 0 0 0 0,-1 0 0 0 0,1 1 0 0 0,-1-1 0 0 0,0 0 0 0 0,1 0 0 0 0,-1 0 0 0 0,0 1 0 0 0,0-1-1 0 0,0 0 1 0 0,0 0 0 0 0,0 0 0 0 0,0 0 0 0 0,0 0 0 0 0,0 1 0 0 0,0-1 0 0 0,0 0 0 0 0,0 0 0 0 0,0 0 0 0 0,0 0 0 0 0,-1 0-1 0 0,1 1 1 0 0,0-1 0 0 0,-1 0 0 0 0,1 0 0 0 0,-1 1 0 0 0,0-2 0 0 0,-4-16-7345 0 0,5 1 823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38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0 360 2916 0 0,'0'0'4735'0'0,"3"-16"-4008"0"0,9-48-8 0 0,-9 54-506 0 0,-1 1 1 0 0,2 0 0 0 0,-1 0-1 0 0,1 0 1 0 0,0 1 0 0 0,1-1-1 0 0,0 1 1 0 0,0 0-1 0 0,1 1 1 0 0,10-13 0 0 0,-3 8-62 0 0,0 1 1 0 0,0 0-1 0 0,1 0 1 0 0,19-10-1 0 0,-3 4 172 0 0,1 2-1 0 0,0 1 1 0 0,1 1 0 0 0,58-15-1 0 0,-63 22-271 0 0,0 0-1 0 0,0 2 1 0 0,1 2-1 0 0,-1 0 1 0 0,1 2-1 0 0,39 4 1 0 0,-56-3-46 0 0,1 2 0 0 0,-1-1 1 0 0,0 1-1 0 0,1 1 0 0 0,-2 0 0 0 0,1 1 1 0 0,0 0-1 0 0,-1 0 0 0 0,0 1 0 0 0,0 1 1 0 0,0 0-1 0 0,11 11 0 0 0,-10-7-5 0 0,0 1-1 0 0,-1 0 0 0 0,0 1 0 0 0,-1 0 1 0 0,-1 0-1 0 0,0 1 0 0 0,-1 0 1 0 0,8 21-1 0 0,-5-5 9 0 0,-2 0 0 0 0,-1 0 1 0 0,-1 1-1 0 0,-2-1 0 0 0,-1 1 0 0 0,-1 1 0 0 0,-2-1 0 0 0,-7 59 1 0 0,0-47 45 0 0,-2 0 0 0 0,-2-1 0 0 0,-2 0 0 0 0,-2-1 0 0 0,-1 0 0 0 0,-3-2 0 0 0,-1 0 0 0 0,-1-1 0 0 0,-3-1 0 0 0,-1-1 0 0 0,-47 53 0 0 0,56-72 83 0 0,-1-2 1 0 0,0 1 0 0 0,-2-2 0 0 0,1 0-1 0 0,-2-2 1 0 0,-39 21 0 0 0,46-28-18 0 0,0 1 0 0 0,0-1 0 0 0,0-1 0 0 0,-1-1 1 0 0,0 0-1 0 0,0 0 0 0 0,0-2 0 0 0,0 1 0 0 0,0-2 0 0 0,0 0 1 0 0,0-1-1 0 0,-22-3 0 0 0,28 2-28 0 0,-1 0 1 0 0,1-1-1 0 0,0 0 1 0 0,0-1-1 0 0,0 1 1 0 0,1-1-1 0 0,-1-1 1 0 0,1 0-1 0 0,0 0 1 0 0,0 0-1 0 0,-11-12 1 0 0,8 6-12 0 0,2 0 0 0 0,0 0 1 0 0,0 0-1 0 0,1-1 0 0 0,0 0 1 0 0,-9-24-1 0 0,5 3-77 0 0,1 0 1 0 0,2-1 0 0 0,2 0-1 0 0,0 0 1 0 0,0-39-1 0 0,6-121-539 0 0,2 166-100 0 0,1 1 1 0 0,2-1 0 0 0,1 1-1 0 0,18-49 1 0 0,-5 36-2449 0 0,13-1-2090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15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92 0 0,'0'0'52'0'0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17.5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198 734 80 0 0,'-81'33'71'0'0,"79"-33"-49"0"0,0 1 0 0 0,0 0 0 0 0,1-1-1 0 0,-1 1 1 0 0,0 0 0 0 0,1 0-1 0 0,-1 1 1 0 0,1-1 0 0 0,-1 0 0 0 0,1 0-1 0 0,-3 3 1 0 0,2 9 3021 0 0,3-13-2927 0 0,-1 1-1 0 0,0-1 1 0 0,0 1-1 0 0,0-1 1 0 0,0 1-1 0 0,0-1 1 0 0,0 1-1 0 0,0-1 1 0 0,0 1-1 0 0,0-1 1 0 0,0 1-1 0 0,-1-1 1 0 0,1 1-1 0 0,0-1 1 0 0,0 1-1 0 0,0-1 1 0 0,0 0-1 0 0,-1 1 1 0 0,1-1-1 0 0,0 1 1 0 0,-1-1-1 0 0,1 1 1 0 0,0-1-1 0 0,-1 0 1 0 0,1 1-1 0 0,0-1 1 0 0,-1 0-1 0 0,1 1 1 0 0,0-1-1 0 0,-1 0 1 0 0,1 0-1 0 0,-1 0 1 0 0,1 1-1 0 0,-1-1 1 0 0,1 0-1 0 0,-1 0 1 0 0,0 0-1 0 0,-40 11 2720 0 0,39-11-2736 0 0,0 1 0 0 0,0-1-1 0 0,0 0 1 0 0,-1 0 0 0 0,1 0-1 0 0,0 0 1 0 0,0 0 0 0 0,0 0-1 0 0,0 0 1 0 0,-1-1 0 0 0,1 1-1 0 0,0-1 1 0 0,0 0 0 0 0,0 0-1 0 0,0 1 1 0 0,-3-3-1 0 0,4 1 31 0 0,1 1-1 0 0,-1-1 1 0 0,1 0-1 0 0,-1 0 0 0 0,1 1 1 0 0,0-1-1 0 0,-1 0 0 0 0,1 0 1 0 0,0 0-1 0 0,0 1 0 0 0,0-1 1 0 0,0 0-1 0 0,1 0 0 0 0,0-2 1 0 0,4-25-64 0 0,3-9 62 0 0,2 0 0 0 0,2 1 1 0 0,1 0-1 0 0,19-36 0 0 0,13-10 104 0 0,78-110 0 0 0,-92 145-187 0 0,-22 33-60 0 0,0 1 0 0 0,1 0-1 0 0,18-19 1 0 0,-22 26 30 0 0,14-13-121 0 0,1 1 0 0 0,38-28 0 0 0,-51 41 51 0 0,0 2 0 0 0,1-1 0 0 0,0 1 0 0 0,-1 0 0 0 0,1 1 1 0 0,1 0-1 0 0,-1 0 0 0 0,0 1 0 0 0,1 1 0 0 0,-1-1 0 0 0,17 1 1 0 0,42 4-10 0 0,0 4 0 0 0,109 25 1 0 0,-169-31 32 0 0,0 1 0 0 0,0 0-1 0 0,-1 0 1 0 0,1 1 0 0 0,-1 0 0 0 0,1 1 0 0 0,-1-1 0 0 0,0 1 0 0 0,12 10 0 0 0,-14-10 35 0 0,-1 1 0 0 0,0 0 0 0 0,1 0 0 0 0,-2 1 0 0 0,1-1 0 0 0,-1 1-1 0 0,1 0 1 0 0,-2 0 0 0 0,1 0 0 0 0,-1 0 0 0 0,0 1 0 0 0,2 7 0 0 0,17 56 297 0 0,-14-51-205 0 0,-1 0 0 0 0,-1 0 0 0 0,0 1 0 0 0,-2-1 0 0 0,2 35 0 0 0,-6-32-10 0 0,-1 0 0 0 0,-2 0 1 0 0,0-1-1 0 0,-1 1 0 0 0,-1-1 0 0 0,-1 0 0 0 0,-1-1 0 0 0,-1 0 1 0 0,-22 38-1 0 0,-11 8-10 0 0,-71 84 0 0 0,111-148-70 0 0,-16 22 38 0 0,-2-1 1 0 0,0 0 0 0 0,-2-2-1 0 0,-1 0 1 0 0,0-1 0 0 0,-1-2-1 0 0,-46 27 1 0 0,42-30-19 0 0,-40 15-1 0 0,55-26 57 0 0,0 0 1 0 0,0-1 0 0 0,0 0-1 0 0,0-2 1 0 0,-27 2-1 0 0,32-4 161 0 0,-1 0 1 0 0,1 0-1 0 0,-1-1 0 0 0,1 0 0 0 0,0-1 0 0 0,-15-6 1 0 0,15 6-145 0 0,0 0 1 0 0,0 0-1 0 0,0 0 1 0 0,0 1 0 0 0,0 1-1 0 0,-17-2 1 0 0,15 3-80 0 0,0 0-1 0 0,0 0 1 0 0,1-1 0 0 0,-1 0 0 0 0,0-1 0 0 0,-10-3 0 0 0,17 4 15 0 0,-1-1 0 0 0,1 0 1 0 0,0 0-1 0 0,-1 0 1 0 0,1 0-1 0 0,0-1 0 0 0,1 1 1 0 0,-1-1-1 0 0,0 0 1 0 0,1 0-1 0 0,-1 0 0 0 0,1 0 1 0 0,0 0-1 0 0,0 0 1 0 0,0 0-1 0 0,0-1 0 0 0,1 1 1 0 0,-3-7-1 0 0,-1-7-7 0 0,0 0 0 0 0,1 0 0 0 0,1 0-1 0 0,1 0 1 0 0,0 0 0 0 0,1-1 0 0 0,1-19 0 0 0,2 21-350 0 0,-1 1 1 0 0,2 0-1 0 0,5-19 0 0 0,-5 24-471 0 0,0 1 0 0 0,1-1 0 0 0,0 1 0 0 0,1 0 0 0 0,8-12 0 0 0,-4 8-3190 0 0,4 3-637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19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1 132 0 0,'0'0'0'0'0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19.6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31 1120 0 0,'0'0'3995'0'0,"-13"-6"-2409"0"0,-4-1-1058 0 0,1 0 453 0 0,-2 0 0 0 0,-17 4 4218 0 0,44 15-4694 0 0,123 129 3637 0 0,5 8-3143 0 0,-28-29-799 0 0,48 59-117 0 0,-128-142-1450 0 0,30 55 1 0 0,-41-54-3587 0 0,-10-18-203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18.7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14 393 2492 0 0,'0'0'10087'0'0,"-3"-12"-9561"0"0,0-4-355 0 0,0 8-65 0 0,2 0 1 0 0,-1 0 0 0 0,1 0 0 0 0,0 0-1 0 0,1-11 1 0 0,1 13 30 0 0,1 1-1 0 0,0 0 1 0 0,0 0-1 0 0,0 0 1 0 0,1 0-1 0 0,-1 1 1 0 0,1-1 0 0 0,0 1-1 0 0,1-1 1 0 0,3-3-1 0 0,2-4 88 0 0,2-5-105 0 0,1 1 0 0 0,1 0 0 0 0,0 1-1 0 0,1 0 1 0 0,1 1 0 0 0,0 0 0 0 0,0 2 0 0 0,2 0-1 0 0,0 0 1 0 0,0 2 0 0 0,0 0 0 0 0,2 1 0 0 0,20-7 0 0 0,6 1-111 0 0,46-10 1 0 0,-78 22-9 0 0,1 1-1 0 0,-1 0 1 0 0,1 1 0 0 0,0 0 0 0 0,0 1 0 0 0,-1 1-1 0 0,1 0 1 0 0,17 4 0 0 0,-21-2-7 0 0,0 0 1 0 0,-1 1-1 0 0,1 0 1 0 0,-1 1-1 0 0,1 0 1 0 0,-2 0-1 0 0,1 1 1 0 0,0 0-1 0 0,-1 1 1 0 0,12 11-1 0 0,-9-5-2 0 0,0-1 0 0 0,-2 1 0 0 0,1 1-1 0 0,-2 0 1 0 0,1 0 0 0 0,6 18 0 0 0,0 8 65 0 0,-2 1 1 0 0,-1 0 0 0 0,-2 1 0 0 0,5 53-1 0 0,-8-22 259 0 0,-2 132-1 0 0,-6-196-300 0 0,0 0 1 0 0,0-1-1 0 0,0 1 1 0 0,-1-1-1 0 0,-1 1 1 0 0,1-1-1 0 0,-1 0 0 0 0,-1 0 1 0 0,1 0-1 0 0,-1 0 1 0 0,-1 0-1 0 0,0-1 1 0 0,0 0-1 0 0,0 0 0 0 0,-1 0 1 0 0,-12 11-1 0 0,8-10 47 0 0,0 0-1 0 0,0-1 0 0 0,-1 0 1 0 0,-1 0-1 0 0,1-2 0 0 0,-1 1 0 0 0,0-1 1 0 0,0-1-1 0 0,0 0 0 0 0,-26 4 1 0 0,25-6-23 0 0,0 0 1 0 0,0-1 0 0 0,0-1-1 0 0,0 0 1 0 0,0-1 0 0 0,0 0-1 0 0,0-1 1 0 0,1-1 0 0 0,-1 0-1 0 0,-23-9 1 0 0,28 9-67 0 0,0-1 1 0 0,1 0-1 0 0,-1-1 1 0 0,1 0-1 0 0,0 0 0 0 0,0 0 1 0 0,0-1-1 0 0,1 0 1 0 0,0 0-1 0 0,0-1 0 0 0,0 0 1 0 0,1 0-1 0 0,0 0 1 0 0,0-1-1 0 0,1 1 0 0 0,-6-16 1 0 0,4 7-398 0 0,1-1-1 0 0,1 0 1 0 0,1 0 0 0 0,0-1 0 0 0,1 1 0 0 0,1-25 0 0 0,2 11-1863 0 0,2 1 1 0 0,0-1-1 0 0,9-31 1 0 0,8-16-3857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41 546 5004 0 0,'0'0'5227'0'0,"-4"-16"-3164"0"0,3 12-2025 0 0,-9-33 216 0 0,1-1 1 0 0,3 0-1 0 0,1 0 1 0 0,-1-46-1 0 0,7 79-280 0 0,0 1 1 0 0,0-1 0 0 0,1 0-1 0 0,0 0 1 0 0,-1 1-1 0 0,1 0 1 0 0,1-1 0 0 0,-1 1-1 0 0,0 0 1 0 0,1 0-1 0 0,0 0 1 0 0,0 0-1 0 0,1 0 1 0 0,-1 1 0 0 0,0 0-1 0 0,1-1 1 0 0,0 1-1 0 0,0 0 1 0 0,5-2-1 0 0,12-7-4 0 0,-1 1 1 0 0,39-15-1 0 0,-43 19 149 0 0,20-8 90 0 0,191-72 1894 0 0,-187 75-1976 0 0,1 1 1 0 0,-1 2-1 0 0,78-6 0 0 0,-105 15-133 0 0,11-3-26 0 0,-1 2 0 0 0,0 1 0 0 0,1 2 0 0 0,34 5 0 0 0,-51-6 32 0 0,0 1 1 0 0,-1 0-1 0 0,1 1 0 0 0,-1-1 1 0 0,0 1-1 0 0,0 0 0 0 0,0 1 1 0 0,0-1-1 0 0,0 1 1 0 0,-1 1-1 0 0,0-1 0 0 0,0 1 1 0 0,0 0-1 0 0,0 0 0 0 0,-1 0 1 0 0,0 0-1 0 0,0 1 0 0 0,0 0 1 0 0,-1 0-1 0 0,3 6 0 0 0,3 9 76 0 0,-2 1 0 0 0,0 0 0 0 0,-2 0 0 0 0,0 0 0 0 0,-1 1 0 0 0,-2-1 0 0 0,0 1 0 0 0,-1 0 0 0 0,-3 26 0 0 0,-4 11-58 0 0,-2-1 0 0 0,-21 74 1 0 0,22-104 15 0 0,-1-1 1 0 0,-2-1-1 0 0,0 0 1 0 0,-19 33-1 0 0,19-43 2 0 0,0-1-1 0 0,-2 0 1 0 0,0-1 0 0 0,0 0-1 0 0,-2-1 1 0 0,0 0-1 0 0,-22 16 1 0 0,25-21-1 0 0,0 0 0 0 0,-1-1 0 0 0,-1-1 0 0 0,1 0 0 0 0,-1 0 0 0 0,-1-1 1 0 0,1-1-1 0 0,-1 0 0 0 0,1-1 0 0 0,-2-1 0 0 0,1 0 0 0 0,0 0 0 0 0,0-2 0 0 0,-1 0 0 0 0,1 0 0 0 0,-1-2 1 0 0,1 1-1 0 0,0-2 0 0 0,-1 0 0 0 0,1-1 0 0 0,-21-6 0 0 0,11 0 83 0 0,0-1 1 0 0,0-1-1 0 0,2-1 1 0 0,-1-1-1 0 0,2-1 0 0 0,0-1 1 0 0,0-1-1 0 0,1 0 1 0 0,2-2-1 0 0,-19-20 0 0 0,27 26-77 0 0,0-1 0 0 0,0 1 0 0 0,1-1 0 0 0,1-1 0 0 0,0 0-1 0 0,1 0 1 0 0,1 0 0 0 0,0-1 0 0 0,1 0 0 0 0,1 0 0 0 0,0-1-1 0 0,1 1 1 0 0,0-1 0 0 0,1 0 0 0 0,1 1 0 0 0,1-1 0 0 0,2-25-1 0 0,1 28-55 0 0,0 1 0 0 0,1-1 0 0 0,0 1-1 0 0,1 0 1 0 0,1 0 0 0 0,-1 0 0 0 0,2 0-1 0 0,0 1 1 0 0,0 0 0 0 0,1 1 0 0 0,0 0-1 0 0,1 0 1 0 0,0 1 0 0 0,13-10 0 0 0,2-1-48 0 0,1 1 0 0 0,1 1 1 0 0,1 1-1 0 0,50-23 0 0 0,-47 27 27 0 0,61-18-1 0 0,-77 27-87 0 0,0 1 1 0 0,1 1-1 0 0,-1 0 0 0 0,1 1 1 0 0,-1 0-1 0 0,27 3 1 0 0,-37-1-96 0 0,0 0 1 0 0,-1 0-1 0 0,1 0 1 0 0,-1 0-1 0 0,1 1 1 0 0,-1-1 0 0 0,0 1-1 0 0,1 0 1 0 0,-1 0-1 0 0,4 3 1 0 0,15 18-6501 0 0,-12-8 633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42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254 1171 3524 0 0,'0'0'9703'0'0,"15"2"-9351"0"0,125 28 441 0 0,21 5-93 0 0,-132-30-573 0 0,-1-3 0 0 0,0 0 0 0 0,51-4 0 0 0,-70 0-11 0 0,-1 0 1 0 0,1 0-1 0 0,0-1 1 0 0,-1 0-1 0 0,0 0 0 0 0,1-1 1 0 0,-2 0-1 0 0,1-1 1 0 0,12-8-1 0 0,-5 1 47 0 0,0 0 0 0 0,-2-1 0 0 0,20-22 0 0 0,-14 11-114 0 0,-2-1-1 0 0,-1-1 0 0 0,0 0 0 0 0,-2-1 1 0 0,-1 0-1 0 0,-2-1 0 0 0,0-1 0 0 0,10-48 1 0 0,-11 29-45 0 0,-2-1-1 0 0,-3 0 1 0 0,-2 0 0 0 0,-4-77 0 0 0,-1 107-50 0 0,-1 0 1 0 0,-1 0 0 0 0,-1 0 0 0 0,0 1 0 0 0,-2-1-1 0 0,0 1 1 0 0,-1 1 0 0 0,-1 0 0 0 0,0 0 0 0 0,-1 0 0 0 0,-1 1-1 0 0,0 1 1 0 0,-25-25 0 0 0,-8-4-89 0 0,-2 2 1 0 0,-98-68-1 0 0,133 103 100 0 0,0 0 1 0 0,0 1-1 0 0,0 0 0 0 0,-1 0 0 0 0,0 2 0 0 0,0-1 1 0 0,0 2-1 0 0,0-1 0 0 0,-1 2 0 0 0,1 0 0 0 0,-1 0 1 0 0,1 1-1 0 0,-1 1 0 0 0,0 0 0 0 0,0 0 0 0 0,1 2 1 0 0,-1-1-1 0 0,0 2 0 0 0,-20 6 0 0 0,3-1 4 0 0,0 2 0 0 0,1 1 0 0 0,1 1 0 0 0,0 2 0 0 0,-47 29-1 0 0,61-33 18 0 0,0 1-1 0 0,0 1 0 0 0,1 0 1 0 0,0 0-1 0 0,1 1 0 0 0,1 1 0 0 0,0 0 1 0 0,1 0-1 0 0,0 1 0 0 0,1 1 1 0 0,-10 25-1 0 0,2 8 13 0 0,2 0-1 0 0,3 1 1 0 0,2 0 0 0 0,2 0 0 0 0,2 1-1 0 0,2 76 1 0 0,4-107 31 0 0,2-1 0 0 0,0 0-1 0 0,2 0 1 0 0,0 0 0 0 0,1 0 0 0 0,0 0 0 0 0,2-1-1 0 0,0 0 1 0 0,1 0 0 0 0,1-1 0 0 0,1 0 0 0 0,0 0-1 0 0,1-1 1 0 0,15 16 0 0 0,15 12 165 0 0,1-2 1 0 0,2-1-1 0 0,61 42 1 0 0,-37-24-397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5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10 404 0 0,'0'0'4936'0'0,"-14"0"-5124"0"0,-44 2-35 0 0,53-1 214 0 0,0 1-1 0 0,1-1 0 0 0,-1 1 1 0 0,1 0-1 0 0,0 0 0 0 0,-1 0 1 0 0,1 1-1 0 0,0-1 1 0 0,0 1-1 0 0,1 0 0 0 0,-1 1 1 0 0,1-1-1 0 0,-1 0 1 0 0,1 1-1 0 0,-4 5 0 0 0,-1 0 7 0 0,1 0 34 0 0,-1-1-1 0 0,2 1 1 0 0,-1 0-1 0 0,1 1 1 0 0,1 0-1 0 0,0-1 0 0 0,0 2 1 0 0,1-1-1 0 0,0 0 1 0 0,1 1-1 0 0,0 0 1 0 0,0 0-1 0 0,1 0 1 0 0,1 0-1 0 0,0 0 0 0 0,1 0 1 0 0,0 0-1 0 0,0 1 1 0 0,3 13-1 0 0,-2-21-3 0 0,0-1 0 0 0,1 1 0 0 0,-1-1 0 0 0,0 0 1 0 0,1 0-1 0 0,0 0 0 0 0,0 0 0 0 0,0 0 0 0 0,0 0 0 0 0,0 0 0 0 0,0-1 0 0 0,1 1 0 0 0,-1-1 0 0 0,1 0 0 0 0,0 0 0 0 0,0 1 0 0 0,0-2 0 0 0,0 1 1 0 0,0 0-1 0 0,0-1 0 0 0,0 1 0 0 0,0-1 0 0 0,1 0 0 0 0,-1 0 0 0 0,1 0 0 0 0,-1-1 0 0 0,1 1 0 0 0,-1-1 0 0 0,1 0 0 0 0,3 0 0 0 0,3 0 154 0 0,0 0-1 0 0,-1-1 1 0 0,1 0-1 0 0,-1-1 1 0 0,1 0-1 0 0,-1 0 0 0 0,0-1 1 0 0,0-1-1 0 0,16-7 1 0 0,-17 6-126 0 0,1-2 0 0 0,-1 1 1 0 0,0-1-1 0 0,-1 0 1 0 0,0 0-1 0 0,0-1 0 0 0,-1 0 1 0 0,0-1-1 0 0,0 1 0 0 0,0-1 1 0 0,-1 0-1 0 0,-1 0 0 0 0,0-1 1 0 0,0 1-1 0 0,-1-1 0 0 0,3-12 1 0 0,-4 17-109 0 0,-1-1 1 0 0,0 0-1 0 0,0 0 1 0 0,0 0-1 0 0,-1 0 1 0 0,0 0-1 0 0,0 0 1 0 0,0 0-1 0 0,-1 0 1 0 0,0 0-1 0 0,0 1 1 0 0,0-1-1 0 0,-1 0 1 0 0,0 0-1 0 0,0 1 1 0 0,0-1-1 0 0,-1 1 1 0 0,0 0-1 0 0,0 0 1 0 0,0 0-1 0 0,-1 0 1 0 0,0 0-1 0 0,0 1 1 0 0,0-1-1 0 0,0 1 1 0 0,0 0-1 0 0,-1 0 1 0 0,-9-5-1 0 0,10 7-213 0 0,-1 0-1 0 0,1 0 1 0 0,0 0-1 0 0,-1 1 1 0 0,0 0-1 0 0,1 0 1 0 0,-1 0-1 0 0,0 0 1 0 0,1 1-1 0 0,-1 0 1 0 0,0 0-1 0 0,1 0 1 0 0,-1 1-1 0 0,0-1 0 0 0,-4 2 1 0 0,-2 3-1393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46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6 107 288 0 0,'0'0'1529'0'0,"8"-30"-404"0"0,-8 29-1042 0 0,0 0-1 0 0,-1 0 0 0 0,1 0 0 0 0,0 1 1 0 0,0-1-1 0 0,-1 0 0 0 0,1 0 0 0 0,-1 0 1 0 0,1 0-1 0 0,-1 0 0 0 0,1 1 1 0 0,-1-1-1 0 0,1 0 0 0 0,-1 0 0 0 0,0 1 1 0 0,-6-10 4134 0 0,21 0-2138 0 0,11 2-1780 0 0,1 0 0 0 0,0 1 0 0 0,0 2 1 0 0,34-3-1 0 0,105 1-1059 0 0,-164 7 653 0 0,-1 0 1 0 0,1 0-1 0 0,-1 0 0 0 0,1-1 1 0 0,-1 1-1 0 0,1 0 0 0 0,-1 0 1 0 0,0 0-1 0 0,1 0 0 0 0,-1 0 1 0 0,1 0-1 0 0,-1 0 0 0 0,1 0 1 0 0,-1 0-1 0 0,1 1 0 0 0,-1-1 1 0 0,0 0-1 0 0,1 0 0 0 0,-1 0 1 0 0,1 0-1 0 0,-1 1 0 0 0,0-1 1 0 0,1 0-1 0 0,-1 0 1 0 0,0 1-1 0 0,1-1 0 0 0,-1 0 1 0 0,0 1-1 0 0,1-1 0 0 0,-1 0 1 0 0,0 1-1 0 0,1-1 0 0 0,-1 0 1 0 0,0 1-1 0 0,0-1 0 0 0,0 1 1 0 0,0-1-1 0 0,1 1 0 0 0,-1-1 1 0 0,0 0-1 0 0,0 1 0 0 0,0 0 1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46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6565 0 0,'0'0'6420'0'0,"102"-5"-6712"0"0,-56 5 88 0 0,8 3 200 0 0,3 3 0 0 0,2 2 4 0 0,-2 1-436 0 0,-3-2-1196 0 0,-16-1-1596 0 0,4-6-3721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50.7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15 144 0 0,'0'0'4770'0'0,"-2"-15"-5662"0"0,1 15 890 0 0,1 0-21 0 0,31 5-2865 0 0,-25-6 2385 0 0,-8 1 107 0 0,-33-4 186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52.1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12 2764 0 0,'0'0'10727'0'0,"-15"8"-8577"0"0,12-8-1483 0 0,-14-19-900 0 0,55 72-12006 0 0,-79-107 8403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56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 24 4728 0 0,'0'0'4213'0'0,"-33"-24"-6317"0"0,36 32 1116 0 0,3-2-681 0 0,7-5-1643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56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78 8281 0 0,'75'-28'2224'0'0,"-88"16"-1168"0"0,-4-1-452 0 0,0 2-564 0 0,-1 1-40 0 0,2 7-256 0 0,2 3-180 0 0,5 7-376 0 0,5 11-896 0 0,2 0-1396 0 0,2-5-2617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02.4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20 111 8521 0 0,'0'0'3936'0'0,"-17"-87"-3452"0"0,14 75-280 0 0,3 5-12 0 0,0 4-192 0 0,0 1-152 0 0,6 2-1756 0 0,6 8 1624 0 0,3 4-76 0 0,5 1-480 0 0,5 4-624 0 0,-5-7-1008 0 0,9-5-2593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02.8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 5869 0 0,'0'0'5948'0'0,"39"-39"-7804"0"0,-23 47 1848 0 0,7 2-356 0 0,3 0-336 0 0,-1 1-920 0 0,-4-2-1221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05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1420 0 0,'0'0'9064'0'0,"1"-7"-8742"0"0,1-21-116 0 0,2 35-1539 0 0,0 15 906 0 0,-10 1-1503 0 0,1-40-5392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06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0 1 1708 0 0</inkml:trace>
  <inkml:trace contextRef="#ctx0" brushRef="#br0" timeOffset="1">0 1 1708 0 0,'21'40'2700'0'0,"-21"-43"-1852"0"0,0 0-551 0 0,0 2-297 0 0,0 4-977 0 0,0 0 641 0 0,2 4-1596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5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5757 0 0,'0'0'200'0'0,"0"14"-1290"0"0,0-13 1094 0 0,1 28 38 0 0,-1 1 0 0 0,-6 32 0 0 0,0-19-122 0 0,3-14-9 0 0,-2 0 0 0 0,-1-1 0 0 0,-1 1 0 0 0,-15 38 0 0 0,19-61-1327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06.8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1 131 1616 0 0,'0'0'6711'0'0,"3"-5"-6546"0"0,-2 2-180 0 0,1 0-1 0 0,0 0 1 0 0,0 1-1 0 0,0-1 1 0 0,0 1-1 0 0,0-1 1 0 0,0 1-1 0 0,1 0 1 0 0,-1 0 0 0 0,1 0-1 0 0,-1 0 1 0 0,1 0-1 0 0,0 1 1 0 0,0-1-1 0 0,0 1 1 0 0,4-2-1 0 0,274-83 442 0 0,-266 85-763 0 0,-20 10-690 0 0,-20 11-2364 0 0,8-11 647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07.2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5609 0 0,'0'0'2628'0'0,"15"1"-2551"0"0,-3-1-68 0 0,213 6 197 0 0,-212-8-1205 0 0,-31-1-5595 0 0,17 3 6403 0 0,23 1-554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16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253 1303 1448 0 0,'0'0'7560'0'0,"16"9"-6938"0"0,115 63 789 0 0,-100-57-1140 0 0,1-1 0 0 0,1-1-1 0 0,0-2 1 0 0,52 11 0 0 0,-65-18-162 0 0,-1-2-1 0 0,1 0 1 0 0,0-1 0 0 0,0-1-1 0 0,-1 0 1 0 0,1-2-1 0 0,0 0 1 0 0,-1-2 0 0 0,30-8-1 0 0,4-8 182 0 0,0-3-1 0 0,-2-3 1 0 0,-1-1-1 0 0,-1-3 0 0 0,-1-2 1 0 0,-2-2-1 0 0,-1-2 1 0 0,73-77-1 0 0,-99 92-240 0 0,0-1-1 0 0,-2-1 0 0 0,-1 0 1 0 0,0-1-1 0 0,-2-1 1 0 0,18-43-1 0 0,-24 48-24 0 0,-1-1-1 0 0,-1 0 0 0 0,-1 0 1 0 0,-1-1-1 0 0,0 1 1 0 0,-2-1-1 0 0,0 0 1 0 0,-2 1-1 0 0,-2-29 1 0 0,-1 33-30 0 0,-1 1 1 0 0,0 0-1 0 0,-1 0 1 0 0,-1 0-1 0 0,-1 1 1 0 0,-15-28-1 0 0,-60-82-59 0 0,35 67 16 0 0,-1 2-1 0 0,-4 2 0 0 0,-57-47 0 0 0,92 87 16 0 0,-1 1-1 0 0,-1 1 1 0 0,0 1-1 0 0,-1 0 1 0 0,0 1-1 0 0,0 1 1 0 0,-1 2-1 0 0,0 0 0 0 0,0 0 1 0 0,-25-2-1 0 0,2 2-15 0 0,-1 2 0 0 0,0 2 0 0 0,0 2-1 0 0,-45 4 1 0 0,62 0 82 0 0,-1 2 0 0 0,1 0 0 0 0,0 2 0 0 0,0 1 0 0 0,1 1 0 0 0,0 2 0 0 0,1 0 0 0 0,0 2 0 0 0,1 1 0 0 0,0 1 0 0 0,1 1 0 0 0,1 1 0 0 0,0 1 0 0 0,1 1 0 0 0,2 0 0 0 0,0 2 0 0 0,1 1 0 0 0,1 0 0 0 0,0 1 0 0 0,2 1 0 0 0,1 1 0 0 0,2 0 0 0 0,0 1 0 0 0,1 0 0 0 0,-11 38 0 0 0,12-27-55 0 0,1 1 1 0 0,2 0-1 0 0,1 0 1 0 0,2 1-1 0 0,2 0 1 0 0,1-1-1 0 0,2 1 1 0 0,8 61-1 0 0,-3-73 24 0 0,1 1-1 0 0,1-1 1 0 0,1 0 0 0 0,1-1 0 0 0,2 0-1 0 0,0 0 1 0 0,2-1 0 0 0,1-1-1 0 0,0 0 1 0 0,2-1 0 0 0,1-1-1 0 0,31 33 1 0 0,-3-13 88 0 0,2-3-1 0 0,1-1 1 0 0,75 44-1 0 0,-123-82-109 0 0,0 0 0 0 0,-1 0 0 0 0,1 0 0 0 0,0 0-1 0 0,0 0 1 0 0,0 0 0 0 0,-1 0 0 0 0,1 0 0 0 0,0 0 0 0 0,0 0 0 0 0,0 1-1 0 0,-1-1 1 0 0,1 0 0 0 0,0 0 0 0 0,0 0 0 0 0,0 0 0 0 0,0 0 0 0 0,-1 1-1 0 0,1-1 1 0 0,0 0 0 0 0,0 0 0 0 0,0 0 0 0 0,0 0 0 0 0,0 1 0 0 0,0-1-1 0 0,-1 0 1 0 0,1 0 0 0 0,0 0 0 0 0,0 1 0 0 0,0-1 0 0 0,0 0-1 0 0,0 0 1 0 0,0 1 0 0 0,0-1 0 0 0,0 0 0 0 0,0 0 0 0 0,0 0 0 0 0,0 1-1 0 0,0-1 1 0 0,0 0 0 0 0,0 0 0 0 0,0 1 0 0 0,1-1 0 0 0,-1 0 0 0 0,0 0-1 0 0,0 0 1 0 0,0 1 0 0 0,0-1 0 0 0,0 0 0 0 0,0 0 0 0 0,0 0 0 0 0,1 0-1 0 0,-1 1 1 0 0,0-1 0 0 0,0 0 0 0 0,0 0 0 0 0,0 0 0 0 0,1 0 0 0 0,-1 0-1 0 0,0 0 1 0 0,0 1 0 0 0,0-1 0 0 0,1 0 0 0 0,-1 0 0 0 0,0 0-1 0 0,1 0 1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23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257 849 80 0 0,'0'0'2924'0'0,"18"15"-1681"0"0,14 10 42 0 0,2-2 0 0 0,54 28 0 0 0,-59-38-1035 0 0,0 0 1 0 0,0-2 0 0 0,1-1-1 0 0,0-2 1 0 0,1-1 0 0 0,54 6-1 0 0,-30-9-74 0 0,1-3 0 0 0,0-2 0 0 0,0-3 0 0 0,-1-2 0 0 0,1-3 0 0 0,-2-2 0 0 0,1-2 0 0 0,-2-2 0 0 0,0-3 0 0 0,-1-3 0 0 0,85-45 0 0 0,-114 52-77 0 0,0-1 1 0 0,-2-2 0 0 0,1 0 0 0 0,-2-1-1 0 0,0-1 1 0 0,-2-1 0 0 0,0 0-1 0 0,-1-1 1 0 0,20-34 0 0 0,-29 41-104 0 0,0 1 1 0 0,-1-1-1 0 0,-1 0 1 0 0,0-1-1 0 0,-1 1 1 0 0,-1-1 0 0 0,0 0-1 0 0,-1 0 1 0 0,-1-1-1 0 0,0 1 1 0 0,-1 0-1 0 0,-1-1 1 0 0,0 1-1 0 0,-1-1 1 0 0,-1 1 0 0 0,0 0-1 0 0,-1-1 1 0 0,-5-14-1 0 0,2 17-41 0 0,0-1 0 0 0,-1 1-1 0 0,-1 0 1 0 0,0 0 0 0 0,0 1 0 0 0,-1 0-1 0 0,-1 1 1 0 0,0 0 0 0 0,0 0 0 0 0,-15-11-1 0 0,-7-3-73 0 0,-1 2 0 0 0,-56-31 0 0 0,50 34 64 0 0,-1 2-1 0 0,-1 2 0 0 0,0 2 0 0 0,-1 1 0 0 0,-1 2 0 0 0,0 2 0 0 0,0 2 0 0 0,0 2 0 0 0,-1 2 1 0 0,0 2-1 0 0,0 1 0 0 0,0 3 0 0 0,1 1 0 0 0,-1 2 0 0 0,1 3 0 0 0,-58 18 0 0 0,54-12-56 0 0,1 3-1 0 0,1 1 1 0 0,0 3-1 0 0,2 1 0 0 0,-64 45 1 0 0,74-43 51 0 0,1 2 1 0 0,1 1 0 0 0,1 1-1 0 0,2 1 1 0 0,1 2 0 0 0,-45 68-1 0 0,63-84 22 0 0,0 1 0 0 0,1-1 0 0 0,1 1-1 0 0,1 1 1 0 0,-6 20 0 0 0,10-26 0 0 0,-1-1 0 0 0,2 1 1 0 0,0 0-1 0 0,0-1 0 0 0,1 1 0 0 0,0 0 1 0 0,1 0-1 0 0,0-1 0 0 0,4 14 1 0 0,-3-18 69 0 0,1 0 0 0 0,0-1 0 0 0,1 1 0 0 0,-1 0 1 0 0,1-1-1 0 0,0 0 0 0 0,1 0 0 0 0,-1 0 0 0 0,1-1 1 0 0,0 0-1 0 0,1 0 0 0 0,-1 0 0 0 0,1 0 0 0 0,12 7 1 0 0,8 3-721 0 0,0-1 1 0 0,36 13 0 0 0,-46-20-271 0 0,14 4-1257 0 0,11-1-626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27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39 624 2064 0 0,'0'0'4636'0'0,"-2"-7"-4272"0"0,0-2-186 0 0,0-1 0 0 0,0 0 1 0 0,1 1-1 0 0,0-1 0 0 0,1 0 0 0 0,0 0 1 0 0,1 0-1 0 0,0 0 0 0 0,0 1 0 0 0,1-1 1 0 0,0 0-1 0 0,1 1 0 0 0,0-1 0 0 0,1 1 1 0 0,0 0-1 0 0,0 0 0 0 0,1 1 0 0 0,0-1 1 0 0,9-12-1 0 0,55-56-206 0 0,148-128 1 0 0,-198 189-7 0 0,0 1 1 0 0,2 0-1 0 0,-1 2 1 0 0,2 0 0 0 0,-1 2-1 0 0,2 0 1 0 0,37-12 0 0 0,-43 19-16 0 0,0 0 0 0 0,0 0 0 0 0,1 2 0 0 0,-1 0 1 0 0,1 1-1 0 0,-1 1 0 0 0,1 1 0 0 0,0 0 0 0 0,-1 1 1 0 0,0 1-1 0 0,24 7 0 0 0,-18-3 5 0 0,0 0 0 0 0,0 2 0 0 0,-1 1 1 0 0,0 1-1 0 0,22 14 0 0 0,-34-18 39 0 0,0 1 0 0 0,0-1 1 0 0,-1 1-1 0 0,0 1 0 0 0,-1 0 0 0 0,0 0 0 0 0,0 1 1 0 0,-1 0-1 0 0,0 0 0 0 0,-1 1 0 0 0,0-1 0 0 0,4 13 1 0 0,-2 1 101 0 0,-1-1 1 0 0,-2 1 0 0 0,0 0-1 0 0,-2 0 1 0 0,0 1 0 0 0,-2-1 0 0 0,0 1-1 0 0,-2-1 1 0 0,-1 0 0 0 0,-5 27-1 0 0,-6 15 184 0 0,-3-1-1 0 0,-35 91 0 0 0,37-118-99 0 0,-2-2 1 0 0,-2 0-1 0 0,-1-1 1 0 0,-2 0-1 0 0,-1-2 0 0 0,-32 37 1 0 0,34-47-31 0 0,-1-2 0 0 0,-1 0-1 0 0,0 0 1 0 0,-2-2 0 0 0,0-1 0 0 0,-1-2 0 0 0,-1 0 0 0 0,-52 23 0 0 0,59-32-62 0 0,0-1 1 0 0,0-1 0 0 0,0-1 0 0 0,-1-1 0 0 0,1-1-1 0 0,-1 0 1 0 0,0-2 0 0 0,1 0 0 0 0,-1-1 0 0 0,0-1 0 0 0,1-1-1 0 0,-1 0 1 0 0,1-2 0 0 0,-35-12 0 0 0,38 11-57 0 0,0-1 1 0 0,0-1-1 0 0,1 0 1 0 0,0-1-1 0 0,0-1 1 0 0,1 0-1 0 0,0-1 1 0 0,1 0-1 0 0,0-1 1 0 0,1-1-1 0 0,0 0 1 0 0,1 0-1 0 0,0-1 1 0 0,2-1-1 0 0,-1 0 1 0 0,2 0-1 0 0,-7-17 1 0 0,10 18-46 0 0,0-1 0 0 0,2 0 0 0 0,0 0 0 0 0,0 0 1 0 0,2-1-1 0 0,0 1 0 0 0,0 0 0 0 0,1-1 0 0 0,1 1 0 0 0,1-1 1 0 0,0 1-1 0 0,1 0 0 0 0,10-29 0 0 0,-5 22-59 0 0,1 1 0 0 0,1 0 0 0 0,0 0 0 0 0,2 1-1 0 0,0 1 1 0 0,2-1 0 0 0,0 2 0 0 0,26-27 0 0 0,-35 40-81 0 0,-1 1 0 0 0,1 0 0 0 0,0 0 0 0 0,0 0 0 0 0,1 1 0 0 0,-1-1 0 0 0,1 1 0 0 0,-1 1 0 0 0,1-1 0 0 0,10-2 0 0 0,-7 3-733 0 0,0 0 0 0 0,1 1 0 0 0,-1 0 0 0 0,12 1-1 0 0,16 2-2855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29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1064 368 2936 0 0,'0'0'4809'0'0,"9"-15"-4075"0"0,5-4-483 0 0,-8 11-81 0 0,1-2-1 0 0,-1 1 0 0 0,0-1 0 0 0,-1 0 0 0 0,6-14 1 0 0,-9 20-74 0 0,0-1 0 0 0,0 0 0 0 0,-1 0 1 0 0,0 0-1 0 0,1 0 0 0 0,-2-1 0 0 0,1 1 1 0 0,0 0-1 0 0,-1 0 0 0 0,0-1 0 0 0,-1 1 1 0 0,1 0-1 0 0,-1 0 0 0 0,0-1 0 0 0,0 1 1 0 0,0 0-1 0 0,-1 0 0 0 0,0 0 0 0 0,0 0 1 0 0,0 1-1 0 0,0-1 0 0 0,-1 0 0 0 0,0 1 1 0 0,0 0-1 0 0,0 0 0 0 0,-1 0 1 0 0,1 0-1 0 0,-7-5 0 0 0,-8-6-71 0 0,-1 2-1 0 0,-1 0 1 0 0,0 1-1 0 0,0 1 0 0 0,-27-10 1 0 0,7 2-4 0 0,36 17 3 0 0,1 0 0 0 0,-1 1 1 0 0,0-1-1 0 0,0 0 1 0 0,0 1-1 0 0,0 0 1 0 0,0 0-1 0 0,-6 0 0 0 0,8 1-7 0 0,-1 0-1 0 0,0 1 0 0 0,0 0 0 0 0,1 0 1 0 0,-1 0-1 0 0,0 0 0 0 0,1 0 1 0 0,-1 0-1 0 0,1 1 0 0 0,-1-1 0 0 0,1 1 1 0 0,-4 3-1 0 0,-194 162 2378 0 0,171-138-2335 0 0,1 2 1 0 0,2 0 0 0 0,0 1 0 0 0,-27 48 0 0 0,46-68-60 0 0,0 1-1 0 0,0 1 1 0 0,1-1 0 0 0,1 1 0 0 0,0 0 0 0 0,1 1 0 0 0,0-1-1 0 0,2 1 1 0 0,-1 0 0 0 0,2-1 0 0 0,0 24 0 0 0,1-34-17 0 0,2 0 1 0 0,-1 0 0 0 0,0 0 0 0 0,1 0-1 0 0,-1 0 1 0 0,1-1 0 0 0,0 1-1 0 0,0-1 1 0 0,1 1 0 0 0,-1-1-1 0 0,1 0 1 0 0,-1 1 0 0 0,1-1-1 0 0,0-1 1 0 0,0 1 0 0 0,1 0-1 0 0,-1-1 1 0 0,1 0 0 0 0,-1 1 0 0 0,1-1-1 0 0,6 2 1 0 0,9 4-177 0 0,1 0 0 0 0,39 9 0 0 0,-44-13 126 0 0,11 2-17 0 0,5 1 5 0 0,-1 2-1 0 0,0 1 0 0 0,31 15 0 0 0,-53-21 50 0 0,0 0-1 0 0,0 1 0 0 0,0 0 0 0 0,-1 0 0 0 0,0 1 0 0 0,0 0 0 0 0,0 0 0 0 0,-1 1 0 0 0,0 0 0 0 0,0 0 0 0 0,-1 0 0 0 0,0 1 0 0 0,0 0 0 0 0,-1 0 1 0 0,6 11-1 0 0,-5-1 83 0 0,0 0 0 0 0,-1 0 0 0 0,-1 0 0 0 0,0 0 1 0 0,-2 1-1 0 0,0-1 0 0 0,-1 1 0 0 0,0-1 1 0 0,-2 1-1 0 0,0-1 0 0 0,-1 0 0 0 0,-1 0 0 0 0,-1 0 1 0 0,-1 0-1 0 0,-11 25 0 0 0,11-29 75 0 0,0-1 0 0 0,-1 1 0 0 0,-1-2 0 0 0,0 1 1 0 0,0-1-1 0 0,-2 0 0 0 0,1-1 0 0 0,-1 0 0 0 0,-1-1 0 0 0,0 0 0 0 0,-1-1 0 0 0,1 0 0 0 0,-2 0 1 0 0,1-1-1 0 0,-1-1 0 0 0,0 0 0 0 0,-1-1 0 0 0,0-1 0 0 0,-24 7 0 0 0,-4-6-66 0 0,-1-2-1 0 0,1-2 1 0 0,-1-2-1 0 0,1-2 1 0 0,-51-8-1 0 0,-51-2-2694 0 0,120 12 1619 0 0,9 0-83 0 0,1-1 0 0 0,0 0 0 0 0,0-1 0 0 0,0 0 0 0 0,-17-6 0 0 0,-21-12-5390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33.2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979 3116 132 0 0,'0'0'2160'0'0,"-15"-22"5594"0"0,25 21-9185 0 0,134-26 2072 0 0,146-22 43 0 0,439 9-541 0 0,4 38-139 0 0,-696 3-9 0 0,520 11 31 0 0,398-5 68 0 0,-44 0 384 0 0,210 34-165 0 0,-323-18-228 0 0,-3 42 11 0 0,54 49 109 0 0,-625-83-150 0 0,363 60-85 0 0,-112-15 86 0 0,401 73 11 0 0,-113-16 160 0 0,-527-86-137 0 0,-140-25 125 0 0,171 16 0 0 0,-247-37-122 0 0,-1 0 0 0 0,1-2-1 0 0,0 0 1 0 0,-1-2 0 0 0,20-4 0 0 0,-26 4 12 0 0,0-1 1 0 0,-1-1-1 0 0,0 0 0 0 0,0-1 1 0 0,0 0-1 0 0,0-1 1 0 0,-1 0-1 0 0,13-12 0 0 0,314-266 11 0 0,-312 264-145 0 0,276-228 69 0 0,-237 188 60 0 0,-2-2 0 0 0,76-99-1 0 0,-78 81-87 0 0,266-370-294 0 0,-292 398 184 0 0,-3-2 1 0 0,27-62-1 0 0,-45 83 134 0 0,-1-1 1 0 0,-2 0-1 0 0,-1 0 0 0 0,-2-1 1 0 0,3-38-1 0 0,-1-121-1 0 0,-10 164-56 0 0,-3 1 0 0 0,0 0 0 0 0,-2 0 0 0 0,-11-40 0 0 0,10 55-49 0 0,0 1 1 0 0,0 0 0 0 0,-2 1-1 0 0,1 0 1 0 0,-2 0-1 0 0,0 0 1 0 0,0 1-1 0 0,-1 0 1 0 0,-1 1-1 0 0,1 0 1 0 0,-2 1-1 0 0,-20-14 1 0 0,-14-7-74 0 0,-1 3 0 0 0,-60-27-1 0 0,45 25 144 0 0,-114-55-165 0 0,-245-82-1 0 0,-203-11 30 0 0,154 58 146 0 0,-269-60-32 0 0,259 75 34 0 0,98 21 43 0 0,-114-6-93 0 0,-256 20-167 0 0,-217 9 475 0 0,-81-7-418 0 0,102 86 38 0 0,255-2 198 0 0,596-14-91 0 0,-541 11-86 0 0,4 35 16 0 0,-388 22 17 0 0,683-55 39 0 0,-372 9-2 0 0,-19 0 35 0 0,645-20-92 0 0,-228 17-83 0 0,233-12 60 0 0,-150 38 0 0 0,8 28-36 0 0,186-60 21 0 0,0 2 0 0 0,1 2-1 0 0,-62 44 1 0 0,80-48 21 0 0,0 0 0 0 0,2 1 0 0 0,0 1 0 0 0,1 0 0 0 0,0 1 0 0 0,1 1 0 0 0,2 0 0 0 0,0 1 0 0 0,0 0 0 0 0,2 0 0 0 0,1 1 0 0 0,-7 26 0 0 0,-5 28-48 0 0,4 2 0 0 0,-7 85 0 0 0,21-150 146 0 0,-23 257 112 0 0,11 402 0 0 0,24-537-9 0 0,44 210 1 0 0,-12-99-63 0 0,-39-226-51 0 0,-3-8 19 0 0,2-1 1 0 0,0 1-1 0 0,0 0 1 0 0,1-1 0 0 0,0 0-1 0 0,6 13 1 0 0,-9-23 77 0 0,0 1 0 0 0,1-1-1 0 0,-1 1 1 0 0,1-1 0 0 0,-1 1 0 0 0,1-1 0 0 0,-1 0 0 0 0,1 1 0 0 0,-1-1-1 0 0,1 0 1 0 0,0 1 0 0 0,-1-1 0 0 0,1 0 0 0 0,-1 0 0 0 0,1 1 0 0 0,0-1-1 0 0,-1 0 1 0 0,1 0 0 0 0,0 0 0 0 0,-1 0 0 0 0,1 0 0 0 0,0 0-1 0 0,-1 0 1 0 0,1 0 0 0 0,0 0 0 0 0,-1 0 0 0 0,1 0 0 0 0,-1-1 0 0 0,1 1-1 0 0,0 0 1 0 0,0-1 0 0 0,24-11 1084 0 0,-19 8-981 0 0,31-15-143 0 0,0 2 0 0 0,1 2 0 0 0,69-19 0 0 0,-86 29-376 0 0,0 1-1 0 0,1 1 0 0 0,-1 1 1 0 0,1 1-1 0 0,-1 1 0 0 0,1 0 0 0 0,-1 2 1 0 0,39 8-1 0 0,-5 6-2905 0 0,8 5-1979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40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1760 0 0,'0'0'15548'0'0,"9"-3"-15642"0"0,3-2 70 0 0,1 2 1 0 0,0 0 0 0 0,0 0 0 0 0,0 1-1 0 0,24 0 1 0 0,248 2 89 0 0,-284 0-132 0 0,0 0 1 0 0,0 0-1 0 0,0 1 1 0 0,0-1-1 0 0,-1 0 1 0 0,1 0 0 0 0,0 0-1 0 0,0 1 1 0 0,-1-1-1 0 0,1 0 1 0 0,0 1 0 0 0,0-1-1 0 0,-1 1 1 0 0,1-1-1 0 0,-1 1 1 0 0,1-1-1 0 0,0 1 1 0 0,-1 0 0 0 0,1-1-1 0 0,-1 1 1 0 0,1 0-1 0 0,-1-1 1 0 0,1 1 0 0 0,-1 0-1 0 0,0-1 1 0 0,1 1-1 0 0,-1 0 1 0 0,0 1-1 0 0,1-2-197 0 0,-1 1-1 0 0,0 0 0 0 0,0 0 0 0 0,0-1 0 0 0,0 1 0 0 0,0 0 0 0 0,0-1 0 0 0,0 1 0 0 0,0 0 0 0 0,0 0 0 0 0,0-1 1 0 0,0 1-1 0 0,0 0 0 0 0,-1 0 0 0 0,1-1 0 0 0,0 1 0 0 0,0 0 0 0 0,-1-1 0 0 0,1 1 0 0 0,0 0 0 0 0,-1-1 1 0 0,-5 5-2113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41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97 5917 0 0,'0'0'7994'0'0,"17"-13"-7482"0"0,51-41-173 0 0,-63 51-327 0 0,0-1-1 0 0,0 1 1 0 0,1 0-1 0 0,0 0 0 0 0,-1 1 1 0 0,1-1-1 0 0,0 1 1 0 0,0 1-1 0 0,0-1 1 0 0,1 1-1 0 0,-1 0 1 0 0,0 1-1 0 0,0-1 1 0 0,1 1-1 0 0,7 1 1 0 0,6-1 0 0 0,-14 0 7 0 0,22-1 37 0 0,0 1 0 0 0,52 7-1 0 0,-72-5-35 0 0,-1-1-1 0 0,1 1 0 0 0,-1 0 0 0 0,0 1 0 0 0,1 0 0 0 0,-1 0 0 0 0,0 0 1 0 0,0 1-1 0 0,-1 0 0 0 0,1 0 0 0 0,-1 1 0 0 0,0 0 0 0 0,0 0 0 0 0,-1 1 1 0 0,8 8-1 0 0,-11-11 1 0 0,0 1 0 0 0,0 0 0 0 0,0 0 0 0 0,-1 0 0 0 0,0 0 0 0 0,1 0 1 0 0,-2 0-1 0 0,1 0 0 0 0,0 1 0 0 0,-1-1 0 0 0,1 0 0 0 0,-1 0 0 0 0,-1 1 0 0 0,1-1 0 0 0,0 0 0 0 0,-1 0 1 0 0,0 0-1 0 0,0 0 0 0 0,0 1 0 0 0,-1-1 0 0 0,1-1 0 0 0,-1 1 0 0 0,0 0 0 0 0,-3 5 0 0 0,-3 5 61 0 0,-1 0 0 0 0,0-1-1 0 0,-1 0 1 0 0,-23 23-1 0 0,-3-3-55 0 0,-2-2 1 0 0,-1-1-1 0 0,-1-3 0 0 0,-1-1 0 0 0,-53 24 1 0 0,94-50-27 0 0,0 0 0 0 0,0 0 1 0 0,1 1-1 0 0,-1-1 1 0 0,0 0-1 0 0,0 0 0 0 0,0 0 1 0 0,0 0-1 0 0,0 0 1 0 0,0 0-1 0 0,0 0 0 0 0,0 0 1 0 0,0 0-1 0 0,0 0 1 0 0,0 0-1 0 0,0 0 1 0 0,0 0-1 0 0,0 0 0 0 0,0 0 1 0 0,0 0-1 0 0,0 0 1 0 0,0 0-1 0 0,0 0 0 0 0,0 1 1 0 0,0-1-1 0 0,0 0 1 0 0,0 0-1 0 0,0 0 0 0 0,0 0 1 0 0,0 0-1 0 0,0 0 1 0 0,11-2-75 0 0,16-5-36 0 0,4-1 48 0 0,0 2 0 0 0,0 0 0 0 0,0 2 0 0 0,57 1 0 0 0,-77 3 48 0 0,1 0 0 0 0,0 1 1 0 0,-1 1-1 0 0,1 0 0 0 0,-1 0 0 0 0,0 1 1 0 0,1 1-1 0 0,-1 0 0 0 0,-1 1 1 0 0,1 0-1 0 0,-1 0 0 0 0,0 1 0 0 0,0 0 1 0 0,0 1-1 0 0,-1 0 0 0 0,9 9 0 0 0,-14-13 17 0 0,-1 1 1 0 0,0-1-1 0 0,-1 1 0 0 0,1 0 0 0 0,0 0 0 0 0,-1 0 0 0 0,0 0 0 0 0,0 0 0 0 0,0 0 0 0 0,-1 1 0 0 0,1-1 0 0 0,-1 1 0 0 0,0-1 0 0 0,-1 1 0 0 0,1-1 0 0 0,-1 1 0 0 0,1 0 0 0 0,-1-1 0 0 0,-1 1 0 0 0,1-1 0 0 0,-1 1 0 0 0,0 0 0 0 0,0-1 0 0 0,0 0 0 0 0,0 1 1 0 0,-1-1-1 0 0,0 0 0 0 0,0 1 0 0 0,0-1 0 0 0,0 0 0 0 0,-1 0 0 0 0,1-1 0 0 0,-5 5 0 0 0,-4 6 68 0 0,-1-1 0 0 0,-1-1 0 0 0,0 0 0 0 0,0 0 0 0 0,-2-1 0 0 0,1-1 0 0 0,-23 11 0 0 0,-9 3 240 0 0,0-3 0 0 0,-2-2 0 0 0,-1-1 1 0 0,0-3-1 0 0,-1-3 0 0 0,-70 10 0 0 0,119-22-339 0 0,0 0-1 0 0,0 1 0 0 0,0-1 1 0 0,0 0-1 0 0,0 0 0 0 0,0 0 0 0 0,0 0 1 0 0,0 0-1 0 0,0-1 0 0 0,0 1 1 0 0,0 0-1 0 0,0 0 0 0 0,0-1 1 0 0,0 1-1 0 0,0-1 0 0 0,0 1 0 0 0,0-1 1 0 0,0 1-1 0 0,0-1 0 0 0,1 1 1 0 0,-1-1-1 0 0,0 0 0 0 0,0 0 0 0 0,-1-1 1 0 0,1 0-677 0 0,0 0 0 0 0,0-1 0 0 0,0 1 0 0 0,0-1 0 0 0,0 0 0 0 0,0 1 0 0 0,1-1 0 0 0,-1 0 0 0 0,1-3 0 0 0,-1-14-6138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57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92 5489 0 0,'0'0'6513'0'0,"2"-14"-6081"0"0,8-40-266 0 0,-10 53-168 0 0,1 0 0 0 0,-1 0 0 0 0,1 0 0 0 0,-1 0 0 0 0,1 0 0 0 0,-1 0 0 0 0,1 0 0 0 0,0 0 0 0 0,0 0 0 0 0,-1 0 0 0 0,1 0 0 0 0,0 0 0 0 0,0 1 0 0 0,0-1 0 0 0,0 0 0 0 0,0 1 0 0 0,0-1 0 0 0,0 0 0 0 0,0 1 0 0 0,0 0 0 0 0,0-1 0 0 0,0 1 0 0 0,0-1 0 0 0,0 1 0 0 0,0 0 0 0 0,1 0 0 0 0,-1 0 0 0 0,0 0 0 0 0,0 0 0 0 0,0 0 0 0 0,0 0 0 0 0,1 0 0 0 0,0 0 0 0 0,4 1-22 0 0,71-6-304 0 0,1 4-1 0 0,-1 3 0 0 0,0 4 0 0 0,86 17 0 0 0,-149-21-1912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2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114 178 484 0 0,'0'0'2286'0'0,"8"-14"-1639"0"0,1-2-491 0 0,4-5 304 0 0,-1-1 1 0 0,-1 0 0 0 0,10-30-1 0 0,-21 51-366 0 0,1 0-1 0 0,-1 0 1 0 0,1 0 0 0 0,-1 0-1 0 0,0 0 1 0 0,1-1 0 0 0,-1 1-1 0 0,0 0 1 0 0,0 0 0 0 0,0-1-1 0 0,0 1 1 0 0,0 0 0 0 0,0 0-1 0 0,0 0 1 0 0,-1-1 0 0 0,1 1-1 0 0,0 0 1 0 0,-1 0 0 0 0,1 0-1 0 0,-1 0 1 0 0,0-2 0 0 0,0 2-78 0 0,0 1 1 0 0,1 0-1 0 0,-1-1 1 0 0,0 1-1 0 0,0 0 0 0 0,0-1 1 0 0,0 1-1 0 0,0 0 1 0 0,0 0-1 0 0,0 0 1 0 0,1 0-1 0 0,-1 0 1 0 0,0 0-1 0 0,0 0 1 0 0,0 0-1 0 0,0 0 1 0 0,0 0-1 0 0,0 1 0 0 0,0-1 1 0 0,1 0-1 0 0,-3 1 1 0 0,-6 3-80 0 0,0 1 1 0 0,0 0-1 0 0,-14 9 0 0 0,14-8 196 0 0,0 1-1 0 0,1 0 1 0 0,-1 0 0 0 0,1 1-1 0 0,1 0 1 0 0,0 1-1 0 0,0-1 1 0 0,0 1-1 0 0,1 0 1 0 0,1 1 0 0 0,-1 0-1 0 0,2 0 1 0 0,-1 0-1 0 0,1 0 1 0 0,1 1-1 0 0,0-1 1 0 0,0 1-1 0 0,1 0 1 0 0,1 0 0 0 0,-1 0-1 0 0,2 0 1 0 0,1 21-1 0 0,-1-27-81 0 0,1-1 0 0 0,0 0-1 0 0,0 1 1 0 0,1-1 0 0 0,-1 0-1 0 0,1 0 1 0 0,0 0 0 0 0,0 0 0 0 0,0 0-1 0 0,1-1 1 0 0,-1 1 0 0 0,1-1-1 0 0,5 6 1 0 0,-2-3 35 0 0,1 0 0 0 0,0-1 1 0 0,0 1-1 0 0,1-2 0 0 0,0 1 1 0 0,10 4-1 0 0,7 1-212 0 0,1-1 1 0 0,0-1 0 0 0,36 6-1 0 0,8-3-3295 0 0,-31-10-266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58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0 328 0 0,'0'0'91'0'0,"-8"15"19"0"0,-73 118 420 0 0,65-108-246 0 0,-2-1-1 0 0,0-1 0 0 0,-2-1 0 0 0,0-1 0 0 0,-2-1 1 0 0,0 0-1 0 0,-39 25 0 0 0,61-45-280 0 0,0 0 0 0 0,1 0-1 0 0,-1 0 1 0 0,0 0 0 0 0,0 0 0 0 0,0 0-1 0 0,1 0 1 0 0,-1 1 0 0 0,0-1 0 0 0,0 0-1 0 0,0 0 1 0 0,1 0 0 0 0,-1 0 0 0 0,0 0 0 0 0,0 0-1 0 0,0 0 1 0 0,0 0 0 0 0,1 1 0 0 0,-1-1-1 0 0,0 0 1 0 0,0 0 0 0 0,0 0 0 0 0,0 0 0 0 0,0 1-1 0 0,1-1 1 0 0,-1 0 0 0 0,0 0 0 0 0,0 0-1 0 0,0 0 1 0 0,0 1 0 0 0,0-1 0 0 0,0 0-1 0 0,0 0 1 0 0,0 0 0 0 0,0 1 0 0 0,0-1 0 0 0,0 0-1 0 0,0 0 1 0 0,0 1 0 0 0,0-1 0 0 0,0 0-1 0 0,0 0 1 0 0,0 0 0 0 0,0 1 0 0 0,0-1 0 0 0,0 0-1 0 0,0 0 1 0 0,0 0 0 0 0,0 1 0 0 0,-1-1-1 0 0,1 0 1 0 0,0 0 0 0 0,0 0 0 0 0,0 0-1 0 0,0 1 1 0 0,0-1 0 0 0,-1 0 0 0 0,1 0 0 0 0,0 0-1 0 0,0 0 1 0 0,0 0 0 0 0,0 0 0 0 0,-1 0-1 0 0,1 1 1 0 0,33 2 1031 0 0,43-6 335 0 0,-1-2-1471 0 0,-1 4 0 0 0,1 3 0 0 0,119 18 0 0 0,-182-19-1572 0 0,1-1-848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2:58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79 409 7977 0 0,'0'0'5364'0'0,"-1"-5"-6340"0"0,-4-16 940 0 0,5 20 63 0 0,-1-1-1 0 0,0 1 1 0 0,1 0-1 0 0,-1 0 0 0 0,0 0 1 0 0,0 0-1 0 0,0-1 1 0 0,0 1-1 0 0,0 1 1 0 0,0-1-1 0 0,0 0 1 0 0,-1 0-1 0 0,1 0 1 0 0,-2 0-1 0 0,-8-9 255 0 0,8 6-281 0 0,1-1 0 0 0,-1 0 0 0 0,1 0 0 0 0,0 0 1 0 0,0 0-1 0 0,1 0 0 0 0,0-1 0 0 0,0 1 1 0 0,0 0-1 0 0,1-1 0 0 0,-1 1 0 0 0,1-1 1 0 0,0 1-1 0 0,2-8 0 0 0,0 4-27 0 0,0 0 1 0 0,0 1-1 0 0,1 0 1 0 0,1-1-1 0 0,-1 1 0 0 0,1 0 1 0 0,1 1-1 0 0,6-10 0 0 0,0 2-23 0 0,1 1-1 0 0,0 0 0 0 0,1 1 1 0 0,1 0-1 0 0,0 1 0 0 0,1 1 1 0 0,30-18-1 0 0,-22 17 2 0 0,0 2 0 0 0,1 0 0 0 0,0 2 0 0 0,0 1-1 0 0,1 0 1 0 0,0 2 0 0 0,0 1 0 0 0,0 1 0 0 0,1 1 0 0 0,27 2-1 0 0,-51 0 40 0 0,0 1-1 0 0,0-1 1 0 0,0 0-1 0 0,0 1 1 0 0,0 0-1 0 0,0-1 1 0 0,0 1-1 0 0,-1 0 1 0 0,1 0-1 0 0,0 0 0 0 0,0 0 1 0 0,-1 0-1 0 0,1 1 1 0 0,0-1-1 0 0,-1 1 1 0 0,1-1-1 0 0,-1 1 1 0 0,0-1-1 0 0,1 1 1 0 0,-1-1-1 0 0,0 1 0 0 0,0 0 1 0 0,0 0-1 0 0,0 0 1 0 0,-1 0-1 0 0,1 0 1 0 0,0 0-1 0 0,-1 0 1 0 0,1 0-1 0 0,-1 0 1 0 0,0 0-1 0 0,0 0 0 0 0,0 0 1 0 0,0 0-1 0 0,0 2 1 0 0,0 8 82 0 0,0-1 0 0 0,-1 1 0 0 0,-1 0 0 0 0,0-1-1 0 0,-3 12 1 0 0,-8 20 203 0 0,-3 0-1 0 0,-1-1 1 0 0,-26 46-1 0 0,-78 117 114 0 0,120-203-384 0 0,-67 104 107 0 0,-66 111 235 0 0,96-149-54 0 0,-36 89 0 0 0,69-135-319 0 0,5-21 22 0 0,0-1 1 0 0,0 1 0 0 0,0 0-1 0 0,0-1 1 0 0,0 1 0 0 0,0-1-1 0 0,0 1 1 0 0,1-1 0 0 0,-1 1-1 0 0,0-1 1 0 0,0 1 0 0 0,1-1 0 0 0,-1 1-1 0 0,0-1 1 0 0,0 1 0 0 0,1-1-1 0 0,-1 0 1 0 0,1 1 0 0 0,-1-1-1 0 0,0 1 1 0 0,2-1 0 0 0,1 2 8 0 0,0-2 0 0 0,1 1 1 0 0,-1 0-1 0 0,0-1 0 0 0,1 0 0 0 0,-1 1 1 0 0,0-1-1 0 0,1-1 0 0 0,3 1 1 0 0,-1-1 54 0 0,50-4 394 0 0,94-22 0 0 0,-37 5-450 0 0,44 0 118 0 0,0 7 0 0 0,203 7 0 0 0,-354 8-63 0 0,-2 0-44 0 0,-1 0 0 0 0,1 0 1 0 0,0 0-1 0 0,-1 0 0 0 0,1 1 0 0 0,-1-1 0 0 0,1 1 0 0 0,-1 0 0 0 0,1 0 0 0 0,6 3 0 0 0,-31 17-1199 0 0,6-7-1792 0 0,51-47-8733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13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50 130 260 0 0,'0'0'686'0'0,"20"-24"2658"0"0,-14 19-2521 0 0,0-1 1 0 0,-1 0 0 0 0,0 1-1 0 0,0-2 1 0 0,0 1-1 0 0,-1 0 1 0 0,6-12 0 0 0,-6 9 316 0 0,1 1 1 0 0,0 0-1 0 0,13-14 1 0 0,-18 23-1089 0 0,1-1 1 0 0,-1 1-1 0 0,1-1 1 0 0,-1 1 0 0 0,1-1-1 0 0,-1 1 1 0 0,0 0-1 0 0,1-1 1 0 0,-1 1-1 0 0,0 0 1 0 0,1-1 0 0 0,-1 1-1 0 0,0 0 1 0 0,0-1-1 0 0,0 1 1 0 0,0 0-1 0 0,0 0 1 0 0,0-1-1 0 0,0 1 1 0 0,0 0 0 0 0,0-1-1 0 0,0 1 1 0 0,0 0-1 0 0,0 0 1 0 0,-1 0-1 0 0,1 30 124 0 0,-35 204 1509 0 0,3-24-1483 0 0,26-163-164 0 0,2 2-20 0 0,-3 1 0 0 0,-2-1 0 0 0,-2 0 0 0 0,-19 50 0 0 0,27-92-25 0 0,0-3 10 0 0,1 1 0 0 0,0 0 0 0 0,0 0 0 0 0,0 0 0 0 0,1 0 0 0 0,-1 7 0 0 0,17-41-11591 0 0,4-1 4792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14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216 110 4852 0 0,'0'0'4642'0'0,"6"-13"-2959"0"0,1-6-1056 0 0,-2 7-21 0 0,0-1 0 0 0,1 1 0 0 0,0 0 0 0 0,10-13-1 0 0,-16 25-581 0 0,0-1-1 0 0,0 1 0 0 0,0 0 0 0 0,0 0 0 0 0,0 0 1 0 0,0 0-1 0 0,0 0 0 0 0,0-1 0 0 0,0 1 1 0 0,0 0-1 0 0,0 0 0 0 0,0 0 0 0 0,0 0 1 0 0,0 0-1 0 0,0 0 0 0 0,0-1 0 0 0,0 1 0 0 0,0 0 1 0 0,0 0-1 0 0,0 0 0 0 0,0 0 0 0 0,1 0 1 0 0,-1 0-1 0 0,0 0 0 0 0,0 0 0 0 0,0 0 0 0 0,0-1 1 0 0,0 1-1 0 0,0 0 0 0 0,0 0 0 0 0,1 0 1 0 0,-1 0-1 0 0,0 0 0 0 0,0 0 0 0 0,0 0 0 0 0,0 0 1 0 0,0 0-1 0 0,1 0 0 0 0,-1 0 0 0 0,0 0 1 0 0,0 0-1 0 0,0 0 0 0 0,0 0 0 0 0,0 0 0 0 0,1 0 1 0 0,-1 0-1 0 0,0 0 0 0 0,0 0 0 0 0,0 0 1 0 0,0 0-1 0 0,0 1 0 0 0,0-1 0 0 0,0 0 1 0 0,1 0-1 0 0,-1 0 0 0 0,0 0 0 0 0,0 0 0 0 0,0 0 1 0 0,0 0-1 0 0,0 0 0 0 0,0 1 0 0 0,1 12 250 0 0,-5 19-137 0 0,-88 293 2363 0 0,36-145-1992 0 0,-47 270 70 0 0,100-428-509 0 0,2-13-31 0 0,-1 0 0 0 0,1 0 0 0 0,-1-1 0 0 0,-7 16 0 0 0,9-23 146 0 0,3-27-9895 0 0,-6 2 3195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21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1 153 1448 0 0,'0'0'3810'0'0,"15"-11"-3239"0"0,6-4-427 0 0,1 1 0 0 0,1 0 0 0 0,0 2 0 0 0,34-13 0 0 0,-11 11-118 0 0,1 3-1 0 0,79-10 1 0 0,97 7 809 0 0,-207 14-618 0 0,-8-1-62 0 0,1 1 1 0 0,-1 0-1 0 0,0 0 0 0 0,0 1 1 0 0,1 0-1 0 0,9 2 1 0 0,-17-2-151 0 0,1 0 1 0 0,-1-1 0 0 0,1 1-1 0 0,-1 0 1 0 0,1 0 0 0 0,-1 0-1 0 0,0 0 1 0 0,1 0-1 0 0,-1 0 1 0 0,0 0 0 0 0,0 0-1 0 0,0 1 1 0 0,0-1 0 0 0,0 0-1 0 0,0 1 1 0 0,0-1 0 0 0,0 1-1 0 0,0-1 1 0 0,-1 1 0 0 0,1-1-1 0 0,-1 1 1 0 0,1-1 0 0 0,-1 1-1 0 0,0 0 1 0 0,1-1 0 0 0,-1 1-1 0 0,0 0 1 0 0,0-1 0 0 0,0 1-1 0 0,0 0 1 0 0,-1-1 0 0 0,1 1-1 0 0,0 0 1 0 0,-1-1 0 0 0,1 1-1 0 0,-2 2 1 0 0,0 3 74 0 0,-1 0 0 0 0,1-1 0 0 0,-1 1-1 0 0,-1-1 1 0 0,1 0 0 0 0,-1 0 0 0 0,-1 0 0 0 0,-5 6 0 0 0,-44 43 603 0 0,41-42-556 0 0,-60 57 314 0 0,-3-4 1 0 0,-150 99-1 0 0,226-165-436 0 0,0 0 0 0 0,-1 0 0 0 0,1 0 0 0 0,0 0 0 0 0,-1 0 0 0 0,1 0 0 0 0,0 0 0 0 0,0 0 0 0 0,-1 1 0 0 0,1-1 0 0 0,0 0 0 0 0,0 0 0 0 0,-1 0-1 0 0,1 0 1 0 0,0 0 0 0 0,0 1 0 0 0,-1-1 0 0 0,1 0 0 0 0,0 0 0 0 0,0 0 0 0 0,0 0 0 0 0,-1 1 0 0 0,1-1 0 0 0,0 0 0 0 0,0 0 0 0 0,0 1 0 0 0,0-1 0 0 0,-1 0 0 0 0,1 0-1 0 0,0 1 1 0 0,0-1 0 0 0,0 0 0 0 0,0 1 0 0 0,0-1 0 0 0,0 0 0 0 0,0 0 0 0 0,0 1 0 0 0,0-1 0 0 0,0 0 0 0 0,0 1 0 0 0,0-1 0 0 0,0 0 0 0 0,0 0 0 0 0,0 1-1 0 0,0-1 1 0 0,1 1 0 0 0,16 0 4 0 0,38-8-141 0 0,-47 5 159 0 0,114-10-94 0 0,-104 11 32 0 0,-1 1 0 0 0,1 1-1 0 0,-1 1 1 0 0,0 0 0 0 0,19 5 0 0 0,-30-5 12 0 0,1 0 0 0 0,0 1-1 0 0,-1 0 1 0 0,1 0 0 0 0,-1 0 0 0 0,0 1 0 0 0,0 0 0 0 0,0 0 0 0 0,7 7 0 0 0,-9-7 9 0 0,-1-1 0 0 0,0 1 0 0 0,0-1 0 0 0,-1 1 0 0 0,1 0 0 0 0,-1 1 0 0 0,0-1 0 0 0,0 0 0 0 0,0 0 0 0 0,0 1 0 0 0,-1-1 0 0 0,0 1 1 0 0,0 0-1 0 0,0-1 0 0 0,0 8 0 0 0,-1 0 102 0 0,0 0 1 0 0,-1-1-1 0 0,0 1 1 0 0,0 0 0 0 0,-2 0-1 0 0,1 0 1 0 0,-2-1-1 0 0,1 0 1 0 0,-2 0-1 0 0,-8 18 1 0 0,3-13 103 0 0,0 0-1 0 0,-1-1 1 0 0,0-1-1 0 0,-1 0 1 0 0,-1 0-1 0 0,-16 13 1 0 0,-18 9 321 0 0,-1-2 1 0 0,-1-2-1 0 0,-68 32 1 0 0,108-59-489 0 0,-16 7-16 0 0,16-8-160 0 0,-1 1 0 0 0,0 0 1 0 0,1 0-1 0 0,-16 13 0 0 0,71-55-11474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22.2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152 281 3100 0 0,'0'0'4792'0'0,"4"-15"-4016"0"0,12-51-166 0 0,-14 61-548 0 0,0-1 0 0 0,1 1 0 0 0,-1-1 0 0 0,1 1 0 0 0,0 0 0 0 0,0 0 0 0 0,1 1 0 0 0,0-1 0 0 0,-1 1 0 0 0,1-1 0 0 0,1 1 0 0 0,-1 0 0 0 0,8-5 0 0 0,1 1-44 0 0,0 1-1 0 0,0 1 1 0 0,22-9-1 0 0,-13 7-8 0 0,19-9 5 0 0,1 2 0 0 0,1 2 0 0 0,-1 2 0 0 0,2 2 0 0 0,0 1 0 0 0,0 3 0 0 0,74 0 0 0 0,-113 5 51 0 0,-1 0 1 0 0,1 1-1 0 0,0-1 1 0 0,-1 1-1 0 0,1 0 1 0 0,-1 1-1 0 0,0-1 1 0 0,1 1-1 0 0,-1 0 1 0 0,0 0-1 0 0,0 0 1 0 0,0 0-1 0 0,0 1 1 0 0,0-1-1 0 0,-1 1 1 0 0,1 0-1 0 0,5 7 1 0 0,-7-7-29 0 0,0 0 1 0 0,-1 0-1 0 0,1 0 1 0 0,-1 0-1 0 0,0 0 1 0 0,1 0-1 0 0,-2 0 1 0 0,1 0-1 0 0,0 1 1 0 0,-1-1-1 0 0,1 0 1 0 0,-1 1-1 0 0,0-1 1 0 0,0 0-1 0 0,0 1 1 0 0,-1-1-1 0 0,1 0 1 0 0,-1 0-1 0 0,0 1 1 0 0,0-1-1 0 0,0 0 1 0 0,0 0-1 0 0,0 0 0 0 0,-1 0 1 0 0,-2 5-1 0 0,-8 11 191 0 0,-1-1-1 0 0,0 0 0 0 0,-2-1 0 0 0,0 0 1 0 0,0-1-1 0 0,-33 25 0 0 0,-117 73 54 0 0,135-95-233 0 0,-10 5-38 0 0,26-17-2 0 0,0 1-1 0 0,1 1 0 0 0,0 0 0 0 0,0 1 1 0 0,-17 17-1 0 0,29-26-23 0 0,1 0 0 0 0,-1-1-1 0 0,0 1 1 0 0,1-1 0 0 0,-1 1 0 0 0,1 0 0 0 0,0-1-1 0 0,-1 1 1 0 0,1 0 0 0 0,0 0 0 0 0,-1-1-1 0 0,1 1 1 0 0,0 0 0 0 0,0 0 0 0 0,-1 0 0 0 0,1-1-1 0 0,0 1 1 0 0,0 0 0 0 0,0 0 0 0 0,0 0 0 0 0,0-1-1 0 0,0 1 1 0 0,1 0 0 0 0,-1 0 0 0 0,0 0-1 0 0,0-1 1 0 0,0 1 0 0 0,1 0 0 0 0,-1 0 0 0 0,0-1-1 0 0,1 1 1 0 0,-1 0 0 0 0,1-1 0 0 0,-1 1 0 0 0,1 0-1 0 0,-1-1 1 0 0,1 1 0 0 0,-1 0 0 0 0,1-1-1 0 0,0 1 1 0 0,1 0 0 0 0,33 16-367 0 0,-29-15 403 0 0,48 19-266 0 0,-21-10 116 0 0,0 2 0 0 0,-1 1 0 0 0,47 29 0 0 0,-70-36 114 0 0,1-1 0 0 0,-2 2 1 0 0,1-1-1 0 0,-1 1 0 0 0,0 0 1 0 0,-1 1-1 0 0,0 0 0 0 0,0 0 1 0 0,-1 1-1 0 0,0-1 0 0 0,-1 1 1 0 0,0 1-1 0 0,0-1 0 0 0,-1 1 1 0 0,4 14-1 0 0,-6-15 128 0 0,1 0-1 0 0,-2 0 0 0 0,1 0 1 0 0,-1 0-1 0 0,-1 1 0 0 0,0-1 1 0 0,0 0-1 0 0,-1 0 1 0 0,0 1-1 0 0,-1-1 0 0 0,-4 14 1 0 0,2-16 78 0 0,1 0-1 0 0,-1 0 1 0 0,-1 0 0 0 0,1 0 0 0 0,-1-1 0 0 0,-1 0 0 0 0,1 0-1 0 0,-1 0 1 0 0,0-1 0 0 0,-1 0 0 0 0,1 0 0 0 0,-1-1 0 0 0,-13 8 0 0 0,-3 1 91 0 0,0-2 1 0 0,0-1 0 0 0,-1-1 0 0 0,-1 0 0 0 0,0-2-1 0 0,-35 7 1 0 0,-158 13 702 0 0,84-14-851 0 0,94-2-468 0 0,10-2-1843 0 0,10-8-2755 0 0,19-2 4340 0 0,-10-28-10855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20:23:36.7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449 3064 364 0 0,'0'0'6653'0'0,"10"1"-7731"0"0,100 9 2301 0 0,213-10-1 0 0,-236-2-1114 0 0,435-19-54 0 0,0-37 36 0 0,438-60 410 0 0,-126 27-286 0 0,-816 88-218 0 0,708-98 584 0 0,-447 91-458 0 0,459 42 1 0 0,70 18 112 0 0,-322-43-86 0 0,246 0 429 0 0,133 34-344 0 0,-81 0 271 0 0,-637-41-427 0 0,176 7 22 0 0,-238-2-46 0 0,149 31 0 0 0,96 40 138 0 0,169 36-86 0 0,-345-88 44 0 0,211 7-1 0 0,11 0-248 0 0,-348-26 44 0 0,1 1 0 0 0,-1 1 0 0 0,0 1-1 0 0,-1 1 1 0 0,0 2 0 0 0,0 1 0 0 0,27 16 0 0 0,-47-24 103 0 0,1-1 0 0 0,-1 0 0 0 0,1-1 0 0 0,0 0 0 0 0,-1 0-1 0 0,1 0 1 0 0,0-1 0 0 0,0 0 0 0 0,0-1 0 0 0,0 0 0 0 0,0 0 0 0 0,0-1 0 0 0,0 0 0 0 0,0 0-1 0 0,0 0 1 0 0,0-1 0 0 0,-1-1 0 0 0,1 1 0 0 0,-1-1 0 0 0,1-1 0 0 0,10-6 0 0 0,11-8 33 0 0,0 0 0 0 0,-2-2 0 0 0,44-42 0 0 0,73-75-38 0 0,-7-6 1 0 0,132-178 0 0 0,-241 282-45 0 0,-1 0 1 0 0,-2-2-1 0 0,-2-1 0 0 0,-2 0 1 0 0,24-72-1 0 0,-35 85 18 0 0,-2 0-1 0 0,-2 0 1 0 0,0 0-1 0 0,-2-1 0 0 0,-1 0 1 0 0,-1 0-1 0 0,-2 0 1 0 0,-1 0-1 0 0,-10-59 1 0 0,6 69-44 0 0,-2 1-1 0 0,0 0 1 0 0,-1 0 0 0 0,0 0 0 0 0,-2 1 0 0 0,0 0 0 0 0,-2 1 0 0 0,1 0 0 0 0,-2 0 0 0 0,0 2 0 0 0,-1 0 0 0 0,-18-16-1 0 0,-24-16-64 0 0,-3 2-1 0 0,-64-38 1 0 0,111 76 91 0 0,-121-73-57 0 0,-3 6 1 0 0,-3 6-1 0 0,-2 6 0 0 0,-198-57 1 0 0,1 36-71 0 0,-6 26 59 0 0,19 4 95 0 0,-895-233 327 0 0,431 124-456 0 0,-9 51 48 0 0,758 106 63 0 0,-583-53-21 0 0,-6-1-44 0 0,411 30 130 0 0,-549-62-47 0 0,308 59-76 0 0,330 30 9 0 0,-199 20 0 0 0,-330 87 102 0 0,89-11 78 0 0,494-84-144 0 0,-980 154 414 0 0,521-82-225 0 0,376-69-71 0 0,-222-10 0 0 0,-293-14-197 0 0,655 12 21 0 0,0 0 0 0 0,0 2 0 0 0,0 0 0 0 0,1 1 0 0 0,-1 0-1 0 0,1 2 1 0 0,-18 7 0 0 0,23-7-2 0 0,1 0 0 0 0,0 1 0 0 0,0 0-1 0 0,0 0 1 0 0,1 1 0 0 0,0 1 0 0 0,1-1 0 0 0,0 2 0 0 0,0-1-1 0 0,-12 19 1 0 0,-8 18 11 0 0,3 1 0 0 0,2 1 0 0 0,-30 83 1 0 0,-32 164 259 0 0,-62 467 622 0 0,125-608-573 0 0,-4 276 1 0 0,28-412-234 0 0,0 0 0 0 0,2 0 0 0 0,0 1-1 0 0,0-2 1 0 0,13 35 0 0 0,44 82 168 0 0,-23-57-201 0 0,-35-72 26 0 0,0 0 1 0 0,0 0-1 0 0,0-1 0 0 0,1 1 0 0 0,-1 0 0 0 0,1-1 0 0 0,1 0 0 0 0,-1 1 0 0 0,0-1 1 0 0,1-1-1 0 0,0 1 0 0 0,0 0 0 0 0,0-1 0 0 0,0 0 0 0 0,1 0 0 0 0,-1 0 0 0 0,1-1 1 0 0,0 1-1 0 0,0-1 0 0 0,0 0 0 0 0,0 0 0 0 0,0-1 0 0 0,0 0 0 0 0,0 0 1 0 0,1 0-1 0 0,-1 0 0 0 0,0-1 0 0 0,11 0 0 0 0,150-13 325 0 0,3 1-441 0 0,-166 12 65 0 0,10-1-110 0 0,0 0 0 0 0,-1 2 0 0 0,1-1 0 0 0,0 2 0 0 0,-1 0 0 0 0,0 0 1 0 0,1 1-1 0 0,-1 0 0 0 0,0 1 0 0 0,13 7 0 0 0,-6-3-2001 0 0,2-4-1713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3:59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52 0 0,'0'0'5673'0'0,"3"-3"-5566"0"0,1-1-134 0 0,1 1-1 0 0,-1-1 1 0 0,1 1 0 0 0,0 0 0 0 0,0 1-1 0 0,0-1 1 0 0,1 1 0 0 0,-1 0 0 0 0,1 0-1 0 0,-1 1 1 0 0,1-1 0 0 0,-1 1-1 0 0,1 1 1 0 0,0-1 0 0 0,0 1 0 0 0,6 0-1 0 0,1 0-132 0 0,1 0-1 0 0,0 1 0 0 0,-1 1 0 0 0,1 0 0 0 0,-1 1 0 0 0,16 5 0 0 0,-9-1-1873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0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8 1916 0 0,'0'0'2973'0'0,"13"-1"-3366"0"0,0-1 333 0 0,9 0-17 0 0,1 0 0 0 0,-1 2 0 0 0,29 3 0 0 0,-48-3 78 0 0,0 0-1 0 0,0 1 1 0 0,-1-1-1 0 0,1 1 1 0 0,0 0-1 0 0,-1 0 1 0 0,1 0-1 0 0,-1 0 1 0 0,1 0-1 0 0,-1 1 0 0 0,0-1 1 0 0,0 1-1 0 0,1-1 1 0 0,-1 1-1 0 0,0 0 1 0 0,0 0-1 0 0,0 0 1 0 0,-1 0-1 0 0,1 0 1 0 0,0 0-1 0 0,-1 1 1 0 0,0-1-1 0 0,1 0 0 0 0,-1 1 1 0 0,0-1-1 0 0,1 5 1 0 0,-1-3 94 0 0,-1 0 1 0 0,0 0-1 0 0,0 0 0 0 0,0 0 1 0 0,0 0-1 0 0,0-1 1 0 0,-1 1-1 0 0,0 0 0 0 0,0 0 1 0 0,0 0-1 0 0,0 0 1 0 0,0 0-1 0 0,-1-1 0 0 0,0 1 1 0 0,1-1-1 0 0,-2 1 0 0 0,-3 5 1 0 0,-2 1 21 0 0,0-1 0 0 0,-1 1 0 0 0,0-2 0 0 0,-1 1 0 0 0,0-1 1 0 0,-17 11-1 0 0,-70 31 622 0 0,58-31-239 0 0,54-24-698 0 0,0 0 0 0 0,0 1 1 0 0,1 1-1 0 0,0 0 0 0 0,0 2 0 0 0,0-1 1 0 0,0 2-1 0 0,0 0 0 0 0,-1 1 1 0 0,23 4-1 0 0,-35-5 203 0 0,-1 0 0 0 0,0 1 0 0 0,1 0 0 0 0,-1-1 1 0 0,0 1-1 0 0,1 0 0 0 0,-1 0 0 0 0,0 0 0 0 0,0 1 0 0 0,0-1 1 0 0,0 0-1 0 0,0 1 0 0 0,0-1 0 0 0,0 1 0 0 0,-1 0 0 0 0,1 0 0 0 0,-1 0 1 0 0,1-1-1 0 0,-1 2 0 0 0,1-1 0 0 0,-1 0 0 0 0,0 0 0 0 0,0 0 1 0 0,0 0-1 0 0,0 1 0 0 0,-1-1 0 0 0,1 0 0 0 0,-1 1 0 0 0,1-1 0 0 0,-1 1 1 0 0,0-1-1 0 0,0 0 0 0 0,0 1 0 0 0,0-1 0 0 0,0 1 0 0 0,0-1 1 0 0,-1 0-1 0 0,1 1 0 0 0,-1-1 0 0 0,0 0 0 0 0,0 1 0 0 0,0-1 0 0 0,0 0 1 0 0,0 0-1 0 0,0 0 0 0 0,0 0 0 0 0,-1 0 0 0 0,1 0 0 0 0,-1 0 1 0 0,0 0-1 0 0,-3 3 0 0 0,-11 8 232 0 0,0-1 0 0 0,-1-1 1 0 0,-1-1-1 0 0,1 0 0 0 0,-37 14 0 0 0,-26 14 1 0 0,76-35-528 0 0,-7 3-28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0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1656 0 0,'0'0'4630'0'0,"5"0"-5842"0"0,-2 1 1280 0 0,-1-1 0 0 0,1 1 0 0 0,0 0 0 0 0,0 0 0 0 0,0 0 0 0 0,-1 0 0 0 0,1 1 0 0 0,-1-1 0 0 0,1 1 0 0 0,-1-1 0 0 0,0 1 0 0 0,4 3 0 0 0,31 33 912 0 0,-28-28-856 0 0,0 0 0 0 0,19 14 0 0 0,-22-19-74 0 0,1 0 1 0 0,0-1-1 0 0,1 0 0 0 0,-1-1 0 0 0,1 0 1 0 0,-1 0-1 0 0,1 0 0 0 0,0-1 0 0 0,0 0 1 0 0,0 0-1 0 0,1-1 0 0 0,-1-1 1 0 0,0 1-1 0 0,0-1 0 0 0,1 0 0 0 0,13-3 1 0 0,-12 1-11 0 0,-1-1 1 0 0,1 0 0 0 0,-1-1 0 0 0,0 0-1 0 0,0 0 1 0 0,0-1 0 0 0,-1 0-1 0 0,1-1 1 0 0,-1 0 0 0 0,-1 0 0 0 0,1-1-1 0 0,-1 1 1 0 0,9-13 0 0 0,2-1-76 0 0,-1-2 0 0 0,-1 0 0 0 0,19-36 0 0 0,-30 86-2873 0 0,-1-6 3015 0 0,0 15 387 0 0,2-1-1 0 0,2 0 1 0 0,1 0 0 0 0,2 0-1 0 0,27 58 1 0 0,48 75-1850 0 0,-81-159-953 0 0,5-7-1642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1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71 144 0 0,'0'0'6792'0'0,"-13"-9"-6717"0"0,-44-29-83 0 0,49 34-17 0 0,0 1 0 0 0,0-1 0 0 0,1 1 0 0 0,-2 1 0 0 0,1 0 0 0 0,0 0 0 0 0,0 0 0 0 0,-1 1 0 0 0,1 0 0 0 0,-1 1 0 0 0,1 0 0 0 0,-17 2 0 0 0,-3-1-93 0 0,21 0 77 0 0,1 0 0 0 0,0 0 1 0 0,0 0-1 0 0,0 1 0 0 0,0 0 1 0 0,0 0-1 0 0,0 1 0 0 0,0 0 0 0 0,1 0 1 0 0,-8 5-1 0 0,-55 43 948 0 0,51-37-863 0 0,-2 1-46 0 0,0 1 0 0 0,-31 36 0 0 0,46-47 6 0 0,0 0 1 0 0,0 0-1 0 0,0 0 0 0 0,1 1 0 0 0,0 0 1 0 0,0 0-1 0 0,0 0 0 0 0,1 0 0 0 0,0 0 1 0 0,0 0-1 0 0,0 1 0 0 0,1-1 0 0 0,0 0 1 0 0,1 1-1 0 0,-1-1 0 0 0,1 10 0 0 0,1-14 27 0 0,0 0-1 0 0,0 1 1 0 0,0-1-1 0 0,0 0 0 0 0,0 0 1 0 0,0 0-1 0 0,0 0 0 0 0,1 0 1 0 0,-1 0-1 0 0,1 0 1 0 0,0-1-1 0 0,-1 1 0 0 0,1 0 1 0 0,0-1-1 0 0,0 0 1 0 0,0 1-1 0 0,0-1 0 0 0,0 0 1 0 0,0 0-1 0 0,0 0 1 0 0,0 0-1 0 0,1 0 0 0 0,2 0 1 0 0,11 4-10 0 0,0-1 0 0 0,21 3 1 0 0,-17-3-13 0 0,-15-3-21 0 0,11 2-74 0 0,1 1 1 0 0,-1 1 0 0 0,26 11-1 0 0,-39-15 61 0 0,-1 1-1 0 0,1-1 0 0 0,0 0 1 0 0,-1 1-1 0 0,1-1 1 0 0,-1 1-1 0 0,0 0 0 0 0,1 0 1 0 0,-1 0-1 0 0,0 0 1 0 0,0 0-1 0 0,0 0 0 0 0,0 1 1 0 0,-1-1-1 0 0,1 1 1 0 0,-1-1-1 0 0,1 1 0 0 0,-1-1 1 0 0,0 1-1 0 0,0 0 1 0 0,0 0-1 0 0,0 0 1 0 0,-1 0-1 0 0,1-1 0 0 0,-1 1 1 0 0,1 0-1 0 0,-1 0 1 0 0,-1 5-1 0 0,1-6 45 0 0,-1 1 0 0 0,0-1 1 0 0,0 1-1 0 0,-1-1 0 0 0,1 0 0 0 0,-1 1 1 0 0,1-1-1 0 0,-1 0 0 0 0,1 0 0 0 0,-1 0 1 0 0,0 0-1 0 0,0 0 0 0 0,-3 1 0 0 0,-32 25 308 0 0,26-20-227 0 0,-23 14 99 0 0,21-15-564 0 0,1 1 0 0 0,0 1 0 0 0,0 0 0 0 0,1 1 1 0 0,-14 15-1 0 0,21-20-1493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2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5 768 0 0,'0'0'6581'0'0,"-5"-2"-6838"0"0,3 1 265 0 0,0 1 0 0 0,-1-1 0 0 0,1 1 1 0 0,0 0-1 0 0,-1 0 0 0 0,1 0 0 0 0,0 0 0 0 0,0 0 1 0 0,-1 1-1 0 0,1-1 0 0 0,0 0 0 0 0,0 1 0 0 0,-1 0 0 0 0,1 0 1 0 0,0-1-1 0 0,0 1 0 0 0,-2 2 0 0 0,-4 1 53 0 0,1 1 0 0 0,0 0 0 0 0,1 0 0 0 0,-11 11 0 0 0,-1 4 50 0 0,1 0 0 0 0,-20 33 0 0 0,32-46-125 0 0,0 1 1 0 0,1 0 0 0 0,0 0-1 0 0,0 0 1 0 0,1 0 0 0 0,0 0-1 0 0,1 1 1 0 0,0 0 0 0 0,0-1-1 0 0,1 1 1 0 0,0 0-1 0 0,0 0 1 0 0,1 0 0 0 0,0-1-1 0 0,3 14 1 0 0,-2-15 48 0 0,1-1-1 0 0,0 1 0 0 0,1-1 1 0 0,-1 0-1 0 0,1 0 1 0 0,0 0-1 0 0,1 0 1 0 0,-1 0-1 0 0,1-1 1 0 0,1 1-1 0 0,-1-1 1 0 0,1 0-1 0 0,-1-1 1 0 0,1 1-1 0 0,1-1 0 0 0,-1 0 1 0 0,1 0-1 0 0,-1 0 1 0 0,1-1-1 0 0,12 5 1 0 0,-5-3 57 0 0,0 0 0 0 0,1-1 0 0 0,-1-1 0 0 0,1 0 0 0 0,0-1 0 0 0,0-1 0 0 0,0 0 0 0 0,0 0-1 0 0,0-1 1 0 0,0-1 0 0 0,0-1 0 0 0,0 0 0 0 0,0-1 0 0 0,0 0 0 0 0,-1-1 0 0 0,15-6 0 0 0,-27 9-64 0 0,1 1 0 0 0,0-1-1 0 0,-1 0 1 0 0,1 0 0 0 0,0 0 0 0 0,-1 0-1 0 0,1 0 1 0 0,-1-1 0 0 0,0 1 0 0 0,1 0-1 0 0,-1-1 1 0 0,0 1 0 0 0,0-1 0 0 0,0 1-1 0 0,0-1 1 0 0,1-1 0 0 0,-2 2-10 0 0,0-1 1 0 0,0 1-1 0 0,1 0 1 0 0,-1 0-1 0 0,0 0 1 0 0,0 0-1 0 0,0 0 0 0 0,-1 0 1 0 0,1-1-1 0 0,0 1 1 0 0,0 0-1 0 0,-1 0 1 0 0,1 0-1 0 0,0 0 1 0 0,-1 0-1 0 0,1 0 0 0 0,-1 0 1 0 0,1 0-1 0 0,-2-1 1 0 0,-1-2-38 0 0,-1 0 0 0 0,1 1 0 0 0,-1-1 0 0 0,0 1-1 0 0,0 0 1 0 0,0 0 0 0 0,0 1 0 0 0,-1-1 0 0 0,1 1 0 0 0,-7-2 0 0 0,2 0-63 0 0,-1 1 0 0 0,0 1-1 0 0,0-1 1 0 0,0 2 0 0 0,0-1 0 0 0,0 1-1 0 0,0 1 1 0 0,0 0 0 0 0,-1 0 0 0 0,-17 4-1 0 0,24-4-23 0 0,1 1-1 0 0,-1 0 1 0 0,0 0-1 0 0,1 1 1 0 0,-1-1-1 0 0,1 1 0 0 0,0-1 1 0 0,-1 1-1 0 0,1 0 1 0 0,0 1-1 0 0,0-1 0 0 0,0 0 1 0 0,1 1-1 0 0,-1 0 1 0 0,0-1-1 0 0,1 1 1 0 0,0 0-1 0 0,0 0 0 0 0,0 1 1 0 0,0-1-1 0 0,0 0 1 0 0,0 1-1 0 0,1-1 1 0 0,0 1-1 0 0,0-1 0 0 0,0 1 1 0 0,0 0-1 0 0,0-1 1 0 0,1 1-1 0 0,0 0 0 0 0,0 7 1 0 0,-1-6-322 0 0,1-4 231 0 0,0 1 1 0 0,0-1-1 0 0,0 0 1 0 0,0 1-1 0 0,0-1 1 0 0,0 0-1 0 0,0 1 1 0 0,1-1-1 0 0,-1 1 1 0 0,0-1-1 0 0,1 0 1 0 0,-1 0-1 0 0,1 1 1 0 0,-1-1-1 0 0,2 2 1 0 0,16 11-2498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2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47 352 0 0,'0'0'5613'0'0,"13"-6"-5757"0"0,-11 5 139 0 0,10-5-43 0 0,1 1 0 0 0,0 0 1 0 0,0 1-1 0 0,0 0 0 0 0,24-3 1 0 0,-4 3 104 0 0,-9 1 185 0 0,1 1 1 0 0,48 2-1 0 0,-72 1-249 0 0,-1-1-1 0 0,1 0 1 0 0,0 1 0 0 0,0-1 0 0 0,-1 0 0 0 0,1 1-1 0 0,0-1 1 0 0,-1 1 0 0 0,1-1 0 0 0,-1 1 0 0 0,1 0-1 0 0,-1-1 1 0 0,1 1 0 0 0,-1-1 0 0 0,1 1-1 0 0,-1 0 1 0 0,1 0 0 0 0,-1-1 0 0 0,0 1 0 0 0,1 0-1 0 0,-1 0 1 0 0,0-1 0 0 0,0 1 0 0 0,0 0-1 0 0,1 0 1 0 0,-1-1 0 0 0,0 1 0 0 0,0 2 0 0 0,0 29-362 0 0,-1-23 315 0 0,-2 37 192 0 0,-3-1 0 0 0,-1 0 0 0 0,-3-1 0 0 0,-19 58-1 0 0,15-53-57 0 0,10-36 124 0 0,0-1 0 0 0,-1 1 0 0 0,-6 12 1 0 0,9-22-406 0 0,1 0 0 0 0,-1 0 0 0 0,0-1 1 0 0,0 1-1 0 0,0 0 0 0 0,0-1 1 0 0,0 1-1 0 0,0-1 0 0 0,-1 0 1 0 0,1 1-1 0 0,-1-1 0 0 0,0-1 0 0 0,0 1 1 0 0,0 0-1 0 0,0-1 0 0 0,0 1 1 0 0,-5 1-1 0 0,2-3-2166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3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25 992 0 0,'0'0'4068'0'0,"84"-24"-4524"0"0,-57 25 356 0 0,5 5 100 0 0,-1-2 0 0 0,1 0-120 0 0,-8-1-528 0 0,12-3-1244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3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1 2480 0 0,'0'0'1544'0'0,"-13"4"-2500"0"0,4-1 960 0 0,-4 0-53 0 0,0 1 0 0 0,0 0 1 0 0,1 1-1 0 0,0 1 0 0 0,0 0 0 0 0,-19 13 0 0 0,-3 7 151 0 0,25-20-77 0 0,0 1 0 0 0,0-1 0 0 0,0 2 0 0 0,1-1 0 0 0,-1 2-1 0 0,2-1 1 0 0,0 1 0 0 0,0 0 0 0 0,-9 15 0 0 0,15-22-15 0 0,0 1 0 0 0,1 0 1 0 0,-1-1-1 0 0,1 1 0 0 0,-1 0 0 0 0,1 0 0 0 0,0-1 1 0 0,0 1-1 0 0,0 0 0 0 0,0 0 0 0 0,1 0 0 0 0,-1-1 1 0 0,1 1-1 0 0,-1 0 0 0 0,1-1 0 0 0,0 1 0 0 0,0 0 1 0 0,0-1-1 0 0,1 1 0 0 0,-1-1 0 0 0,1 0 0 0 0,-1 1 1 0 0,1-1-1 0 0,3 3 0 0 0,5 6 91 0 0,1 0 0 0 0,0-1 0 0 0,18 13 0 0 0,-8-8-53 0 0,1 3-60 0 0,-6-6-31 0 0,-1 1 1 0 0,23 24-1 0 0,-35-33 39 0 0,1 0 1 0 0,-1 0-1 0 0,0 1 0 0 0,0-1 0 0 0,-1 1 0 0 0,1 0 0 0 0,-1 0 0 0 0,0 0 0 0 0,0 0 0 0 0,0 0 0 0 0,-1 0 0 0 0,0 1 0 0 0,0-1 1 0 0,0 8-1 0 0,-1-12 37 0 0,-1 0 0 0 0,1 0 0 0 0,-1 0-1 0 0,1 0 1 0 0,-1 0 0 0 0,1 0 0 0 0,-1 0 0 0 0,0-1 0 0 0,1 1 0 0 0,-1 0 0 0 0,0 0 0 0 0,0-1 0 0 0,0 1 0 0 0,1 0 0 0 0,-1-1 0 0 0,0 1 0 0 0,0-1 0 0 0,0 1 0 0 0,0-1 0 0 0,0 0 0 0 0,0 1-1 0 0,0-1 1 0 0,0 0 0 0 0,0 0 0 0 0,-1 0 0 0 0,-28 6 594 0 0,29-6-592 0 0,-22 2 198 0 0,1-1 0 0 0,0-1 0 0 0,-41-4 0 0 0,54 3-176 0 0,1-1 0 0 0,-1 0 0 0 0,0 0 0 0 0,1-1-1 0 0,-1 0 1 0 0,1 0 0 0 0,0-1 0 0 0,0 0 0 0 0,0 0 0 0 0,0-1 0 0 0,1 0 0 0 0,-8-7 0 0 0,13 11-45 0 0,1-1 0 0 0,0 1 0 0 0,0 0 1 0 0,-1 0-1 0 0,1-1 0 0 0,0 1 0 0 0,0-1 0 0 0,1 1 1 0 0,-1-1-1 0 0,0 1 0 0 0,0-1 0 0 0,1 1 0 0 0,-1-1 0 0 0,1 0 1 0 0,-1 1-1 0 0,1-1 0 0 0,0 0 0 0 0,0 0 0 0 0,-1 1 1 0 0,1-1-1 0 0,0 0 0 0 0,1 1 0 0 0,-1-1 0 0 0,0 0 0 0 0,0 0 1 0 0,1 1-1 0 0,-1-1 0 0 0,1 0 0 0 0,0 1 0 0 0,-1-1 1 0 0,1 1-1 0 0,0-1 0 0 0,0 1 0 0 0,0-1 0 0 0,0 1 0 0 0,0 0 1 0 0,0-1-1 0 0,0 1 0 0 0,1 0 0 0 0,-1 0 0 0 0,0 0 0 0 0,3-2 1 0 0,6-5-142 0 0,1 1 1 0 0,0 1-1 0 0,0-1 1 0 0,18-6 0 0 0,-20 9 150 0 0,28-13-47 0 0,58-38 0 0 0,-80 46 69 0 0,-1-2 0 0 0,0 1 0 0 0,-1-2 0 0 0,-1 0 0 0 0,0 0 0 0 0,17-24 1 0 0,-26 33-7 0 0,-1-1 0 0 0,1 0 0 0 0,-1 0 0 0 0,0 0 0 0 0,0 0 0 0 0,-1 0 0 0 0,1 0 0 0 0,-1 0 0 0 0,0-1 0 0 0,0 1 0 0 0,0 0 0 0 0,0-1 0 0 0,-1 1 0 0 0,0-9 0 0 0,-1 10-60 0 0,0 0 0 0 0,0 0 0 0 0,0 0 0 0 0,0 0 0 0 0,0 1 0 0 0,0-1 0 0 0,-1 0 0 0 0,1 1 0 0 0,-1-1 0 0 0,0 1 0 0 0,0-1 0 0 0,0 1 0 0 0,0 0 0 0 0,0 0 0 0 0,-1 0 0 0 0,1 0 0 0 0,-1 0 0 0 0,1 1 0 0 0,-1-1 0 0 0,1 1 0 0 0,-1 0 0 0 0,-4-2 0 0 0,-5-2-149 0 0,0 1 0 0 0,0 1-1 0 0,-1 0 1 0 0,1 0 0 0 0,-1 1 0 0 0,-13 0 0 0 0,21 2-419 0 0,-1 0 1 0 0,1 1-1 0 0,-1-1 0 0 0,1 1 0 0 0,-9 2 0 0 0,6 1-1528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4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92 116 0 0,'0'0'5131'0'0,"4"-13"-4797"0"0,12-38-8 0 0,-16 50-315 0 0,0 0-1 0 0,0 0 0 0 0,1 1 0 0 0,-1-1 1 0 0,0 0-1 0 0,0 1 0 0 0,0-1 1 0 0,0 0-1 0 0,0 0 0 0 0,0 1 1 0 0,0-1-1 0 0,0 0 0 0 0,0 0 1 0 0,0 1-1 0 0,0-1 0 0 0,0 0 1 0 0,0 1-1 0 0,-1-1 0 0 0,1 0 0 0 0,0 1 1 0 0,-1-1-1 0 0,1 0 0 0 0,0 1 1 0 0,-1-1-1 0 0,1 0 0 0 0,-1 1 1 0 0,1-1-1 0 0,-1 1 0 0 0,1-1 1 0 0,-1 1-1 0 0,1-1 0 0 0,-1 1 1 0 0,0 0-1 0 0,1-1 0 0 0,-1 1 0 0 0,0-1 1 0 0,0 1-1 0 0,-24-3-362 0 0,21 3 316 0 0,-11 0-77 0 0,0 0 0 0 0,0 1 1 0 0,0 0-1 0 0,0 1 1 0 0,0 1-1 0 0,1 0 0 0 0,-1 1 1 0 0,1 1-1 0 0,-23 10 1 0 0,28-11 69 0 0,1 1 1 0 0,-1 1-1 0 0,0-1 1 0 0,1 1 0 0 0,1 1-1 0 0,-1 0 1 0 0,1 0 0 0 0,0 0-1 0 0,0 1 1 0 0,1 0-1 0 0,0 0 1 0 0,0 1 0 0 0,1 0-1 0 0,1 0 1 0 0,-6 12-1 0 0,8-16 62 0 0,0 0-1 0 0,0 0 0 0 0,1 1 0 0 0,-1-1 0 0 0,1 0 0 0 0,1 1 1 0 0,-1 6-1 0 0,1-11 17 0 0,0-1 0 0 0,1 1 1 0 0,-1-1-1 0 0,1 1 0 0 0,-1-1 0 0 0,1 1 1 0 0,-1-1-1 0 0,1 0 0 0 0,-1 1 0 0 0,1-1 1 0 0,-1 0-1 0 0,1 1 0 0 0,0-1 1 0 0,-1 0-1 0 0,1 0 0 0 0,0 1 0 0 0,-1-1 1 0 0,1 0-1 0 0,-1 0 0 0 0,1 0 0 0 0,0 0 1 0 0,-1 0-1 0 0,1 0 0 0 0,0 0 0 0 0,-1 0 1 0 0,2 0-1 0 0,20-2 901 0 0,11-5-1048 0 0,-1-2 1 0 0,0-2-1 0 0,41-18 0 0 0,-41 15-359 0 0,-19 10 458 0 0,1-2 1 0 0,-2 0 0 0 0,1 0-1 0 0,0-1 1 0 0,-1-1 0 0 0,-1 0-1 0 0,13-11 1 0 0,-64 98-837 0 0,29-58 1035 0 0,1 1 1 0 0,1 0-1 0 0,1 0 1 0 0,1 0-1 0 0,1 1 1 0 0,1 0-1 0 0,1 1 1 0 0,1-1-1 0 0,1 1 1 0 0,1-1-1 0 0,3 28 1 0 0,-2-43-248 0 0,2-1 0 0 0,-1 0 0 0 0,1 1 0 0 0,0-1 0 0 0,0 0 0 0 0,1 0 0 0 0,0 0 0 0 0,0 0 0 0 0,1 0 0 0 0,-1-1-1 0 0,2 1 1 0 0,-1-1 0 0 0,1 0 0 0 0,0-1 0 0 0,0 1 0 0 0,0-1 0 0 0,10 8 0 0 0,14-2-2664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03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5733 0 0,'0'0'7944'0'0,"16"2"-7479"0"0,-4-1-378 0 0,22 3 78 0 0,41 0 0 0 0,-10-4-212 0 0,-2-2 132 0 0,0 3 0 0 0,113 17 0 0 0,-175-17-38 0 0,1-1 0 0 0,-1 0 0 0 0,0 0 0 0 0,1 1 0 0 0,-1-1 0 0 0,0 1 0 0 0,1-1 0 0 0,-1 1 0 0 0,0 0 0 0 0,0 0 0 0 0,1-1 0 0 0,-1 1 0 0 0,0 0 1 0 0,0 0-1 0 0,0 0 0 0 0,0 0 0 0 0,0 0 0 0 0,1 2 0 0 0,-2 8-964 0 0,-11 2-4421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4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95 135 4808 0 0,'0'0'4610'0'0,"-3"-13"-6564"0"0,-4 19 1711 0 0,-5 1 851 0 0,12-7-560 0 0,-2 5 1504 0 0,-4 12-1192 0 0,0 0 0 0 0,1 1 0 0 0,-4 31 836 0 0,26-57 530 0 0,6-8-1614 0 0,-2-2 1 0 0,0-1-1 0 0,-1 0 0 0 0,-1-1 0 0 0,-1-2 0 0 0,0 1 0 0 0,-2-2 1 0 0,15-27-1 0 0,-20 26-430 0 0,-20 39-1747 0 0,-206 516 3778 0 0,187-457-1588 0 0,27-70-591 0 0,-6 14 1259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5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1 560 0 0,'0'0'6853'0'0,"-88"259"-8091"0"0,60-183 1733 0 0,19-57-732 0 0,1 1 1 0 0,2 0 0 0 0,-6 24 0 0 0,11-33-1481 0 0,3-1-1095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5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0 680 0 0,'0'0'3682'0'0,"-14"2"-4038"0"0,-47 7 284 0 0,55-7 65 0 0,-1 0 1 0 0,1 0 0 0 0,0 1 0 0 0,0 0-1 0 0,0 0 1 0 0,0 0 0 0 0,0 1-1 0 0,1 0 1 0 0,0 0 0 0 0,-1 1 0 0 0,2-1-1 0 0,-1 1 1 0 0,0 0 0 0 0,-6 11-1 0 0,2-5 14 0 0,0-1 9 0 0,2 0 0 0 0,-1 0 0 0 0,1 0 0 0 0,1 1 0 0 0,0 0 0 0 0,1 1 0 0 0,0-1 0 0 0,0 1 0 0 0,1 0 0 0 0,1 0 0 0 0,0 0 0 0 0,1 1 0 0 0,0-1 0 0 0,1 0 0 0 0,0 17 0 0 0,1-26 108 0 0,1 0 0 0 0,0-1 0 0 0,0 1 0 0 0,0 0 0 0 0,0-1 0 0 0,1 1 0 0 0,-1-1 0 0 0,1 1 0 0 0,-1-1 0 0 0,1 0 0 0 0,0 1 0 0 0,0-1 0 0 0,0 0 0 0 0,0 0 1 0 0,0-1-1 0 0,0 1 0 0 0,1 0 0 0 0,-1-1 0 0 0,1 1 0 0 0,-1-1 0 0 0,1 0 0 0 0,-1 0 0 0 0,1 0 0 0 0,0 0 0 0 0,0 0 0 0 0,-1 0 0 0 0,1-1 0 0 0,3 1 0 0 0,12 2 251 0 0,0-1-1 0 0,0-1 1 0 0,21 0 0 0 0,-32-1-391 0 0,10-1 182 0 0,0 0-1 0 0,0-1 1 0 0,0-1-1 0 0,0-1 1 0 0,-1 0-1 0 0,1-1 1 0 0,-1-1-1 0 0,0 0 1 0 0,-1-1 0 0 0,17-10-1 0 0,-26 13-122 0 0,1 0 0 0 0,0 0 0 0 0,-1 0 0 0 0,0-1 0 0 0,0 0 0 0 0,0-1-1 0 0,-1 1 1 0 0,0-1 0 0 0,0 0 0 0 0,0-1 0 0 0,-1 1 0 0 0,0-1 0 0 0,0 0 0 0 0,-1 0 0 0 0,0 0 0 0 0,0 0 0 0 0,0 0-1 0 0,-1-1 1 0 0,0 1 0 0 0,0-1 0 0 0,-1 0 0 0 0,0 0 0 0 0,-1 1 0 0 0,0-10 0 0 0,0 14-75 0 0,-1 0 0 0 0,0 0 1 0 0,0 0-1 0 0,0 0 1 0 0,0 0-1 0 0,0 0 0 0 0,-1 0 1 0 0,1 0-1 0 0,-1 1 0 0 0,0-1 1 0 0,0 1-1 0 0,0-1 0 0 0,0 1 1 0 0,0 0-1 0 0,0 0 1 0 0,-1 0-1 0 0,1 0 0 0 0,-1 0 1 0 0,1 0-1 0 0,-1 0 0 0 0,0 1 1 0 0,0 0-1 0 0,-4-2 0 0 0,-7-3-413 0 0,-1 2 0 0 0,0 0-1 0 0,-21-4 1 0 0,22 6 67 0 0,-58-11-2021 0 0,-11-3-1423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6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1 104 0 0,'0'0'3630'0'0,"6"6"-3486"0"0,-2 0-111 0 0,1 0 0 0 0,-1 1 1 0 0,0-1-1 0 0,0 1 0 0 0,0 0 0 0 0,-1 1 0 0 0,0-1 0 0 0,-1 0 0 0 0,0 1 0 0 0,0-1 0 0 0,1 10 0 0 0,9 108 1033 0 0,-5 166 0 0 0,-29 126-160 0 0,8-274-739 0 0,-5 120 1038 0 0,28-293-644 0 0,18-24-4611 0 0,-3 7-810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7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1656 0 0,'0'0'1887'0'0,"10"2"-2294"0"0,33 7 361 0 0,-41-8 39 0 0,0-1 1 0 0,-1 0 0 0 0,1 1-1 0 0,0 0 1 0 0,0 0 0 0 0,-1-1 0 0 0,1 1-1 0 0,0 0 1 0 0,-1 0 0 0 0,1 0-1 0 0,-1 1 1 0 0,0-1 0 0 0,1 0-1 0 0,-1 1 1 0 0,0-1 0 0 0,0 0 0 0 0,1 1-1 0 0,-1-1 1 0 0,0 1 0 0 0,-1 0-1 0 0,2 2 1 0 0,0 0 39 0 0,-1 1-1 0 0,-1-1 1 0 0,1 1 0 0 0,0-1-1 0 0,-1 1 1 0 0,0 5 0 0 0,0 4 257 0 0,42 706 3565 0 0,-27-407-2843 0 0,-14-296-752 0 0,0 5 823 0 0,2-23-701 0 0,2-14-402 0 0,8-26-4077 0 0,3 5-892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7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2532 0 0,'0'0'2588'0'0,"11"20"-2588"0"0,1-1 107 0 0,-4-8-36 0 0,-2 1 0 0 0,1 0 0 0 0,-1 0 0 0 0,-1 0 0 0 0,0 0-1 0 0,-1 1 1 0 0,0 0 0 0 0,2 17 0 0 0,10 89 904 0 0,-1 234 0 0 0,-4-21-151 0 0,-8-282-805 0 0,-2-22 122 0 0,2 1 1 0 0,9 48-1 0 0,-12-77-152 0 0,0 1 0 0 0,0-1-1 0 0,0 0 1 0 0,0 0 0 0 0,0 0-1 0 0,0 1 1 0 0,0-1 0 0 0,0 0-1 0 0,0 0 1 0 0,0 0 0 0 0,0 0-1 0 0,1 1 1 0 0,-1-1 0 0 0,0 0-1 0 0,0 0 1 0 0,0 0 0 0 0,0 0-1 0 0,0 1 1 0 0,0-1 0 0 0,0 0-1 0 0,0 0 1 0 0,0 0 0 0 0,1 0-1 0 0,-1 0 1 0 0,0 1 0 0 0,0-1-1 0 0,0 0 1 0 0,0 0 0 0 0,0 0-1 0 0,1 0 1 0 0,-1 0 0 0 0,0 0-1 0 0,0 0 1 0 0,0 0 0 0 0,0 0-1 0 0,1 0 1 0 0,-1 0 0 0 0,0 1-1 0 0,0-1 1 0 0,0 0 0 0 0,1 0-1 0 0,-1 0 1 0 0,0 0 0 0 0,0 0-1 0 0,0-1 1 0 0,0 1 0 0 0,1 0-1 0 0,-1 0 1 0 0,0 0 0 0 0,0 0-1 0 0,0 0 1 0 0,0 0 0 0 0,1 0-1 0 0,-1 0 1 0 0,0 0 0 0 0,0 0-1 0 0,0 0 1 0 0,1-1 0 0 0,8-12-1189 0 0,-2 4-212 0 0,14-19-2442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8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2372 0 0,'0'0'3217'0'0,"4"13"-3315"0"0,5 13 232 0 0,-2 0 0 0 0,-1 1 0 0 0,-2 0 0 0 0,3 28 0 0 0,-16 470 2052 0 0,-2-288-1569 0 0,11-68-120 0 0,0-168-513 0 0,0 1-1 0 0,0-1 1 0 0,0 0 0 0 0,0 0 0 0 0,0 1-1 0 0,1-1 1 0 0,-1 0 0 0 0,0 0 0 0 0,1 0-1 0 0,-1 1 1 0 0,1-1 0 0 0,-1 0-1 0 0,1 0 1 0 0,-1 0 0 0 0,1 0 0 0 0,0 0-1 0 0,0 1 1 0 0,0-2-2 0 0,0 1-1 0 0,-1-1 1 0 0,1 0-1 0 0,-1 0 1 0 0,1 1-1 0 0,0-1 1 0 0,-1 0-1 0 0,1 0 1 0 0,0 0-1 0 0,-1 0 1 0 0,1 0 0 0 0,0 0-1 0 0,-1 0 1 0 0,1 0-1 0 0,0 0 1 0 0,-1 0-1 0 0,1 0 1 0 0,0 0-1 0 0,-1 0 1 0 0,1-1-1 0 0,0 1 1 0 0,0 0-1 0 0,5-3-201 0 0,-1 0-1 0 0,0-1 0 0 0,0 0 1 0 0,0 1-1 0 0,5-6 1 0 0,-3 3-270 0 0,20-17-2230 0 0,10-16-1102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8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1 716 0 0,'0'0'2088'0'0,"-6"18"-1734"0"0,2-2-253 0 0,-31 112 1358 0 0,0 40 610 0 0,-26 340 0 0 0,57-426-1841 0 0,4 0 0 0 0,20 162 0 0 0,-19-238-180 0 0,0 0 0 0 0,0 0-1 0 0,1 0 1 0 0,0-1 0 0 0,0 1 0 0 0,1-1-1 0 0,-1 1 1 0 0,6 7 0 0 0,-7-12-64 0 0,0 0 0 0 0,0 0 0 0 0,0 0 0 0 0,0 0 0 0 0,0 0 0 0 0,0-1 0 0 0,0 1 0 0 0,0 0 0 0 0,1 0 1 0 0,-1-1-1 0 0,0 1 0 0 0,0-1 0 0 0,1 1 0 0 0,-1-1 0 0 0,0 1 0 0 0,1-1 0 0 0,-1 0 0 0 0,1 0 0 0 0,-1 0 0 0 0,0 0 0 0 0,1 0 0 0 0,-1 0 1 0 0,1 0-1 0 0,-1 0 0 0 0,0 0 0 0 0,1-1 0 0 0,-1 1 0 0 0,0 0 0 0 0,1-1 0 0 0,-1 1 0 0 0,0-1 0 0 0,0 0 0 0 0,1 1 0 0 0,-1-1 0 0 0,0 0 0 0 0,0 0 1 0 0,0 0-1 0 0,0 0 0 0 0,0 0 0 0 0,1-1 0 0 0,5-3-306 0 0,3-3-607 0 0,-1-1 0 0 0,1 0 0 0 0,-1 0 0 0 0,11-16 0 0 0,9-18-3421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9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1 640 0 0,'0'0'6340'0'0,"-6"17"-7171"0"0,4-13 807 0 0,-20 58 388 0 0,-16 79 0 0 0,-27 442 1541 0 0,54-465-1763 0 0,-2 78 538 0 0,13-196-727 0 0,0 1 0 0 0,0-1 1 0 0,1 0-1 0 0,-1 1 0 0 0,0-1 0 0 0,1 1 0 0 0,-1-1 0 0 0,0 0 0 0 0,1 1 1 0 0,-1-1-1 0 0,1 0 0 0 0,-1 0 0 0 0,1 1 0 0 0,-1-1 0 0 0,0 0 0 0 0,1 0 1 0 0,-1 0-1 0 0,1 1 0 0 0,-1-1 0 0 0,1 0 0 0 0,-1 0 0 0 0,1 0 1 0 0,-1 0-1 0 0,1 0 0 0 0,-1 0 0 0 0,1 0 0 0 0,-1 0 0 0 0,1 0 0 0 0,-1 0 1 0 0,1-1-1 0 0,0 1 0 0 0,19-3-701 0 0,-11 0-77 0 0,0 0 0 0 0,1-1 0 0 0,12-7 0 0 0,21-13-2968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09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1264 0 0,'0'0'3732'0'0,"0"17"-4220"0"0,-25 650 3416 0 0,11-263-1313 0 0,14-398-1558 0 0,0 0 1 0 0,1-1-1 0 0,-1 1 0 0 0,1-1 1 0 0,0 1-1 0 0,0-1 0 0 0,1 1 1 0 0,2 7-1 0 0,-3-11-33 0 0,0-1 1 0 0,1 1-1 0 0,-1 0 0 0 0,0 0 0 0 0,1-1 1 0 0,-1 1-1 0 0,1-1 0 0 0,-1 1 0 0 0,1-1 1 0 0,0 1-1 0 0,-1-1 0 0 0,1 0 1 0 0,0 0-1 0 0,0 0 0 0 0,0 0 0 0 0,0 0 1 0 0,0-1-1 0 0,0 1 0 0 0,0 0 0 0 0,0-1 1 0 0,1 0-1 0 0,-1 1 0 0 0,0-1 0 0 0,3 0 1 0 0,2 0-204 0 0,0 1-165 0 0,0-1 0 0 0,0 1 0 0 0,0-2 0 0 0,-1 1 0 0 0,1-1 0 0 0,0 0 0 0 0,0 0 1 0 0,-1-1-1 0 0,1 0 0 0 0,11-5 0 0 0,17-14-1808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1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1 364 0 0,'0'0'6460'0'0,"0"17"-8310"0"0,5 207 3273 0 0,15 574 1477 0 0,-21-787-2833 0 0,1-1-1 0 0,0 0 1 0 0,1 0 0 0 0,1 0-1 0 0,-1 0 1 0 0,1 0 0 0 0,6 14-1 0 0,-8-24-79 0 0,0 0 0 0 0,1 0 1 0 0,-1 1-1 0 0,0-1 0 0 0,1 0 0 0 0,-1 0 0 0 0,0 0 0 0 0,1 0 0 0 0,-1 0 0 0 0,0 0 0 0 0,1 0 0 0 0,-1 0 1 0 0,1 0-1 0 0,-1 0 0 0 0,0 0 0 0 0,1 0 0 0 0,-1 0 0 0 0,0 0 0 0 0,1 0 0 0 0,-1 0 0 0 0,0 0 0 0 0,1-1 1 0 0,-1 1-1 0 0,0 0 0 0 0,1 0 0 0 0,-1 0 0 0 0,0 0 0 0 0,1-1 0 0 0,-1 1 0 0 0,0 0 0 0 0,0 0 1 0 0,1-1-1 0 0,-1 1 0 0 0,0-1 0 0 0,14-11-1762 0 0,-12 10 1221 0 0,10-8-1788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4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33 300 0 0,'0'0'12082'0'0,"16"-3"-12154"0"0,175-10-172 0 0,-137 15 37 0 0,31-1-1438 0 0,-29-8-2874 0 0,-20-6-856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10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0 572 0 0,'0'0'5415'0'0,"1"15"-6997"0"0,0 103 2607 0 0,-6 1 1 0 0,-19 120-1 0 0,-4 43 692 0 0,2 93-479 0 0,26-372-1219 0 0,-1-2-57 0 0,1 0-1 0 0,0 1 1 0 0,-1-1 0 0 0,1 0-1 0 0,0 0 1 0 0,0 1-1 0 0,0-1 1 0 0,0 0-1 0 0,0 1 1 0 0,0-1-1 0 0,1 0 1 0 0,-1 1-1 0 0,0-1 1 0 0,1 0 0 0 0,0 3-1 0 0,1-5-189 0 0,0 0-1 0 0,0 1 1 0 0,0-1 0 0 0,0 0-1 0 0,0 0 1 0 0,0-1 0 0 0,-1 1-1 0 0,1 0 1 0 0,0 0 0 0 0,-1-1-1 0 0,3-2 1 0 0,19-15-2676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11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1 836 0 0,'0'0'2946'0'0,"-4"13"-2792"0"0,-6 34 535 0 0,1 1 1 0 0,-3 84 0 0 0,38 375 2094 0 0,-3-88-620 0 0,-13-424 72 0 0,8-10-3106 0 0,-8 6-216 0 0,37-29-3038 0 0,-4 6 1059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17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3012 0 0,'0'0'5788'0'0,"0"-5"-5468"0"0,0-12-42 0 0,1 16-264 0 0,0 0-1 0 0,0 0 1 0 0,0 0-1 0 0,0 0 0 0 0,0 1 1 0 0,1-1-1 0 0,-1 0 1 0 0,0 0-1 0 0,0 1 1 0 0,0-1-1 0 0,1 0 1 0 0,-1 1-1 0 0,0 0 1 0 0,1-1-1 0 0,-1 1 0 0 0,1 0 1 0 0,-1-1-1 0 0,0 1 1 0 0,3 0-1 0 0,-1 0 2 0 0,84-13-225 0 0,18-4 340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1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3344 0 0,'0'0'6464'0'0,"15"-7"-6492"0"0,8-2-55 0 0,1 0 0 0 0,0 1 0 0 0,48-8 0 0 0,99 2 70 0 0,-70 7-6015 0 0,-93 6 3821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24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87 104 0 0,'0'0'1358'0'0,"43"-16"-1369"0"0,-30 5 5699 0 0,2-2-4847 0 0,-8 8-723 0 0,1 1-1 0 0,-1 0 1 0 0,1 1-1 0 0,0 0 1 0 0,0 0 0 0 0,0 1-1 0 0,10-2 1 0 0,63-7 399 0 0,-68 9-520 0 0,75-4-241 0 0,-95 16-2820 0 0,-8 0 2186 0 0,-1-2-335 0 0,-6 1-755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24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84 208 0 0,'0'0'6677'0'0,"14"-6"-6416"0"0,10-4-26 0 0,1 1 1 0 0,49-11-1 0 0,132-15 1861 0 0,-206 35-2161 0 0,0 0-1 0 0,0 0 0 0 0,1 0 1 0 0,-1 0-1 0 0,0 0 0 0 0,0 0 1 0 0,1 0-1 0 0,-1 0 0 0 0,0 0 1 0 0,0 1-1 0 0,1-1 0 0 0,-1 0 1 0 0,0 0-1 0 0,0 0 0 0 0,1 0 1 0 0,-1 0-1 0 0,0 1 0 0 0,0-1 0 0 0,0 0 1 0 0,0 0-1 0 0,1 0 0 0 0,-1 1 1 0 0,0-1-1 0 0,0 0 0 0 0,0 0 1 0 0,0 1-1 0 0,0-1 0 0 0,0 0 1 0 0,0 0-1 0 0,0 1 0 0 0,1-1 1 0 0,-1 0-1 0 0,0 0 0 0 0,0 1 1 0 0,0-1-1 0 0,0 0 0 0 0,0 0 1 0 0,0 1-1 0 0,-1-1 0 0 0,1 0 1 0 0,0 1-1 0 0,0-1 0 0 0,0 0 1 0 0,0 0-1 0 0,0 0 0 0 0,0 1 1 0 0,-1 0-75 0 0,1-1 0 0 0,0 1 0 0 0,0 0 1 0 0,-1 0-1 0 0,1-1 0 0 0,0 1 0 0 0,-1 0 1 0 0,1-1-1 0 0,-1 1 0 0 0,1-1 0 0 0,-1 1 1 0 0,1-1-1 0 0,-1 1 0 0 0,1-1 0 0 0,-1 1 1 0 0,0-1-1 0 0,1 1 0 0 0,-1-1 0 0 0,0 0 0 0 0,1 1 1 0 0,-1-1-1 0 0,0 0 0 0 0,0 1 0 0 0,-1-1 1 0 0,2 0 55 0 0,-1 0-1 0 0,1 1 1 0 0,-1-1 0 0 0,1 0 0 0 0,0 0 0 0 0,-1 0 0 0 0,1 0 0 0 0,-1 1 0 0 0,0-1-1 0 0,1 0 1 0 0,-1 0 0 0 0,1 0 0 0 0,-1 0 0 0 0,1 0 0 0 0,-1 0 0 0 0,1 0 0 0 0,-1-1 0 0 0,1 1-1 0 0,-1 0 1 0 0,1 0 0 0 0,-1 0 0 0 0,1 0 0 0 0,-1-1 0 0 0,1 1 0 0 0,0 0 0 0 0,-1-1-1 0 0,1 1 1 0 0,-1 0 0 0 0,0-1 0 0 0,31-22-760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27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88 0 0,'0'0'6584'0'0,"24"-8"-4127"0"0,-3-2-2253 0 0,0 1 0 0 0,1 1 0 0 0,0 0 1 0 0,1 2-1 0 0,0 0 0 0 0,26-2 0 0 0,-13 1-85 0 0,-35 7-198 0 0,-1 0 0 0 0,0 0-1 0 0,0 0 1 0 0,1 0 0 0 0,-1 0 0 0 0,0 0 0 0 0,0 0-1 0 0,1 0 1 0 0,-1 0 0 0 0,0 0 0 0 0,1 0 0 0 0,-1 0-1 0 0,0 0 1 0 0,0 0 0 0 0,1 0 0 0 0,-1 0 0 0 0,0 0 0 0 0,0 0-1 0 0,1 0 1 0 0,-1 0 0 0 0,0 0 0 0 0,1 0 0 0 0,-1 0-1 0 0,0 1 1 0 0,0-1 0 0 0,0 0 0 0 0,1 0 0 0 0,-1 0-1 0 0,0 1 1 0 0,0-1 0 0 0,0 0 0 0 0,1 0 0 0 0,-1 0-1 0 0,0 1 1 0 0,0-1 0 0 0,0 0 0 0 0,0 0 0 0 0,1 1-1 0 0,-1-1 1 0 0,0 0 0 0 0,0 0 0 0 0,0 1 0 0 0,0-1-1 0 0,-5 17-1442 0 0,-15 13-1782 0 0,19-29 3234 0 0,-1-1-631 0 0,5-6 53 0 0,23-42-299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27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1604 0 0,'0'0'5609'0'0,"15"-4"-5490"0"0,120-33 157 0 0,8 6 731 0 0,-23 7 289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28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0 148 144 0 0,'0'0'8861'0'0,"26"-2"-6578"0"0,117-52-2266 0 0,-37 15 136 0 0,14-13-165 0 0,-119 53-503 0 0,-1 0-1 0 0,1 1 0 0 0,0-1 0 0 0,0 1 0 0 0,-1-1 0 0 0,1 1 0 0 0,-1-1 1 0 0,1 1-1 0 0,-1-1 0 0 0,0 1 0 0 0,1-1 0 0 0,-1 3 0 0 0,0 7-1688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28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0 291 692 0 0,'0'0'6384'0'0,"15"-9"-6091"0"0,12-6-210 0 0,0 0 0 0 0,1 2 0 0 0,36-12 0 0 0,40-4 215 0 0,107-36 321 0 0,-180 53-526 0 0,-1-1 0 0 0,0-2 0 0 0,-1-1-1 0 0,44-31 1 0 0,-70 45-68 0 0,-3 1-7 0 0,1 1 0 0 0,0-1-1 0 0,0 1 1 0 0,0-1 0 0 0,-1 1-1 0 0,1-1 1 0 0,0 1 0 0 0,0-1 0 0 0,-1 0-1 0 0,1 0 1 0 0,-1 1 0 0 0,1-1 0 0 0,-1 0-1 0 0,1 0 1 0 0,-1 0 0 0 0,1 0-1 0 0,0-1 1 0 0,-1 2 18 0 0,5 31-1383 0 0,-7-7-1087 0 0,0-15 421 0 0,1-73-1655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0 5837 0 0,'0'0'6895'0'0,"-9"10"-7887"0"0,-30 39 1184 0 0,-47 75 0 0 0,49-66-39 0 0,-70 84-1 0 0,35-68-2660 0 0,49-59-1886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31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 5733 0 0,'0'0'6504'0'0,"1"-6"-6164"0"0,-1 5-357 0 0,1-1 0 0 0,-1 1 1 0 0,1-1-1 0 0,0 0 0 0 0,-1 1 0 0 0,1-1 0 0 0,0 1 0 0 0,0 0 0 0 0,0-1 1 0 0,0 1-1 0 0,0 0 0 0 0,0 0 0 0 0,1-1 0 0 0,-1 1 0 0 0,0 0 0 0 0,1 0 1 0 0,-1 0-1 0 0,1 1 0 0 0,-1-1 0 0 0,3-1 0 0 0,42-9 6 0 0,-38 9 94 0 0,114-21 260 0 0,229-33 878 0 0,-235 53-1353 0 0,-115 3 116 0 0,-9 20-7364 0 0,-13-4 5280 0 0,12-11 1009 0 0,47-46-2049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3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0 267 4596 0 0,'0'0'7082'0'0,"12"-10"-7108"0"0,-5 4 21 0 0,1-3 15 0 0,1 2 0 0 0,0-1 0 0 0,0 1 0 0 0,1 1 0 0 0,0-1 1 0 0,0 2-1 0 0,21-9 0 0 0,484-149 2385 0 0,-499 158-2348 0 0,2 0-18 0 0,0 1 0 0 0,0 0 0 0 0,37-2 548 0 0,-56 6-642 0 0,1 0 0 0 0,-1 0 0 0 0,1 1 0 0 0,-1-1 0 0 0,0 0 0 0 0,1 0 0 0 0,-1 1 0 0 0,1-1 0 0 0,-1 0 0 0 0,0 1 0 0 0,1-1 0 0 0,-1 1 0 0 0,1-1 0 0 0,-1 1 0 0 0,1-1 0 0 0,0 1 0 0 0,-1-1 1 0 0,1 1-1 0 0,-1-1 0 0 0,1 1 0 0 0,0-1 0 0 0,0 1 0 0 0,-1 0 0 0 0,1-1 0 0 0,0 1 0 0 0,0 0 0 0 0,0-1 0 0 0,0 1 0 0 0,-1 0 0 0 0,1 0 0 0 0,-5 22-1707 0 0,-2-2-1038 0 0,32-80-5428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36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1 125 940 0 0,'0'0'7701'0'0,"0"-6"-7515"0"0,0 4-164 0 0,1 1 0 0 0,-1-1-1 0 0,0 0 1 0 0,1 0-1 0 0,-1 1 1 0 0,1-1-1 0 0,-1 0 1 0 0,1 1-1 0 0,0-1 1 0 0,0 1 0 0 0,0-1-1 0 0,0 1 1 0 0,0-1-1 0 0,0 1 1 0 0,0-1-1 0 0,0 1 1 0 0,2-1-1 0 0,2-2 91 0 0,0 1 0 0 0,1 0 0 0 0,-1 1-1 0 0,1-1 1 0 0,7-1 0 0 0,70-22 316 0 0,98-15 0 0 0,-136 37-925 0 0,-75 17-5004 0 0,17-7 2638 0 0,2-3 1274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3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3952 0 0,'0'0'4713'0'0,"3"2"-5181"0"0,0 0 483 0 0,1 1 1 0 0,-1 0-1 0 0,0 1 1 0 0,0-1 0 0 0,0 0-1 0 0,-1 1 1 0 0,1 0-1 0 0,-1 0 1 0 0,0-1-1 0 0,0 1 1 0 0,0 0 0 0 0,0 1-1 0 0,-1-1 1 0 0,0 0-1 0 0,0 0 1 0 0,0 1-1 0 0,0 4 1 0 0,3 18 153 0 0,1 45 0 0 0,-5-47-5 0 0,2 2-1005 0 0,0 1 1 0 0,1-1-1 0 0,15 53 1 0 0,-10-63-913 0 0,5-2-647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7:37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12 5288 0 0,'0'0'8468'0'0,"5"-3"-9261"0"0,14-5 734 0 0,-19 8 57 0 0,1 0 1 0 0,-1 0-1 0 0,1 0 0 0 0,-1 0 1 0 0,1 0-1 0 0,-1 1 0 0 0,1-1 0 0 0,-1 0 1 0 0,0 0-1 0 0,1 0 0 0 0,-1 1 1 0 0,1-1-1 0 0,-1 0 0 0 0,1 1 1 0 0,-1-1-1 0 0,0 0 0 0 0,1 1 1 0 0,-1-1-1 0 0,0 0 0 0 0,1 1 1 0 0,-1-1-1 0 0,0 1 0 0 0,1-1 1 0 0,-1 1-1 0 0,2 5 0 0 0,0 1-1 0 0,-1-1 1 0 0,0 1 0 0 0,0-1-1 0 0,0 13 1 0 0,1 27-10 0 0,-2-1-1 0 0,-2 1 1 0 0,-2-1 0 0 0,-15 68 0 0 0,-73 287-5934 0 0,73-321 3285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09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0 744 0 0,'0'0'640'0'0,"31"3"-1172"0"0,-24 1 284 0 0,5 2-356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10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5 1488 0 0,'0'0'1560'0'0,"-6"-5"-2688"0"0,6 13 1128 0 0,0 0-116 0 0,1 2-860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10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40 0 0,'0'0'1224'0'0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24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31 272 0 0,'-4'-5'6695'0'0,"-3"-6"-8009"0"0,5 10 1303 0 0,-6-8 229 0 0,8 9-191 0 0,0-1 0 0 0,0 1 0 0 0,1 0-1 0 0,-1 0 1 0 0,0 0 0 0 0,0-1 0 0 0,0 1 0 0 0,0 0 0 0 0,0 0 0 0 0,0 0-1 0 0,0 0 1 0 0,0-1 0 0 0,0 1 0 0 0,0 0 0 0 0,0 0 0 0 0,1 0 0 0 0,-1 0-1 0 0,0 0 1 0 0,0-1 0 0 0,0 1 0 0 0,0 0 0 0 0,0 0 0 0 0,0 0 0 0 0,1 0-1 0 0,-1 0 1 0 0,0 0 0 0 0,0 0 0 0 0,0 0 0 0 0,1 0 0 0 0,-1 0 0 0 0,0 0-1 0 0,0-1 1 0 0,0 1 0 0 0,0 0 0 0 0,1 0 0 0 0,-1 0 0 0 0,0 0 0 0 0,0 0-1 0 0,0 0 1 0 0,1 0 0 0 0,-1 1 0 0 0,0-1 0 0 0,0 0 0 0 0,0 0 0 0 0,0 0-1 0 0,1 0 1 0 0,-1 0 0 0 0,0 0 0 0 0,4 37-671 0 0,-4-34 696 0 0,0-1 0 0 0,0 1 0 0 0,-1 0 1 0 0,1-1-1 0 0,-1 1 0 0 0,1 0 0 0 0,-1-1 0 0 0,0 1 0 0 0,0-1 1 0 0,0 1-1 0 0,-1-1 0 0 0,1 0 0 0 0,0 1 0 0 0,-1-1 0 0 0,0 0 1 0 0,1 0-1 0 0,-1 0 0 0 0,0 0 0 0 0,0 0 0 0 0,0 0 0 0 0,0-1 1 0 0,-1 1-1 0 0,1-1 0 0 0,0 1 0 0 0,-1-1 0 0 0,1 0 0 0 0,-1 0 1 0 0,1 0-1 0 0,-1 0 0 0 0,1-1 0 0 0,-1 1 0 0 0,0-1 0 0 0,1 1 1 0 0,-1-1-1 0 0,0 0 0 0 0,0 0 0 0 0,1 0 0 0 0,-1 0 0 0 0,0-1 1 0 0,1 1-1 0 0,-1-1 0 0 0,0 1 0 0 0,1-1 0 0 0,-1 0 0 0 0,1 0 1 0 0,-1 0-1 0 0,1-1 0 0 0,0 1 0 0 0,-1 0 0 0 0,1-1 0 0 0,0 0 1 0 0,0 1-1 0 0,-3-5 0 0 0,4 5-48 0 0,0 1 0 0 0,0-1 0 0 0,0 0 0 0 0,0 0 0 0 0,0 0 0 0 0,1 0-1 0 0,-1 0 1 0 0,0 0 0 0 0,1-1 0 0 0,-1 1 0 0 0,1 0 0 0 0,0 0 0 0 0,-1 0 0 0 0,1 0 0 0 0,0-1 0 0 0,-1 1 0 0 0,1 0 0 0 0,0 0 0 0 0,0-1 0 0 0,0 1 0 0 0,0 0 0 0 0,0 0 0 0 0,1-1 0 0 0,-1 1 0 0 0,0 0 0 0 0,0 0-1 0 0,1-2 1 0 0,1 1-38 0 0,-1 0 0 0 0,1 0 0 0 0,-1 0 0 0 0,1 0-1 0 0,0 1 1 0 0,0-1 0 0 0,0 0 0 0 0,0 1 0 0 0,0-1-1 0 0,0 1 1 0 0,0 0 0 0 0,4-2 0 0 0,3-1-100 0 0,0 0-1 0 0,1 1 1 0 0,-1 1 0 0 0,1-1 0 0 0,18-1 0 0 0,-24 4 104 0 0,0 0-1 0 0,1 0 1 0 0,-1 0-1 0 0,0 1 1 0 0,0-1-1 0 0,0 1 1 0 0,1 0-1 0 0,-1 0 1 0 0,0 1-1 0 0,0-1 1 0 0,6 4-1 0 0,-9-4 24 0 0,1 1-1 0 0,0-1 0 0 0,-1 0 1 0 0,1 1-1 0 0,-1-1 0 0 0,0 1 1 0 0,1-1-1 0 0,-1 1 1 0 0,0 0-1 0 0,0-1 0 0 0,0 1 1 0 0,0 0-1 0 0,-1 0 0 0 0,1 0 1 0 0,0 0-1 0 0,-1 0 0 0 0,1 0 1 0 0,-1 0-1 0 0,0 0 1 0 0,1 0-1 0 0,-1 0 0 0 0,0 0 1 0 0,0 0-1 0 0,0 0 0 0 0,-1 0 1 0 0,0 3-1 0 0,0-3 53 0 0,1 0 0 0 0,-1-1 1 0 0,0 1-1 0 0,0-1 0 0 0,0 1 0 0 0,0-1 0 0 0,0 1 0 0 0,-1-1 1 0 0,1 1-1 0 0,0-1 0 0 0,-1 0 0 0 0,1 0 0 0 0,-1 0 1 0 0,1 0-1 0 0,-1 0 0 0 0,0 0 0 0 0,1 0 0 0 0,-1-1 0 0 0,0 1 1 0 0,1 0-1 0 0,-1-1 0 0 0,0 0 0 0 0,0 1 0 0 0,0-1 0 0 0,1 0 1 0 0,-3 0-1 0 0,-50 2 953 0 0,50-3-944 0 0,0 1 0 0 0,0-1 0 0 0,0 0 0 0 0,1 0 0 0 0,-1 0 0 0 0,1 0 0 0 0,-1-1 0 0 0,-3-2 0 0 0,5 4-25 0 0,1-1 1 0 0,0 0 0 0 0,-1 0 0 0 0,1 0 0 0 0,0 0 0 0 0,0 0 0 0 0,0 0-1 0 0,0-1 1 0 0,0 1 0 0 0,0 0 0 0 0,0-1 0 0 0,0 1 0 0 0,0 0 0 0 0,0-1-1 0 0,1 1 1 0 0,-1-1 0 0 0,1 1 0 0 0,-1-1 0 0 0,1 1 0 0 0,0-1 0 0 0,-1 0-1 0 0,1-2 1 0 0,0 4-64 0 0,1-1 0 0 0,-1 0 0 0 0,0 0-1 0 0,1 0 1 0 0,-1 1 0 0 0,0-1 0 0 0,1 0-1 0 0,-1 0 1 0 0,1 1 0 0 0,0-1 0 0 0,-1 0-1 0 0,1 1 1 0 0,-1-1 0 0 0,1 0 0 0 0,0 1-1 0 0,-1-1 1 0 0,1 1 0 0 0,0 0 0 0 0,0-1-1 0 0,0 1 1 0 0,-1-1 0 0 0,1 1 0 0 0,2-1-1 0 0,26-7-2033 0 0,-16 5-181 0 0,15-8-2876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33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0 172 0 0,'0'0'4970'0'0,"23"7"-5546"0"0,-17 1-1000 0 0,-1 8 5308 0 0,1 3 416 0 0,20 14-3898 0 0,-17-22-163 0 0,0 0 0 0 0,-1 0 1 0 0,0 1-1 0 0,-1 0 0 0 0,0 1 0 0 0,-1-1 0 0 0,6 17 0 0 0,-3-3 74 0 0,2 0 1 0 0,0-1-1 0 0,2 0 1 0 0,1-1-1 0 0,28 37 0 0 0,-33-48-144 0 0,20 32-88 0 0,-17-25 168 0 0,1-1 1 0 0,0 0 0 0 0,21 21-1 0 0,-34-40-138 0 0,0 1 0 0 0,0-1 0 0 0,0 0 0 0 0,0 1 0 0 0,1-1 0 0 0,-1 1 0 0 0,0-1-1 0 0,0 0 1 0 0,0 1 0 0 0,0-1 0 0 0,0 1 0 0 0,0-1 0 0 0,0 0 0 0 0,0 1 0 0 0,0-1 0 0 0,0 1 0 0 0,-1-1 0 0 0,1 0 0 0 0,0 1-1 0 0,0-1 1 0 0,0 1 0 0 0,0-1 0 0 0,-1 0 0 0 0,1 1 0 0 0,0-1 0 0 0,0 0 0 0 0,-1 1 0 0 0,1-1 0 0 0,0 0 0 0 0,0 1-1 0 0,-1-1 1 0 0,1 0 0 0 0,0 0 0 0 0,-1 1 0 0 0,1-1 0 0 0,-1 0 0 0 0,1 0 0 0 0,0 0 0 0 0,-1 0 0 0 0,1 1 0 0 0,-1-1-1 0 0,1 0 1 0 0,0 0 0 0 0,-1 0 0 0 0,1 0 0 0 0,-1 0 0 0 0,1 0 0 0 0,-1 0 0 0 0,-20 6-4671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5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1 311 4256 0 0,'0'0'5780'0'0,"15"13"-5192"0"0,117 107 352 0 0,-119-108-841 0 0,195 181 468 0 0,-202-189-904 0 0,-1 0 1 0 0,1 0-1 0 0,0 0 1 0 0,0-1-1 0 0,13 5 1 0 0,-17-7-69 0 0,1 0 1 0 0,-1 0 0 0 0,1-1 0 0 0,-1 0-1 0 0,1 1 1 0 0,-1-1 0 0 0,1 0-1 0 0,0 0 1 0 0,-1 0 0 0 0,1-1 0 0 0,-1 1-1 0 0,4-1 1 0 0,6-5-2739 0 0</inkml:trace>
  <inkml:trace contextRef="#ctx0" brushRef="#br0" timeOffset="1">797 0 836 0 0,'0'0'8001'0'0,"-5"18"-7464"0"0,-57 242 1653 0 0,48-197-1803 0 0,-28 78 0 0 0,30-109-445 0 0,-1-1-1 0 0,-2 0 1 0 0,-1-1 0 0 0,-24 34 0 0 0,37-61-1058 0 0,6-24-6459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40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1295 51 1172 0 0,'0'0'4924'0'0,"0"-7"-4620"0"0,0-1-207 0 0,-3-21 444 0 0,3 28-493 0 0,0 1-1 0 0,0-1 1 0 0,0 1 0 0 0,-1 0-1 0 0,1-1 1 0 0,0 1 0 0 0,0 0-1 0 0,-1-1 1 0 0,1 1 0 0 0,0 0-1 0 0,-1 0 1 0 0,1-1 0 0 0,0 1-1 0 0,-1 0 1 0 0,1 0 0 0 0,-1 0-1 0 0,1-1 1 0 0,0 1 0 0 0,-1 0-1 0 0,1 0 1 0 0,-1 0 0 0 0,1 0-1 0 0,0 0 1 0 0,-1 0 0 0 0,1 0-1 0 0,-1 0 1 0 0,1 0 0 0 0,-1 0-1 0 0,1 0 1 0 0,0 0 0 0 0,-1 0-1 0 0,1 0 1 0 0,-1 0 0 0 0,1 0 0 0 0,0 0-1 0 0,-1 1 1 0 0,1-1 0 0 0,-1 0-1 0 0,1 0 1 0 0,0 0 0 0 0,-1 1-1 0 0,1-1 1 0 0,0 0 0 0 0,-1 0-1 0 0,1 1 1 0 0,-23 15-894 0 0,17-11 990 0 0,-815 644 3548 0 0,589-435-2867 0 0,133-120 318 0 0,94-90-1397 0 0,0-1 0 0 0,-1 1 0 0 0,1-1 1 0 0,-1 0-1 0 0,1 0 0 0 0,-1 0 0 0 0,0-1 0 0 0,0 0 1 0 0,0 0-1 0 0,-8 1 0 0 0,-1 1-1613 0 0,6-2 0 0 0,80-21-5796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14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263 246 1252 0 0,'0'0'8733'0'0,"-4"-11"-8266"0"0,-10-32-235 0 0,10 32-300 0 0,9 38-1463 0 0,0-19 1617 0 0,0-1-1 0 0,0 0 1 0 0,1-1 0 0 0,0 0 0 0 0,0 0-1 0 0,0 0 1 0 0,1 0 0 0 0,0-1 0 0 0,0 0-1 0 0,0-1 1 0 0,1 0 0 0 0,-1 0 0 0 0,1 0-1 0 0,0-1 1 0 0,15 4 0 0 0,-12-4 20 0 0,0 0 0 0 0,1-1-1 0 0,-1 0 1 0 0,0-1 0 0 0,1 0 0 0 0,-1-1 0 0 0,1 0 0 0 0,-1-1 0 0 0,0 0 0 0 0,1-1 0 0 0,15-4 0 0 0,-21 4-98 0 0,0-1-1 0 0,0 1 1 0 0,0-1 0 0 0,0-1 0 0 0,-1 1-1 0 0,0-1 1 0 0,0 1 0 0 0,0-2 0 0 0,0 1 0 0 0,0 0-1 0 0,-1-1 1 0 0,0 0 0 0 0,0 0 0 0 0,0 0 0 0 0,0-1-1 0 0,-1 1 1 0 0,0-1 0 0 0,0 0 0 0 0,-1 0 0 0 0,0 0-1 0 0,3-10 1 0 0,-4 11-74 0 0,0-1 0 0 0,0 1 0 0 0,-1-1 1 0 0,0 0-1 0 0,0 1 0 0 0,0-1 0 0 0,-1 0 0 0 0,0 1 0 0 0,0-1 0 0 0,0 1 0 0 0,-1 0 0 0 0,0-1 0 0 0,0 1 1 0 0,0 0-1 0 0,0 0 0 0 0,-1 0 0 0 0,0 0 0 0 0,0 0 0 0 0,0 1 0 0 0,-1-1 0 0 0,0 1 0 0 0,1 0 0 0 0,-1 0 1 0 0,-9-6-1 0 0,1 2 0 0 0,0 1 1 0 0,0 0-1 0 0,-1 1 1 0 0,0 1-1 0 0,0 0 1 0 0,0 0-1 0 0,-1 1 1 0 0,1 1-1 0 0,-1 1 1 0 0,0 0 0 0 0,0 0-1 0 0,0 1 1 0 0,-25 2-1 0 0,20 1 73 0 0,0 0-1 0 0,1 1 0 0 0,-1 0 1 0 0,1 2-1 0 0,0 0 1 0 0,0 2-1 0 0,1-1 1 0 0,0 2-1 0 0,-29 18 1 0 0,34-18 20 0 0,0 1 0 0 0,1 1 0 0 0,0 0 0 0 0,1 1 0 0 0,0 0 0 0 0,1 1 0 0 0,0 0 0 0 0,1 0 0 0 0,0 0 0 0 0,1 1 0 0 0,0 1 0 0 0,1-1 0 0 0,1 1 0 0 0,0 0 0 0 0,1 0 0 0 0,0 0 0 0 0,1 1 0 0 0,1 0 0 0 0,-1 21 0 0 0,2-23 66 0 0,1-1-1 0 0,1 0 0 0 0,0 0 1 0 0,0 0-1 0 0,1 0 1 0 0,1 0-1 0 0,0-1 0 0 0,0 1 1 0 0,2-1-1 0 0,-1 0 1 0 0,1 0-1 0 0,1 0 1 0 0,0 0-1 0 0,0-1 0 0 0,1 0 1 0 0,1-1-1 0 0,-1 1 1 0 0,1-1-1 0 0,1-1 0 0 0,0 0 1 0 0,0 0-1 0 0,1 0 1 0 0,-1-1-1 0 0,13 6 0 0 0,4-1 111 0 0,-1-1-1 0 0,1-1 0 0 0,1-2 0 0 0,0 0 0 0 0,0-2 0 0 0,31 4 0 0 0,56 0-951 0 0,-2-8-5522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1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6757 0 0,'0'0'3399'0'0,"22"-2"-2973"0"0,36-3-122 0 0,101 5 0 0 0,312 36 534 0 0,79 6-181 0 0,-420-35-391 0 0,348 33 218 0 0,-471-40-618 0 0,1 1 0 0 0,-1 1 1 0 0,1-1-1 0 0,-1 1 1 0 0,0 0-1 0 0,0 1 0 0 0,0 0 1 0 0,0 0-1 0 0,0 1 1 0 0,8 5-1 0 0,-15-9 92 0 0,0 0 0 0 0,0 0 0 0 0,0 1 0 0 0,0-1 0 0 0,0 0 0 0 0,1 0 0 0 0,-1 1 0 0 0,0-1 0 0 0,0 0 0 0 0,0 0 0 0 0,0 1 0 0 0,0-1 0 0 0,0 0 0 0 0,0 0 0 0 0,0 1 0 0 0,-1-1 0 0 0,1 0 0 0 0,0 0 0 0 0,0 0 0 0 0,0 1 0 0 0,0-1 0 0 0,0 0 0 0 0,0 0 0 0 0,0 1 0 0 0,-1-1 0 0 0,1 0 0 0 0,0 0 0 0 0,0 0 0 0 0,0 1 0 0 0,0-1 0 0 0,-1 0 0 0 0,1 0 0 0 0,0 0 0 0 0,0 0 0 0 0,0 0 0 0 0,-1 0 0 0 0,1 1 0 0 0,0-1 0 0 0,0 0 0 0 0,0 0 0 0 0,-1 0 0 0 0,1 0 0 0 0,0 0 0 0 0,0 0 0 0 0,-1 0 0 0 0,1 0 0 0 0,0 0 0 0 0,0 0 0 0 0,-1 0 0 0 0,1 0 0 0 0,0 0 0 0 0,-1 0 0 0 0,-14 3-1173 0 0,-10-2-403 0 0,-25 1-776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15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513 1 5196 0 0,'0'0'4323'0'0,"5"25"-5330"0"0,9 44 1700 0 0,8 144-1 0 0,-22 82 673 0 0,-51 391 0 0 0,-94 296-234 0 0,94-670-1021 0 0,-5 34 238 0 0,-118 824 1584 0 0,98 4-1264 0 0,76-1106-808 0 0,2-1-1 0 0,4 0 0 0 0,21 102 0 0 0,-26-161 48 0 0,2-1 0 0 0,-1 1 0 0 0,1-1 0 0 0,0 0 0 0 0,0 0 0 0 0,1 0 0 0 0,0-1 0 0 0,0 1 0 0 0,0-1 0 0 0,1 0 0 0 0,0 0 0 0 0,0-1 0 0 0,1 1 0 0 0,0-1 0 0 0,0 0 0 0 0,0 0 0 0 0,12 6 0 0 0,-9-7 7 0 0,0-1 0 0 0,0 1 0 0 0,0-2 1 0 0,0 1-1 0 0,0-2 0 0 0,1 1 0 0 0,-1-1 0 0 0,0 0 1 0 0,1-1-1 0 0,-1 0 0 0 0,1-1 0 0 0,-1 0 0 0 0,1 0 1 0 0,9-3-1 0 0,20-8-466 0 0,0-1 0 0 0,-1-2 0 0 0,-1-2 0 0 0,-1-1 0 0 0,0-2 0 0 0,-1-1 0 0 0,48-39 0 0 0,15-23-3756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16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847 1 664 0 0,'-12'37'388'0'0,"-189"686"5395"0"0,22 428-492 0 0,144-887-4752 0 0,-108 993 1315 0 0,112-964-1688 0 0,-25 155 276 0 0,33-313-298 0 0,-51 167-1 0 0,68-279-109 0 0,-2 1-1 0 0,0-1 1 0 0,-1-1 0 0 0,-2 0-1 0 0,0 0 1 0 0,-25 35-1 0 0,33-75 822 0 0,4 5-1375 0 0,0 0 0 0 0,1 1 1 0 0,1 0-1 0 0,0-1 0 0 0,1 1 0 0 0,1 0 0 0 0,-1 1 0 0 0,2-1 1 0 0,0 1-1 0 0,7-11 0 0 0,12-26-3107 0 0,23-50-2932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18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979 166 3740 0 0,'0'0'5106'0'0,"-2"-11"-5140"0"0,-10-37-55 0 0,11 46 80 0 0,-1-1 0 0 0,1 1 0 0 0,0-1 1 0 0,-1 1-1 0 0,1-1 0 0 0,-1 1 0 0 0,0 0 1 0 0,1 0-1 0 0,-1 0 0 0 0,0 0 0 0 0,-1 0 1 0 0,1 0-1 0 0,0 0 0 0 0,0 1 0 0 0,-1-1 0 0 0,1 1 1 0 0,-1 0-1 0 0,1-1 0 0 0,-5 0 0 0 0,-2-2 5 0 0,-8-4 36 0 0,0 1-1 0 0,-1 1 1 0 0,0 0 0 0 0,0 1-1 0 0,-20-2 1 0 0,-96-7 350 0 0,89 11-233 0 0,-169-3 1324 0 0,207 6-1373 0 0,6 0-86 0 0,1 23-669 0 0,-1-5 981 0 0,-1 0 0 0 0,0 0 0 0 0,-2-1 1 0 0,0 1-1 0 0,-10 26 0 0 0,-39 82-75 0 0,53-125-248 0 0,-8 15 71 0 0,4-10-61 0 0,1 0 1 0 0,0 0-1 0 0,1 0 0 0 0,-1 1 0 0 0,1-1 1 0 0,1 0-1 0 0,-3 13 0 0 0,44-12 546 0 0,-17-4-629 0 0,-1 1 1 0 0,1 1-1 0 0,-1 1 1 0 0,0 1-1 0 0,37 17 1 0 0,-50-19 37 0 0,-1 0 0 0 0,1 0-1 0 0,-1 1 1 0 0,0 0 0 0 0,-1 1 0 0 0,1-1-1 0 0,-2 2 1 0 0,1-1 0 0 0,-1 1 0 0 0,0 0-1 0 0,0 0 1 0 0,-1 0 0 0 0,0 1 0 0 0,0 0 0 0 0,-1 0-1 0 0,3 11 1 0 0,-3-8 72 0 0,-1 0 1 0 0,0 0-1 0 0,-1 1 0 0 0,0 0 0 0 0,-1-1 1 0 0,0 1-1 0 0,-1 0 0 0 0,-1-1 0 0 0,0 1 0 0 0,0 0 1 0 0,-2-1-1 0 0,1 1 0 0 0,-1-1 0 0 0,-1 0 1 0 0,-1 0-1 0 0,1 0 0 0 0,-9 14 0 0 0,4-12 25 0 0,0 1-1 0 0,-1-1 1 0 0,-1-1 0 0 0,0 0-1 0 0,-1 0 1 0 0,-1-1-1 0 0,1 0 1 0 0,-2-2-1 0 0,0 1 1 0 0,0-2-1 0 0,0 0 1 0 0,-21 10 0 0 0,9-7 67 0 0,-1-2 0 0 0,0 0 0 0 0,-43 9 0 0 0,52-16-84 0 0,1 0 0 0 0,-1-1-1 0 0,0-1 1 0 0,0-1-1 0 0,0 0 1 0 0,-31-5 0 0 0,44 4-41 0 0,0 0 0 0 0,1 0 0 0 0,-1-1 0 0 0,0 0 0 0 0,1 0 0 0 0,-1 0 1 0 0,1 0-1 0 0,-1-1 0 0 0,1 0 0 0 0,0 0 0 0 0,0 0 0 0 0,0 0 0 0 0,1 0 0 0 0,-1-1 0 0 0,1 0 1 0 0,0 0-1 0 0,0 0 0 0 0,0 0 0 0 0,0 0 0 0 0,1 0 0 0 0,-1-1 0 0 0,1 1 0 0 0,0-1 1 0 0,1 0-1 0 0,-1 0 0 0 0,1 1 0 0 0,0-1 0 0 0,0 0 0 0 0,1 0 0 0 0,-1 0 0 0 0,1 0 1 0 0,0 0-1 0 0,0 0 0 0 0,1 0 0 0 0,0 0 0 0 0,-1 0 0 0 0,2 0 0 0 0,-1 0 0 0 0,1 0 0 0 0,-1 1 1 0 0,1-1-1 0 0,0 0 0 0 0,1 1 0 0 0,-1 0 0 0 0,1-1 0 0 0,0 1 0 0 0,0 0 0 0 0,0 1 1 0 0,1-1-1 0 0,-1 0 0 0 0,1 1 0 0 0,7-5 0 0 0,-3 2 83 0 0,1 1 0 0 0,0 0-1 0 0,0 1 1 0 0,0 0 0 0 0,1 0 0 0 0,0 1 0 0 0,-1 0-1 0 0,1 1 1 0 0,0 0 0 0 0,0 0 0 0 0,0 1-1 0 0,13 0 1 0 0,-17 1-75 0 0,0 0-1 0 0,0 0 1 0 0,-1 1-1 0 0,1-1 0 0 0,0 1 1 0 0,-1 1-1 0 0,1-1 1 0 0,0 1-1 0 0,-1 0 1 0 0,0 0-1 0 0,1 0 1 0 0,-1 1-1 0 0,0 0 0 0 0,0 0 1 0 0,-1 0-1 0 0,1 1 1 0 0,0 0-1 0 0,-1-1 1 0 0,0 2-1 0 0,0-1 1 0 0,0 0-1 0 0,5 9 1 0 0,-7-8-64 0 0,0 0 1 0 0,0 0 0 0 0,0 1 0 0 0,-1-1-1 0 0,0 0 1 0 0,0 1 0 0 0,0 0 0 0 0,0-1-1 0 0,-1 1 1 0 0,0-1 0 0 0,0 1 0 0 0,-1-1-1 0 0,-1 10 1 0 0,0-6-352 0 0,0 1-1 0 0,-1-1 1 0 0,-1 0-1 0 0,1 1 1 0 0,-1-1-1 0 0,-1-1 1 0 0,-7 12-1 0 0,-23 27-4222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21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47 692 0 0,'0'0'11409'0'0,"70"-41"-12849"0"0,-43 41 1016 0 0,3 0-276 0 0,5-2-348 0 0,-2 1-500 0 0,-6-2-1173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21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 1460 0 0,'0'0'6805'0'0,"73"-27"-6837"0"0,-44 21 24 0 0,8 2-36 0 0,-3 2-84 0 0,5 2-588 0 0,-12 0-648 0 0,10-4-1465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46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55 2844 0 0,'0'0'6777'0'0,"-11"-1"-5984"0"0,-35-6-137 0 0,35 6 160 0 0,217-18 405 0 0,-196 18-1209 0 0,238-24-19 0 0,-212 24-42 0 0,0 2 1 0 0,-1 1-1 0 0,1 1 0 0 0,-1 2 1 0 0,35 10-1 0 0,-62-13 10 0 0,0 1 0 0 0,0 0 0 0 0,-1 1-1 0 0,1-1 1 0 0,-1 2 0 0 0,0-1 0 0 0,12 10 0 0 0,-19-14 32 0 0,0 1-1 0 0,1-1 1 0 0,-1 0-1 0 0,0 1 0 0 0,0-1 1 0 0,0 1-1 0 0,0-1 1 0 0,0 1-1 0 0,0-1 1 0 0,1 1-1 0 0,-1-1 1 0 0,0 0-1 0 0,0 1 1 0 0,-1-1-1 0 0,1 1 0 0 0,0-1 1 0 0,0 1-1 0 0,0-1 1 0 0,0 1-1 0 0,0-1 1 0 0,0 0-1 0 0,-1 1 1 0 0,1-1-1 0 0,0 1 1 0 0,0-1-1 0 0,0 0 1 0 0,-1 1-1 0 0,1-1 0 0 0,-1 1 1 0 0,-11 14 210 0 0,7-10 10 0 0,-210 275 3334 0 0,-92 148-2820 0 0,245-328-599 0 0,4 4 1 0 0,-56 139-1 0 0,101-213-102 0 0,4-5 55 0 0,0-2-961 0 0,7-26-307 0 0,2-18-695 0 0,1 0-1342 0 0,4 1-1469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47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7445 0 0,'0'0'4665'0'0,"9"-14"-3812"0"0,-1 1-723 0 0,-6 8-126 0 0,0-1-1 0 0,1 1 1 0 0,0 0 0 0 0,0 1 0 0 0,1-1 0 0 0,-1 1 0 0 0,1-1 0 0 0,0 1 0 0 0,0 0-1 0 0,1 0 1 0 0,-1 1 0 0 0,1 0 0 0 0,0-1 0 0 0,0 1 0 0 0,0 1 0 0 0,10-5 0 0 0,24-5-16 0 0,0 3 1 0 0,1 1 0 0 0,-1 1 0 0 0,45 0-1 0 0,166 5-71 0 0,-136 3 71 0 0,23 5 163 0 0,-119-6-2660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5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1 1108 0 0,'0'0'7192'0'0,"-11"16"-6689"0"0,9-13-477 0 0,-10 16 95 0 0,-1-1 0 0 0,0-1 0 0 0,-1 0 0 0 0,-1-1-1 0 0,-29 25 1 0 0,17-23-24 0 0,0-1 0 0 0,-2-1 0 0 0,1-1 0 0 0,-2-2 0 0 0,0 0 0 0 0,0-3 1 0 0,-1 0-1 0 0,-61 10 0 0 0,87-19 16 0 0,-14 0 97 0 0,18-1-179 0 0,1 0-1 0 0,0 0 0 0 0,-1 0 0 0 0,1 0 1 0 0,-1 0-1 0 0,1 0 0 0 0,0 0 0 0 0,-1 0 1 0 0,1 0-1 0 0,0-1 0 0 0,-1 1 1 0 0,1 0-1 0 0,-1 0 0 0 0,1 0 0 0 0,0-1 1 0 0,-1 1-1 0 0,1 0 0 0 0,0 0 1 0 0,0-1-1 0 0,-1 1 0 0 0,1 0 0 0 0,0 0 1 0 0,0-1-1 0 0,-1 1 0 0 0,1 0 1 0 0,0-1-1 0 0,0 1 0 0 0,0-1 0 0 0,-1 1 1 0 0,1 0-1 0 0,0-1 0 0 0,0 1 1 0 0,0 0-1 0 0,0-1 0 0 0,0 1 0 0 0,0-1 1 0 0,26 0-524 0 0,-17 2 474 0 0,0 1 0 0 0,0 0 0 0 0,-1 1 1 0 0,1 0-1 0 0,-1 0 0 0 0,0 1 0 0 0,0-1 0 0 0,0 2 0 0 0,8 5 0 0 0,12 10 350 0 0,25 24-1 0 0,-36-30-225 0 0,105 97 684 0 0,-121-110-891 0 0,0 0 1 0 0,0 0 0 0 0,1 0-1 0 0,-1 0 1 0 0,0 0 0 0 0,0 0-1 0 0,1 0 1 0 0,-1 0 0 0 0,1-1-1 0 0,-1 1 1 0 0,3 1 0 0 0,13-4-4315 0 0,-3-4 327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52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74 116 0 0,'0'0'3785'0'0,"0"-4"-3738"0"0,-3-16 1612 0 0,4 23-2906 0 0,-1-2 1254 0 0,1-1-1 0 0,-1 1 1 0 0,0-1 0 0 0,0 1-1 0 0,0-1 1 0 0,0 1-1 0 0,0-1 1 0 0,0 1 0 0 0,0-1-1 0 0,0 1 1 0 0,0-1-1 0 0,0 1 1 0 0,0-1 0 0 0,0 1-1 0 0,0-1 1 0 0,-1 1-1 0 0,1-1 1 0 0,0 1-1 0 0,0-1 1 0 0,0 1 0 0 0,-1-1-1 0 0,1 1 1 0 0,0-1-1 0 0,-1 0 1 0 0,1 1 0 0 0,0-1-1 0 0,-1 1 1 0 0,1-1-1 0 0,-1 0 1 0 0,1 1-1 0 0,-1-1 1 0 0,-4 4 111 0 0,0-2 1 0 0,0 1-1 0 0,0 0 1 0 0,0-1-1 0 0,-1 0 0 0 0,1 0 1 0 0,0-1-1 0 0,-1 1 0 0 0,-9 0 1 0 0,11-1-72 0 0,0 0 1 0 0,0-1-1 0 0,0 0 0 0 0,0 0 1 0 0,0 0-1 0 0,0 0 0 0 0,0 0 1 0 0,0-1-1 0 0,0 0 0 0 0,0 0 1 0 0,0 0-1 0 0,0 0 1 0 0,0-1-1 0 0,-4-2 0 0 0,7 3-32 0 0,0 0-1 0 0,1 0 0 0 0,-1 0 1 0 0,0 0-1 0 0,1 0 1 0 0,-1 0-1 0 0,1 0 0 0 0,-1 0 1 0 0,1 0-1 0 0,0 0 0 0 0,0 0 1 0 0,-1 0-1 0 0,1-1 1 0 0,0 1-1 0 0,0 0 0 0 0,0 0 1 0 0,0 0-1 0 0,0 0 0 0 0,0-1 1 0 0,0 1-1 0 0,1 0 0 0 0,-1 0 1 0 0,0 0-1 0 0,1 0 1 0 0,-1 0-1 0 0,1 0 0 0 0,-1 0 1 0 0,1 0-1 0 0,-1 0 0 0 0,1 0 1 0 0,0 0-1 0 0,0 0 1 0 0,-1 0-1 0 0,1 0 0 0 0,1-1 1 0 0,2-3-68 0 0,0 1 1 0 0,1-1 0 0 0,-1 1-1 0 0,1 0 1 0 0,6-5 0 0 0,-8 7 24 0 0,0 1 0 0 0,0-1 1 0 0,0 1-1 0 0,0 0 1 0 0,0 0-1 0 0,1 0 0 0 0,-1 0 1 0 0,0 0-1 0 0,0 1 1 0 0,1-1-1 0 0,-1 1 1 0 0,6 0-1 0 0,-8 1 22 0 0,1-1 0 0 0,-1 0 0 0 0,0 0 0 0 0,0 1 0 0 0,0-1 0 0 0,1 1 0 0 0,-1-1 0 0 0,0 1 0 0 0,0-1 0 0 0,0 1 0 0 0,0 0 0 0 0,0-1 0 0 0,0 1 0 0 0,0 0 0 0 0,0 0 0 0 0,0 0 0 0 0,0 0 0 0 0,-1 0 0 0 0,1 0 0 0 0,0 0 0 0 0,0 0 0 0 0,-1 0 0 0 0,1 0 0 0 0,-1 0 0 0 0,1 1 0 0 0,-1-1 0 0 0,0 0 0 0 0,1 0 0 0 0,-1 0 0 0 0,0 1 0 0 0,0-1 0 0 0,0 0 0 0 0,0 1 0 0 0,0 1 0 0 0,0-2 24 0 0,0 1 0 0 0,0-1 1 0 0,0 0-1 0 0,0 1 0 0 0,0-1 0 0 0,0 0 0 0 0,0 1 1 0 0,0-1-1 0 0,-1 0 0 0 0,1 0 0 0 0,0 1 0 0 0,-1-1 1 0 0,1 0-1 0 0,-1 0 0 0 0,0 0 0 0 0,1 1 0 0 0,-1-1 1 0 0,0 0-1 0 0,0 0 0 0 0,0 0 0 0 0,0 0 0 0 0,0 0 1 0 0,0-1-1 0 0,-1 2 0 0 0,-1-1 216 0 0,0 0 1 0 0,0 0-1 0 0,-1 0 0 0 0,1 0 0 0 0,0-1 1 0 0,-1 0-1 0 0,1 0 0 0 0,-6 0 0 0 0,8 0-143 0 0,1-1-79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01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1330 0 156 0 0,'0'0'7152'0'0,"-15"6"-7539"0"0,-10 5 443 0 0,0 1-1 0 0,1 1 1 0 0,-39 28-1 0 0,-72 64 575 0 0,106-82-538 0 0,-166 139 827 0 0,-303 322 1 0 0,448-426-923 0 0,2-2 511 0 0,-2-2 0 0 0,-79 67-1 0 0,124-117-475 0 0,1-2-37 0 0,0 1 1 0 0,1 0-1 0 0,-1 0 0 0 0,0 0 1 0 0,1 0-1 0 0,0 1 1 0 0,0-1-1 0 0,0 1 0 0 0,-5 8 1 0 0,9-12-71 0 0,-1 1-1 0 0,1-1 1 0 0,-1 1 0 0 0,1-1 0 0 0,-1 1 0 0 0,1-1 0 0 0,-1 1 0 0 0,1-1-1 0 0,0 0 1 0 0,-1 1 0 0 0,1-1 0 0 0,0 0 0 0 0,-1 1 0 0 0,1-1-1 0 0,0 0 1 0 0,-1 0 0 0 0,1 0 0 0 0,0 0 0 0 0,-1 0 0 0 0,1 0 0 0 0,0 0-1 0 0,-1 0 1 0 0,1 0 0 0 0,1 0 0 0 0,24 0-1907 0 0,20-3-2035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04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62 144 0 0,'0'0'2694'0'0,"10"-2"-2222"0"0,27-5 159 0 0,-36 7-508 0 0,0 0 0 0 0,1 0 0 0 0,-1-1 0 0 0,0 1 0 0 0,0 0 0 0 0,0-1 0 0 0,0 1 0 0 0,0-1 0 0 0,0 1 0 0 0,0-1 0 0 0,0 0 0 0 0,0 1 1 0 0,0-1-1 0 0,0 0 0 0 0,0 1 0 0 0,0-1 0 0 0,-1 0 0 0 0,1 0 0 0 0,0 0 0 0 0,-1 0 0 0 0,1 0 0 0 0,0 0 0 0 0,-1 0 0 0 0,1 0 0 0 0,-1 0 0 0 0,1-1 0 0 0,-1 1-38 0 0,0 0 0 0 0,0 0-1 0 0,0 1 1 0 0,0-1 0 0 0,0 0 0 0 0,0 1 0 0 0,0-1 0 0 0,-1 0-1 0 0,1 0 1 0 0,0 1 0 0 0,0-1 0 0 0,0 0 0 0 0,-1 1-1 0 0,1-1 1 0 0,0 1 0 0 0,-1-1 0 0 0,1 0 0 0 0,-1 1-1 0 0,1-1 1 0 0,-1 1 0 0 0,1-1 0 0 0,-1 1 0 0 0,1-1-1 0 0,-1 1 1 0 0,1-1 0 0 0,-1 1 0 0 0,0 0 0 0 0,1-1-1 0 0,-1 1 1 0 0,0 0 0 0 0,0-1 0 0 0,-24-4-137 0 0,1 1-1 0 0,-1 1 1 0 0,0 1 0 0 0,0 1-1 0 0,-31 3 1 0 0,3 0 112 0 0,-317 9 1733 0 0,380 37-1105 0 0,-10-24-320 0 0,0 0-1 0 0,-1 0 0 0 0,-1-1 1 0 0,-8 33-1 0 0,-30 90 168 0 0,-1 0-318 0 0,40-141-216 0 0,0 1 0 0 0,0 0-1 0 0,0-1 1 0 0,1 1-1 0 0,0 0 1 0 0,0-1 0 0 0,2 12-1 0 0,-2-15 6 0 0,1 0 0 0 0,-1 0 0 0 0,1 0 0 0 0,0 0 0 0 0,0-1 0 0 0,0 1 0 0 0,0 0 0 0 0,0-1 0 0 0,0 1 0 0 0,0-1 0 0 0,1 1 0 0 0,-1-1 0 0 0,0 0 0 0 0,1 1 0 0 0,-1-1 0 0 0,1 0 0 0 0,0 0 0 0 0,-1 0 0 0 0,1 0 0 0 0,0 0 0 0 0,0 0 0 0 0,-1-1 0 0 0,1 1 0 0 0,0-1 0 0 0,0 1 0 0 0,2-1 0 0 0,13 3 101 0 0,0-1 0 0 0,0-1 0 0 0,0 0 0 0 0,0-1 1 0 0,21-4-1 0 0,84-19 80 0 0,-94 16-244 0 0,1 1 1 0 0,-1 1-1 0 0,1 1 0 0 0,0 2 0 0 0,46 1 0 0 0,-71 2 40 0 0,-1-1 0 0 0,1 0-1 0 0,0 1 1 0 0,0 0 0 0 0,-1 0 0 0 0,1 0 0 0 0,0 1 0 0 0,-1-1 0 0 0,1 1 0 0 0,-1-1 0 0 0,0 1 0 0 0,0 0 0 0 0,1 1 0 0 0,-1-1-1 0 0,-1 1 1 0 0,1-1 0 0 0,0 1 0 0 0,-1 0 0 0 0,1 0 0 0 0,-1 0 0 0 0,0 0 0 0 0,0 0 0 0 0,0 0 0 0 0,0 1 0 0 0,0-1 0 0 0,-1 1-1 0 0,0-1 1 0 0,0 1 0 0 0,0 0 0 0 0,0-1 0 0 0,0 1 0 0 0,-1 0 0 0 0,1 4 0 0 0,-1 0 63 0 0,0-1-1 0 0,-1 1 1 0 0,0-1 0 0 0,0 0 0 0 0,-1 1-1 0 0,1-1 1 0 0,-2 0 0 0 0,1 0 0 0 0,-1 0 0 0 0,0-1-1 0 0,0 1 1 0 0,-1 0 0 0 0,0-1 0 0 0,0 0 0 0 0,0 0-1 0 0,-8 7 1 0 0,-3 0 178 0 0,-1 0 0 0 0,0-1 0 0 0,-1-2-1 0 0,0 1 1 0 0,-1-2 0 0 0,0 0 0 0 0,0-1 0 0 0,-1-1 0 0 0,0-1-1 0 0,-30 6 1 0 0,48-11-340 0 0,0-1-1 0 0,0 1 0 0 0,0 0 1 0 0,0 0-1 0 0,1 0 1 0 0,-1 0-1 0 0,0 0 0 0 0,0 1 1 0 0,1-1-1 0 0,-1 0 0 0 0,1 0 1 0 0,-1 0-1 0 0,1 1 0 0 0,-1-1 1 0 0,1 0-1 0 0,0 0 1 0 0,-1 1-1 0 0,1-1 0 0 0,0 2 1 0 0,-2 28-4687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07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71 1332 0 0,'0'0'1524'0'0,"1"-3"-1478"0"0,6-12 807 0 0,-7 14-738 0 0,0 1-1 0 0,1-1 0 0 0,-1 1 1 0 0,0-1-1 0 0,0 1 1 0 0,1-1-1 0 0,-1 1 0 0 0,0-1 1 0 0,1 1-1 0 0,-1 0 1 0 0,0-1-1 0 0,1 1 0 0 0,-1 0 1 0 0,1-1-1 0 0,-1 1 1 0 0,0 0-1 0 0,1-1 0 0 0,-1 1 1 0 0,1 0-1 0 0,-1 0 1 0 0,1 0-1 0 0,-1-1 0 0 0,1 1 1 0 0,-1 0-1 0 0,1 0 1 0 0,-1 0-1 0 0,1 0 0 0 0,-1 0 1 0 0,1 0-1 0 0,-1 0 1 0 0,1 0-1 0 0,-1 0 0 0 0,2 1 1 0 0,-1 2-149 0 0,0 1 0 0 0,0-1 0 0 0,-1 1 0 0 0,1 0 0 0 0,-1 0 0 0 0,0-1 0 0 0,0 1 0 0 0,0 0 0 0 0,-1 4 0 0 0,1-6 70 0 0,-1 2 19 0 0,0-1-1 0 0,0 0 1 0 0,0 1 0 0 0,0-1-1 0 0,-1 0 1 0 0,1 0-1 0 0,-1 0 1 0 0,0 0-1 0 0,1 0 1 0 0,-2 0-1 0 0,1 0 1 0 0,0-1-1 0 0,0 1 1 0 0,-1-1 0 0 0,1 1-1 0 0,-1-1 1 0 0,0 0-1 0 0,0 0 1 0 0,0 0-1 0 0,0-1 1 0 0,0 1-1 0 0,0-1 1 0 0,0 1 0 0 0,-7 1-1 0 0,8-3-3 0 0,-1 1 0 0 0,1 0 0 0 0,0-1 0 0 0,-1 1 0 0 0,1-1 1 0 0,0 1-1 0 0,-1-1 0 0 0,1 0 0 0 0,0 0 0 0 0,-1 0 0 0 0,1-1 0 0 0,0 1 0 0 0,0 0 0 0 0,-1-1 0 0 0,1 0 0 0 0,0 1 1 0 0,0-1-1 0 0,-1 0 0 0 0,1 0 0 0 0,0 0 0 0 0,0 0 0 0 0,0-1 0 0 0,0 1 0 0 0,1-1 0 0 0,-1 1 0 0 0,0-1 0 0 0,1 1 0 0 0,-1-1 1 0 0,0 0-1 0 0,1 0 0 0 0,0 0 0 0 0,0 0 0 0 0,-1 0 0 0 0,1 0 0 0 0,0 0 0 0 0,1 0 0 0 0,-2-4 0 0 0,1 3-31 0 0,1-1 0 0 0,-1 0 0 0 0,1 1 0 0 0,0-1 0 0 0,1 0 0 0 0,-1 1 0 0 0,0-1 0 0 0,1 0 0 0 0,0 1 0 0 0,0-1 0 0 0,0 1 0 0 0,0-1 0 0 0,1 1 0 0 0,-1 0 0 0 0,1-1 0 0 0,0 1 0 0 0,0 0 0 0 0,0 0 0 0 0,0 0 0 0 0,0 0-1 0 0,1 1 1 0 0,-1-1 0 0 0,4-2 0 0 0,-2 1-34 0 0,0 1 1 0 0,0 0-1 0 0,0 0 0 0 0,1 0 0 0 0,-1 1 0 0 0,1-1 0 0 0,0 1 0 0 0,-1 0 0 0 0,1 0 0 0 0,0 0 0 0 0,0 1 0 0 0,0 0 0 0 0,0 0 0 0 0,0 0 0 0 0,1 1 0 0 0,4 0 0 0 0,-8 0-17 0 0,1 1-1 0 0,-1-1 0 0 0,0 1 0 0 0,0 0 1 0 0,0 0-1 0 0,0 0 0 0 0,0 0 0 0 0,-1 1 1 0 0,1-1-1 0 0,0 0 0 0 0,0 1 1 0 0,-1-1-1 0 0,1 1 0 0 0,-1 0 0 0 0,1-1 1 0 0,-1 1-1 0 0,0 0 0 0 0,0 0 0 0 0,1 0 1 0 0,-1 0-1 0 0,-1 0 0 0 0,2 3 0 0 0,0 0 62 0 0,1 1 0 0 0,-1 0 0 0 0,-1 1-1 0 0,1-1 1 0 0,-1 0 0 0 0,0 11-1 0 0,-1-15 18 0 0,0-1-1 0 0,-1 0 1 0 0,1 0-1 0 0,0 0 1 0 0,-1 0-1 0 0,1 0 1 0 0,-1 0-1 0 0,1 0 0 0 0,-1 0 1 0 0,0 0-1 0 0,1 0 1 0 0,-1 0-1 0 0,0 0 1 0 0,0 0-1 0 0,0 0 1 0 0,0 0-1 0 0,1-1 1 0 0,-1 1-1 0 0,0 0 1 0 0,0-1-1 0 0,-1 1 0 0 0,1-1 1 0 0,0 1-1 0 0,0-1 1 0 0,0 0-1 0 0,0 1 1 0 0,0-1-1 0 0,0 0 1 0 0,-1 0-1 0 0,1 1 1 0 0,0-1-1 0 0,0 0 1 0 0,0 0-1 0 0,0-1 0 0 0,-1 1 1 0 0,1 0-1 0 0,-2-1 1 0 0,2 1 11 0 0,-1 0 0 0 0,1 0 0 0 0,-1 0 1 0 0,1 0-1 0 0,-1-1 0 0 0,1 1 0 0 0,-1-1 0 0 0,1 1 1 0 0,-1-1-1 0 0,1 1 0 0 0,0-1 0 0 0,-1 0 0 0 0,1 0 1 0 0,0 1-1 0 0,0-1 0 0 0,0 0 0 0 0,0 0 0 0 0,-1 0 0 0 0,1-1 1 0 0,0 1-1 0 0,1 0 0 0 0,-1 0 0 0 0,0 0 0 0 0,0-1 1 0 0,0 1-1 0 0,1 0 0 0 0,-1-1 0 0 0,1 1 0 0 0,-1-1 1 0 0,1 1-1 0 0,-1-3 0 0 0,6 1-2058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3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1 204 208 0 0,'1'4'10502'0'0,"18"-31"-10406"0"0,19-38 0 0 0,-10 14-42 0 0,-21 42-99 0 0,-1 0-1 0 0,1 0 1 0 0,1 1 0 0 0,-1-1 0 0 0,18-12 0 0 0,-24 27-192 0 0,0 0-1 0 0,0 0 1 0 0,0 1 0 0 0,-1-1-1 0 0,0 10 1 0 0,-2 11 476 0 0,-1 1 1 0 0,-2 0-1 0 0,-1-1 1 0 0,-14 43-1 0 0,-7 33 253 0 0,-1 55 332 0 0,31-161 167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35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28 0 0,'0'0'879'0'0,"-2"6"-843"0"0,2-5-30 0 0,-1 1-1 0 0,0 0 0 0 0,1-1 0 0 0,-1 1 1 0 0,1 0-1 0 0,0-1 0 0 0,-1 1 0 0 0,1 0 1 0 0,0 0-1 0 0,0 0 0 0 0,0-1 0 0 0,0 1 1 0 0,0 0-1 0 0,1 0 0 0 0,-1-1 0 0 0,0 1 1 0 0,1 0-1 0 0,0 0 0 0 0,-1-1 0 0 0,1 1 1 0 0,0 0-1 0 0,0-1 0 0 0,0 1 0 0 0,0-1 1 0 0,0 1-1 0 0,0-1 0 0 0,0 0 0 0 0,0 1 0 0 0,1-1 1 0 0,-1 0-1 0 0,0 0 0 0 0,1 0 0 0 0,-1 0 1 0 0,1 0-1 0 0,-1 0 0 0 0,4 1 0 0 0,2 0 658 0 0,0 0 0 0 0,0 0-1 0 0,1-1 1 0 0,-1 0-1 0 0,0-1 1 0 0,1 1 0 0 0,-1-1-1 0 0,1-1 1 0 0,-1 1-1 0 0,11-3 1 0 0,9 0 215 0 0,-3 2-174 0 0,66 0 536 0 0,-81 1-1271 0 0,1 1 0 0 0,-1 1-1 0 0,1-1 1 0 0,-1 2-1 0 0,0-1 1 0 0,0 1-1 0 0,9 4 1 0 0,-11-5-730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10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 11 1916 0 0,'0'0'6383'0'0,"-1"-1"-6309"0"0,-1 0 1 0 0,1 0 0 0 0,-1 0 0 0 0,1 0-1 0 0,-1 0 1 0 0,1 0 0 0 0,-1 1 0 0 0,1-1-1 0 0,-1 0 1 0 0,0 1 0 0 0,-2-1 0 0 0,-78 49 329 0 0,-139 88 2302 0 0,185-112-2380 0 0,2 3-1 0 0,1 0 1 0 0,-57 62 0 0 0,81-77 919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15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180 130 2972 0 0,'0'0'6242'0'0,"1"-18"-2952"0"0,26-37-2854 0 0,-14 36-826 0 0,-16 31-2245 0 0,-46 75 3566 0 0,44-155 1416 0 0,5 65-2375 0 0,0 0 0 0 0,0 0-1 0 0,1 0 1 0 0,-1 0 0 0 0,1 0 0 0 0,0 1-1 0 0,0-1 1 0 0,0 0 0 0 0,0 0 0 0 0,0 1-1 0 0,0-1 1 0 0,1 1 0 0 0,0-1 0 0 0,-1 1-1 0 0,1 0 1 0 0,0 0 0 0 0,0 0 0 0 0,0 0-1 0 0,0 0 1 0 0,0 0 0 0 0,1 0-1 0 0,-1 0 1 0 0,1 1 0 0 0,-1-1 0 0 0,1 1-1 0 0,-1 0 1 0 0,1 0 0 0 0,0 0 0 0 0,-1 0-1 0 0,1 0 1 0 0,0 1 0 0 0,0-1 0 0 0,0 1-1 0 0,4 0 1 0 0,5-1-96 0 0,0 1-1 0 0,-1 0 1 0 0,1 0 0 0 0,-1 1-1 0 0,1 1 1 0 0,-1 0-1 0 0,17 6 1 0 0,-27-7 65 0 0,1 1 0 0 0,-1-1 1 0 0,0 1-1 0 0,0 0 0 0 0,0-1 0 0 0,0 1 1 0 0,0 0-1 0 0,0 0 0 0 0,0-1 0 0 0,0 1 0 0 0,-1 0 1 0 0,1 0-1 0 0,-1 0 0 0 0,0 0 0 0 0,1 0 1 0 0,-1 0-1 0 0,0 0 0 0 0,0 0 0 0 0,0 0 1 0 0,-1 3-1 0 0,1 2 79 0 0,0 0 0 0 0,-1 0 0 0 0,1 0 0 0 0,-1-1 0 0 0,-3 11 1 0 0,-3-2 128 0 0,0 1 1 0 0,0-1-1 0 0,-2-1 1 0 0,0 1 0 0 0,0-1-1 0 0,-1-1 1 0 0,-1 0 0 0 0,0 0-1 0 0,-1-1 1 0 0,0-1-1 0 0,-26 19 1 0 0,20-16-3 0 0,1 1 0 0 0,0 1 0 0 0,1 0 0 0 0,-15 21 0 0 0,25-29-70 0 0,-45 56 295 0 0,38-48-389 0 0,-8 6 186 0 0,7-10 102 0 0,14-12-261 0 0,0 1 0 0 0,0-1 0 0 0,0 0 1 0 0,0 0-1 0 0,0 0 0 0 0,0 0 0 0 0,0 1 0 0 0,0-1 0 0 0,0 0 0 0 0,0 0 0 0 0,0 0 0 0 0,0 0 0 0 0,1 1 0 0 0,-1-1 0 0 0,0 0 0 0 0,0 0 0 0 0,0 0 0 0 0,0 0 0 0 0,0 0 0 0 0,0 0 0 0 0,0 0 0 0 0,1 1 0 0 0,-1-1 1 0 0,0 0-1 0 0,0 0 0 0 0,0 0 0 0 0,0 0 0 0 0,1 0 0 0 0,-1 0 0 0 0,0 0 0 0 0,0 0 0 0 0,0 0 0 0 0,0 0 0 0 0,1 0 0 0 0,-1 0 0 0 0,0 0 0 0 0,0 0 0 0 0,0 0 0 0 0,0 0 0 0 0,1 0 0 0 0,-1 0 0 0 0,0 0 0 0 0,0 0 0 0 0,0 0 1 0 0,1 0-1 0 0,38-7 753 0 0,-20 4-920 0 0,-7 1 199 0 0,0-1-1 0 0,1 0 1 0 0,-1 0-1 0 0,0-1 1 0 0,-1-1-1 0 0,13-6 0 0 0,-9 4-85 0 0,1 0 0 0 0,20-5 0 0 0,-21 10 12 0 0,0 0 0 0 0,0 1-1 0 0,-1 1 1 0 0,1 0 0 0 0,0 1 0 0 0,20 3-1 0 0,37 2 2340 0 0,-70-15 280 0 0,-2 8-2609 0 0,0 0-1 0 0,0 1 0 0 0,0-1 1 0 0,0 0-1 0 0,0 1 1 0 0,1-1-1 0 0,-1 0 1 0 0,-1 1-1 0 0,1-1 1 0 0,0 0-1 0 0,0 0 0 0 0,0 1 1 0 0,0-1-1 0 0,0 0 1 0 0,-1 1-1 0 0,1-1 1 0 0,0 1-1 0 0,-1-1 1 0 0,1 0-1 0 0,0 1 0 0 0,-1-1 1 0 0,1 1-1 0 0,-1-2 1 0 0,-82 8-7384 0 0,42-9-356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18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1036 0 2948 0 0,'0'0'4767'0'0,"-25"24"-4673"0"0,-323 325 677 0 0,-89 127 678 0 0,353-391-1114 0 0,51-54-139 0 0,1 2 0 0 0,-37 51 0 0 0,68-84-228 0 0,1 1 0 0 0,-1-1-1 0 0,1 1 1 0 0,-1-1 0 0 0,1 0-1 0 0,-1 1 1 0 0,1 0 0 0 0,-1-1 0 0 0,1 1-1 0 0,0-1 1 0 0,-1 1 0 0 0,1-1-1 0 0,0 1 1 0 0,0 0 0 0 0,-1-1-1 0 0,1 1 1 0 0,0 0 0 0 0,0-1-1 0 0,0 1 1 0 0,0 0 0 0 0,0-1 0 0 0,0 1-1 0 0,0 0 1 0 0,0-1 0 0 0,0 1-1 0 0,0 0 1 0 0,0-1 0 0 0,0 1-1 0 0,0 0 1 0 0,1-1 0 0 0,-1 1-1 0 0,0 0 1 0 0,0-1 0 0 0,1 1-1 0 0,-1-1 1 0 0,0 1 0 0 0,1-1 0 0 0,-1 1-1 0 0,1-1 1 0 0,-1 1 0 0 0,1 0-1 0 0,2-1-122 0 0,-1 1-1 0 0,0-1 0 0 0,1 0 1 0 0,-1 0-1 0 0,1-1 0 0 0,-1 1 1 0 0,0 0-1 0 0,1-1 0 0 0,-1 1 1 0 0,0-1-1 0 0,0 0 0 0 0,1 0 1 0 0,-1 0-1 0 0,0 0 0 0 0,3-2 1 0 0,52-30-2578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20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38 484 0 0,'0'0'2152'0'0,"3"-37"1913"0"0,-4 43-4050 0 0,0 0 0 0 0,0 0 0 0 0,0 0 0 0 0,-1 0 0 0 0,1 0 0 0 0,-1 0 0 0 0,-1-1 0 0 0,-4 10 0 0 0,-32 47 346 0 0,17-29-222 0 0,-167 285 1576 0 0,130-212-713 0 0,58-105-1074 0 0,-1 0 1 0 0,1 0 0 0 0,-1 0-1 0 0,1 0 1 0 0,-1-1-1 0 0,0 1 1 0 0,1 0-1 0 0,-1-1 1 0 0,0 1 0 0 0,0-1-1 0 0,0 0 1 0 0,-2 1-1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6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30 980 0 0,'0'0'11997'0'0,"12"-3"-11614"0"0,14-3 70 0 0,0 1 0 0 0,35-3 0 0 0,-6 4 437 0 0,18 0-3526 0 0,-74 5 2191 0 0,1 1 1 0 0,0-1-1 0 0,-1 0 0 0 0,1 1 0 0 0,-1-1 0 0 0,1 0 0 0 0,-1 0 1 0 0,0 0-1 0 0,1 0 0 0 0,-1 0 0 0 0,0 0 0 0 0,-7 6-2224 0 0,-5-2-2297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21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125 218 1540 0 0,'0'0'6231'0'0,"0"-27"-5997"0"0,2 14-241 0 0,-1 0 0 0 0,2 1 0 0 0,0-1 1 0 0,0 1-1 0 0,1-1 0 0 0,9-16 0 0 0,-7 12 2 0 0,0 1-1 0 0,7-31 0 0 0,-9 42-2108 0 0,0 14 1502 0 0,1 15 737 0 0,1 38 869 0 0,-4 77 0 0 0,-1-17-469 0 0,0-82-356 0 0,-1-21-86 0 0,0 0 0 0 0,2 1 0 0 0,0-2 0 0 0,6 24-1 0 0,-8-41-50 0 0,1-1-1 0 0,-1 1 1 0 0,0-1-1 0 0,0 1 0 0 0,0-1 1 0 0,1 1-1 0 0,-1-1 0 0 0,0 1 1 0 0,0-1-1 0 0,0 1 1 0 0,0-1-1 0 0,0 1 0 0 0,0-1 1 0 0,0 1-1 0 0,0-1 0 0 0,0 1 1 0 0,0-1-1 0 0,0 1 0 0 0,0-1 1 0 0,0 1-1 0 0,0-1 1 0 0,-1 1-1 0 0,1-1 0 0 0,0 1 1 0 0,0-1-1 0 0,-1 1 0 0 0,1-1 1 0 0,0 0-1 0 0,0 1 1 0 0,-1-1-1 0 0,1 1 0 0 0,0-1 1 0 0,-1 0-1 0 0,1 1 0 0 0,-1-1 1 0 0,1 0-1 0 0,-1 1 1 0 0,0-1-1 0 0,-20-1 1410 0 0,9-1-1901 0 0,-163-11 82 0 0,175 13 336 0 0,21 0-1255 0 0,271-16 1893 0 0,-243 31-1469 0 0,-94-28-7773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23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769 1 1460 0 0,'0'0'3342'0'0,"-14"4"-3410"0"0,1 0 59 0 0,0-1 51 0 0,0 1-1 0 0,0 0 1 0 0,1 1-1 0 0,0 1 0 0 0,-17 10 1 0 0,-170 122 1472 0 0,6-3 472 0 0,152-110-1276 0 0,-2-1 0 0 0,-80 33 0 0 0,117-56-705 0 0,1 1 0 0 0,1 1 1 0 0,-1-1-1 0 0,0 1 1 0 0,1 0-1 0 0,-8 5 0 0 0,11-7-99 0 0,1-1 0 0 0,-1 1-1 0 0,0 0 1 0 0,0 0-1 0 0,1 0 1 0 0,-1-1-1 0 0,0 1 1 0 0,1 0 0 0 0,-1 0-1 0 0,1 0 1 0 0,0 0-1 0 0,-1 0 1 0 0,1 0 0 0 0,0 0-1 0 0,-1 0 1 0 0,1 0-1 0 0,0 0 1 0 0,0 0-1 0 0,0 0 1 0 0,0 0 0 0 0,0 0-1 0 0,0 0 1 0 0,0 1-1 0 0,0-1 1 0 0,0 0 0 0 0,1 0-1 0 0,-1 0 1 0 0,0 0-1 0 0,1 0 1 0 0,-1 0 0 0 0,1 0-1 0 0,-1-1 1 0 0,1 1-1 0 0,-1 0 1 0 0,1 0-1 0 0,0 0 1 0 0,-1 0 0 0 0,1-1-1 0 0,0 1 1 0 0,0 0-1 0 0,0 0 1 0 0,14 7-1834 0 0,18-2-904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26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1 652 0 0,'0'0'4173'0'0,"-11"6"-6427"0"0,4-2 2464 0 0,0-1 0 0 0,-1 1 0 0 0,1-2 0 0 0,-1 1 0 0 0,1-1 0 0 0,-1 0 0 0 0,0-1-1 0 0,-10 1 1 0 0,-5-1 564 0 0,16 0-653 0 0,0 0 0 0 0,1-1 0 0 0,-1 0-1 0 0,0 0 1 0 0,0-1 0 0 0,1 0 0 0 0,-1 0-1 0 0,-9-7 1999 0 0,28 6-1679 0 0,11 0-914 0 0,-21 2 420 0 0,18 0-234 0 0,0 0 0 0 0,27 6 1 0 0,-42-6 229 0 0,-1 1 0 0 0,1 0 1 0 0,-1 0-1 0 0,1 1 0 0 0,-1-1 0 0 0,0 1 1 0 0,1 0-1 0 0,-1 0 0 0 0,0 1 1 0 0,0-1-1 0 0,-1 1 0 0 0,1 0 0 0 0,0 0 1 0 0,-1 0-1 0 0,0 0 0 0 0,5 6 1 0 0,-7-8 48 0 0,-1-1 0 0 0,1 1 0 0 0,-1 0 0 0 0,1 0 0 0 0,-1 0 0 0 0,1 0 1 0 0,-1 0-1 0 0,1 0 0 0 0,-1 0 0 0 0,0 0 0 0 0,0 1 0 0 0,1-1 0 0 0,-1 0 0 0 0,0 0 1 0 0,0 0-1 0 0,0 0 0 0 0,0 0 0 0 0,0 0 0 0 0,0 0 0 0 0,-1 0 0 0 0,1 0 1 0 0,0 1-1 0 0,-1-1 0 0 0,1 0 0 0 0,-1 1 0 0 0,0-1 53 0 0,0 1-1 0 0,-1-1 0 0 0,1 0 1 0 0,0 1-1 0 0,-1-1 0 0 0,1 0 1 0 0,-1 0-1 0 0,0 0 1 0 0,1 0-1 0 0,-1 0 0 0 0,0 0 1 0 0,1-1-1 0 0,-4 2 1 0 0,0-1 188 0 0,-1 0 1 0 0,1 0-1 0 0,0 0 1 0 0,0 0 0 0 0,-1-1-1 0 0,1 0 1 0 0,0 0-1 0 0,-1 0 1 0 0,-9-3-1 0 0,58 18-4611 0 0,-16-9 173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30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39 4036 0 0,'0'0'6311'0'0,"-5"1"-8560"0"0,2-1 2194 0 0,1 1 1 0 0,0-1-1 0 0,0 1 0 0 0,-1 0 1 0 0,1 0-1 0 0,0 0 0 0 0,0 0 1 0 0,0 0-1 0 0,0 1 0 0 0,0-1 1 0 0,0 0-1 0 0,0 1 0 0 0,0 0 1 0 0,1-1-1 0 0,-1 1 0 0 0,-2 4 1 0 0,1-1-2 0 0,0 0 0 0 0,0 0 0 0 0,0 0 0 0 0,1 0 1 0 0,0 1-1 0 0,0-1 0 0 0,-1 9 0 0 0,1-7 111 0 0,1 1 1 0 0,0-1-1 0 0,0 1 0 0 0,1-1 1 0 0,0 1-1 0 0,0 0 0 0 0,1-1 1 0 0,0 1-1 0 0,0-1 1 0 0,0 1-1 0 0,1-1 0 0 0,1 0 1 0 0,-1 0-1 0 0,1 0 0 0 0,0 0 1 0 0,1 0-1 0 0,-1 0 0 0 0,9 10 1 0 0,-6-11 33 0 0,-1 0-1 0 0,2 0 1 0 0,-1-1 0 0 0,0 0 0 0 0,1 0 0 0 0,0 0 0 0 0,0-1 0 0 0,1 0-1 0 0,-1 0 1 0 0,1-1 0 0 0,0 0 0 0 0,0 0 0 0 0,0-1 0 0 0,0 0-1 0 0,0-1 1 0 0,16 2 0 0 0,-12-3 58 0 0,0 0 0 0 0,0-1 0 0 0,0 0 0 0 0,0 0 0 0 0,0-2 0 0 0,0 1 0 0 0,-1-2 0 0 0,1 0 0 0 0,-1 0 0 0 0,0-1 0 0 0,0 0 0 0 0,-1 0 1 0 0,1-2-1 0 0,-1 1 0 0 0,0-1 0 0 0,8-9 0 0 0,-11 10-105 0 0,0 0 1 0 0,-1-1 0 0 0,0 0-1 0 0,0 0 1 0 0,-1 0 0 0 0,1-1 0 0 0,-2 1-1 0 0,1-1 1 0 0,-1-1 0 0 0,-1 1-1 0 0,1 0 1 0 0,-1-1 0 0 0,-1 0 0 0 0,1 0-1 0 0,-2 0 1 0 0,1 0 0 0 0,-1 0-1 0 0,-1 0 1 0 0,1 0 0 0 0,-2 0-1 0 0,-1-16 1 0 0,1 21-113 0 0,0 1 0 0 0,-1 0 0 0 0,1-1 0 0 0,0 1-1 0 0,-1 0 1 0 0,0 0 0 0 0,0 0 0 0 0,0 0 0 0 0,0 0 0 0 0,-1 1 0 0 0,1-1-1 0 0,-1 0 1 0 0,1 1 0 0 0,-1 0 0 0 0,0 0 0 0 0,0 0 0 0 0,0 0 0 0 0,0 0 0 0 0,0 0-1 0 0,-1 1 1 0 0,1 0 0 0 0,0-1 0 0 0,-1 1 0 0 0,1 1 0 0 0,-5-2 0 0 0,3 1-308 0 0,0 0 0 0 0,0 0 0 0 0,0 1 0 0 0,0 0 0 0 0,0 0 0 0 0,0 0 1 0 0,0 0-1 0 0,0 1 0 0 0,0 0 0 0 0,0 0 0 0 0,0 0 0 0 0,0 0 1 0 0,0 1-1 0 0,1 0 0 0 0,-1 0 0 0 0,1 0 0 0 0,-7 4 0 0 0,-1 10-3580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30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8 52 0 0,'0'0'6258'0'0,"-15"-2"-6249"0"0,2 0-64 0 0,6 1 20 0 0,0 0-1 0 0,0 0 0 0 0,0 0 1 0 0,-1 1-1 0 0,1 0 1 0 0,0 1-1 0 0,-1 0 1 0 0,1 0-1 0 0,0 0 0 0 0,0 1 1 0 0,-11 3-1 0 0,5 1-34 0 0,-1 1-1 0 0,1 0 1 0 0,0 0-1 0 0,1 1 1 0 0,-1 1-1 0 0,2 0 0 0 0,-20 19 1 0 0,26-22 76 0 0,0-1 0 0 0,0 1 0 0 0,1 1 0 0 0,0-1 0 0 0,0 0 0 0 0,0 1 0 0 0,1 0 0 0 0,0 0 0 0 0,0 0 0 0 0,1 0 0 0 0,0 0 1 0 0,0 1-1 0 0,1-1 0 0 0,0 0 0 0 0,0 1 0 0 0,1-1 0 0 0,0 10 0 0 0,0-15 32 0 0,0 1 0 0 0,1 0 0 0 0,-1-1 0 0 0,1 1 0 0 0,0-1 0 0 0,0 1 0 0 0,0-1 0 0 0,0 0 0 0 0,0 1 0 0 0,0-1 0 0 0,0 0 0 0 0,1 0 1 0 0,0 1-1 0 0,-1-1 0 0 0,1 0 0 0 0,0-1 0 0 0,0 1 0 0 0,3 2 0 0 0,-1-1 48 0 0,0 0 0 0 0,1-1 0 0 0,-1 0-1 0 0,1 0 1 0 0,0 0 0 0 0,0 0 0 0 0,0-1 0 0 0,0 0 0 0 0,5 1 0 0 0,1-1 46 0 0,0 0 0 0 0,-1-1 0 0 0,1 0 0 0 0,0-1 0 0 0,-1 0 0 0 0,1-1 1 0 0,-1 0-1 0 0,17-5 0 0 0,-17 3 33 0 0,0-1 1 0 0,0 0-1 0 0,-1 0 1 0 0,1-1-1 0 0,-1 0 1 0 0,0-1-1 0 0,-1 1 1 0 0,0-2-1 0 0,0 1 1 0 0,9-13-1 0 0,-13 15-179 0 0,0-1 0 0 0,0 0 0 0 0,0 0 0 0 0,-1-1 1 0 0,0 1-1 0 0,-1-1 0 0 0,1 1 0 0 0,-1-1 0 0 0,0 0 0 0 0,-1 0 0 0 0,0 0 0 0 0,0 0 0 0 0,0 0 0 0 0,-1 0 0 0 0,0 0 0 0 0,-2-14 0 0 0,2 18-71 0 0,-1 1-1 0 0,0-1 1 0 0,0 1-1 0 0,1 0 1 0 0,-1-1-1 0 0,-1 1 1 0 0,1 0-1 0 0,0-1 1 0 0,-1 1-1 0 0,1 0 1 0 0,-1 0-1 0 0,1 0 1 0 0,-3-2-1 0 0,-18-11-4344 0 0,13 10 1861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31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1 732 0 0,'0'0'6245'0'0,"-13"2"-6939"0"0,-38 12 396 0 0,49-13 273 0 0,-1 1 1 0 0,0-1 0 0 0,0 1-1 0 0,1 0 1 0 0,-1 0 0 0 0,1 0-1 0 0,-1 0 1 0 0,1 0 0 0 0,0 1-1 0 0,0-1 1 0 0,0 1 0 0 0,0-1-1 0 0,0 1 1 0 0,1 0 0 0 0,-1 0-1 0 0,1 0 1 0 0,0-1 0 0 0,0 2-1 0 0,-2 4 1 0 0,1 3 84 0 0,0-1 0 0 0,0 1-1 0 0,1 19 1 0 0,1-24 2 0 0,0 0 1 0 0,0-1-1 0 0,1 1 0 0 0,0-1 0 0 0,0 1 1 0 0,0-1-1 0 0,1 0 0 0 0,-1 1 0 0 0,1-1 1 0 0,1 0-1 0 0,-1 0 0 0 0,1 0 0 0 0,0 0 1 0 0,0-1-1 0 0,0 1 0 0 0,7 7 0 0 0,-4-7 115 0 0,0 0 1 0 0,0 0-1 0 0,0-1 0 0 0,0 0 0 0 0,1 0 1 0 0,0 0-1 0 0,0-1 0 0 0,0 0 0 0 0,0 0 1 0 0,0-1-1 0 0,11 3 0 0 0,-9-3-8 0 0,0-1 0 0 0,0 0 0 0 0,0 0 0 0 0,-1 0-1 0 0,1-1 1 0 0,0-1 0 0 0,0 1 0 0 0,0-2 0 0 0,0 1 0 0 0,-1-1-1 0 0,1 0 1 0 0,0-1 0 0 0,-1 0 0 0 0,0 0 0 0 0,0-1 0 0 0,0 0-1 0 0,0-1 1 0 0,-1 0 0 0 0,1 0 0 0 0,-1 0 0 0 0,12-13-1 0 0,-14 12-169 0 0,0-1 0 0 0,0 0 0 0 0,-1 0 0 0 0,0 0 0 0 0,-1-1 0 0 0,0 1 0 0 0,0-1 0 0 0,0 0 0 0 0,-1 0 0 0 0,0 1 0 0 0,1-11 0 0 0,-3 14-29 0 0,0 1 0 0 0,1-1 0 0 0,-1 0-1 0 0,-1 1 1 0 0,1-1 0 0 0,0 1 0 0 0,-1-1-1 0 0,0 1 1 0 0,0-1 0 0 0,0 1 0 0 0,0-1-1 0 0,0 1 1 0 0,-1 0 0 0 0,1-1 0 0 0,-1 1-1 0 0,0 0 1 0 0,0 0 0 0 0,0 0-1 0 0,0 1 1 0 0,-1-1 0 0 0,1 0 0 0 0,-1 1-1 0 0,0 0 1 0 0,0 0 0 0 0,0-1 0 0 0,0 1-1 0 0,-4-2 1 0 0,-1 1-112 0 0,1 0 0 0 0,-1 0 0 0 0,1 1 0 0 0,-1 0 0 0 0,0 0 0 0 0,0 1 0 0 0,0 0 0 0 0,-15 0 0 0 0,18 2-91 0 0,0-1 0 0 0,0 0 1 0 0,0 1-1 0 0,0 0 1 0 0,0 0-1 0 0,0 1 0 0 0,1 0 1 0 0,-1-1-1 0 0,0 1 0 0 0,1 1 1 0 0,-1-1-1 0 0,1 1 1 0 0,0-1-1 0 0,0 1 0 0 0,-4 4 1 0 0,-1 6-1889 0 0,7 4-503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31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20 4440 0 0,'0'0'2201'0'0,"-13"-4"-949"0"0,-1 0-1222 0 0,-1 1 1 0 0,1 0-1 0 0,-18-2 0 0 0,25 5-65 0 0,0 0 0 0 0,0 0 1 0 0,0 1-1 0 0,1-1 0 0 0,-1 1 1 0 0,0 1-1 0 0,1-1 0 0 0,-1 1 0 0 0,1 1 1 0 0,-1-1-1 0 0,1 1 0 0 0,-6 3 1 0 0,6-2-39 0 0,0 0 0 0 0,0 1 0 0 0,0 0 1 0 0,1 0-1 0 0,0 0 0 0 0,0 1 0 0 0,0-1 0 0 0,0 1 1 0 0,1 0-1 0 0,0 1 0 0 0,0-1 0 0 0,1 1 0 0 0,0-1 1 0 0,0 1-1 0 0,1 0 0 0 0,-1 0 0 0 0,1 1 1 0 0,-1 8-1 0 0,3-10 78 0 0,-1 0 0 0 0,1 0 0 0 0,0 0 0 0 0,0 0 0 0 0,1-1 0 0 0,0 1 0 0 0,0 0 0 0 0,0 0 0 0 0,0-1 0 0 0,1 1 0 0 0,0-1-1 0 0,1 1 1 0 0,-1-1 0 0 0,1 0 0 0 0,0 0 0 0 0,0 0 0 0 0,0 0 0 0 0,1 0 0 0 0,0-1 0 0 0,0 1 0 0 0,0-1 0 0 0,0 0 0 0 0,8 5 0 0 0,0-2 342 0 0,0 0 0 0 0,0-1 0 0 0,1 0 0 0 0,-1-1 0 0 0,1 0 0 0 0,1-1 0 0 0,-1 0 0 0 0,26 2 0 0 0,-19-3-180 0 0,0-2 1 0 0,0 0-1 0 0,0-2 0 0 0,1 0 1 0 0,27-5-1 0 0,-35 2-106 0 0,0 1 0 0 0,-1-1 0 0 0,1-1 0 0 0,-1 0 0 0 0,0-1 1 0 0,-1 0-1 0 0,1-1 0 0 0,11-10 0 0 0,-16 12-102 0 0,-1 1 0 0 0,0-2 0 0 0,0 1 0 0 0,-1-1 0 0 0,0 0 0 0 0,0 0 0 0 0,0-1 0 0 0,0 1 0 0 0,-1-1 0 0 0,0 0 0 0 0,-1 0 0 0 0,0 0 0 0 0,0-1 0 0 0,3-12 0 0 0,-5 18 33 0 0,-1 1 1 0 0,0 0-1 0 0,0-1 1 0 0,1 1-1 0 0,-1-1 0 0 0,0 1 1 0 0,0-1-1 0 0,-1 1 0 0 0,1-1 1 0 0,0 1-1 0 0,0-1 1 0 0,-1 1-1 0 0,1 0 0 0 0,-1-1 1 0 0,1 1-1 0 0,-1 0 1 0 0,0-1-1 0 0,1 1 0 0 0,-1 0 1 0 0,0 0-1 0 0,0-1 1 0 0,0 1-1 0 0,0 0 0 0 0,0 0 1 0 0,0 0-1 0 0,0 0 0 0 0,-2-1 1 0 0,-2 0-21 0 0,0 0 0 0 0,0 0-1 0 0,1 0 1 0 0,-1 0 0 0 0,0 1 0 0 0,0 0 0 0 0,-9-1 0 0 0,-52-3-572 0 0,-127 7 0 0 0,124 1-88 0 0,-37-1-3135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54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23 520 0 0,'0'0'3394'0'0,"0"-3"-3194"0"0,0 1 132 0 0,6-15 3665 0 0,16 33-3244 0 0,15 14-598 0 0,-1 1 1 0 0,-2 2 0 0 0,-1 2 0 0 0,-2 0 0 0 0,-1 3 0 0 0,-2 0 0 0 0,28 51 0 0 0,18 61 2730 0 0,-46-118-2583 0 0,-6-16-5556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55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0 244 468 0 0,'1'-5'7924'0'0,"3"-15"-7824"0"0,24-13-394 0 0,-23 28 325 0 0,0 0 0 0 0,-1 0 0 0 0,0 0 1 0 0,0 0-1 0 0,0-1 0 0 0,0 1 0 0 0,-1-1 0 0 0,0 0 0 0 0,3-8 0 0 0,3-13-5 0 0,-4 10-18 0 0,0 0 0 0 0,3-20 0 0 0,-5 12-240 0 0,-5 42 106 0 0,-22 311 2462 0 0,20-215-835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56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92 0 0,'0'0'272'0'0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6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1840 0 0,'0'0'10078'0'0,"13"-3"-10280"0"0,11 0 171 0 0,0 0-1 0 0,0 2 1 0 0,0 0 0 0 0,39 5-1 0 0,24 4-854 0 0,-27-6-4772 0 0,-37-2 2491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5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39 64 0 0,'-2'-3'11880'0'0,"10"-1"-11981"0"0,1 0-1 0 0,0 1 0 0 0,0 0 1 0 0,1 0-1 0 0,-1 1 0 0 0,0 1 0 0 0,1-1 1 0 0,10 1-1 0 0,14-3 13 0 0,73-4 244 0 0,-95 8-893 0 0,-10 0 39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27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783 0 836 0 0,'0'0'4446'0'0,"-4"3"-6095"0"0,-17 11 1958 0 0,1 2-1 0 0,-33 31 1 0 0,2 0 492 0 0,-556 508 3280 0 0,604-551-4071 0 0,1-2 24 0 0,0 0 1 0 0,0 0-1 0 0,0 0 1 0 0,0 0-1 0 0,0 0 0 0 0,1 0 1 0 0,-1 0-1 0 0,1 1 1 0 0,-1-1-1 0 0,1 1 1 0 0,0-1-1 0 0,0 1 0 0 0,-1 5 1 0 0,4-8-328 0 0,1-1 0 0 0,-1 1 0 0 0,1 0-1 0 0,-1 0 1 0 0,1-1 0 0 0,-1 1 0 0 0,1-1 0 0 0,-1 0 0 0 0,1 0 0 0 0,2-1 0 0 0,28-17-4460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29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1 206 2284 0 0,'0'0'6255'0'0,"0"-8"-6082"0"0,2-13-114 0 0,1-1 0 0 0,0 1 1 0 0,2 0-1 0 0,0 0 0 0 0,2 1 0 0 0,13-31 0 0 0,-19 50-97 0 0,-1-1 0 0 0,1 1 0 0 0,-1 0 1 0 0,1-1-1 0 0,0 1 0 0 0,-1 0 0 0 0,1 0 0 0 0,0 0 0 0 0,0 0 0 0 0,0 0 0 0 0,0 0 0 0 0,0 0 0 0 0,0 0 1 0 0,0 0-1 0 0,0 0 0 0 0,0 0 0 0 0,2 0 0 0 0,-2 1-21 0 0,0 1 0 0 0,0-1 0 0 0,-1 1 0 0 0,1 0 0 0 0,0-1 0 0 0,0 1 0 0 0,-1 0 0 0 0,1-1 0 0 0,-1 1 0 0 0,1 0 0 0 0,-1 0 0 0 0,1 0 0 0 0,-1 0 0 0 0,1 0 0 0 0,-1 0 0 0 0,0-1 0 0 0,1 1-1 0 0,-1 0 1 0 0,0 0 0 0 0,0 0 0 0 0,0 0 0 0 0,0 0 0 0 0,0 0 0 0 0,0 0 0 0 0,0 1 0 0 0,6 54 617 0 0,-3 100-1 0 0,-1-8 873 0 0,-2-97-660 0 0,28-14-3909 0 0,-23-28 541 0 0,-38-55-1889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29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2700 0 0,'0'0'4424'0'0,"14"-1"-4117"0"0,263-11 417 0 0,-120 6 673 0 0,-152 10-3095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30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0 692 0 0,'0'0'5563'0'0,"18"1"-6140"0"0,282 10 707 0 0,-280-11-9 0 0,318 22 1220 0 0,-282-15-1288 0 0,-1 2 1 0 0,-1 3-1 0 0,0 2 1 0 0,55 22-1 0 0,-13 12-58 0 0,-40-18 632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32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0 2644 0 0,'0'0'4396'0'0,"-5"19"-5424"0"0,4-19 1125 0 0,0 0-1 0 0,-1 0 1 0 0,1-1-1 0 0,0 1 1 0 0,0 0 0 0 0,0-1-1 0 0,0 1 1 0 0,-1 0 0 0 0,1-1-1 0 0,0 1 1 0 0,0-1 0 0 0,0 0-1 0 0,0 1 1 0 0,0-1-1 0 0,0 0 1 0 0,0 0 0 0 0,1 1-1 0 0,-1-1 1 0 0,-1-2 0 0 0,3-1-917 0 0,12 10-298 0 0,-11-5 1054 0 0,0 0 0 0 0,0 1 0 0 0,0-1 1 0 0,-1 0-1 0 0,1 1 0 0 0,0 0 0 0 0,-1-1 0 0 0,1 1 0 0 0,-1 0 0 0 0,0 0 0 0 0,0 0 0 0 0,1-1 0 0 0,0 4 0 0 0,-2-4 70 0 0,0 0 1 0 0,0 0-1 0 0,1 0 0 0 0,-1 0 0 0 0,0 0 0 0 0,0 0 0 0 0,0 0 0 0 0,0 0 1 0 0,0 1-1 0 0,0-1 0 0 0,-1 0 0 0 0,1 0 0 0 0,0 0 0 0 0,-1 0 1 0 0,1 0-1 0 0,0 0 0 0 0,-1 0 0 0 0,1 0 0 0 0,-2 1 0 0 0,0 1 91 0 0,-1 0 0 0 0,0-1 0 0 0,1 1 0 0 0,-1-1-1 0 0,0 0 1 0 0,0 0 0 0 0,-1 0 0 0 0,1 0 0 0 0,0 0-1 0 0,-1-1 1 0 0,1 0 0 0 0,-1 1 0 0 0,1-1-1 0 0,-5 0 1 0 0,-4 2 49 0 0,-1 0-1 0 0,0-1 1 0 0,0 0-1 0 0,0-1 1 0 0,1 0-1 0 0,-1-2 1 0 0,-13 0-1 0 0,25 1-136 0 0,1 0 0 0 0,-1 0-1 0 0,1 0 1 0 0,-1 0 0 0 0,1 0-1 0 0,-1-1 1 0 0,1 1 0 0 0,-1 0 0 0 0,1 0-1 0 0,-1 0 1 0 0,1 0 0 0 0,-1-1-1 0 0,1 1 1 0 0,-1 0 0 0 0,1 0-1 0 0,0-1 1 0 0,-1 1 0 0 0,1 0-1 0 0,0-1 1 0 0,-1 1 0 0 0,1 0-1 0 0,0-1 1 0 0,-1 1 0 0 0,1 0-1 0 0,0-1 1 0 0,-1 1 0 0 0,1-1-1 0 0,0 1 1 0 0,0-1 0 0 0,0 1-1 0 0,0-1 1 0 0,-1 1 0 0 0,1-1 0 0 0,0 1-1 0 0,0-1 1 0 0,0 1 0 0 0,0-1-1 0 0,0 1 1 0 0,0-1 0 0 0,0 1-1 0 0,0-1 1 0 0,0 1 0 0 0,0-1-1 0 0,1 1 1 0 0,-1 0 0 0 0,0-1-1 0 0,0 1 1 0 0,0-1 0 0 0,1 1-1 0 0,-1-1 1 0 0,0 1 0 0 0,0-1-1 0 0,1 1 1 0 0,-1 0 0 0 0,0-1-1 0 0,1 1 1 0 0,-1 0 0 0 0,0-1 0 0 0,1 1-1 0 0,-1 0 1 0 0,1-1 0 0 0,25-18-735 0 0,-16 15 113 0 0,0 1 0 0 0,1 0 0 0 0,-1 0 0 0 0,19-2-1 0 0,-12 3-1988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33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90 1840 0 0,'0'0'3272'0'0,"1"-13"-2817"0"0,1-4-300 0 0,3-43 1582 0 0,-7 68-1928 0 0,-1-1 0 0 0,0 1 0 0 0,0-1 0 0 0,-1 0 0 0 0,0 0 0 0 0,0-1 0 0 0,-1 1 0 0 0,1-1-1 0 0,-7 6 1 0 0,-10 15 180 0 0,-224 379 2243 0 0,237-391-2186 0 0,5-9 92 0 0,0 1 0 0 0,-1-1 0 0 0,1 1-1 0 0,-2-1 1 0 0,-6 8 0 0 0,-2-11-831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36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908 1 272 0 0,'-13'12'351'0'0,"-243"237"2178"0"0,-44 41-419 0 0,44-63-227 0 0,233-209-1632 0 0,-18 14 119 0 0,39-30-378 0 0,0-1 0 0 0,1 1 0 0 0,-1-1 1 0 0,1 1-1 0 0,0 0 0 0 0,0 0 0 0 0,-1 0 1 0 0,1 0-1 0 0,0 0 0 0 0,1 0 1 0 0,-1 0-1 0 0,0 0 0 0 0,0 0 0 0 0,1 0 1 0 0,-1 0-1 0 0,1 0 0 0 0,0 0 0 0 0,0 4 1 0 0,0-5-54 0 0,0 0-5 0 0,0-1 0 0 0,0 0 0 0 0,0 1 0 0 0,0-1 0 0 0,0 0 0 0 0,0 1 0 0 0,0-1 0 0 0,0 0 0 0 0,1 0 0 0 0,-1 1 0 0 0,0-1 0 0 0,0 0 0 0 0,0 1 0 0 0,1-1 0 0 0,-1 0 0 0 0,0 0 0 0 0,0 1 0 0 0,0-1 0 0 0,1 0 0 0 0,-1 0 0 0 0,0 0 0 0 0,1 1 0 0 0,-1-1 0 0 0,0 0 0 0 0,0 0 0 0 0,1 0 0 0 0,-1 0 0 0 0,0 0 0 0 0,1 1 0 0 0,-1-1 0 0 0,0 0 0 0 0,1 0 0 0 0,-1 0 0 0 0,0 0 0 0 0,1 0 0 0 0,-1 0 0 0 0,0 0 0 0 0,1 0 0 0 0,-1 0 0 0 0,0 0 0 0 0,1-1 0 0 0,-1 1 0 0 0,31 1-2938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37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44 2088 0 0,'0'0'2246'0'0,"-2"-3"-2186"0"0,-10-4 928 0 0,5 12-1076 0 0,-3 7-334 0 0,31-13 2577 0 0,-17 2-2343 0 0,-19-1 1440 0 0,10 0-1180 0 0,0 0 0 0 0,0 0 0 0 0,0 0 0 0 0,0-1 0 0 0,0 0 0 0 0,0 0 0 0 0,0 0 0 0 0,0-1 0 0 0,-5-2 0 0 0,9 3-72 0 0,1 1 0 0 0,0-1 1 0 0,0 1-1 0 0,0-1 0 0 0,0 1 0 0 0,0-1 1 0 0,0 0-1 0 0,0 1 0 0 0,0-1 0 0 0,0 1 1 0 0,0-1-1 0 0,0 0 0 0 0,0 1 1 0 0,1-1-1 0 0,-1 1 0 0 0,0-1 0 0 0,0 1 1 0 0,1-1-1 0 0,-1 1 0 0 0,0-1 0 0 0,1 1 1 0 0,-1-1-1 0 0,0 1 0 0 0,1-1 0 0 0,-1 1 1 0 0,1 0-1 0 0,-1-1 0 0 0,1 1 1 0 0,-1 0-1 0 0,1-1 0 0 0,-1 1 0 0 0,1 0 1 0 0,-1-1-1 0 0,2 1 0 0 0,18-14-543 0 0,-16 12 628 0 0,16-5-807 0 0,-16 11 185 0 0,-6 10 426 0 0,1-10-209 0 0,-1 1 0 0 0,0-1-1 0 0,-1 0 1 0 0,1 0 0 0 0,-1 0 0 0 0,0 0 0 0 0,0 0 0 0 0,0-1 0 0 0,-7 7-1 0 0,-14 11-3461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41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0 860 0 0,'0'0'1442'0'0,"13"3"-928"0"0,577 149 2679 0 0,-585-150-3325 0 0,16 6 468 0 0,-21-8-409 0 0,1 1-1 0 0,-1-1 1 0 0,0 1-1 0 0,1-1 1 0 0,-1 0-1 0 0,0 1 1 0 0,1-1-1 0 0,-1 1 1 0 0,0-1-1 0 0,0 1 1 0 0,1-1-1 0 0,-1 1 1 0 0,0-1-1 0 0,0 1 1 0 0,0-1-1 0 0,0 1 0 0 0,0-1 1 0 0,0 1-1 0 0,1-1 1 0 0,-1 1-1 0 0,0-1 1 0 0,-1 1-1 0 0,1-1 1 0 0,0 1-1 0 0,0-1 1 0 0,0 1-1 0 0,0-1 1 0 0,0 1-1 0 0,0-1 1 0 0,-1 1-1 0 0,1-1 1 0 0,0 1-1 0 0,0-1 1 0 0,-1 1-1 0 0,1-1 1 0 0,-1 1-1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38 3816 0 0,'0'0'11451'0'0,"5"-9"-11653"0"0,11-19-402 0 0,-16 28 588 0 0,0 0 0 0 0,0 0 0 0 0,0 0 0 0 0,0 0 0 0 0,0 0 0 0 0,1 0 0 0 0,-1 0 0 0 0,0 0 0 0 0,0 0 0 0 0,0 0 0 0 0,0 0 0 0 0,0 0 0 0 0,0 0 0 0 0,0 0 0 0 0,0 1 0 0 0,0-1 0 0 0,0 0 0 0 0,0 0 0 0 0,0 0 0 0 0,1 0 0 0 0,-1 0 0 0 0,0 0 0 0 0,0 0 0 0 0,0 0 0 0 0,0 0 0 0 0,0-1 0 0 0,0 1 0 0 0,0 0 0 0 0,0 0 0 0 0,0 0 0 0 0,0 0 0 0 0,0 0 0 0 0,1 0 0 0 0,-1 0 0 0 0,0 0 0 0 0,0 0 0 0 0,0 0 0 0 0,0 0 0 0 0,0 0 0 0 0,0 0 0 0 0,0 0 0 0 0,-9 25-281 0 0,-94 184 1003 0 0,33-74-707 0 0,50-94 7 0 0,-32 63 176 0 0,42-86-968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4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19 928 0 0,'0'0'7814'0'0,"-3"-4"-8526"0"0,-5-10-254 0 0,13 21 358 0 0,25 36 435 0 0,4-5 650 0 0,1-1 0 0 0,1-1 0 0 0,2-3 0 0 0,44 31 0 0 0,179 101 853 0 0,-206-137-766 0 0,92 33 0 0 0,-145-60-617 0 0,-1 0 0 0 0,1-1 0 0 0,-1 1 0 0 0,1 0 0 0 0,-1 0 0 0 0,0 0 0 0 0,1 0 0 0 0,-1 0 0 0 0,0 0 0 0 0,0 0 0 0 0,0 0 0 0 0,0 0 0 0 0,0 1 0 0 0,0-1 0 0 0,0 0 0 0 0,0 1 0 0 0,0-1 0 0 0,0 3 0 0 0,-1-3-83 0 0,0 0 1 0 0,1 0-1 0 0,-1 0 0 0 0,0 0 1 0 0,0 0-1 0 0,0 0 1 0 0,-1 0-1 0 0,1 0 1 0 0,0 0-1 0 0,0 0 1 0 0,0 0-1 0 0,-1 0 0 0 0,1 0 1 0 0,-1 0-1 0 0,1 0 1 0 0,-1 0-1 0 0,1 0 1 0 0,-1 0-1 0 0,1 0 1 0 0,-1 0-1 0 0,0-1 1 0 0,1 1-1 0 0,-1 0 0 0 0,0 0 1 0 0,0-1-1 0 0,0 1 1 0 0,0 0-1 0 0,1-1 1 0 0,-1 1-1 0 0,-2 0 1 0 0,-22 11-2578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43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23 220 0 0,'0'0'6375'0'0,"3"-3"-7566"0"0,-2 3 1180 0 0,-1-1-1 0 0,0 1 0 0 0,0 0 0 0 0,1-1 0 0 0,-1 1 1 0 0,1-1-1 0 0,-1 1 0 0 0,0 0 0 0 0,1-1 0 0 0,-1 1 1 0 0,1 0-1 0 0,-1 0 0 0 0,1-1 0 0 0,-1 1 0 0 0,1 0 1 0 0,-1 0-1 0 0,1 0 0 0 0,-1 0 0 0 0,1 0 0 0 0,-1-1 0 0 0,1 1 1 0 0,-1 0-1 0 0,1 0 0 0 0,-1 0 0 0 0,1 0 0 0 0,-1 0 1 0 0,1 1-1 0 0,-1-1 0 0 0,1 0 0 0 0,-1 0 0 0 0,1 0 1 0 0,-1 0-1 0 0,1 1 0 0 0,-1-1 0 0 0,1 0 0 0 0,-1 0 0 0 0,0 1 1 0 0,1-1-1 0 0,-1 0 0 0 0,1 1 0 0 0,-1-1 0 0 0,0 0 1 0 0,1 1-1 0 0,0 1 31 0 0,0 0 0 0 0,-1 0 0 0 0,0-1 1 0 0,1 1-1 0 0,-1 0 0 0 0,0 0 0 0 0,0 0 1 0 0,0-1-1 0 0,0 1 0 0 0,0 0 0 0 0,0 0 1 0 0,0 0-1 0 0,0-1 0 0 0,-1 1 0 0 0,1 0 1 0 0,-6 7 2516 0 0,2-15-472 0 0,1-13-1814 0 0,4 17-344 0 0,0-1 1 0 0,0 1-1 0 0,0 1 0 0 0,1-1 1 0 0,-1 0-1 0 0,1 0 0 0 0,-1 0 1 0 0,1 1-1 0 0,0-1 0 0 0,0 1 0 0 0,-1-1 1 0 0,1 1-1 0 0,0 0 0 0 0,0 0 1 0 0,0 0-1 0 0,1 0 0 0 0,-1 0 1 0 0,0 0-1 0 0,0 0 0 0 0,0 1 1 0 0,1-1-1 0 0,-1 1 0 0 0,0 0 1 0 0,1-1-1 0 0,2 1 0 0 0,-8 23 7 0 0,-4-15 179 0 0,4-4-189 0 0,0-1-1 0 0,0 1 1 0 0,0-1 0 0 0,-1 1-1 0 0,1-1 1 0 0,-1 0-1 0 0,0 0 1 0 0,0-1-1 0 0,-8 5 1 0 0,-9 0-2665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6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65 1172 0 0,'0'0'3658'0'0,"-5"1"-3701"0"0,0 1 73 0 0,1 0 1 0 0,-1 1-1 0 0,1 0 0 0 0,-1 0 1 0 0,1 0-1 0 0,0 0 0 0 0,0 1 1 0 0,0 0-1 0 0,0-1 0 0 0,1 2 0 0 0,-1-1 1 0 0,1 0-1 0 0,0 0 0 0 0,1 1 1 0 0,-5 8-1 0 0,-5 11 101 0 0,-15 45 1 0 0,18-42-123 0 0,2 0 0 0 0,-6 31 1 0 0,11-44 10 0 0,1-1 1 0 0,0 1-1 0 0,1 0 0 0 0,0-1 1 0 0,1 1-1 0 0,3 17 1 0 0,-4-30 8 0 0,0 0 1 0 0,0 1 0 0 0,1-1-1 0 0,-1 0 1 0 0,0 1-1 0 0,1-1 1 0 0,-1 0 0 0 0,1 0-1 0 0,-1 1 1 0 0,1-1-1 0 0,0 0 1 0 0,0 0-1 0 0,-1 0 1 0 0,1 0 0 0 0,0 0-1 0 0,0 0 1 0 0,0 0-1 0 0,0 0 1 0 0,0 0-1 0 0,0 0 1 0 0,0 0 0 0 0,0-1-1 0 0,1 1 1 0 0,-1-1-1 0 0,2 2 1 0 0,-1-2 21 0 0,0 0 0 0 0,0 0 0 0 0,0 0 1 0 0,0-1-1 0 0,-1 1 0 0 0,1 0 0 0 0,0-1 0 0 0,0 1 0 0 0,0-1 0 0 0,0 0 1 0 0,0 1-1 0 0,0-1 0 0 0,-1 0 0 0 0,4-2 0 0 0,5-4 68 0 0,-2 0 0 0 0,1 0 1 0 0,-1-1-1 0 0,13-15 0 0 0,-10 8 18 0 0,-1 0 0 0 0,0-1 0 0 0,-2 0-1 0 0,0 0 1 0 0,0-1 0 0 0,-2 0 0 0 0,0 0 0 0 0,6-30 0 0 0,-7 19-109 0 0,-1 0 1 0 0,-1 0 0 0 0,-2-1-1 0 0,-3-51 1 0 0,2 79-53 0 0,0-1 0 0 0,0 0 0 0 0,0 0 0 0 0,-1 0 1 0 0,1 0-1 0 0,0 0 0 0 0,-1 1 0 0 0,1-1 0 0 0,-1 0 0 0 0,1 0 1 0 0,-1 0-1 0 0,0 1 0 0 0,0-1 0 0 0,0 1 0 0 0,0-1 0 0 0,0 0 1 0 0,0 1-1 0 0,0 0 0 0 0,0-1 0 0 0,-1 1 0 0 0,1 0 0 0 0,-1-1 1 0 0,1 1-1 0 0,-1 0 0 0 0,1 0 0 0 0,-1 0 0 0 0,0 1 0 0 0,1-1 0 0 0,-1 0 1 0 0,0 0-1 0 0,0 1 0 0 0,1-1 0 0 0,-1 1 0 0 0,0 0 0 0 0,0 0 1 0 0,-2-1-1 0 0,-1 2-268 0 0,0 0 1 0 0,0 0-1 0 0,0 0 1 0 0,1 0-1 0 0,-1 1 1 0 0,0-1 0 0 0,1 1-1 0 0,-1 0 1 0 0,1 1-1 0 0,-1-1 1 0 0,1 1-1 0 0,-7 6 1 0 0,-9 10-2363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7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0 3552 0 0,'0'0'4915'0'0,"-11"9"-5775"0"0,3-3 869 0 0,1-1 8 0 0,0 0 1 0 0,1 1-1 0 0,-1 0 0 0 0,1 0 0 0 0,1 0 0 0 0,-1 1 0 0 0,1 0 1 0 0,0 0-1 0 0,-7 14 0 0 0,4-1-29 0 0,0 0 1 0 0,1 0-1 0 0,1 1 0 0 0,-6 32 0 0 0,11-45 19 0 0,0 0 0 0 0,1-1 0 0 0,0 1 0 0 0,0 0 0 0 0,1 0 0 0 0,0-1 0 0 0,2 10 0 0 0,-2-14 8 0 0,1 1 0 0 0,-1 0-1 0 0,0-1 1 0 0,1 1 0 0 0,0-1-1 0 0,0 0 1 0 0,0 1-1 0 0,0-1 1 0 0,1 0 0 0 0,-1 0-1 0 0,1-1 1 0 0,0 1 0 0 0,-1 0-1 0 0,1-1 1 0 0,4 3-1 0 0,-3-3 32 0 0,-1 0-1 0 0,1 0 0 0 0,0-1 1 0 0,-1 1-1 0 0,1-1 0 0 0,0 0 0 0 0,0 0 1 0 0,0 0-1 0 0,-1-1 0 0 0,1 1 1 0 0,0-1-1 0 0,0 0 0 0 0,0 0 0 0 0,0 0 1 0 0,7-2-1 0 0,-4 1 26 0 0,0-1 0 0 0,0-1 1 0 0,-1 1-1 0 0,1-1 0 0 0,-1-1 0 0 0,1 1 0 0 0,-1-1 1 0 0,7-5-1 0 0,-3 1 15 0 0,0-1-1 0 0,-1 1 1 0 0,0-1 0 0 0,0-1 0 0 0,-1 0-1 0 0,-1 0 1 0 0,1-1 0 0 0,-2 0 0 0 0,9-18-1 0 0,-10 15-71 0 0,0-1-1 0 0,-1 0 0 0 0,3-26 0 0 0,-6 36-72 0 0,0 0 0 0 0,0 0-1 0 0,-1 0 1 0 0,0 0 0 0 0,0 0 0 0 0,-1 0-1 0 0,1 0 1 0 0,-1 0 0 0 0,0 1 0 0 0,0-1-1 0 0,-1 0 1 0 0,0 0 0 0 0,1 1-1 0 0,-1-1 1 0 0,-4-5 0 0 0,4 9-152 0 0,0-1 1 0 0,0 0-1 0 0,-1 1 1 0 0,1 0 0 0 0,0-1-1 0 0,-1 1 1 0 0,1 0-1 0 0,-1 0 1 0 0,1 0-1 0 0,-1 1 1 0 0,0-1-1 0 0,1 1 1 0 0,-1-1-1 0 0,0 1 1 0 0,1 0 0 0 0,-1 0-1 0 0,0 0 1 0 0,1 0-1 0 0,-1 1 1 0 0,0-1-1 0 0,1 1 1 0 0,-1-1-1 0 0,0 1 1 0 0,1 0-1 0 0,-5 2 1 0 0,-6 9-1485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7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22 4880 0 0,'0'0'3788'0'0,"-14"6"-4111"0"0,-49 25 283 0 0,58-28 29 0 0,0 1 0 0 0,1-1 0 0 0,-1 1 0 0 0,1 0 0 0 0,0 0 0 0 0,0 0 0 0 0,0 0 0 0 0,1 1 0 0 0,0 0 0 0 0,0 0 0 0 0,0 0 0 0 0,0 0 0 0 0,-3 9 0 0 0,3-4 18 0 0,0 0 0 0 0,1 0 0 0 0,0 0 0 0 0,0 0 0 0 0,0 18 0 0 0,2-23 15 0 0,0-1-1 0 0,0 1 0 0 0,0 0 0 0 0,1 0 0 0 0,0-1 1 0 0,-1 1-1 0 0,2-1 0 0 0,-1 1 0 0 0,0 0 0 0 0,1-1 1 0 0,0 0-1 0 0,0 1 0 0 0,0-1 0 0 0,1 0 0 0 0,3 4 0 0 0,-3-5 11 0 0,0 0 0 0 0,0-1 0 0 0,0 1 0 0 0,0-1 0 0 0,1 0-1 0 0,-1 0 1 0 0,1 0 0 0 0,-1-1 0 0 0,1 1 0 0 0,0-1-1 0 0,-1 0 1 0 0,1 0 0 0 0,0 0 0 0 0,0 0 0 0 0,0-1-1 0 0,0 0 1 0 0,0 1 0 0 0,6-2 0 0 0,-3 0 44 0 0,0 0 0 0 0,1-1 1 0 0,-2 0-1 0 0,1 0 0 0 0,0 0 1 0 0,0-1-1 0 0,-1 0 0 0 0,1 0 0 0 0,-1-1 1 0 0,0 0-1 0 0,0 0 0 0 0,0 0 0 0 0,-1-1 1 0 0,0 0-1 0 0,0 0 0 0 0,9-11 1 0 0,-4 4 8 0 0,-1 0 1 0 0,-1-1 0 0 0,1 0 0 0 0,-2-1 0 0 0,0 0 0 0 0,9-27-1 0 0,-13 32-58 0 0,-1 0 0 0 0,0 1 1 0 0,0-1-1 0 0,-1 0 0 0 0,0-1 0 0 0,-1-13 0 0 0,0 21-59 0 0,0 0 1 0 0,0 0 0 0 0,0 0-1 0 0,0 0 1 0 0,-1 0 0 0 0,1 1 0 0 0,-1-1-1 0 0,0 0 1 0 0,1 0 0 0 0,-1 0-1 0 0,0 0 1 0 0,0 1 0 0 0,0-1-1 0 0,0 0 1 0 0,-1 1 0 0 0,1-1-1 0 0,0 1 1 0 0,-1-1 0 0 0,1 1-1 0 0,-1 0 1 0 0,1 0 0 0 0,-1-1-1 0 0,1 1 1 0 0,-1 0 0 0 0,0 0-1 0 0,0 1 1 0 0,0-1 0 0 0,1 0-1 0 0,-1 1 1 0 0,0-1 0 0 0,0 1 0 0 0,0-1-1 0 0,0 1 1 0 0,0 0 0 0 0,-3 0-1 0 0,-2 0-260 0 0,1 0 0 0 0,-1 0 0 0 0,0 1 0 0 0,0 0-1 0 0,0 1 1 0 0,0-1 0 0 0,1 1 0 0 0,-1 1 0 0 0,1-1 0 0 0,0 1-1 0 0,-1 0 1 0 0,1 1 0 0 0,1-1 0 0 0,-1 1 0 0 0,0 0-1 0 0,1 1 1 0 0,-5 4 0 0 0,-2 9-2453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8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1 144 0 0,'0'0'9361'0'0,"-16"4"-10495"0"0,0 0 1100 0 0,10-3 29 0 0,-1 1-1 0 0,1-1 1 0 0,-1 1 0 0 0,1 0-1 0 0,0 1 1 0 0,-1 0 0 0 0,1 0-1 0 0,1 0 1 0 0,-1 1 0 0 0,0 0-1 0 0,1 0 1 0 0,0 0-1 0 0,-7 7 1 0 0,1 2-44 0 0,0 0 0 0 0,0 0-1 0 0,1 1 1 0 0,-9 18 0 0 0,17-28 58 0 0,-1 1 1 0 0,1 0-1 0 0,0 0 1 0 0,0 0-1 0 0,0 1 1 0 0,1-1-1 0 0,0 0 0 0 0,0 1 1 0 0,0-1-1 0 0,0 1 1 0 0,1-1-1 0 0,0 1 0 0 0,0-1 1 0 0,1 1-1 0 0,0-1 1 0 0,0 0-1 0 0,2 7 0 0 0,-3-10 25 0 0,1-1-1 0 0,-1 0 0 0 0,1 1 0 0 0,0-1 0 0 0,0 0 1 0 0,-1 1-1 0 0,1-1 0 0 0,0 0 0 0 0,0 0 1 0 0,0 0-1 0 0,0 0 0 0 0,1 0 0 0 0,-1 0 0 0 0,0 0 1 0 0,0 0-1 0 0,1 0 0 0 0,-1-1 0 0 0,0 1 0 0 0,1-1 1 0 0,-1 1-1 0 0,3 0 0 0 0,-1 0 44 0 0,1-1 1 0 0,-1 0-1 0 0,1 0 1 0 0,-1 0-1 0 0,1 0 1 0 0,-1 0-1 0 0,1-1 0 0 0,-1 1 1 0 0,4-2-1 0 0,3-1 66 0 0,-1-1 0 0 0,1 0 0 0 0,-1 0 0 0 0,0-1 0 0 0,13-8 0 0 0,-15 8-170 0 0,-1 0 0 0 0,1 0 0 0 0,-1 0 0 0 0,0-1 0 0 0,-1 0 0 0 0,1 0 0 0 0,-1-1 0 0 0,0 0 0 0 0,-1 0 0 0 0,0 0 0 0 0,0 0 0 0 0,0 0 0 0 0,-1-1 0 0 0,0 0 0 0 0,-1 1 0 0 0,1-1 0 0 0,-1 0 0 0 0,-1 0 0 0 0,1-12 0 0 0,-2 19-37 0 0,0 0 0 0 0,0 0 0 0 0,0-1 0 0 0,0 1 0 0 0,0 0 1 0 0,-1 0-1 0 0,1 0 0 0 0,0 0 0 0 0,-1 0 0 0 0,1 0 0 0 0,-1-1 1 0 0,0 1-1 0 0,1 0 0 0 0,-1 0 0 0 0,0 1 0 0 0,1-1 0 0 0,-1 0 1 0 0,0 0-1 0 0,0 0 0 0 0,0 0 0 0 0,0 1 0 0 0,0-1 0 0 0,0 0 1 0 0,0 1-1 0 0,0-1 0 0 0,0 1 0 0 0,0-1 0 0 0,0 1 1 0 0,0-1-1 0 0,0 1 0 0 0,-2 0 0 0 0,-39-3-2736 0 0,32 3 1555 0 0,-5 0-1663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8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1 4760 0 0,'0'0'3835'0'0,"-16"4"-4141"0"0,2-1 192 0 0,4-1 38 0 0,-1 0 0 0 0,1 1 0 0 0,0 0 0 0 0,0 1 0 0 0,0 0 1 0 0,0 1-1 0 0,0 0 0 0 0,-11 9 0 0 0,7-3-16 0 0,1 0 0 0 0,0 1 0 0 0,1 1 0 0 0,1 0 0 0 0,0 1 0 0 0,-13 20 0 0 0,19-26 123 0 0,0 1 1 0 0,1 0-1 0 0,0-1 0 0 0,0 2 0 0 0,1-1 0 0 0,0 0 0 0 0,1 1 1 0 0,0-1-1 0 0,0 1 0 0 0,1-1 0 0 0,0 1 0 0 0,2 18 0 0 0,-1-27-11 0 0,0 1-1 0 0,0-1 1 0 0,0 1 0 0 0,0-1-1 0 0,1 1 1 0 0,-1-1-1 0 0,0 1 1 0 0,1-1-1 0 0,0 1 1 0 0,-1-1 0 0 0,1 0-1 0 0,0 1 1 0 0,0-1-1 0 0,-1 0 1 0 0,1 0-1 0 0,0 1 1 0 0,0-1 0 0 0,1 0-1 0 0,-1 0 1 0 0,0 0-1 0 0,0 0 1 0 0,0 0-1 0 0,3 1 1 0 0,-1-2 49 0 0,-1 1 0 0 0,1 0 0 0 0,-1-1 0 0 0,1 0 0 0 0,-1 0 0 0 0,1 1 0 0 0,-1-2 0 0 0,1 1 0 0 0,0 0 0 0 0,-1 0 0 0 0,1-1 0 0 0,4-1 0 0 0,6-3 306 0 0,0 0 0 0 0,0-1 0 0 0,23-14 0 0 0,-36 19-375 0 0,17-9 145 0 0,-1-2 0 0 0,-1-1-1 0 0,1 0 1 0 0,-2 0 0 0 0,0-2 0 0 0,-1 1-1 0 0,0-2 1 0 0,-2 0 0 0 0,1 0 0 0 0,-2-1-1 0 0,0-1 1 0 0,12-31 0 0 0,-21 46-188 0 0,0 0 0 0 0,0 0-1 0 0,0 0 1 0 0,0-1 0 0 0,-1 1 0 0 0,1 0 0 0 0,-1 0 0 0 0,0 0 0 0 0,0-1-1 0 0,-1-4 1 0 0,1 7-22 0 0,0 1 0 0 0,-1-1 0 0 0,1 1 0 0 0,0-1 0 0 0,0 1 0 0 0,-1-1 0 0 0,1 1-1 0 0,0-1 1 0 0,-1 1 0 0 0,1-1 0 0 0,0 1 0 0 0,-1 0 0 0 0,1-1 0 0 0,-1 1 0 0 0,1 0 0 0 0,-1-1 0 0 0,1 1-1 0 0,-1 0 1 0 0,1 0 0 0 0,-1-1 0 0 0,1 1 0 0 0,-1 0 0 0 0,0 0 0 0 0,-23 4-2139 0 0,-13 15-1416 0 0,25-7-337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9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 2 2544 0 0,'0'0'2816'0'0,"-13"0"-2721"0"0,2 0-58 0 0,3-1 22 0 0,0 1-1 0 0,-1 0 1 0 0,1 0-1 0 0,0 1 1 0 0,-1 1 0 0 0,1-1-1 0 0,0 1 1 0 0,-11 4-1 0 0,-7 4 19 0 0,1 1-1 0 0,-1 2 1 0 0,2 0 0 0 0,0 2-1 0 0,1 0 1 0 0,0 2 0 0 0,1 0-1 0 0,1 2 1 0 0,1 0-1 0 0,-30 38 1 0 0,46-52-71 0 0,0 0 1 0 0,1 0-1 0 0,0 1 1 0 0,0-1-1 0 0,1 1 1 0 0,0 0-1 0 0,0 0 1 0 0,0 0-1 0 0,0 0 0 0 0,1 0 1 0 0,0 0-1 0 0,0 1 1 0 0,1-1-1 0 0,0 10 1 0 0,1-14 30 0 0,-1-1 1 0 0,1 0-1 0 0,-1 1 1 0 0,1-1-1 0 0,0 0 1 0 0,0 0-1 0 0,0 1 1 0 0,0-1-1 0 0,0 0 1 0 0,0 0-1 0 0,0 0 1 0 0,0 0-1 0 0,0 0 1 0 0,0 0-1 0 0,0-1 1 0 0,1 1-1 0 0,-1 0 1 0 0,0 0-1 0 0,1-1 1 0 0,-1 1-1 0 0,0-1 1 0 0,1 1-1 0 0,-1-1 1 0 0,1 0-1 0 0,-1 0 1 0 0,1 1-1 0 0,-1-1 1 0 0,3 0-1 0 0,50 1 725 0 0,-47-1-669 0 0,8-2-9 0 0,-1 0 0 0 0,0 0 0 0 0,0-2 0 0 0,0 1 0 0 0,0-2 0 0 0,0 0 0 0 0,-1-1 0 0 0,0 0 0 0 0,0-1 0 0 0,-1 0 0 0 0,1-1 0 0 0,-2 0 0 0 0,1-1 1 0 0,-1-1-1 0 0,13-14 0 0 0,-20 19-108 0 0,0 1 0 0 0,0-1 0 0 0,-1 0 0 0 0,0 0 1 0 0,0-1-1 0 0,-1 1 0 0 0,1 0 0 0 0,-1-1 0 0 0,0 0 1 0 0,-1 1-1 0 0,1-1 0 0 0,-1 0 0 0 0,0 0 0 0 0,-1 0 1 0 0,1 0-1 0 0,-1 0 0 0 0,0 0 0 0 0,-2-8 0 0 0,2 10-59 0 0,-1 0 0 0 0,0 0-1 0 0,0 1 1 0 0,-1-1-1 0 0,1 1 1 0 0,-1-1 0 0 0,1 1-1 0 0,-1 0 1 0 0,0-1 0 0 0,-1 1-1 0 0,1 0 1 0 0,0 0-1 0 0,-1 1 1 0 0,0-1 0 0 0,1 0-1 0 0,-1 1 1 0 0,0-1 0 0 0,0 1-1 0 0,-1 0 1 0 0,1 0-1 0 0,0 1 1 0 0,-1-1 0 0 0,1 0-1 0 0,-1 1 1 0 0,1 0 0 0 0,-1 0-1 0 0,0 0 1 0 0,1 0-1 0 0,-6 1 1 0 0,-22-1-2482 0 0,18 1-110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29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6 4440 0 0,'0'0'2388'0'0,"-15"-2"-1452"0"0,14 2-932 0 0,-18-2 43 0 0,1 0 0 0 0,-28 2 1 0 0,39 1-88 0 0,-1-1 0 0 0,0 2 1 0 0,1-1-1 0 0,-1 1 1 0 0,1 0-1 0 0,0 0 1 0 0,-1 1-1 0 0,1 0 1 0 0,1 0-1 0 0,-1 1 1 0 0,-9 6-1 0 0,8-3-6 0 0,1 1 0 0 0,-1 0-1 0 0,1 0 1 0 0,1 0-1 0 0,-1 1 1 0 0,2 0 0 0 0,-1 1-1 0 0,1-1 1 0 0,0 1 0 0 0,1 0-1 0 0,0 0 1 0 0,1 0 0 0 0,-4 20-1 0 0,6-23 75 0 0,0-1 0 0 0,1 1 0 0 0,-1 0 0 0 0,1-1 0 0 0,1 1 0 0 0,-1-1 0 0 0,1 1 0 0 0,0 0 0 0 0,1-1 0 0 0,3 10 0 0 0,-4-12 5 0 0,1 0 0 0 0,0 0 0 0 0,1 0 0 0 0,-1 0 0 0 0,1 0 0 0 0,0-1 0 0 0,0 1 0 0 0,0-1 1 0 0,0 0-1 0 0,0 0 0 0 0,1 0 0 0 0,0 0 0 0 0,-1-1 0 0 0,1 1 0 0 0,0-1 0 0 0,7 3 0 0 0,-2-2 69 0 0,0-1-1 0 0,-1 0 1 0 0,1-1-1 0 0,1 1 1 0 0,-1-2 0 0 0,0 1-1 0 0,0-1 1 0 0,0-1 0 0 0,0 1-1 0 0,0-2 1 0 0,0 1-1 0 0,0-1 1 0 0,0-1 0 0 0,0 1-1 0 0,-1-2 1 0 0,1 1-1 0 0,-1-1 1 0 0,11-7 0 0 0,-2 2 122 0 0,-1-1 1 0 0,-1-1 0 0 0,0-1 0 0 0,0 0 0 0 0,-2-1 0 0 0,1 0 0 0 0,-1-1 0 0 0,10-15-1 0 0,-17 22-182 0 0,-2 0 0 0 0,1 0-1 0 0,-1 0 1 0 0,0 0 0 0 0,0-1-1 0 0,-1 0 1 0 0,0 0-1 0 0,-1 0 1 0 0,1 0 0 0 0,-1 0-1 0 0,-1 0 1 0 0,0 0 0 0 0,0-1-1 0 0,-1 1 1 0 0,0-11-1 0 0,-1 17-127 0 0,0 1 0 0 0,1-1 0 0 0,-1 0 0 0 0,-1 0 0 0 0,1 1 0 0 0,0-1 0 0 0,0 1-1 0 0,-1-1 1 0 0,1 1 0 0 0,0 0 0 0 0,-1-1 0 0 0,0 1 0 0 0,1 0 0 0 0,-1 0 0 0 0,0 0-1 0 0,1 0 1 0 0,-1 0 0 0 0,0 0 0 0 0,0 1 0 0 0,0-1 0 0 0,0 1 0 0 0,0-1 0 0 0,0 1 0 0 0,0 0-1 0 0,-3-1 1 0 0,3 1-172 0 0,-1-1 1 0 0,1 1-1 0 0,-1 0 0 0 0,1 0 0 0 0,0 0 0 0 0,-1 0 1 0 0,1 0-1 0 0,-1 0 0 0 0,1 1 0 0 0,-1-1 1 0 0,1 1-1 0 0,0 0 0 0 0,-1-1 0 0 0,1 1 0 0 0,0 0 1 0 0,0 0-1 0 0,0 1 0 0 0,0-1 0 0 0,0 0 0 0 0,0 1 1 0 0,-2 1-1 0 0,1 8-3376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27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0 432 0 0,'0'0'168'0'0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27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1 860 0 0,'0'0'6017'0'0,"-11"11"-5431"0"0,5-5-494 0 0,-5 6 47 0 0,-1 0 0 0 0,0-1 0 0 0,-1-1-1 0 0,0 0 1 0 0,-16 8 0 0 0,5-5 144 0 0,-1-1 0 0 0,-41 12 0 0 0,54-20-169 0 0,-1-1 1 0 0,0-1-1 0 0,0 0 1 0 0,0 0-1 0 0,0-1 1 0 0,0-1-1 0 0,-20-2 1 0 0,31 2-48 0 0,0 0 0 0 0,0 0 0 0 0,0-1 0 0 0,0 1 0 0 0,0-1 0 0 0,0 1 0 0 0,0-1 0 0 0,0 0 0 0 0,1 0 0 0 0,-1 0 0 0 0,0 0 0 0 0,1 0 0 0 0,-1 0 0 0 0,0 0 0 0 0,1 0 0 0 0,-1 0 0 0 0,1-1 0 0 0,0 1 0 0 0,0-1 0 0 0,-1 1 1 0 0,1-1-1 0 0,0 0 0 0 0,0 1 0 0 0,0-1 0 0 0,0 0 0 0 0,1 0 0 0 0,-1 0 0 0 0,0 1 0 0 0,1-1 0 0 0,0 0 0 0 0,-1-2 0 0 0,1 3 20 0 0,9 8-110 0 0,1 0 0 0 0,-2 1 0 0 0,1 0-1 0 0,-1 0 1 0 0,0 1 0 0 0,-1 0 0 0 0,0 0-1 0 0,7 12 1 0 0,3 4 58 0 0,144 207 824 0 0,-139-208 750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27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23 372 0 0,'3'-23'0'0'0,"-5"23"0"0"0,-5 3 2724 0 0,7-1-2544 0 0,-3-1-180 0 0,3 1-260 0 0,-3 0 260 0 0,2 1 120 0 0,-2 0-120 0 0,2-2-92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28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0 208 0 0,'0'0'1612'0'0</inkml:trace>
  <inkml:trace contextRef="#ctx0" brushRef="#br0" timeOffset="1">0 0 392 0 0,'8'9'288'0'0,"-10"-9"-68"0"0,2 1-388 0 0,0 2 164 0 0,0 0-88 0 0,0 2-172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8:30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1 132 0 0,'0'0'1708'0'0,"2"0"-2088"0"0,1 0-64 0 0,3 0-572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44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420 77 104 0 0,'0'0'1581'0'0,"5"-34"-1700"0"0,-5 31 113 0 0,-3-22 842 0 0,3 24-823 0 0,0 0 0 0 0,0 1 0 0 0,0-1 0 0 0,-1 0-1 0 0,1 0 1 0 0,0 1 0 0 0,-1-1 0 0 0,1 0 0 0 0,-1 1 0 0 0,1-1 0 0 0,-1 1 0 0 0,1-1 0 0 0,-1 1-1 0 0,1-1 1 0 0,-1 1 0 0 0,1-1 0 0 0,-1 1 0 0 0,0-1 0 0 0,1 1 0 0 0,-1 0 0 0 0,0-1 0 0 0,1 1-1 0 0,-1 0 1 0 0,0 0 0 0 0,0-1 0 0 0,1 1 0 0 0,-1 0 0 0 0,0 0 0 0 0,1 0 0 0 0,-2 0 0 0 0,-16 31-728 0 0,-280 398 4085 0 0,294-423-3269 0 0,-1 0-102 0 0,0 1 1 0 0,0-1 0 0 0,1 1-1 0 0,0 0 1 0 0,0 0-1 0 0,1 1 1 0 0,0-1-1 0 0,0 1 1 0 0,-2 8 471 0 0,5-16-420 0 0,0 0-1 0 0,-1 0 0 0 0,1 0 1 0 0,0 0-1 0 0,-1 0 1 0 0,1 0-1 0 0,-1 0 0 0 0,1 0 1 0 0,0 0-1 0 0,-1 0 1 0 0,1 0-1 0 0,-1 0 0 0 0,1 0 1 0 0,0 0-1 0 0,-1 0 1 0 0,1 1-1 0 0,-1-1 0 0 0,1 0 1 0 0,0 0-1 0 0,-1 0 1 0 0,1 1-1 0 0,0-1 0 0 0,-1 0 1 0 0,1 0-1 0 0,0 1 1 0 0,0-1-1 0 0,-1 0 1 0 0,1 1-1 0 0,0-1 0 0 0,-1 1 1 0 0,-13 13-48 0 0,11-11 14 0 0,1-2-37 0 0,1 1-1 0 0,-1 0 1 0 0,1 0-1 0 0,0 0 1 0 0,0 1 0 0 0,-1-1-1 0 0,1 0 1 0 0,0 0-1 0 0,1 1 1 0 0,-1-1-1 0 0,-1 4 1 0 0,1-1-1019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53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53 980 0 0,'0'0'6733'0'0,"2"-11"-6318"0"0,8-31-1600 0 0,-14 60 1422 0 0,-1-2 0 0 0,-1 1 0 0 0,-1-1 0 0 0,0 0 0 0 0,-1 0 0 0 0,-12 19-1 0 0,-7 13 465 0 0,-131 293 463 0 0,50-101-761 0 0,89-206-207 0 0,12-24-310 0 0,12-24-799 0 0,21-29-3614 0 0,0 2-4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53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2764 0 0,'0'0'2550'0'0,"4"15"-3172"0"0,90 253 1871 0 0,-67-197-582 0 0,69 123 0 0 0,-96-194-669 0 0,0 0-1 0 0,0 0 1 0 0,0 0-1 0 0,0 0 1 0 0,0 0 0 0 0,0 0-1 0 0,0 0 1 0 0,0 1-1 0 0,0-1 1 0 0,0 0-1 0 0,0 0 1 0 0,0 0-1 0 0,0 0 1 0 0,0 0-1 0 0,0 0 1 0 0,0 0-1 0 0,0 0 1 0 0,0 1 0 0 0,0-1-1 0 0,0 0 1 0 0,0 0-1 0 0,0 0 1 0 0,0 0-1 0 0,0 0 1 0 0,0 0-1 0 0,0 0 1 0 0,0 0-1 0 0,0 1 1 0 0,0-1-1 0 0,0 0 1 0 0,0 0 0 0 0,0 0-1 0 0,0 0 1 0 0,0 0-1 0 0,-1 0 1 0 0,1 0-1 0 0,0 0 1 0 0,0 0-1 0 0,0 0 1 0 0,0 0-1 0 0,0 0 1 0 0,0 0-1 0 0,0 1 1 0 0,0-1-1 0 0,-1 0 1 0 0,1 0 0 0 0,0 0-1 0 0,0 0 1 0 0,0 0-1 0 0,0 0 1 0 0,0 0-1 0 0,0 0 1 0 0,0 0-1 0 0,0 0 1 0 0,-1 0-1 0 0,1 0 1 0 0,0 0-1 0 0,0-1 1 0 0,0 1 0 0 0,0 0-1 0 0,0 0 1 0 0,0 0-1 0 0,0 0 1 0 0,-13-2-1902 0 0,4 1-200 0 0,-9-1 98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53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64 0 0,'0'0'5659'0'0,"16"-8"-5421"0"0,9-4-215 0 0,0 2 0 0 0,0 0 0 0 0,1 2 0 0 0,37-8 1 0 0,42 3-306 0 0,-48 8-547 0 0,72-18 1 0 0,-114 18-1140 0 0,2-4-174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54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0 129 3252 0 0,'0'0'4525'0'0,"2"17"-6380"0"0,0 1 1901 0 0,0 13 75 0 0,2 0 1 0 0,9 35-1 0 0,-13-66-121 0 0,24 67 355 0 0,-22-62-303 0 0,0 0 1 0 0,0 0 0 0 0,1-1 0 0 0,-1 1 0 0 0,1-1 0 0 0,1 0-1 0 0,-1 0 1 0 0,0 0 0 0 0,1 0 0 0 0,0 0 0 0 0,6 4 0 0 0,-9-8 39 0 0,1 1 1 0 0,-1-1-1 0 0,1 1 1 0 0,-1-1-1 0 0,1 1 1 0 0,-1-1 0 0 0,1 0-1 0 0,-1 0 1 0 0,1 0-1 0 0,-1 0 1 0 0,1 0-1 0 0,-1 0 1 0 0,1 0-1 0 0,0-1 1 0 0,-1 1-1 0 0,1 0 1 0 0,-1-1 0 0 0,1 1-1 0 0,-1-1 1 0 0,0 0-1 0 0,1 1 1 0 0,-1-1-1 0 0,0 0 1 0 0,1 0-1 0 0,0-1 1 0 0,33-31 945 0 0,-28 25-1073 0 0,7-7 158 0 0,0 0 0 0 0,-2 0 1 0 0,13-21-1 0 0,-21 29-148 0 0,0-1-1 0 0,0 1 1 0 0,0-1-1 0 0,-1 0 1 0 0,0 0-1 0 0,-1 0 1 0 0,0 0-1 0 0,0 0 1 0 0,-1-1-1 0 0,1-10 1 0 0,-17 27-5882 0 0,9-2 4035 0 0</inkml:trace>
  <inkml:trace contextRef="#ctx0" brushRef="#br0" timeOffset="1">646 0 1772 0 0,'0'0'5377'0'0,"-12"15"-5965"0"0,-10 13 711 0 0,2 1 0 0 0,1 0 1 0 0,1 2-1 0 0,-23 53 0 0 0,5 22-64 0 0,16-44 71 0 0,-2-1-1 0 0,-42 81 1 0 0,63-139-341 0 0,-1-1 0 0 0,1 1-1 0 0,0-1 1 0 0,-1 0 0 0 0,1 0 0 0 0,-1 1 0 0 0,1-1 0 0 0,-1 0 0 0 0,0 0 0 0 0,0-1 0 0 0,0 1 0 0 0,0 0 0 0 0,0-1 0 0 0,-1 1 0 0 0,1-1 0 0 0,0 1 0 0 0,-1-1-1 0 0,1 0 1 0 0,-1 0 0 0 0,-3 0 0 0 0,-5-3-2333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54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3920 0 0,'0'0'1801'0'0,"76"21"-3094"0"0,-46-6 1293 0 0,10 3 132 0 0,-2 2-4 0 0,5 2-128 0 0,3 0 212 0 0,-5-1-20 0 0,-1-1-8 0 0,2-2-68 0 0,-6-4-116 0 0,-1-1-428 0 0,-10-4-1304 0 0,9-2-472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55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4268 0 0,'0'0'5120'0'0,"3"-5"-5747"0"0,-1 3 590 0 0,-1 0 1 0 0,0 1 0 0 0,0-1-1 0 0,0 0 1 0 0,1 1-1 0 0,-1-1 1 0 0,1 1-1 0 0,-1 0 1 0 0,1 0-1 0 0,-1-1 1 0 0,1 1 0 0 0,0 0-1 0 0,0 0 1 0 0,-1 1-1 0 0,1-1 1 0 0,4-1-1 0 0,-1 1 14 0 0,1 1 1 0 0,-1 0-1 0 0,0 0 0 0 0,1 0 0 0 0,-1 0 0 0 0,9 3 0 0 0,0-1-142 0 0,49 11 301 0 0,-60-12-432 0 0,0 0 1 0 0,0 0-1 0 0,0 0 1 0 0,0 1-1 0 0,-1-1 0 0 0,1 0 1 0 0,0 1-1 0 0,-1 0 1 0 0,1 0-1 0 0,-1 0 1 0 0,0 0-1 0 0,0 0 1 0 0,1 0-1 0 0,-1 0 1 0 0,-1 1-1 0 0,1-1 1 0 0,2 6-1 0 0,-1 1-1736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31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668 38 432 0 0,'0'0'3160'0'0,"6"-26"-784"0"0,-7 24-1914 0 0,-7-8 2778 0 0,-7 22-3506 0 0,-263 268 1810 0 0,90-88-1154 0 0,169-173-313 0 0,0 0 1 0 0,-2-2-1 0 0,0 0 1 0 0,-1-1-1 0 0,0-1 1 0 0,-31 15-1 0 0,46-26 644 0 0,12-3 498 0 0,10 3-1409 0 0,11 7 135 0 0,0 2 0 0 0,-1 0 1 0 0,-1 2-1 0 0,0 1 0 0 0,-2 0 1 0 0,1 2-1 0 0,20 22 0 0 0,9 14-116 0 0,65 87-1 0 0,-112-135 172 0 0,4 5 4 0 0,-1 0 1 0 0,0 0-1 0 0,-1 1 0 0 0,0 0 1 0 0,6 14-1 0 0,-4-31 130 0 0,12-16-6323 0 0,0-4-179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55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 0 0,'0'0'2244'0'0,"100"12"-2112"0"0,-66-11-120 0 0,8 2 52 0 0,-14-2-64 0 0,18-1-612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55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0 2844 0 0,'0'0'2379'0'0,"-2"14"-3622"0"0,-38 296 3000 0 0,-140 677 1817 0 0,142-812-3122 0 0,9 2 0 0 0,-10 244 0 0 0,38-265-838 0 0,14-179-2782 0 0,9-15 283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59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506 121 980 0 0,'0'0'773'0'0,"14"-4"-414"0"0,91-18 268 0 0,159-13 0 0 0,127 12 268 0 0,-246 16-651 0 0,565 10-56 0 0,-393 5-197 0 0,577-30 424 0 0,81 3 224 0 0,-642 37-581 0 0,160 2 42 0 0,-487-20-100 0 0,903 30-97 0 0,-722-10 110 0 0,364 22 60 0 0,161-3-299 0 0,-611-26 216 0 0,41 6 149 0 0,154 1 0 0 0,-176-20-82 0 0,336 4 272 0 0,-42-8-41 0 0,-129-2-189 0 0,-132 18-237 0 0,2-1 130 0 0,-20-11-67 0 0,233 2-465 0 0,-2 25-372 0 0,-253-18 732 0 0,-80-8 92 0 0,1 1-1 0 0,-1 2 1 0 0,48 12 0 0 0,32 19 48 0 0,-113-34-39 0 0,1-1 1 0 0,-1 1 0 0 0,1 0-1 0 0,-1-1 1 0 0,1 1 0 0 0,-1 0-1 0 0,0 0 1 0 0,1 0-1 0 0,-1-1 1 0 0,0 1 0 0 0,0 0-1 0 0,1 0 1 0 0,-1 0 0 0 0,0 0-1 0 0,0-1 1 0 0,0 1-1 0 0,0 0 1 0 0,0 0 0 0 0,0 0-1 0 0,-1 0 1 0 0,1-1 0 0 0,0 1-1 0 0,0 0 1 0 0,-1 1-1 0 0,-8 31 32 0 0,5-21-102 0 0,1 2 190 0 0,0-1 1 0 0,-2 1-1 0 0,1-1 1 0 0,-2 0-1 0 0,0-1 1 0 0,-14 23-1 0 0,4-11-26 0 0,0 1-1 0 0,2 0 0 0 0,1 1 0 0 0,-14 35 1 0 0,4 16-112 0 0,3 1-1 0 0,-15 126 1 0 0,6 164-850 0 0,-14 94 2482 0 0,38-436-1257 0 0,0 0 1 0 0,-1-1 0 0 0,-2 0 0 0 0,-1 0 0 0 0,0-1-1 0 0,-22 38 1 0 0,17-27-379 0 0,13-32 154 0 0,0 1 1 0 0,0-1 0 0 0,0 0 0 0 0,0 1 0 0 0,0-1 0 0 0,-1 0-1 0 0,1 0 1 0 0,-1 0 0 0 0,0 0 0 0 0,0 0 0 0 0,0-1 0 0 0,0 1-1 0 0,-1-1 1 0 0,1 1 0 0 0,-1-1 0 0 0,1 0 0 0 0,-1 0 0 0 0,0 0-1 0 0,-4 2 1 0 0,-6 1 179 0 0,0-1 1 0 0,-1-1-1 0 0,1-1 0 0 0,-1 1 0 0 0,0-2 0 0 0,0 0 1 0 0,-25-2-1 0 0,-101-16 85 0 0,116 13-269 0 0,-204-34 83 0 0,-123-19-189 0 0,113 32 12 0 0,-135 2 32 0 0,-328-28 89 0 0,-468-18-180 0 0,693 50 151 0 0,12-14-23 0 0,-252-7 153 0 0,-176 99 553 0 0,824-52-721 0 0,-387 5 92 0 0,-1-39 66 0 0,201 10-123 0 0,-379-13 43 0 0,1 34-40 0 0,589-2-70 0 0,-672 42 78 0 0,521-21-169 0 0,-82 6 292 0 0,13-9-221 0 0,75-3 116 0 0,91-7 49 0 0,59-5 480 0 0,0-1 0 0 0,-1-2 1 0 0,-48-4-1 0 0,5-6-447 0 0,83 8-165 0 0,0 0 1 0 0,0 0-1 0 0,-1 0 1 0 0,1 0-1 0 0,0 0 1 0 0,0 0-1 0 0,0 0 0 0 0,0 0 1 0 0,0 1-1 0 0,0-1 1 0 0,0 0-1 0 0,0 0 1 0 0,-1 0-1 0 0,1 0 1 0 0,0 0-1 0 0,0 0 0 0 0,0 0 1 0 0,0 0-1 0 0,0 0 1 0 0,0 1-1 0 0,0-1 1 0 0,0 0-1 0 0,0 0 1 0 0,0 0-1 0 0,0 0 0 0 0,0 0 1 0 0,0 0-1 0 0,0 1 1 0 0,0-1-1 0 0,0 0 1 0 0,0 0-1 0 0,0 0 1 0 0,0 0-1 0 0,0 0 1 0 0,0 0-1 0 0,0 1 0 0 0,0-1 1 0 0,0 0-1 0 0,0 0 1 0 0,0 0-1 0 0,0 0 1 0 0,0 0-1 0 0,0 0 1 0 0,0 0-1 0 0,0 1 0 0 0,1-1 1 0 0,-1 0-1 0 0,0 0 1 0 0,0 0-1 0 0,0 0 1 0 0,0 0-1 0 0,0 0 1 0 0,0 0-1 0 0,0 0 1 0 0,0 0-1 0 0,1 0 0 0 0,-1 0 1 0 0,0 0-1 0 0,0 0 1 0 0,0 0-1 0 0,0 0 1 0 0,0 0-1 0 0,0 1 1 0 0,1-1-1 0 0,-1 0 0 0 0,13 11-1013 0 0,7 3-6637 0 0,-63-45 4497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50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63 40 0 0,'0'0'1842'0'0,"-4"-5"-1772"0"0,1 2-57 0 0,1 0-15 0 0,0 0 0 0 0,-1 0 0 0 0,1 0 1 0 0,0 0-1 0 0,1 0 0 0 0,-1-1 0 0 0,0 1 1 0 0,1 0-1 0 0,0-1 0 0 0,0 0 0 0 0,0 1 1 0 0,0-1-1 0 0,0-6 0 0 0,1 10 53 0 0,0-2-596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50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1 0 220 0 0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5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48 105 220 0 0,'-47'-16'13164'0'0,"54"16"-13891"0"0,30-4 1479 0 0,59-16 0 0 0,-20 4-604 0 0,67-4 6 0 0,41-9-18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51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5489 0 0,'0'0'9793'0'0,"13"-11"-10050"0"0,-6 5 230 0 0,-1 1 30 0 0,0-1 0 0 0,0 2 0 0 0,0-1-1 0 0,1 1 1 0 0,-1 0 0 0 0,1 0 0 0 0,0 1 0 0 0,0 0 0 0 0,1 0 0 0 0,-1 1 0 0 0,0 0 0 0 0,16-3 0 0 0,190-9 135 0 0,88-10 444 0 0,-350 32-3039 0 0,25 0-542 0 0,-9 0-1776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34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1 224 1540 0 0,'0'0'5092'0'0,"0"-3"-5016"0"0,2-41 367 0 0,17-85 0 0 0,-11 82-446 0 0,-3 99-3705 0 0,2 0 3811 0 0,-6 30 422 0 0,-1-31-119 0 0,3 0 1 0 0,16 96-1 0 0,-14-126-340 0 0,-1-6 129 0 0,-1 1 1 0 0,0 0-1 0 0,1 19 540 0 0,2-37-574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34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18 208 0 0,'0'0'5065'0'0,"6"1"-5308"0"0,17 3 367 0 0,0-1-1 0 0,0-1 1 0 0,1-2 0 0 0,-1 0 0 0 0,1-1-1 0 0,-1-1 1 0 0,0-1 0 0 0,1-1-1 0 0,26-9 1 0 0,-44 8 180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38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429 51 28 0 0,'0'0'4106'0'0,"2"-9"-3125"0"0,10-26 109 0 0,-12 29 145 0 0,-4 8-1254 0 0,-6 10-917 0 0,10-12 944 0 0,-104 117 546 0 0,-2 3 952 0 0,-99 168 104 0 0,194-276-1078 0 0,8-10-1047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73 1188 0 0,'0'0'6745'0'0,"-4"-14"-4358"0"0,19 13-1781 0 0,-1-1 1 0 0,27-6 0 0 0,12-2-168 0 0,45-1 214 0 0,20-3-360 0 0,131 2 0 0 0,-249 12-294 0 0,52 5-271 0 0,-50-5 111 0 0,-1 0 0 0 0,1 1-1 0 0,-1-1 1 0 0,1 0 0 0 0,-1 1 0 0 0,0-1 0 0 0,1 1-1 0 0,-1 0 1 0 0,0-1 0 0 0,1 1 0 0 0,-1 0 0 0 0,0 0-1 0 0,0 0 1 0 0,0 0 0 0 0,1 0 0 0 0,-1 0-1 0 0,0 0 1 0 0,-1 0 0 0 0,1 0 0 0 0,0 1 0 0 0,0-1-1 0 0,0 0 1 0 0,-1 0 0 0 0,1 1 0 0 0,-1-1 0 0 0,1 1-1 0 0,-1-1 1 0 0,1 0 0 0 0,-1 4 0 0 0,-4 2-2991 0 0,-16-1-2189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33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31 184 0 0,'0'0'10288'0'0,"1"-5"-10371"0"0,1-15-162 0 0,-2 15-9 0 0,-7 23-288 0 0,-82 145 2885 0 0,-31 65-1542 0 0,5 57 2491 0 0,115-286-3254 0 0,1 0 0 0 0,-1 0 0 0 0,1 0 0 0 0,-1 0 0 0 0,0 0 0 0 0,1 0 0 0 0,-1 0 0 0 0,0 0 0 0 0,0 0 0 0 0,0 0 0 0 0,1 0 0 0 0,-1 0 0 0 0,0 0 0 0 0,-1 0 0 0 0,1 0 0 0 0,0 0 0 0 0,0-2 0 0 0,2 1-520 0 0,0 1 0 0 0,0-1 1 0 0,0 1-1 0 0,1-1 1 0 0,-1 1-1 0 0,0 0 1 0 0,1 0-1 0 0,-1 0 0 0 0,5-1 1 0 0,3-2-1183 0 0,36-13-5771 0 0,-34 14 4882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9:40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84 194 1068 0 0,'0'0'6517'0'0,"-6"3"-7735"0"0,-11 15 3319 0 0,25-30-2189 0 0,14-22-89 0 0,-35 65-1149 0 0,4-14 2059 0 0,5-25 509 0 0,8-31-996 0 0,6-14-1123 0 0,-9 40 850 0 0,1 1 0 0 0,0 0 0 0 0,1 0 1 0 0,0 0-1 0 0,1 0 0 0 0,8-19 0 0 0,-10 30-21 0 0,0-1-1 0 0,0 1 0 0 0,-1 0 0 0 0,1 0 0 0 0,0 0 0 0 0,0 0 0 0 0,0 0 0 0 0,0 0 0 0 0,0 1 0 0 0,0-1 1 0 0,1 1-1 0 0,-1-1 0 0 0,0 1 0 0 0,0 0 0 0 0,3 0 0 0 0,35-1-671 0 0,-38 2 690 0 0,-1-1-1 0 0,1 1 0 0 0,0-1 1 0 0,0 1-1 0 0,-1 0 1 0 0,1 0-1 0 0,-1 0 0 0 0,1 0 1 0 0,-1 0-1 0 0,1 0 1 0 0,-1 0-1 0 0,1 0 1 0 0,-1 0-1 0 0,0 1 0 0 0,0-1 1 0 0,0 0-1 0 0,0 1 1 0 0,0-1-1 0 0,0 1 0 0 0,0 0 1 0 0,0-1-1 0 0,0 1 1 0 0,-1 0-1 0 0,1-1 0 0 0,-1 1 1 0 0,1 0-1 0 0,-1 0 1 0 0,0 2-1 0 0,2 7-6 0 0,-1 0-1 0 0,0 1 1 0 0,-2 15 0 0 0,1-12 202 0 0,-1-6-86 0 0,0-1 1 0 0,0 0 0 0 0,-1 1-1 0 0,0-1 1 0 0,0 0 0 0 0,-7 14-1 0 0,-27 47 373 0 0,32-60-392 0 0,-109 211 1156 0 0,68-137 573 0 0,45-83-1784 0 0,0 0 0 0 0,0 1 0 0 0,0-1 0 0 0,0 0 0 0 0,0 0 0 0 0,0 1 0 0 0,0-1 0 0 0,0 0 0 0 0,0 0-1 0 0,0 0 1 0 0,0 0 0 0 0,0 1 0 0 0,1-1 0 0 0,-1 0 0 0 0,0 0 0 0 0,0 0 0 0 0,0 0 0 0 0,0 1 0 0 0,0-1 0 0 0,0 0 0 0 0,1 0 0 0 0,-1 0-1 0 0,0 0 1 0 0,0 0 0 0 0,0 0 0 0 0,1 1 0 0 0,-1-1 0 0 0,0 0 0 0 0,0 0 0 0 0,0 0 0 0 0,0 0 0 0 0,1 0 0 0 0,-1 0 0 0 0,0 0 0 0 0,0 0 0 0 0,0 0-1 0 0,1 0 1 0 0,-1 0 0 0 0,0 0 0 0 0,0 0 0 0 0,1 0 0 0 0,17 1 361 0 0,17-6 229 0 0,11-5-297 0 0,-21 3-312 0 0,0 1 1 0 0,1 2 0 0 0,36-2-1 0 0,-62 5-129 0 0,1 1-1 0 0,-1 0 0 0 0,0 0 0 0 0,1-1 1 0 0,-1 1-1 0 0,0 0 0 0 0,1-1 0 0 0,-1 1 1 0 0,0-1-1 0 0,0 1 0 0 0,1 0 0 0 0,-1-1 0 0 0,0 1 1 0 0,0-1-1 0 0,0 1 0 0 0,1-1 0 0 0,-1 1 1 0 0,0 0-1 0 0,0-1 0 0 0,0 1 0 0 0,0-1 1 0 0,0 1-1 0 0,0-1 0 0 0,0 1 0 0 0,0-1 1 0 0,0 0-1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5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22 135 64 0 0,'0'0'4149'0'0,"-1"2"-3604"0"0,-8 8 479 0 0,3-14 1298 0 0,5 1-2168 0 0,0 0 0 0 0,0-1 0 0 0,0 1 0 0 0,0 0 0 0 0,1-1 0 0 0,0 1 0 0 0,0-5 0 0 0,0-1-152 0 0,1 0 1 0 0,0 0 0 0 0,0 0 0 0 0,1 0 0 0 0,0 1 0 0 0,1-1 0 0 0,0 1-1 0 0,0 0 1 0 0,9-16 0 0 0,-11 23-10 0 0,0 0-1 0 0,0 0 0 0 0,-1 1 1 0 0,1-1-1 0 0,0 0 0 0 0,0 1 1 0 0,0-1-1 0 0,0 1 1 0 0,0-1-1 0 0,0 1 0 0 0,0-1 1 0 0,0 1-1 0 0,0 0 1 0 0,0-1-1 0 0,0 1 0 0 0,0 0 1 0 0,0 0-1 0 0,0 0 0 0 0,0 0 1 0 0,0 0-1 0 0,0 0 1 0 0,1 0-1 0 0,-1 0 0 0 0,1 1 1 0 0,0 0 20 0 0,0-1 1 0 0,0 1 0 0 0,0 0-1 0 0,-1 1 1 0 0,1-1 0 0 0,0 0-1 0 0,0 1 1 0 0,-1-1 0 0 0,1 0-1 0 0,-1 1 1 0 0,2 2 0 0 0,2 2 31 0 0,-1 0 0 0 0,-1 0 0 0 0,1 1 0 0 0,-1-1 0 0 0,-1 1 0 0 0,4 8 1 0 0,0 15 73 0 0,-1 1 1 0 0,-1-1 0 0 0,0 45-1 0 0,-11 91 61 0 0,6-149-171 0 0,-1 27 54 0 0,2-44-23 0 0,22-13-2297 0 0,-15 5-424 0 0,-36 29-2805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56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3524 0 0,'0'0'7751'0'0,"14"-1"-7502"0"0,-7 1-211 0 0,264-25 250 0 0,-270 24-278 0 0,-1 1 0 0 0,0 0-1 0 0,0 0 1 0 0,1 0 0 0 0,-1 0 0 0 0,0-1 0 0 0,1 1 0 0 0,-1 0 0 0 0,0 0 0 0 0,0-1 0 0 0,1 1 0 0 0,-1 0 0 0 0,0 0-1 0 0,0-1 1 0 0,0 1 0 0 0,1 0 0 0 0,-1-1 0 0 0,0 1 0 0 0,0 0 0 0 0,0-1 0 0 0,0 1 0 0 0,0 0 0 0 0,0-1 0 0 0,0 1-1 0 0,0 0 1 0 0,0-1 0 0 0,0 1 0 0 0,0 0 0 0 0,0-1 0 0 0,0 1 0 0 0,0-1 0 0 0,0 1 0 0 0,0 0 0 0 0,0-1 0 0 0,0 1-1 0 0,0 0 1 0 0,0-1 0 0 0,-1 1 0 0 0,-3-12-3565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2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350 190 3512 0 0,'0'0'3048'0'0,"2"-15"-1707"0"0,1 1-1063 0 0,0 0 251 0 0,-1 0 0 0 0,0-1-1 0 0,0 1 1 0 0,-2 0 0 0 0,0-1 0 0 0,-3-26-1 0 0,2 39-452 0 0,1 0 0 0 0,0 1 0 0 0,-1-1 0 0 0,1 0 0 0 0,-1 1 0 0 0,0-1 0 0 0,1 1 0 0 0,-1-1 0 0 0,0 1-1 0 0,0-1 1 0 0,0 1 0 0 0,0-1 0 0 0,0 1 0 0 0,0 0 0 0 0,-1 0 0 0 0,1-1 0 0 0,0 1 0 0 0,-1 0 0 0 0,1 0-1 0 0,0 0 1 0 0,-1 1 0 0 0,1-1 0 0 0,-3-1 0 0 0,2 2-54 0 0,-1 0-1 0 0,1 0 0 0 0,0 0 1 0 0,-1 0-1 0 0,1 0 1 0 0,-1 0-1 0 0,1 1 1 0 0,0-1-1 0 0,-1 1 1 0 0,1-1-1 0 0,0 1 0 0 0,-1 0 1 0 0,1 0-1 0 0,-3 2 1 0 0,-8 5-88 0 0,1 0-1 0 0,0 1 1 0 0,0 1 0 0 0,-10 11 0 0 0,18-18 138 0 0,-19 21-30 0 0,0 0-1 0 0,2 2 1 0 0,1 0-1 0 0,1 2 1 0 0,1 0 0 0 0,-16 35-1 0 0,22-39-47 0 0,2 0 1 0 0,1 1-1 0 0,1 0 0 0 0,1 1 0 0 0,1 0 1 0 0,1 0-1 0 0,2 0 0 0 0,-1 32 1 0 0,4-50-1 0 0,0 0 0 0 0,1 0 1 0 0,0 0-1 0 0,0 0 1 0 0,1 0-1 0 0,0 0 1 0 0,1-1-1 0 0,-1 1 0 0 0,1-1 1 0 0,1 0-1 0 0,4 8 1 0 0,-5-10 2 0 0,0-1 1 0 0,1 0-1 0 0,-1 0 1 0 0,1 0 0 0 0,0 0-1 0 0,0-1 1 0 0,0 1-1 0 0,0-1 1 0 0,1 0-1 0 0,-1-1 1 0 0,1 1 0 0 0,0-1-1 0 0,0 0 1 0 0,0 0-1 0 0,0 0 1 0 0,0-1-1 0 0,9 2 1 0 0,-2-1 21 0 0,0-1 1 0 0,0-1-1 0 0,0 0 0 0 0,1 0 1 0 0,-1-1-1 0 0,0-1 1 0 0,0 0-1 0 0,0-1 0 0 0,0 0 1 0 0,12-5-1 0 0,-7 1 28 0 0,-1-1-1 0 0,0 0 1 0 0,-1-1-1 0 0,0-1 1 0 0,0 0-1 0 0,19-19 1 0 0,-16 12 15 0 0,0-1 0 0 0,-2-1 0 0 0,0-1 1 0 0,-1 0-1 0 0,-1-1 0 0 0,-1 0 0 0 0,-1-1 1 0 0,-1-1-1 0 0,-1 0 0 0 0,8-26 0 0 0,-11 24-52 0 0,-1-1 0 0 0,-1 0-1 0 0,-2 1 1 0 0,1-37 0 0 0,-3 53-74 0 0,-1 1-1 0 0,0-1 1 0 0,-1 0 0 0 0,0 0 0 0 0,-1 0 0 0 0,0 0 0 0 0,0 1 0 0 0,-1-1-1 0 0,0 1 1 0 0,0 0 0 0 0,-1 0 0 0 0,0 0 0 0 0,0 0 0 0 0,-1 1 0 0 0,0-1-1 0 0,-8-8 1 0 0,9 13-143 0 0,0 0-1 0 0,0 0 0 0 0,-1 0 0 0 0,1 1 0 0 0,-1-1 1 0 0,0 1-1 0 0,0 0 0 0 0,1 0 0 0 0,-2 1 0 0 0,1-1 1 0 0,0 1-1 0 0,0 0 0 0 0,-9 0 0 0 0,8 1-437 0 0,0 0 1 0 0,0 0-1 0 0,1 1 0 0 0,-1 0 0 0 0,0 0 0 0 0,1 0 0 0 0,-11 4 0 0 0,-12 9-3374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3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2552 0 0,'0'0'9871'0'0,"-1"5"-9770"0"0,-13 348 1558 0 0,9-305-1565 0 0,0-3-4949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4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2672 0 0,'0'0'4326'0'0,"14"-11"-4178"0"0,-7 5-132 0 0,11-9 77 0 0,1 0 1 0 0,0 1 0 0 0,39-19-1 0 0,-41 25-33 0 0,0 0 0 0 0,1 2 0 0 0,0 0 0 0 0,0 1 0 0 0,0 1 1 0 0,0 1-1 0 0,1 0 0 0 0,36 0 0 0 0,-54 3-38 0 0,1 1-1 0 0,-1-1 1 0 0,1 0 0 0 0,-1 0 0 0 0,1 1 0 0 0,-1-1 0 0 0,0 1 0 0 0,1-1-1 0 0,-1 1 1 0 0,0 0 0 0 0,1 0 0 0 0,-1-1 0 0 0,0 1 0 0 0,0 0-1 0 0,0 0 1 0 0,1 0 0 0 0,-1 0 0 0 0,0 0 0 0 0,-1 1 0 0 0,1-1 0 0 0,2 2-1 0 0,-2 0 29 0 0,0 0 0 0 0,0 1-1 0 0,0-1 1 0 0,0 0 0 0 0,0 0-1 0 0,-1 0 1 0 0,1 1 0 0 0,-1-1-1 0 0,0 5 1 0 0,-1 2 91 0 0,0-1-1 0 0,0 0 1 0 0,-1 0 0 0 0,0 0-1 0 0,-1 0 1 0 0,-4 11 0 0 0,-8 11 141 0 0,-2-1 1 0 0,-1-1-1 0 0,-2 0 0 0 0,-29 34 1 0 0,-103 96 172 0 0,130-138-329 0 0,22-21-95 0 0,-1 1 0 0 0,0-1 0 0 0,1 0 0 0 0,-1 1 1 0 0,1-1-1 0 0,-1 0 0 0 0,1 1 0 0 0,-1-1 0 0 0,1 1 0 0 0,-1-1 0 0 0,1 1 1 0 0,-1-1-1 0 0,1 1 0 0 0,-1 0 0 0 0,1-1 0 0 0,0 1 0 0 0,0-1 0 0 0,-1 1 1 0 0,1 0-1 0 0,0-1 0 0 0,0 1 0 0 0,0 0 0 0 0,-1-1 0 0 0,1 1 1 0 0,0 1-1 0 0,24-4 424 0 0,98-11-466 0 0,225 6 0 0 0,-222 8-845 0 0,-118-1 269 0 0,-6 0 254 0 0,1 0-1 0 0,0 0 1 0 0,-1 0-1 0 0,1 0 1 0 0,0 0-1 0 0,0 0 1 0 0,-1-1-1 0 0,1 1 1 0 0,0 0 0 0 0,-1-1-1 0 0,1 0 1 0 0,-1 1-1 0 0,1-1 1 0 0,-1 0-1 0 0,3-1 1 0 0,12-10-4360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5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29 1212 0 0,'0'0'7267'0'0,"13"-5"-7041"0"0,-12 5-222 0 0,14-5 183 0 0,0 0-1 0 0,0 1 0 0 0,1 1 1 0 0,0 0-1 0 0,20 0 1 0 0,-16 3-128 0 0,0 1 1 0 0,0 2-1 0 0,0 0 1 0 0,20 6-1 0 0,-29-7 22 0 0,-1 2 1 0 0,1 0-1 0 0,-1 0 1 0 0,0 1-1 0 0,0 0 0 0 0,0 0 1 0 0,-1 1-1 0 0,16 13 1 0 0,-23-17-63 0 0,0 0 1 0 0,0 0 0 0 0,0 0 0 0 0,0 0-1 0 0,-1 0 1 0 0,1 0 0 0 0,-1 1 0 0 0,0-1-1 0 0,1 0 1 0 0,-1 1 0 0 0,0-1 0 0 0,0 1-1 0 0,0-1 1 0 0,-1 1 0 0 0,1-1 0 0 0,-1 1-1 0 0,1 0 1 0 0,-1-1 0 0 0,0 1 0 0 0,0 3-1 0 0,-1-1 49 0 0,0-1 0 0 0,0 0 0 0 0,-1 0 0 0 0,1 0 0 0 0,-1-1 0 0 0,0 1-1 0 0,0 0 1 0 0,0 0 0 0 0,0-1 0 0 0,-1 0 0 0 0,-4 6 0 0 0,-5 3 117 0 0,-1 0 1 0 0,0-2 0 0 0,-1 1-1 0 0,0-2 1 0 0,-18 10 0 0 0,-17 6-102 0 0,-2-3 1 0 0,-90 26 0 0 0,156-51-440 0 0,0 0 0 0 0,0 1 0 0 0,-1 1 0 0 0,1 0-1 0 0,0 1 1 0 0,21 3 0 0 0,-29-2 328 0 0,1-1 0 0 0,-1 2 0 0 0,1-1 0 0 0,-1 1 0 0 0,0 0 0 0 0,1 0 0 0 0,-1 1 0 0 0,0 0 0 0 0,-1 0 0 0 0,1 1 0 0 0,0 0 0 0 0,-1 0 0 0 0,0 1-1 0 0,0-1 1 0 0,0 1 0 0 0,-1 0 0 0 0,7 9 0 0 0,-9-10 79 0 0,0 0-1 0 0,-1 0 1 0 0,1 0-1 0 0,-1 1 1 0 0,0-1-1 0 0,-1 1 1 0 0,1-1-1 0 0,-1 1 1 0 0,0-1-1 0 0,0 1 1 0 0,0 0-1 0 0,-1 0 1 0 0,0-1-1 0 0,0 1 1 0 0,0 0-1 0 0,0 0 1 0 0,-2 9-1 0 0,-1-8 33 0 0,1 0 0 0 0,-1 0 0 0 0,0 0 0 0 0,0 0 0 0 0,0 0 0 0 0,-1 0 0 0 0,0-1 1 0 0,0 1-1 0 0,-1-1 0 0 0,1-1 0 0 0,-8 7 0 0 0,-10 6 13 0 0,0-2 1 0 0,-1 0-1 0 0,-1-2 1 0 0,0 0 0 0 0,-27 9-1 0 0,44-19-177 0 0,-63 24-659 0 0,19-18-2874 0 0,21-8-546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6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4424 0 0,'0'0'7668'0'0,"-2"18"-7105"0"0,-3 14-403 0 0,-4 32-30 0 0,2-1 0 0 0,2 87 0 0 0,5-145-153 0 0,1-1 1 0 0,-1 1 0 0 0,1-1-1 0 0,0 0 1 0 0,0 1 0 0 0,1-1-1 0 0,-1 0 1 0 0,1 0 0 0 0,0 0-1 0 0,3 6 1 0 0,-4-9 18 0 0,0-1 0 0 0,0 1 0 0 0,0 0 0 0 0,0 0 0 0 0,0 0 0 0 0,0 0-1 0 0,0-1 1 0 0,1 1 0 0 0,-1 0 0 0 0,0-1 0 0 0,0 1 0 0 0,1-1 0 0 0,-1 0 0 0 0,0 1 0 0 0,0-1 0 0 0,1 0 0 0 0,-1 0 0 0 0,0 0 0 0 0,1 0 0 0 0,-1 0 0 0 0,0 0 0 0 0,1 0-1 0 0,-1 0 1 0 0,0 0 0 0 0,0-1 0 0 0,1 1 0 0 0,-1-1 0 0 0,0 1 0 0 0,0-1 0 0 0,1 1 0 0 0,-1-1 0 0 0,0 0 0 0 0,0 1 0 0 0,0-1 0 0 0,0 0 0 0 0,0 0 0 0 0,2-1 0 0 0,20-18-137 0 0,0 0 0 0 0,0-2 0 0 0,-2-1 0 0 0,19-26 1 0 0,-14 17 63 0 0,38-36 0 0 0,-64 68 62 0 0,1-1-1 0 0,-1 0 1 0 0,1 1 0 0 0,0-1-1 0 0,-1 1 1 0 0,1-1 0 0 0,-1 1-1 0 0,1-1 1 0 0,0 1 0 0 0,0 0-1 0 0,-1-1 1 0 0,1 1-1 0 0,0 0 1 0 0,-1 0 0 0 0,1-1-1 0 0,0 1 1 0 0,0 0 0 0 0,0 0-1 0 0,-1 0 1 0 0,1 0 0 0 0,0 0-1 0 0,0 0 1 0 0,0 0 0 0 0,-1 0-1 0 0,1 0 1 0 0,0 0-1 0 0,1 1 1 0 0,-1 0 42 0 0,0 0 0 0 0,0 0 0 0 0,0 0 0 0 0,0 0-1 0 0,0 0 1 0 0,0 0 0 0 0,0 0 0 0 0,0 0 0 0 0,0 1 0 0 0,-1-1-1 0 0,1 0 1 0 0,0 1 0 0 0,0 2 0 0 0,2 7 260 0 0,0 0 0 0 0,0 0 0 0 0,0 12 0 0 0,-3-18-261 0 0,25 160 894 0 0,2 21-5079 0 0,-24-166 1215 0 0,5-4-1552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6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391 118 3192 0 0,'0'0'4789'0'0,"-15"-13"-4335"0"0,-49-39-115 0 0,56 46-281 0 0,-1-1 0 0 0,1 1 0 0 0,-1 1-1 0 0,0 0 1 0 0,-1 0 0 0 0,0 1 0 0 0,1 0 0 0 0,-16-4-1 0 0,20 7-69 0 0,2 0 29 0 0,1 1 1 0 0,-1 0-1 0 0,0 0 1 0 0,0 0-1 0 0,0 0 1 0 0,0 1 0 0 0,1-1-1 0 0,-1 1 1 0 0,0-1-1 0 0,0 1 1 0 0,1 0-1 0 0,-1 0 1 0 0,1 0 0 0 0,-1 0-1 0 0,1 1 1 0 0,-1-1-1 0 0,1 1 1 0 0,0 0-1 0 0,0-1 1 0 0,-1 1 0 0 0,-2 4-1 0 0,-6 5 342 0 0,0 2 0 0 0,-14 19 0 0 0,17-21-244 0 0,-9 11 160 0 0,2 0-1 0 0,-20 39 0 0 0,30-51-284 0 0,1 0 0 0 0,0 0 0 0 0,0 1-1 0 0,1 0 1 0 0,1-1 0 0 0,0 1 0 0 0,0 0 0 0 0,1 0-1 0 0,1 14 1 0 0,0-22 2 0 0,1-1-1 0 0,-1 1 1 0 0,1 0 0 0 0,0 0-1 0 0,0 0 1 0 0,0 0-1 0 0,0-1 1 0 0,0 1 0 0 0,1 0-1 0 0,0-1 1 0 0,-1 1-1 0 0,1-1 1 0 0,0 0 0 0 0,0 1-1 0 0,0-1 1 0 0,0 0 0 0 0,0 0-1 0 0,1 0 1 0 0,-1-1-1 0 0,1 1 1 0 0,-1-1 0 0 0,4 2-1 0 0,8 4-64 0 0,0-1 0 0 0,1 0 0 0 0,17 3 0 0 0,-7-1-225 0 0,-9-3 156 0 0,1 1 0 0 0,0 1 1 0 0,-1 1-1 0 0,23 14 0 0 0,-35-20 163 0 0,-1 0 0 0 0,1 1 0 0 0,-1 0 0 0 0,0 0 0 0 0,0 0 0 0 0,0 0 0 0 0,-1 0 0 0 0,1 0 0 0 0,-1 1 0 0 0,1-1 0 0 0,-1 1 0 0 0,0 0 0 0 0,0-1 0 0 0,-1 1 0 0 0,1 0 0 0 0,-1 0 0 0 0,0 0 0 0 0,0 0 0 0 0,0 1 0 0 0,-1-1 0 0 0,1 0 0 0 0,-1 0 0 0 0,0 0 0 0 0,0 1 0 0 0,-2 5 0 0 0,1-6 41 0 0,0 1 0 0 0,-1-1 1 0 0,0 0-1 0 0,0 0 0 0 0,0 0 0 0 0,0 0 1 0 0,-1 0-1 0 0,0-1 0 0 0,0 1 0 0 0,0-1 1 0 0,0 0-1 0 0,0 0 0 0 0,0 0 0 0 0,-1 0 1 0 0,0 0-1 0 0,1-1 0 0 0,-6 3 0 0 0,-3 2-924 0 0,0-1-1 0 0,-1 0 1 0 0,0-1 0 0 0,-18 5-1 0 0,6-6-4152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7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0 5264 0 0,'0'0'5502'0'0,"-16"6"-5030"0"0,2-2-332 0 0,3-1-12 0 0,0 0 0 0 0,1 1 0 0 0,-1 1 0 0 0,1 0-1 0 0,0 0 1 0 0,0 1 0 0 0,0 0 0 0 0,-12 11 0 0 0,-11 12 165 0 0,1 2-1 0 0,2 1 1 0 0,-50 67-1 0 0,71-85-313 0 0,0 0 0 0 0,0 1-1 0 0,1 0 1 0 0,1 0 0 0 0,1 1-1 0 0,0 0 1 0 0,1 0 0 0 0,1 1 0 0 0,0-1-1 0 0,1 1 1 0 0,1 0 0 0 0,1 0 0 0 0,0 20-1 0 0,1-33 13 0 0,1 1 0 0 0,-1-1 0 0 0,1 0 0 0 0,0 1 0 0 0,0-1-1 0 0,1 0 1 0 0,-1 0 0 0 0,1 0 0 0 0,0 0 0 0 0,0 0 0 0 0,0 0 0 0 0,0 0-1 0 0,1-1 1 0 0,0 1 0 0 0,-1-1 0 0 0,1 0 0 0 0,0 0 0 0 0,1 0 0 0 0,-1 0 0 0 0,1 0-1 0 0,-1-1 1 0 0,1 1 0 0 0,0-1 0 0 0,0 0 0 0 0,0 0 0 0 0,0-1 0 0 0,0 1-1 0 0,0-1 1 0 0,0 0 0 0 0,1 0 0 0 0,-1 0 0 0 0,6 0 0 0 0,-3 0 39 0 0,-1-1 0 0 0,0 0-1 0 0,1-1 1 0 0,-1 1 0 0 0,0-1 0 0 0,0 0 0 0 0,0-1 0 0 0,0 1 0 0 0,0-1 0 0 0,0 0 0 0 0,0-1-1 0 0,0 0 1 0 0,-1 0 0 0 0,1 0 0 0 0,-1 0 0 0 0,0-1 0 0 0,0 0 0 0 0,0 0 0 0 0,0 0 0 0 0,-1-1-1 0 0,0 1 1 0 0,5-8 0 0 0,-6 8-96 0 0,0 0 0 0 0,-1 0 0 0 0,0 0 0 0 0,0-1 0 0 0,0 1 0 0 0,-1-1 0 0 0,1 1 0 0 0,-1-1 0 0 0,0 1 0 0 0,0-1 0 0 0,-1 0 0 0 0,1 1 0 0 0,-1-1 0 0 0,0 0 1 0 0,0 0-1 0 0,-1 1 0 0 0,0-1 0 0 0,1 0 0 0 0,-2 1 0 0 0,1-1 0 0 0,0 1 0 0 0,-1-1 0 0 0,-2-5 0 0 0,0 5-83 0 0,1 0 0 0 0,-1 0 0 0 0,0 0 0 0 0,0 0 0 0 0,0 1 1 0 0,0-1-1 0 0,-1 1 0 0 0,0 0 0 0 0,0 1 0 0 0,0-1 0 0 0,0 1 0 0 0,0 0 1 0 0,-1 0-1 0 0,0 1 0 0 0,1-1 0 0 0,-1 1 0 0 0,-6-1 0 0 0,-25-3-3751 0 0,22 3-76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33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400 100 964 0 0,'0'0'6456'0'0,"7"-13"-5492"0"0,22-39-30 0 0,-28 51-803 0 0,0-1 0 0 0,0 1 0 0 0,0 0 0 0 0,-1 0 0 0 0,1 0 0 0 0,-1 0 0 0 0,1-1 0 0 0,-1 1 0 0 0,1 0 0 0 0,-1-1 0 0 0,0 1 0 0 0,0 0 0 0 0,0-1 0 0 0,0 1-1 0 0,1 0 1 0 0,-2-1 0 0 0,1 1 0 0 0,0 0 0 0 0,-1-3 0 0 0,1 3-119 0 0,-1 1 0 0 0,1-1-1 0 0,-1 1 1 0 0,0-1 0 0 0,1 1-1 0 0,-1-1 1 0 0,0 1 0 0 0,1 0 0 0 0,-1-1-1 0 0,0 1 1 0 0,1 0 0 0 0,-1-1-1 0 0,0 1 1 0 0,0 0 0 0 0,0 0-1 0 0,1 0 1 0 0,-1 0 0 0 0,0 0 0 0 0,0 0-1 0 0,1 0 1 0 0,-1 0 0 0 0,0 0-1 0 0,-1 0 1 0 0,-6 2-149 0 0,1-1 1 0 0,-1 1-1 0 0,0 1 1 0 0,-7 3-1 0 0,14-6 256 0 0,-20 9-5 0 0,2 0 0 0 0,-1 1-1 0 0,-24 17 1 0 0,36-21-82 0 0,1-1 0 0 0,0 1-1 0 0,0 0 1 0 0,0 1 0 0 0,1 0 0 0 0,0 0 0 0 0,0 0 0 0 0,0 1-1 0 0,1 0 1 0 0,-6 14 0 0 0,10-22-18 0 0,1 1-1 0 0,-1-1 1 0 0,1 1-1 0 0,0 0 1 0 0,-1-1-1 0 0,1 1 1 0 0,0-1-1 0 0,-1 1 1 0 0,1 0-1 0 0,0-1 1 0 0,0 1-1 0 0,0 0 0 0 0,-1-1 1 0 0,1 1-1 0 0,0 0 1 0 0,0 0-1 0 0,0-1 1 0 0,0 1-1 0 0,0 0 1 0 0,0-1-1 0 0,1 1 1 0 0,-1 0-1 0 0,0-1 1 0 0,0 1-1 0 0,0 0 1 0 0,1-1-1 0 0,-1 1 1 0 0,0 0-1 0 0,1-1 1 0 0,-1 1-1 0 0,0-1 1 0 0,1 1-1 0 0,-1-1 1 0 0,1 1-1 0 0,-1-1 1 0 0,1 1-1 0 0,-1-1 1 0 0,1 1-1 0 0,0-1 1 0 0,-1 0-1 0 0,1 1 1 0 0,-1-1-1 0 0,1 0 1 0 0,0 1-1 0 0,-1-1 1 0 0,1 0-1 0 0,0 0 1 0 0,-1 0-1 0 0,1 1 1 0 0,0-1-1 0 0,-1 0 1 0 0,1 0-1 0 0,0 0 0 0 0,-1 0 1 0 0,1 0-1 0 0,0 0 1 0 0,0-1-1 0 0,-1 1 1 0 0,1 0-1 0 0,0 0 1 0 0,0-1-1 0 0,11-1 148 0 0,0-1-1 0 0,0-1 0 0 0,10-4 1 0 0,-3 2-301 0 0,-18 6 107 0 0,-1-1-1 0 0,1 1 1 0 0,0 0 0 0 0,0 0 0 0 0,0-1 0 0 0,0 1 0 0 0,0 0 0 0 0,0 0 0 0 0,0 0 0 0 0,0 0 0 0 0,0 0 0 0 0,-1 0 0 0 0,1 1 0 0 0,0-1 0 0 0,0 0 0 0 0,0 0 0 0 0,0 1 0 0 0,0-1-1 0 0,0 0 1 0 0,-1 1 0 0 0,1-1 0 0 0,0 1 0 0 0,0-1 0 0 0,-1 1 0 0 0,1 0 0 0 0,0-1 0 0 0,0 2 0 0 0,0 0-17 0 0,0-1-1 0 0,0 1 1 0 0,-1 0-1 0 0,1 0 1 0 0,0-1-1 0 0,-1 1 1 0 0,0 0 0 0 0,1 0-1 0 0,-1 0 1 0 0,0 0-1 0 0,0 0 1 0 0,-1 3-1 0 0,0 4-30 0 0,0 1-1 0 0,-1-1 0 0 0,0 0 0 0 0,-6 13 0 0 0,-66 137 510 0 0,61-135-325 0 0,-1-1-1 0 0,-1 0 1 0 0,-1-1-1 0 0,-29 29 1 0 0,41-47-26 0 0,-1 0 1 0 0,0-1 0 0 0,1 1-1 0 0,-1-1 1 0 0,-1 0 0 0 0,1 0-1 0 0,0 0 1 0 0,-1-1 0 0 0,0 0 0 0 0,1 0-1 0 0,-1 0 1 0 0,0-1 0 0 0,0 0-1 0 0,-7 0 1 0 0,-30 1-3274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8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85 1488 0 0,'0'0'9530'0'0,"2"-12"-9000"0"0,11-40-232 0 0,-12 50-306 0 0,0 1 0 0 0,0 0 1 0 0,0-1-1 0 0,0 1 1 0 0,0 0-1 0 0,0 0 0 0 0,0 0 1 0 0,0-1-1 0 0,0 1 0 0 0,1 0 1 0 0,-1 0-1 0 0,0 1 0 0 0,1-1 1 0 0,-1 0-1 0 0,1 0 0 0 0,-1 1 1 0 0,1-1-1 0 0,-1 1 1 0 0,1-1-1 0 0,-1 1 0 0 0,1 0 1 0 0,0-1-1 0 0,-1 1 0 0 0,1 0 1 0 0,-1 0-1 0 0,1 0 0 0 0,0 0 1 0 0,-1 1-1 0 0,1-1 1 0 0,1 1-1 0 0,5-1-61 0 0,4-1-21 0 0,45 2-190 0 0,-53-1 244 0 0,0 0-1 0 0,0 1 1 0 0,0 0-1 0 0,0 0 1 0 0,0 0-1 0 0,0 0 1 0 0,0 1-1 0 0,0-1 1 0 0,-1 1-1 0 0,1 0 1 0 0,3 3-1 0 0,-5-3 49 0 0,-1-1 0 0 0,0 1 1 0 0,0 0-1 0 0,0 0 0 0 0,0-1 0 0 0,0 1 0 0 0,0 0 0 0 0,0 0 0 0 0,-1 0 0 0 0,1 0 0 0 0,-1 0 0 0 0,1 0 1 0 0,-1 0-1 0 0,0 0 0 0 0,0 1 0 0 0,0-1 0 0 0,0 0 0 0 0,0 0 0 0 0,0 0 0 0 0,0 0 0 0 0,-1 0 0 0 0,0 2 0 0 0,-15 46 969 0 0,16-49-964 0 0,-105 215 1897 0 0,51-111-1783 0 0,49-95-249 0 0,-58 106 509 0 0,56-104-954 0 0,-1-1 0 0 0,-1 1 0 0 0,0-1 0 0 0,0-1 0 0 0,-1 0 0 0 0,0 0 0 0 0,-13 8 0 0 0,9-11-1915 0 0,-2-6-1250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9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1488 0 0,'0'0'10248'0'0,"12"0"-10443"0"0,10 1 142 0 0,-1 1 0 0 0,1 1 0 0 0,26 7 0 0 0,-25-4 2 0 0,1-1-1 0 0,30 2 0 0 0,-40-6-811 0 0,0 0 0 0 0,0-2 0 0 0,14-1 0 0 0,5-5-2847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19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19 220 0 0,'0'0'11015'0'0,"-14"-4"-11046"0"0,-47-10-108 0 0,57 14 143 0 0,1 0 0 0 0,-1 0 0 0 0,0 0 0 0 0,0 1 0 0 0,0-1 0 0 0,0 1 0 0 0,0 0-1 0 0,0 1 1 0 0,1-1 0 0 0,-1 1 0 0 0,0-1 0 0 0,1 1 0 0 0,-1 0 0 0 0,1 0 0 0 0,0 1 0 0 0,0-1 0 0 0,-5 5 0 0 0,-6 4 27 0 0,5-5-29 0 0,0 0 0 0 0,1 1-1 0 0,0 0 1 0 0,0 1 0 0 0,1-1 0 0 0,0 1 0 0 0,0 1 0 0 0,1-1-1 0 0,0 1 1 0 0,0 1 0 0 0,-7 15 0 0 0,10-17-16 0 0,1 1 0 0 0,-1-1 0 0 0,1 1 0 0 0,1-1 0 0 0,-1 1 0 0 0,2 0 0 0 0,-1-1 0 0 0,1 1 0 0 0,0 0 0 0 0,1 0 0 0 0,0-1 0 0 0,0 1 0 0 0,1 0 0 0 0,5 14 0 0 0,5 4 21 0 0,0 0 1 0 0,2 0-1 0 0,19 27 1 0 0,-19-33-10 0 0,0 1 0 0 0,-2 0 0 0 0,-1 0 0 0 0,-1 1-1 0 0,8 27 1 0 0,-18-49 13 0 0,1 0 0 0 0,-1 1 1 0 0,0-1-1 0 0,0 0 0 0 0,0 1 0 0 0,0-1 0 0 0,0 0 0 0 0,0 0 0 0 0,0 1 0 0 0,0-1 0 0 0,0 0 0 0 0,-1 1 0 0 0,1-1 0 0 0,0 0 0 0 0,-1 0 0 0 0,1 1 0 0 0,-1-1 1 0 0,0 0-1 0 0,1 0 0 0 0,-1 0 0 0 0,0 0 0 0 0,0 0 0 0 0,1 0 0 0 0,-3 2 0 0 0,0-1 57 0 0,0 0 0 0 0,0 0 0 0 0,0-1 0 0 0,0 1 0 0 0,0-1 0 0 0,-1 1 0 0 0,1-1 0 0 0,0 0 1 0 0,-5 1-1 0 0,-10 1 223 0 0,0-1 1 0 0,-34-1 0 0 0,45-1-348 0 0,-5 0 109 0 0,0-1 0 0 0,1 0 0 0 0,-1-1 1 0 0,0 0-1 0 0,1-1 0 0 0,-20-7 1 0 0,27 9-9 0 0,1-1 1 0 0,-1 1 0 0 0,1-1-1 0 0,-1 0 1 0 0,1 0-1 0 0,0 0 1 0 0,0 0 0 0 0,0-1-1 0 0,0 1 1 0 0,0-1-1 0 0,0 1 1 0 0,1-1 0 0 0,-1 0-1 0 0,1 0 1 0 0,0-1 0 0 0,0 1-1 0 0,0 0 1 0 0,0-1-1 0 0,1 1 1 0 0,0-1 0 0 0,-1 1-1 0 0,1-1 1 0 0,0 0-1 0 0,0-5 1 0 0,1 5-38 0 0,0 0 1 0 0,1 1-1 0 0,0-1 0 0 0,-1 1 1 0 0,2-1-1 0 0,-1 1 0 0 0,0-1 1 0 0,1 1-1 0 0,-1 0 1 0 0,1 0-1 0 0,0-1 0 0 0,0 1 1 0 0,0 0-1 0 0,0 1 0 0 0,1-1 1 0 0,-1 0-1 0 0,1 1 0 0 0,0-1 1 0 0,5-3-1 0 0,8-5-141 0 0,0 1-1 0 0,27-13 1 0 0,-27 14 113 0 0,28-14-91 0 0,3-1 154 0 0,59-42 1 0 0,-93 57-27 0 0,-1-1 0 0 0,0 0 0 0 0,0-1 0 0 0,-1 0 1 0 0,0-1-1 0 0,-1 0 0 0 0,-1-1 0 0 0,17-28 0 0 0,-24 37-21 0 0,0 0-1 0 0,-1 0 1 0 0,1 0-1 0 0,-1-1 1 0 0,1 1 0 0 0,-1-1-1 0 0,-1 1 1 0 0,1-1-1 0 0,-1 1 1 0 0,1-1-1 0 0,-1 1 1 0 0,0-1-1 0 0,-1 0 1 0 0,-1-7-1 0 0,1 10-36 0 0,0-1-1 0 0,0 1 1 0 0,0-1-1 0 0,0 1 1 0 0,0-1-1 0 0,-1 1 0 0 0,0 0 1 0 0,1 0-1 0 0,-1 0 1 0 0,0 0-1 0 0,0 0 1 0 0,0 0-1 0 0,0 0 1 0 0,0 0-1 0 0,0 1 0 0 0,-1-1 1 0 0,1 1-1 0 0,0 0 1 0 0,-1 0-1 0 0,1 0 1 0 0,-1 0-1 0 0,1 0 1 0 0,-1 0-1 0 0,0 1 0 0 0,-3-1 1 0 0,0-1-292 0 0,1 1-1 0 0,-1 0 1 0 0,1 1 0 0 0,-1-1-1 0 0,1 1 1 0 0,-1 0 0 0 0,1 0-1 0 0,-1 1 1 0 0,1 0 0 0 0,-1 0-1 0 0,1 0 1 0 0,-1 0 0 0 0,1 1-1 0 0,0 0 1 0 0,0 0 0 0 0,0 1-1 0 0,-7 4 1 0 0,2 2-2471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0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81 1644 0 0,'0'0'8794'0'0,"-4"-12"-8589"0"0,-12-39-162 0 0,15 50-36 0 0,0-1 0 0 0,-1 1 0 0 0,1 0 0 0 0,0-1 1 0 0,0 1-1 0 0,-1 0 0 0 0,1 0 0 0 0,0 0 0 0 0,-1 0 1 0 0,1 0-1 0 0,-1 0 0 0 0,1 1 0 0 0,-1-1 0 0 0,0 0 1 0 0,1 1-1 0 0,-1-1 0 0 0,0 1 0 0 0,0 0 0 0 0,1-1 1 0 0,-1 1-1 0 0,0 0 0 0 0,0 0 0 0 0,1 0 0 0 0,-1 0 1 0 0,0 1-1 0 0,0-1 0 0 0,1 0 0 0 0,-3 1 0 0 0,-4 0 100 0 0,-5 0-11 0 0,0 1 0 0 0,0 0 0 0 0,0 0 0 0 0,0 1 0 0 0,0 1 0 0 0,0 1-1 0 0,1-1 1 0 0,0 2 0 0 0,0 0 0 0 0,-12 8 0 0 0,7-3 37 0 0,1 0 1 0 0,0 1-1 0 0,0 1 0 0 0,2 0 1 0 0,0 1-1 0 0,-14 17 0 0 0,23-25-152 0 0,0 0 0 0 0,1 0 0 0 0,0 0 0 0 0,0 1-1 0 0,0-1 1 0 0,1 1 0 0 0,-1 0 0 0 0,2 0 0 0 0,-1 0 0 0 0,1 0-1 0 0,0 1 1 0 0,1-1 0 0 0,-1 0 0 0 0,1 16 0 0 0,1-23 30 0 0,0 1-1 0 0,0-1 1 0 0,1 1 0 0 0,-1 0 0 0 0,0-1 0 0 0,0 1-1 0 0,1-1 1 0 0,-1 1 0 0 0,0-1 0 0 0,1 1-1 0 0,-1-1 1 0 0,0 0 0 0 0,1 1 0 0 0,-1-1 0 0 0,1 1-1 0 0,-1-1 1 0 0,1 0 0 0 0,-1 1 0 0 0,1-1 0 0 0,-1 0-1 0 0,1 0 1 0 0,-1 1 0 0 0,1-1 0 0 0,0 0-1 0 0,-1 0 1 0 0,2 0 0 0 0,23 2 435 0 0,21-8-6 0 0,-19-2-432 0 0,-1-1 1 0 0,1-1-1 0 0,-1-1 1 0 0,42-26-1 0 0,-15 4 3 0 0,49-43 0 0 0,-100 74-16 0 0,-10 36-212 0 0,-46 118 1731 0 0,-12 42-973 0 0,58-171-669 0 0,-1 0 0 0 0,0-1 0 0 0,-13 21-1 0 0,6-13-1340 0 0,10-14-209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1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5428 0 0,'0'0'7552'0'0,"-8"13"-7249"0"0,-10 13-81 0 0,2 1 0 0 0,1 1 0 0 0,-20 52 0 0 0,7 6 155 0 0,-29 81-718 0 0,46-131-1269 0 0,11-35 1368 0 0,-1 0 0 0 0,1 0-1 0 0,0 0 1 0 0,-1 0-1 0 0,1 0 1 0 0,0 0 0 0 0,0 0-1 0 0,0 0 1 0 0,0 1 0 0 0,0-1-1 0 0,0 0 1 0 0,0 0-1 0 0,0 0 1 0 0,0 0 0 0 0,1 0-1 0 0,-1 0 1 0 0,0 1 0 0 0,1-1-1 0 0,-1 0 1 0 0,1 0 0 0 0,-1 0-1 0 0,1 0 1 0 0,0 0-1 0 0,-1-1 1 0 0,1 1 0 0 0,0 0-1 0 0,0 0 1 0 0,-1 0 0 0 0,1 0-1 0 0,2 0 1 0 0,14 1-2858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1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80 3208 0 0,'0'0'6982'0'0,"3"-13"-6034"0"0,13-37-190 0 0,-16 50-747 0 0,0-1 0 0 0,0 1 1 0 0,1-1-1 0 0,-1 1 0 0 0,0 0 1 0 0,0-1-1 0 0,0 1 0 0 0,1 0 1 0 0,-1-1-1 0 0,0 1 0 0 0,0-1 1 0 0,0 1-1 0 0,0 0 0 0 0,0-1 1 0 0,0 1-1 0 0,0-1 0 0 0,0 1 1 0 0,0-1-1 0 0,0 1 0 0 0,0 0 1 0 0,0-1-1 0 0,0 1 0 0 0,0-1 1 0 0,-1 1-1 0 0,1 0 0 0 0,0-1 1 0 0,0 1-1 0 0,0 0 0 0 0,-1-1 1 0 0,1 1-1 0 0,0-1 0 0 0,0 1 1 0 0,-1 0-1 0 0,1 0 0 0 0,0-1 1 0 0,0 1-1 0 0,-1 0 0 0 0,1-1 1 0 0,0 1-1 0 0,-1 0 0 0 0,1 0 1 0 0,-1 0-1 0 0,1 0 0 0 0,0-1 1 0 0,-1 1-1 0 0,1 0 0 0 0,-1 0 1 0 0,1 0-1 0 0,0 0 0 0 0,-1 0 1 0 0,1 0-1 0 0,-1 0 0 0 0,1 0 1 0 0,0 0-1 0 0,-1 0 0 0 0,1 0 1 0 0,-1 0-1 0 0,1 0 0 0 0,-1 0 1 0 0,1 0-1 0 0,0 1 0 0 0,-1-1 1 0 0,-20 9-79 0 0,-1 7 177 0 0,1 0-1 0 0,1 2 0 0 0,1 0 1 0 0,0 1-1 0 0,2 1 1 0 0,0 1-1 0 0,1 0 0 0 0,1 1 1 0 0,-16 33-1 0 0,26-45-75 0 0,0 0-1 0 0,1 0 0 0 0,0 1 1 0 0,1-1-1 0 0,1 1 1 0 0,-1 0-1 0 0,2 0 0 0 0,-1 0 1 0 0,1 0-1 0 0,1 0 1 0 0,2 17-1 0 0,-2-23 19 0 0,1 1-1 0 0,1 0 1 0 0,-1-1 0 0 0,1 1 0 0 0,0-1-1 0 0,0 1 1 0 0,1-1 0 0 0,-1 0-1 0 0,1 0 1 0 0,0 0 0 0 0,1 0-1 0 0,-1 0 1 0 0,1-1 0 0 0,0 0-1 0 0,0 0 1 0 0,0 0 0 0 0,1 0 0 0 0,0 0-1 0 0,-1-1 1 0 0,1 0 0 0 0,0 0-1 0 0,1 0 1 0 0,6 2 0 0 0,2 0 26 0 0,0-1 1 0 0,0 0-1 0 0,0-1 0 0 0,1 0 1 0 0,-1-1-1 0 0,1-1 0 0 0,0 0 1 0 0,-1-1-1 0 0,1-1 1 0 0,0 0-1 0 0,-1-1 0 0 0,1-1 1 0 0,-1 0-1 0 0,25-9 1 0 0,-30 9-56 0 0,0-1 0 0 0,0 0 0 0 0,-1-1 0 0 0,1 1 1 0 0,-1-2-1 0 0,0 1 0 0 0,0-1 0 0 0,-1-1 0 0 0,1 1 1 0 0,-2-1-1 0 0,1-1 0 0 0,-1 1 0 0 0,0-1 0 0 0,0 0 1 0 0,-1 0-1 0 0,0-1 0 0 0,-1 1 0 0 0,0-1 0 0 0,0 0 1 0 0,-1 0-1 0 0,0-1 0 0 0,3-17 0 0 0,-3 13-50 0 0,-1 0 0 0 0,-1-1 1 0 0,0 1-1 0 0,-1 0 0 0 0,-1-1 0 0 0,0 1 0 0 0,-1 0 0 0 0,-7-25 0 0 0,7 33-46 0 0,-1-1 0 0 0,1 1 0 0 0,-1 0 0 0 0,-1 1 0 0 0,1-1 0 0 0,-1 0 0 0 0,0 1 0 0 0,-1 0 0 0 0,1 0 0 0 0,-1 0 0 0 0,0 1 0 0 0,0-1 0 0 0,0 1 0 0 0,-1 0 0 0 0,0 1 0 0 0,1-1 0 0 0,-1 1 0 0 0,0 0 0 0 0,-1 1-1 0 0,1-1 1 0 0,-9-1 0 0 0,-10-2-684 0 0,1 2 1 0 0,-2 0-1 0 0,1 2 0 0 0,-31 0 0 0 0,-11 0-2890 0 0,-22-5-2773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3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0 184 0 0,'0'0'910'0'0,"16"3"-852"0"0,136 14 1693 0 0,242 8 1747 0 0,522 49-1560 0 0,-709-50-1669 0 0,258 13 13 0 0,-90-54 780 0 0,-131 3-196 0 0,-140 6-829 0 0,-53 3 97 0 0,74 3 0 0 0,-122 2-123 0 0,1 1 1 0 0,-1 0-1 0 0,1 0 0 0 0,-1 0 1 0 0,0 0-1 0 0,1 0 0 0 0,-1 1 1 0 0,0 0-1 0 0,0 0 0 0 0,0-1 1 0 0,0 2-1 0 0,0-1 0 0 0,0 0 1 0 0,-1 1-1 0 0,1-1 0 0 0,-1 1 1 0 0,1 0-1 0 0,-1 0 0 0 0,3 4 1 0 0,4 9 137 0 0,-1-1 0 0 0,12 32 0 0 0,-7-16 54 0 0,43 98 646 0 0,60 204-1 0 0,-2 148-938 0 0,-99-404 110 0 0,1-1-27 0 0,-3 0-1 0 0,5 118 1 0 0,-18-188 4 0 0,0 0 0 0 0,0 0 1 0 0,0 0-1 0 0,-1 0 1 0 0,0 0-1 0 0,0 0 0 0 0,0 0 1 0 0,-1-1-1 0 0,0 1 1 0 0,0 0-1 0 0,0-1 1 0 0,-1 0-1 0 0,0 1 0 0 0,0-1 1 0 0,0 0-1 0 0,0 0 1 0 0,-1-1-1 0 0,0 1 0 0 0,0-1 1 0 0,0 0-1 0 0,-1 0 1 0 0,0 0-1 0 0,1 0 1 0 0,-1-1-1 0 0,0 0 0 0 0,-1 0 1 0 0,1 0-1 0 0,0-1 1 0 0,-1 0-1 0 0,1 0 0 0 0,-7 1 1 0 0,-37 11 52 0 0,0-3 0 0 0,-77 8 0 0 0,-107-4-12 0 0,128-10-25 0 0,-4 1-17 0 0,-650 52-126 0 0,736-55 134 0 0,-854 68-353 0 0,764-69 336 0 0,-286-2 205 0 0,346-3-126 0 0,0-3 0 0 0,-69-17 0 0 0,-101-37 120 0 0,-84-17-990 0 0,202 58-2867 0 0,39 2-981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7 1668 0 0,'0'0'7674'0'0,"2"-2"-7801"0"0,-2 2 125 0 0,0-1 0 0 0,0 1 0 0 0,0 0 1 0 0,0 0-1 0 0,1-1 0 0 0,-1 1 0 0 0,0 0 0 0 0,0 0 1 0 0,0 0-1 0 0,0-1 0 0 0,1 1 0 0 0,-1 0 1 0 0,0 0-1 0 0,0 0 0 0 0,0 0 0 0 0,0-1 0 0 0,1 1 1 0 0,-1 0-1 0 0,0 0 0 0 0,0 0 0 0 0,1 0 0 0 0,-1 0 1 0 0,0 0-1 0 0,0 0 0 0 0,1 0 0 0 0,-1 0 0 0 0,0 0 1 0 0,0 0-1 0 0,1 0 0 0 0,-1 0 0 0 0,0 0 0 0 0,0 0 1 0 0,1 0-1 0 0,-1 0 0 0 0,0 0 0 0 0,0 0 0 0 0,0 0 1 0 0,1 0-1 0 0,-1 0 0 0 0,0 0 0 0 0,0 0 0 0 0,1 0 1 0 0,-1 1-1 0 0,0-1 0 0 0,0 0 0 0 0,0 0 0 0 0,1 0 1 0 0,-1 0-1 0 0,0 1 0 0 0,0-1 0 0 0,0 0 1 0 0,1 1-1 0 0,2 20 296 0 0,-7 41 666 0 0,4-59-923 0 0,-59 371 2351 0 0,28-209-1881 0 0,-69 729 939 0 0,77-629-1463 0 0,14-201 110 0 0,-3-1-1 0 0,-22 67 1 0 0,22-99 253 0 0,25-49-909 0 0,10-17-4024 0 0,-6-4-490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4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 1212 0 0,'0'0'8698'0'0,"5"19"-8031"0"0,2 11-368 0 0,-1 0 0 0 0,-1 1 1 0 0,2 57-1 0 0,-31 273 1249 0 0,-28 3-668 0 0,-5 42-439 0 0,51-355-392 0 0,-8 71 110 0 0,3 236 1 0 0,11-353-151 0 0,7 57 8 0 0,-6-58-25 0 0,0 0 1 0 0,0-1-1 0 0,0 1 0 0 0,0 0 1 0 0,0-1-1 0 0,1 1 0 0 0,0-1 1 0 0,-1 1-1 0 0,1-1 0 0 0,1 0 0 0 0,-1 0 1 0 0,0 0-1 0 0,6 5 0 0 0,-8-8 24 0 0,0 0-1 0 0,1-1 0 0 0,-1 1 0 0 0,1 0 1 0 0,-1 0-1 0 0,0 0 0 0 0,1-1 0 0 0,-1 1 1 0 0,0 0-1 0 0,1 0 0 0 0,-1-1 0 0 0,0 1 1 0 0,1 0-1 0 0,-1-1 0 0 0,0 1 0 0 0,0 0 1 0 0,1-1-1 0 0,-1 1 0 0 0,0 0 0 0 0,0-1 1 0 0,0 1-1 0 0,1-1 0 0 0,-1 1 0 0 0,0 0 1 0 0,0-1-1 0 0,0 1 0 0 0,0-1 0 0 0,0 1 1 0 0,0-1-1 0 0,0 1 0 0 0,0-1 0 0 0,6-23-775 0 0,-4 16 154 0 0,8-41-3939 0 0,-2 8-105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5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3 992 0 0,'0'0'9408'0'0,"4"-1"-9541"0"0,-4 1 140 0 0,1-1-1 0 0,-1 1 1 0 0,0 0 0 0 0,1 0-1 0 0,-1 0 1 0 0,1 0-1 0 0,-1 0 1 0 0,1 0 0 0 0,-1 0-1 0 0,1 0 1 0 0,-1 0 0 0 0,1 0-1 0 0,-1 0 1 0 0,1 0 0 0 0,-1 0-1 0 0,1 0 1 0 0,-1 1 0 0 0,0-1-1 0 0,1 0 1 0 0,-1 0 0 0 0,1 0-1 0 0,-1 1 1 0 0,1-1 0 0 0,-1 0-1 0 0,0 1 1 0 0,1-1-1 0 0,-1 0 1 0 0,0 1 0 0 0,1-1-1 0 0,-1 0 1 0 0,0 1 0 0 0,0-1-1 0 0,1 1 1 0 0,-1-1 0 0 0,0 1-1 0 0,7 27 378 0 0,-6 51 439 0 0,-1-55-615 0 0,-34 449 2027 0 0,8-197-1436 0 0,18-165-657 0 0,-14 512 1128 0 0,24-597-1263 0 0,-2-2 13 0 0,1-1 1 0 0,2 1 0 0 0,8 36 0 0 0,-11-60-29 0 0,0 0 0 0 0,0 0 0 0 0,0 0 1 0 0,0 0-1 0 0,0 1 0 0 0,0-1 0 0 0,0 0 0 0 0,0 0 0 0 0,0 0 1 0 0,0 0-1 0 0,1 0 0 0 0,-1 1 0 0 0,0-1 0 0 0,0 0 0 0 0,0 0 1 0 0,0 0-1 0 0,0 0 0 0 0,0 0 0 0 0,1 0 0 0 0,-1 0 1 0 0,0 1-1 0 0,0-1 0 0 0,0 0 0 0 0,0 0 0 0 0,1 0 0 0 0,-1 0 1 0 0,0 0-1 0 0,0 0 0 0 0,0 0 0 0 0,0 0 0 0 0,1 0 0 0 0,-1 0 1 0 0,0 0-1 0 0,0 0 0 0 0,0 0 0 0 0,1 0 0 0 0,-1 0 1 0 0,0 0-1 0 0,0 0 0 0 0,0 0 0 0 0,0 0 0 0 0,1 0 0 0 0,-1-1 1 0 0,0 1-1 0 0,0 0 0 0 0,0 0 0 0 0,0 0 0 0 0,0 0 1 0 0,1 0-1 0 0,-1 0 0 0 0,0 0 0 0 0,0-1 0 0 0,0 1 0 0 0,0 0 1 0 0,12-14-679 0 0,9-19-1590 0 0,18-34-4864 0 0,-9 8 1215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34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17 964 0 0,'0'0'8853'0'0,"3"13"-8570"0"0,0 0-172 0 0,0-1-1 0 0,-1 1 1 0 0,0 0 0 0 0,-1-1-1 0 0,-1 1 1 0 0,0 0 0 0 0,0 0-1 0 0,-1 0 1 0 0,-1-1-1 0 0,-4 16 1 0 0,1-12 21 0 0,-24 59 247 0 0,26-68-314 0 0,-1 0 0 0 0,0 0 0 0 0,0 0 0 0 0,0-1 0 0 0,-1 0 0 0 0,0 0 0 0 0,0 0 0 0 0,-8 5 0 0 0,13-11-18 0 0,0 1 0 0 0,0-1 0 0 0,0 0-1 0 0,0 0 1 0 0,0 0 0 0 0,-1 0 0 0 0,1 0-1 0 0,0 0 1 0 0,0 0 0 0 0,0 0 0 0 0,0 0 0 0 0,0 0-1 0 0,-1 0 1 0 0,1 0 0 0 0,0 0 0 0 0,0 0 0 0 0,0 0-1 0 0,0 0 1 0 0,0 0 0 0 0,0 0 0 0 0,-1-1 0 0 0,1 1-1 0 0,0 0 1 0 0,-1 0 281 0 0,1 0-281 0 0,0-1-1 0 0,0 1 1 0 0,0 0 0 0 0,0 0 0 0 0,0 0 0 0 0,0 0-1 0 0,0 0 1 0 0,0 0 0 0 0,0-1 0 0 0,0 1 0 0 0,0 0-1 0 0,0 0 1 0 0,0 0 0 0 0,0 0 0 0 0,0 0-1 0 0,0-1 1 0 0,0 1 0 0 0,0 0 0 0 0,0 0 0 0 0,-2-15 612 0 0,1-15-597 0 0,3 18-101 0 0,1-1 0 0 0,-1 1-1 0 0,2 0 1 0 0,0 0 0 0 0,0 0 0 0 0,1 1 0 0 0,0-1 0 0 0,1 1 0 0 0,9-13 0 0 0,0 2 5 0 0,1 1 0 0 0,1 0-1 0 0,26-23 1 0 0,-37 38-1 0 0,0 1 0 0 0,0 0-1 0 0,0 0 1 0 0,0 1-1 0 0,1 0 1 0 0,0 0-1 0 0,0 1 1 0 0,0 0-1 0 0,0 0 1 0 0,1 0 0 0 0,13-2-1 0 0,-17 4-22 0 0,1 1-1 0 0,0-1 1 0 0,0 1-1 0 0,-1 1 1 0 0,1-1-1 0 0,0 1 1 0 0,-1-1-1 0 0,1 1 1 0 0,0 0-1 0 0,-1 1 1 0 0,1-1-1 0 0,-1 1 1 0 0,0 0-1 0 0,1 0 1 0 0,-1 1-1 0 0,0-1 1 0 0,0 1-1 0 0,-1 0 1 0 0,1 0-1 0 0,4 4 1 0 0,0 2 52 0 0,0 0-1 0 0,0 1 1 0 0,-1 0 0 0 0,0 0-1 0 0,7 15 1 0 0,-12-21 19 0 0,0-1 0 0 0,0 1 0 0 0,0-1-1 0 0,-1 1 1 0 0,0 0 0 0 0,0 0 0 0 0,0 0 0 0 0,0 0 0 0 0,-1 0 0 0 0,1 0 0 0 0,-1 0 0 0 0,0 0-1 0 0,0 0 1 0 0,-1 0 0 0 0,1-1 0 0 0,-1 1 0 0 0,0 0 0 0 0,0 0 0 0 0,0 0 0 0 0,-3 6 0 0 0,-19 12-897 0 0,6-12-3428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6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1056 0 0,'0'0'9370'0'0,"5"-8"-9140"0"0,17-21-202 0 0,-21 29-30 0 0,-1-1-1 0 0,0 1 0 0 0,0 0 1 0 0,0 0-1 0 0,0 0 0 0 0,0-1 0 0 0,0 1 1 0 0,1 0-1 0 0,-1 0 0 0 0,0 0 1 0 0,0 0-1 0 0,0-1 0 0 0,0 1 1 0 0,1 0-1 0 0,-1 0 0 0 0,0 0 0 0 0,0 0 1 0 0,0 0-1 0 0,1 0 0 0 0,-1-1 1 0 0,0 1-1 0 0,0 0 0 0 0,1 0 1 0 0,-1 0-1 0 0,0 0 0 0 0,0 0 0 0 0,1 0 1 0 0,-1 0-1 0 0,0 0 0 0 0,0 0 1 0 0,1 0-1 0 0,-1 0 0 0 0,0 0 1 0 0,0 0-1 0 0,0 0 0 0 0,1 1 1 0 0,-1-1-1 0 0,0 0 0 0 0,0 0 0 0 0,1 0 1 0 0,-1 0-1 0 0,0 0 0 0 0,0 0 1 0 0,0 1-1 0 0,1-1 0 0 0,-1 0 1 0 0,0 0-1 0 0,0 0 0 0 0,0 0 0 0 0,0 1 1 0 0,0-1-1 0 0,1 0 0 0 0,-1 0 1 0 0,0 0-1 0 0,0 1 0 0 0,0-1 1 0 0,0 1-1 0 0,5 13 35 0 0,-5-12 3 0 0,9 44 478 0 0,-3 0-1 0 0,-1 1 1 0 0,-2 0-1 0 0,-5 59 1 0 0,1-87-414 0 0,-23 342 1151 0 0,-1 34-386 0 0,27-280-749 0 0,4-1 0 0 0,25 133 0 0 0,14 81 639 0 0,-40-407-3798 0 0,9 20-1715 0 0,7 3-748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6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1 3024 0 0,'0'0'8856'0'0,"4"4"-8804"0"0,-1 0 13 0 0,-1 1 0 0 0,1 0 0 0 0,-1-1 0 0 0,1 1 1 0 0,-1 0-1 0 0,-1 0 0 0 0,1 0 0 0 0,-1 1 0 0 0,0-1 0 0 0,0 0 0 0 0,0 0 0 0 0,-1 1 0 0 0,0 9 0 0 0,-1 17 312 0 0,-6 37 0 0 0,4-39-221 0 0,-129 653 2244 0 0,116-612-2328 0 0,3 1 0 0 0,3 0 0 0 0,4 1 0 0 0,2 0 0 0 0,4 0 0 0 0,3 0-1 0 0,17 101 1 0 0,-3-90-97 0 0,3-1 0 0 0,44 115 0 0 0,-55-253-3087 0 0,3-16-2416 0 0,-3 11-185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7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1540 0 0,'0'0'8539'0'0,"9"11"-8403"0"0,-3-5-83 0 0,-1 0 14 0 0,0-1 0 0 0,0 1-1 0 0,-1 0 1 0 0,0 1 0 0 0,0-1-1 0 0,0 1 1 0 0,-1 0 0 0 0,0 0-1 0 0,0 0 1 0 0,-1 0 0 0 0,0 0-1 0 0,2 9 1 0 0,5 75 854 0 0,-5 160 0 0 0,-5-197-664 0 0,-43 510 1568 0 0,8-189-1199 0 0,32-307-536 0 0,2-1-1 0 0,13 109 1 0 0,-6-161 467 0 0,1-24-460 0 0,4-34-809 0 0,-8 35 377 0 0,20-96-4731 0 0,-6 50 952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8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10 1156 0 0,'0'0'9113'0'0,"3"-3"-8658"0"0,-3 3-449 0 0,0 0 0 0 0,0-1 0 0 0,0 1 0 0 0,0 0 0 0 0,0-1 0 0 0,1 1 0 0 0,-1-1 0 0 0,0 1 0 0 0,0 0 0 0 0,1 0 0 0 0,-1-1 1 0 0,0 1-1 0 0,0 0 0 0 0,1-1 0 0 0,-1 1 0 0 0,0 0 0 0 0,1 0 0 0 0,-1 0 0 0 0,0-1 0 0 0,1 1 0 0 0,-1 0 0 0 0,0 0 0 0 0,1 0 0 0 0,-1 0 0 0 0,0 0 0 0 0,1 0 1 0 0,-1-1-1 0 0,1 1 0 0 0,-1 0 0 0 0,0 0 0 0 0,1 0 0 0 0,-1 0 0 0 0,0 1 0 0 0,1-1 0 0 0,-1 0 0 0 0,1 0 0 0 0,-1 0 0 0 0,0 0 0 0 0,1 0 0 0 0,-1 0 1 0 0,0 0-1 0 0,1 1 0 0 0,-1-1 0 0 0,0 0 0 0 0,1 1 0 0 0,3 26 284 0 0,-4 15 141 0 0,-2 1 1 0 0,-2-2-1 0 0,-10 49 1 0 0,-38 120 352 0 0,45-185-664 0 0,-127 380 1429 0 0,-16 62-794 0 0,133-390-616 0 0,-12 124-1 0 0,29-201-88 0 0,0 0 1 0 0,-1 1-1 0 0,1-1 0 0 0,0 0 1 0 0,0 0-1 0 0,0 0 0 0 0,0 1 1 0 0,0-1-1 0 0,0 0 0 0 0,0 0 0 0 0,0 1 1 0 0,0-1-1 0 0,0 0 0 0 0,0 0 1 0 0,0 0-1 0 0,0 1 0 0 0,1-1 0 0 0,-1 0 1 0 0,0 0-1 0 0,0 1 0 0 0,0-1 1 0 0,0 0-1 0 0,0 0 0 0 0,0 0 0 0 0,0 0 1 0 0,1 1-1 0 0,-1-1 0 0 0,0 0 1 0 0,0 0-1 0 0,0 0 0 0 0,0 0 1 0 0,1 1-1 0 0,-1-1 0 0 0,0 0 0 0 0,0 0 1 0 0,0 0-1 0 0,1 0 0 0 0,-1 0 1 0 0,0 0-1 0 0,1 0 0 0 0,9-5 488 0 0,14-15-944 0 0,-21 17 512 0 0,13-13-865 0 0,0-1 0 0 0,15-22-1 0 0,10-20-5232 0 0,-9 11 578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8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1 744 0 0,'0'0'7399'0'0,"-1"14"-6829"0"0,-4 24 51 0 0,-2-1-1 0 0,-15 49 1 0 0,-34 87 941 0 0,25-79-997 0 0,-102 374 1350 0 0,112-369-1597 0 0,5 0-1 0 0,-8 185 1 0 0,27 229 1279 0 0,-3-513-1447 0 0,1-2-154 0 0,1-1 0 0 0,-1 0 1 0 0,0 1-1 0 0,0-1 0 0 0,0 0 0 0 0,0 0 0 0 0,-1 1 1 0 0,1-5-1 0 0,0 5-110 0 0,32-111-4238 0 0,-24 91 1202 0 0,18-33 0 0 0,7-2-2923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2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1 652 0 0,'0'0'7247'0'0,"7"13"-6977"0"0,-3-5-226 0 0,1 1 21 0 0,-1 0 1 0 0,0 0-1 0 0,-1 0 1 0 0,0 0-1 0 0,-1 1 1 0 0,1-1-1 0 0,-2 1 1 0 0,1-1-1 0 0,-1 16 0 0 0,-3 26 731 0 0,-2 0 0 0 0,-17 81 0 0 0,-36 98 916 0 0,41-171-1419 0 0,-29 102 471 0 0,-40 168 135 0 0,71-259-185 0 0,3 1-1 0 0,-3 126 1 0 0,14-195-639 0 0,0 0-1 0 0,0 1 1 0 0,0-1-1 0 0,0 0 0 0 0,0 0 1 0 0,0 0-1 0 0,0 0 1 0 0,1 0-1 0 0,-1 0 1 0 0,1 1-1 0 0,0-1 1 0 0,-1 0-1 0 0,1-1 0 0 0,0 1 1 0 0,0 0-1 0 0,0 0 1 0 0,1 0-1 0 0,-1 0 1 0 0,0-1-1 0 0,1 1 1 0 0,-1-1-1 0 0,1 1 1 0 0,2 1-1 0 0,1-1-216 0 0,0 0 0 0 0,0-1 0 0 0,0 0 1 0 0,0 0-1 0 0,0 0 0 0 0,1 0 0 0 0,-1-1 0 0 0,8 0 0 0 0,45 1-7197 0 0,-2-7-840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33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297 148 548 0 0,'0'0'2417'0'0,"-1"-3"-2140"0"0,1-2 133 0 0,-1 1 0 0 0,0 0-1 0 0,-1 0 1 0 0,1 0-1 0 0,-1-1 1 0 0,1 1 0 0 0,-1 1-1 0 0,-1-1 1 0 0,-3-6 0 0 0,4 8-260 0 0,0 0 1 0 0,0 0-1 0 0,0 1 1 0 0,0-1 0 0 0,-1 1-1 0 0,1-1 1 0 0,0 1-1 0 0,-1 0 1 0 0,1 0-1 0 0,-1 0 1 0 0,1 0 0 0 0,-1 0-1 0 0,0 1 1 0 0,1-1-1 0 0,-1 1 1 0 0,0 0-1 0 0,1 0 1 0 0,-5 0 0 0 0,0 1-125 0 0,1 0 1 0 0,0 0 0 0 0,-1 0 0 0 0,1 1 0 0 0,0 0 0 0 0,0 1 0 0 0,0 0 0 0 0,0-1 0 0 0,1 2 0 0 0,-1-1-1 0 0,1 1 1 0 0,-1 0 0 0 0,1 0 0 0 0,1 0 0 0 0,-1 0 0 0 0,-4 7 0 0 0,-4 3-8 0 0,1 1 0 0 0,1 0 1 0 0,0 1-1 0 0,-10 20 0 0 0,11-18 35 0 0,2-1 0 0 0,0 1 1 0 0,1 0-1 0 0,1 0 0 0 0,1 1 0 0 0,1 0 0 0 0,0 0 0 0 0,1 0 1 0 0,1 0-1 0 0,1 1 0 0 0,2 25 0 0 0,0-38-9 0 0,0 0 1 0 0,1-1-1 0 0,0 1 1 0 0,0-1-1 0 0,1 1 1 0 0,0-1-1 0 0,0 0 0 0 0,0 0 1 0 0,0 0-1 0 0,1 0 1 0 0,0 0-1 0 0,1-1 1 0 0,-1 0-1 0 0,1 0 0 0 0,0 0 1 0 0,0-1-1 0 0,0 1 1 0 0,1-1-1 0 0,0 0 1 0 0,0-1-1 0 0,0 0 0 0 0,0 1 1 0 0,0-2-1 0 0,1 1 1 0 0,-1-1-1 0 0,1 0 0 0 0,-1 0 1 0 0,13 1-1 0 0,-7-2 15 0 0,-1 1-1 0 0,1-2 0 0 0,0 1 1 0 0,0-1-1 0 0,-1-1 0 0 0,1 0 1 0 0,0-1-1 0 0,-1-1 0 0 0,0 1 1 0 0,1-2-1 0 0,-1 1 1 0 0,0-2-1 0 0,-1 1 0 0 0,1-1 1 0 0,-1-1-1 0 0,13-9 0 0 0,-12 5 2 0 0,0 0-1 0 0,-1-1 1 0 0,0 0-1 0 0,-1-1 1 0 0,-1 1-1 0 0,0-2 1 0 0,0 1-1 0 0,-1-1 1 0 0,-1-1-1 0 0,0 1 1 0 0,-1-1-1 0 0,0 0 1 0 0,4-22-1 0 0,-4 8 11 0 0,-1 0 0 0 0,-1-1-1 0 0,-1 0 1 0 0,-2 0 0 0 0,-6-56 0 0 0,5 77-72 0 0,0 0 1 0 0,-1 0 0 0 0,-1 0 0 0 0,1 0-1 0 0,-1 1 1 0 0,0-1 0 0 0,-1 1-1 0 0,0 0 1 0 0,0 0 0 0 0,0 0-1 0 0,-1 0 1 0 0,0 1 0 0 0,-1-1 0 0 0,1 2-1 0 0,-12-11 1 0 0,13 13-119 0 0,0 1 0 0 0,0 0 0 0 0,0-1-1 0 0,0 1 1 0 0,0 0 0 0 0,0 1 0 0 0,0-1 0 0 0,-1 1 0 0 0,1 0 0 0 0,-1 0-1 0 0,1 0 1 0 0,-1 1 0 0 0,1-1 0 0 0,-1 1 0 0 0,1 0 0 0 0,-1 1 0 0 0,1-1-1 0 0,-1 1 1 0 0,1 0 0 0 0,-1 0 0 0 0,1 0 0 0 0,0 0 0 0 0,-1 1 0 0 0,1 0-1 0 0,0 0 1 0 0,0 0 0 0 0,0 0 0 0 0,1 1 0 0 0,-6 4 0 0 0,-32 28-5660 0 0,23-16 392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34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82 305 2660 0 0,'0'0'5627'0'0,"-1"-8"-5407"0"0,-3-7-200 0 0,-1-2 572 0 0,2 0-1 0 0,-3-24 1 0 0,6 36-524 0 0,-1 0 0 0 0,1 0 0 0 0,0 0-1 0 0,1 0 1 0 0,-1 0 0 0 0,1 1 0 0 0,0-1 0 0 0,0 0-1 0 0,1 0 1 0 0,-1 1 0 0 0,1-1 0 0 0,0 1-1 0 0,0-1 1 0 0,5-5 0 0 0,4-3-123 0 0,1 2-1 0 0,0 0 1 0 0,1 0 0 0 0,0 1-1 0 0,0 0 1 0 0,1 2 0 0 0,1-1-1 0 0,-1 2 1 0 0,1 0 0 0 0,1 0-1 0 0,-1 2 1 0 0,1 0 0 0 0,0 1-1 0 0,0 0 1 0 0,0 1 0 0 0,1 1-1 0 0,23 0 1 0 0,-37 2 30 0 0,-1 0 0 0 0,1 0-1 0 0,-1 1 1 0 0,0-1 0 0 0,1 1 0 0 0,-1-1-1 0 0,0 1 1 0 0,1 0 0 0 0,-1 0 0 0 0,0 0 0 0 0,0 0-1 0 0,0 0 1 0 0,0 0 0 0 0,0 1 0 0 0,0-1-1 0 0,0 1 1 0 0,0 0 0 0 0,-1-1 0 0 0,1 1 0 0 0,0 0-1 0 0,-1 0 1 0 0,0 0 0 0 0,1 0 0 0 0,-1 0 0 0 0,0 0-1 0 0,0 0 1 0 0,0 1 0 0 0,0-1 0 0 0,-1 0-1 0 0,1 0 1 0 0,-1 1 0 0 0,1-1 0 0 0,-1 1 0 0 0,0 3-1 0 0,1 3 73 0 0,-1 1-1 0 0,0 0 0 0 0,0 0 0 0 0,-1 0 0 0 0,0 0 0 0 0,-1 0 0 0 0,-4 13 1 0 0,-6 8 105 0 0,-1 0 1 0 0,-1-1 0 0 0,-1-1 0 0 0,-2 0-1 0 0,-29 38 1 0 0,-114 122 400 0 0,26-52-47 0 0,134-137-492 0 0,0 0 0 0 0,0 0 1 0 0,0 0-1 0 0,0 0 0 0 0,0 0 0 0 0,0 0 0 0 0,-1 0 1 0 0,1 0-1 0 0,0 0 0 0 0,0 0 0 0 0,0 0 0 0 0,0 1 1 0 0,0-1-1 0 0,0 0 0 0 0,0 0 0 0 0,0 0 0 0 0,0 0 1 0 0,0 0-1 0 0,0 0 0 0 0,0 0 0 0 0,0 0 0 0 0,0 0 1 0 0,0 1-1 0 0,0-1 0 0 0,0 0 0 0 0,0 0 1 0 0,0 0-1 0 0,0 0 0 0 0,0 0 0 0 0,0 0 0 0 0,0 0 1 0 0,0 1-1 0 0,0-1 0 0 0,0 0 0 0 0,0 0 0 0 0,0 0 1 0 0,0 0-1 0 0,0 0 0 0 0,0 0 0 0 0,0 0 0 0 0,0 0 1 0 0,0 0-1 0 0,0 1 0 0 0,0-1 0 0 0,0 0 0 0 0,1 0 1 0 0,-1 0-1 0 0,0 0 0 0 0,0 0 0 0 0,0 0 0 0 0,0 0 1 0 0,0 0-1 0 0,0 0 0 0 0,0 0 0 0 0,0 0 0 0 0,0 0 1 0 0,1 0-1 0 0,-1 0 0 0 0,10 0 437 0 0,14-4-62 0 0,61-25-341 0 0,1 5 0 0 0,1 4 0 0 0,156-17 0 0 0,-232 36-334 0 0,44 0 495 0 0,-52 2-757 0 0,1-1 0 0 0,-1 1 0 0 0,1 0 0 0 0,-1 0 0 0 0,1 0 1 0 0,-1 1-1 0 0,6 2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35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0 377 1044 0 0,'0'0'7675'0'0,"5"-15"-7535"0"0,49-105 104 0 0,-13 47-233 0 0,44-86 569 0 0,-85 157-446 0 0,7-6 675 0 0,-6 41-1543 0 0,-4 22 1499 0 0,-3 0-1 0 0,-15 68 1 0 0,9-61-432 0 0,-106 455 933 0 0,117-504-1657 0 0,7-14-938 0 0,15-20-2821 0 0,-16 16 3213 0 0,21-24-4468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37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330 167 2980 0 0,'0'0'3979'0'0,"1"-13"-3119"0"0,3-42-38 0 0,-4 53-740 0 0,0 0 1 0 0,0 1-1 0 0,1-1 0 0 0,-1 0 0 0 0,0 0 0 0 0,-1 1 0 0 0,1-1 0 0 0,0 0 0 0 0,0 1 0 0 0,-1-1 0 0 0,1 0 0 0 0,-1 1 0 0 0,1-1 0 0 0,-1 1 0 0 0,0-1 0 0 0,0 0 0 0 0,0 1 0 0 0,0 0 0 0 0,0-1 0 0 0,-1-1 0 0 0,1 3-67 0 0,0-1-1 0 0,0 1 1 0 0,-1-1-1 0 0,1 1 1 0 0,0 0-1 0 0,0 0 1 0 0,0-1 0 0 0,-1 1-1 0 0,1 0 1 0 0,0 0-1 0 0,0 0 1 0 0,0 0 0 0 0,-1 0-1 0 0,1 1 1 0 0,0-1-1 0 0,0 0 1 0 0,0 0 0 0 0,-1 1-1 0 0,1-1 1 0 0,-2 2-1 0 0,-6 3-4 0 0,1 0 0 0 0,-1 0-1 0 0,1 1 1 0 0,-12 10 0 0 0,18-14 121 0 0,-23 21 10 0 0,1 1 0 0 0,2 1-1 0 0,0 1 1 0 0,1 1-1 0 0,2 1 1 0 0,1 1 0 0 0,1 0-1 0 0,1 2 1 0 0,2-1 0 0 0,1 2-1 0 0,-9 35 1 0 0,19-57-153 0 0,1-1 0 0 0,0 1 0 0 0,1 0 0 0 0,0 0 1 0 0,1 0-1 0 0,0 0 0 0 0,3 19 0 0 0,-3-26 34 0 0,1 0 0 0 0,-1-1 0 0 0,1 1 0 0 0,0 0 0 0 0,0 0 0 0 0,0 0 0 0 0,1-1 0 0 0,-1 1 0 0 0,1-1 0 0 0,-1 1 0 0 0,1-1 0 0 0,0 0 0 0 0,0 1 0 0 0,0-1 0 0 0,0 0 0 0 0,0 0 0 0 0,0 0 0 0 0,0-1 1 0 0,1 1-1 0 0,-1 0 0 0 0,1-1 0 0 0,0 0 0 0 0,-1 1 0 0 0,1-1 0 0 0,0 0 0 0 0,-1 0 0 0 0,1-1 0 0 0,0 1 0 0 0,0-1 0 0 0,5 1 0 0 0,1-1 45 0 0,-1-1 0 0 0,1 1 0 0 0,0-2 0 0 0,0 1 1 0 0,-1-1-1 0 0,1-1 0 0 0,-1 0 0 0 0,0 0 0 0 0,0 0 0 0 0,0-1 0 0 0,0 0 0 0 0,-1-1 1 0 0,1 0-1 0 0,-1 0 0 0 0,0 0 0 0 0,-1-1 0 0 0,1 0 0 0 0,-1 0 0 0 0,0-1 1 0 0,5-7-1 0 0,3-5-45 0 0,-1 0 0 0 0,0-1 0 0 0,-2 0-1 0 0,0-1 1 0 0,-1 0 0 0 0,10-33 0 0 0,-11 23-60 0 0,-1 0 0 0 0,7-62 0 0 0,-13 79 9 0 0,-2 1 0 0 0,0-1 0 0 0,0 1-1 0 0,-1-1 1 0 0,-1 1 0 0 0,0-1 0 0 0,0 1 0 0 0,-2 0-1 0 0,-7-21 1 0 0,9 30-4 0 0,-1-1 0 0 0,1 1 0 0 0,0 0 0 0 0,-1 1 0 0 0,0-1 0 0 0,0 0 0 0 0,0 1 0 0 0,0 0-1 0 0,-1-1 1 0 0,1 1 0 0 0,-1 1 0 0 0,0-1 0 0 0,0 0 0 0 0,0 1 0 0 0,0 0 0 0 0,-5-2 0 0 0,6 3-45 0 0,0 0 1 0 0,0 0-1 0 0,0 1 1 0 0,0-1-1 0 0,0 1 0 0 0,0 0 1 0 0,-1 0-1 0 0,1 0 1 0 0,0 0-1 0 0,0 1 1 0 0,0-1-1 0 0,0 1 0 0 0,0 0 1 0 0,0 0-1 0 0,0 0 1 0 0,0 0-1 0 0,0 0 1 0 0,1 1-1 0 0,-1-1 1 0 0,0 1-1 0 0,1 0 0 0 0,-1 0 1 0 0,1 0-1 0 0,-4 4 1 0 0,2-3-445 0 0,1 0 0 0 0,0 1 1 0 0,0 0-1 0 0,0 0 0 0 0,0 0 0 0 0,0 0 1 0 0,-3 8-1 0 0,1 11-3714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1460 0 0,'0'0'5461'0'0,"6"-9"-3032"0"0,-10 21-1798 0 0,11-13 979 0 0,7-16-578 0 0,-14 16-1007 0 0,-4 31-2035 0 0,0-3 1405 0 0,7-12-4194 0 0,2-26 828 0 0,-5-50 2708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37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91 201 2736 0 0,'2'-2'9977'0'0,"-2"-4"-10001"0"0,2-1 1 0 0,-1 1-1 0 0,1 0 0 0 0,0 0 1 0 0,0 0-1 0 0,0 0 0 0 0,1 0 0 0 0,0 0 1 0 0,0 1-1 0 0,1-1 0 0 0,0 1 1 0 0,0 0-1 0 0,0 0 0 0 0,0 0 0 0 0,9-7 1 0 0,6-5-60 0 0,1 1 1 0 0,36-22 0 0 0,-52 35 40 0 0,1-1 0 0 0,0 1 0 0 0,0 0 0 0 0,1 0 0 0 0,-1 1 0 0 0,0 0-1 0 0,1 0 1 0 0,0 0 0 0 0,-1 0 0 0 0,1 1 0 0 0,0 0 0 0 0,0 0 0 0 0,0 1 0 0 0,7 0 0 0 0,-12 0 5 0 0,0 1-1 0 0,1 0 1 0 0,-1 0 0 0 0,0 0 0 0 0,1 0 0 0 0,-1 0 0 0 0,0 0 0 0 0,0 0 0 0 0,0 0 0 0 0,0 0-1 0 0,0 1 1 0 0,0-1 0 0 0,0 0 0 0 0,0 1 0 0 0,-1-1 0 0 0,1 1 0 0 0,0-1 0 0 0,-1 1-1 0 0,1-1 1 0 0,-1 1 0 0 0,0-1 0 0 0,1 1 0 0 0,-1-1 0 0 0,0 1 0 0 0,0-1 0 0 0,0 1-1 0 0,0 2 1 0 0,-2 45 1 0 0,0-38 175 0 0,-1 0 0 0 0,0 0 0 0 0,-1 0 0 0 0,0 0 1 0 0,0-1-1 0 0,-1 0 0 0 0,-10 14 0 0 0,-50 67 459 0 0,44-63-497 0 0,-109 115 232 0 0,51-60-273 0 0,66-65-63 0 0,13-17 24 0 0,0-1 1 0 0,0 1 0 0 0,0-1 0 0 0,0 0-1 0 0,0 1 1 0 0,0-1 0 0 0,0 0-1 0 0,0 1 1 0 0,0-1 0 0 0,0 1 0 0 0,0-1-1 0 0,1 0 1 0 0,-1 1 0 0 0,0-1 0 0 0,0 0-1 0 0,0 1 1 0 0,0-1 0 0 0,1 0-1 0 0,-1 1 1 0 0,0-1 0 0 0,0 0 0 0 0,1 0-1 0 0,-1 1 1 0 0,0-1 0 0 0,1 0 0 0 0,-1 0-1 0 0,0 1 1 0 0,1-1 0 0 0,-1 0-1 0 0,0 0 1 0 0,1 0 0 0 0,-1 0 0 0 0,0 0-1 0 0,1 1 1 0 0,-1-1 0 0 0,0 0-1 0 0,1 0 1 0 0,-1 0 0 0 0,1 0 0 0 0,-1 0-1 0 0,0 0 1 0 0,1 0 0 0 0,-1 0 0 0 0,0 0-1 0 0,1-1 1 0 0,-1 1 0 0 0,1 0-1 0 0,-1 0 1 0 0,1 0 0 0 0,55-2 612 0 0,0-3 1 0 0,63-12-1 0 0,35-16-5660 0 0,-135 25 324 0 0,-6 2 787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38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56 2268 0 0,'0'0'3926'0'0,"2"-5"-3741"0"0,8-15-71 0 0,-8 15 132 0 0,-6 5-34 0 0,1 1 0 0 0,-1 0 0 0 0,1 0 0 0 0,-1 0-1 0 0,1 0 1 0 0,0 1 0 0 0,0-1 0 0 0,-1 1 0 0 0,1 0-1 0 0,0 0 1 0 0,0 0 0 0 0,0 0 0 0 0,-4 5 0 0 0,-37 39 359 0 0,35-35-125 0 0,-6 7-172 0 0,1 0 1 0 0,1 0-1 0 0,0 1 0 0 0,-10 23 0 0 0,19-35-248 0 0,0 1 0 0 0,1 1 0 0 0,0-1 0 0 0,0 0 0 0 0,1 1 0 0 0,0-1 0 0 0,1 1 0 0 0,0 0 0 0 0,0-1 0 0 0,1 1 0 0 0,0 0 0 0 0,0 0 0 0 0,3 15-1 0 0,-2-20 18 0 0,1-1 0 0 0,-1 1-1 0 0,0 0 1 0 0,1-1 0 0 0,0 0-1 0 0,0 1 1 0 0,0-1-1 0 0,0 0 1 0 0,1 0 0 0 0,-1 0-1 0 0,1 0 1 0 0,-1-1 0 0 0,1 1-1 0 0,0-1 1 0 0,0 1-1 0 0,1-1 1 0 0,-1 0 0 0 0,0 0-1 0 0,1-1 1 0 0,-1 1 0 0 0,1-1-1 0 0,-1 1 1 0 0,1-1-1 0 0,0 0 1 0 0,0 0 0 0 0,-1-1-1 0 0,1 1 1 0 0,7-1 0 0 0,-4 0 43 0 0,1 0 1 0 0,0 0 0 0 0,-1-1-1 0 0,1 0 1 0 0,-1 0 0 0 0,1-1-1 0 0,-1 0 1 0 0,0 0 0 0 0,1-1-1 0 0,-1 0 1 0 0,0 0 0 0 0,-1-1-1 0 0,12-7 1 0 0,-10 4-66 0 0,0-1-1 0 0,0 0 1 0 0,0-1 0 0 0,-1 1-1 0 0,0-2 1 0 0,-1 1-1 0 0,0-1 1 0 0,0 0 0 0 0,-1 0-1 0 0,0 0 1 0 0,-1-1-1 0 0,4-14 1 0 0,-3 5-107 0 0,-1-1 0 0 0,-1 1 0 0 0,0 0 0 0 0,-2-1-1 0 0,-1-40 1 0 0,-1 54 29 0 0,0 0-1 0 0,0 1 0 0 0,-1-1 0 0 0,0 0 0 0 0,0 1 1 0 0,0 0-1 0 0,-1-1 0 0 0,-4-5 0 0 0,7 10 6 0 0,-1 0 0 0 0,0 0 1 0 0,0 1-1 0 0,0-1 0 0 0,0 1 0 0 0,-1-1 0 0 0,1 1 0 0 0,0-1 0 0 0,-1 1 0 0 0,1 0 1 0 0,-1 0-1 0 0,1 0 0 0 0,-1 0 0 0 0,1 0 0 0 0,-1 0 0 0 0,0 0 0 0 0,0 0 0 0 0,1 1 0 0 0,-1-1 1 0 0,0 1-1 0 0,0-1 0 0 0,0 1 0 0 0,0 0 0 0 0,0-1 0 0 0,1 1 0 0 0,-1 0 0 0 0,0 0 0 0 0,0 0 1 0 0,0 1-1 0 0,0-1 0 0 0,0 0 0 0 0,0 1 0 0 0,-1 0 0 0 0,1 0-75 0 0,0 0 1 0 0,0 0-1 0 0,1 1 0 0 0,-1-1 0 0 0,0 0 0 0 0,1 1 1 0 0,-1-1-1 0 0,1 1 0 0 0,0-1 0 0 0,-1 1 0 0 0,1 0 1 0 0,0 0-1 0 0,0 0 0 0 0,0-1 0 0 0,0 1 0 0 0,0 3 1 0 0,-8 36-4972 0 0,8-20 2242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39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98 173 744 0 0,'0'0'8119'0'0,"26"6"-5271"0"0,-16-12-2684 0 0,-2 0 0 0 0,1 0 1 0 0,0-1-1 0 0,-1 0 0 0 0,-1-1 0 0 0,1 1 0 0 0,-1-1 1 0 0,0-1-1 0 0,-1 0 0 0 0,9-15 0 0 0,-5 8-169 0 0,1 2-1 0 0,16-19 1 0 0,-20 27 285 0 0,8-7-1354 0 0,-14 14 1023 0 0,-1 0 1 0 0,1 0-1 0 0,-1 0 0 0 0,0 0 1 0 0,1 0-1 0 0,-1 1 0 0 0,0-1 1 0 0,0 0-1 0 0,0 0 0 0 0,0 0 0 0 0,0 0 1 0 0,0 0-1 0 0,0 0 0 0 0,0 0 1 0 0,0 0-1 0 0,0 0 0 0 0,-1 0 0 0 0,1 0 1 0 0,-1 2-1 0 0,-5 24 265 0 0,-1 0-1 0 0,-1-1 1 0 0,-2 0 0 0 0,0 0-1 0 0,-16 25 1 0 0,-13 35 2 0 0,23-48-118 0 0,4-10-24 0 0,2 0 1 0 0,0 1-1 0 0,-8 41 0 0 0,18-70-96 0 0,0 1 0 0 0,0-1 0 0 0,0 1 1 0 0,0 0-1 0 0,-1-1 0 0 0,1 1 0 0 0,0-1 0 0 0,0 1 0 0 0,0 0 0 0 0,0-1 1 0 0,0 1-1 0 0,0-1 0 0 0,1 1 0 0 0,-1 0 0 0 0,0-1 0 0 0,0 1 0 0 0,0-1 1 0 0,0 1-1 0 0,1-1 0 0 0,-1 1 0 0 0,0-1 0 0 0,1 1 0 0 0,-1-1 0 0 0,0 1 1 0 0,1-1-1 0 0,-1 1 0 0 0,1-1 0 0 0,-1 1 0 0 0,0-1 0 0 0,1 0 0 0 0,-1 1 1 0 0,1-1-1 0 0,-1 0 0 0 0,1 0 0 0 0,-1 1 0 0 0,1-1 0 0 0,0 0 1 0 0,-1 0-1 0 0,1 0 0 0 0,-1 1 0 0 0,1-1 0 0 0,-1 0 0 0 0,1 0 0 0 0,0 0 1 0 0,-1 0-1 0 0,1 0 0 0 0,-1 0 0 0 0,1 0 0 0 0,0 0 0 0 0,-1-1 0 0 0,1 1 1 0 0,-1 0-1 0 0,1 0 0 0 0,0-1 0 0 0,7 1-1847 0 0,-34 11-6630 0 0,14-8 8345 0 0,0-1 0 0 0,0-1-1 0 0,-13 0 1 0 0,21-1 527 0 0,1 0 0 0 0,0 0 0 0 0,-1 0 0 0 0,1 0 1 0 0,0-1-1 0 0,-1 1 0 0 0,1-1 0 0 0,0 0 0 0 0,0 0 1 0 0,0 0-1 0 0,0-1 0 0 0,0 1 0 0 0,0 0 0 0 0,0-1 0 0 0,0 0 1 0 0,-2-10 4204 0 0,5 11-4480 0 0,15-4 942 0 0,21 2-1923 0 0,-32 2 1148 0 0,31 1-194 0 0,0 1-1 0 0,56 8 0 0 0,42 2-5148 0 0,-117-11 2085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40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38 612 0 0,'0'0'7238'0'0,"1"-6"-6789"0"0,1-26 175 0 0,-22 34-1030 0 0,7 3 585 0 0,-1 1 0 0 0,1 1 0 0 0,0 0 0 0 0,1 1-1 0 0,-1 0 1 0 0,-20 20 0 0 0,-59 65 758 0 0,79-79-839 0 0,1 1-1 0 0,1 0 0 0 0,-14 24 0 0 0,21-33-61 0 0,2-1-1 0 0,-1 1 0 0 0,1-1 1 0 0,-1 1-1 0 0,2 0 0 0 0,-1 0 1 0 0,1 0-1 0 0,-1 0 0 0 0,2 0 1 0 0,-1 1-1 0 0,1-1 0 0 0,0 0 0 0 0,0 0 1 0 0,2 9-1 0 0,-1-12 22 0 0,0-1 0 0 0,0 1-1 0 0,1 0 1 0 0,-1-1 0 0 0,1 0-1 0 0,-1 1 1 0 0,1-1 0 0 0,0 0 0 0 0,0 0-1 0 0,0 0 1 0 0,0 0 0 0 0,0 0-1 0 0,1 0 1 0 0,-1-1 0 0 0,0 1 0 0 0,1-1-1 0 0,0 1 1 0 0,-1-1 0 0 0,1 0 0 0 0,0 0-1 0 0,-1 0 1 0 0,1-1 0 0 0,0 1-1 0 0,0-1 1 0 0,0 1 0 0 0,3-1 0 0 0,5 1 139 0 0,1 0 0 0 0,-1-1 0 0 0,0 0 0 0 0,1-1 0 0 0,15-3 0 0 0,-17 1-154 0 0,-1 0 0 0 0,0 0 0 0 0,0-1 1 0 0,0 0-1 0 0,0-1 0 0 0,0 0 0 0 0,-1 0 1 0 0,0-1-1 0 0,0 0 0 0 0,-1-1 0 0 0,0 1 1 0 0,0-1-1 0 0,0-1 0 0 0,-1 1 1 0 0,0-1-1 0 0,0 0 0 0 0,6-12 0 0 0,-6 9-96 0 0,-1 0-1 0 0,0 0 1 0 0,0-1-1 0 0,-1 0 0 0 0,-1 1 1 0 0,0-2-1 0 0,0 1 1 0 0,-1 0-1 0 0,-1 0 1 0 0,0-1-1 0 0,-1 1 0 0 0,0 0 1 0 0,-3-19-1 0 0,3 27-4 0 0,-1 1 0 0 0,-1 0 0 0 0,1 0-1 0 0,0-1 1 0 0,-1 1 0 0 0,1 0 0 0 0,-1 0-1 0 0,0 0 1 0 0,0 0 0 0 0,0 1 0 0 0,-1-1-1 0 0,1 1 1 0 0,-1-1 0 0 0,1 1 0 0 0,-1 0-1 0 0,0 0 1 0 0,0 0 0 0 0,0 0 0 0 0,0 0-1 0 0,0 1 1 0 0,-6-3 0 0 0,5 2-280 0 0,-1 1 1 0 0,1 0-1 0 0,0 0 0 0 0,-1 0 1 0 0,1 0-1 0 0,-1 1 0 0 0,1-1 1 0 0,-1 1-1 0 0,1 0 0 0 0,-1 1 1 0 0,1-1-1 0 0,-1 1 0 0 0,1 0 1 0 0,0 0-1 0 0,-1 0 0 0 0,-4 3 1 0 0,-1 3-2424 0 0,5 6-365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40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373 172 2672 0 0,'0'0'9814'0'0,"-7"-9"-10028"0"0,3 4 193 0 0,2 2 23 0 0,1 1 0 0 0,-1-1 0 0 0,0 1 0 0 0,0 0 0 0 0,0 0 0 0 0,0 0 0 0 0,0 0 0 0 0,0 0 0 0 0,-1 0 0 0 0,1 0 0 0 0,0 1 0 0 0,-1-1 0 0 0,0 1 0 0 0,1 0-1 0 0,-1 0 1 0 0,0 0 0 0 0,0 0 0 0 0,1 0 0 0 0,-1 0 0 0 0,0 1 0 0 0,0-1 0 0 0,0 1 0 0 0,0 0 0 0 0,-4 0 0 0 0,-17 4 62 0 0,0 1 1 0 0,0 1 0 0 0,1 1 0 0 0,-33 15-1 0 0,43-16-38 0 0,0 0 0 0 0,0 1 0 0 0,1 1 0 0 0,0 0 0 0 0,0 0 0 0 0,1 1 0 0 0,0 1 0 0 0,-19 20 0 0 0,28-28-12 0 0,1 1 0 0 0,-1-1 0 0 0,0 1 0 0 0,0-1 0 0 0,1 1 0 0 0,-1-1 0 0 0,1 1 0 0 0,0 0 0 0 0,0 0 0 0 0,0 0 0 0 0,0 0 0 0 0,1-1 0 0 0,-1 1 0 0 0,1 0 0 0 0,0 0 0 0 0,-1 0 0 0 0,1 0 0 0 0,1 0 0 0 0,-1 0 0 0 0,0 0 0 0 0,2 6 0 0 0,-1-6 23 0 0,1-1 0 0 0,0 1 0 0 0,0 0 0 0 0,0-1 0 0 0,0 1 1 0 0,0-1-1 0 0,0 1 0 0 0,1-1 0 0 0,-1 0 0 0 0,1 0 0 0 0,-1 0 0 0 0,1 0 0 0 0,0 0 1 0 0,0-1-1 0 0,0 0 0 0 0,0 1 0 0 0,0-1 0 0 0,0 0 0 0 0,4 1 0 0 0,6 1 53 0 0,0 0-1 0 0,1-1 0 0 0,-1 0 0 0 0,1-1 1 0 0,0 0-1 0 0,-1-1 0 0 0,1-1 0 0 0,-1 0 1 0 0,1-1-1 0 0,-1 0 0 0 0,0-1 1 0 0,1-1-1 0 0,-1 0 0 0 0,13-6 0 0 0,-19 7-79 0 0,1-1-1 0 0,-1 0 0 0 0,1-1 0 0 0,-1 0 0 0 0,-1 0 0 0 0,1 0 0 0 0,-1-1 0 0 0,0 1 1 0 0,0-2-1 0 0,0 1 0 0 0,-1-1 0 0 0,0 0 0 0 0,0 0 0 0 0,-1 0 0 0 0,0 0 0 0 0,0-1 1 0 0,-1 0-1 0 0,0 0 0 0 0,0 0 0 0 0,-1 0 0 0 0,0 0 0 0 0,-1 0 0 0 0,2-13 0 0 0,-3 12-85 0 0,0-1-1 0 0,-1 0 1 0 0,1 1-1 0 0,-2-1 0 0 0,0 1 1 0 0,0-1-1 0 0,0 1 1 0 0,-1 0-1 0 0,-1 0 1 0 0,0 0-1 0 0,-6-12 0 0 0,7 17-23 0 0,1 0-1 0 0,-1-1 0 0 0,0 2 0 0 0,0-1 0 0 0,0 0 0 0 0,0 0 0 0 0,-1 1 0 0 0,0 0 0 0 0,1 0 1 0 0,-1 0-1 0 0,0 0 0 0 0,-1 1 0 0 0,1-1 0 0 0,0 1 0 0 0,-1 0 0 0 0,1 0 0 0 0,-1 1 1 0 0,0-1-1 0 0,0 1 0 0 0,1 0 0 0 0,-1 0 0 0 0,0 1 0 0 0,0-1 0 0 0,-6 2 0 0 0,11-2-66 0 0,-1 1 1 0 0,0 1-1 0 0,1-1 0 0 0,-1 0 0 0 0,0 0 0 0 0,1 0 0 0 0,-1 0 0 0 0,0 0 0 0 0,1 1 0 0 0,-1-1 0 0 0,1 0 0 0 0,-1 0 0 0 0,0 1 0 0 0,1-1 0 0 0,-1 0 0 0 0,1 1 0 0 0,-1-1 0 0 0,1 1 0 0 0,-1-1 1 0 0,1 1-1 0 0,-1-1 0 0 0,1 1 0 0 0,0-1 0 0 0,-1 1 0 0 0,1-1 0 0 0,0 1 0 0 0,-1-1 0 0 0,1 1 0 0 0,0 0 0 0 0,0-1 0 0 0,0 1 0 0 0,-1 0 0 0 0,1-1 0 0 0,0 1 0 0 0,0 0 0 0 0,0-1 0 0 0,0 2 1 0 0,2 11-4043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4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1 252 2412 0 0,'0'0'8579'0'0,"4"-7"-8386"0"0,1 0-120 0 0,1-1-1 0 0,0 1 0 0 0,0 0 0 0 0,1 0 1 0 0,0 1-1 0 0,0 0 0 0 0,0 0 0 0 0,15-8 0 0 0,139-90-196 0 0,-53 32-28 0 0,-109 85-2646 0 0,-10 9 2811 0 0,-56 91 687 0 0,-77 145 1422 0 0,137-245-2498 0 0,-8 19 1441 0 0,15-31-1306 0 0,-1 1 0 0 0,1-1 0 0 0,0 1 0 0 0,-1-1 0 0 0,1 1 0 0 0,0-1 0 0 0,0 1 0 0 0,0-1 0 0 0,0 1 0 0 0,0-1 0 0 0,1 1 0 0 0,-1-1 0 0 0,0 0 0 0 0,1 1 0 0 0,-1-1 0 0 0,1 1 0 0 0,-1-1 0 0 0,1 0 0 0 0,1 3 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0:42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1448 0 0,'0'0'10818'0'0,"15"-2"-10695"0"0,35-1 33 0 0,0 2 0 0 0,57 6 0 0 0,-13 6 67 0 0,202 13 512 0 0,-315-24-4304 0 0,5 0 1660 0 0,-9 0-1004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05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1 536 4832 0 0,'0'0'11330'0'0,"10"-13"-10930"0"0,183-214 966 0 0,12-49-1210 0 0,-199 268-116 0 0,2-4-260 0 0,-5 12-18 0 0,-3 7-81 0 0,-4 27 456 0 0,-1-1 0 0 0,-19 65 0 0 0,8-42-27 0 0,-122 572 358 0 0,91-408 250 0 0,51-235-7162 0 0,5-7-1682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53 980 0 0,'0'0'6733'0'0,"2"-11"-6318"0"0,8-31-1600 0 0,-14 60 1422 0 0,-1-2 0 0 0,-1 1 0 0 0,-1-1 0 0 0,0 0 0 0 0,-1 0 0 0 0,-12 19-1 0 0,-7 13 465 0 0,-131 293 463 0 0,50-101-761 0 0,89-206-207 0 0,12-24-310 0 0,12-24-799 0 0,21-29-3614 0 0,0 2-4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2764 0 0,'0'0'2550'0'0,"4"15"-3172"0"0,90 253 1871 0 0,-67-197-582 0 0,69 123 0 0 0,-96-194-669 0 0,0 0-1 0 0,0 0 1 0 0,0 0-1 0 0,0 0 1 0 0,0 0 0 0 0,0 0-1 0 0,0 0 1 0 0,0 1-1 0 0,0-1 1 0 0,0 0-1 0 0,0 0 1 0 0,0 0-1 0 0,0 0 1 0 0,0 0-1 0 0,0 0 1 0 0,0 0-1 0 0,0 0 1 0 0,0 1 0 0 0,0-1-1 0 0,0 0 1 0 0,0 0-1 0 0,0 0 1 0 0,0 0-1 0 0,0 0 1 0 0,0 0-1 0 0,0 0 1 0 0,0 0-1 0 0,0 1 1 0 0,0-1-1 0 0,0 0 1 0 0,0 0 0 0 0,0 0-1 0 0,0 0 1 0 0,0 0-1 0 0,-1 0 1 0 0,1 0-1 0 0,0 0 1 0 0,0 0-1 0 0,0 0 1 0 0,0 0-1 0 0,0 0 1 0 0,0 0-1 0 0,0 1 1 0 0,0-1-1 0 0,-1 0 1 0 0,1 0 0 0 0,0 0-1 0 0,0 0 1 0 0,0 0-1 0 0,0 0 1 0 0,0 0-1 0 0,0 0 1 0 0,0 0-1 0 0,0 0 1 0 0,-1 0-1 0 0,1 0 1 0 0,0 0-1 0 0,0-1 1 0 0,0 1 0 0 0,0 0-1 0 0,0 0 1 0 0,0 0-1 0 0,0 0 1 0 0,-13-2-1902 0 0,4 1-200 0 0,-9-1 98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1 104 0 0,'0'0'9504'0'0,"-1"16"-9976"0"0,-3 24 644 0 0,-3 0 1 0 0,-17 65-1 0 0,11-69-4 0 0,-1-1 1 0 0,-2-1-1 0 0,-1 0 0 0 0,-1-1 0 0 0,-3 0 1 0 0,0-2-1 0 0,-2-1 0 0 0,-30 32 1 0 0,46-55-360 0 0,-21 26-702 0 0,18-10-2742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64 0 0,'0'0'5659'0'0,"16"-8"-5421"0"0,9-4-215 0 0,0 2 0 0 0,0 0 0 0 0,1 2 0 0 0,37-8 1 0 0,42 3-306 0 0,-48 8-547 0 0,72-18 1 0 0,-114 18-1140 0 0,2-4-174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0 129 3252 0 0,'0'0'4525'0'0,"2"17"-6380"0"0,0 1 1901 0 0,0 13 75 0 0,2 0 1 0 0,9 35-1 0 0,-13-66-121 0 0,24 67 355 0 0,-22-62-303 0 0,0 0 1 0 0,0 0 0 0 0,1-1 0 0 0,-1 1 0 0 0,1-1 0 0 0,1 0-1 0 0,-1 0 1 0 0,0 0 0 0 0,1 0 0 0 0,0 0 0 0 0,6 4 0 0 0,-9-8 39 0 0,1 1 1 0 0,-1-1-1 0 0,1 1 1 0 0,-1-1-1 0 0,1 1 1 0 0,-1-1 0 0 0,1 0-1 0 0,-1 0 1 0 0,1 0-1 0 0,-1 0 1 0 0,1 0-1 0 0,-1 0 1 0 0,1 0-1 0 0,0-1 1 0 0,-1 1-1 0 0,1 0 1 0 0,-1-1 0 0 0,1 1-1 0 0,-1-1 1 0 0,0 0-1 0 0,1 1 1 0 0,-1-1-1 0 0,0 0 1 0 0,1 0-1 0 0,0-1 1 0 0,33-31 945 0 0,-28 25-1073 0 0,7-7 158 0 0,0 0 0 0 0,-2 0 1 0 0,13-21-1 0 0,-21 29-148 0 0,0-1-1 0 0,0 1 1 0 0,0-1-1 0 0,-1 0 1 0 0,0 0-1 0 0,-1 0 1 0 0,0 0-1 0 0,0 0 1 0 0,-1-1-1 0 0,1-10 1 0 0,-17 27-5882 0 0,9-2 4035 0 0</inkml:trace>
  <inkml:trace contextRef="#ctx0" brushRef="#br0" timeOffset="1">646 0 1772 0 0,'0'0'5377'0'0,"-12"15"-5965"0"0,-10 13 711 0 0,2 1 0 0 0,1 0 1 0 0,1 2-1 0 0,-23 53 0 0 0,5 22-64 0 0,16-44 71 0 0,-2-1-1 0 0,-42 81 1 0 0,63-139-341 0 0,-1-1 0 0 0,1 1-1 0 0,0-1 1 0 0,-1 0 0 0 0,1 0 0 0 0,-1 1 0 0 0,1-1 0 0 0,-1 0 0 0 0,0 0 0 0 0,0-1 0 0 0,0 1 0 0 0,0 0 0 0 0,0-1 0 0 0,-1 1 0 0 0,1-1 0 0 0,0 1 0 0 0,-1-1-1 0 0,1 0 1 0 0,-1 0 0 0 0,-3 0 0 0 0,-5-3-2333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3920 0 0,'0'0'1801'0'0,"76"21"-3094"0"0,-46-6 1293 0 0,10 3 132 0 0,-2 2-4 0 0,5 2-128 0 0,3 0 212 0 0,-5-1-20 0 0,-1-1-8 0 0,2-2-68 0 0,-6-4-116 0 0,-1-1-428 0 0,-10-4-1304 0 0,9-2-472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4268 0 0,'0'0'5120'0'0,"3"-5"-5747"0"0,-1 3 590 0 0,-1 0 1 0 0,0 1 0 0 0,0-1-1 0 0,0 0 1 0 0,1 1-1 0 0,-1-1 1 0 0,1 1-1 0 0,-1 0 1 0 0,1 0-1 0 0,-1-1 1 0 0,1 1 0 0 0,0 0-1 0 0,0 0 1 0 0,-1 1-1 0 0,1-1 1 0 0,4-1-1 0 0,-1 1 14 0 0,1 1 1 0 0,-1 0-1 0 0,0 0 0 0 0,1 0 0 0 0,-1 0 0 0 0,9 3 0 0 0,0-1-142 0 0,49 11 301 0 0,-60-12-432 0 0,0 0 1 0 0,0 0-1 0 0,0 0 1 0 0,0 1-1 0 0,-1-1 0 0 0,1 0 1 0 0,0 1-1 0 0,-1 0 1 0 0,1 0-1 0 0,-1 0 1 0 0,0 0-1 0 0,0 0 1 0 0,1 0-1 0 0,-1 0 1 0 0,-1 1-1 0 0,1-1 1 0 0,2 6-1 0 0,-1 1-1736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 0 0,'0'0'2244'0'0,"100"12"-2112"0"0,-66-11-120 0 0,8 2 52 0 0,-14-2-64 0 0,18-1-612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0 2844 0 0,'0'0'2379'0'0,"-2"14"-3622"0"0,-38 296 3000 0 0,-140 677 1817 0 0,142-812-3122 0 0,9 2 0 0 0,-10 244 0 0 0,38-265-838 0 0,14-179-2782 0 0,9-15 283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506 121 980 0 0,'0'0'773'0'0,"14"-4"-414"0"0,91-18 268 0 0,159-13 0 0 0,127 12 268 0 0,-246 16-651 0 0,565 10-56 0 0,-393 5-197 0 0,577-30 424 0 0,81 3 224 0 0,-642 37-581 0 0,160 2 42 0 0,-487-20-100 0 0,903 30-97 0 0,-722-10 110 0 0,364 22 60 0 0,161-3-299 0 0,-611-26 216 0 0,41 6 149 0 0,154 1 0 0 0,-176-20-82 0 0,336 4 272 0 0,-42-8-41 0 0,-129-2-189 0 0,-132 18-237 0 0,2-1 130 0 0,-20-11-67 0 0,233 2-465 0 0,-2 25-372 0 0,-253-18 732 0 0,-80-8 92 0 0,1 1-1 0 0,-1 2 1 0 0,48 12 0 0 0,32 19 48 0 0,-113-34-39 0 0,1-1 1 0 0,-1 1 0 0 0,1 0-1 0 0,-1-1 1 0 0,1 1 0 0 0,-1 0-1 0 0,0 0 1 0 0,1 0-1 0 0,-1-1 1 0 0,0 1 0 0 0,0 0-1 0 0,1 0 1 0 0,-1 0 0 0 0,0 0-1 0 0,0-1 1 0 0,0 1-1 0 0,0 0 1 0 0,0 0 0 0 0,0 0-1 0 0,-1 0 1 0 0,1-1 0 0 0,0 1-1 0 0,0 0 1 0 0,-1 1-1 0 0,-8 31 32 0 0,5-21-102 0 0,1 2 190 0 0,0-1 1 0 0,-2 1-1 0 0,1-1 1 0 0,-2 0-1 0 0,0-1 1 0 0,-14 23-1 0 0,4-11-26 0 0,0 1-1 0 0,2 0 0 0 0,1 1 0 0 0,-14 35 1 0 0,4 16-112 0 0,3 1-1 0 0,-15 126 1 0 0,6 164-850 0 0,-14 94 2482 0 0,38-436-1257 0 0,0 0 1 0 0,-1-1 0 0 0,-2 0 0 0 0,-1 0 0 0 0,0-1-1 0 0,-22 38 1 0 0,17-27-379 0 0,13-32 154 0 0,0 1 1 0 0,0-1 0 0 0,0 0 0 0 0,0 1 0 0 0,0-1 0 0 0,-1 0-1 0 0,1 0 1 0 0,-1 0 0 0 0,0 0 0 0 0,0 0 0 0 0,0-1 0 0 0,0 1-1 0 0,-1-1 1 0 0,1 1 0 0 0,-1-1 0 0 0,1 0 0 0 0,-1 0 0 0 0,0 0-1 0 0,-4 2 1 0 0,-6 1 179 0 0,0-1 1 0 0,-1-1-1 0 0,1-1 0 0 0,-1 1 0 0 0,0-2 0 0 0,0 0 1 0 0,-25-2-1 0 0,-101-16 85 0 0,116 13-269 0 0,-204-34 83 0 0,-123-19-189 0 0,113 32 12 0 0,-135 2 32 0 0,-328-28 89 0 0,-468-18-180 0 0,693 50 151 0 0,12-14-23 0 0,-252-7 153 0 0,-176 99 553 0 0,824-52-721 0 0,-387 5 92 0 0,-1-39 66 0 0,201 10-123 0 0,-379-13 43 0 0,1 34-40 0 0,589-2-70 0 0,-672 42 78 0 0,521-21-169 0 0,-82 6 292 0 0,13-9-221 0 0,75-3 116 0 0,91-7 49 0 0,59-5 480 0 0,0-1 0 0 0,-1-2 1 0 0,-48-4-1 0 0,5-6-447 0 0,83 8-165 0 0,0 0 1 0 0,0 0-1 0 0,-1 0 1 0 0,1 0-1 0 0,0 0 1 0 0,0 0-1 0 0,0 0 0 0 0,0 0 1 0 0,0 1-1 0 0,0-1 1 0 0,0 0-1 0 0,0 0 1 0 0,-1 0-1 0 0,1 0 1 0 0,0 0-1 0 0,0 0 0 0 0,0 0 1 0 0,0 0-1 0 0,0 0 1 0 0,0 1-1 0 0,0-1 1 0 0,0 0-1 0 0,0 0 1 0 0,0 0-1 0 0,0 0 0 0 0,0 0 1 0 0,0 0-1 0 0,0 1 1 0 0,0-1-1 0 0,0 0 1 0 0,0 0-1 0 0,0 0 1 0 0,0 0-1 0 0,0 0 1 0 0,0 0-1 0 0,0 1 0 0 0,0-1 1 0 0,0 0-1 0 0,0 0 1 0 0,0 0-1 0 0,0 0 1 0 0,0 0-1 0 0,0 0 1 0 0,0 0-1 0 0,0 1 0 0 0,1-1 1 0 0,-1 0-1 0 0,0 0 1 0 0,0 0-1 0 0,0 0 1 0 0,0 0-1 0 0,0 0 1 0 0,0 0-1 0 0,0 0 1 0 0,0 0-1 0 0,1 0 0 0 0,-1 0 1 0 0,0 0-1 0 0,0 0 1 0 0,0 0-1 0 0,0 0 1 0 0,0 0-1 0 0,0 1 1 0 0,1-1-1 0 0,-1 0 0 0 0,13 11-1013 0 0,7 3-6637 0 0,-63-45 4497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350 190 3512 0 0,'0'0'3048'0'0,"2"-15"-1707"0"0,1 1-1063 0 0,0 0 251 0 0,-1 0 0 0 0,0-1-1 0 0,0 1 1 0 0,-2 0 0 0 0,0-1 0 0 0,-3-26-1 0 0,2 39-452 0 0,1 0 0 0 0,0 1 0 0 0,-1-1 0 0 0,1 0 0 0 0,-1 1 0 0 0,0-1 0 0 0,1 1 0 0 0,-1-1 0 0 0,0 1-1 0 0,0-1 1 0 0,0 1 0 0 0,0-1 0 0 0,0 1 0 0 0,0 0 0 0 0,-1 0 0 0 0,1-1 0 0 0,0 1 0 0 0,-1 0 0 0 0,1 0-1 0 0,0 0 1 0 0,-1 1 0 0 0,1-1 0 0 0,-3-1 0 0 0,2 2-54 0 0,-1 0-1 0 0,1 0 0 0 0,0 0 1 0 0,-1 0-1 0 0,1 0 1 0 0,-1 0-1 0 0,1 1 1 0 0,0-1-1 0 0,-1 1 1 0 0,1-1-1 0 0,0 1 0 0 0,-1 0 1 0 0,1 0-1 0 0,-3 2 1 0 0,-8 5-88 0 0,1 0-1 0 0,0 1 1 0 0,0 1 0 0 0,-10 11 0 0 0,18-18 138 0 0,-19 21-30 0 0,0 0-1 0 0,2 2 1 0 0,1 0-1 0 0,1 2 1 0 0,1 0 0 0 0,-16 35-1 0 0,22-39-47 0 0,2 0 1 0 0,1 1-1 0 0,1 0 0 0 0,1 1 0 0 0,1 0 1 0 0,1 0-1 0 0,2 0 0 0 0,-1 32 1 0 0,4-50-1 0 0,0 0 0 0 0,1 0 1 0 0,0 0-1 0 0,0 0 1 0 0,1 0-1 0 0,0 0 1 0 0,1-1-1 0 0,-1 1 0 0 0,1-1 1 0 0,1 0-1 0 0,4 8 1 0 0,-5-10 2 0 0,0-1 1 0 0,1 0-1 0 0,-1 0 1 0 0,1 0 0 0 0,0 0-1 0 0,0-1 1 0 0,0 1-1 0 0,0-1 1 0 0,1 0-1 0 0,-1-1 1 0 0,1 1 0 0 0,0-1-1 0 0,0 0 1 0 0,0 0-1 0 0,0 0 1 0 0,0-1-1 0 0,9 2 1 0 0,-2-1 21 0 0,0-1 1 0 0,0-1-1 0 0,0 0 0 0 0,1 0 1 0 0,-1-1-1 0 0,0-1 1 0 0,0 0-1 0 0,0-1 0 0 0,0 0 1 0 0,12-5-1 0 0,-7 1 28 0 0,-1-1-1 0 0,0 0 1 0 0,-1-1-1 0 0,0-1 1 0 0,0 0-1 0 0,19-19 1 0 0,-16 12 15 0 0,0-1 0 0 0,-2-1 0 0 0,0-1 1 0 0,-1 0-1 0 0,-1-1 0 0 0,-1 0 0 0 0,-1-1 1 0 0,-1-1-1 0 0,-1 0 0 0 0,8-26 0 0 0,-11 24-52 0 0,-1-1 0 0 0,-1 0-1 0 0,-2 1 1 0 0,1-37 0 0 0,-3 53-74 0 0,-1 1-1 0 0,0-1 1 0 0,-1 0 0 0 0,0 0 0 0 0,-1 0 0 0 0,0 0 0 0 0,0 1 0 0 0,-1-1-1 0 0,0 1 1 0 0,0 0 0 0 0,-1 0 0 0 0,0 0 0 0 0,0 0 0 0 0,-1 1 0 0 0,0-1-1 0 0,-8-8 1 0 0,9 13-143 0 0,0 0-1 0 0,0 0 0 0 0,-1 0 0 0 0,1 1 0 0 0,-1-1 1 0 0,0 1-1 0 0,0 0 0 0 0,1 0 0 0 0,-2 1 0 0 0,1-1 1 0 0,0 1-1 0 0,0 0 0 0 0,-9 0 0 0 0,8 1-437 0 0,0 0 1 0 0,0 0-1 0 0,1 1 0 0 0,-1 0 0 0 0,0 0 0 0 0,1 0 0 0 0,-11 4 0 0 0,-12 9-3374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2552 0 0,'0'0'9871'0'0,"-1"5"-9770"0"0,-13 348 1558 0 0,9-305-1565 0 0,0-3-4949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2672 0 0,'0'0'4326'0'0,"14"-11"-4178"0"0,-7 5-132 0 0,11-9 77 0 0,1 0 1 0 0,0 1 0 0 0,39-19-1 0 0,-41 25-33 0 0,0 0 0 0 0,1 2 0 0 0,0 0 0 0 0,0 1 0 0 0,0 1 1 0 0,0 1-1 0 0,1 0 0 0 0,36 0 0 0 0,-54 3-38 0 0,1 1-1 0 0,-1-1 1 0 0,1 0 0 0 0,-1 0 0 0 0,1 1 0 0 0,-1-1 0 0 0,0 1 0 0 0,1-1-1 0 0,-1 1 1 0 0,0 0 0 0 0,1 0 0 0 0,-1-1 0 0 0,0 1 0 0 0,0 0-1 0 0,0 0 1 0 0,1 0 0 0 0,-1 0 0 0 0,0 0 0 0 0,-1 1 0 0 0,1-1 0 0 0,2 2-1 0 0,-2 0 29 0 0,0 0 0 0 0,0 1-1 0 0,0-1 1 0 0,0 0 0 0 0,0 0-1 0 0,-1 0 1 0 0,1 1 0 0 0,-1-1-1 0 0,0 5 1 0 0,-1 2 91 0 0,0-1-1 0 0,0 0 1 0 0,-1 0 0 0 0,0 0-1 0 0,-1 0 1 0 0,-4 11 0 0 0,-8 11 141 0 0,-2-1 1 0 0,-1-1-1 0 0,-2 0 0 0 0,-29 34 1 0 0,-103 96 172 0 0,130-138-329 0 0,22-21-95 0 0,-1 1 0 0 0,0-1 0 0 0,1 0 0 0 0,-1 1 1 0 0,1-1-1 0 0,-1 0 0 0 0,1 1 0 0 0,-1-1 0 0 0,1 1 0 0 0,-1-1 0 0 0,1 1 1 0 0,-1-1-1 0 0,1 1 0 0 0,-1 0 0 0 0,1-1 0 0 0,0 1 0 0 0,0-1 0 0 0,-1 1 1 0 0,1 0-1 0 0,0-1 0 0 0,0 1 0 0 0,0 0 0 0 0,-1-1 0 0 0,1 1 1 0 0,0 1-1 0 0,24-4 424 0 0,98-11-466 0 0,225 6 0 0 0,-222 8-845 0 0,-118-1 269 0 0,-6 0 254 0 0,1 0-1 0 0,0 0 1 0 0,-1 0-1 0 0,1 0 1 0 0,0 0-1 0 0,0 0 1 0 0,-1-1-1 0 0,1 1 1 0 0,0 0 0 0 0,-1-1-1 0 0,1 0 1 0 0,-1 1-1 0 0,1-1 1 0 0,-1 0-1 0 0,3-1 1 0 0,12-10-4360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1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0 1880 0 0,'0'0'4831'0'0,"-7"13"-4435"0"0,-24 41-66 0 0,27-48-261 0 0,-1 0 0 0 0,0 0 1 0 0,0-1-1 0 0,0 0 1 0 0,-1 0-1 0 0,0 0 0 0 0,1 0 1 0 0,-2-1-1 0 0,1 0 0 0 0,0 0 1 0 0,-10 3-1 0 0,1-1 29 0 0,0-1-1 0 0,-1 0 0 0 0,-22 3 1 0 0,21-5 5 0 0,-1-1 1 0 0,-19 1-1 0 0,31-3-55 0 0,-1-1 0 0 0,1 1-1 0 0,0-1 1 0 0,0 0 0 0 0,0 0 0 0 0,0-1 0 0 0,0 1-1 0 0,0-1 1 0 0,-7-4 0 0 0,13 6-39 0 0,0 0 0 0 0,-1 0 0 0 0,1 0 1 0 0,0 0-1 0 0,-1 0 0 0 0,1 0 0 0 0,0 0 0 0 0,0 0 1 0 0,-1 0-1 0 0,1 0 0 0 0,0 0 0 0 0,-1-1 0 0 0,1 1 0 0 0,0 0 1 0 0,0 0-1 0 0,-1 0 0 0 0,1-1 0 0 0,0 1 0 0 0,0 0 1 0 0,0 0-1 0 0,-1 0 0 0 0,1-1 0 0 0,0 1 0 0 0,0 0 0 0 0,0 0 1 0 0,0-1-1 0 0,0 1 0 0 0,-1 0 0 0 0,1-1 0 0 0,0 1 1 0 0,0 0-1 0 0,0 0 0 0 0,0-1 0 0 0,0 1 0 0 0,0 0 1 0 0,0-1-1 0 0,0 1 0 0 0,0 0 0 0 0,0-1 0 0 0,0 1 0 0 0,0 0 1 0 0,0 0-1 0 0,0-1 0 0 0,0 1 0 0 0,1-1 0 0 0,-1 1-27 0 0,1 0-1 0 0,0-1 0 0 0,-1 1 0 0 0,1 0 1 0 0,0 0-1 0 0,-1 0 0 0 0,1 0 1 0 0,0-1-1 0 0,-1 1 0 0 0,1 0 0 0 0,0 0 1 0 0,-1 0-1 0 0,1 0 0 0 0,0 1 1 0 0,-1-1-1 0 0,1 0 0 0 0,0 0 0 0 0,-1 0 1 0 0,2 1-1 0 0,3 1-38 0 0,-1 1-1 0 0,1 0 1 0 0,0 0 0 0 0,-1 0 0 0 0,0 0 0 0 0,0 1-1 0 0,0-1 1 0 0,0 1 0 0 0,6 8 0 0 0,28 46 500 0 0,-22-31-273 0 0,-3-6 95 0 0,5 9 209 0 0,2-2 1 0 0,0 0-1 0 0,30 29 1 0 0,-50-57-400 0 0,3 0-1456 0 0,-2 0 986 0 0,0-1 1 0 0,0 1-1 0 0,0 0 0 0 0,0-1 1 0 0,0 1-1 0 0,0-1 1 0 0,0 1-1 0 0,0-1 0 0 0,3-3-1183 0 0,7-6-3081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29 1212 0 0,'0'0'7267'0'0,"13"-5"-7041"0"0,-12 5-222 0 0,14-5 183 0 0,0 0-1 0 0,0 1 0 0 0,1 1 1 0 0,0 0-1 0 0,20 0 1 0 0,-16 3-128 0 0,0 1 1 0 0,0 2-1 0 0,0 0 1 0 0,20 6-1 0 0,-29-7 22 0 0,-1 2 1 0 0,1 0-1 0 0,-1 0 1 0 0,0 1-1 0 0,0 0 0 0 0,0 0 1 0 0,-1 1-1 0 0,16 13 1 0 0,-23-17-63 0 0,0 0 1 0 0,0 0 0 0 0,0 0 0 0 0,0 0-1 0 0,-1 0 1 0 0,1 0 0 0 0,-1 1 0 0 0,0-1-1 0 0,1 0 1 0 0,-1 1 0 0 0,0-1 0 0 0,0 1-1 0 0,0-1 1 0 0,-1 1 0 0 0,1-1 0 0 0,-1 1-1 0 0,1 0 1 0 0,-1-1 0 0 0,0 1 0 0 0,0 3-1 0 0,-1-1 49 0 0,0-1 0 0 0,0 0 0 0 0,-1 0 0 0 0,1 0 0 0 0,-1-1 0 0 0,0 1-1 0 0,0 0 1 0 0,0 0 0 0 0,0-1 0 0 0,-1 0 0 0 0,-4 6 0 0 0,-5 3 117 0 0,-1 0 1 0 0,0-2 0 0 0,-1 1-1 0 0,0-2 1 0 0,-18 10 0 0 0,-17 6-102 0 0,-2-3 1 0 0,-90 26 0 0 0,156-51-440 0 0,0 0 0 0 0,0 1 0 0 0,-1 1 0 0 0,1 0-1 0 0,0 1 1 0 0,21 3 0 0 0,-29-2 328 0 0,1-1 0 0 0,-1 2 0 0 0,1-1 0 0 0,-1 1 0 0 0,0 0 0 0 0,1 0 0 0 0,-1 1 0 0 0,0 0 0 0 0,-1 0 0 0 0,1 1 0 0 0,0 0 0 0 0,-1 0 0 0 0,0 1-1 0 0,0-1 1 0 0,0 1 0 0 0,-1 0 0 0 0,7 9 0 0 0,-9-10 79 0 0,0 0-1 0 0,-1 0 1 0 0,1 0-1 0 0,-1 1 1 0 0,0-1-1 0 0,-1 1 1 0 0,1-1-1 0 0,-1 1 1 0 0,0-1-1 0 0,0 1 1 0 0,0 0-1 0 0,-1 0 1 0 0,0-1-1 0 0,0 1 1 0 0,0 0-1 0 0,0 0 1 0 0,-2 9-1 0 0,-1-8 33 0 0,1 0 0 0 0,-1 0 0 0 0,0 0 0 0 0,0 0 0 0 0,0 0 0 0 0,-1 0 0 0 0,0-1 1 0 0,0 1-1 0 0,-1-1 0 0 0,1-1 0 0 0,-8 7 0 0 0,-10 6 13 0 0,0-2 1 0 0,-1 0-1 0 0,-1-2 1 0 0,0 0 0 0 0,-27 9-1 0 0,44-19-177 0 0,-63 24-659 0 0,19-18-2874 0 0,21-8-546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4424 0 0,'0'0'7668'0'0,"-2"18"-7105"0"0,-3 14-403 0 0,-4 32-30 0 0,2-1 0 0 0,2 87 0 0 0,5-145-153 0 0,1-1 1 0 0,-1 1 0 0 0,1-1-1 0 0,0 0 1 0 0,0 1 0 0 0,1-1-1 0 0,-1 0 1 0 0,1 0 0 0 0,0 0-1 0 0,3 6 1 0 0,-4-9 18 0 0,0-1 0 0 0,0 1 0 0 0,0 0 0 0 0,0 0 0 0 0,0 0 0 0 0,0 0-1 0 0,0-1 1 0 0,1 1 0 0 0,-1 0 0 0 0,0-1 0 0 0,0 1 0 0 0,1-1 0 0 0,-1 0 0 0 0,0 1 0 0 0,0-1 0 0 0,1 0 0 0 0,-1 0 0 0 0,0 0 0 0 0,1 0 0 0 0,-1 0 0 0 0,0 0 0 0 0,1 0-1 0 0,-1 0 1 0 0,0 0 0 0 0,0-1 0 0 0,1 1 0 0 0,-1-1 0 0 0,0 1 0 0 0,0-1 0 0 0,1 1 0 0 0,-1-1 0 0 0,0 0 0 0 0,0 1 0 0 0,0-1 0 0 0,0 0 0 0 0,0 0 0 0 0,2-1 0 0 0,20-18-137 0 0,0 0 0 0 0,0-2 0 0 0,-2-1 0 0 0,19-26 1 0 0,-14 17 63 0 0,38-36 0 0 0,-64 68 62 0 0,1-1-1 0 0,-1 0 1 0 0,1 1 0 0 0,0-1-1 0 0,-1 1 1 0 0,1-1 0 0 0,-1 1-1 0 0,1-1 1 0 0,0 1 0 0 0,0 0-1 0 0,-1-1 1 0 0,1 1-1 0 0,0 0 1 0 0,-1 0 0 0 0,1-1-1 0 0,0 1 1 0 0,0 0 0 0 0,0 0-1 0 0,-1 0 1 0 0,1 0 0 0 0,0 0-1 0 0,0 0 1 0 0,0 0 0 0 0,-1 0-1 0 0,1 0 1 0 0,0 0-1 0 0,1 1 1 0 0,-1 0 42 0 0,0 0 0 0 0,0 0 0 0 0,0 0 0 0 0,0 0-1 0 0,0 0 1 0 0,0 0 0 0 0,0 0 0 0 0,0 0 0 0 0,0 1 0 0 0,-1-1-1 0 0,1 0 1 0 0,0 1 0 0 0,0 2 0 0 0,2 7 260 0 0,0 0 0 0 0,0 0 0 0 0,0 12 0 0 0,-3-18-261 0 0,25 160 894 0 0,2 21-5079 0 0,-24-166 1215 0 0,5-4-1552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391 118 3192 0 0,'0'0'4789'0'0,"-15"-13"-4335"0"0,-49-39-115 0 0,56 46-281 0 0,-1-1 0 0 0,1 1 0 0 0,-1 1-1 0 0,0 0 1 0 0,-1 0 0 0 0,0 1 0 0 0,1 0 0 0 0,-16-4-1 0 0,20 7-69 0 0,2 0 29 0 0,1 1 1 0 0,-1 0-1 0 0,0 0 1 0 0,0 0-1 0 0,0 0 1 0 0,0 1 0 0 0,1-1-1 0 0,-1 1 1 0 0,0-1-1 0 0,0 1 1 0 0,1 0-1 0 0,-1 0 1 0 0,1 0 0 0 0,-1 0-1 0 0,1 1 1 0 0,-1-1-1 0 0,1 1 1 0 0,0 0-1 0 0,0-1 1 0 0,-1 1 0 0 0,-2 4-1 0 0,-6 5 342 0 0,0 2 0 0 0,-14 19 0 0 0,17-21-244 0 0,-9 11 160 0 0,2 0-1 0 0,-20 39 0 0 0,30-51-284 0 0,1 0 0 0 0,0 0 0 0 0,0 1-1 0 0,1 0 1 0 0,1-1 0 0 0,0 1 0 0 0,0 0 0 0 0,1 0-1 0 0,1 14 1 0 0,0-22 2 0 0,1-1-1 0 0,-1 1 1 0 0,1 0 0 0 0,0 0-1 0 0,0 0 1 0 0,0 0-1 0 0,0-1 1 0 0,0 1 0 0 0,1 0-1 0 0,0-1 1 0 0,-1 1-1 0 0,1-1 1 0 0,0 0 0 0 0,0 1-1 0 0,0-1 1 0 0,0 0 0 0 0,0 0-1 0 0,1 0 1 0 0,-1-1-1 0 0,1 1 1 0 0,-1-1 0 0 0,4 2-1 0 0,8 4-64 0 0,0-1 0 0 0,1 0 0 0 0,17 3 0 0 0,-7-1-225 0 0,-9-3 156 0 0,1 1 0 0 0,0 1 1 0 0,-1 1-1 0 0,23 14 0 0 0,-35-20 163 0 0,-1 0 0 0 0,1 1 0 0 0,-1 0 0 0 0,0 0 0 0 0,0 0 0 0 0,0 0 0 0 0,-1 0 0 0 0,1 0 0 0 0,-1 1 0 0 0,1-1 0 0 0,-1 1 0 0 0,0 0 0 0 0,0-1 0 0 0,-1 1 0 0 0,1 0 0 0 0,-1 0 0 0 0,0 0 0 0 0,0 0 0 0 0,0 1 0 0 0,-1-1 0 0 0,1 0 0 0 0,-1 0 0 0 0,0 0 0 0 0,0 1 0 0 0,-2 5 0 0 0,1-6 41 0 0,0 1 0 0 0,-1-1 1 0 0,0 0-1 0 0,0 0 0 0 0,0 0 0 0 0,0 0 1 0 0,-1 0-1 0 0,0-1 0 0 0,0 1 0 0 0,0-1 1 0 0,0 0-1 0 0,0 0 0 0 0,0 0 0 0 0,-1 0 1 0 0,0 0-1 0 0,1-1 0 0 0,-6 3 0 0 0,-3 2-924 0 0,0-1-1 0 0,-1 0 1 0 0,0-1 0 0 0,-18 5-1 0 0,6-6-4152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0 5264 0 0,'0'0'5502'0'0,"-16"6"-5030"0"0,2-2-332 0 0,3-1-12 0 0,0 0 0 0 0,1 1 0 0 0,-1 1 0 0 0,1 0-1 0 0,0 0 1 0 0,0 1 0 0 0,0 0 0 0 0,-12 11 0 0 0,-11 12 165 0 0,1 2-1 0 0,2 1 1 0 0,-50 67-1 0 0,71-85-313 0 0,0 0 0 0 0,0 1-1 0 0,1 0 1 0 0,1 0 0 0 0,1 1-1 0 0,0 0 1 0 0,1 0 0 0 0,1 1 0 0 0,0-1-1 0 0,1 1 1 0 0,1 0 0 0 0,1 0 0 0 0,0 20-1 0 0,1-33 13 0 0,1 1 0 0 0,-1-1 0 0 0,1 0 0 0 0,0 1 0 0 0,0-1-1 0 0,1 0 1 0 0,-1 0 0 0 0,1 0 0 0 0,0 0 0 0 0,0 0 0 0 0,0 0 0 0 0,0 0-1 0 0,1-1 1 0 0,0 1 0 0 0,-1-1 0 0 0,1 0 0 0 0,0 0 0 0 0,1 0 0 0 0,-1 0 0 0 0,1 0-1 0 0,-1-1 1 0 0,1 1 0 0 0,0-1 0 0 0,0 0 0 0 0,0 0 0 0 0,0-1 0 0 0,0 1-1 0 0,0-1 1 0 0,0 0 0 0 0,1 0 0 0 0,-1 0 0 0 0,6 0 0 0 0,-3 0 39 0 0,-1-1 0 0 0,0 0-1 0 0,1-1 1 0 0,-1 1 0 0 0,0-1 0 0 0,0 0 0 0 0,0-1 0 0 0,0 1 0 0 0,0-1 0 0 0,0 0 0 0 0,0-1-1 0 0,0 0 1 0 0,-1 0 0 0 0,1 0 0 0 0,-1 0 0 0 0,0-1 0 0 0,0 0 0 0 0,0 0 0 0 0,0 0 0 0 0,-1-1-1 0 0,0 1 1 0 0,5-8 0 0 0,-6 8-96 0 0,0 0 0 0 0,-1 0 0 0 0,0 0 0 0 0,0-1 0 0 0,0 1 0 0 0,-1-1 0 0 0,1 1 0 0 0,-1-1 0 0 0,0 1 0 0 0,0-1 0 0 0,-1 0 0 0 0,1 1 0 0 0,-1-1 0 0 0,0 0 1 0 0,0 0-1 0 0,-1 1 0 0 0,0-1 0 0 0,1 0 0 0 0,-2 1 0 0 0,1-1 0 0 0,0 1 0 0 0,-1-1 0 0 0,-2-5 0 0 0,0 5-83 0 0,1 0 0 0 0,-1 0 0 0 0,0 0 0 0 0,0 0 0 0 0,0 1 1 0 0,0-1-1 0 0,-1 1 0 0 0,0 0 0 0 0,0 1 0 0 0,0-1 0 0 0,0 1 0 0 0,0 0 1 0 0,-1 0-1 0 0,0 1 0 0 0,1-1 0 0 0,-1 1 0 0 0,-6-1 0 0 0,-25-3-3751 0 0,22 3-76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85 1488 0 0,'0'0'9530'0'0,"2"-12"-9000"0"0,11-40-232 0 0,-12 50-306 0 0,0 1 0 0 0,0 0 1 0 0,0-1-1 0 0,0 1 1 0 0,0 0-1 0 0,0 0 0 0 0,0 0 1 0 0,0-1-1 0 0,0 1 0 0 0,1 0 1 0 0,-1 0-1 0 0,0 1 0 0 0,1-1 1 0 0,-1 0-1 0 0,1 0 0 0 0,-1 1 1 0 0,1-1-1 0 0,-1 1 1 0 0,1-1-1 0 0,-1 1 0 0 0,1 0 1 0 0,0-1-1 0 0,-1 1 0 0 0,1 0 1 0 0,-1 0-1 0 0,1 0 0 0 0,0 0 1 0 0,-1 1-1 0 0,1-1 1 0 0,1 1-1 0 0,5-1-61 0 0,4-1-21 0 0,45 2-190 0 0,-53-1 244 0 0,0 0-1 0 0,0 1 1 0 0,0 0-1 0 0,0 0 1 0 0,0 0-1 0 0,0 0 1 0 0,0 1-1 0 0,0-1 1 0 0,-1 1-1 0 0,1 0 1 0 0,3 3-1 0 0,-5-3 49 0 0,-1-1 0 0 0,0 1 1 0 0,0 0-1 0 0,0 0 0 0 0,0-1 0 0 0,0 1 0 0 0,0 0 0 0 0,0 0 0 0 0,-1 0 0 0 0,1 0 0 0 0,-1 0 0 0 0,1 0 1 0 0,-1 0-1 0 0,0 0 0 0 0,0 1 0 0 0,0-1 0 0 0,0 0 0 0 0,0 0 0 0 0,0 0 0 0 0,0 0 0 0 0,-1 0 0 0 0,0 2 0 0 0,-15 46 969 0 0,16-49-964 0 0,-105 215 1897 0 0,51-111-1783 0 0,49-95-249 0 0,-58 106 509 0 0,56-104-954 0 0,-1-1 0 0 0,-1 1 0 0 0,0-1 0 0 0,0-1 0 0 0,-1 0 0 0 0,0 0 0 0 0,-13 8 0 0 0,9-11-1915 0 0,-2-6-1250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1488 0 0,'0'0'10248'0'0,"12"0"-10443"0"0,10 1 142 0 0,-1 1 0 0 0,1 1 0 0 0,26 7 0 0 0,-25-4 2 0 0,1-1-1 0 0,30 2 0 0 0,-40-6-811 0 0,0 0 0 0 0,0-2 0 0 0,14-1 0 0 0,5-5-2847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19 220 0 0,'0'0'11015'0'0,"-14"-4"-11046"0"0,-47-10-108 0 0,57 14 143 0 0,1 0 0 0 0,-1 0 0 0 0,0 0 0 0 0,0 1 0 0 0,0-1 0 0 0,0 1 0 0 0,0 0-1 0 0,0 1 1 0 0,1-1 0 0 0,-1 1 0 0 0,0-1 0 0 0,1 1 0 0 0,-1 0 0 0 0,1 0 0 0 0,0 1 0 0 0,0-1 0 0 0,-5 5 0 0 0,-6 4 27 0 0,5-5-29 0 0,0 0 0 0 0,1 1-1 0 0,0 0 1 0 0,0 1 0 0 0,1-1 0 0 0,0 1 0 0 0,0 1 0 0 0,1-1-1 0 0,0 1 1 0 0,0 1 0 0 0,-7 15 0 0 0,10-17-16 0 0,1 1 0 0 0,-1-1 0 0 0,1 1 0 0 0,1-1 0 0 0,-1 1 0 0 0,2 0 0 0 0,-1-1 0 0 0,1 1 0 0 0,0 0 0 0 0,1 0 0 0 0,0-1 0 0 0,0 1 0 0 0,1 0 0 0 0,5 14 0 0 0,5 4 21 0 0,0 0 1 0 0,2 0-1 0 0,19 27 1 0 0,-19-33-10 0 0,0 1 0 0 0,-2 0 0 0 0,-1 0 0 0 0,-1 1-1 0 0,8 27 1 0 0,-18-49 13 0 0,1 0 0 0 0,-1 1 1 0 0,0-1-1 0 0,0 0 0 0 0,0 1 0 0 0,0-1 0 0 0,0 0 0 0 0,0 0 0 0 0,0 1 0 0 0,0-1 0 0 0,0 0 0 0 0,-1 1 0 0 0,1-1 0 0 0,0 0 0 0 0,-1 0 0 0 0,1 1 0 0 0,-1-1 1 0 0,0 0-1 0 0,1 0 0 0 0,-1 0 0 0 0,0 0 0 0 0,0 0 0 0 0,1 0 0 0 0,-3 2 0 0 0,0-1 57 0 0,0 0 0 0 0,0 0 0 0 0,0-1 0 0 0,0 1 0 0 0,0-1 0 0 0,-1 1 0 0 0,1-1 0 0 0,0 0 1 0 0,-5 1-1 0 0,-10 1 223 0 0,0-1 1 0 0,-34-1 0 0 0,45-1-348 0 0,-5 0 109 0 0,0-1 0 0 0,1 0 0 0 0,-1-1 1 0 0,0 0-1 0 0,1-1 0 0 0,-20-7 1 0 0,27 9-9 0 0,1-1 1 0 0,-1 1 0 0 0,1-1-1 0 0,-1 0 1 0 0,1 0-1 0 0,0 0 1 0 0,0 0 0 0 0,0-1-1 0 0,0 1 1 0 0,0-1-1 0 0,0 1 1 0 0,1-1 0 0 0,-1 0-1 0 0,1 0 1 0 0,0-1 0 0 0,0 1-1 0 0,0 0 1 0 0,0-1-1 0 0,1 1 1 0 0,0-1 0 0 0,-1 1-1 0 0,1-1 1 0 0,0 0-1 0 0,0-5 1 0 0,1 5-38 0 0,0 0 1 0 0,1 1-1 0 0,0-1 0 0 0,-1 1 1 0 0,2-1-1 0 0,-1 1 0 0 0,0-1 1 0 0,1 1-1 0 0,-1 0 1 0 0,1 0-1 0 0,0-1 0 0 0,0 1 1 0 0,0 0-1 0 0,0 1 0 0 0,1-1 1 0 0,-1 0-1 0 0,1 1 0 0 0,0-1 1 0 0,5-3-1 0 0,8-5-141 0 0,0 1-1 0 0,27-13 1 0 0,-27 14 113 0 0,28-14-91 0 0,3-1 154 0 0,59-42 1 0 0,-93 57-27 0 0,-1-1 0 0 0,0 0 0 0 0,0-1 0 0 0,-1 0 1 0 0,0-1-1 0 0,-1 0 0 0 0,-1-1 0 0 0,17-28 0 0 0,-24 37-21 0 0,0 0-1 0 0,-1 0 1 0 0,1 0-1 0 0,-1-1 1 0 0,1 1 0 0 0,-1-1-1 0 0,-1 1 1 0 0,1-1-1 0 0,-1 1 1 0 0,1-1-1 0 0,-1 1 1 0 0,0-1-1 0 0,-1 0 1 0 0,-1-7-1 0 0,1 10-36 0 0,0-1-1 0 0,0 1 1 0 0,0-1-1 0 0,0 1 1 0 0,0-1-1 0 0,-1 1 0 0 0,0 0 1 0 0,1 0-1 0 0,-1 0 1 0 0,0 0-1 0 0,0 0 1 0 0,0 0-1 0 0,0 0 1 0 0,0 0-1 0 0,0 1 0 0 0,-1-1 1 0 0,1 1-1 0 0,0 0 1 0 0,-1 0-1 0 0,1 0 1 0 0,-1 0-1 0 0,1 0 1 0 0,-1 0-1 0 0,0 1 0 0 0,-3-1 1 0 0,0-1-292 0 0,1 1-1 0 0,-1 0 1 0 0,1 1 0 0 0,-1-1-1 0 0,1 1 1 0 0,-1 0 0 0 0,1 0-1 0 0,-1 1 1 0 0,1 0 0 0 0,-1 0-1 0 0,1 0 1 0 0,-1 0 0 0 0,1 1-1 0 0,0 0 1 0 0,0 0 0 0 0,0 1-1 0 0,-7 4 1 0 0,2 2-2471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81 1644 0 0,'0'0'8794'0'0,"-4"-12"-8589"0"0,-12-39-162 0 0,15 50-36 0 0,0-1 0 0 0,-1 1 0 0 0,1 0 0 0 0,0-1 1 0 0,0 1-1 0 0,-1 0 0 0 0,1 0 0 0 0,0 0 0 0 0,-1 0 1 0 0,1 0-1 0 0,-1 0 0 0 0,1 1 0 0 0,-1-1 0 0 0,0 0 1 0 0,1 1-1 0 0,-1-1 0 0 0,0 1 0 0 0,0 0 0 0 0,1-1 1 0 0,-1 1-1 0 0,0 0 0 0 0,0 0 0 0 0,1 0 0 0 0,-1 0 1 0 0,0 1-1 0 0,0-1 0 0 0,1 0 0 0 0,-3 1 0 0 0,-4 0 100 0 0,-5 0-11 0 0,0 1 0 0 0,0 0 0 0 0,0 0 0 0 0,0 1 0 0 0,0 1 0 0 0,0 1-1 0 0,1-1 1 0 0,0 2 0 0 0,0 0 0 0 0,-12 8 0 0 0,7-3 37 0 0,1 0 1 0 0,0 1-1 0 0,0 1 0 0 0,2 0 1 0 0,0 1-1 0 0,-14 17 0 0 0,23-25-152 0 0,0 0 0 0 0,1 0 0 0 0,0 0 0 0 0,0 1-1 0 0,0-1 1 0 0,1 1 0 0 0,-1 0 0 0 0,2 0 0 0 0,-1 0 0 0 0,1 0-1 0 0,0 1 1 0 0,1-1 0 0 0,-1 0 0 0 0,1 16 0 0 0,1-23 30 0 0,0 1-1 0 0,0-1 1 0 0,1 1 0 0 0,-1 0 0 0 0,0-1 0 0 0,0 1-1 0 0,1-1 1 0 0,-1 1 0 0 0,0-1 0 0 0,1 1-1 0 0,-1-1 1 0 0,0 0 0 0 0,1 1 0 0 0,-1-1 0 0 0,1 1-1 0 0,-1-1 1 0 0,1 0 0 0 0,-1 1 0 0 0,1-1 0 0 0,-1 0-1 0 0,1 0 1 0 0,-1 1 0 0 0,1-1 0 0 0,0 0-1 0 0,-1 0 1 0 0,2 0 0 0 0,23 2 435 0 0,21-8-6 0 0,-19-2-432 0 0,-1-1 1 0 0,1-1-1 0 0,-1-1 1 0 0,42-26-1 0 0,-15 4 3 0 0,49-43 0 0 0,-100 74-16 0 0,-10 36-212 0 0,-46 118 1731 0 0,-12 42-973 0 0,58-171-669 0 0,-1 0 0 0 0,0-1 0 0 0,-13 21-1 0 0,6-13-1340 0 0,10-14-209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5428 0 0,'0'0'7552'0'0,"-8"13"-7249"0"0,-10 13-81 0 0,2 1 0 0 0,1 1 0 0 0,-20 52 0 0 0,7 6 155 0 0,-29 81-718 0 0,46-131-1269 0 0,11-35 1368 0 0,-1 0 0 0 0,1 0-1 0 0,0 0 1 0 0,-1 0-1 0 0,1 0 1 0 0,0 0 0 0 0,0 0-1 0 0,0 0 1 0 0,0 1 0 0 0,0-1-1 0 0,0 0 1 0 0,0 0-1 0 0,0 0 1 0 0,0 0 0 0 0,1 0-1 0 0,-1 0 1 0 0,0 1 0 0 0,1-1-1 0 0,-1 0 1 0 0,1 0 0 0 0,-1 0-1 0 0,1 0 1 0 0,0 0-1 0 0,-1-1 1 0 0,1 1 0 0 0,0 0-1 0 0,0 0 1 0 0,-1 0 0 0 0,1 0-1 0 0,2 0 1 0 0,14 1-2858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80 3208 0 0,'0'0'6982'0'0,"3"-13"-6034"0"0,13-37-190 0 0,-16 50-747 0 0,0-1 0 0 0,0 1 1 0 0,1-1-1 0 0,-1 1 0 0 0,0 0 1 0 0,0-1-1 0 0,0 1 0 0 0,1 0 1 0 0,-1-1-1 0 0,0 1 0 0 0,0-1 1 0 0,0 1-1 0 0,0 0 0 0 0,0-1 1 0 0,0 1-1 0 0,0-1 0 0 0,0 1 1 0 0,0-1-1 0 0,0 1 0 0 0,0 0 1 0 0,0-1-1 0 0,0 1 0 0 0,0-1 1 0 0,-1 1-1 0 0,1 0 0 0 0,0-1 1 0 0,0 1-1 0 0,0 0 0 0 0,-1-1 1 0 0,1 1-1 0 0,0-1 0 0 0,0 1 1 0 0,-1 0-1 0 0,1 0 0 0 0,0-1 1 0 0,0 1-1 0 0,-1 0 0 0 0,1-1 1 0 0,0 1-1 0 0,-1 0 0 0 0,1 0 1 0 0,-1 0-1 0 0,1 0 0 0 0,0-1 1 0 0,-1 1-1 0 0,1 0 0 0 0,-1 0 1 0 0,1 0-1 0 0,0 0 0 0 0,-1 0 1 0 0,1 0-1 0 0,-1 0 0 0 0,1 0 1 0 0,0 0-1 0 0,-1 0 0 0 0,1 0 1 0 0,-1 0-1 0 0,1 0 0 0 0,-1 0 1 0 0,1 0-1 0 0,0 1 0 0 0,-1-1 1 0 0,-20 9-79 0 0,-1 7 177 0 0,1 0-1 0 0,1 2 0 0 0,1 0 1 0 0,0 1-1 0 0,2 1 1 0 0,0 1-1 0 0,1 0 0 0 0,1 1 1 0 0,-16 33-1 0 0,26-45-75 0 0,0 0-1 0 0,1 0 0 0 0,0 1 1 0 0,1-1-1 0 0,1 1 1 0 0,-1 0-1 0 0,2 0 0 0 0,-1 0 1 0 0,1 0-1 0 0,1 0 1 0 0,2 17-1 0 0,-2-23 19 0 0,1 1-1 0 0,1 0 1 0 0,-1-1 0 0 0,1 1 0 0 0,0-1-1 0 0,0 1 1 0 0,1-1 0 0 0,-1 0-1 0 0,1 0 1 0 0,0 0 0 0 0,1 0-1 0 0,-1 0 1 0 0,1-1 0 0 0,0 0-1 0 0,0 0 1 0 0,0 0 0 0 0,1 0 0 0 0,0 0-1 0 0,-1-1 1 0 0,1 0 0 0 0,0 0-1 0 0,1 0 1 0 0,6 2 0 0 0,2 0 26 0 0,0-1 1 0 0,0 0-1 0 0,0-1 0 0 0,1 0 1 0 0,-1-1-1 0 0,1-1 0 0 0,0 0 1 0 0,-1-1-1 0 0,1-1 1 0 0,0 0-1 0 0,-1-1 0 0 0,1-1 1 0 0,-1 0-1 0 0,25-9 1 0 0,-30 9-56 0 0,0-1 0 0 0,0 0 0 0 0,-1-1 0 0 0,1 1 1 0 0,-1-2-1 0 0,0 1 0 0 0,0-1 0 0 0,-1-1 0 0 0,1 1 1 0 0,-2-1-1 0 0,1-1 0 0 0,-1 1 0 0 0,0-1 0 0 0,0 0 1 0 0,-1 0-1 0 0,0-1 0 0 0,-1 1 0 0 0,0-1 0 0 0,0 0 1 0 0,-1 0-1 0 0,0-1 0 0 0,3-17 0 0 0,-3 13-50 0 0,-1 0 0 0 0,-1-1 1 0 0,0 1-1 0 0,-1 0 0 0 0,-1-1 0 0 0,0 1 0 0 0,-1 0 0 0 0,-7-25 0 0 0,7 33-46 0 0,-1-1 0 0 0,1 1 0 0 0,-1 0 0 0 0,-1 1 0 0 0,1-1 0 0 0,-1 0 0 0 0,0 1 0 0 0,-1 0 0 0 0,1 0 0 0 0,-1 0 0 0 0,0 1 0 0 0,0-1 0 0 0,0 1 0 0 0,-1 0 0 0 0,0 1 0 0 0,1-1 0 0 0,-1 1 0 0 0,0 0 0 0 0,-1 1-1 0 0,1-1 1 0 0,-9-1 0 0 0,-10-2-684 0 0,1 2 1 0 0,-2 0-1 0 0,1 2 0 0 0,-31 0 0 0 0,-11 0-2890 0 0,-22-5-2773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2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0 1148 0 0,'0'0'7849'0'0,"2"24"-8636"0"0,-7-14 857 0 0,1-1 0 0 0,-1 1 0 0 0,-1-1 0 0 0,0 0 1 0 0,0-1-1 0 0,-1 1 0 0 0,0-1 0 0 0,0-1 0 0 0,-1 1 0 0 0,0-1 0 0 0,0-1 0 0 0,-1 1 0 0 0,0-1 0 0 0,0-1 1 0 0,-12 6-1 0 0,-18 7 91 0 0,1-3 0 0 0,-64 17 0 0 0,73-23-134 0 0,-12 3-18 0 0,4 1 72 0 0,-1-3 0 0 0,0-1 1 0 0,-46 5-1 0 0,71-12 279 0 0,17 4-240 0 0,9 10-312 0 0,3 13 393 0 0,-1 1 0 0 0,-2 1-1 0 0,11 34 1 0 0,18 42 89 0 0,-34-91-241 0 0,12 27 417 0 0,36 56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0 184 0 0,'0'0'910'0'0,"16"3"-852"0"0,136 14 1693 0 0,242 8 1747 0 0,522 49-1560 0 0,-709-50-1669 0 0,258 13 13 0 0,-90-54 780 0 0,-131 3-196 0 0,-140 6-829 0 0,-53 3 97 0 0,74 3 0 0 0,-122 2-123 0 0,1 1 1 0 0,-1 0-1 0 0,1 0 0 0 0,-1 0 1 0 0,0 0-1 0 0,1 0 0 0 0,-1 1 1 0 0,0 0-1 0 0,0 0 0 0 0,0-1 1 0 0,0 2-1 0 0,0-1 0 0 0,0 0 1 0 0,-1 1-1 0 0,1-1 0 0 0,-1 1 1 0 0,1 0-1 0 0,-1 0 0 0 0,3 4 1 0 0,4 9 137 0 0,-1-1 0 0 0,12 32 0 0 0,-7-16 54 0 0,43 98 646 0 0,60 204-1 0 0,-2 148-938 0 0,-99-404 110 0 0,1-1-27 0 0,-3 0-1 0 0,5 118 1 0 0,-18-188 4 0 0,0 0 0 0 0,0 0 1 0 0,0 0-1 0 0,-1 0 1 0 0,0 0-1 0 0,0 0 0 0 0,0 0 1 0 0,-1-1-1 0 0,0 1 1 0 0,0 0-1 0 0,0-1 1 0 0,-1 0-1 0 0,0 1 0 0 0,0-1 1 0 0,0 0-1 0 0,0 0 1 0 0,-1-1-1 0 0,0 1 0 0 0,0-1 1 0 0,0 0-1 0 0,-1 0 1 0 0,0 0-1 0 0,1 0 1 0 0,-1-1-1 0 0,0 0 0 0 0,-1 0 1 0 0,1 0-1 0 0,0-1 1 0 0,-1 0-1 0 0,1 0 0 0 0,-7 1 1 0 0,-37 11 52 0 0,0-3 0 0 0,-77 8 0 0 0,-107-4-12 0 0,128-10-25 0 0,-4 1-17 0 0,-650 52-126 0 0,736-55 134 0 0,-854 68-353 0 0,764-69 336 0 0,-286-2 205 0 0,346-3-126 0 0,0-3 0 0 0,-69-17 0 0 0,-101-37 120 0 0,-84-17-990 0 0,202 58-2867 0 0,39 2-981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7 1668 0 0,'0'0'7674'0'0,"2"-2"-7801"0"0,-2 2 125 0 0,0-1 0 0 0,0 1 0 0 0,0 0 1 0 0,0 0-1 0 0,1-1 0 0 0,-1 1 0 0 0,0 0 0 0 0,0 0 1 0 0,0 0-1 0 0,0-1 0 0 0,1 1 0 0 0,-1 0 1 0 0,0 0-1 0 0,0 0 0 0 0,0 0 0 0 0,0-1 0 0 0,1 1 1 0 0,-1 0-1 0 0,0 0 0 0 0,0 0 0 0 0,1 0 0 0 0,-1 0 1 0 0,0 0-1 0 0,0 0 0 0 0,1 0 0 0 0,-1 0 0 0 0,0 0 1 0 0,0 0-1 0 0,1 0 0 0 0,-1 0 0 0 0,0 0 0 0 0,0 0 1 0 0,1 0-1 0 0,-1 0 0 0 0,0 0 0 0 0,0 0 0 0 0,0 0 1 0 0,1 0-1 0 0,-1 0 0 0 0,0 0 0 0 0,0 0 0 0 0,1 0 1 0 0,-1 1-1 0 0,0-1 0 0 0,0 0 0 0 0,0 0 0 0 0,1 0 1 0 0,-1 0-1 0 0,0 1 0 0 0,0-1 0 0 0,0 0 1 0 0,1 1-1 0 0,2 20 296 0 0,-7 41 666 0 0,4-59-923 0 0,-59 371 2351 0 0,28-209-1881 0 0,-69 729 939 0 0,77-629-1463 0 0,14-201 110 0 0,-3-1-1 0 0,-22 67 1 0 0,22-99 253 0 0,25-49-909 0 0,10-17-4024 0 0,-6-4-490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 1212 0 0,'0'0'8698'0'0,"5"19"-8031"0"0,2 11-368 0 0,-1 0 0 0 0,-1 1 1 0 0,2 57-1 0 0,-31 273 1249 0 0,-28 3-668 0 0,-5 42-439 0 0,51-355-392 0 0,-8 71 110 0 0,3 236 1 0 0,11-353-151 0 0,7 57 8 0 0,-6-58-25 0 0,0 0 1 0 0,0-1-1 0 0,0 1 0 0 0,0 0 1 0 0,0-1-1 0 0,1 1 0 0 0,0-1 1 0 0,-1 1-1 0 0,1-1 0 0 0,1 0 0 0 0,-1 0 1 0 0,0 0-1 0 0,6 5 0 0 0,-8-8 24 0 0,0 0-1 0 0,1-1 0 0 0,-1 1 0 0 0,1 0 1 0 0,-1 0-1 0 0,0 0 0 0 0,1-1 0 0 0,-1 1 1 0 0,0 0-1 0 0,1 0 0 0 0,-1-1 0 0 0,0 1 1 0 0,1 0-1 0 0,-1-1 0 0 0,0 1 0 0 0,0 0 1 0 0,1-1-1 0 0,-1 1 0 0 0,0 0 0 0 0,0-1 1 0 0,0 1-1 0 0,1-1 0 0 0,-1 1 0 0 0,0 0 1 0 0,0-1-1 0 0,0 1 0 0 0,0-1 0 0 0,0 1 1 0 0,0-1-1 0 0,0 1 0 0 0,0-1 0 0 0,6-23-775 0 0,-4 16 154 0 0,8-41-3939 0 0,-2 8-105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3 992 0 0,'0'0'9408'0'0,"4"-1"-9541"0"0,-4 1 140 0 0,1-1-1 0 0,-1 1 1 0 0,0 0 0 0 0,1 0-1 0 0,-1 0 1 0 0,1 0-1 0 0,-1 0 1 0 0,1 0 0 0 0,-1 0-1 0 0,1 0 1 0 0,-1 0 0 0 0,1 0-1 0 0,-1 0 1 0 0,1 0 0 0 0,-1 0-1 0 0,1 0 1 0 0,-1 1 0 0 0,0-1-1 0 0,1 0 1 0 0,-1 0 0 0 0,1 0-1 0 0,-1 1 1 0 0,1-1 0 0 0,-1 0-1 0 0,0 1 1 0 0,1-1-1 0 0,-1 0 1 0 0,0 1 0 0 0,1-1-1 0 0,-1 0 1 0 0,0 1 0 0 0,0-1-1 0 0,1 1 1 0 0,-1-1 0 0 0,0 1-1 0 0,7 27 378 0 0,-6 51 439 0 0,-1-55-615 0 0,-34 449 2027 0 0,8-197-1436 0 0,18-165-657 0 0,-14 512 1128 0 0,24-597-1263 0 0,-2-2 13 0 0,1-1 1 0 0,2 1 0 0 0,8 36 0 0 0,-11-60-29 0 0,0 0 0 0 0,0 0 0 0 0,0 0 1 0 0,0 0-1 0 0,0 1 0 0 0,0-1 0 0 0,0 0 0 0 0,0 0 0 0 0,0 0 1 0 0,0 0-1 0 0,1 0 0 0 0,-1 1 0 0 0,0-1 0 0 0,0 0 0 0 0,0 0 1 0 0,0 0-1 0 0,0 0 0 0 0,0 0 0 0 0,1 0 0 0 0,-1 0 1 0 0,0 1-1 0 0,0-1 0 0 0,0 0 0 0 0,0 0 0 0 0,1 0 0 0 0,-1 0 1 0 0,0 0-1 0 0,0 0 0 0 0,0 0 0 0 0,0 0 0 0 0,1 0 0 0 0,-1 0 1 0 0,0 0-1 0 0,0 0 0 0 0,0 0 0 0 0,1 0 0 0 0,-1 0 1 0 0,0 0-1 0 0,0 0 0 0 0,0 0 0 0 0,0 0 0 0 0,1 0 0 0 0,-1-1 1 0 0,0 1-1 0 0,0 0 0 0 0,0 0 0 0 0,0 0 0 0 0,0 0 1 0 0,1 0-1 0 0,-1 0 0 0 0,0 0 0 0 0,0-1 0 0 0,0 1 0 0 0,0 0 1 0 0,12-14-679 0 0,9-19-1590 0 0,18-34-4864 0 0,-9 8 1215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1056 0 0,'0'0'9370'0'0,"5"-8"-9140"0"0,17-21-202 0 0,-21 29-30 0 0,-1-1-1 0 0,0 1 0 0 0,0 0 1 0 0,0 0-1 0 0,0 0 0 0 0,0-1 0 0 0,0 1 1 0 0,1 0-1 0 0,-1 0 0 0 0,0 0 1 0 0,0 0-1 0 0,0-1 0 0 0,0 1 1 0 0,1 0-1 0 0,-1 0 0 0 0,0 0 0 0 0,0 0 1 0 0,0 0-1 0 0,1 0 0 0 0,-1-1 1 0 0,0 1-1 0 0,0 0 0 0 0,1 0 1 0 0,-1 0-1 0 0,0 0 0 0 0,0 0 0 0 0,1 0 1 0 0,-1 0-1 0 0,0 0 0 0 0,0 0 1 0 0,1 0-1 0 0,-1 0 0 0 0,0 0 1 0 0,0 0-1 0 0,0 0 0 0 0,1 1 1 0 0,-1-1-1 0 0,0 0 0 0 0,0 0 0 0 0,1 0 1 0 0,-1 0-1 0 0,0 0 0 0 0,0 0 1 0 0,0 1-1 0 0,1-1 0 0 0,-1 0 1 0 0,0 0-1 0 0,0 0 0 0 0,0 0 0 0 0,0 1 1 0 0,0-1-1 0 0,1 0 0 0 0,-1 0 1 0 0,0 0-1 0 0,0 1 0 0 0,0-1 1 0 0,0 1-1 0 0,5 13 35 0 0,-5-12 3 0 0,9 44 478 0 0,-3 0-1 0 0,-1 1 1 0 0,-2 0-1 0 0,-5 59 1 0 0,1-87-414 0 0,-23 342 1151 0 0,-1 34-386 0 0,27-280-749 0 0,4-1 0 0 0,25 133 0 0 0,14 81 639 0 0,-40-407-3798 0 0,9 20-1715 0 0,7 3-748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1 3024 0 0,'0'0'8856'0'0,"4"4"-8804"0"0,-1 0 13 0 0,-1 1 0 0 0,1 0 0 0 0,-1-1 0 0 0,1 1 1 0 0,-1 0-1 0 0,-1 0 0 0 0,1 0 0 0 0,-1 1 0 0 0,0-1 0 0 0,0 0 0 0 0,0 0 0 0 0,-1 1 0 0 0,0 9 0 0 0,-1 17 312 0 0,-6 37 0 0 0,4-39-221 0 0,-129 653 2244 0 0,116-612-2328 0 0,3 1 0 0 0,3 0 0 0 0,4 1 0 0 0,2 0 0 0 0,4 0 0 0 0,3 0-1 0 0,17 101 1 0 0,-3-90-97 0 0,3-1 0 0 0,44 115 0 0 0,-55-253-3087 0 0,3-16-2416 0 0,-3 11-185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1540 0 0,'0'0'8539'0'0,"9"11"-8403"0"0,-3-5-83 0 0,-1 0 14 0 0,0-1 0 0 0,0 1-1 0 0,-1 0 1 0 0,0 1 0 0 0,0-1-1 0 0,0 1 1 0 0,-1 0 0 0 0,0 0-1 0 0,0 0 1 0 0,-1 0 0 0 0,0 0-1 0 0,2 9 1 0 0,5 75 854 0 0,-5 160 0 0 0,-5-197-664 0 0,-43 510 1568 0 0,8-189-1199 0 0,32-307-536 0 0,2-1-1 0 0,13 109 1 0 0,-6-161 467 0 0,1-24-460 0 0,4-34-809 0 0,-8 35 377 0 0,20-96-4731 0 0,-6 50 952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10 1156 0 0,'0'0'9113'0'0,"3"-3"-8658"0"0,-3 3-449 0 0,0 0 0 0 0,0-1 0 0 0,0 1 0 0 0,0 0 0 0 0,0-1 0 0 0,1 1 0 0 0,-1-1 0 0 0,0 1 0 0 0,0 0 0 0 0,1 0 0 0 0,-1-1 1 0 0,0 1-1 0 0,0 0 0 0 0,1-1 0 0 0,-1 1 0 0 0,0 0 0 0 0,1 0 0 0 0,-1 0 0 0 0,0-1 0 0 0,1 1 0 0 0,-1 0 0 0 0,0 0 0 0 0,1 0 0 0 0,-1 0 0 0 0,0 0 0 0 0,1 0 1 0 0,-1-1-1 0 0,1 1 0 0 0,-1 0 0 0 0,0 0 0 0 0,1 0 0 0 0,-1 0 0 0 0,0 1 0 0 0,1-1 0 0 0,-1 0 0 0 0,1 0 0 0 0,-1 0 0 0 0,0 0 0 0 0,1 0 0 0 0,-1 0 1 0 0,0 0-1 0 0,1 1 0 0 0,-1-1 0 0 0,0 0 0 0 0,1 1 0 0 0,3 26 284 0 0,-4 15 141 0 0,-2 1 1 0 0,-2-2-1 0 0,-10 49 1 0 0,-38 120 352 0 0,45-185-664 0 0,-127 380 1429 0 0,-16 62-794 0 0,133-390-616 0 0,-12 124-1 0 0,29-201-88 0 0,0 0 1 0 0,-1 1-1 0 0,1-1 0 0 0,0 0 1 0 0,0 0-1 0 0,0 0 0 0 0,0 1 1 0 0,0-1-1 0 0,0 0 0 0 0,0 0 0 0 0,0 1 1 0 0,0-1-1 0 0,0 0 0 0 0,0 0 1 0 0,0 0-1 0 0,0 1 0 0 0,1-1 0 0 0,-1 0 1 0 0,0 0-1 0 0,0 1 0 0 0,0-1 1 0 0,0 0-1 0 0,0 0 0 0 0,0 0 0 0 0,0 0 1 0 0,1 1-1 0 0,-1-1 0 0 0,0 0 1 0 0,0 0-1 0 0,0 0 0 0 0,0 0 1 0 0,1 1-1 0 0,-1-1 0 0 0,0 0 0 0 0,0 0 1 0 0,0 0-1 0 0,1 0 0 0 0,-1 0 1 0 0,0 0-1 0 0,1 0 0 0 0,9-5 488 0 0,14-15-944 0 0,-21 17 512 0 0,13-13-865 0 0,0-1 0 0 0,15-22-1 0 0,10-20-5232 0 0,-9 11 578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1 744 0 0,'0'0'7399'0'0,"-1"14"-6829"0"0,-4 24 51 0 0,-2-1-1 0 0,-15 49 1 0 0,-34 87 941 0 0,25-79-997 0 0,-102 374 1350 0 0,112-369-1597 0 0,5 0-1 0 0,-8 185 1 0 0,27 229 1279 0 0,-3-513-1447 0 0,1-2-154 0 0,1-1 0 0 0,-1 0 1 0 0,0 1-1 0 0,0-1 0 0 0,0 0 0 0 0,0 0 0 0 0,-1 1 1 0 0,1-5-1 0 0,0 5-110 0 0,32-111-4238 0 0,-24 91 1202 0 0,18-33 0 0 0,7-2-2923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1 652 0 0,'0'0'7247'0'0,"7"13"-6977"0"0,-3-5-226 0 0,1 1 21 0 0,-1 0 1 0 0,0 0-1 0 0,-1 0 1 0 0,0 0-1 0 0,-1 1 1 0 0,1-1-1 0 0,-2 1 1 0 0,1-1-1 0 0,-1 16 0 0 0,-3 26 731 0 0,-2 0 0 0 0,-17 81 0 0 0,-36 98 916 0 0,41-171-1419 0 0,-29 102 471 0 0,-40 168 135 0 0,71-259-185 0 0,3 1-1 0 0,-3 126 1 0 0,14-195-639 0 0,0 0-1 0 0,0 1 1 0 0,0-1-1 0 0,0 0 0 0 0,0 0 1 0 0,0 0-1 0 0,0 0 1 0 0,1 0-1 0 0,-1 0 1 0 0,1 1-1 0 0,0-1 1 0 0,-1 0-1 0 0,1-1 0 0 0,0 1 1 0 0,0 0-1 0 0,0 0 1 0 0,1 0-1 0 0,-1 0 1 0 0,0-1-1 0 0,1 1 1 0 0,-1-1-1 0 0,1 1 1 0 0,2 1-1 0 0,1-1-216 0 0,0 0 0 0 0,0-1 0 0 0,0 0 1 0 0,0 0-1 0 0,0 0 0 0 0,1 0 0 0 0,-1-1 0 0 0,8 0 0 0 0,45 1-7197 0 0,-2-7-840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4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12 3312 0 0,'0'0'9713'0'0,"2"-3"-10072"0"0,3-6 33 0 0,-3 9 184 0 0,0 18 229 0 0,-9 33 264 0 0,-1-19-237 0 0,-1-1-1 0 0,-25 55 1 0 0,29-75-87 0 0,0-1 0 0 0,-1 0 0 0 0,0 0 0 0 0,0 0 0 0 0,-1-1 0 0 0,0 0 0 0 0,-1-1 1 0 0,0 1-1 0 0,-1-1 0 0 0,0-1 0 0 0,-15 11 0 0 0,24-18-9 0 0,0 0 1 0 0,0 0-1 0 0,0 0 0 0 0,0 0 1 0 0,0 0-1 0 0,0 0 0 0 0,0 1 1 0 0,0-1-1 0 0,0 0 1 0 0,0 0-1 0 0,0 0 0 0 0,0 0 1 0 0,-1 0-1 0 0,1 0 0 0 0,0 0 1 0 0,0 0-1 0 0,0 0 1 0 0,0 0-1 0 0,0 0 0 0 0,0 0 1 0 0,0 0-1 0 0,0 0 0 0 0,-1 1 1 0 0,1-1-1 0 0,0 0 1 0 0,0 0-1 0 0,0 0 0 0 0,0 0 1 0 0,0 0-1 0 0,0 0 0 0 0,-1 0 1 0 0,1 0-1 0 0,0 0 0 0 0,0-1 1 0 0,0 1-1 0 0,0 0 1 0 0,0 0-1 0 0,0 0 0 0 0,0 0 1 0 0,-1 0-1 0 0,1 0 0 0 0,0 0 1 0 0,0 0-1 0 0,0 0 1 0 0,0 0-1 0 0,0 0 0 0 0,0 0 1 0 0,0 0-1 0 0,0 0 0 0 0,0-1 1 0 0,0 1-1 0 0,-1 0 0 0 0,1 0 1 0 0,0 0-1 0 0,0 0 1 0 0,0 0-1 0 0,0 0 0 0 0,0 0 1 0 0,0-1-1 0 0,4-9 147 0 0,12-12-772 0 0,6-1 140 0 0,2 2 1 0 0,0 1-1 0 0,1 1 0 0 0,1 1 0 0 0,1 1 1 0 0,50-23-1 0 0,-74 38 489 0 0,-1 1 1 0 0,1 0-1 0 0,-1-1 1 0 0,1 1-1 0 0,0 0 0 0 0,0 1 1 0 0,0-1-1 0 0,-1 0 0 0 0,1 1 1 0 0,0 0-1 0 0,0 0 1 0 0,0 0-1 0 0,0 0 0 0 0,0 0 1 0 0,0 0-1 0 0,0 1 0 0 0,0-1 1 0 0,3 2-1 0 0,-4 0 14 0 0,1-1-1 0 0,-1 1 0 0 0,0 0 1 0 0,1 0-1 0 0,-1 0 0 0 0,0 1 1 0 0,0-1-1 0 0,-1 0 1 0 0,1 1-1 0 0,0-1 0 0 0,-1 1 1 0 0,1 0-1 0 0,-1-1 1 0 0,0 1-1 0 0,0 0 0 0 0,0 0 1 0 0,1 5-1 0 0,2 7-52 0 0,0 0-1 0 0,0 0 1 0 0,-2 0 0 0 0,0 0-1 0 0,0 1 1 0 0,-2-1-1 0 0,0 0 1 0 0,0 1 0 0 0,-2-1-1 0 0,0 0 1 0 0,-1 0-1 0 0,-6 23 1 0 0,-2-3-3887 0 0,8-28 1193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297 148 548 0 0,'0'0'2417'0'0,"-1"-3"-2140"0"0,1-2 133 0 0,-1 1 0 0 0,0 0-1 0 0,-1 0 1 0 0,1 0-1 0 0,-1-1 1 0 0,1 1 0 0 0,-1 1-1 0 0,-1-1 1 0 0,-3-6 0 0 0,4 8-260 0 0,0 0 1 0 0,0 0-1 0 0,0 1 1 0 0,0-1 0 0 0,-1 1-1 0 0,1-1 1 0 0,0 1-1 0 0,-1 0 1 0 0,1 0-1 0 0,-1 0 1 0 0,1 0 0 0 0,-1 0-1 0 0,0 1 1 0 0,1-1-1 0 0,-1 1 1 0 0,0 0-1 0 0,1 0 1 0 0,-5 0 0 0 0,0 1-125 0 0,1 0 1 0 0,0 0 0 0 0,-1 0 0 0 0,1 1 0 0 0,0 0 0 0 0,0 1 0 0 0,0 0 0 0 0,0-1 0 0 0,1 2 0 0 0,-1-1-1 0 0,1 1 1 0 0,-1 0 0 0 0,1 0 0 0 0,1 0 0 0 0,-1 0 0 0 0,-4 7 0 0 0,-4 3-8 0 0,1 1 0 0 0,1 0 1 0 0,0 1-1 0 0,-10 20 0 0 0,11-18 35 0 0,2-1 0 0 0,0 1 1 0 0,1 0-1 0 0,1 0 0 0 0,1 1 0 0 0,1 0 0 0 0,0 0 0 0 0,1 0 1 0 0,1 0-1 0 0,1 1 0 0 0,2 25 0 0 0,0-38-9 0 0,0 0 1 0 0,1-1-1 0 0,0 1 1 0 0,0-1-1 0 0,1 1 1 0 0,0-1-1 0 0,0 0 0 0 0,0 0 1 0 0,0 0-1 0 0,1 0 1 0 0,0 0-1 0 0,1-1 1 0 0,-1 0-1 0 0,1 0 0 0 0,0 0 1 0 0,0-1-1 0 0,0 1 1 0 0,1-1-1 0 0,0 0 1 0 0,0-1-1 0 0,0 0 0 0 0,0 1 1 0 0,0-2-1 0 0,1 1 1 0 0,-1-1-1 0 0,1 0 0 0 0,-1 0 1 0 0,13 1-1 0 0,-7-2 15 0 0,-1 1-1 0 0,1-2 0 0 0,0 1 1 0 0,0-1-1 0 0,-1-1 0 0 0,1 0 1 0 0,0-1-1 0 0,-1-1 0 0 0,0 1 1 0 0,1-2-1 0 0,-1 1 1 0 0,0-2-1 0 0,-1 1 0 0 0,1-1 1 0 0,-1-1-1 0 0,13-9 0 0 0,-12 5 2 0 0,0 0-1 0 0,-1-1 1 0 0,0 0-1 0 0,-1-1 1 0 0,-1 1-1 0 0,0-2 1 0 0,0 1-1 0 0,-1-1 1 0 0,-1-1-1 0 0,0 1 1 0 0,-1-1-1 0 0,0 0 1 0 0,4-22-1 0 0,-4 8 11 0 0,-1 0 0 0 0,-1-1-1 0 0,-1 0 1 0 0,-2 0 0 0 0,-6-56 0 0 0,5 77-72 0 0,0 0 1 0 0,-1 0 0 0 0,-1 0 0 0 0,1 0-1 0 0,-1 1 1 0 0,0-1 0 0 0,-1 1-1 0 0,0 0 1 0 0,0 0 0 0 0,0 0-1 0 0,-1 0 1 0 0,0 1 0 0 0,-1-1 0 0 0,1 2-1 0 0,-12-11 1 0 0,13 13-119 0 0,0 1 0 0 0,0 0 0 0 0,0-1-1 0 0,0 1 1 0 0,0 0 0 0 0,0 1 0 0 0,0-1 0 0 0,-1 1 0 0 0,1 0 0 0 0,-1 0-1 0 0,1 0 1 0 0,-1 1 0 0 0,1-1 0 0 0,-1 1 0 0 0,1 0 0 0 0,-1 1 0 0 0,1-1-1 0 0,-1 1 1 0 0,1 0 0 0 0,-1 0 0 0 0,1 0 0 0 0,0 0 0 0 0,-1 1 0 0 0,1 0-1 0 0,0 0 1 0 0,0 0 0 0 0,0 0 0 0 0,1 1 0 0 0,-6 4 0 0 0,-32 28-5660 0 0,23-16 392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82 305 2660 0 0,'0'0'5627'0'0,"-1"-8"-5407"0"0,-3-7-200 0 0,-1-2 572 0 0,2 0-1 0 0,-3-24 1 0 0,6 36-524 0 0,-1 0 0 0 0,1 0 0 0 0,0 0-1 0 0,1 0 1 0 0,-1 0 0 0 0,1 1 0 0 0,0-1 0 0 0,0 0-1 0 0,1 0 1 0 0,-1 1 0 0 0,1-1 0 0 0,0 1-1 0 0,0-1 1 0 0,5-5 0 0 0,4-3-123 0 0,1 2-1 0 0,0 0 1 0 0,1 0 0 0 0,0 1-1 0 0,0 0 1 0 0,1 2 0 0 0,1-1-1 0 0,-1 2 1 0 0,1 0 0 0 0,1 0-1 0 0,-1 2 1 0 0,1 0 0 0 0,0 1-1 0 0,0 0 1 0 0,0 1 0 0 0,1 1-1 0 0,23 0 1 0 0,-37 2 30 0 0,-1 0 0 0 0,1 0-1 0 0,-1 1 1 0 0,0-1 0 0 0,1 1 0 0 0,-1-1-1 0 0,0 1 1 0 0,1 0 0 0 0,-1 0 0 0 0,0 0 0 0 0,0 0-1 0 0,0 0 1 0 0,0 0 0 0 0,0 1 0 0 0,0-1-1 0 0,0 1 1 0 0,0 0 0 0 0,-1-1 0 0 0,1 1 0 0 0,0 0-1 0 0,-1 0 1 0 0,0 0 0 0 0,1 0 0 0 0,-1 0 0 0 0,0 0-1 0 0,0 0 1 0 0,0 1 0 0 0,0-1 0 0 0,-1 0-1 0 0,1 0 1 0 0,-1 1 0 0 0,1-1 0 0 0,-1 1 0 0 0,0 3-1 0 0,1 3 73 0 0,-1 1-1 0 0,0 0 0 0 0,0 0 0 0 0,-1 0 0 0 0,0 0 0 0 0,-1 0 0 0 0,-4 13 1 0 0,-6 8 105 0 0,-1 0 1 0 0,-1-1 0 0 0,-1-1 0 0 0,-2 0-1 0 0,-29 38 1 0 0,-114 122 400 0 0,26-52-47 0 0,134-137-492 0 0,0 0 0 0 0,0 0 1 0 0,0 0-1 0 0,0 0 0 0 0,0 0 0 0 0,0 0 0 0 0,-1 0 1 0 0,1 0-1 0 0,0 0 0 0 0,0 0 0 0 0,0 0 0 0 0,0 1 1 0 0,0-1-1 0 0,0 0 0 0 0,0 0 0 0 0,0 0 0 0 0,0 0 1 0 0,0 0-1 0 0,0 0 0 0 0,0 0 0 0 0,0 0 0 0 0,0 0 1 0 0,0 1-1 0 0,0-1 0 0 0,0 0 0 0 0,0 0 1 0 0,0 0-1 0 0,0 0 0 0 0,0 0 0 0 0,0 0 0 0 0,0 0 1 0 0,0 1-1 0 0,0-1 0 0 0,0 0 0 0 0,0 0 0 0 0,0 0 1 0 0,0 0-1 0 0,0 0 0 0 0,0 0 0 0 0,0 0 0 0 0,0 0 1 0 0,0 0-1 0 0,0 1 0 0 0,0-1 0 0 0,0 0 0 0 0,1 0 1 0 0,-1 0-1 0 0,0 0 0 0 0,0 0 0 0 0,0 0 0 0 0,0 0 1 0 0,0 0-1 0 0,0 0 0 0 0,0 0 0 0 0,0 0 0 0 0,0 0 1 0 0,1 0-1 0 0,-1 0 0 0 0,10 0 437 0 0,14-4-62 0 0,61-25-341 0 0,1 5 0 0 0,1 4 0 0 0,156-17 0 0 0,-232 36-334 0 0,44 0 495 0 0,-52 2-757 0 0,1-1 0 0 0,-1 1 0 0 0,1 0 0 0 0,-1 0 0 0 0,1 0 1 0 0,-1 1-1 0 0,6 2 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0 377 1044 0 0,'0'0'7675'0'0,"5"-15"-7535"0"0,49-105 104 0 0,-13 47-233 0 0,44-86 569 0 0,-85 157-446 0 0,7-6 675 0 0,-6 41-1543 0 0,-4 22 1499 0 0,-3 0-1 0 0,-15 68 1 0 0,9-61-432 0 0,-106 455 933 0 0,117-504-1657 0 0,7-14-938 0 0,15-20-2821 0 0,-16 16 3213 0 0,21-24-4468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330 167 2980 0 0,'0'0'3979'0'0,"1"-13"-3119"0"0,3-42-38 0 0,-4 53-740 0 0,0 0 1 0 0,0 1-1 0 0,1-1 0 0 0,-1 0 0 0 0,0 0 0 0 0,-1 1 0 0 0,1-1 0 0 0,0 0 0 0 0,0 1 0 0 0,-1-1 0 0 0,1 0 0 0 0,-1 1 0 0 0,1-1 0 0 0,-1 1 0 0 0,0-1 0 0 0,0 0 0 0 0,0 1 0 0 0,0 0 0 0 0,0-1 0 0 0,-1-1 0 0 0,1 3-67 0 0,0-1-1 0 0,0 1 1 0 0,-1-1-1 0 0,1 1 1 0 0,0 0-1 0 0,0 0 1 0 0,0-1 0 0 0,-1 1-1 0 0,1 0 1 0 0,0 0-1 0 0,0 0 1 0 0,0 0 0 0 0,-1 0-1 0 0,1 1 1 0 0,0-1-1 0 0,0 0 1 0 0,0 0 0 0 0,-1 1-1 0 0,1-1 1 0 0,-2 2-1 0 0,-6 3-4 0 0,1 0 0 0 0,-1 0-1 0 0,1 1 1 0 0,-12 10 0 0 0,18-14 121 0 0,-23 21 10 0 0,1 1 0 0 0,2 1-1 0 0,0 1 1 0 0,1 1-1 0 0,2 1 1 0 0,1 1 0 0 0,1 0-1 0 0,1 2 1 0 0,2-1 0 0 0,1 2-1 0 0,-9 35 1 0 0,19-57-153 0 0,1-1 0 0 0,0 1 0 0 0,1 0 0 0 0,0 0 1 0 0,1 0-1 0 0,0 0 0 0 0,3 19 0 0 0,-3-26 34 0 0,1 0 0 0 0,-1-1 0 0 0,1 1 0 0 0,0 0 0 0 0,0 0 0 0 0,0 0 0 0 0,1-1 0 0 0,-1 1 0 0 0,1-1 0 0 0,-1 1 0 0 0,1-1 0 0 0,0 0 0 0 0,0 1 0 0 0,0-1 0 0 0,0 0 0 0 0,0 0 0 0 0,0 0 0 0 0,0-1 1 0 0,1 1-1 0 0,-1 0 0 0 0,1-1 0 0 0,0 0 0 0 0,-1 1 0 0 0,1-1 0 0 0,0 0 0 0 0,-1 0 0 0 0,1-1 0 0 0,0 1 0 0 0,0-1 0 0 0,5 1 0 0 0,1-1 45 0 0,-1-1 0 0 0,1 1 0 0 0,0-2 0 0 0,0 1 1 0 0,-1-1-1 0 0,1-1 0 0 0,-1 0 0 0 0,0 0 0 0 0,0 0 0 0 0,0-1 0 0 0,0 0 0 0 0,-1-1 1 0 0,1 0-1 0 0,-1 0 0 0 0,0 0 0 0 0,-1-1 0 0 0,1 0 0 0 0,-1 0 0 0 0,0-1 1 0 0,5-7-1 0 0,3-5-45 0 0,-1 0 0 0 0,0-1 0 0 0,-2 0-1 0 0,0-1 1 0 0,-1 0 0 0 0,10-33 0 0 0,-11 23-60 0 0,-1 0 0 0 0,7-62 0 0 0,-13 79 9 0 0,-2 1 0 0 0,0-1 0 0 0,0 1-1 0 0,-1-1 1 0 0,-1 1 0 0 0,0-1 0 0 0,0 1 0 0 0,-2 0-1 0 0,-7-21 1 0 0,9 30-4 0 0,-1-1 0 0 0,1 1 0 0 0,0 0 0 0 0,-1 1 0 0 0,0-1 0 0 0,0 0 0 0 0,0 1 0 0 0,0 0-1 0 0,-1-1 1 0 0,1 1 0 0 0,-1 1 0 0 0,0-1 0 0 0,0 0 0 0 0,0 1 0 0 0,0 0 0 0 0,-5-2 0 0 0,6 3-45 0 0,0 0 1 0 0,0 0-1 0 0,0 1 1 0 0,0-1-1 0 0,0 1 0 0 0,0 0 1 0 0,-1 0-1 0 0,1 0 1 0 0,0 0-1 0 0,0 1 1 0 0,0-1-1 0 0,0 1 0 0 0,0 0 1 0 0,0 0-1 0 0,0 0 1 0 0,0 0-1 0 0,0 0 1 0 0,1 1-1 0 0,-1-1 1 0 0,0 1-1 0 0,1 0 0 0 0,-1 0 1 0 0,1 0-1 0 0,-4 4 1 0 0,2-3-445 0 0,1 0 0 0 0,0 1 1 0 0,0 0-1 0 0,0 0 0 0 0,0 0 0 0 0,0 0 1 0 0,-3 8-1 0 0,1 11-3714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91 201 2736 0 0,'2'-2'9977'0'0,"-2"-4"-10001"0"0,2-1 1 0 0,-1 1-1 0 0,1 0 0 0 0,0 0 1 0 0,0 0-1 0 0,0 0 0 0 0,1 0 0 0 0,0 0 1 0 0,0 1-1 0 0,1-1 0 0 0,0 1 1 0 0,0 0-1 0 0,0 0 0 0 0,0 0 0 0 0,9-7 1 0 0,6-5-60 0 0,1 1 1 0 0,36-22 0 0 0,-52 35 40 0 0,1-1 0 0 0,0 1 0 0 0,0 0 0 0 0,1 0 0 0 0,-1 1 0 0 0,0 0-1 0 0,1 0 1 0 0,0 0 0 0 0,-1 0 0 0 0,1 1 0 0 0,0 0 0 0 0,0 0 0 0 0,0 1 0 0 0,7 0 0 0 0,-12 0 5 0 0,0 1-1 0 0,1 0 1 0 0,-1 0 0 0 0,0 0 0 0 0,1 0 0 0 0,-1 0 0 0 0,0 0 0 0 0,0 0 0 0 0,0 0 0 0 0,0 0-1 0 0,0 1 1 0 0,0-1 0 0 0,0 0 0 0 0,0 1 0 0 0,-1-1 0 0 0,1 1 0 0 0,0-1 0 0 0,-1 1-1 0 0,1-1 1 0 0,-1 1 0 0 0,0-1 0 0 0,1 1 0 0 0,-1-1 0 0 0,0 1 0 0 0,0-1 0 0 0,0 1-1 0 0,0 2 1 0 0,-2 45 1 0 0,0-38 175 0 0,-1 0 0 0 0,0 0 0 0 0,-1 0 0 0 0,0 0 1 0 0,0-1-1 0 0,-1 0 0 0 0,-10 14 0 0 0,-50 67 459 0 0,44-63-497 0 0,-109 115 232 0 0,51-60-273 0 0,66-65-63 0 0,13-17 24 0 0,0-1 1 0 0,0 1 0 0 0,0-1 0 0 0,0 0-1 0 0,0 1 1 0 0,0-1 0 0 0,0 0-1 0 0,0 1 1 0 0,0-1 0 0 0,0 1 0 0 0,0-1-1 0 0,1 0 1 0 0,-1 1 0 0 0,0-1 0 0 0,0 0-1 0 0,0 1 1 0 0,0-1 0 0 0,1 0-1 0 0,-1 1 1 0 0,0-1 0 0 0,0 0 0 0 0,1 0-1 0 0,-1 1 1 0 0,0-1 0 0 0,1 0 0 0 0,-1 0-1 0 0,0 1 1 0 0,1-1 0 0 0,-1 0-1 0 0,0 0 1 0 0,1 0 0 0 0,-1 0 0 0 0,0 0-1 0 0,1 1 1 0 0,-1-1 0 0 0,0 0-1 0 0,1 0 1 0 0,-1 0 0 0 0,1 0 0 0 0,-1 0-1 0 0,0 0 1 0 0,1 0 0 0 0,-1 0 0 0 0,0 0-1 0 0,1-1 1 0 0,-1 1 0 0 0,1 0-1 0 0,-1 0 1 0 0,1 0 0 0 0,55-2 612 0 0,0-3 1 0 0,63-12-1 0 0,35-16-5660 0 0,-135 25 324 0 0,-6 2 787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56 2268 0 0,'0'0'3926'0'0,"2"-5"-3741"0"0,8-15-71 0 0,-8 15 132 0 0,-6 5-34 0 0,1 1 0 0 0,-1 0 0 0 0,1 0 0 0 0,-1 0-1 0 0,1 0 1 0 0,0 1 0 0 0,0-1 0 0 0,-1 1 0 0 0,1 0-1 0 0,0 0 1 0 0,0 0 0 0 0,0 0 0 0 0,-4 5 0 0 0,-37 39 359 0 0,35-35-125 0 0,-6 7-172 0 0,1 0 1 0 0,1 0-1 0 0,0 1 0 0 0,-10 23 0 0 0,19-35-248 0 0,0 1 0 0 0,1 1 0 0 0,0-1 0 0 0,0 0 0 0 0,1 1 0 0 0,0-1 0 0 0,1 1 0 0 0,0 0 0 0 0,0-1 0 0 0,1 1 0 0 0,0 0 0 0 0,0 0 0 0 0,3 15-1 0 0,-2-20 18 0 0,1-1 0 0 0,-1 1-1 0 0,0 0 1 0 0,1-1 0 0 0,0 0-1 0 0,0 1 1 0 0,0-1-1 0 0,0 0 1 0 0,1 0 0 0 0,-1 0-1 0 0,1 0 1 0 0,-1-1 0 0 0,1 1-1 0 0,0-1 1 0 0,0 1-1 0 0,1-1 1 0 0,-1 0 0 0 0,0 0-1 0 0,1-1 1 0 0,-1 1 0 0 0,1-1-1 0 0,-1 1 1 0 0,1-1-1 0 0,0 0 1 0 0,0 0 0 0 0,-1-1-1 0 0,1 1 1 0 0,7-1 0 0 0,-4 0 43 0 0,1 0 1 0 0,0 0 0 0 0,-1-1-1 0 0,1 0 1 0 0,-1 0 0 0 0,1-1-1 0 0,-1 0 1 0 0,0 0 0 0 0,1-1-1 0 0,-1 0 1 0 0,0 0 0 0 0,-1-1-1 0 0,12-7 1 0 0,-10 4-66 0 0,0-1-1 0 0,0 0 1 0 0,0-1 0 0 0,-1 1-1 0 0,0-2 1 0 0,-1 1-1 0 0,0-1 1 0 0,0 0 0 0 0,-1 0-1 0 0,0 0 1 0 0,-1-1-1 0 0,4-14 1 0 0,-3 5-107 0 0,-1-1 0 0 0,-1 1 0 0 0,0 0 0 0 0,-2-1-1 0 0,-1-40 1 0 0,-1 54 29 0 0,0 0-1 0 0,0 1 0 0 0,-1-1 0 0 0,0 0 0 0 0,0 1 1 0 0,0 0-1 0 0,-1-1 0 0 0,-4-5 0 0 0,7 10 6 0 0,-1 0 0 0 0,0 0 1 0 0,0 1-1 0 0,0-1 0 0 0,0 1 0 0 0,-1-1 0 0 0,1 1 0 0 0,0-1 0 0 0,-1 1 0 0 0,1 0 1 0 0,-1 0-1 0 0,1 0 0 0 0,-1 0 0 0 0,1 0 0 0 0,-1 0 0 0 0,0 0 0 0 0,0 0 0 0 0,1 1 0 0 0,-1-1 1 0 0,0 1-1 0 0,0-1 0 0 0,0 1 0 0 0,0 0 0 0 0,0-1 0 0 0,1 1 0 0 0,-1 0 0 0 0,0 0 0 0 0,0 0 1 0 0,0 1-1 0 0,0-1 0 0 0,0 0 0 0 0,0 1 0 0 0,-1 0 0 0 0,1 0-75 0 0,0 0 1 0 0,0 0-1 0 0,1 1 0 0 0,-1-1 0 0 0,0 0 0 0 0,1 1 1 0 0,-1-1-1 0 0,1 1 0 0 0,0-1 0 0 0,-1 1 0 0 0,1 0 1 0 0,0 0-1 0 0,0 0 0 0 0,0-1 0 0 0,0 1 0 0 0,0 3 1 0 0,-8 36-4972 0 0,8-20 2242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98 173 744 0 0,'0'0'8119'0'0,"26"6"-5271"0"0,-16-12-2684 0 0,-2 0 0 0 0,1 0 1 0 0,0-1-1 0 0,-1 0 0 0 0,-1-1 0 0 0,1 1 0 0 0,-1-1 1 0 0,0-1-1 0 0,-1 0 0 0 0,9-15 0 0 0,-5 8-169 0 0,1 2-1 0 0,16-19 1 0 0,-20 27 285 0 0,8-7-1354 0 0,-14 14 1023 0 0,-1 0 1 0 0,1 0-1 0 0,-1 0 0 0 0,0 0 1 0 0,1 0-1 0 0,-1 1 0 0 0,0-1 1 0 0,0 0-1 0 0,0 0 0 0 0,0 0 0 0 0,0 0 1 0 0,0 0-1 0 0,0 0 0 0 0,0 0 1 0 0,0 0-1 0 0,0 0 0 0 0,-1 0 0 0 0,1 0 1 0 0,-1 2-1 0 0,-5 24 265 0 0,-1 0-1 0 0,-1-1 1 0 0,-2 0 0 0 0,0 0-1 0 0,-16 25 1 0 0,-13 35 2 0 0,23-48-118 0 0,4-10-24 0 0,2 0 1 0 0,0 1-1 0 0,-8 41 0 0 0,18-70-96 0 0,0 1 0 0 0,0-1 0 0 0,0 1 1 0 0,0 0-1 0 0,-1-1 0 0 0,1 1 0 0 0,0-1 0 0 0,0 1 0 0 0,0 0 0 0 0,0-1 1 0 0,0 1-1 0 0,0-1 0 0 0,1 1 0 0 0,-1 0 0 0 0,0-1 0 0 0,0 1 0 0 0,0-1 1 0 0,0 1-1 0 0,1-1 0 0 0,-1 1 0 0 0,0-1 0 0 0,1 1 0 0 0,-1-1 0 0 0,0 1 1 0 0,1-1-1 0 0,-1 1 0 0 0,1-1 0 0 0,-1 1 0 0 0,0-1 0 0 0,1 0 0 0 0,-1 1 1 0 0,1-1-1 0 0,-1 0 0 0 0,1 0 0 0 0,-1 1 0 0 0,1-1 0 0 0,0 0 1 0 0,-1 0-1 0 0,1 0 0 0 0,-1 1 0 0 0,1-1 0 0 0,-1 0 0 0 0,1 0 0 0 0,0 0 1 0 0,-1 0-1 0 0,1 0 0 0 0,-1 0 0 0 0,1 0 0 0 0,0 0 0 0 0,-1-1 0 0 0,1 1 1 0 0,-1 0-1 0 0,1 0 0 0 0,0-1 0 0 0,7 1-1847 0 0,-34 11-6630 0 0,14-8 8345 0 0,0-1 0 0 0,0-1-1 0 0,-13 0 1 0 0,21-1 527 0 0,1 0 0 0 0,0 0 0 0 0,-1 0 0 0 0,1 0 1 0 0,0-1-1 0 0,-1 1 0 0 0,1-1 0 0 0,0 0 0 0 0,0 0 1 0 0,0 0-1 0 0,0-1 0 0 0,0 1 0 0 0,0 0 0 0 0,0-1 0 0 0,0 0 1 0 0,-2-10 4204 0 0,5 11-4480 0 0,15-4 942 0 0,21 2-1923 0 0,-32 2 1148 0 0,31 1-194 0 0,0 1-1 0 0,56 8 0 0 0,42 2-5148 0 0,-117-11 2085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38 612 0 0,'0'0'7238'0'0,"1"-6"-6789"0"0,1-26 175 0 0,-22 34-1030 0 0,7 3 585 0 0,-1 1 0 0 0,1 1 0 0 0,0 0 0 0 0,1 1-1 0 0,-1 0 1 0 0,-20 20 0 0 0,-59 65 758 0 0,79-79-839 0 0,1 1-1 0 0,1 0 0 0 0,-14 24 0 0 0,21-33-61 0 0,2-1-1 0 0,-1 1 0 0 0,1-1 1 0 0,-1 1-1 0 0,2 0 0 0 0,-1 0 1 0 0,1 0-1 0 0,-1 0 0 0 0,2 0 1 0 0,-1 1-1 0 0,1-1 0 0 0,0 0 0 0 0,0 0 1 0 0,2 9-1 0 0,-1-12 22 0 0,0-1 0 0 0,0 1-1 0 0,1 0 1 0 0,-1-1 0 0 0,1 0-1 0 0,-1 1 1 0 0,1-1 0 0 0,0 0 0 0 0,0 0-1 0 0,0 0 1 0 0,0 0 0 0 0,0 0-1 0 0,1 0 1 0 0,-1-1 0 0 0,0 1 0 0 0,1-1-1 0 0,0 1 1 0 0,-1-1 0 0 0,1 0 0 0 0,0 0-1 0 0,-1 0 1 0 0,1-1 0 0 0,0 1-1 0 0,0-1 1 0 0,0 1 0 0 0,3-1 0 0 0,5 1 139 0 0,1 0 0 0 0,-1-1 0 0 0,0 0 0 0 0,1-1 0 0 0,15-3 0 0 0,-17 1-154 0 0,-1 0 0 0 0,0 0 0 0 0,0-1 1 0 0,0 0-1 0 0,0-1 0 0 0,0 0 0 0 0,-1 0 1 0 0,0-1-1 0 0,0 0 0 0 0,-1-1 0 0 0,0 1 1 0 0,0-1-1 0 0,0-1 0 0 0,-1 1 1 0 0,0-1-1 0 0,0 0 0 0 0,6-12 0 0 0,-6 9-96 0 0,-1 0-1 0 0,0 0 1 0 0,0-1-1 0 0,-1 0 0 0 0,-1 1 1 0 0,0-2-1 0 0,0 1 1 0 0,-1 0-1 0 0,-1 0 1 0 0,0-1-1 0 0,-1 1 0 0 0,0 0 1 0 0,-3-19-1 0 0,3 27-4 0 0,-1 1 0 0 0,-1 0 0 0 0,1 0-1 0 0,0-1 1 0 0,-1 1 0 0 0,1 0 0 0 0,-1 0-1 0 0,0 0 1 0 0,0 0 0 0 0,0 1 0 0 0,-1-1-1 0 0,1 1 1 0 0,-1-1 0 0 0,1 1 0 0 0,-1 0-1 0 0,0 0 1 0 0,0 0 0 0 0,0 0 0 0 0,0 0-1 0 0,0 1 1 0 0,-6-3 0 0 0,5 2-280 0 0,-1 1 1 0 0,1 0-1 0 0,0 0 0 0 0,-1 0 1 0 0,1 0-1 0 0,-1 1 0 0 0,1-1 1 0 0,-1 1-1 0 0,1 0 0 0 0,-1 1 1 0 0,1-1-1 0 0,-1 1 0 0 0,1 0 1 0 0,0 0-1 0 0,-1 0 0 0 0,-4 3 1 0 0,-1 3-2424 0 0,5 6-365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373 172 2672 0 0,'0'0'9814'0'0,"-7"-9"-10028"0"0,3 4 193 0 0,2 2 23 0 0,1 1 0 0 0,-1-1 0 0 0,0 1 0 0 0,0 0 0 0 0,0 0 0 0 0,0 0 0 0 0,0 0 0 0 0,0 0 0 0 0,-1 0 0 0 0,1 0 0 0 0,0 1 0 0 0,-1-1 0 0 0,0 1 0 0 0,1 0-1 0 0,-1 0 1 0 0,0 0 0 0 0,0 0 0 0 0,1 0 0 0 0,-1 0 0 0 0,0 1 0 0 0,0-1 0 0 0,0 1 0 0 0,0 0 0 0 0,-4 0 0 0 0,-17 4 62 0 0,0 1 1 0 0,0 1 0 0 0,1 1 0 0 0,-33 15-1 0 0,43-16-38 0 0,0 0 0 0 0,0 1 0 0 0,1 1 0 0 0,0 0 0 0 0,0 0 0 0 0,1 1 0 0 0,0 1 0 0 0,-19 20 0 0 0,28-28-12 0 0,1 1 0 0 0,-1-1 0 0 0,0 1 0 0 0,0-1 0 0 0,1 1 0 0 0,-1-1 0 0 0,1 1 0 0 0,0 0 0 0 0,0 0 0 0 0,0 0 0 0 0,0 0 0 0 0,1-1 0 0 0,-1 1 0 0 0,1 0 0 0 0,0 0 0 0 0,-1 0 0 0 0,1 0 0 0 0,1 0 0 0 0,-1 0 0 0 0,0 0 0 0 0,2 6 0 0 0,-1-6 23 0 0,1-1 0 0 0,0 1 0 0 0,0 0 0 0 0,0-1 0 0 0,0 1 1 0 0,0-1-1 0 0,0 1 0 0 0,1-1 0 0 0,-1 0 0 0 0,1 0 0 0 0,-1 0 0 0 0,1 0 0 0 0,0 0 1 0 0,0-1-1 0 0,0 0 0 0 0,0 1 0 0 0,0-1 0 0 0,0 0 0 0 0,4 1 0 0 0,6 1 53 0 0,0 0-1 0 0,1-1 0 0 0,-1 0 0 0 0,1-1 1 0 0,0 0-1 0 0,-1-1 0 0 0,1-1 0 0 0,-1 0 1 0 0,1-1-1 0 0,-1 0 0 0 0,0-1 1 0 0,1-1-1 0 0,-1 0 0 0 0,13-6 0 0 0,-19 7-79 0 0,1-1-1 0 0,-1 0 0 0 0,1-1 0 0 0,-1 0 0 0 0,-1 0 0 0 0,1 0 0 0 0,-1-1 0 0 0,0 1 1 0 0,0-2-1 0 0,0 1 0 0 0,-1-1 0 0 0,0 0 0 0 0,0 0 0 0 0,-1 0 0 0 0,0 0 0 0 0,0-1 1 0 0,-1 0-1 0 0,0 0 0 0 0,0 0 0 0 0,-1 0 0 0 0,0 0 0 0 0,-1 0 0 0 0,2-13 0 0 0,-3 12-85 0 0,0-1-1 0 0,-1 0 1 0 0,1 1-1 0 0,-2-1 0 0 0,0 1 1 0 0,0-1-1 0 0,0 1 1 0 0,-1 0-1 0 0,-1 0 1 0 0,0 0-1 0 0,-6-12 0 0 0,7 17-23 0 0,1 0-1 0 0,-1-1 0 0 0,0 2 0 0 0,0-1 0 0 0,0 0 0 0 0,0 0 0 0 0,-1 1 0 0 0,0 0 0 0 0,1 0 1 0 0,-1 0-1 0 0,0 0 0 0 0,-1 1 0 0 0,1-1 0 0 0,0 1 0 0 0,-1 0 0 0 0,1 0 0 0 0,-1 1 1 0 0,0-1-1 0 0,0 1 0 0 0,1 0 0 0 0,-1 0 0 0 0,0 1 0 0 0,0-1 0 0 0,-6 2 0 0 0,11-2-66 0 0,-1 1 1 0 0,0 1-1 0 0,1-1 0 0 0,-1 0 0 0 0,0 0 0 0 0,1 0 0 0 0,-1 0 0 0 0,0 0 0 0 0,1 1 0 0 0,-1-1 0 0 0,1 0 0 0 0,-1 0 0 0 0,0 1 0 0 0,1-1 0 0 0,-1 0 0 0 0,1 1 0 0 0,-1-1 0 0 0,1 1 0 0 0,-1-1 1 0 0,1 1-1 0 0,-1-1 0 0 0,1 1 0 0 0,0-1 0 0 0,-1 1 0 0 0,1-1 0 0 0,0 1 0 0 0,-1-1 0 0 0,1 1 0 0 0,0 0 0 0 0,0-1 0 0 0,0 1 0 0 0,-1 0 0 0 0,1-1 0 0 0,0 1 0 0 0,0 0 0 0 0,0-1 0 0 0,0 2 1 0 0,2 11-4043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1 252 2412 0 0,'0'0'8579'0'0,"4"-7"-8386"0"0,1 0-120 0 0,1-1-1 0 0,0 1 0 0 0,0 0 0 0 0,1 0 1 0 0,0 1-1 0 0,0 0 0 0 0,0 0 0 0 0,15-8 0 0 0,139-90-196 0 0,-53 32-28 0 0,-109 85-2646 0 0,-10 9 2811 0 0,-56 91 687 0 0,-77 145 1422 0 0,137-245-2498 0 0,-8 19 1441 0 0,15-31-1306 0 0,-1 1 0 0 0,1-1 0 0 0,0 1 0 0 0,-1-1 0 0 0,1 1 0 0 0,0-1 0 0 0,0 1 0 0 0,0-1 0 0 0,0 1 0 0 0,0-1 0 0 0,1 1 0 0 0,-1-1 0 0 0,0 0 0 0 0,1 1 0 0 0,-1-1 0 0 0,1 1 0 0 0,-1-1 0 0 0,1 0 0 0 0,1 3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4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0 2492 0 0,'0'0'8078'0'0,"-8"12"-8430"0"0,3-5 376 0 0,-56 91 209 0 0,57-91-345 0 0,-8 17 480 0 0,-1-1 0 0 0,-32 43 1 0 0,40-59-471 0 0,-1-1 0 0 0,0 0 0 0 0,0 0 1 0 0,-1-1-1 0 0,-12 9 0 0 0,15-12-266 0 0,-1 0 0 0 0,1 1 0 0 0,-1-1 0 0 0,0-1 0 0 0,0 1 0 0 0,1-1 0 0 0,-1 0 0 0 0,-1 0 0 0 0,1 0 0 0 0,-7 0 0 0 0,0-3-2297 0 0,2-6-551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03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1448 0 0,'0'0'10818'0'0,"15"-2"-10695"0"0,35-1 33 0 0,0 2 0 0 0,57 6 0 0 0,-13 6 67 0 0,202 13 512 0 0,-315-24-4304 0 0,5 0 1660 0 0,-9 0-1004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0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0 188 0 0,'0'0'5765'0'0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315 103 900 0 0,'-19'7'14921'0'0,"19"-14"-13216"0"0,0 1-3070 0 0,0 2 1350 0 0,-1 1-1 0 0,0-1 1 0 0,0 0 0 0 0,0 0 0 0 0,0 1 0 0 0,-1-1 0 0 0,1 1-1 0 0,-1-1 1 0 0,0 1 0 0 0,0 0 0 0 0,0 0 0 0 0,-1 0-1 0 0,1 0 1 0 0,-1 0 0 0 0,1 0 0 0 0,-1 1 0 0 0,0-1 0 0 0,0 1-1 0 0,-6-4 1 0 0,3 2-6 0 0,0 0-1 0 0,-1 0 1 0 0,1 1 0 0 0,-1 0-1 0 0,0 0 1 0 0,0 1 0 0 0,0 0-1 0 0,-1 0 1 0 0,-9-1-1 0 0,10 3-28 0 0,0 0-1 0 0,-1 1 0 0 0,1 0 0 0 0,0 0 0 0 0,0 1 0 0 0,-1-1 0 0 0,1 2 0 0 0,1-1 1 0 0,-1 1-1 0 0,0 0 0 0 0,0 0 0 0 0,1 1 0 0 0,0 0 0 0 0,0 0 0 0 0,0 0 0 0 0,0 1 0 0 0,1 0 1 0 0,-1 0-1 0 0,1 1 0 0 0,1-1 0 0 0,-1 1 0 0 0,1 0 0 0 0,0 0 0 0 0,0 0 0 0 0,1 1 1 0 0,-1 0-1 0 0,2-1 0 0 0,-1 1 0 0 0,1 0 0 0 0,0 0 0 0 0,0 1 0 0 0,1-1 0 0 0,0 0 0 0 0,0 15 1 0 0,1-18 35 0 0,1 0 1 0 0,0 0-1 0 0,1 0 1 0 0,-1 0-1 0 0,1 0 1 0 0,0 0-1 0 0,0 0 1 0 0,0 0-1 0 0,0-1 1 0 0,1 1-1 0 0,-1-1 1 0 0,1 0-1 0 0,0 0 1 0 0,0 0 0 0 0,0 0-1 0 0,0 0 1 0 0,1-1-1 0 0,-1 1 1 0 0,1-1-1 0 0,0 0 1 0 0,-1 0-1 0 0,1 0 1 0 0,4 1-1 0 0,14 5-93 0 0,-1 0 0 0 0,1-2-1 0 0,24 5 1 0 0,-29-8-51 0 0,-2 0 119 0 0,35 10-84 0 0,-47-13 107 0 0,0 1 1 0 0,0 1-1 0 0,-1-1 0 0 0,1 0 0 0 0,0 1 1 0 0,0-1-1 0 0,-1 1 0 0 0,1 0 1 0 0,-1 0-1 0 0,1 0 0 0 0,-1 0 1 0 0,4 4-1 0 0,-6-5 80 0 0,1 0 0 0 0,-1 0 0 0 0,0 1 0 0 0,0-1 0 0 0,1 0 0 0 0,-1 0 0 0 0,0 0 0 0 0,0 0 0 0 0,0 1 0 0 0,0-1 0 0 0,0 0 0 0 0,-1 0 0 0 0,1 0 0 0 0,0 1 0 0 0,0-1 0 0 0,-1 0 0 0 0,1 0 0 0 0,-1 0 0 0 0,1 0 0 0 0,-1 0 0 0 0,1 0-1 0 0,-1 0 1 0 0,0 0 0 0 0,1 0 0 0 0,-1 0 0 0 0,0 0 0 0 0,0 0 0 0 0,-1 1 0 0 0,-32 26 1095 0 0,26-22-1015 0 0,-67 43 639 0 0,58-39-929 0 0,-1 1 0 0 0,2 0 0 0 0,-1 1 1 0 0,-25 26-1 0 0,33-22-2174 0 0,46-18-10795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156 229 4924 0 0,'0'0'5718'0'0,"14"-10"-6390"0"0,126-81-193 0 0,-135 87 513 0 0,1-1 0 0 0,-1 0 0 0 0,0 0-1 0 0,0 0 1 0 0,0-1 0 0 0,-1 0 0 0 0,0 0-1 0 0,0 0 1 0 0,6-13 0 0 0,-9 17 311 0 0,-1 1 1 0 0,1-1 0 0 0,-1 0-1 0 0,1 0 1 0 0,-1 0 0 0 0,1 0-1 0 0,-1 0 1 0 0,0 0-1 0 0,0 0 1 0 0,0 1 0 0 0,0-1-1 0 0,0 0 1 0 0,-1 0 0 0 0,1 0-1 0 0,-1 0 1 0 0,1 0 0 0 0,-2-2-1 0 0,1 2 76 0 0,0 1 0 0 0,-1-1-1 0 0,1 0 1 0 0,-1 1 0 0 0,1-1 0 0 0,-1 1-1 0 0,0 0 1 0 0,1-1 0 0 0,-1 1-1 0 0,0 0 1 0 0,0 0 0 0 0,0 0 0 0 0,0 0-1 0 0,0 1 1 0 0,0-1 0 0 0,0 0-1 0 0,0 1 1 0 0,0-1 0 0 0,-3 1 0 0 0,-4-1 194 0 0,-1 0 0 0 0,1 1 1 0 0,0 0-1 0 0,0 1 1 0 0,0-1-1 0 0,0 2 1 0 0,0 0-1 0 0,0 0 1 0 0,0 0-1 0 0,0 1 1 0 0,0 0-1 0 0,1 1 1 0 0,0 0-1 0 0,0 0 1 0 0,0 1-1 0 0,0 0 1 0 0,1 0-1 0 0,-10 10 1 0 0,-2 2-2 0 0,1 0 1 0 0,2 2 0 0 0,-1 0 0 0 0,2 1 0 0 0,-20 35 0 0 0,30-48-204 0 0,1 1-1 0 0,0 0 0 0 0,0 0 1 0 0,1 1-1 0 0,0-1 0 0 0,1 1 0 0 0,0-1 1 0 0,0 1-1 0 0,1 0 0 0 0,-1 11 1 0 0,2-17-12 0 0,0 1 1 0 0,1 0 0 0 0,-1 0-1 0 0,1 0 1 0 0,0 0 0 0 0,0-1-1 0 0,0 1 1 0 0,0 0 0 0 0,1-1-1 0 0,-1 1 1 0 0,1-1 0 0 0,0 1-1 0 0,0-1 1 0 0,1 0 0 0 0,-1 0-1 0 0,0 0 1 0 0,1 0 0 0 0,0 0-1 0 0,0-1 1 0 0,0 1 0 0 0,0-1-1 0 0,0 0 1 0 0,0 0 0 0 0,0 0-1 0 0,6 3 1 0 0,4 0 18 0 0,0-1 1 0 0,0 0-1 0 0,1-1 0 0 0,-1-1 0 0 0,1 1 1 0 0,0-2-1 0 0,25 0 0 0 0,-6-3-909 0 0,0 0-1 0 0,34-8 0 0 0,-29 0-1500 0 0,7-9-1604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2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0 4760 0 0,'0'0'6506'0'0,"-14"1"-6090"0"0,-41 3-136 0 0,50-3-228 0 0,0 0 0 0 0,1 1 0 0 0,-1 0 0 0 0,1-1 0 0 0,-1 2 0 0 0,1-1 0 0 0,0 0-1 0 0,0 1 1 0 0,0 0 0 0 0,0 0 0 0 0,1 0 0 0 0,-1 0 0 0 0,1 0 0 0 0,0 1 0 0 0,-6 7-1 0 0,4-5 242 0 0,-7 9-195 0 0,2 0 0 0 0,0 1-1 0 0,0 0 1 0 0,2 0 0 0 0,0 1 0 0 0,1 0-1 0 0,0 0 1 0 0,2 0 0 0 0,0 1 0 0 0,1 0-1 0 0,0 0 1 0 0,2 1 0 0 0,0-1 0 0 0,1 26-1 0 0,1-42-109 0 0,0-1-1 0 0,0 1 0 0 0,0-1 0 0 0,0 1 0 0 0,0-1 0 0 0,1 1 1 0 0,-1-1-1 0 0,0 1 0 0 0,1-1 0 0 0,-1 0 0 0 0,1 1 0 0 0,-1-1 1 0 0,1 1-1 0 0,0-1 0 0 0,0 0 0 0 0,0 0 0 0 0,-1 0 0 0 0,1 1 1 0 0,0-1-1 0 0,0 0 0 0 0,2 1 0 0 0,-2-2 8 0 0,0 1 0 0 0,0-1 0 0 0,1 0 0 0 0,-1 1 0 0 0,0-1-1 0 0,1 0 1 0 0,-1 0 0 0 0,0 0 0 0 0,0 0 0 0 0,1 0 0 0 0,-1 0 0 0 0,0 0 0 0 0,1 0-1 0 0,-1-1 1 0 0,0 1 0 0 0,0-1 0 0 0,1 1 0 0 0,1-2 0 0 0,3-1-31 0 0,1-1 1 0 0,-1 0 0 0 0,0 0-1 0 0,0 0 1 0 0,-1-1-1 0 0,10-9 1 0 0,1-7-24 0 0,-1-1 0 0 0,0 0 0 0 0,-2-1 0 0 0,-1 0 0 0 0,-1-1 0 0 0,0 0 0 0 0,-2-1 0 0 0,11-47 0 0 0,-18 70 96 0 0,1 8 79 0 0,6 21 232 0 0,5 38 4 0 0,-12-57-423 0 0,20 85 293 0 0,-19-81-845 0 0,1 0 1 0 0,1-1-1 0 0,0 1 0 0 0,0-1 1 0 0,12 16-1 0 0,-17-26 393 0 0,0 0 75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2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1344 0 0,'0'0'7740'0'0,"11"12"-7008"0"0,7 9-226 0 0,-1 0 0 0 0,-1 1 0 0 0,-1 0 0 0 0,22 46 0 0 0,-12-15 5181 0 0,-25-67-6077 0 0,0 0-1 0 0,2 0 1 0 0,0 0-1 0 0,0 0 1 0 0,1 1-1 0 0,1-1 1 0 0,8-21 0 0 0,-4 20-1531 0 0,-1 0 0 0 0,2 1 0 0 0,16-22 1 0 0,-4 11-2727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2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111 148 744 0 0,'0'0'9498'0'0,"9"-8"-9891"0"0,-3 4 434 0 0,32-32-199 0 0,-35 33 159 0 0,-1-1 0 0 0,1 1 0 0 0,-1-1 0 0 0,1 0 0 0 0,-1 1 0 0 0,0-1 0 0 0,-1 0 0 0 0,1 0 0 0 0,-1-1 0 0 0,0 1 0 0 0,0 0 0 0 0,1-8 0 0 0,-2 10 57 0 0,1 0-1 0 0,-1 0 1 0 0,0 0 0 0 0,0 0 0 0 0,-1 0 0 0 0,1 0-1 0 0,0 0 1 0 0,-1 0 0 0 0,1 0 0 0 0,-1 0-1 0 0,1 0 1 0 0,-1 0 0 0 0,0 0 0 0 0,0 1 0 0 0,0-1-1 0 0,0 0 1 0 0,-2-2 0 0 0,2 4-11 0 0,0-1 0 0 0,0 0 0 0 0,-1 1 0 0 0,1-1 0 0 0,0 1 0 0 0,0 0 0 0 0,-1-1 1 0 0,1 1-1 0 0,0 0 0 0 0,0 0 0 0 0,-1 0 0 0 0,1 0 0 0 0,0 0 0 0 0,0 0 0 0 0,-1 0 0 0 0,1 0 0 0 0,0 1 0 0 0,0-1 0 0 0,-1 0 0 0 0,1 1 0 0 0,0-1 1 0 0,0 1-1 0 0,0 0 0 0 0,0-1 0 0 0,-1 1 0 0 0,1 0 0 0 0,0-1 0 0 0,0 1 0 0 0,-1 2 0 0 0,-8 4 132 0 0,0 2 0 0 0,1-1 0 0 0,0 2 0 0 0,1-1 0 0 0,0 1 0 0 0,0 0 0 0 0,1 1 0 0 0,1-1 0 0 0,-1 1 0 0 0,-4 14 0 0 0,1-2-11 0 0,1 1 1 0 0,2 0-1 0 0,0 0 1 0 0,-4 29 0 0 0,9-43-172 0 0,1 0 1 0 0,0 0-1 0 0,1 1 1 0 0,0-1 0 0 0,0 0-1 0 0,1 0 1 0 0,1 0-1 0 0,2 11 1 0 0,-3-17-13 0 0,0 0 0 0 0,1 0 0 0 0,0 0 0 0 0,0 0 1 0 0,0 0-1 0 0,0-1 0 0 0,0 1 0 0 0,1-1 0 0 0,0 0 0 0 0,0 1 0 0 0,0-1 1 0 0,0-1-1 0 0,0 1 0 0 0,0 0 0 0 0,1-1 0 0 0,-1 1 0 0 0,1-1 0 0 0,0 0 1 0 0,0 0-1 0 0,-1-1 0 0 0,9 3 0 0 0,3 0-198 0 0,0-1 0 0 0,0 0 1 0 0,0-2-1 0 0,0 1 0 0 0,0-2 0 0 0,0 0 0 0 0,18-3 0 0 0,-21 2-740 0 0,-1-1 0 0 0,1-1 0 0 0,-1 0 0 0 0,0-1 0 0 0,21-9 0 0 0,-1-7-3978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3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8505 0 0,'0'0'5533'0'0,"3"16"-5358"0"0,59 339 1468 0 0,-52-271-1504 0 0,-3 0 1 0 0,-7 125-1 0 0,0-200-94 0 0,-1 1 0 0 0,0-1 0 0 0,-1 0 0 0 0,1 0 0 0 0,-2 0 0 0 0,1-1 0 0 0,-1 1 0 0 0,0 0 0 0 0,-8 13 0 0 0,9-70-171 0 0,5 27-52 0 0,1 0 0 0 0,1 1-1 0 0,0-1 1 0 0,1 1 0 0 0,2 0-1 0 0,0 1 1 0 0,1 0 0 0 0,0 0 0 0 0,23-31-1 0 0,-31 48 178 0 0,1-1-1 0 0,0 1 0 0 0,0 0 0 0 0,0 0 0 0 0,0 0 0 0 0,0 0 1 0 0,0 0-1 0 0,0 0 0 0 0,1 1 0 0 0,-1-1 0 0 0,1 1 0 0 0,-1-1 1 0 0,1 1-1 0 0,-1 0 0 0 0,1 0 0 0 0,0 0 0 0 0,0 0 0 0 0,-1 1 1 0 0,1-1-1 0 0,0 1 0 0 0,4 0 0 0 0,-3 0 24 0 0,1 1 1 0 0,-1 0-1 0 0,0 0 0 0 0,0 0 0 0 0,0 1 0 0 0,0 0 0 0 0,0 0 1 0 0,0 0-1 0 0,0 0 0 0 0,0 0 0 0 0,-1 1 0 0 0,6 4 0 0 0,3 5 21 0 0,0 0-1 0 0,-2 0 0 0 0,1 1 1 0 0,-1 0-1 0 0,-1 1 0 0 0,10 19 0 0 0,-1 10-26 0 0,-13-29-423 0 0,0-1-1 0 0,12 19 1 0 0,-15-28-122 0 0,1 0 1 0 0,0 0 0 0 0,0 0-1 0 0,0-1 1 0 0,1 1 0 0 0,6 4-1 0 0,4-1-2245 0 0,7-5-1710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3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0 6493 0 0,'0'0'7030'0'0,"-13"20"-4766"0"0,-263 426-513 0 0,233-360-1406 0 0,2 1 1 0 0,5 2-1 0 0,-43 162 1 0 0,63-178-269 0 0,2 1 0 0 0,4 0 1 0 0,-1 135-1 0 0,12-164-92 0 0,3 0 1 0 0,1 0-1 0 0,2-1 0 0 0,2 0 1 0 0,2 0-1 0 0,2-1 0 0 0,30 69 1 0 0,-8-45-64 0 0,2-1 1 0 0,4-2-1 0 0,81 99 1 0 0,174 150-265 0 0,-48-100-40 0 0,-187-168 304 0 0,3-3 1 0 0,87 44-1 0 0,-150-85 80 0 0,25 12-139 0 0,0 0 0 0 0,1-2-1 0 0,46 13 1 0 0,-73-24 164 0 0,1 0-1 0 0,0 0 1 0 0,-1 0-1 0 0,1 0 1 0 0,0 0-1 0 0,-1 0 1 0 0,1-1-1 0 0,0 1 1 0 0,-1 0-1 0 0,1 0 1 0 0,0 0-1 0 0,-1-1 1 0 0,1 1-1 0 0,0 0 1 0 0,-1-1-1 0 0,1 1 1 0 0,-1 0-1 0 0,1-1 1 0 0,-1 1 0 0 0,1-1-1 0 0,-1 1 1 0 0,1-1-1 0 0,-1 1 1 0 0,1-1-1 0 0,-1 1 1 0 0,0-1-1 0 0,1 0 1 0 0,-1 1-1 0 0,0-1 1 0 0,1 1-1 0 0,-1-1 1 0 0,0 0-1 0 0,0 1 1 0 0,0-1-1 0 0,1 0 1 0 0,-1 1-1 0 0,0-1 1 0 0,0 0-1 0 0,0 0 1 0 0,0 0-1 0 0,-1-38-132 0 0,1 25-73 0 0,-2-62-4314 0 0,-2 41-197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6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0 8141 0 0,'0'0'5752'0'0,"-14"5"-5998"0"0,3-2 219 0 0,5-2 39 0 0,0 1 0 0 0,1 0 0 0 0,-1 0 0 0 0,1 0-1 0 0,-1 1 1 0 0,1-1 0 0 0,0 1 0 0 0,0 1 0 0 0,0-1 0 0 0,1 1 0 0 0,-1 0 0 0 0,1 0 0 0 0,-6 6 0 0 0,-20 30 293 0 0,2 0 0 0 0,-37 74-1 0 0,-31 94-562 0 0,55-115 274 0 0,34-77-183 0 0,-1 0-1 0 0,0-1 1 0 0,-12 16 0 0 0,-5-5-3047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5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1280 0 0,'0'0'9594'0'0,"14"-1"-9539"0"0,45-2-20 0 0,-55 4-16 0 0,-1 0 0 0 0,0 0 1 0 0,0 1-1 0 0,0 0 0 0 0,1-1 1 0 0,-1 1-1 0 0,-1 0 0 0 0,1 0 1 0 0,0 1-1 0 0,0-1 0 0 0,-1 1 1 0 0,0-1-1 0 0,1 1 0 0 0,-1 0 1 0 0,0 0-1 0 0,0 0 1 0 0,0 0-1 0 0,-1 0 0 0 0,3 6 1 0 0,3 4 23 0 0,92 163-46 0 0,-66-96-3951 0 0,-30-75 2260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7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7841 0 0,'0'0'7055'0'0,"14"9"-7723"0"0,155 112 1112 0 0,-80-57-412 0 0,65 55-654 0 0,-150-115 355 0 0,0-1 1 0 0,1 0-1 0 0,-1 0 1 0 0,1 0-1 0 0,-1 0 1 0 0,1-1-1 0 0,0 0 1 0 0,0 0-1 0 0,0 0 1 0 0,10 1-1 0 0,-10-2-451 0 0,1 0 0 0 0,0-1 0 0 0,-1 0-1 0 0,1 0 1 0 0,-1 0 0 0 0,10-2 0 0 0,10-5-3145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7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10737 0 0,'14'10'884'0'0,"-9"-6"-856"0"0,16 12-51 0 0,0 0 1 0 0,-1 2-1 0 0,-1 0 0 0 0,19 25 1 0 0,-2 7 178 0 0,-1 2 1 0 0,-3 1-1 0 0,-3 2 1 0 0,-1 1-1 0 0,26 80 0 0 0,-27-52 134 0 0,-4 0 1 0 0,-3 2-1 0 0,11 112 0 0 0,-21-90-122 0 0,-8 196 0 0 0,-6-237-93 0 0,-4-1 1 0 0,-2 0-1 0 0,-4 0 1 0 0,-24 73 0 0 0,30-118-60 0 0,-1 1 1 0 0,0-1-1 0 0,-2-1 0 0 0,0 0 1 0 0,-1-1-1 0 0,-2 0 1 0 0,0 0-1 0 0,0-2 1 0 0,-2 0-1 0 0,0 0 1 0 0,-1-2-1 0 0,0 0 0 0 0,-2-1 1 0 0,-21 13-1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41 189 13833 0 0,'0'0'2131'0'0,"1"1"-2513"0"0,-1-1 368 0 0,0 0-1 0 0,1 1 1 0 0,-1-1 0 0 0,0 0-1 0 0,1 0 1 0 0,-1 1 0 0 0,1-1-1 0 0,-1 0 1 0 0,0 0 0 0 0,1 0 0 0 0,-1 0-1 0 0,1 0 1 0 0,-1 0 0 0 0,1 0-1 0 0,-1 0 1 0 0,1 0 0 0 0,-1 0 0 0 0,0 0-1 0 0,1 0 1 0 0,-1 0 0 0 0,1 0-1 0 0,-1 0 1 0 0,1 0 0 0 0,5-13 74 0 0,-1-1 0 0 0,0 1 0 0 0,-1-1 0 0 0,-1 1 0 0 0,0-1 0 0 0,-1 0 0 0 0,-1 0 0 0 0,0-1 0 0 0,0 1 0 0 0,-4-26 0 0 0,3 39-66 0 0,0 1-1 0 0,0-1 0 0 0,0 1 1 0 0,0-1-1 0 0,0 1 0 0 0,0-1 1 0 0,0 1-1 0 0,0-1 0 0 0,0 1 1 0 0,-1-1-1 0 0,1 1 0 0 0,0-1 0 0 0,0 1 1 0 0,-1-1-1 0 0,1 1 0 0 0,0-1 1 0 0,0 1-1 0 0,-1-1 0 0 0,1 1 1 0 0,0 0-1 0 0,-1-1 0 0 0,1 1 1 0 0,-1 0-1 0 0,1-1 0 0 0,-1 1 0 0 0,1 0 1 0 0,0-1-1 0 0,-1 1 0 0 0,1 0 1 0 0,-1 0-1 0 0,1 0 0 0 0,-1-1 1 0 0,1 1-1 0 0,-2 0 0 0 0,1 1-85 0 0,0-1 0 0 0,0 1 0 0 0,-1-1 0 0 0,1 1 0 0 0,0 0 0 0 0,0-1 0 0 0,0 1 0 0 0,0 0 0 0 0,0 0 0 0 0,0 0-1 0 0,0 0 1 0 0,0 0 0 0 0,0 1 0 0 0,-24 37-2789 0 0,25-38 2776 0 0,-12 24-2630 0 0,-4 9-1900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18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6385 0 0,'0'0'6630'0'0,"-5"15"-6366"0"0,0 0-212 0 0,-4 10 188 0 0,-8 43-1 0 0,15-61-234 0 0,1 0 0 0 0,0-1 0 0 0,1 1-1 0 0,-1 0 1 0 0,1-1 0 0 0,1 1-1 0 0,-1 0 1 0 0,1 0 0 0 0,0-1 0 0 0,1 1-1 0 0,0-1 1 0 0,0 1 0 0 0,3 6 0 0 0,-5-12 5 0 0,1 1 1 0 0,0-1 0 0 0,0 0 0 0 0,-1 1 0 0 0,1-1-1 0 0,0 0 1 0 0,0 0 0 0 0,0 0 0 0 0,1 0 0 0 0,-1 0-1 0 0,0 0 1 0 0,0 0 0 0 0,0 0 0 0 0,1 0 0 0 0,-1-1-1 0 0,0 1 1 0 0,1 0 0 0 0,-1-1 0 0 0,1 0 0 0 0,-1 1-1 0 0,1-1 1 0 0,-1 0 0 0 0,3 1 0 0 0,-1-1 55 0 0,-1-1 0 0 0,1 1 0 0 0,0-1 1 0 0,0 0-1 0 0,-1 1 0 0 0,1-1 0 0 0,0 0 1 0 0,-1-1-1 0 0,1 1 0 0 0,-1 0 0 0 0,5-4 0 0 0,1-2 125 0 0,0 0-1 0 0,0 0 1 0 0,0-1-1 0 0,-1 0 1 0 0,8-12-1 0 0,-9 11 41 0 0,0 0-1 0 0,-1 0 1 0 0,7-18-1 0 0,-11 23-116 0 0,0 0 0 0 0,1 1 0 0 0,-1-1 0 0 0,-1 0 1 0 0,1 0-1 0 0,-1 0 0 0 0,1 0 0 0 0,-1 0 0 0 0,0 0 0 0 0,0 0 0 0 0,-1 0 0 0 0,-1-7 0 0 0,2 10-119 0 0,-1 0-1 0 0,1 0 0 0 0,-1 0 1 0 0,1 1-1 0 0,-1-1 0 0 0,0 0 1 0 0,1 1-1 0 0,-1-1 0 0 0,0 0 1 0 0,1 1-1 0 0,-1-1 0 0 0,0 1 1 0 0,0-1-1 0 0,0 1 0 0 0,0-1 1 0 0,1 1-1 0 0,-1 0 0 0 0,0-1 0 0 0,0 1 1 0 0,0 0-1 0 0,0 0 0 0 0,0 0 1 0 0,0 0-1 0 0,0 0 0 0 0,0 0 1 0 0,0 0-1 0 0,0 0 0 0 0,0 0 1 0 0,1 0-1 0 0,-3 1 0 0 0,-28 8-750 0 0,10 4-485 0 0,1 0 0 0 0,0 1 0 0 0,-25 24 1 0 0,37-31 467 0 0,-44 39-5096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1840 0 0,'0'0'10012'0'0,"9"-13"-6941"0"0,24 3-3158 0 0,0 1 1 0 0,49-6 0 0 0,14-4-37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4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3040 0 0,'0'0'9531'0'0,"8"1"-9367"0"0,26 5 187 0 0,-1-2 0 0 0,1-1 0 0 0,1-2 0 0 0,-1-1-1 0 0,0-2 1 0 0,0-1 0 0 0,0-1 0 0 0,35-11 0 0 0,-48 12-360 0 0,-11 4-1259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5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82 7869 0 0,'0'0'4913'0'0,"0"-4"-5432"0"0,0-15 2248 0 0,-29 24-84 0 0,20-3-1821 0 0,-17 5 152 0 0,24-5 75 0 0,17-1-86 0 0,40-7 743 0 0,99-22-1 0 0,-1-2-523 0 0,-107 24-314 0 0,1 2 0 0 0,52 3 1 0 0,-81 2-381 0 0,1 1-1 0 0,-1 1 1 0 0,23 6 0 0 0,-31-6-298 0 0,1 1 0 0 0,-1 0 0 0 0,0 0 0 0 0,0 1 0 0 0,-1 1 1 0 0,14 9-1 0 0,-13-6-3131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5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3192 0 0,'0'0'5663'0'0,"17"2"-4176"0"0,-2-1-1353 0 0,-7-1-38 0 0,1 0 0 0 0,-1 1 0 0 0,0 0 0 0 0,1 1 0 0 0,-1 0 1 0 0,0 0-1 0 0,0 0 0 0 0,0 1 0 0 0,-1 0 0 0 0,15 9 0 0 0,-11-5 83 0 0,0 1 0 0 0,0 1 0 0 0,-1-1 0 0 0,0 2 0 0 0,-1-1 0 0 0,0 1-1 0 0,0 1 1 0 0,-1 0 0 0 0,-1 0 0 0 0,0 0 0 0 0,0 1 0 0 0,-1 0 0 0 0,-1 1 0 0 0,0-1 0 0 0,0 1 0 0 0,4 23 0 0 0,-6-19-111 0 0,-1 0 0 0 0,-1 0 0 0 0,-1 0 1 0 0,0 0-1 0 0,-1 0 0 0 0,-1 0 0 0 0,0 0 0 0 0,-1-1 1 0 0,-1 1-1 0 0,-1-1 0 0 0,0 0 0 0 0,-15 30 0 0 0,7-23 13 0 0,0-1 0 0 0,-28 33 0 0 0,-1 1-2487 0 0,77-86-9820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5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2856 0 0,'0'0'7019'0'0,"6"12"-6860"0"0,-6-12-159 0 0,6 15 138 0 0,2-1 0 0 0,-1 1-1 0 0,2-2 1 0 0,0 1 0 0 0,1-1 0 0 0,0-1 0 0 0,21 20-1 0 0,-22-25-73 0 0,0 0 0 0 0,1-1 0 0 0,0 0 0 0 0,0-1 0 0 0,1 0-1 0 0,0 0 1 0 0,0-1 0 0 0,0-1 0 0 0,0 1 0 0 0,16 1 0 0 0,-21-4 14 0 0,1-1 1 0 0,-1 1-1 0 0,1-1 1 0 0,-1 0 0 0 0,1-1-1 0 0,-1 0 1 0 0,1 0-1 0 0,-1 0 1 0 0,0-1 0 0 0,1 0-1 0 0,-1 0 1 0 0,0 0-1 0 0,0-1 1 0 0,-1 0 0 0 0,1 0-1 0 0,0-1 1 0 0,-1 1-1 0 0,0-1 1 0 0,0 0 0 0 0,5-5-1 0 0,-1-3 142 0 0,1 0 0 0 0,-2-1 0 0 0,0 0 0 0 0,0 0 0 0 0,-1 0-1 0 0,-1-1 1 0 0,0 0 0 0 0,-1 0 0 0 0,-1-1 0 0 0,0 0 0 0 0,-1 1 0 0 0,0-1-1 0 0,-2 0 1 0 0,1-1 0 0 0,-2 1 0 0 0,-2-26 0 0 0,2 39-251 0 0,0 1 0 0 0,0 0 1 0 0,0-1-1 0 0,0 1 0 0 0,-1-1 0 0 0,1 1 1 0 0,0 0-1 0 0,-1-1 0 0 0,0 1 0 0 0,1 0 1 0 0,-1-1-1 0 0,1 1 0 0 0,-1 0 0 0 0,0 0 1 0 0,0 0-1 0 0,0 0 0 0 0,0 0 0 0 0,-1-2 1 0 0,1 3-49 0 0,0-1 0 0 0,0 1 0 0 0,0 0 1 0 0,0 0-1 0 0,0 0 0 0 0,1 0 0 0 0,-1 0 0 0 0,0 0 1 0 0,0 0-1 0 0,0 0 0 0 0,0 0 0 0 0,0 0 1 0 0,0 0-1 0 0,1 0 0 0 0,-1 1 0 0 0,0-1 1 0 0,0 0-1 0 0,0 1 0 0 0,1-1 0 0 0,-1 0 1 0 0,0 1-1 0 0,0 0 0 0 0,-7 5-993 0 0,0 0 1 0 0,1 1-1 0 0,0 0 1 0 0,-9 10-1 0 0,4-4-937 0 0,-7 4-2563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6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3192 0 0,'0'0'6750'0'0,"2"16"-8024"0"0,33 285 1838 0 0,-34-294-569 0 0,1 9 364 0 0,-1 1-1 0 0,-2 24 1 0 0,1-36-232 0 0,-1 0 0 0 0,0 0 0 0 0,0 0 0 0 0,0 0 0 0 0,-1 0 0 0 0,0 0 0 0 0,0 0 0 0 0,0-1-1 0 0,0 1 1 0 0,-1-1 0 0 0,0 0 0 0 0,-4 6 0 0 0,1-3-360 0 0,5-4-136 0 0,-1-1 1 0 0,0 0-1 0 0,1 1 0 0 0,-1-1 1 0 0,0 0-1 0 0,0 0 1 0 0,0-1-1 0 0,-1 1 0 0 0,1 0 1 0 0,0-1-1 0 0,-1 1 0 0 0,1-1 1 0 0,-4 1-1 0 0,-2-1-2686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4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0 432 0 0,'0'0'12139'0'0,"0"13"-12089"0"0,-23 248 2369 0 0,-4 91-5389 0 0,27-352 2900 0 0,0 0 0 0 0,0 1 0 0 0,0-1 0 0 0,0 1 0 0 0,0-1 0 0 0,1 1 0 0 0,-1-1-1 0 0,0 1 1 0 0,0-1 0 0 0,0 1 0 0 0,1-1 0 0 0,-1 0 0 0 0,0 1 0 0 0,0-1 0 0 0,1 1 0 0 0,-1-1-1 0 0,0 0 1 0 0,1 1 0 0 0,-1-1 0 0 0,0 0 0 0 0,1 0 0 0 0,-1 1 0 0 0,1-1 0 0 0,-1 0-1 0 0,1 0 1 0 0,-1 1 0 0 0,0-1 0 0 0,1 0 0 0 0,-1 0 0 0 0,1 0 0 0 0,-1 0 0 0 0,1 0 0 0 0,-1 0-1 0 0,1 0 1 0 0,-1 0 0 0 0,1 0 0 0 0,-1 0 0 0 0,1 0 0 0 0,-1 0 0 0 0,1 0 0 0 0,-1 0-1 0 0,1 0 1 0 0,23-8-870 0 0,-1-8-579 0 0,-1 0 0 0 0,0-1 0 0 0,28-29 1 0 0,-15 12 62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5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0 3420 0 0,'0'0'7273'0'0,"2"18"-7227"0"0,9 143 705 0 0,-11-149-658 0 0,0 37 239 0 0,-8 64 0 0 0,6-101-322 0 0,0 1 0 0 0,-1-1 0 0 0,0 1 0 0 0,-1-1 0 0 0,0 0 0 0 0,-1 0 0 0 0,0 0 0 0 0,-1-1 0 0 0,0 0 0 0 0,-11 15 0 0 0,13-22-102 0 0,0 1 0 0 0,-1 0 0 0 0,0-1 0 0 0,1 0 0 0 0,-1 0 0 0 0,-9 5 0 0 0,11-8-380 0 0,0 0 1 0 0,0 1-1 0 0,0-1 0 0 0,0 0 0 0 0,0 0 0 0 0,0-1 0 0 0,0 1 0 0 0,0-1 1 0 0,-4 1-1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6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0 544 928 0 0,'0'0'2534'0'0,"17"-9"-2178"0"0,-4 2-312 0 0,7-2 23 0 0,-1-1 0 0 0,-1-2 0 0 0,0 1 0 0 0,0-2 0 0 0,18-18 0 0 0,-30 24-30 0 0,0 0-1 0 0,-1-1 1 0 0,0 1 0 0 0,0-1 0 0 0,-1 0-1 0 0,0-1 1 0 0,-1 1 0 0 0,1-1 0 0 0,-2 1-1 0 0,1-1 1 0 0,-1 0 0 0 0,1-13 0 0 0,-2 19 122 0 0,-1 0 0 0 0,0-1 1 0 0,0 1-1 0 0,0 0 0 0 0,0 0 0 0 0,0 0 1 0 0,-1 0-1 0 0,1 0 0 0 0,-1 0 1 0 0,0 0-1 0 0,0 0 0 0 0,0 0 0 0 0,0 0 1 0 0,0 0-1 0 0,-1 0 0 0 0,1 0 1 0 0,-1 1-1 0 0,0-1 0 0 0,0 1 0 0 0,0-1 1 0 0,0 1-1 0 0,0 0 0 0 0,-1 0 0 0 0,1 0 1 0 0,-1 0-1 0 0,1 0 0 0 0,-1 0 1 0 0,0 1-1 0 0,0-1 0 0 0,0 1 0 0 0,1 0 1 0 0,-1 0-1 0 0,0 0 0 0 0,0 0 1 0 0,-1 1-1 0 0,1-1 0 0 0,0 1 0 0 0,-6-1 1 0 0,5 1-108 0 0,1 0 1 0 0,-1 0 0 0 0,0 0-1 0 0,0 0 1 0 0,1 1 0 0 0,-1-1 0 0 0,0 1-1 0 0,1 0 1 0 0,-1 0 0 0 0,0 1-1 0 0,1-1 1 0 0,-1 1 0 0 0,1 0-1 0 0,0-1 1 0 0,0 1 0 0 0,0 1-1 0 0,0-1 1 0 0,-5 5 0 0 0,3-2-49 0 0,1 1 1 0 0,0-1 0 0 0,0 1-1 0 0,1 0 1 0 0,0 0 0 0 0,0 0-1 0 0,0 0 1 0 0,1 0-1 0 0,0 1 1 0 0,-2 6 0 0 0,2 1-4 0 0,-1-1 1 0 0,2 0-1 0 0,0 1 0 0 0,0-1 1 0 0,1 0-1 0 0,1 1 1 0 0,0-1-1 0 0,1 0 1 0 0,1 1-1 0 0,5 18 1 0 0,-4-23 44 0 0,0-1 0 0 0,0 0 1 0 0,1 0-1 0 0,0 0 0 0 0,0-1 0 0 0,1 0 1 0 0,0 1-1 0 0,0-2 0 0 0,0 1 0 0 0,1-1 1 0 0,0 0-1 0 0,1-1 0 0 0,-1 1 0 0 0,1-1 1 0 0,0-1-1 0 0,0 0 0 0 0,0 0 0 0 0,1 0 1 0 0,0-1-1 0 0,14 3 0 0 0,11 1-209 0 0,0-2 0 0 0,1-1 0 0 0,-1-2 0 0 0,38-2 0 0 0,-47 0-444 0 0,10-3-1695 0 0,5-9-2075 0 0</inkml:trace>
  <inkml:trace contextRef="#ctx0" brushRef="#br0" timeOffset="1">1871 0 8161 0 0,'0'0'7837'0'0,"-5"14"-7447"0"0,-187 489 1280 0 0,181-473-1949 0 0,0 2-450 0 0,-27 56 0 0 0,33-80 281 0 0,1 1-1 0 0,-2-1 1 0 0,1-1 0 0 0,-1 1-1 0 0,0-1 1 0 0,0 0 0 0 0,-1-1-1 0 0,0 1 1 0 0,0-1 0 0 0,-1-1-1 0 0,-11 8 1 0 0,17-12 65 0 0,0 0 0 0 0,-1 1 0 0 0,1-1 0 0 0,0-1 1 0 0,-1 1-1 0 0,1 0 0 0 0,-1-1 0 0 0,1 1 0 0 0,-1-1 0 0 0,1 1 0 0 0,-1-1 0 0 0,1 0 1 0 0,-1 0-1 0 0,-4-1 0 0 0,-12-8-4815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8097 0 0,'0'0'4824'0'0,"14"4"-4570"0"0,-1-1-176 0 0,-3-1-8 0 0,0 0-1 0 0,0 2 1 0 0,-1-1-1 0 0,1 1 0 0 0,-1 0 1 0 0,1 1-1 0 0,11 8 1 0 0,29 26 241 0 0,88 90 1 0 0,-2 0-187 0 0,-136-129-184 0 0,0 0 0 0 0,1 0 0 0 0,-1 0 0 0 0,0 1 0 0 0,0-1 1 0 0,0 0-1 0 0,1 0 0 0 0,-1 0 0 0 0,0 0 0 0 0,0 1 0 0 0,1-1 1 0 0,-1 0-1 0 0,0 0 0 0 0,0 0 0 0 0,1 0 0 0 0,-1 0 0 0 0,0 0 1 0 0,0 0-1 0 0,1 0 0 0 0,-1 0 0 0 0,0 0 0 0 0,1 0 0 0 0,-1 0 1 0 0,0 0-1 0 0,0 0 0 0 0,1 0 0 0 0,-1 0 0 0 0,0 0 0 0 0,1 0 1 0 0,-1 0-1 0 0,0 0 0 0 0,0 0 0 0 0,1-1 0 0 0,-1 1 0 0 0,0 0 1 0 0,0 0-1 0 0,0 0 0 0 0,1 0 0 0 0,-1-1 0 0 0,0 1 0 0 0,0 0 1 0 0,0 0-1 0 0,1 0 0 0 0,-1-1 0 0 0,0 1 0 0 0,0 0 0 0 0,0 0 1 0 0,0-1-1 0 0,0 1 0 0 0,0 0 0 0 0,1-1 0 0 0,-1 1 0 0 0,0 0 1 0 0,0 0-1 0 0,0-1 0 0 0,0 1 0 0 0,0 0 0 0 0,0 0 0 0 0,0-1 1 0 0,0 1-1 0 0,0 0 0 0 0,0-1 0 0 0,0 1 0 0 0,-1 0 0 0 0,1-1 1 0 0,2-5-1342 0 0,4-12-3458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8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287 122 1136 0 0,'0'0'5213'0'0,"0"-13"-4577"0"0,1-43 61 0 0,-1 54-482 0 0,0-1 0 0 0,0 1 0 0 0,0-1 0 0 0,0 0-1 0 0,0 1 1 0 0,-1-1 0 0 0,1 1 0 0 0,-1-1 0 0 0,1 1 0 0 0,-1 0 0 0 0,0-1-1 0 0,0 1 1 0 0,0 0 0 0 0,-1-1 0 0 0,1 1 0 0 0,-2-3 0 0 0,2 4-97 0 0,-1 1 0 0 0,1-1 1 0 0,0 0-1 0 0,0 0 0 0 0,-1 0 1 0 0,1 1-1 0 0,0-1 0 0 0,-1 1 1 0 0,1-1-1 0 0,-1 1 0 0 0,1 0 0 0 0,0-1 1 0 0,-1 1-1 0 0,1 0 0 0 0,-1 0 1 0 0,1 0-1 0 0,-1 0 0 0 0,1 0 0 0 0,-4 1 1 0 0,-1 1-9 0 0,-1 0 0 0 0,0 0 1 0 0,1 1-1 0 0,-1 0 0 0 0,1 0 0 0 0,0 1 1 0 0,0-1-1 0 0,-6 6 0 0 0,-10 9 48 0 0,1 0 0 0 0,1 2 0 0 0,-32 38 0 0 0,44-48-206 0 0,0 1 0 0 0,1 0 1 0 0,0 1-1 0 0,1 0 0 0 0,0 0 0 0 0,1 0 0 0 0,0 1 0 0 0,1 0 1 0 0,-5 25-1 0 0,8-35 39 0 0,1-1 0 0 0,0 0 0 0 0,-1 0 0 0 0,1 0 0 0 0,0 1 1 0 0,0-1-1 0 0,0 0 0 0 0,1 0 0 0 0,-1 1 0 0 0,0-1 0 0 0,1 0 1 0 0,0 0-1 0 0,-1 0 0 0 0,1 0 0 0 0,0 0 0 0 0,0 0 0 0 0,0 0 0 0 0,0 0 1 0 0,3 4-1 0 0,-2-5-7 0 0,-1 0 0 0 0,1 0 0 0 0,0 0 0 0 0,0 0 0 0 0,-1-1 0 0 0,1 1 0 0 0,0 0 0 0 0,0-1 0 0 0,0 1 0 0 0,0-1 0 0 0,0 0 0 0 0,0 1 0 0 0,0-1 0 0 0,-1 0 0 0 0,1 0 0 0 0,0 0 0 0 0,0-1 0 0 0,2 1 0 0 0,5-2-25 0 0,-1 0-1 0 0,0-1 1 0 0,0 1 0 0 0,-1-2-1 0 0,1 1 1 0 0,-1-1-1 0 0,1 0 1 0 0,-1 0-1 0 0,8-7 1 0 0,12-15 125 0 0,-1-1 0 0 0,45-59 0 0 0,6-7 55 0 0,-77 93-166 0 0,0 0 1 0 0,1-1-1 0 0,-1 1 1 0 0,0-1-1 0 0,1 1 1 0 0,-1 0-1 0 0,0-1 1 0 0,1 1-1 0 0,-1 0 0 0 0,1 0 1 0 0,-1-1-1 0 0,1 1 1 0 0,-1 0-1 0 0,0 0 1 0 0,1 0-1 0 0,-1 0 1 0 0,1-1-1 0 0,-1 1 1 0 0,1 0-1 0 0,-1 0 1 0 0,1 0-1 0 0,-1 0 1 0 0,1 0-1 0 0,-1 0 1 0 0,1 0-1 0 0,-1 0 1 0 0,1 0-1 0 0,-1 0 1 0 0,1 1-1 0 0,-1-1 1 0 0,1 0-1 0 0,-1 0 1 0 0,0 0-1 0 0,1 1 1 0 0,-1-1-1 0 0,1 0 0 0 0,0 1 1 0 0,12 21-146 0 0,2 28 454 0 0,3 82 441 0 0,-8-54-1650 0 0,4 0-4125 0 0,-9-68 1867 0 0,8-8-1615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8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 2612 0 0,'0'0'3838'0'0,"-7"13"-3895"0"0,-25 47 15 0 0,29-53 40 0 0,1-1 0 0 0,0 0 0 0 0,1 1 0 0 0,-1 0 0 0 0,1-1 0 0 0,0 1 0 0 0,1 0 0 0 0,0 0 0 0 0,0-1 0 0 0,2 14 0 0 0,-1 1 3 0 0,2 1 2 0 0,0 0 0 0 0,1 1 0 0 0,10 28-1 0 0,6 32 1694 0 0,-21-82-1497 0 0,1 0-1 0 0,0 0 1 0 0,0 0 0 0 0,0-1 0 0 0,-1 1 0 0 0,1 0-1 0 0,0 0 1 0 0,-1 0 0 0 0,1-1 0 0 0,-1 1 0 0 0,1 0-1 0 0,-1-1 1 0 0,1 1 0 0 0,-1 0 0 0 0,0-1 0 0 0,1 1-1 0 0,-1 0 1 0 0,0-1 0 0 0,0 1 0 0 0,1-1 0 0 0,-1 0 0 0 0,0 1-1 0 0,0-1 1 0 0,1 1 0 0 0,-1-1 0 0 0,0 0 0 0 0,0 0-1 0 0,0 0 1 0 0,-1 1 0 0 0,-35 7-89 0 0,23-5 112 0 0,0 0-301 0 0,0 2 0 0 0,0 0-1 0 0,-21 11 1 0 0,30-14-233 0 0,0 1-1 0 0,1 0 1 0 0,-1 0 0 0 0,1 0-1 0 0,0 0 1 0 0,0 1 0 0 0,0-1-1 0 0,1 1 1 0 0,-1 0 0 0 0,1 0-1 0 0,0 1 1 0 0,0-1 0 0 0,-3 7 0 0 0,4-1-1861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9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7885 0 0,'0'0'6131'0'0,"4"13"-6143"0"0,32 93-197 0 0,42 219 1 0 0,-75-303-958 0 0,0 0 0 0 0,-2 0 0 0 0,0 0 0 0 0,-4 34 0 0 0,-6-13-3175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9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1 631 3484 0 0,'0'0'2595'0'0,"6"-15"-1242"0"0,133-256 204 0 0,-127 252-1391 0 0,119-181 14 0 0,-104 164 1501 0 0,49-48 1 0 0,-76 83-1650 0 0,0 1 1 0 0,0-1-1 0 0,1 1 1 0 0,-1 0-1 0 0,0-1 1 0 0,0 1-1 0 0,1 0 1 0 0,-1 0-1 0 0,0-1 1 0 0,1 1-1 0 0,-1 0 0 0 0,0 0 1 0 0,1-1-1 0 0,-1 1 1 0 0,1 0-1 0 0,-1 0 1 0 0,0 0-1 0 0,1-1 1 0 0,-1 1-1 0 0,1 0 1 0 0,-1 0-1 0 0,0 0 1 0 0,1 0-1 0 0,-1 0 1 0 0,1 0-1 0 0,-1 0 1 0 0,0 0-1 0 0,1 0 1 0 0,-1 0-1 0 0,1 0 0 0 0,-1 0 1 0 0,1 1-1 0 0,-1-1 1 0 0,0 0-1 0 0,1 0 1 0 0,-1 0-1 0 0,0 0 1 0 0,1 1-1 0 0,-1-1 1 0 0,1 0-1 0 0,-1 1 1 0 0,8 22 562 0 0,-6 42-49 0 0,-2-56-266 0 0,-3 57 191 0 0,-13 73 0 0 0,7-73-926 0 0,0 74-1 0 0,9-140 360 0 0,19-14-93 0 0,-10 6 17 0 0,5-2 92 0 0,1 1 0 0 0,0 1-1 0 0,0 0 1 0 0,1 1-1 0 0,0 1 1 0 0,0 0 0 0 0,1 1-1 0 0,-1 1 1 0 0,1 0-1 0 0,0 1 1 0 0,0 1 0 0 0,1 1-1 0 0,-1 1 1 0 0,0 0-1 0 0,0 1 1 0 0,0 0 0 0 0,0 2-1 0 0,31 8 1 0 0,-18-3 76 0 0,1-2 0 0 0,0 0 0 0 0,39 1 0 0 0,-60-7-70 0 0,0 0 1 0 0,-1-1 0 0 0,1 0 0 0 0,-1 0 0 0 0,1-1 0 0 0,-1 0-1 0 0,0-1 1 0 0,1 0 0 0 0,-2 0 0 0 0,1-1 0 0 0,0-1-1 0 0,-1 1 1 0 0,1-1 0 0 0,14-12 0 0 0,-5 1-86 0 0,-1-1 1 0 0,0 0 0 0 0,-2-2-1 0 0,0 0 1 0 0,14-22 0 0 0,-22 29 167 0 0,0 0 1 0 0,-1 0 0 0 0,0-1 0 0 0,-1 0-1 0 0,-1 0 1 0 0,0 0 0 0 0,0 0 0 0 0,-1-1 0 0 0,-1 1-1 0 0,1-20 1 0 0,-3 32 13 0 0,0 0 0 0 0,0 0 0 0 0,0 0 1 0 0,0 0-1 0 0,0 0 0 0 0,0 0 0 0 0,0 0 0 0 0,0 0 0 0 0,0 0 1 0 0,0 0-1 0 0,-1 0 0 0 0,1 0 0 0 0,0 0 0 0 0,-1 0 0 0 0,1 0 0 0 0,-1 0 1 0 0,1 0-1 0 0,-1 0 0 0 0,1 0 0 0 0,-1 0 0 0 0,0 1 0 0 0,1-1 0 0 0,-1 0 1 0 0,0 0-1 0 0,0 1 0 0 0,1-1 0 0 0,-1 0 0 0 0,0 1 0 0 0,0-1 0 0 0,0 1 1 0 0,0-1-1 0 0,0 1 0 0 0,0 0 0 0 0,0-1 0 0 0,0 1 0 0 0,0 0 0 0 0,0 0 1 0 0,0 0-1 0 0,0 0 0 0 0,0-1 0 0 0,0 1 0 0 0,0 1 0 0 0,0-1 0 0 0,0 0 1 0 0,0 0-1 0 0,0 0 0 0 0,0 0 0 0 0,0 1 0 0 0,0-1 0 0 0,0 1 0 0 0,0-1 1 0 0,0 0-1 0 0,-1 2 0 0 0,-5 1 67 0 0,0 0 0 0 0,0 1 0 0 0,1 0 1 0 0,-1 0-1 0 0,-10 10 0 0 0,9-7-43 0 0,1 1 0 0 0,0-1 0 0 0,1 2 0 0 0,0-1 0 0 0,0 1 0 0 0,1 0 0 0 0,0 0 0 0 0,0 0 0 0 0,1 1 0 0 0,0 0 0 0 0,-3 14 1 0 0,6-20-60 0 0,0 0 0 0 0,1 0 0 0 0,-1 1 0 0 0,1-1 0 0 0,-1 0 0 0 0,2 1 0 0 0,-1-1 0 0 0,0 0 0 0 0,1 0 0 0 0,-1 1 0 0 0,1-1 0 0 0,1 0 0 0 0,-1 0 0 0 0,0 0 0 0 0,1 0 0 0 0,0 0 0 0 0,0 0 0 0 0,0 0 0 0 0,0 0 0 0 0,1-1 0 0 0,0 1 0 0 0,-1-1 0 0 0,1 0 0 0 0,0 0 0 0 0,1 0 0 0 0,-1 0 0 0 0,0-1 0 0 0,1 1 0 0 0,5 2 0 0 0,4 1-6 0 0,-1 0 1 0 0,2-1-1 0 0,-1-1 1 0 0,0 0-1 0 0,1-1 1 0 0,0 0-1 0 0,19 1 1 0 0,106-2-3235 0 0,-124-3 2491 0 0,56-2-3643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29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7 310 5368 0 0,'0'0'9393'0'0,"-6"103"-9509"0"0,9-70 116 0 0,0 2-112 0 0,0-5-420 0 0,-3-5-272 0 0,0-3-284 0 0,0-11-944 0 0</inkml:trace>
  <inkml:trace contextRef="#ctx0" brushRef="#br0" timeOffset="1">42 1 6249 0 0,'0'0'4936'0'0,"0"78"-10524"0"0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0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49 139 132 0 0,'0'0'9622'0'0,"3"13"-9019"0"0,3 3-427 0 0,-3-10-85 0 0,-1 0-1 0 0,0 1 0 0 0,-1-1 0 0 0,1 0 0 0 0,-1 1 0 0 0,0-1 0 0 0,-1 1 0 0 0,0 10 0 0 0,0-16-47 0 0,0 0 0 0 0,0 0-1 0 0,0 0 1 0 0,0 0-1 0 0,0 0 1 0 0,-1 0 0 0 0,1 0-1 0 0,0 0 1 0 0,-1 0-1 0 0,1 0 1 0 0,-1 0 0 0 0,1 0-1 0 0,-1-1 1 0 0,1 1-1 0 0,-1 0 1 0 0,0 0 0 0 0,1 0-1 0 0,-1-1 1 0 0,0 1-1 0 0,1 0 1 0 0,-1-1 0 0 0,0 1-1 0 0,0 0 1 0 0,0-1 0 0 0,0 1-1 0 0,0-1 1 0 0,0 1-1 0 0,0-1 1 0 0,0 0 0 0 0,0 1-1 0 0,0-1 1 0 0,0 0-1 0 0,0 0 1 0 0,0 0 0 0 0,0 0-1 0 0,0 0 1 0 0,0 0-1 0 0,0 0 1 0 0,0 0 0 0 0,0 0-1 0 0,0 0 1 0 0,0 0-1 0 0,-1-1 1 0 0,0 0-12 0 0,0 1 1 0 0,0 0-1 0 0,0-1 0 0 0,0 0 1 0 0,0 1-1 0 0,1-1 0 0 0,-1 0 1 0 0,0 0-1 0 0,1 0 0 0 0,-1 0 1 0 0,0 0-1 0 0,1 0 0 0 0,-1-1 1 0 0,1 1-1 0 0,0-1 1 0 0,-1 1-1 0 0,1-1 0 0 0,0 1 1 0 0,0-1-1 0 0,0 1 0 0 0,0-1 1 0 0,0 0-1 0 0,-1-3 0 0 0,2-2-95 0 0,-1 0 0 0 0,2 0 0 0 0,-1 0 0 0 0,1 0 0 0 0,0 0 0 0 0,0 1 0 0 0,1-1 0 0 0,0 0 0 0 0,0 1 0 0 0,1-1 0 0 0,-1 1 0 0 0,1 0 0 0 0,1 0 0 0 0,-1 0 0 0 0,1 0 0 0 0,8-8 0 0 0,-2 1-67 0 0,1 0 1 0 0,1 1 0 0 0,-1 1 0 0 0,2 0-1 0 0,26-17 1 0 0,-35 25 85 0 0,0 1 0 0 0,0-1 0 0 0,1 1 0 0 0,-1 0 0 0 0,1 0 0 0 0,-1 1 0 0 0,1 0-1 0 0,0-1 1 0 0,-1 1 0 0 0,1 1 0 0 0,0-1 0 0 0,0 1 0 0 0,0 0 0 0 0,5 0 0 0 0,-6 1 34 0 0,0 0-1 0 0,-1 0 1 0 0,0 0 0 0 0,1 1-1 0 0,-1-1 1 0 0,0 1 0 0 0,0-1 0 0 0,0 1-1 0 0,0 0 1 0 0,0 1 0 0 0,0-1-1 0 0,0 0 1 0 0,-1 1 0 0 0,1 0-1 0 0,-1-1 1 0 0,0 1 0 0 0,0 0 0 0 0,0 0-1 0 0,2 4 1 0 0,9 19-229 0 0,-2 1 0 0 0,-1 0 0 0 0,-1 0 0 0 0,10 56 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0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0 4924 0 0,'0'0'5316'0'0,"1"18"-4696"0"0,1 19-3 0 0,2 1 1 0 0,10 49 0 0 0,4-24-13 0 0,-9-32-413 0 0,-1-1-1 0 0,-1 2 0 0 0,-1-1 0 0 0,1 42 0 0 0,-8-73-154 0 0,0 0 0 0 0,0 0 0 0 0,0 0 0 0 0,0-1 0 0 0,0 1 0 0 0,0 0 0 0 0,0-1 0 0 0,1 1 0 0 0,-1-1 0 0 0,0 1 0 0 0,0-1 0 0 0,0 1 0 0 0,0-1 0 0 0,1 1 0 0 0,-1-1 0 0 0,-1-1 0 0 0,-36-43-1311 0 0,21 24 350 0 0,-34-34-1 0 0,46 50 892 0 0,0 1-1 0 0,-1 0 1 0 0,1 0-1 0 0,-1 0 1 0 0,0 1 0 0 0,1-1-1 0 0,-1 2 1 0 0,-1-1-1 0 0,1 0 1 0 0,0 1 0 0 0,-1 1-1 0 0,-8-3 1 0 0,13 4 43 0 0,0 0 0 0 0,0 0 0 0 0,0 0 0 0 0,0 0 0 0 0,0 1 0 0 0,0-1 0 0 0,0 0 0 0 0,0 1 0 0 0,0 0 0 0 0,0-1 0 0 0,0 1 0 0 0,1 0 0 0 0,-1 0 0 0 0,0 0 0 0 0,0 0 0 0 0,1 0 0 0 0,-1 0 0 0 0,1 1 0 0 0,-1-1 0 0 0,1 0 0 0 0,-1 1 0 0 0,1-1 0 0 0,0 1 0 0 0,0 0 0 0 0,0-1 0 0 0,0 1 0 0 0,0 0 0 0 0,0 0 0 0 0,0-1 0 0 0,0 1 0 0 0,1 0 0 0 0,-1 0 0 0 0,1 0 0 0 0,-1 0 0 0 0,1 0 0 0 0,0 0 0 0 0,0 3 0 0 0,-1 0 61 0 0,1 0-1 0 0,0 1 1 0 0,0-1-1 0 0,1 0 0 0 0,-1 0 1 0 0,1 0-1 0 0,0-1 1 0 0,0 1-1 0 0,1 0 0 0 0,0 0 1 0 0,-1 0-1 0 0,1-1 1 0 0,1 1-1 0 0,3 5 1 0 0,1-3 40 0 0,0-1 0 0 0,0 0 0 0 0,0 0 0 0 0,1-1 0 0 0,0 0 0 0 0,0 0 0 0 0,0-1 0 0 0,1 0 1 0 0,-1 0-1 0 0,1-1 0 0 0,0 0 0 0 0,0-1 0 0 0,0 0 0 0 0,1 0 0 0 0,-1-1 0 0 0,11 0 0 0 0,3 0 24 0 0,1-1 0 0 0,-1-1 0 0 0,1-1 0 0 0,-1-1 0 0 0,32-8 0 0 0,-23 1-285 0 0,0 0 1 0 0,-1-2 0 0 0,0-2 0 0 0,0-1-1 0 0,-2-1 1 0 0,0-1 0 0 0,-1-2-1 0 0,0-1 1 0 0,-2-1 0 0 0,45-46 0 0 0,-63 57 51 0 0,0 0 1 0 0,0 0-1 0 0,-1-1 1 0 0,6-13 0 0 0,-11 20 131 0 0,0 0 1 0 0,0 0 0 0 0,0-1 0 0 0,-1 1 0 0 0,0-1-1 0 0,1 1 1 0 0,-2-1 0 0 0,1 1 0 0 0,-1-1-1 0 0,1 0 1 0 0,-1 1 0 0 0,0-1 0 0 0,-1 1-1 0 0,-1-10 1 0 0,1 13-34 0 0,1 0-1 0 0,-1 0 1 0 0,0 0-1 0 0,0 0 1 0 0,1 1-1 0 0,-1-1 0 0 0,0 0 1 0 0,0 0-1 0 0,0 1 1 0 0,0-1-1 0 0,0 0 1 0 0,0 1-1 0 0,0-1 1 0 0,0 1-1 0 0,0 0 1 0 0,0-1-1 0 0,-1 1 0 0 0,1 0 1 0 0,0-1-1 0 0,0 1 1 0 0,0 0-1 0 0,0 0 1 0 0,-1 0-1 0 0,1 0 1 0 0,0 0-1 0 0,0 0 0 0 0,0 1 1 0 0,0-1-1 0 0,-3 1 1 0 0,-32 10 267 0 0,28-6-235 0 0,0 1 1 0 0,0-1 0 0 0,1 1 0 0 0,0 1-1 0 0,0-1 1 0 0,1 1 0 0 0,0 1 0 0 0,0-1-1 0 0,0 1 1 0 0,1 0 0 0 0,1 0 0 0 0,-1 0-1 0 0,1 1 1 0 0,0 0 0 0 0,1 0-1 0 0,0 0 1 0 0,1 0 0 0 0,0 0 0 0 0,0 0-1 0 0,1 1 1 0 0,0-1 0 0 0,0 1 0 0 0,1-1-1 0 0,1 1 1 0 0,-1-1 0 0 0,2 1 0 0 0,1 10-1 0 0,0-14-45 0 0,-1 0 0 0 0,1 1 0 0 0,1-1 0 0 0,-1 0 0 0 0,1-1 0 0 0,0 1-1 0 0,0-1 1 0 0,0 1 0 0 0,1-1 0 0 0,0-1 0 0 0,0 1 0 0 0,0-1 0 0 0,1 1 0 0 0,-1-2-1 0 0,1 1 1 0 0,0 0 0 0 0,0-1 0 0 0,0 0 0 0 0,1-1 0 0 0,12 4 0 0 0,2 0-772 0 0,0-1 0 0 0,1-1 0 0 0,-1-2 0 0 0,1 1 0 0 0,24-2 0 0 0,-8-1-3012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1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1 5745 0 0,'0'0'4513'0'0,"-13"10"-4035"0"0,-9 7 83 0 0,1 2 1 0 0,0 1 0 0 0,2 0-1 0 0,-27 36 1 0 0,1 26-44 0 0,34-60-617 0 0,0-1 1 0 0,-2 0-1 0 0,0-1 1 0 0,-20 23-1 0 0,29-38-165 0 0,-1-1 0 0 0,0 1 0 0 0,0-1 0 0 0,0-1 0 0 0,-1 1 0 0 0,-5 2 0 0 0,8-4-76 0 0,1-1 0 0 0,-1 0 0 0 0,0 0 0 0 0,0 0 1 0 0,1 0-1 0 0,-1 0 0 0 0,0-1 0 0 0,0 0 0 0 0,0 1 0 0 0,0-1 0 0 0,0 0 1 0 0,0 0-1 0 0,0 0 0 0 0,0-1 0 0 0,-4 0 0 0 0,-12-9-3907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6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0 1136 0 0,'0'0'7697'0'0,"-10"14"-7462"0"0,-32 43 43 0 0,38-51-170 0 0,-1-1 1 0 0,0 1 0 0 0,0-1-1 0 0,-1-1 1 0 0,1 1 0 0 0,-1-1-1 0 0,0 1 1 0 0,0-2 0 0 0,0 1 0 0 0,-1-1-1 0 0,1 0 1 0 0,-1 0 0 0 0,-11 3-1 0 0,2-3 53 0 0,0 0 1 0 0,0-2-1 0 0,0 1 0 0 0,-17-2 0 0 0,25 0-81 0 0,3 1-12 0 0,0-1 0 0 0,0 0 0 0 0,1 0 0 0 0,-1 0 0 0 0,0-1 0 0 0,0 0 0 0 0,1 0 0 0 0,-1 0 0 0 0,0 0 1 0 0,1-1-1 0 0,-1 1 0 0 0,1-1 0 0 0,0 0 0 0 0,-6-4 0 0 0,19 16-79 0 0,-2 1 1 0 0,0 0-1 0 0,0 0 0 0 0,-1 1 1 0 0,8 19-1 0 0,7 12 284 0 0,11 13 362 0 0,74 99 0 0 0,-102-150-929 0 0,14 18 1116 0 0,-18-22-1039 0 0,1 0 0 0 0,-1 0 0 0 0,1 0 0 0 0,0 0 0 0 0,-1 0 0 0 0,0 0-1 0 0,1 0 1 0 0,-1 1 0 0 0,1-1 0 0 0,-1 0 0 0 0,0 0 0 0 0,0 0 0 0 0,0 0 0 0 0,0 0 0 0 0,0 1 0 0 0,0-1 0 0 0,0 0 0 0 0,0 0 0 0 0,-1 2 0 0 0,-16 0-5863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1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3648 0 0,'0'0'6952'0'0,"12"4"-6064"0"0,6 2-523 0 0,-1 0 0 0 0,0 1 0 0 0,-1 1 0 0 0,0 0 0 0 0,0 2 0 0 0,24 17 0 0 0,37 40-113 0 0,-19-16-800 0 0,90 61 0 0 0,-144-110 352 0 0,36 21-1732 0 0,-10-13-2340 0 0,-11-9-1579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2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1 169 6765 0 0,'0'0'4175'0'0,"12"5"-3953"0"0,42 16 140 0 0,-50-19-319 0 0,-1 1-1 0 0,1-1 0 0 0,-1 1 1 0 0,1 0-1 0 0,-1 0 0 0 0,0 0 0 0 0,0 0 1 0 0,0 0-1 0 0,-1 1 0 0 0,1-1 1 0 0,-1 1-1 0 0,0 0 0 0 0,0 0 0 0 0,2 5 1 0 0,1 3 35 0 0,-2 0 0 0 0,1 0-1 0 0,0 14 1 0 0,-3-24-65 0 0,2 18 46 0 0,0 0-1 0 0,0 30 1 0 0,-3-46-26 0 0,0 0 0 0 0,0 0 1 0 0,0 0-1 0 0,-1 1 0 0 0,1-1 0 0 0,-1 0 0 0 0,0 0 1 0 0,0 0-1 0 0,-1 0 0 0 0,1 0 0 0 0,-1 0 0 0 0,0-1 1 0 0,0 1-1 0 0,0 0 0 0 0,0-1 0 0 0,0 1 0 0 0,-1-1 1 0 0,-5 5-1 0 0,7-7 3 0 0,0 0-1 0 0,0 0 1 0 0,0 0 0 0 0,0 0 0 0 0,0-1-1 0 0,0 1 1 0 0,-1 0 0 0 0,1-1 0 0 0,0 1 0 0 0,0-1-1 0 0,-1 1 1 0 0,1-1 0 0 0,0 0 0 0 0,-1 1-1 0 0,1-1 1 0 0,0 0 0 0 0,-1 0 0 0 0,1 0-1 0 0,0 0 1 0 0,-1 0 0 0 0,1 0 0 0 0,0 0-1 0 0,-1-1 1 0 0,1 1 0 0 0,0 0 0 0 0,-1-1-1 0 0,1 1 1 0 0,0-1 0 0 0,0 0 0 0 0,-1 1 0 0 0,1-1-1 0 0,0 0 1 0 0,0 1 0 0 0,0-1 0 0 0,0 0-1 0 0,0 0 1 0 0,0 0 0 0 0,0 0 0 0 0,0 0-1 0 0,1 0 1 0 0,-1-1 0 0 0,0 1 0 0 0,0 0-1 0 0,1 0 1 0 0,-1 0 0 0 0,1-1 0 0 0,-1 1-1 0 0,0-3 1 0 0,-1-4-50 0 0,0 0 0 0 0,0 1 0 0 0,1-1 1 0 0,0-1-1 0 0,0 1 0 0 0,2-15 0 0 0,0 10-103 0 0,2 0 0 0 0,-1 0 0 0 0,2 0-1 0 0,0 1 1 0 0,0-1 0 0 0,1 1 0 0 0,10-18 0 0 0,55-80-475 0 0,-47 77 619 0 0,-22 32-37 0 0,0-1 0 0 0,0 1 1 0 0,0 0-1 0 0,0 0 1 0 0,0 0-1 0 0,0 0 1 0 0,0 0-1 0 0,0 0 1 0 0,0 0-1 0 0,1 0 0 0 0,-1 0 1 0 0,0 0-1 0 0,1 1 1 0 0,-1-1-1 0 0,0 0 1 0 0,1 1-1 0 0,-1 0 1 0 0,1-1-1 0 0,-1 1 1 0 0,1 0-1 0 0,-1-1 0 0 0,1 1 1 0 0,-1 0-1 0 0,1 0 1 0 0,-1 0-1 0 0,1 1 1 0 0,-1-1-1 0 0,1 0 1 0 0,-1 0-1 0 0,1 1 0 0 0,-1-1 1 0 0,1 1-1 0 0,-1 0 1 0 0,0-1-1 0 0,1 1 1 0 0,-1 0-1 0 0,0 0 1 0 0,0-1-1 0 0,1 1 0 0 0,-1 0 1 0 0,0 0-1 0 0,0 1 1 0 0,1 0-1 0 0,8 8 140 0 0,0 0-1 0 0,-1 1 1 0 0,15 21-1 0 0,-14-17-133 0 0,13 18 122 0 0,29 34 136 0 0,-48-62-225 0 0,0 0 0 0 0,1-1 0 0 0,0 1 0 0 0,0-1 0 0 0,0-1 0 0 0,1 1 0 0 0,0-1 0 0 0,-1 0 0 0 0,1 0 0 0 0,8 3 0 0 0,-9-5 44 0 0,1-1 0 0 0,0 1 0 0 0,0-1 0 0 0,-1 0 0 0 0,1 0 0 0 0,0-1 1 0 0,0 1-1 0 0,-1-1 0 0 0,1-1 0 0 0,0 1 0 0 0,-1-1 0 0 0,1 0 0 0 0,-1 0 1 0 0,0-1-1 0 0,0 1 0 0 0,10-7 0 0 0,7-6 25 0 0,-1-1-1 0 0,24-23 1 0 0,-40 34-103 0 0,17-14 13 0 0,74-72-522 0 0,-86 80 486 0 0,1-1-1 0 0,-1-1 1 0 0,-1 0-1 0 0,0-1 1 0 0,13-28-1 0 0,-21 41 33 0 0,-1 0 0 0 0,1 1 0 0 0,-1-1 0 0 0,1 0 0 0 0,-1 0 0 0 0,1 0 0 0 0,-1 0-1 0 0,1 0 1 0 0,-1 0 0 0 0,0 0 0 0 0,0 0 0 0 0,0 0 0 0 0,1 0 0 0 0,-1 0 0 0 0,0 0-1 0 0,0 0 1 0 0,-1 0 0 0 0,1-1 0 0 0,0 1 0 0 0,0 0 0 0 0,0 0 0 0 0,-1 0 0 0 0,1 0-1 0 0,0 0 1 0 0,-1 0 0 0 0,1 1 0 0 0,-1-1 0 0 0,1 0 0 0 0,-1 0 0 0 0,0 0 0 0 0,1 0-1 0 0,-1 0 1 0 0,0 1 0 0 0,1-1 0 0 0,-1 0 0 0 0,-1 0 0 0 0,0 0-40 0 0,0 1-1 0 0,0 0 1 0 0,1 0 0 0 0,-1 0 0 0 0,0 0-1 0 0,0 0 1 0 0,0 0 0 0 0,0 1 0 0 0,1-1-1 0 0,-1 0 1 0 0,0 1 0 0 0,0-1 0 0 0,1 1 0 0 0,-1 0-1 0 0,0 0 1 0 0,1 0 0 0 0,-1 0 0 0 0,1 0-1 0 0,-1 0 1 0 0,-2 2 0 0 0,-3 4 57 0 0,-1 1 1 0 0,1-1-1 0 0,1 1 0 0 0,-1 0 1 0 0,1 1-1 0 0,1 0 0 0 0,0 0 0 0 0,0 0 1 0 0,0 0-1 0 0,-2 12 0 0 0,4-13-22 0 0,0 0 0 0 0,1 0 0 0 0,0 0-1 0 0,1 1 1 0 0,0-1 0 0 0,0 1 0 0 0,0-1-1 0 0,1 1 1 0 0,1-1 0 0 0,0 1 0 0 0,0-1-1 0 0,4 16 1 0 0,-5-22 8 0 0,1 0-1 0 0,0 0 1 0 0,0 1-1 0 0,0-1 1 0 0,0 0-1 0 0,0 0 1 0 0,0 0 0 0 0,0 0-1 0 0,1 0 1 0 0,-1 0-1 0 0,1-1 1 0 0,0 1-1 0 0,-1 0 1 0 0,1-1 0 0 0,0 1-1 0 0,0-1 1 0 0,0 0-1 0 0,0 1 1 0 0,0-1-1 0 0,4 1 1 0 0,-3-1 25 0 0,0 0 0 0 0,1-1 0 0 0,-1 0-1 0 0,0 0 1 0 0,1 0 0 0 0,-1 0 0 0 0,0 0 0 0 0,1-1 0 0 0,-1 1 0 0 0,0-1 0 0 0,0 0-1 0 0,1 0 1 0 0,2-2 0 0 0,11-5 44 0 0,-1-1 0 0 0,-1 0-1 0 0,1-2 1 0 0,17-15 0 0 0,-23 18-225 0 0,48-44-127 0 0,-46 39 230 0 0,1 0 0 0 0,0 1-1 0 0,1 1 1 0 0,1 0-1 0 0,17-9 1 0 0,-31 19 39 0 0,0 1 0 0 0,1-1 0 0 0,-1 1 0 0 0,1-1 0 0 0,-1 1 0 0 0,1 0 0 0 0,-1-1 1 0 0,1 1-1 0 0,-1 0 0 0 0,1 0 0 0 0,-1 0 0 0 0,1 0 0 0 0,-1 0 0 0 0,1 1 0 0 0,-1-1 0 0 0,1 0 0 0 0,-1 1 0 0 0,0-1 0 0 0,1 1 0 0 0,2 1 0 0 0,-1 0 46 0 0,0 0-1 0 0,1 0 0 0 0,-1 1 0 0 0,0 0 0 0 0,0-1 1 0 0,-1 1-1 0 0,5 7 0 0 0,2 3 96 0 0,0 1 1 0 0,11 29-1 0 0,-19-41-156 0 0,7 18-15 0 0,-1 0 1 0 0,0 0 0 0 0,-2 1 0 0 0,4 30-1 0 0,-6-31-1858 0 0,-2 0 0 0 0,-2 31 0 0 0,0-43-474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2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1800 0 0,'0'0'8500'0'0,"14"11"-7942"0"0,45 34-42 0 0,-53-40-462 0 0,-2-1-1 0 0,1 1 1 0 0,-1 0 0 0 0,1 1 0 0 0,-1-1-1 0 0,-1 1 1 0 0,1 0 0 0 0,-1 0 0 0 0,0 0 0 0 0,-1 0-1 0 0,1 0 1 0 0,-1 1 0 0 0,0-1 0 0 0,-1 1 0 0 0,2 8-1 0 0,-3-14-21 0 0,0 0-1 0 0,0 0 0 0 0,0 1 1 0 0,1-1-1 0 0,-1 0 0 0 0,0 0 1 0 0,0 0-1 0 0,-1 0 0 0 0,1 0 1 0 0,0 0-1 0 0,0 1 0 0 0,0-1 1 0 0,-1 0-1 0 0,1 0 0 0 0,-1 0 1 0 0,1 0-1 0 0,-1 1 0 0 0,0-2 20 0 0,1 1 0 0 0,0-1 0 0 0,-1 0 0 0 0,1 1 0 0 0,-1-1-1 0 0,1 0 1 0 0,-1 1 0 0 0,1-1 0 0 0,-1 0 0 0 0,1 0 0 0 0,-1 1 0 0 0,0-1-1 0 0,1 0 1 0 0,-1 0 0 0 0,1 0 0 0 0,-1 0 0 0 0,0 0 0 0 0,1 0-1 0 0,-1 0 1 0 0,1 0 0 0 0,-1 0 0 0 0,1 0 0 0 0,-2 0 0 0 0,1-1-6 0 0,-1 1 1 0 0,0-1 0 0 0,1 1-1 0 0,-1-1 1 0 0,0 0 0 0 0,1 0-1 0 0,-1 0 1 0 0,1 0 0 0 0,-1 0-1 0 0,1 0 1 0 0,0 0-1 0 0,0 0 1 0 0,-1-1 0 0 0,1 1-1 0 0,0-1 1 0 0,0 1 0 0 0,0 0-1 0 0,0-1 1 0 0,0 0 0 0 0,0-1-1 0 0,-1-3-114 0 0,1 1 0 0 0,0 0 0 0 0,0-1 0 0 0,0 1-1 0 0,1-1 1 0 0,-1 1 0 0 0,1 0 0 0 0,1-1 0 0 0,-1 1-1 0 0,1-1 1 0 0,0 1 0 0 0,0 0 0 0 0,3-10 0 0 0,0 7-43 0 0,0-1-1 0 0,0 1 1 0 0,0 0 0 0 0,1 0 0 0 0,0 0 0 0 0,1 1 0 0 0,12-13-1 0 0,-12 13 110 0 0,1 0-1 0 0,0 1 0 0 0,1 0 0 0 0,-1 0 0 0 0,1 1 0 0 0,0 0 1 0 0,0 0-1 0 0,1 1 0 0 0,-1 0 0 0 0,1 1 0 0 0,0 0 0 0 0,0 0 1 0 0,0 1-1 0 0,0 0 0 0 0,1 0 0 0 0,-1 1 0 0 0,11 0 1 0 0,-17 2 26 0 0,1 0 1 0 0,-1 0-1 0 0,1 0 1 0 0,-1 0 0 0 0,0 0-1 0 0,0 1 1 0 0,0-1 0 0 0,0 1-1 0 0,0 0 1 0 0,0 0 0 0 0,0 0-1 0 0,0 1 1 0 0,-1-1 0 0 0,1 0-1 0 0,-1 1 1 0 0,0 0-1 0 0,1 0 1 0 0,-1-1 0 0 0,-1 1-1 0 0,1 0 1 0 0,0 1 0 0 0,-1-1-1 0 0,1 0 1 0 0,-1 0 0 0 0,1 7-1 0 0,0-4 21 0 0,0 0 0 0 0,-1 1-1 0 0,0-1 1 0 0,0 0 0 0 0,-1 1 0 0 0,1-1 0 0 0,-1 0-1 0 0,-1 1 1 0 0,1-1 0 0 0,-1 1 0 0 0,-1-1-1 0 0,1 0 1 0 0,-4 9 0 0 0,5-15-24 0 0,0-1 0 0 0,0 1 0 0 0,0 0-1 0 0,0 0 1 0 0,0 0 0 0 0,0 0 0 0 0,0 0 0 0 0,0 0 0 0 0,0 0 0 0 0,0 0-1 0 0,0 0 1 0 0,0 0 0 0 0,0 0 0 0 0,0 0 0 0 0,0 0 0 0 0,0 0 0 0 0,0 0 0 0 0,0 0-1 0 0,-1 0 1 0 0,1 0 0 0 0,0 0 0 0 0,0 0 0 0 0,0 0 0 0 0,0 0 0 0 0,0 0-1 0 0,0 0 1 0 0,0 0 0 0 0,0 0 0 0 0,0 0 0 0 0,0 0 0 0 0,0 0 0 0 0,0 0-1 0 0,0 0 1 0 0,0 0 0 0 0,-1 0 0 0 0,1 0 0 0 0,0 0 0 0 0,0 0 0 0 0,0 0-1 0 0,0 0 1 0 0,0 0 0 0 0,0 0 0 0 0,0 0 0 0 0,0 0 0 0 0,0 0 0 0 0,0 0 0 0 0,0 0-1 0 0,0 0 1 0 0,0 0 0 0 0,0 1 0 0 0,0-1 0 0 0,0 0 0 0 0,0 0 0 0 0,0 0-1 0 0,0 0 1 0 0,-1-11 14 0 0,3-16-538 0 0,2 16 387 0 0,1 0 0 0 0,0 0 0 0 0,1 1-1 0 0,0 0 1 0 0,0 0 0 0 0,1 0 0 0 0,8-8 0 0 0,-1 2 90 0 0,1 1 0 0 0,1 0 0 0 0,17-13 0 0 0,-31 26 27 0 0,0 1 0 0 0,1-1 0 0 0,-1 0 0 0 0,0 1 0 0 0,0 0 1 0 0,1-1-1 0 0,-1 1 0 0 0,1 0 0 0 0,-1 0 0 0 0,1 0 0 0 0,-1 0 1 0 0,1 1-1 0 0,0-1 0 0 0,-1 1 0 0 0,1 0 0 0 0,0-1 1 0 0,-1 1-1 0 0,1 0 0 0 0,0 1 0 0 0,-1-1 0 0 0,1 0 0 0 0,0 1 1 0 0,-1 0-1 0 0,1-1 0 0 0,-1 1 0 0 0,1 0 0 0 0,-1 0 0 0 0,1 1 1 0 0,-1-1-1 0 0,0 0 0 0 0,1 1 0 0 0,-1-1 0 0 0,0 1 0 0 0,0 0 1 0 0,0 0-1 0 0,0 0 0 0 0,0 0 0 0 0,-1 0 0 0 0,1 0 0 0 0,-1 0 1 0 0,3 5-1 0 0,5 8-13 0 0,-1 2 0 0 0,-1-1 0 0 0,0 1 0 0 0,8 33 0 0 0,-13-45 51 0 0,4 21-414 0 0,6 43 1 0 0,-8-28-2899 0 0,-1-19-707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3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1 1108 0 0,'0'0'8837'0'0,"-4"17"-8298"0"0,-96 291 1316 0 0,26-147-743 0 0,119-169-2049 0 0,-5 0 362 0 0,-26 7 487 0 0,1 0 0 0 0,0 2-1 0 0,-1 0 1 0 0,1 1 0 0 0,-1 0-1 0 0,1 1 1 0 0,15 6 0 0 0,-23-7 101 0 0,0 1-1 0 0,0-1 1 0 0,-1 2 0 0 0,1-1 0 0 0,-1 1-1 0 0,0 0 1 0 0,0 0 0 0 0,-1 1 0 0 0,1-1-1 0 0,-1 1 1 0 0,0 1 0 0 0,0-1 0 0 0,0 1-1 0 0,-1-1 1 0 0,0 2 0 0 0,5 8 0 0 0,-8-13 39 0 0,0 0 0 0 0,0 0 0 0 0,0-1 0 0 0,0 1 1 0 0,-1 0-1 0 0,1 0 0 0 0,-1 0 0 0 0,1 0 0 0 0,-1 0 0 0 0,0 0 1 0 0,0 0-1 0 0,0 0 0 0 0,0 0 0 0 0,0 0 0 0 0,0 0 1 0 0,0 0-1 0 0,-1 0 0 0 0,1 0 0 0 0,-1 0 0 0 0,1 0 0 0 0,-1 0 1 0 0,0 0-1 0 0,0 0 0 0 0,0-1 0 0 0,0 1 0 0 0,0 0 0 0 0,0 0 1 0 0,0-1-1 0 0,-1 1 0 0 0,1-1 0 0 0,0 1 0 0 0,-1-1 1 0 0,0 0-1 0 0,1 0 0 0 0,-1 0 0 0 0,0 1 0 0 0,1-1 0 0 0,-1-1 1 0 0,-4 3-1 0 0,-6 1 423 0 0,-1 1 0 0 0,-1-2 0 0 0,1 0 1 0 0,-26 2-1 0 0,21-2-463 0 0,-112 11 601 0 0,26-4-2176 0 0,37 1-4675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3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0 393 600 0 0,'0'0'4694'0'0,"18"-4"-2876"0"0,283-82 1915 0 0,-300 86-3733 0 0,39-14 51 0 0,-1-1 0 0 0,51-28 1 0 0,-81 38-28 0 0,0 0 0 0 0,0-1 0 0 0,0 0 0 0 0,-1-1 0 0 0,1 1 1 0 0,-2-2-1 0 0,1 1 0 0 0,-1-1 0 0 0,0 0 0 0 0,-1-1 0 0 0,1 0 1 0 0,-2 0-1 0 0,1 0 0 0 0,7-20 0 0 0,-12 26-11 0 0,0 0 0 0 0,0 0-1 0 0,0-1 1 0 0,-1 1 0 0 0,1 0 0 0 0,-1-1-1 0 0,0 1 1 0 0,0 0 0 0 0,0-1 0 0 0,0 1-1 0 0,0 0 1 0 0,-1 0 0 0 0,0-1 0 0 0,0 1-1 0 0,0 0 1 0 0,0 0 0 0 0,0 0-1 0 0,0 0 1 0 0,-1 0 0 0 0,1 0 0 0 0,-1 0-1 0 0,-4-5 1 0 0,3 6 9 0 0,1 0 0 0 0,-1 0 0 0 0,0 0-1 0 0,0 0 1 0 0,0 0 0 0 0,0 0 0 0 0,0 1 0 0 0,0 0-1 0 0,-1 0 1 0 0,1 0 0 0 0,0 0 0 0 0,-1 0 0 0 0,1 0 0 0 0,0 1-1 0 0,-1 0 1 0 0,1 0 0 0 0,-1 0 0 0 0,1 0 0 0 0,-1 0-1 0 0,1 1 1 0 0,-1-1 0 0 0,-4 2 0 0 0,0 1 22 0 0,-1 0 1 0 0,1 1 0 0 0,0 0 0 0 0,0 0-1 0 0,1 1 1 0 0,-1 0 0 0 0,1 0-1 0 0,0 1 1 0 0,0 0 0 0 0,1 0 0 0 0,0 0-1 0 0,0 1 1 0 0,-10 14 0 0 0,9-10-28 0 0,0 0 1 0 0,0 0-1 0 0,1 1 0 0 0,1 0 1 0 0,0 0-1 0 0,0 0 1 0 0,1 1-1 0 0,-4 25 1 0 0,7-28-19 0 0,0 1 1 0 0,0 0-1 0 0,1 0 1 0 0,0 0-1 0 0,4 19 1 0 0,-3-27-71 0 0,-1-1-1 0 0,1 1 1 0 0,0 0 0 0 0,0-1-1 0 0,0 1 1 0 0,0-1 0 0 0,0 0 0 0 0,0 1-1 0 0,1-1 1 0 0,-1 0 0 0 0,1 0-1 0 0,0 0 1 0 0,0 0 0 0 0,0 0-1 0 0,0 0 1 0 0,0 0 0 0 0,0 0 0 0 0,0-1-1 0 0,0 1 1 0 0,1-1 0 0 0,-1 0-1 0 0,0 0 1 0 0,1 0 0 0 0,0 0 0 0 0,-1 0-1 0 0,1 0 1 0 0,-1-1 0 0 0,6 1-1 0 0,-2 0-526 0 0,0-1 1 0 0,0 1-1 0 0,1-2 0 0 0,-1 1 0 0 0,8-2 0 0 0,20-7-4051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4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30 262 2540 0 0,'0'0'4707'0'0,"1"13"-3874"0"0,2 94 6416 0 0,-13-119-6074 0 0,6 6-1130 0 0,1-1 1 0 0,0 1-1 0 0,1-1 0 0 0,-1 1 1 0 0,1-1-1 0 0,0 0 0 0 0,1 0 0 0 0,0 0 1 0 0,0 0-1 0 0,0 0 0 0 0,1 0 1 0 0,0 0-1 0 0,0 0 0 0 0,1 0 0 0 0,0 0 1 0 0,0 0-1 0 0,2-7 0 0 0,1 3-196 0 0,0 1 0 0 0,1-1 0 0 0,0 1 0 0 0,0 0 0 0 0,1 1 0 0 0,1-1-1 0 0,-1 1 1 0 0,2 0 0 0 0,14-14 0 0 0,-5 7-791 0 0,1 0-1 0 0,0 2 1 0 0,28-17-1 0 0,-30 22-1208 0 0,0 1-1 0 0,32-12 1 0 0,-2 6-3249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4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1014 652 0 0,'0'0'6122'0'0,"-4"-16"-4477"0"0,-4-25-272 0 0,-2-51-1 0 0,8 75-1177 0 0,2 0-1 0 0,0 0 0 0 0,1 0 0 0 0,1 1 1 0 0,1-1-1 0 0,0 0 0 0 0,7-21 0 0 0,2 12-234 0 0,0 0 0 0 0,2 0-1 0 0,1 2 1 0 0,1 0-1 0 0,35-41 1 0 0,110-98-956 0 0,-140 143 840 0 0,301-267-3903 0 0,-314 281 4082 0 0,-1 0 1 0 0,1 0 0 0 0,1 1 0 0 0,-1 0 0 0 0,1 1 0 0 0,0-1-1 0 0,13-3 1 0 0,-20 7-32 0 0,0 1 0 0 0,0-1 0 0 0,1 1 0 0 0,-1 0 0 0 0,0-1 0 0 0,0 1 0 0 0,0 0 0 0 0,1 1 0 0 0,-1-1 0 0 0,0 0 0 0 0,0 0 0 0 0,0 1 0 0 0,0 0 0 0 0,0-1 0 0 0,0 1 0 0 0,0 0 0 0 0,0 0 0 0 0,0 0 0 0 0,0 0 0 0 0,0 0 0 0 0,0 0 0 0 0,0 1 0 0 0,-1-1 0 0 0,1 1 0 0 0,-1-1 0 0 0,1 1 0 0 0,-1 0 0 0 0,1-1 0 0 0,-1 1 0 0 0,0 0 0 0 0,0 0 0 0 0,0 0 0 0 0,0 0 0 0 0,0 0 0 0 0,0 0 0 0 0,0 3 0 0 0,2 7 97 0 0,0 0-1 0 0,-1 0 1 0 0,0 0-1 0 0,-1 1 1 0 0,0-1-1 0 0,-1 0 0 0 0,0 0 1 0 0,-1 1-1 0 0,-5 19 1 0 0,-2 6 209 0 0,-24 66-1 0 0,-12 1 567 0 0,-99 170-1 0 0,81-165 43 0 0,-58 145 0 0 0,105-218-685 0 0,3 0 0 0 0,1 1 0 0 0,1 1 1 0 0,3 0-1 0 0,1 0 0 0 0,1 0 0 0 0,3 1 0 0 0,2 45 1 0 0,2-68-149 0 0,0 0 0 0 0,1-1 1 0 0,1 1-1 0 0,1-1 0 0 0,0 0 0 0 0,1 0 1 0 0,1-1-1 0 0,0 1 0 0 0,1-2 1 0 0,19 27-1 0 0,-21-32-37 0 0,0-1 0 0 0,1-1 0 0 0,0 1 0 0 0,1-1 0 0 0,-1 0 0 0 0,1-1 0 0 0,0 0 0 0 0,1 0 0 0 0,-1 0 0 0 0,1-2 0 0 0,1 1 0 0 0,-1-1 0 0 0,0 0 0 0 0,1-1 0 0 0,0 0 0 0 0,0 0 0 0 0,0-1 0 0 0,19 1 0 0 0,-25-2-30 0 0,-1-2-1 0 0,1 1 0 0 0,0 0 0 0 0,0-1 0 0 0,-1 1 0 0 0,1-1 0 0 0,0 0 0 0 0,-1 0 0 0 0,1-1 1 0 0,-1 1-1 0 0,0-1 0 0 0,1 1 0 0 0,-1-1 0 0 0,0 0 0 0 0,0-1 0 0 0,0 1 0 0 0,4-4 0 0 0,-3 1-52 0 0,0 0 0 0 0,-1 0 0 0 0,1 0 0 0 0,-1 0 0 0 0,0-1 0 0 0,0 1 0 0 0,-1-1 0 0 0,0 0 0 0 0,3-11 0 0 0,-1 0-82 0 0,-2 0 1 0 0,0 0-1 0 0,-1-1 1 0 0,0 1-1 0 0,-2 0 1 0 0,-4-32-1 0 0,-3 15-120 0 0,-2 0 0 0 0,-1 0-1 0 0,-2 1 1 0 0,-2 1-1 0 0,-33-58 1 0 0,27 55 146 0 0,2-1-1 0 0,2-1 1 0 0,-25-77-1 0 0,40 109 105 0 0,1 0 1 0 0,0-1-1 0 0,0 1 0 0 0,0-1 1 0 0,1 1-1 0 0,-1-1 0 0 0,1 0 1 0 0,1 1-1 0 0,-1-1 0 0 0,1 1 1 0 0,0-1-1 0 0,0 1 0 0 0,0-1 1 0 0,1 1-1 0 0,0 0 0 0 0,0 0 0 0 0,0 0 1 0 0,1 0-1 0 0,0 0 0 0 0,0 0 1 0 0,0 1-1 0 0,0-1 0 0 0,1 1 1 0 0,0 0-1 0 0,0 0 0 0 0,0 0 1 0 0,0 0-1 0 0,0 1 0 0 0,1 0 1 0 0,8-5-1 0 0,12-6-133 0 0,1 1 0 0 0,0 1 0 0 0,43-12 0 0 0,89-18 1 0 0,-44 14 366 0 0,74-16 592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5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8265 0 0,'0'0'3426'0'0,"-4"14"-2715"0"0,-21 75 897 0 0,-53 121 0 0 0,-59 93-1706 0 0,120-267 116 0 0,2-4-208 0 0,5-8-379 0 0,-1-1 0 0 0,-1 0 0 0 0,-17 23 1 0 0,29-45 510 0 0,-1-1 0 0 0,1 1 1 0 0,0 0-1 0 0,-1-1 0 0 0,1 1 1 0 0,0-1-1 0 0,-1 1 0 0 0,1 0 1 0 0,0-1-1 0 0,-1 1 0 0 0,1-1 1 0 0,-1 1-1 0 0,1-1 0 0 0,-1 0 1 0 0,0 1-1 0 0,1-1 0 0 0,-1 0 1 0 0,1 1-1 0 0,-1-1 0 0 0,0 0 1 0 0,1 1-1 0 0,-1-1 0 0 0,0 0 1 0 0,1 0-1 0 0,-1 0 0 0 0,0 0 1 0 0,1 0-1 0 0,-1 0 0 0 0,0 0 1 0 0,1 0-1 0 0,-1 0 0 0 0,0 0 1 0 0,1 0-1 0 0,-1 0 0 0 0,0 0 1 0 0,1 0-1 0 0,-1-1 0 0 0,0 1 1 0 0,1 0-1 0 0,-1-1 0 0 0,0 1 1 0 0,1 0-1 0 0,-1-1 0 0 0,1 1 1 0 0,-1-1-1 0 0,1 1 0 0 0,-1-1 1 0 0,1 1-1 0 0,-1-1 0 0 0,1 1 1 0 0,0-1-1 0 0,-1 1 0 0 0,1-1 1 0 0,0 1-1 0 0,-1-1 0 0 0,1-1 1 0 0,-13-36-3293 0 0,13 38 3283 0 0,-4-25-2970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5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1828 0 0,'0'0'7214'0'0,"12"-1"-6542"0"0,0-2-463 0 0,-7 2-117 0 0,0-1 0 0 0,0 1 0 0 0,0 1 0 0 0,0-1 0 0 0,0 1-1 0 0,0 0 1 0 0,0 0 0 0 0,0 0 0 0 0,0 1 0 0 0,0 0 0 0 0,0 0-1 0 0,0 0 1 0 0,6 2 0 0 0,13 8 289 0 0,0 0 0 0 0,0 1-1 0 0,-1 2 1 0 0,22 16 0 0 0,83 73-61 0 0,-91-72-170 0 0,4 2-174 0 0,6 5-186 0 0,-2 1 0 0 0,-1 2 0 0 0,48 60 0 0 0,-90-99-140 0 0,0 1 0 0 0,0-1 0 0 0,0 1 0 0 0,-1-1 0 0 0,1 1 1 0 0,-1 0-1 0 0,0 0 0 0 0,0-1 0 0 0,0 1 0 0 0,0 0 1 0 0,1 5-1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6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0 240 7129 0 0,'0'0'4854'0'0,"17"-2"-4733"0"0,-6 1-108 0 0,6-1 15 0 0,0 0-1 0 0,-1 2 0 0 0,1 0 1 0 0,0 1-1 0 0,19 3 0 0 0,201 56 185 0 0,-153-36-2242 0 0,147 23 0 0 0,-197-44-1143 0 0,7-2-1923 0 0</inkml:trace>
  <inkml:trace contextRef="#ctx0" brushRef="#br0" timeOffset="1">874 99 8521 0 0,'0'0'2213'0'0,"10"16"-1770"0"0,-9-14-428 0 0,11 18 164 0 0,1-1 1 0 0,0-1-1 0 0,2 0 1 0 0,0-1-1 0 0,31 27 0 0 0,-17-23-13 0 0,1 0 0 0 0,57 29 0 0 0,-75-45-107 0 0,0 1 0 0 0,0-2 0 0 0,0 0 0 0 0,0 0-1 0 0,1-1 1 0 0,0-1 0 0 0,-1 0 0 0 0,1-1 0 0 0,0 0 0 0 0,0-1 0 0 0,18-1 0 0 0,-25-1 47 0 0,0 0 0 0 0,0 0 0 0 0,-1 0 1 0 0,1 0-1 0 0,-1-1 0 0 0,1 0 0 0 0,-1 0 1 0 0,0 0-1 0 0,0-1 0 0 0,-1 0 0 0 0,1 0 1 0 0,-1 0-1 0 0,0 0 0 0 0,0-1 0 0 0,0 0 0 0 0,0 0 1 0 0,-1 0-1 0 0,0 0 0 0 0,0 0 0 0 0,3-8 1 0 0,2-7 163 0 0,0 1 1 0 0,-1-1-1 0 0,-1-1 1 0 0,5-30-1 0 0,-8 30-190 0 0,3-37-1 0 0,-6 54-103 0 0,0-1 0 0 0,0 1 0 0 0,0-1 0 0 0,-1 1 0 0 0,1 0 0 0 0,-1-1 0 0 0,0 1 0 0 0,0 0 0 0 0,-1-1 0 0 0,1 1 0 0 0,-1 0 0 0 0,0 0 0 0 0,0 0 0 0 0,0 1 0 0 0,-4-6 0 0 0,4 8-70 0 0,1 0 0 0 0,0 0 0 0 0,0 0 0 0 0,-1 0-1 0 0,1 1 1 0 0,-1-1 0 0 0,1 1 0 0 0,0-1 0 0 0,-1 1 0 0 0,1-1 0 0 0,-1 1 0 0 0,1 0 0 0 0,-1-1 0 0 0,1 1 0 0 0,-1 0-1 0 0,0 0 1 0 0,1 0 0 0 0,-1 1 0 0 0,1-1 0 0 0,-1 0 0 0 0,1 1 0 0 0,-1-1 0 0 0,1 0 0 0 0,0 1 0 0 0,-1 0-1 0 0,1-1 1 0 0,-3 2 0 0 0,-33 25-3456 0 0,34-25 3120 0 0,-12 12-3065 0 0,10 1-2362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49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44 156 0 0,'0'0'7033'0'0,"-6"10"-2874"0"0,341-15-500 0 0,168-16-3168 0 0,-52 3-176 0 0,1 9-115 0 0,-451 9-256 0 0,-1 0-1 0 0,1 0 0 0 0,-1 0 1 0 0,1 0-1 0 0,-1-1 0 0 0,1 1 1 0 0,-1 0-1 0 0,1 0 0 0 0,0 0 0 0 0,-1 0 1 0 0,1 0-1 0 0,-1 0 0 0 0,1 0 1 0 0,-1 0-1 0 0,1 1 0 0 0,-1-1 1 0 0,1 0-1 0 0,-1 0 0 0 0,1 0 0 0 0,-1 1 1 0 0,1-1-1 0 0,-1 0 0 0 0,1 0 1 0 0,-1 1-1 0 0,1-1 0 0 0,-1 0 1 0 0,1 1-1 0 0,-1-1 0 0 0,0 1 0 0 0,1-1 1 0 0,-1 0-1 0 0,0 1 0 0 0,1-1 1 0 0,-1 1-1 0 0,0 0 0 0 0,-8 11-4998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6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0 6901 0 0,'0'0'4970'0'0,"-8"14"-4427"0"0,-56 106 638 0 0,5 2 0 0 0,-47 144 0 0 0,45-56-1204 0 0,-8 24-4493 0 0,69-234 4348 0 0,0 1 0 0 0,0 0-1 0 0,0-1 1 0 0,0 1 0 0 0,0 0 0 0 0,0-1-1 0 0,-1 1 1 0 0,1 0 0 0 0,0-1-1 0 0,0 1 1 0 0,-1 0 0 0 0,1-1 0 0 0,-1 1-1 0 0,1-1 1 0 0,0 1 0 0 0,-1-1-1 0 0,1 1 1 0 0,-1-1 0 0 0,1 1-1 0 0,-1-1 1 0 0,1 1 0 0 0,-1-1 0 0 0,0 0-1 0 0,1 1 1 0 0,-1-1 0 0 0,1 0-1 0 0,-1 1 1 0 0,0-1 0 0 0,1 0 0 0 0,-2 0-1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5957 0 0,'0'0'2824'0'0,"14"3"-1216"0"0,15 5-1412 0 0,-1 1 1 0 0,0 1-1 0 0,-1 2 0 0 0,0 0 1 0 0,39 26-1 0 0,133 99 902 0 0,-194-133-1069 0 0,354 286 1866 0 0,-16 21-322 0 0,34 31-550 0 0,-311-281-643 0 0,-72-88 2017 0 0,3 20-2680 0 0,0-1 1 0 0,-1 1-1 0 0,0 0 1 0 0,-1 0-1 0 0,1 0 1 0 0,-11-10-1 0 0,-4-7-3386 0 0,-2-6-2125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40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1556 1828 0 0,'0'0'7671'0'0,"-1"-4"-7350"0"0,0 1-252 0 0,-2-14 319 0 0,29 16 307 0 0,89-12 73 0 0,-1-6 1 0 0,163-48-1 0 0,-239 55-587 0 0,-1-2 0 0 0,0-2 0 0 0,-1-1 0 0 0,-1-2 0 0 0,-1-1 0 0 0,0-2 0 0 0,39-33 0 0 0,-30 17-7 0 0,-1-2 0 0 0,-2-2 1 0 0,-2-1-1 0 0,47-69 0 0 0,-59 73-93 0 0,-2-1 0 0 0,-2-1 1 0 0,-1-1-1 0 0,-3-1 0 0 0,-1-1 0 0 0,-2 0 0 0 0,12-65 0 0 0,-25 89-71 0 0,0 0-1 0 0,-1 0 1 0 0,-2 1-1 0 0,0-1 1 0 0,-1 0-1 0 0,0 0 0 0 0,-2 1 1 0 0,-1 0-1 0 0,0-1 1 0 0,-1 2-1 0 0,-1-1 1 0 0,-16-29-1 0 0,9 21-19 0 0,-2 1 0 0 0,0 0 1 0 0,-2 2-1 0 0,-1 0 0 0 0,-1 0 0 0 0,-1 2 0 0 0,-36-30 0 0 0,44 43-30 0 0,0 1 0 0 0,0 0 0 0 0,0 1 0 0 0,-1 0 0 0 0,0 1 0 0 0,-1 0 0 0 0,1 2 0 0 0,-1-1-1 0 0,0 2 1 0 0,0 0 0 0 0,-20-1 0 0 0,-21 1-291 0 0,-100 8 0 0 0,88-1 262 0 0,-93 0 78 0 0,42-2-11 0 0,-132 19-1 0 0,224-16-83 0 0,0 1-1 0 0,0 1 0 0 0,1 1 1 0 0,0 1-1 0 0,0 2 0 0 0,1 0 0 0 0,1 2 1 0 0,0 0-1 0 0,1 2 0 0 0,-28 22 0 0 0,37-25 36 0 0,0 1-1 0 0,1 0 0 0 0,1 0 1 0 0,0 2-1 0 0,0-1 0 0 0,2 2 1 0 0,0-1-1 0 0,0 1 0 0 0,2 1 0 0 0,0 0 1 0 0,1 0-1 0 0,1 0 0 0 0,0 1 1 0 0,1 0-1 0 0,1 0 0 0 0,-2 20 1 0 0,5-9 30 0 0,0 0 0 0 0,2 0 0 0 0,1 0 0 0 0,1 0 0 0 0,1 0 0 0 0,2-1 0 0 0,1 0 0 0 0,11 29 0 0 0,-6-25 97 0 0,2-1 0 0 0,1 0 0 0 0,1-1 0 0 0,1 0 0 0 0,2-2 0 0 0,34 40 0 0 0,-36-49 25 0 0,2 0 0 0 0,1-2-1 0 0,0 0 1 0 0,1-1 0 0 0,1-1 0 0 0,0-1 0 0 0,1-1 0 0 0,0-1 0 0 0,1-2-1 0 0,0 0 1 0 0,1-1 0 0 0,0-1 0 0 0,1-2 0 0 0,34 5 0 0 0,-28-2-1619 0 0,-5 9-5765 0 0,-27-18 7221 0 0,-50-26-6180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57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 9865 0 0,'0'0'4472'0'0,"-1"12"-5606"0"0,-15 138 1401 0 0,-1 3-1038 0 0,11-51-3679 0 0,5-86 1473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58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0 355 4956 0 0,'0'0'5890'0'0,"13"-3"-6069"0"0,-8 1 153 0 0,224-66 763 0 0,-189 54-645 0 0,0-2-1 0 0,-1-2 1 0 0,55-34-1 0 0,-76 40-15 0 0,0-1 0 0 0,-1 0-1 0 0,0-1 1 0 0,-1-1 0 0 0,-1 0 0 0 0,0-2-1 0 0,-1 1 1 0 0,21-35 0 0 0,-30 41 39 0 0,-1 5 96 0 0,-3 20-703 0 0,-17 313 802 0 0,2-110 65 0 0,14 319 240 0 0,8-437-593 0 0,4 0 0 0 0,4 0-1 0 0,38 127 1 0 0,-43-194-82 0 0,20 45-1 0 0,-26-68 45 0 0,0 0 0 0 0,0 0 0 0 0,1 0 0 0 0,1-1 0 0 0,-1 0-1 0 0,1 0 1 0 0,1-1 0 0 0,9 9 0 0 0,-17-17 33 0 0,1 1 1 0 0,-1-1-1 0 0,0 1 0 0 0,1-1 0 0 0,-1 0 0 0 0,0 1 0 0 0,0-1 0 0 0,1 0 1 0 0,-1 1-1 0 0,0-1 0 0 0,1 0 0 0 0,-1 0 0 0 0,1 1 0 0 0,-1-1 0 0 0,0 0 1 0 0,1 0-1 0 0,-1 0 0 0 0,1 0 0 0 0,-1 1 0 0 0,1-1 0 0 0,-1 0 0 0 0,1 0 1 0 0,-1 0-1 0 0,1 0 0 0 0,-1 0 0 0 0,0 0 0 0 0,1 0 0 0 0,-1 0 1 0 0,1 0-1 0 0,-1 0 0 0 0,1 0 0 0 0,-1-1 0 0 0,1 1 0 0 0,-1 0 0 0 0,0 0 1 0 0,1 0-1 0 0,-1-1 0 0 0,1 1 0 0 0,-1 0 0 0 0,0 0 0 0 0,1-1 0 0 0,-1 1 1 0 0,0 0-1 0 0,1-1 0 0 0,-1 1 0 0 0,0 0 0 0 0,1-1 0 0 0,-1 1 1 0 0,0 0-1 0 0,0-1 0 0 0,1 1 0 0 0,-1-1 0 0 0,0 1 0 0 0,0-1 0 0 0,0 1 1 0 0,0-1-1 0 0,2-32 1326 0 0,-2 25-1398 0 0,-1-22-102 0 0,-1 0-1 0 0,-2 0 1 0 0,-1 1 0 0 0,-16-55 0 0 0,-52-104-1206 0 0,73 186 1354 0 0,-90-169-1265 0 0,65 130 1251 0 0,2-2 0 0 0,2 0 0 0 0,-18-53-1 0 0,36 89 37 0 0,1-1 1 0 0,0 0-1 0 0,1 1 0 0 0,0-1 0 0 0,0 0 0 0 0,1 0 0 0 0,-1 1 0 0 0,2-1 0 0 0,-1 0 0 0 0,3-9 0 0 0,-2 12-32 0 0,0 1 1 0 0,1 0-1 0 0,0 0 1 0 0,-1 0-1 0 0,1 0 1 0 0,1 0-1 0 0,-1 1 0 0 0,1-1 1 0 0,-1 0-1 0 0,1 1 1 0 0,0 0-1 0 0,0 0 0 0 0,1 0 1 0 0,-1 0-1 0 0,1 0 1 0 0,-1 1-1 0 0,1 0 1 0 0,0-1-1 0 0,5-1 0 0 0,8-3-84 0 0,0 1 0 0 0,0 1-1 0 0,0 0 1 0 0,0 2 0 0 0,1 0-1 0 0,22-1 1 0 0,113 3 57 0 0,-78 3 63 0 0,-71-2-115 0 0,29-1 580 0 0,-33 1-466 0 0,0 0-1 0 0,0 0 1 0 0,0 0 0 0 0,0 0-1 0 0,0 0 1 0 0,0 0-1 0 0,0 0 1 0 0,0 0 0 0 0,0 0-1 0 0,0 0 1 0 0,0 0 0 0 0,0 0-1 0 0,0 0 1 0 0,0 0 0 0 0,0 0-1 0 0,0 0 1 0 0,-20-2-417 0 0,-29 0-3525 0 0,15 0 1069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58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 0 6901 0 0,'0'0'4105'0'0,"-6"19"-4211"0"0,-47 127 897 0 0,-92 309 312 0 0,81-245-1368 0 0,61-199 82 0 0,0-1-273 0 0,0 0 0 0 0,-1-1 1 0 0,0 1-1 0 0,-7 12 1 0 0,10-21 218 0 0,1-1 181 0 0,0 0 0 0 0,0 0 0 0 0,0 0-1 0 0,0-1 1 0 0,0 1 0 0 0,0 0-1 0 0,0 0 1 0 0,0 0 0 0 0,-11-22-5809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59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1 5929 0 0,'0'0'4851'0'0,"14"3"-4534"0"0,-4-1-247 0 0,2 0 53 0 0,-1 0 0 0 0,0 1 0 0 0,0 1 0 0 0,0-1 1 0 0,0 2-1 0 0,-1 0 0 0 0,17 10 0 0 0,31 24 304 0 0,-1 4 0 0 0,-2 1 0 0 0,83 88 0 0 0,-118-110-643 0 0,0 1 0 0 0,-1 2 0 0 0,-2 0 0 0 0,0 0 0 0 0,-2 2 0 0 0,-1 0 0 0 0,-1 0 0 0 0,-1 1 0 0 0,-1 1 0 0 0,-2 0 0 0 0,7 35 0 0 0,-16-63 175 0 0,1 7-286 0 0,0-1 0 0 0,0 1 0 0 0,-1-1 0 0 0,-1 10 0 0 0,1-16 179 0 0,0 1 0 0 0,0-1-1 0 0,0 1 1 0 0,0-1 0 0 0,-1 1 0 0 0,1-1-1 0 0,-1 1 1 0 0,1-1 0 0 0,-1 1 0 0 0,1-1-1 0 0,-1 0 1 0 0,0 1 0 0 0,0-1 0 0 0,1 0-1 0 0,-1 0 1 0 0,0 0 0 0 0,0 0 0 0 0,0 1-1 0 0,-1-1 1 0 0,1 0 0 0 0,0-1 0 0 0,0 1-1 0 0,-1 0 1 0 0,1 0 0 0 0,0-1-1 0 0,-1 1 1 0 0,1 0 0 0 0,0-1 0 0 0,-3 1-1 0 0,-26 0-3491 0 0</inkml:trace>
  <inkml:trace contextRef="#ctx0" brushRef="#br0" timeOffset="1">0 536 4456 0 0,'0'0'6586'0'0,"12"-8"-6350"0"0,-2 2-201 0 0,-1 1 1 0 0,1-1 0 0 0,0 2-1 0 0,1-1 1 0 0,-1 2 0 0 0,1-1-1 0 0,0 1 1 0 0,0 1 0 0 0,-1 0-1 0 0,2 1 1 0 0,17-1 0 0 0,360 5-577 0 0,-251 0-4060 0 0,-85-3-3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59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 6733 0 0,'0'0'4792'0'0,"15"17"-4562"0"0,116 122 300 0 0,-110-119-467 0 0,42 31 0 0 0,-57-47-41 0 0,-1 0 0 0 0,1 0 1 0 0,1-1-1 0 0,-1 1 0 0 0,0-1 0 0 0,1-1 1 0 0,0 1-1 0 0,-1-1 0 0 0,1 0 0 0 0,0-1 1 0 0,0 0-1 0 0,0 0 0 0 0,8 0 1 0 0,-12-2 63 0 0,-1 1 1 0 0,0-1-1 0 0,0 0 1 0 0,0 0-1 0 0,0-1 1 0 0,0 1-1 0 0,0 0 1 0 0,0 0-1 0 0,0-1 1 0 0,0 0-1 0 0,0 1 1 0 0,-1-1-1 0 0,1 0 1 0 0,-1 0-1 0 0,1 0 1 0 0,-1 1-1 0 0,0-2 1 0 0,0 1-1 0 0,0 0 1 0 0,0 0-1 0 0,0 0 1 0 0,0 0-1 0 0,0-3 1 0 0,14-58 985 0 0,-14 58-1023 0 0,3-33 204 0 0,-1 0 1 0 0,-5-74-1 0 0,-1 25-1708 0 0,3 86 1324 0 0,0 1 1 0 0,0-1-1 0 0,0 1 1 0 0,1-1-1 0 0,-1 0 1 0 0,0 1-1 0 0,0-1 1 0 0,1 1-1 0 0,-1-1 0 0 0,0 1 1 0 0,1-1-1 0 0,-1 1 1 0 0,0-1-1 0 0,1 1 1 0 0,-1-1-1 0 0,1 1 1 0 0,-1-1-1 0 0,1 1 1 0 0,-1-1-1 0 0,1 1 1 0 0,-1 0-1 0 0,1 0 1 0 0,0-1-1 0 0,-1 1 1 0 0,1 0-1 0 0,-1 0 1 0 0,1-1-1 0 0,0 1 1 0 0,-1 0-1 0 0,1 0 1 0 0,0 0-1 0 0,-1 0 0 0 0,1 0 1 0 0,-1 0-1 0 0,1 0 1 0 0,0 0-1 0 0,-1 0 1 0 0,1 0-1 0 0,0 1 1 0 0,-1-1-1 0 0,1 0 1 0 0,-1 0-1 0 0,2 1 1 0 0,7-1-2257 0 0,16 0-2216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59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0 7113 0 0,'0'0'6700'0'0,"-1"17"-6494"0"0,-35 289 321 0 0,23-221-417 0 0,4-24-1258 0 0,-2 0 0 0 0,-33 103 0 0 0,44-164 1139 0 0,-11 21-1075 0 0,11-20 978 0 0,0 0 0 0 0,0-1 1 0 0,-1 1-1 0 0,1-1 0 0 0,0 1 1 0 0,-1-1-1 0 0,1 1 0 0 0,-1-1 1 0 0,1 1-1 0 0,-1-1 0 0 0,1 1 1 0 0,-1-1-1 0 0,1 1 0 0 0,-1-1 1 0 0,1 1-1 0 0,-1-1 0 0 0,1 0 1 0 0,-1 0-1 0 0,0 1 0 0 0,1-1 1 0 0,-1 0-1 0 0,1 0 1 0 0,-1 1-1 0 0,0-1 0 0 0,1 0 1 0 0,-1 0-1 0 0,0 0 0 0 0,1 0 1 0 0,-1 0-1 0 0,0 0 0 0 0,1 0 1 0 0,-2-1-1 0 0,-12-10-2510 0 0</inkml:trace>
  <inkml:trace contextRef="#ctx0" brushRef="#br0" timeOffset="1">0 133 4500 0 0,'0'0'6681'0'0,"112"2"-6361"0"0,-65 16 28 0 0,4 9-64 0 0,6 1-80 0 0,2 9-196 0 0,-2 1 44 0 0,-2 3-52 0 0,-4 2-256 0 0,-5-3-284 0 0,-5-4-244 0 0,-1-2-340 0 0,-10-5-560 0 0,-5-9-500 0 0,-3-9-593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0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527 90 5044 0 0,'0'0'2364'0'0,"-15"-9"-1014"0"0,2 1-1189 0 0,1 0-77 0 0,0 1-1 0 0,-1 0 1 0 0,0 0 0 0 0,-1 1 0 0 0,1 1 0 0 0,-23-5 0 0 0,-4 2 335 0 0,-78-6 1 0 0,99 13-329 0 0,0 1 1 0 0,0 1 0 0 0,0 1-1 0 0,0 0 1 0 0,0 2 0 0 0,-23 6-1 0 0,38-8-113 0 0,-1-1 1 0 0,1 0-1 0 0,0 1 0 0 0,0 0 0 0 0,1 0 0 0 0,-1 0 0 0 0,0 0 0 0 0,1 1 0 0 0,-1-1 0 0 0,1 1 1 0 0,0 0-1 0 0,0 0 0 0 0,0 0 0 0 0,0 1 0 0 0,0-1 0 0 0,1 1 0 0 0,-3 3 0 0 0,3-1 17 0 0,1-1-1 0 0,0 0 0 0 0,0 0 0 0 0,0 0 1 0 0,0 1-1 0 0,1-1 0 0 0,0 0 1 0 0,0 1-1 0 0,0-1 0 0 0,1 0 0 0 0,0 1 1 0 0,0-1-1 0 0,3 8 0 0 0,30 97 799 0 0,7 30 297 0 0,-30-90-792 0 0,-1 0 0 0 0,-4 1-1 0 0,-1 0 1 0 0,-2 0 0 0 0,-3 1-1 0 0,-2-1 1 0 0,-12 68 0 0 0,-34 65 217 0 0,1-3-254 0 0,45-174-256 0 0,1 0-1 0 0,0 0 0 0 0,0 0 0 0 0,1 1 0 0 0,-1-1 0 0 0,2 12 0 0 0,0-17-7 0 0,-1 0-1 0 0,1 0 1 0 0,0 0-1 0 0,0 0 0 0 0,0 0 1 0 0,0 0-1 0 0,0 0 1 0 0,0 0-1 0 0,0 0 1 0 0,1-1-1 0 0,-1 1 0 0 0,0 0 1 0 0,1-1-1 0 0,0 1 1 0 0,-1-1-1 0 0,1 0 1 0 0,0 1-1 0 0,0-1 0 0 0,0 0 1 0 0,0 0-1 0 0,0 0 1 0 0,0 0-1 0 0,0 0 1 0 0,0-1-1 0 0,4 2 0 0 0,20 2 78 0 0,0-1 0 0 0,1 0 0 0 0,-1-2 0 0 0,1-2-1 0 0,43-4 1 0 0,-42 2-36 0 0,32-1-25 0 0,248-28-287 0 0,-293 30 289 0 0,-10 2 27 0 0,1-1 0 0 0,-1 0 0 0 0,0 0 1 0 0,1 0-1 0 0,-1 0 0 0 0,0-1 0 0 0,0 0 0 0 0,0 0 0 0 0,6-3 0 0 0,-11 4 6 0 0,1 0-1 0 0,-1 0 1 0 0,0 0-1 0 0,1 1 1 0 0,-1-1-1 0 0,0 0 1 0 0,1 0-1 0 0,-1 0 1 0 0,0 0-1 0 0,0 0 1 0 0,0 0-1 0 0,0 1 1 0 0,0-1-1 0 0,0 0 1 0 0,0 0-1 0 0,0 0 1 0 0,0 0-1 0 0,-1 0 1 0 0,1 0-1 0 0,0 0 1 0 0,0 0-1 0 0,-1 1 1 0 0,1-1-1 0 0,-1 0 1 0 0,1 0-1 0 0,0 0 1 0 0,-1 1-1 0 0,0-1 0 0 0,1 0 1 0 0,-1 1-1 0 0,1-1 1 0 0,-2-1-1 0 0,1 2-177 0 0,1-1-1 0 0,-1 0 1 0 0,1 1-1 0 0,-1-1 1 0 0,0 1-1 0 0,1-1 0 0 0,-1 0 1 0 0,1 1-1 0 0,-1 0 1 0 0,0-1-1 0 0,1 1 1 0 0,-1-1-1 0 0,0 1 0 0 0,0 0 1 0 0,1-1-1 0 0,-1 1 1 0 0,0 0-1 0 0,0 0 1 0 0,0 0-1 0 0,1 0 0 0 0,-1 0 1 0 0,0 0-1 0 0,0 0 1 0 0,0 0-1 0 0,1 0 1 0 0,-1 0-1 0 0,0 0 1 0 0,0 0-1 0 0,0 0 0 0 0,1 1 1 0 0,-1-1-1 0 0,0 0 1 0 0,0 1-1 0 0,1-1 1 0 0,-1 0-1 0 0,0 1 0 0 0,1-1 1 0 0,-1 1-1 0 0,0-1 1 0 0,0 2-1 0 0,-4 5-2720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56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0 508 0 0,'0'0'900'0'0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2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1 1528 0 0,'0'0'10570'0'0,"-14"8"-10575"0"0,-1-1 40 0 0,9-4-17 0 0,0 0 0 0 0,-1 0 0 0 0,1 1 0 0 0,0 0 0 0 0,1 0 0 0 0,-1 0 0 0 0,1 1 0 0 0,0 0 0 0 0,0 0 0 0 0,0 0 0 0 0,1 0 0 0 0,0 1 0 0 0,-4 6 0 0 0,-75 140 359 0 0,-71 184-1 0 0,153-332-961 0 0,-9 19 254 0 0,5-16-1787 0 0,-4-31-7769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2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3848 0 0,'0'0'6228'0'0,"12"2"-5958"0"0,10 1-33 0 0,-1 1 0 0 0,0 1 0 0 0,0 1 1 0 0,28 12-1 0 0,32 24-293 0 0,-2 4 0 0 0,-2 4 1 0 0,77 64-1 0 0,-123-94-1564 0 0,-30-20 1409 0 0,0 1-1 0 0,1-1 0 0 0,-1 1 1 0 0,1-1-1 0 0,-1 1 0 0 0,1-1 1 0 0,-1 0-1 0 0,1 0 0 0 0,-1 0 1 0 0,1 0-1 0 0,-1 0 0 0 0,1 0 1 0 0,-1 0-1 0 0,1 0 0 0 0,-1 0 1 0 0,1-1-1 0 0,-1 1 0 0 0,1-1 1 0 0,-1 1-1 0 0,3-2 0 0 0,3-4-2396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3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5521 0 0,'0'0'4664'0'0,"14"-5"-5573"0"0,1-1 881 0 0,-9 3 13 0 0,0 0 0 0 0,0 1 0 0 0,0-1 0 0 0,0 2 0 0 0,1-1 0 0 0,-1 1 0 0 0,1 0 0 0 0,-1 0 0 0 0,1 0 0 0 0,-1 1 0 0 0,12 1 0 0 0,0 1-49 0 0,0 0 0 0 0,1-2 0 0 0,-1 0-1 0 0,1-1 1 0 0,-1 0 0 0 0,0-2 0 0 0,0 0 0 0 0,0-1-1 0 0,18-7 1 0 0,-33 10 98 0 0,0 0-1 0 0,0 0 1 0 0,-1 0 0 0 0,1 0-1 0 0,0 0 1 0 0,0 1-1 0 0,0-1 1 0 0,0 1 0 0 0,0 0-1 0 0,-1 0 1 0 0,1 0-1 0 0,0 0 1 0 0,0 1 0 0 0,0-1-1 0 0,0 1 1 0 0,0 0-1 0 0,-1 0 1 0 0,1-1 0 0 0,0 2-1 0 0,0-1 1 0 0,-1 0-1 0 0,1 1 1 0 0,-1-1 0 0 0,1 1-1 0 0,-1 0 1 0 0,0 0-1 0 0,0-1 1 0 0,0 2 0 0 0,0-1-1 0 0,0 0 1 0 0,0 0-1 0 0,0 1 1 0 0,-1-1 0 0 0,2 4-1 0 0,4 6 90 0 0,-1 1 0 0 0,-1 0 0 0 0,-1 0 0 0 0,0 0 0 0 0,5 27 0 0 0,6 71 678 0 0,1 197-1 0 0,-4-35-411 0 0,-3-201-360 0 0,3-1-1 0 0,3 0 0 0 0,34 100 0 0 0,-38-149 2769 0 0,-27-29-2078 0 0,-1 1-818 0 0,0 1 0 0 0,-1 1-1 0 0,1 0 1 0 0,-1 1-1 0 0,-19 0 1 0 0,-94 1 87 0 0,79 2 14 0 0,-12 3 105 0 0,15 0-2220 0 0,18-3-4056 0 0,15-1 35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4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 6645 0 0,'0'0'8134'0'0,"17"-8"-8081"0"0,55-23-165 0 0,-58 26 77 0 0,1 1 0 0 0,0 0 0 0 0,0 1 0 0 0,0 1-1 0 0,1 0 1 0 0,-1 1 0 0 0,29 2 0 0 0,-14 0-33 0 0,-19-2-50 0 0,34 4-1551 0 0,-17 5-2484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5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4500 0 0,'0'0'7013'0'0,"93"-11"-7113"0"0,-59 5 88 0 0,4 2-92 0 0,0-2-864 0 0,-10 2-1284 0 0,14-13-2061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5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81 2540 0 0,'0'0'10145'0'0,"16"-10"-9806"0"0,53-29-138 0 0,-58 34-191 0 0,0 1 0 0 0,1 0 1 0 0,-1 0-1 0 0,1 2 0 0 0,0-1 1 0 0,0 2-1 0 0,0-1 1 0 0,-1 2-1 0 0,16 0 0 0 0,4-1-51 0 0,-3-1-9 0 0,-10 0-151 0 0,0 1 0 0 0,0 1 0 0 0,0 0-1 0 0,0 2 1 0 0,28 4 0 0 0,-43-5-41 0 0,0 0 0 0 0,-1 0 1 0 0,1 0-1 0 0,-1 0 0 0 0,1 0 0 0 0,-1 1 1 0 0,0-1-1 0 0,1 1 0 0 0,3 3 0 0 0,-5-4-28 0 0,-1 0 0 0 0,1-1-1 0 0,0 1 1 0 0,-1 0 0 0 0,1 0-1 0 0,-1 0 1 0 0,1 0 0 0 0,-1 0-1 0 0,0 0 1 0 0,1 0 0 0 0,-1 0-1 0 0,0 0 1 0 0,0 0 0 0 0,0 0-1 0 0,0 0 1 0 0,0 0-1 0 0,0 0 1 0 0,0 2 0 0 0,-3 9-2610 0 0</inkml:trace>
  <inkml:trace contextRef="#ctx0" brushRef="#br0" timeOffset="1">0 403 548 0 0,'0'0'12175'0'0,"10"0"-11952"0"0,47-4-403 0 0,-1-1 0 0 0,102-25 1 0 0,-56 9-1700 0 0,-9 1-2865 0 0,-40 3-152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5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60 7585 0 0,'0'0'6244'0'0,"-15"20"-6090"0"0,-46 68-64 0 0,54-76-96 0 0,0 1 0 0 0,0 1 1 0 0,1-1-1 0 0,1 1 1 0 0,0 0-1 0 0,1 1 0 0 0,1-1 1 0 0,0 1-1 0 0,1-1 1 0 0,0 1-1 0 0,2 29 0 0 0,0-37-1 0 0,0 0-1 0 0,0 0 0 0 0,1 0 1 0 0,0-1-1 0 0,0 1 0 0 0,1 0 1 0 0,0-1-1 0 0,0 1 0 0 0,0-1 1 0 0,1 0-1 0 0,0 1 0 0 0,0-1 1 0 0,5 6-1 0 0,-6-10 35 0 0,0 1 0 0 0,1-1 1 0 0,-1 1-1 0 0,1-1 0 0 0,0 0 0 0 0,0 1 0 0 0,0-2 1 0 0,0 1-1 0 0,0 0 0 0 0,0 0 0 0 0,0-1 0 0 0,0 0 1 0 0,1 0-1 0 0,-1 0 0 0 0,0 0 0 0 0,1 0 0 0 0,-1-1 0 0 0,1 1 1 0 0,-1-1-1 0 0,1 0 0 0 0,-1 0 0 0 0,1 0 0 0 0,-1-1 1 0 0,1 1-1 0 0,-1-1 0 0 0,1 0 0 0 0,3-1 0 0 0,2-1 57 0 0,0-1-1 0 0,1 0 1 0 0,-2-1-1 0 0,1 0 1 0 0,-1-1-1 0 0,1 0 1 0 0,-1 0 0 0 0,-1 0-1 0 0,1-1 1 0 0,8-10-1 0 0,-2 0 32 0 0,-1 1-1 0 0,-1-2 1 0 0,20-35-1 0 0,-24 36-56 0 0,0-1-1 0 0,-1 0 1 0 0,-1 0-1 0 0,-1-1 1 0 0,-1 0 0 0 0,0 1-1 0 0,2-37 1 0 0,-6 48-63 0 0,0 0 1 0 0,-1 1-1 0 0,0-1 0 0 0,0 0 1 0 0,0 0-1 0 0,0 1 1 0 0,-1-1-1 0 0,-1 1 0 0 0,1-1 1 0 0,-1 1-1 0 0,-4-7 0 0 0,5 9-35 0 0,-1 1-1 0 0,0-1 0 0 0,0 1 1 0 0,0-1-1 0 0,-1 1 0 0 0,1 0 0 0 0,-1 1 1 0 0,0-1-1 0 0,0 1 0 0 0,1-1 0 0 0,-2 1 1 0 0,1 0-1 0 0,0 1 0 0 0,0-1 0 0 0,-1 1 1 0 0,1 0-1 0 0,-1 0 0 0 0,-5-1 0 0 0,1 1-178 0 0,0 0 0 0 0,0 1 0 0 0,0 0 0 0 0,0 1 0 0 0,0-1 0 0 0,0 2 0 0 0,0-1-1 0 0,0 1 1 0 0,0 1 0 0 0,-16 6 0 0 0,12-3-778 0 0,1 1-1 0 0,0 1 1 0 0,0-1-1 0 0,0 2 1 0 0,1-1 0 0 0,-14 16-1 0 0,0 2-4321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6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5897 0 0,'0'0'8376'0'0,"1"41"-14080"0"0,-11-19 283 0 0</inkml:trace>
  <inkml:trace contextRef="#ctx0" brushRef="#br0" timeOffset="1">69 472 9865 0 0,'0'0'5672'0'0,"-66"78"-14044"0"0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6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0 119 2844 0 0,'0'0'10893'0'0,"11"5"-10216"0"0,-6-3-596 0 0,-1 0-32 0 0,-1-1-1 0 0,1 1 0 0 0,0 0 0 0 0,0 0 0 0 0,-1 0 0 0 0,1 1 1 0 0,-1-1-1 0 0,0 1 0 0 0,1 0 0 0 0,-1 0 0 0 0,-1 0 1 0 0,1 0-1 0 0,0 0 0 0 0,-1 1 0 0 0,0-1 0 0 0,1 1 1 0 0,2 7-1 0 0,6 20 306 0 0,-2 0 1 0 0,-1 0 0 0 0,-1 1 0 0 0,-1 0-1 0 0,1 63 1 0 0,-19-200-76 0 0,12 82-583 0 0,2 0 1 0 0,0 0-1 0 0,2 0 0 0 0,1 1 1 0 0,10-33-1 0 0,-9 39-457 0 0,1 0-1 0 0,0 1 1 0 0,11-18 0 0 0,-12 24-411 0 0,1 0 1 0 0,0 0 0 0 0,0 0-1 0 0,0 1 1 0 0,15-11 0 0 0,1 2-4232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7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42 390 208 0 0,'0'0'7743'0'0,"15"-15"-6967"0"0,47-51-117 0 0,-54 57-569 0 0,1-2 1 0 0,-2 1-1 0 0,0-1 0 0 0,0 0 0 0 0,-1-1 0 0 0,0 0 0 0 0,-1 0 0 0 0,4-13 1 0 0,0 1-55 0 0,-4 12 0 0 0,-1 0 0 0 0,-1 0 0 0 0,0-1 0 0 0,-1 1-1 0 0,0-1 1 0 0,0-23 0 0 0,-2 34-9 0 0,0-1 0 0 0,0 1 1 0 0,0-1-1 0 0,0 1 0 0 0,-1 0 0 0 0,1-1 1 0 0,0 1-1 0 0,-1 0 0 0 0,0-1 0 0 0,0 1 0 0 0,1 0 1 0 0,-1 0-1 0 0,-1 0 0 0 0,1 0 0 0 0,0 0 0 0 0,0 0 1 0 0,-1 0-1 0 0,1 0 0 0 0,-1 0 0 0 0,0 0 0 0 0,1 1 1 0 0,-1-1-1 0 0,0 1 0 0 0,0-1 0 0 0,0 1 1 0 0,0 0-1 0 0,0 0 0 0 0,0 0 0 0 0,-1 0 0 0 0,1 0 1 0 0,0 0-1 0 0,0 1 0 0 0,-1-1 0 0 0,1 1 0 0 0,-1-1 1 0 0,1 1-1 0 0,0 0 0 0 0,-1 0 0 0 0,1 0 0 0 0,0 0 1 0 0,-1 0-1 0 0,-3 2 0 0 0,0-1 30 0 0,1 1 1 0 0,-1 0-1 0 0,1 0 1 0 0,0 0-1 0 0,0 1 1 0 0,0 0-1 0 0,0 0 0 0 0,0 0 1 0 0,1 0-1 0 0,-1 1 1 0 0,1 0-1 0 0,0 0 1 0 0,0 0-1 0 0,0 0 0 0 0,-4 8 1 0 0,-1 0 167 0 0,1 0 0 0 0,1 1 0 0 0,0 0 0 0 0,-10 26 0 0 0,13-25-161 0 0,1 0-1 0 0,0 0 1 0 0,0 1-1 0 0,2-1 0 0 0,0 0 1 0 0,0 1-1 0 0,2-1 1 0 0,0 0-1 0 0,0 1 0 0 0,1-1 1 0 0,1 0-1 0 0,0 0 1 0 0,1 0-1 0 0,1-1 1 0 0,0 1-1 0 0,1-1 0 0 0,0 0 1 0 0,12 18-1 0 0,-12-21-181 0 0,0-1-1 0 0,1-1 1 0 0,0 1 0 0 0,0-1-1 0 0,1-1 1 0 0,0 1-1 0 0,0-1 1 0 0,1 0 0 0 0,0-1-1 0 0,0 0 1 0 0,1-1 0 0 0,-1 0-1 0 0,1 0 1 0 0,0-1-1 0 0,1 0 1 0 0,-1-1 0 0 0,0 0-1 0 0,1 0 1 0 0,0-1-1 0 0,0-1 1 0 0,0 0 0 0 0,0-1-1 0 0,-1 1 1 0 0,23-4-1 0 0,-29 2-208 0 0,0 1-1 0 0,0-1 0 0 0,0 0 0 0 0,0 0 0 0 0,0 0 0 0 0,-1-1 1 0 0,1 1-1 0 0,0-1 0 0 0,0 0 0 0 0,-1 0 0 0 0,0 0 0 0 0,1-1 1 0 0,2-2-1 0 0,23-28-4907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57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48 820 0 0,'0'0'6159'0'0,"2"-3"-6615"0"0,-1 1 471 0 0,1 1 1 0 0,0-1-1 0 0,-1 1 0 0 0,1 0 0 0 0,0 0 0 0 0,0-1 0 0 0,0 1 0 0 0,0 0 1 0 0,0 0-1 0 0,0 1 0 0 0,0-1 0 0 0,0 0 0 0 0,0 1 0 0 0,0-1 0 0 0,0 1 0 0 0,0 0 1 0 0,1 0-1 0 0,2 0 0 0 0,56-1 658 0 0,-36 1-524 0 0,404 2 896 0 0,226-11 141 0 0,-614 6-927 0 0,266-15 1039 0 0,-250 18-1215 0 0,-1 3 0 0 0,1 2-1 0 0,77 16 1 0 0,-133-21-153 0 0,-1 0 0 0 0,1 0 0 0 0,-1 0 0 0 0,1 0 0 0 0,0 0 0 0 0,-1 0 0 0 0,1 0 0 0 0,0 0 0 0 0,-1 0 0 0 0,1 1 0 0 0,0-1 0 0 0,-1 0 0 0 0,1 0 0 0 0,-1 0 0 0 0,1 1 0 0 0,-1-1 0 0 0,1 0 0 0 0,0 1 0 0 0,-1-1 0 0 0,1 1 0 0 0,-1-1 0 0 0,0 0 0 0 0,1 1 0 0 0,-1-1 0 0 0,1 1 0 0 0,-1-1 0 0 0,0 1 0 0 0,1 0 0 0 0,-1-1 0 0 0,1 2 0 0 0,-3-1-241 0 0,0 0-1 0 0,0 0 1 0 0,0 0 0 0 0,0 0 0 0 0,0 0 0 0 0,0-1-1 0 0,0 1 1 0 0,0 0 0 0 0,0-1 0 0 0,-4 1 0 0 0,-23 3-2212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7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5288 0 0,'0'0'7063'0'0,"3"13"-6466"0"0,11 27 80 0 0,1-2 0 0 0,31 59 0 0 0,-35-79-723 0 0,74 150 7 0 0,-76-146-898 0 0,0 0 0 0 0,-2 1-1 0 0,-1-1 1 0 0,-1 2 0 0 0,-1-1 0 0 0,1 24-1 0 0,-4-18-2823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0 424 5805 0 0,'0'0'5265'0'0,"16"-10"-5352"0"0,-1-2 47 0 0,-9 7 25 0 0,0 0-1 0 0,1 1 0 0 0,-1-1 1 0 0,1 1-1 0 0,0 0 1 0 0,1 1-1 0 0,-1 0 0 0 0,1 0 1 0 0,-1 0-1 0 0,1 1 1 0 0,0 1-1 0 0,11-2 0 0 0,156-4-247 0 0,-55 5 88 0 0,-107 1 262 0 0,0 0-1 0 0,1 1 1 0 0,25 4-1 0 0,-34-3 37 0 0,0 1 0 0 0,0 0-1 0 0,0 0 1 0 0,0 0-1 0 0,-1 0 1 0 0,1 1-1 0 0,0-1 1 0 0,-1 1 0 0 0,0 1-1 0 0,0-1 1 0 0,0 1-1 0 0,7 7 1 0 0,16 25 628 0 0,-18-23-697 0 0,1 0 1 0 0,0-1 0 0 0,13 13 0 0 0,-21-23-36 0 0,1 0 1 0 0,-1 0-1 0 0,1 1 1 0 0,0-2 0 0 0,0 1-1 0 0,0 0 1 0 0,0 0-1 0 0,0-1 1 0 0,0 0-1 0 0,0 0 1 0 0,0 0 0 0 0,1 0-1 0 0,-1 0 1 0 0,0 0-1 0 0,1-1 1 0 0,-1 0-1 0 0,0 0 1 0 0,1 0 0 0 0,5 0-1 0 0,-6-1 41 0 0,0-1 0 0 0,-1 1 0 0 0,1 0 1 0 0,0-1-1 0 0,-1 1 0 0 0,1-1 0 0 0,-1 0 0 0 0,0 0 0 0 0,0 0 0 0 0,1 0 0 0 0,-1 0 0 0 0,3-5 0 0 0,24-35 268 0 0,-23 32-259 0 0,6-9-292 0 0,5-7 594 0 0,19-38-1 0 0,-32 56-856 0 0,-1 0 0 0 0,0 1 0 0 0,0-2 0 0 0,-1 1 0 0 0,0 0 0 0 0,0-1 0 0 0,-1 1 0 0 0,0 0-1 0 0,0-18 1 0 0,-3 18-2570 0 0</inkml:trace>
  <inkml:trace contextRef="#ctx0" brushRef="#br0" timeOffset="1">976 250 600 0 0,'0'0'12781'0'0,"10"2"-12215"0"0,28 3 16 0 0,-38-5-542 0 0,1-1 0 0 0,0 1 1 0 0,0 0-1 0 0,0 0 0 0 0,0-1 0 0 0,-1 1 1 0 0,1 0-1 0 0,0-1 0 0 0,0 1 1 0 0,0-1-1 0 0,-1 1 0 0 0,1-1 0 0 0,0 1 1 0 0,-1-1-1 0 0,1 0 0 0 0,-1 1 1 0 0,1-1-1 0 0,0 0 0 0 0,-1 0 0 0 0,1 1 1 0 0,-1-1-1 0 0,0 0 0 0 0,1 0 1 0 0,-1 1-1 0 0,0-1 0 0 0,1 0 0 0 0,-1 0 1 0 0,0 0-1 0 0,0-1 0 0 0,4-28 290 0 0,-4 26-292 0 0,-1-62-41 0 0,1-7-1500 0 0,10 28-2873 0 0,-5 34 1642 0 0,7 3-939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8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0 174 940 0 0,'0'0'11855'0'0,"8"13"-11265"0"0,24 40-146 0 0,-23-27 47 0 0,-9-25-457 0 0,0-1-1 0 0,0 0 1 0 0,0 1 0 0 0,0-1 0 0 0,0 1-1 0 0,0-1 1 0 0,0 1 0 0 0,0-1-1 0 0,0 1 1 0 0,0-1 0 0 0,0 1 0 0 0,-1-1-1 0 0,1 1 1 0 0,0-1 0 0 0,0 0-1 0 0,0 1 1 0 0,-1-1 0 0 0,1 1 0 0 0,0-1-1 0 0,0 0 1 0 0,-1 1 0 0 0,1-1-1 0 0,0 0 1 0 0,-1 1 0 0 0,0-1 0 0 0,0 1-8 0 0,0-1 0 0 0,1 0 0 0 0,-1 0 0 0 0,0 0 0 0 0,0 0 0 0 0,0 0-1 0 0,0 0 1 0 0,0-1 0 0 0,0 1 0 0 0,1 0 0 0 0,-1 0 0 0 0,0 0 0 0 0,0-1 0 0 0,0 1 0 0 0,1-1 0 0 0,-1 1 0 0 0,0 0 0 0 0,0-1 0 0 0,1 1 0 0 0,-1-1 0 0 0,0 0 0 0 0,1 1 0 0 0,-1-1 0 0 0,0 1 0 0 0,1-1 0 0 0,-1 0 0 0 0,1 0 0 0 0,-1 1 0 0 0,0-2 0 0 0,-2-5-151 0 0,0 1-1 0 0,1-1 0 0 0,0 0 1 0 0,0 0-1 0 0,0 0 1 0 0,1 0-1 0 0,0 0 1 0 0,0 0-1 0 0,1 0 1 0 0,0 0-1 0 0,0-1 1 0 0,0 1-1 0 0,1 0 0 0 0,0 0 1 0 0,1 0-1 0 0,2-8 1 0 0,0 4 14 0 0,-1 1 1 0 0,1 0-1 0 0,1 0 1 0 0,0 0-1 0 0,1 1 1 0 0,-1-1-1 0 0,2 1 0 0 0,-1 1 1 0 0,1-1-1 0 0,10-8 1 0 0,-14 14 150 0 0,0 1 0 0 0,1-1 0 0 0,-1 1-1 0 0,1 0 1 0 0,0-1 0 0 0,0 2 0 0 0,0-1 0 0 0,0 0 0 0 0,0 1 0 0 0,0 0 0 0 0,0 0 0 0 0,1 0 0 0 0,-1 0-1 0 0,0 1 1 0 0,0 0 0 0 0,1-1 0 0 0,-1 2 0 0 0,0-1 0 0 0,1 0 0 0 0,-1 1 0 0 0,0 0 0 0 0,0 0 0 0 0,0 0-1 0 0,1 1 1 0 0,-1-1 0 0 0,0 1 0 0 0,-1 0 0 0 0,8 5 0 0 0,-1-2 167 0 0,-1 2 0 0 0,-1-1 0 0 0,1 1 0 0 0,-1 1 0 0 0,0 0 0 0 0,-1 0 0 0 0,0 0 0 0 0,0 1 0 0 0,-1 0 0 0 0,8 14 0 0 0,-12-17-215 0 0,0-1-1 0 0,0 0 1 0 0,-1 1 0 0 0,0-1-1 0 0,0 1 1 0 0,0-1-1 0 0,-1 8 1 0 0,0-8-470 0 0,0-1-1 0 0,0 1 1 0 0,1-1-1 0 0,0 1 1 0 0,0 0-1 0 0,0-1 1 0 0,0 0-1 0 0,0 1 1 0 0,1-1 0 0 0,0 0-1 0 0,3 5 1 0 0,2-3-2429 0 0,6-4-1506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8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80 7433 0 0,'0'0'6932'0'0,"10"16"-5810"0"0,35 60 235 0 0,37 87 1 0 0,-72-137-1396 0 0,-1 0 0 0 0,-1 0 1 0 0,-2 0-1 0 0,0 1 0 0 0,-2 0 0 0 0,1 34 1 0 0,-5-44-546 0 0,0 0 0 0 0,-1 0 1 0 0,-1 0-1 0 0,-1-1 0 0 0,0 1 1 0 0,-1 0-1 0 0,-1-1 0 0 0,0 0 1 0 0,-1 0-1 0 0,-1-1 0 0 0,-10 18 1 0 0,3-16-2669 0 0,-7-10-1580 0 0</inkml:trace>
  <inkml:trace contextRef="#ctx0" brushRef="#br0" timeOffset="1">1 194 144 0 0,'0'0'9897'0'0,"51"-85"-8721"0"0,-22 60-420 0 0,11-1-460 0 0,4 2-40 0 0,9 7-64 0 0,2 6-140 0 0,6 5-52 0 0,-1 6-168 0 0,4 2 40 0 0,-2 9 52 0 0,1 5-256 0 0,-9 2 72 0 0,-5 6-292 0 0,-11 3-480 0 0,-14-4-1024 0 0,-15 12-1985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9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7749 0 0,'0'0'5084'0'0,"73"-37"-5200"0"0,-33 34 40 0 0,2 2-28 0 0,5 1-12 0 0,-1 0-280 0 0,1 0-312 0 0,-3 0-128 0 0,-2 3-420 0 0,-2-2-612 0 0,-9 1-1309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9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55 416 0 0,'0'0'10016'0'0,"-14"-9"-9023"0"0,-49-27-214 0 0,60 35-704 0 0,-1-1 1 0 0,1 1 0 0 0,-1-1 0 0 0,0 1-1 0 0,0 0 1 0 0,0 1 0 0 0,1-1-1 0 0,-1 1 1 0 0,0 0 0 0 0,0 0 0 0 0,0 0-1 0 0,0 0 1 0 0,0 0 0 0 0,0 1-1 0 0,0 0 1 0 0,-3 1 0 0 0,-2 1 19 0 0,1 1 1 0 0,0 0 0 0 0,0 0-1 0 0,-12 10 1 0 0,9-7-56 0 0,-1 1-30 0 0,1 0 0 0 0,0 1 0 0 0,0 0 0 0 0,-11 14 0 0 0,18-19-67 0 0,1 0 0 0 0,-1 0 0 0 0,1 0 0 0 0,0 1 0 0 0,0-1 1 0 0,1 1-1 0 0,-1 0 0 0 0,1 0 0 0 0,0 0 0 0 0,1 0 0 0 0,-1 0 0 0 0,1 0 0 0 0,-1 11 1 0 0,4-15 55 0 0,0 0 0 0 0,1 0 0 0 0,-1 0 0 0 0,1-1 0 0 0,-1 1 0 0 0,1-1 0 0 0,-1 0 0 0 0,1 1 0 0 0,0-1 0 0 0,-1 0 0 0 0,1 0 0 0 0,4-1 0 0 0,-2 0 52 0 0,96-2 366 0 0,-69 0-422 0 0,0 1 1 0 0,0 2-1 0 0,1 2 0 0 0,-1 0 0 0 0,46 11 0 0 0,-51-5 18 0 0,38 15-1 0 0,-56-19-81 0 0,0 0 0 0 0,0 1 0 0 0,-1 0 0 0 0,1 1 0 0 0,-1 0 0 0 0,0 0 0 0 0,11 12 0 0 0,-8 1-1458 0 0,-11-19 1413 0 0,0 1-1 0 0,0-1 1 0 0,0 1 0 0 0,0-1-1 0 0,1 0 1 0 0,-1 1-1 0 0,0-1 1 0 0,0 1-1 0 0,0-1 1 0 0,0 1 0 0 0,0-1-1 0 0,0 1 1 0 0,0-1-1 0 0,0 1 1 0 0,0-1-1 0 0,0 0 1 0 0,0 1-1 0 0,0-1 1 0 0,-1 1 0 0 0,1-1-1 0 0,0 1 1 0 0,0-1-1 0 0,0 0 1 0 0,-1 1-1 0 0,1-1 1 0 0,0 1-1 0 0,0-1 1 0 0,-1 0 0 0 0,1 1-1 0 0,0-1 1 0 0,-1 0-1 0 0,1 1 1 0 0,0-1-1 0 0,-1 0 1 0 0,1 0-1 0 0,-1 1 1 0 0,1-1 0 0 0,0 0-1 0 0,-1 0 1 0 0,1 0-1 0 0,-1 0 1 0 0,1 1-1 0 0,-1-1 1 0 0,-12 0-2246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09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7673 0 0,'0'0'8025'0'0,"8"15"-7660"0"0,0-3-288 0 0,5 9 80 0 0,-1 0 0 0 0,17 42 0 0 0,79 302-143 0 0,-75-205-2912 0 0,-33-158 2666 0 0,0 0 1 0 0,0 0 0 0 0,0 0-1 0 0,1 0 1 0 0,-1 0 0 0 0,1 0-1 0 0,-1 0 1 0 0,1 0 0 0 0,0 0-1 0 0,-1 0 1 0 0,1 0 0 0 0,0 0 0 0 0,0-1-1 0 0,0 1 1 0 0,1 0 0 0 0,-1-1-1 0 0,0 1 1 0 0,1-1 0 0 0,-1 1-1 0 0,1-1 1 0 0,-1 1 0 0 0,1-1-1 0 0,0 0 1 0 0,-1 0 0 0 0,1 0 0 0 0,0 0-1 0 0,0 0 1 0 0,0 0 0 0 0,3 0-1 0 0,8-1-2695 0 0</inkml:trace>
  <inkml:trace contextRef="#ctx0" brushRef="#br0" timeOffset="1">544 347 4592 0 0,'0'0'6020'0'0,"-7"13"-5939"0"0,-20 43 43 0 0,25-49-40 0 0,0 0-1 0 0,0 0 1 0 0,1 0 0 0 0,0 0-1 0 0,0 0 1 0 0,1 1 0 0 0,0-1-1 0 0,0 0 1 0 0,1 1-1 0 0,-1-1 1 0 0,5 14 0 0 0,-3-7 95 0 0,10 40 254 0 0,-7-38-282 0 0,-2 1 0 0 0,0 0 0 0 0,2 27 0 0 0,-6-42-347 0 0,0-1 0 0 0,1 1 0 0 0,-1-1 0 0 0,0 1 1 0 0,0 0-1 0 0,0-1 0 0 0,0 1 0 0 0,0-1 1 0 0,0 0-1 0 0,0 1 0 0 0,0-1 0 0 0,0 0 1 0 0,-1 0-1 0 0,1 0 0 0 0,-1 0 0 0 0,1 0 1 0 0,-1 0-1 0 0,1 0 0 0 0,-1 0 0 0 0,1-1 1 0 0,-1 1-1 0 0,0 0 0 0 0,1-1 0 0 0,-1 0 0 0 0,-2 1 1 0 0,-7 0-3600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0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0 348 4244 0 0,'0'0'2598'0'0,"14"-14"-1049"0"0,86-91 51 0 0,-81 84-1317 0 0,50-64 99 0 0,-64 78-330 0 0,1-1 1 0 0,-2-1-1 0 0,1 1 0 0 0,-1 0 1 0 0,0-1-1 0 0,-1 0 0 0 0,0 0 1 0 0,4-19-1 0 0,-7 27-13 0 0,0 0-1 0 0,0 1 1 0 0,0-1 0 0 0,0 0-1 0 0,0 0 1 0 0,0 0 0 0 0,0 0-1 0 0,0 0 1 0 0,0 0 0 0 0,0 0-1 0 0,-1 0 1 0 0,1 0 0 0 0,0 0-1 0 0,-1 1 1 0 0,1-1 0 0 0,-1 0-1 0 0,1 0 1 0 0,-1 0 0 0 0,1 0-1 0 0,-1 1 1 0 0,1-1 0 0 0,-1 0-1 0 0,0 1 1 0 0,1-1 0 0 0,-2 0-1 0 0,0 0-14 0 0,1 0-1 0 0,-1 0 1 0 0,0 1-1 0 0,0-1 1 0 0,0 1 0 0 0,0-1-1 0 0,0 1 1 0 0,0 0-1 0 0,0-1 1 0 0,0 1-1 0 0,-3 1 1 0 0,-2-1 5 0 0,-1 1 1 0 0,0 1-1 0 0,0-1 1 0 0,1 1-1 0 0,-10 4 1 0 0,7-1 54 0 0,0-1 0 0 0,1 1 0 0 0,0 1 0 0 0,0 0 0 0 0,0 0 0 0 0,0 1 0 0 0,1 0 0 0 0,0 0 0 0 0,1 1 0 0 0,0 0 1 0 0,0 1-1 0 0,1-1 0 0 0,-1 1 0 0 0,2 0 0 0 0,0 1 0 0 0,-7 14 0 0 0,9-16-67 0 0,1 0 0 0 0,0 1 0 0 0,0-1 0 0 0,0 0 0 0 0,1 1 0 0 0,0-1 0 0 0,1 1 0 0 0,0-1 0 0 0,0 1-1 0 0,1 0 1 0 0,0-1 0 0 0,0 1 0 0 0,1-1 0 0 0,0 0 0 0 0,1 0 0 0 0,0 0 0 0 0,0 0 0 0 0,1 0 0 0 0,0 0 0 0 0,0-1 0 0 0,8 10 0 0 0,-2-4-4 0 0,1-1 1 0 0,0 0-1 0 0,1-1 0 0 0,0 0 1 0 0,1-1-1 0 0,0-1 1 0 0,1 0-1 0 0,27 13 0 0 0,-25-14-1440 0 0,0-2 0 0 0,0 0 0 0 0,1-1 0 0 0,28 6 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2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0 133 8249 0 0,'0'0'6034'0'0,"8"15"-5676"0"0,-4-8-322 0 0,8 15 57 0 0,-2 0 1 0 0,0 1-1 0 0,11 40 1 0 0,-17-41 7 0 0,-2 0 0 0 0,0 1-1 0 0,-2 22 1 0 0,0-31 207 0 0,-22-32 1409 0 0,17 10-1753 0 0,1 0 0 0 0,0 1 0 0 0,0-1 1 0 0,1-1-1 0 0,0 1 0 0 0,1 0 0 0 0,-1-1 0 0 0,2 1 1 0 0,-1-1-1 0 0,1 0 0 0 0,1 1 0 0 0,-1-1 0 0 0,1 0 0 0 0,1 0 1 0 0,0 1-1 0 0,0-1 0 0 0,1 0 0 0 0,0 1 0 0 0,0-1 0 0 0,5-10 1 0 0,1 0-673 0 0,0 1 0 0 0,1-1 0 0 0,0 2 0 0 0,2 0 1 0 0,0 0-1 0 0,1 0 0 0 0,24-24 0 0 0,-11 19-3177 0 0,5 5-1526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3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172 518 484 0 0,'0'0'3593'0'0,"10"-15"-3221"0"0,31-47-157 0 0,-38 57-185 0 0,1 0 0 0 0,-1 0 1 0 0,0-1-1 0 0,-1 1 0 0 0,1-1 1 0 0,-1 1-1 0 0,0-1 0 0 0,-1 0 1 0 0,1 0-1 0 0,-1 1 0 0 0,-1-1 1 0 0,1 0-1 0 0,-1 0 0 0 0,0 0 1 0 0,0 0-1 0 0,0 0 0 0 0,-1 0 1 0 0,0 0-1 0 0,-3-9 0 0 0,3 11 100 0 0,-1 0-1 0 0,0 1 0 0 0,-1-1 1 0 0,1 1-1 0 0,-1 0 1 0 0,1 0-1 0 0,-1 0 1 0 0,0 0-1 0 0,0 0 0 0 0,0 1 1 0 0,-1-1-1 0 0,1 1 1 0 0,0 0-1 0 0,-1 0 0 0 0,0 0 1 0 0,1 0-1 0 0,-1 1 1 0 0,0-1-1 0 0,0 1 0 0 0,0 0 1 0 0,0 0-1 0 0,0 1 1 0 0,0-1-1 0 0,0 1 0 0 0,-6 0 1 0 0,4 0 58 0 0,0 0 0 0 0,0 0 1 0 0,0 1-1 0 0,0-1 0 0 0,0 1 0 0 0,0 1 1 0 0,0-1-1 0 0,1 1 0 0 0,-1 0 0 0 0,1 0 1 0 0,-1 1-1 0 0,1 0 0 0 0,0 0 0 0 0,0 0 1 0 0,0 0-1 0 0,0 1 0 0 0,1 0 0 0 0,-1 0 1 0 0,-4 6-1 0 0,4-4-34 0 0,1 1 1 0 0,-1 0 0 0 0,1 0-1 0 0,0 1 1 0 0,1-1 0 0 0,0 1-1 0 0,0-1 1 0 0,1 1 0 0 0,0 0-1 0 0,0 0 1 0 0,1 0-1 0 0,0 1 1 0 0,0 11 0 0 0,1-10-134 0 0,0 0 1 0 0,0-1 0 0 0,1 1-1 0 0,1 0 1 0 0,0 0 0 0 0,0-1 0 0 0,1 1-1 0 0,0-1 1 0 0,0 1 0 0 0,1-1-1 0 0,1 0 1 0 0,-1-1 0 0 0,1 1 0 0 0,1-1-1 0 0,0 0 1 0 0,0 0 0 0 0,0-1-1 0 0,1 1 1 0 0,0-1 0 0 0,1-1-1 0 0,-1 0 1 0 0,1 0 0 0 0,0 0 0 0 0,1-1-1 0 0,0 0 1 0 0,-1-1 0 0 0,1 0-1 0 0,17 5 1 0 0,-12-5-148 0 0,-1-1 0 0 0,0-1 1 0 0,1 0-1 0 0,-1-1 0 0 0,1 0 0 0 0,0-1 0 0 0,21-3 1 0 0,-28 3-250 0 0,0-2 0 0 0,0 1 0 0 0,-1-1 0 0 0,1 0 0 0 0,-1 0 0 0 0,1-1 1 0 0,-1 0-1 0 0,0 0 0 0 0,0-1 0 0 0,0 1 0 0 0,0-1 0 0 0,0 0 0 0 0,-1-1 0 0 0,0 0 1 0 0,0 1-1 0 0,0-2 0 0 0,4-6 0 0 0,11-21-4449 0 0</inkml:trace>
  <inkml:trace contextRef="#ctx0" brushRef="#br0" timeOffset="1">525 1 9157 0 0,'0'0'3344'0'0,"-2"12"-2803"0"0,-2 23 66 0 0,2 0 1 0 0,1 0-1 0 0,1 0 1 0 0,10 60-1 0 0,73 212-1579 0 0,-59-227-1775 0 0,-22-74 1489 0 0,0 0-1 0 0,-1 1 1 0 0,0-1-1 0 0,0 12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58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0 115 432 0 0,'0'0'7653'0'0,"15"-4"-7622"0"0,209-42 880 0 0,70 12-94 0 0,2 12 1 0 0,0 14-1 0 0,355 35 0 0 0,-420-12-744 0 0,-134-13 4773 0 0,-99-2-4130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3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0 319 5637 0 0,'0'0'3040'0'0,"15"-2"-3095"0"0,58-9-859 0 0,94-26 0 0 0,-125 21 272 0 0,-1-1 1 0 0,41-25-1 0 0,45-19 3574 0 0,-125 59-2795 0 0,1 1 0 0 0,0 0 0 0 0,-1 0 0 0 0,1 0 0 0 0,0 1 0 0 0,0-1 0 0 0,-1 1 0 0 0,1-1 1 0 0,0 1-1 0 0,0 0 0 0 0,0 0 0 0 0,-1 0 0 0 0,1 0 0 0 0,0 1 0 0 0,0-1 0 0 0,0 1 0 0 0,-1-1 0 0 0,1 1 0 0 0,0 0 0 0 0,-1 0 1 0 0,1 1-1 0 0,-1-1 0 0 0,6 3 0 0 0,-3 2-45 0 0,0 0 0 0 0,0 0 1 0 0,0 0-1 0 0,-1 0 0 0 0,0 1 0 0 0,0-1 1 0 0,3 9-1 0 0,-5-10-86 0 0,1 0-1 0 0,-1 0 1 0 0,1 1 0 0 0,0-1-1 0 0,0-1 1 0 0,0 1 0 0 0,1 0-1 0 0,0-1 1 0 0,0 0 0 0 0,0 0-1 0 0,0 0 1 0 0,1 0-1 0 0,-1-1 1 0 0,1 0 0 0 0,0 0-1 0 0,5 3 1 0 0,-8-6 24 0 0,-1 0 0 0 0,1 0 1 0 0,-1 0-1 0 0,1 0 0 0 0,-1 0 0 0 0,0 0 1 0 0,1 0-1 0 0,-1-1 0 0 0,0 1 0 0 0,1-1 0 0 0,-1 1 1 0 0,0-1-1 0 0,1 1 0 0 0,-1-1 0 0 0,0 0 0 0 0,0 1 1 0 0,0-1-1 0 0,1 0 0 0 0,-1 0 0 0 0,0 0 0 0 0,0 0 1 0 0,0 0-1 0 0,-1 0 0 0 0,1 0 0 0 0,0-1 0 0 0,0 1 1 0 0,-1 0-1 0 0,1 0 0 0 0,0-1 0 0 0,-1 1 0 0 0,1-3 1 0 0,16-45 404 0 0,-17 47-421 0 0,4-15-35 0 0,-1 1-1 0 0,-1-1 1 0 0,0 0-1 0 0,-2 0 1 0 0,-1-23 0 0 0,-9-11-4723 0 0,3 32 195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3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1 285 5156 0 0,'0'0'11003'0'0,"3"4"-10906"0"0,15 17 216 0 0,-18-35 1352 0 0,-1-54-1479 0 0,-1 20-1441 0 0,7-67-1 0 0,3 77-703 0 0,-8 37 1620 0 0,1-1 0 0 0,-1 1-1 0 0,1-1 1 0 0,-1 1 0 0 0,1-1 0 0 0,0 1 0 0 0,0 0 0 0 0,-1-1 0 0 0,1 1 0 0 0,0 0 0 0 0,0 0 0 0 0,0 0-1 0 0,0 0 1 0 0,0 0 0 0 0,1 0 0 0 0,-1 0 0 0 0,0 0 0 0 0,0 0 0 0 0,1 0 0 0 0,-1 1 0 0 0,1-1 0 0 0,1 0 0 0 0,9 0-4128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4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1 580 1332 0 0,'0'0'10275'0'0,"9"15"-9214"0"0,-5-7-923 0 0,7 9 233 0 0,-1 0 0 0 0,-1 1 0 0 0,0 0 0 0 0,8 29 0 0 0,-13-28-302 0 0,-1 1-1 0 0,-1-1 0 0 0,0 1 1 0 0,-2 23-1 0 0,0-28-70 0 0,-1-27-133 0 0,1 1 1 0 0,1-1-1 0 0,0 1 0 0 0,0 0 0 0 0,1-1 0 0 0,1 1 0 0 0,0 0 0 0 0,8-21 0 0 0,1 6 32 0 0,0-3-38 0 0,24-38 0 0 0,-32 60 143 0 0,0 1 0 0 0,0-1 0 0 0,1 1 0 0 0,0 0 0 0 0,0 0 0 0 0,1 1 0 0 0,-1 0 0 0 0,1 0 0 0 0,1 0 0 0 0,-1 1 0 0 0,9-5 0 0 0,-11 7 33 0 0,0 1 0 0 0,0 0 0 0 0,0 0 0 0 0,0 0 0 0 0,1 0 0 0 0,-1 1 0 0 0,0-1 0 0 0,1 1 0 0 0,-1 0 0 0 0,0 1-1 0 0,1-1 1 0 0,-1 1 0 0 0,0 0 0 0 0,0 0 0 0 0,1 0 0 0 0,-1 0 0 0 0,0 1 0 0 0,0 0 0 0 0,0-1 0 0 0,-1 2 0 0 0,1-1 0 0 0,0 0 0 0 0,-1 1 0 0 0,5 4 0 0 0,8 7 9 0 0,-1 1 0 0 0,0 0 0 0 0,21 31 0 0 0,-20-25-18 0 0,-8-11-83 0 0,10 14-921 0 0,1-1-1 0 0,1-1 0 0 0,43 37 0 0 0,-42-47-2580 0 0,6-8-3148 0 0</inkml:trace>
  <inkml:trace contextRef="#ctx0" brushRef="#br0" timeOffset="1">1246 271 7189 0 0,'0'0'3853'0'0,"8"-13"-1691"0"0,2-2-1700 0 0,-6 6-268 0 0,1 1 0 0 0,0 0 0 0 0,1 0 0 0 0,0 1 0 0 0,0 0 0 0 0,1 0 0 0 0,0 0 0 0 0,8-6 0 0 0,9-4 72 0 0,0 1-1 0 0,1 2 0 0 0,1 0 1 0 0,1 1-1 0 0,0 2 1 0 0,0 1-1 0 0,41-10 1 0 0,20 1-179 0 0,96-9 0 0 0,-95 22-457 0 0,-83 6 182 0 0,1 0-1 0 0,0 0 1 0 0,-1 1 0 0 0,1 0 0 0 0,0 0-1 0 0,-1 0 1 0 0,1 1 0 0 0,-1 0-1 0 0,0 1 1 0 0,11 5 0 0 0,-15-7-68 0 0,-1 0 0 0 0,1 0 0 0 0,-1 0 0 0 0,1 0 0 0 0,-1 1 0 0 0,1-1 0 0 0,-1 0 0 0 0,0 1 0 0 0,0-1 0 0 0,1 1 0 0 0,-1 0 0 0 0,0 0 0 0 0,0-1 0 0 0,-1 1 0 0 0,1 0 1 0 0,0 0-1 0 0,-1 0 0 0 0,1 0 0 0 0,-1-1 0 0 0,1 1 0 0 0,-1 0 0 0 0,0 0 0 0 0,0 0 0 0 0,0 0 0 0 0,0 0 0 0 0,0 0 0 0 0,0 0 0 0 0,-1 0 0 0 0,1 0 0 0 0,-1 0 0 0 0,1 0 0 0 0,-1 0 0 0 0,0-1 0 0 0,0 1 1 0 0,-1 3-1 0 0,-21 12-5487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4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9609 0 0,'0'0'6010'0'0,"1"18"-5302"0"0,0-2-529 0 0,11 99 751 0 0,19 231-1176 0 0,-29-272-3615 0 0,-2 1-3700 0 0</inkml:trace>
  <inkml:trace contextRef="#ctx0" brushRef="#br0" timeOffset="1">424 201 3724 0 0,'0'0'10827'0'0,"1"14"-10361"0"0,1 19-14 0 0,-1 8-37 0 0,3 0 0 0 0,1-1 0 0 0,12 49-1 0 0,-17-89-292 0 0,3-51 1621 0 0,-3 38-1810 0 0,1-1-1 0 0,0 1 0 0 0,1 0 1 0 0,4-17-1 0 0,2 3-93 0 0,2 0 1 0 0,1 0-1 0 0,1 1 0 0 0,1 0 0 0 0,2 1 0 0 0,0 1 1 0 0,28-34-1 0 0,-41 56 44 0 0,0 0 1 0 0,1-1-1 0 0,-1 1 1 0 0,0 0-1 0 0,1 1 1 0 0,0-1-1 0 0,-1 0 1 0 0,1 1-1 0 0,0 0 0 0 0,0-1 1 0 0,-1 1-1 0 0,1 0 1 0 0,0 0-1 0 0,4 0 1 0 0,-6 1-89 0 0,1 0-1 0 0,-1 0 1 0 0,0 0 0 0 0,1 0 0 0 0,-1 0-1 0 0,0 0 1 0 0,1 1 0 0 0,-1-1 0 0 0,0 0 0 0 0,1 1-1 0 0,-1-1 1 0 0,0 1 0 0 0,1 0 0 0 0,-1-1 0 0 0,0 1-1 0 0,0 0 1 0 0,0 0 0 0 0,0 0 0 0 0,0-1-1 0 0,0 1 1 0 0,0 0 0 0 0,0 0 0 0 0,0 1 0 0 0,0-1-1 0 0,-1 0 1 0 0,1 0 0 0 0,0 0 0 0 0,-1 0 0 0 0,1 1-1 0 0,-1-1 1 0 0,1 0 0 0 0,-1 1 0 0 0,1 1-1 0 0,1 16-3529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5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1 215 1668 0 0,'0'0'11353'0'0,"16"11"-10550"0"0,52 32-183 0 0,-61-39-563 0 0,1 0-1 0 0,-1 0 1 0 0,1-1 0 0 0,0 0 0 0 0,0 0-1 0 0,1-1 1 0 0,-1 0 0 0 0,0 0-1 0 0,1-1 1 0 0,11 1 0 0 0,-14-3-19 0 0,0 1-1 0 0,1-1 1 0 0,-1 0 0 0 0,0 0 0 0 0,1-1 0 0 0,-1 0 0 0 0,0 0 0 0 0,0 0-1 0 0,0-1 1 0 0,-1 0 0 0 0,8-4 0 0 0,-4-1 73 0 0,0 1 0 0 0,0-1 0 0 0,-1 0-1 0 0,0-1 1 0 0,-1 0 0 0 0,1 0 0 0 0,-2-1 0 0 0,0 0 0 0 0,0 0 0 0 0,0 0 0 0 0,-1-1-1 0 0,-1 1 1 0 0,4-13 0 0 0,-2 2 107 0 0,0 6-291 0 0,-1 0 0 0 0,-1-1 1 0 0,0 0-1 0 0,-1 0 0 0 0,0-17 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5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1 260 680 0 0,'0'0'10135'0'0,"14"-3"-9138"0"0,42-10-400 0 0,-1-2 0 0 0,89-37 0 0 0,-138 49-594 0 0,18-7 6 0 0,-2-2 0 0 0,27-18 0 0 0,-44 27-80 0 0,-1 0-1 0 0,1 0 1 0 0,-1 0-1 0 0,0-1 1 0 0,0 0 0 0 0,0 0-1 0 0,0 0 1 0 0,-1 0 0 0 0,0-1-1 0 0,0 1 1 0 0,0-1 0 0 0,0 0-1 0 0,-1 0 1 0 0,0 0 0 0 0,0 0-1 0 0,2-11 1 0 0,-3 15 55 0 0,-1 0 0 0 0,0 0 0 0 0,0 0 0 0 0,0-1 0 0 0,0 1 0 0 0,0 0 0 0 0,-1 0 0 0 0,1-1 0 0 0,0 1-1 0 0,0 0 1 0 0,-1 0 0 0 0,1 0 0 0 0,-1 0 0 0 0,1 0 0 0 0,-1-1 0 0 0,0 1 0 0 0,1 0 0 0 0,-1 0 0 0 0,0 0 0 0 0,0 0 0 0 0,0 1 0 0 0,1-1 0 0 0,-2-1 0 0 0,-1 0 1 0 0,0 1 0 0 0,1 0 0 0 0,-1-1 0 0 0,0 1 0 0 0,1 0 0 0 0,-1 0 0 0 0,0 0 0 0 0,0 1 0 0 0,-4-1 0 0 0,-4 0 16 0 0,0 0-1 0 0,0 1 0 0 0,1 0 0 0 0,-17 4 0 0 0,17-3 115 0 0,1 1 0 0 0,0 1 0 0 0,0 0 0 0 0,0 0 0 0 0,0 1-1 0 0,0 0 1 0 0,0 0 0 0 0,1 1 0 0 0,0 0 0 0 0,0 1 0 0 0,1 0-1 0 0,-1 0 1 0 0,1 0 0 0 0,0 1 0 0 0,1 0 0 0 0,0 1 0 0 0,0-1-1 0 0,1 1 1 0 0,-1 0 0 0 0,-7 18 0 0 0,9-16 41 0 0,0 0-1 0 0,1 1 1 0 0,0-1 0 0 0,1 1-1 0 0,0 0 1 0 0,1 0 0 0 0,0-1-1 0 0,1 1 1 0 0,0 0 0 0 0,0 0-1 0 0,1 0 1 0 0,1 0 0 0 0,0-1-1 0 0,0 1 1 0 0,1 0 0 0 0,1-1-1 0 0,-1 0 1 0 0,8 14 0 0 0,3 0 63 0 0,0-1 1 0 0,2 0 0 0 0,1-1 0 0 0,1-1-1 0 0,0-1 1 0 0,2 0 0 0 0,0-1-1 0 0,41 28 1 0 0,-16-16-169 0 0,2-3-1 0 0,0-2 0 0 0,72 29 0 0 0,-100-46-127 0 0,0-1 0 0 0,1-1 0 0 0,0-1-1 0 0,0-1 1 0 0,1 0 0 0 0,-1-1 0 0 0,1-2-1 0 0,37 1 1 0 0,-54-3-53 0 0,-1-1 0 0 0,1 1 1 0 0,-1-1-1 0 0,1 0 0 0 0,-1 0 0 0 0,1 0 0 0 0,-1 0 1 0 0,0-1-1 0 0,1 0 0 0 0,-1 1 0 0 0,0-1 0 0 0,0 0 1 0 0,0 0-1 0 0,3-4 0 0 0,-4 4-177 0 0,0 0 1 0 0,-1-1-1 0 0,1 1 0 0 0,-1 0 1 0 0,0 0-1 0 0,1-1 1 0 0,-1 1-1 0 0,0 0 0 0 0,-1-1 1 0 0,1 1-1 0 0,0-1 0 0 0,-1 1 1 0 0,1-1-1 0 0,-1 0 1 0 0,0 1-1 0 0,0-1 0 0 0,0 1 1 0 0,0-1-1 0 0,0 1 0 0 0,-1-1 1 0 0,1 0-1 0 0,-2-2 1 0 0,-13-36-6014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46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24 407 4744 0 0,'0'0'4494'0'0,"-4"-14"-3898"0"0,-12-40-97 0 0,15 51-483 0 0,1 0-1 0 0,-1 1 1 0 0,1-1-1 0 0,-1 0 1 0 0,1 0-1 0 0,0 0 1 0 0,0 0 0 0 0,0 0-1 0 0,0 0 1 0 0,1 1-1 0 0,-1-1 1 0 0,1 0 0 0 0,0 0-1 0 0,0 0 1 0 0,0 1-1 0 0,0-1 1 0 0,0 1-1 0 0,1-1 1 0 0,-1 1 0 0 0,1-1-1 0 0,-1 1 1 0 0,1 0-1 0 0,0-1 1 0 0,3-2 0 0 0,3-1-124 0 0,-1 1 0 0 0,1-1 0 0 0,0 1 0 0 0,1 0 0 0 0,12-5 0 0 0,-3 2 148 0 0,105-51-117 0 0,-59 29-972 0 0,82-49-1 0 0,-65 30-5083 0 0,-71 42 4379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46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27 236 0 0,'0'0'8111'0'0,"-4"8"-7375"0"0,-9 25-13 0 0,13-33-703 0 0,0 1 1 0 0,0-1-1 0 0,0 0 1 0 0,0 1-1 0 0,0-1 1 0 0,0 0-1 0 0,0 1 1 0 0,0-1 0 0 0,0 0-1 0 0,0 1 1 0 0,0-1-1 0 0,0 0 1 0 0,1 0-1 0 0,-1 1 1 0 0,0-1-1 0 0,0 0 1 0 0,0 0 0 0 0,0 1-1 0 0,1-1 1 0 0,-1 0-1 0 0,0 0 1 0 0,0 1-1 0 0,1-1 1 0 0,-1 0-1 0 0,0 0 1 0 0,0 0-1 0 0,1 1 1 0 0,-1-1 0 0 0,0 0-1 0 0,1 0 1 0 0,-1 0-1 0 0,0 0 1 0 0,0 0-1 0 0,1 0 1 0 0,-1 0-1 0 0,0 0 1 0 0,1 0 0 0 0,-1 0-1 0 0,0 0 1 0 0,1 0-1 0 0,-1 0 1 0 0,0 0-1 0 0,1 0 1 0 0,-1 0-1 0 0,0 0 1 0 0,1 0 0 0 0,-1 0-1 0 0,1-1 1 0 0,20-2 300 0 0,-18 3-211 0 0,158-35-65 0 0,-78 15-2117 0 0,-80 19 1714 0 0,32-8-930 0 0,-12 3-5085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53 1032 0 0,'0'0'8082'0'0,"9"-10"-7853"0"0,28-29-191 0 0,-37 39-36 0 0,0-1 0 0 0,1 1-1 0 0,-1 0 1 0 0,1-1 0 0 0,-1 1 0 0 0,0 0 0 0 0,1 0 0 0 0,-1 0 0 0 0,1-1-1 0 0,-1 1 1 0 0,1 0 0 0 0,-1 0 0 0 0,0 0 0 0 0,1 0 0 0 0,-1 0 0 0 0,1 0-1 0 0,-1 0 1 0 0,1 0 0 0 0,-1 0 0 0 0,1 0 0 0 0,-1 0 0 0 0,1 0 0 0 0,-1 0-1 0 0,0 0 1 0 0,1 0 0 0 0,-1 0 0 0 0,1 1 0 0 0,-1-1 0 0 0,1 0 0 0 0,-1 0-1 0 0,0 0 1 0 0,1 1 0 0 0,-1-1 0 0 0,1 0 0 0 0,-1 1 0 0 0,0-1 0 0 0,1 0-1 0 0,-1 1 1 0 0,0-1 0 0 0,0 0 0 0 0,1 1 0 0 0,-1-1 0 0 0,0 1 0 0 0,0-1-1 0 0,0 0 1 0 0,1 1 0 0 0,-1-1 0 0 0,0 1 0 0 0,0-1 0 0 0,0 1 0 0 0,0 0-1 0 0,7 27 199 0 0,-6-23-145 0 0,4 23 229 0 0,-1 1 0 0 0,-1 0 1 0 0,-2 44-1 0 0,-12 87 343 0 0,9-140-633 0 0,-12 117 206 0 0,-31 378 78 0 0,37-430-113 0 0,-2 37-908 0 0,10-120 479 0 0,0-2 148 0 0,0 1 1 0 0,-1-1-1 0 0,1 1 1 0 0,0-1-1 0 0,0 0 0 0 0,0 1 1 0 0,0-1-1 0 0,0 1 1 0 0,1-1-1 0 0,-1 1 0 0 0,0-1 1 0 0,0 1-1 0 0,0-1 1 0 0,0 1-1 0 0,0-1 0 0 0,1 1 1 0 0,-1-1-1 0 0,0 0 1 0 0,0 1-1 0 0,1-1 0 0 0,-1 0 1 0 0,0 1-1 0 0,1-1 1 0 0,-1 1-1 0 0,0-1 0 0 0,1 0 1 0 0,-1 0-1 0 0,0 1 1 0 0,1-1-1 0 0,15 1-3822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64 0 0,'0'0'4480'0'0,"3"0"-4872"0"0,14-3 901 0 0,0 2 0 0 0,-1 0-1 0 0,1 1 1 0 0,0 0 0 0 0,21 4-1 0 0,23 0-16 0 0,722 13 353 0 0,43 11-710 0 0,55-23 1009 0 0,-300-7-430 0 0,35-15-541 0 0,-99-1 331 0 0,186 28-108 0 0,-611-7-408 0 0,607 1 180 0 0,71 2 215 0 0,1272 125 771 0 0,-1470-87-394 0 0,197 17 117 0 0,-177-6-538 0 0,362 38-52 0 0,-119 15 273 0 0,-784-103-439 0 0,110 17 124 0 0,-142-18-412 0 0,0 0-1 0 0,0 2 1 0 0,0 0-1 0 0,-1 2 1 0 0,34 17-1 0 0,-51-24-40 0 0,1 0-1 0 0,0-1 1 0 0,-1 1 0 0 0,1 0-1 0 0,-1 0 1 0 0,1 1 0 0 0,-1-1-1 0 0,1 0 1 0 0,-1 0 0 0 0,0 1-1 0 0,1-1 1 0 0,-1 1 0 0 0,0-1-1 0 0,0 1 1 0 0,0-1-1 0 0,0 1 1 0 0,-1 0 0 0 0,1-1-1 0 0,0 1 1 0 0,-1 0 0 0 0,1 3-1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55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14 784 0 0,'0'0'1812'0'0,"-41"-13"-4088"0"0,31 23 1956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1240 0 0,'0'0'6918'0'0,"12"2"-6196"0"0,62 7 132 0 0,1-3 1 0 0,99-6-1 0 0,-77-1-727 0 0,139 2 91 0 0,505-17-26 0 0,909-66 380 0 0,-1154 71-449 0 0,244-2 262 0 0,1 35-94 0 0,-654-16-374 0 0,710 44 800 0 0,3-27 887 0 0,-473-23-1329 0 0,1171 3 393 0 0,-708 31 349 0 0,-3 36-861 0 0,-628-55-197 0 0,1079 143 359 0 0,-1003-116-356 0 0,330 39 90 0 0,-486-77 46 0 0,83-6 0 0 0,-146 1 54 0 0,0-2 0 0 0,-1 0-1 0 0,1-1 1 0 0,-1 0 0 0 0,1-1 0 0 0,-1-1-1 0 0,-1-1 1 0 0,1 0 0 0 0,-1-1-1 0 0,0 0 1 0 0,-1-1 0 0 0,0 0-1 0 0,0-1 1 0 0,-1-1 0 0 0,-1 0-1 0 0,0-1 1 0 0,13-16 0 0 0,11-20-52 0 0,-2-2 1 0 0,-2-2 0 0 0,32-70-1 0 0,-34 63-67 0 0,31-60 75 0 0,79-147 87 0 0,-131 255-276 0 0,0 0 0 0 0,0 1 0 0 0,12-11 0 0 0,-12 12-529 0 0,0 0 1 0 0,0-1-1 0 0,9-13 0 0 0,-16 22 465 0 0,-1 0 0 0 0,1 0 1 0 0,-1 0-1 0 0,1 0 0 0 0,-1 0 1 0 0,0 0-1 0 0,1 1 0 0 0,-1-1 1 0 0,0 0-1 0 0,0 0 0 0 0,0 0 1 0 0,0 0-1 0 0,0 0 0 0 0,0 0 1 0 0,0-1-1 0 0,0 1 0 0 0,0 0 1 0 0,0-1-1 0 0,-1 0-379 0 0,-1 0-1 0 0,1 0 1 0 0,0 0-1 0 0,0 0 1 0 0,-1 0-1 0 0,1 0 1 0 0,-1 0 0 0 0,0 1-1 0 0,1-1 1 0 0,-4-1-1 0 0,-42-35-7559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1500 0 0,'0'0'9446'0'0,"2"-3"-9575"0"0,-2 2 123 0 0,0 1 0 0 0,0 0 0 0 0,0-1 0 0 0,0 1 0 0 0,0 0 1 0 0,0-1-1 0 0,0 1 0 0 0,0 0 0 0 0,0-1 0 0 0,1 1 0 0 0,-1 0 0 0 0,0-1 0 0 0,0 1 0 0 0,0 0 0 0 0,1 0 0 0 0,-1-1 1 0 0,0 1-1 0 0,0 0 0 0 0,1-1 0 0 0,-1 1 0 0 0,0 0 0 0 0,0 0 0 0 0,1 0 0 0 0,-1-1 0 0 0,0 1 0 0 0,1 0 0 0 0,-1 0 1 0 0,0 0-1 0 0,1 0 0 0 0,-1 0 0 0 0,0 0 0 0 0,1 0 0 0 0,-1 0 0 0 0,1 0 0 0 0,-1 0 0 0 0,0 0 0 0 0,1 0 0 0 0,-1 0 1 0 0,0 0-1 0 0,1 0 0 0 0,-1 0 0 0 0,0 0 0 0 0,1 0 0 0 0,-1 0 0 0 0,0 0 0 0 0,1 1 0 0 0,-1-1 0 0 0,0 0 0 0 0,1 0 0 0 0,-1 0 1 0 0,0 1-1 0 0,1-1 0 0 0,-1 0 0 0 0,0 1 0 0 0,13 25-165 0 0,-10-12 234 0 0,-1 0 0 0 0,0 0 1 0 0,0 0-1 0 0,-1 0 0 0 0,-2 21 0 0 0,-11 69 381 0 0,4-72-317 0 0,-1 16 437 0 0,9-69-470 0 0,1 1 0 0 0,1 0 0 0 0,0-1 0 0 0,2 1 1 0 0,0 0-1 0 0,2 1 0 0 0,0-1 0 0 0,16-33 0 0 0,-3 12-301 0 0,-10 20 175 0 0,1-1-1 0 0,1 1 1 0 0,0 1 0 0 0,2 0-1 0 0,19-23 1 0 0,-30 41 6 0 0,0 0 0 0 0,1-1 0 0 0,-1 1 0 0 0,1 0-1 0 0,-1 0 1 0 0,1 0 0 0 0,0 0 0 0 0,0 1 0 0 0,0-1 0 0 0,0 1 0 0 0,0 0-1 0 0,0 0 1 0 0,0 0 0 0 0,0 0 0 0 0,0 0 0 0 0,1 1 0 0 0,-1-1 0 0 0,0 1 0 0 0,0 0-1 0 0,1 0 1 0 0,-1 0 0 0 0,0 1 0 0 0,1-1 0 0 0,-1 1 0 0 0,0-1 0 0 0,0 1-1 0 0,0 0 1 0 0,0 1 0 0 0,0-1 0 0 0,0 0 0 0 0,0 1 0 0 0,0 0 0 0 0,0-1-1 0 0,2 3 1 0 0,3 3 42 0 0,0 0 0 0 0,0 0 0 0 0,0 0 0 0 0,-1 1 0 0 0,-1 0 0 0 0,1 1-1 0 0,-1-1 1 0 0,-1 1 0 0 0,8 15 0 0 0,-5-5 161 0 0,0 1 1 0 0,-1-1-1 0 0,0 1 0 0 0,-2 1 0 0 0,-1-1 1 0 0,0 1-1 0 0,0 30 433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4772 0 0,'0'0'2011'0'0,"-4"17"-2449"0"0,-71 375 1812 0 0,58-269-1273 0 0,0 170 1 0 0,28 90 568 0 0,-11-383-679 0 0,0 1 1 0 0,0-1-1 0 0,0 0 1 0 0,1 1-1 0 0,-1-1 0 0 0,0 0 1 0 0,0 0-1 0 0,0 1 0 0 0,0-1 1 0 0,0 0-1 0 0,1 0 0 0 0,-1 0 1 0 0,0 1-1 0 0,0-1 0 0 0,0 0 1 0 0,1 0-1 0 0,-1 0 0 0 0,0 1 1 0 0,0-1-1 0 0,1 0 1 0 0,-1 0-1 0 0,0 0 0 0 0,0 0 1 0 0,1 0-1 0 0,-1 0 0 0 0,0 0 1 0 0,1 0-1 0 0,-1 1 0 0 0,0-1 1 0 0,0 0-1 0 0,1 0 0 0 0,-1 0 1 0 0,0 0-1 0 0,1 0 0 0 0,-1-1 1 0 0,0 1-1 0 0,0 0 1 0 0,1 0-1 0 0,-1 0 0 0 0,0 0 1 0 0,0 0-1 0 0,1 0 0 0 0,-1 0 1 0 0,0 0-1 0 0,0-1 0 0 0,1 1 1 0 0,-1 0-1 0 0,0 0 0 0 0,0 0 1 0 0,1-1-1 0 0,17-10-2606 0 0,2-9 43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28 0 0,'0'0'4874'0'0,"-1"14"-4366"0"0,-26 312 1984 0 0,-4 99-1640 0 0,30-386-794 0 0,4 67 58 0 0,-3-96-97 0 0,2-1-1 0 0,-1 1 1 0 0,2-1-1 0 0,-1 0 1 0 0,1 0-1 0 0,0 0 1 0 0,1 0-1 0 0,8 14 1 0 0,-11-22-142 0 0,0 1 0 0 0,1 0 0 0 0,0-1 0 0 0,-1 1 0 0 0,1 0 0 0 0,0-1 0 0 0,0 0 0 0 0,0 1-1 0 0,0-1 1 0 0,0 0 0 0 0,0 0 0 0 0,0 0 0 0 0,0 0 0 0 0,0-1 0 0 0,0 1 0 0 0,0-1 0 0 0,1 1 0 0 0,-1-1 0 0 0,0 0 0 0 0,1 0 0 0 0,3 0 0 0 0,11 0-2005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5288 0 0,'0'0'4398'0'0,"-2"14"-4714"0"0,-60 359 1940 0 0,-8 50-547 0 0,13-123-921 0 0,33-191-9 0 0,18-88-128 0 0,-1 14-2002 0 0,8-35 1819 0 0,0 1 0 0 0,0-1 0 0 0,-1 0 0 0 0,1 0 0 0 0,0 1 0 0 0,0-1 0 0 0,0 0 0 0 0,-1 0 0 0 0,1 0 0 0 0,0 0 0 0 0,0 0 0 0 0,0 0 0 0 0,0 0 0 0 0,-1 0 0 0 0,1-1 0 0 0,0 1 0 0 0,0 0 0 0 0,0 0 0 0 0,-1-1-1 0 0,1 1 1 0 0,0-1 0 0 0,0 1 0 0 0,-1 0 0 0 0,1-1 0 0 0,0 1 0 0 0,0-2 0 0 0,29-19-1801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0 4760 0 0,'0'0'5617'0'0,"-3"16"-5510"0"0,-20 70 902 0 0,-37 91 0 0 0,-30 39-596 0 0,-28 72-153 0 0,94-218-276 0 0,2 1 0 0 0,-13 85 0 0 0,33-147-95 0 0,0 0 1 0 0,1 1 0 0 0,0-1-1 0 0,1 0 1 0 0,0 1 0 0 0,2 13-1 0 0,-1-21 9 0 0,-1 0-1 0 0,1-1 1 0 0,-1 1 0 0 0,1-1-1 0 0,0 1 1 0 0,-1 0-1 0 0,1-1 1 0 0,0 1 0 0 0,0-1-1 0 0,0 0 1 0 0,0 1-1 0 0,0-1 1 0 0,0 0 0 0 0,1 0-1 0 0,-1 1 1 0 0,0-1-1 0 0,3 1 1 0 0,-2-1-118 0 0,1 0 1 0 0,-1 0-1 0 0,1-1 1 0 0,0 1-1 0 0,-1-1 1 0 0,1 1-1 0 0,-1-1 0 0 0,1 0 1 0 0,0 0-1 0 0,-1 0 1 0 0,1 0-1 0 0,-1-1 1 0 0,1 1-1 0 0,0-1 1 0 0,2-1-1 0 0,34-11-3946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0 7841 0 0,'0'0'2799'0'0,"-11"16"-3207"0"0,-114 186 1905 0 0,-53 176-526 0 0,143-288-1000 0 0,5 2 1 0 0,-27 130-1 0 0,51-195-100 0 0,3-16-559 0 0,1 0 0 0 0,0 0 0 0 0,0 17 1 0 0,2-28 549 0 0,0 1 0 0 0,0 0 0 0 0,0-1 1 0 0,0 1-1 0 0,0 0 0 0 0,1 0 1 0 0,-1-1-1 0 0,0 1 0 0 0,1-1 0 0 0,-1 1 1 0 0,0 0-1 0 0,1-1 0 0 0,-1 1 1 0 0,1-1-1 0 0,-1 1 0 0 0,1-1 0 0 0,-1 1 1 0 0,1-1-1 0 0,-1 1 0 0 0,1-1 1 0 0,-1 1-1 0 0,1-1 0 0 0,0 0 0 0 0,-1 1 1 0 0,1-1-1 0 0,0 0 0 0 0,-1 0 1 0 0,1 1-1 0 0,0-1 0 0 0,-1 0 0 0 0,1 0 1 0 0,0 0-1 0 0,-1 0 0 0 0,1 0 0 0 0,0 0 1 0 0,0 0-1 0 0,-1 0 0 0 0,1 0 1 0 0,0 0-1 0 0,-1 0 0 0 0,1-1 0 0 0,0 1 1 0 0,-1 0-1 0 0,2-1 0 0 0,27-8-3398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0 2812 0 0,'0'0'6072'0'0,"-9"13"-6401"0"0,-146 212 2341 0 0,43-24-1364 0 0,-100 248-1 0 0,200-421-630 0 0,-29 71-19 0 0,36-86-62 0 0,1 1-1 0 0,1-1 0 0 0,0 1 1 0 0,0 0-1 0 0,1 20 1 0 0,2-33-9 0 0,0 1 0 0 0,0-1-1 0 0,0 0 1 0 0,1 0 0 0 0,-1 0 0 0 0,0 1 0 0 0,1-1 0 0 0,-1 0 0 0 0,1 0 0 0 0,-1 0 0 0 0,1 0-1 0 0,0 0 1 0 0,0 0 0 0 0,-1 0 0 0 0,1 0 0 0 0,0 0 0 0 0,0 0 0 0 0,0 0 0 0 0,0 0 0 0 0,0-1 0 0 0,0 1-1 0 0,0 0 1 0 0,0-1 0 0 0,0 1 0 0 0,0-1 0 0 0,1 1 0 0 0,-1-1 0 0 0,0 0 0 0 0,0 1 0 0 0,0-1-1 0 0,1 0 1 0 0,-1 0 0 0 0,2 0 0 0 0,5 1-563 0 0,0 0 0 0 0,0-1-1 0 0,0-1 1 0 0,13-1 0 0 0,28-8-3495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4 2844 0 0,'0'0'40'0'0,"-84"-4"-2480"0"0,78 6 1996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770 0 220 0 0,'0'0'7564'0'0,"-15"15"-6608"0"0,-171 207 1588 0 0,-75 151-1199 0 0,209-287-1085 0 0,4 2 1 0 0,-60 151-1 0 0,43-79 329 0 0,65-160-613 0 0,0 0 0 0 0,0 0 0 0 0,0-1 0 0 0,0 1 0 0 0,0 0 0 0 0,0 0 0 0 0,0 0-1 0 0,0-1 1 0 0,0 1 0 0 0,0 0 0 0 0,0 0 0 0 0,0 0 0 0 0,0-1 0 0 0,0 1 0 0 0,-1 0 0 0 0,1 0 0 0 0,0 0 0 0 0,0-1 0 0 0,0 1 0 0 0,0 0 0 0 0,-1 0 0 0 0,1 0 0 0 0,0 0 0 0 0,0 0 0 0 0,0-1 0 0 0,0 1 0 0 0,-1 0 0 0 0,1 0 0 0 0,0 0 0 0 0,0 0 0 0 0,0 0 0 0 0,-1 0 0 0 0,1 0 0 0 0,0 0 0 0 0,0 0 0 0 0,-1 0 0 0 0,1 0 0 0 0,0 0 0 0 0,0 0 0 0 0,-1 0 0 0 0,1 0 0 0 0,0 0 0 0 0,0 0 0 0 0,0 0 0 0 0,-1 0 0 0 0,1 0 0 0 0,0 0 0 0 0,0 0 0 0 0,0 0 0 0 0,-1 0 0 0 0,1 1 0 0 0,0-1 0 0 0,0 0 0 0 0,0 0 0 0 0,-1 0 0 0 0,1 0 0 0 0,0 1 0 0 0,0-1 0 0 0,0 0 0 0 0,0 0 0 0 0,0 0 0 0 0,0 0 0 0 0,-1 1 0 0 0,1-1 0 0 0,0 0 0 0 0,0 0 0 0 0,0 1 0 0 0,0-1 0 0 0,0 0-1 0 0,-11-25-5064 0 0,11 25 4996 0 0,-13-36-7042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56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63 116 0 0,'0'0'11082'0'0,"-3"-2"-10650"0"0,-11-8-364 0 0,11 8 29 0 0,7 1-786 0 0,1 0 298 0 0,-1-1 0 0 0,0 1-1 0 0,0-1 1 0 0,0 0-1 0 0,0 0 1 0 0,0 0 0 0 0,0-1-1 0 0,0 1 1 0 0,5-6 0 0 0,0 2-1053 0 0,12-10-1589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93 84 0 0,'0'0'2269'0'0,"7"-2"-2112"0"0,-4 1-416 0 0,3-1 511 0 0,0-1-1 0 0,0 1 1 0 0,0-1 0 0 0,0 0 0 0 0,4-4-1 0 0,-8 7-173 0 0,-1-1-1 0 0,0 0 0 0 0,1 0 1 0 0,-1 0-1 0 0,0 0 0 0 0,0-1 1 0 0,0 1-1 0 0,0 0 1 0 0,0 0-1 0 0,0-1 0 0 0,0 1 1 0 0,-1-1-1 0 0,1 1 0 0 0,0-1 1 0 0,-1 1-1 0 0,1-1 0 0 0,-1 1 1 0 0,1-1-1 0 0,-1 1 0 0 0,0-1 1 0 0,0 1-1 0 0,0-1 0 0 0,0 0 1 0 0,0 1-1 0 0,0-1 0 0 0,0 1 1 0 0,0-1-1 0 0,-1 0 1 0 0,0-1-1 0 0,0 2-62 0 0,0-1 0 0 0,0 1 0 0 0,0 0 0 0 0,0-1 0 0 0,0 1 0 0 0,0 0-1 0 0,-1 0 1 0 0,1 0 0 0 0,0 0 0 0 0,-1 0 0 0 0,1 0 0 0 0,-1 1 0 0 0,1-1 0 0 0,-1 0 0 0 0,1 1 0 0 0,-1-1 0 0 0,1 1 0 0 0,-1 0 0 0 0,0-1 0 0 0,1 1 0 0 0,-3 0 0 0 0,-40-2-342 0 0,38 2 293 0 0,0 0 45 0 0,0 1 1 0 0,0-1-1 0 0,-1 2 0 0 0,1-1 1 0 0,0 1-1 0 0,0-1 0 0 0,0 2 1 0 0,0-1-1 0 0,1 1 1 0 0,-1-1-1 0 0,1 2 0 0 0,-1-1 1 0 0,1 1-1 0 0,0-1 0 0 0,1 1 1 0 0,-1 1-1 0 0,0-1 0 0 0,1 1 1 0 0,0-1-1 0 0,0 1 1 0 0,1 1-1 0 0,-1-1 0 0 0,-4 11 1 0 0,6-11-1 0 0,0 0 0 0 0,0 0 0 0 0,0 0 1 0 0,1 0-1 0 0,0 0 0 0 0,0 0 1 0 0,0 0-1 0 0,1 0 0 0 0,-1 0 1 0 0,1 0-1 0 0,1 0 0 0 0,-1 1 0 0 0,1-1 1 0 0,-1 0-1 0 0,2 0 0 0 0,-1 0 1 0 0,0 0-1 0 0,1 0 0 0 0,0 0 0 0 0,0-1 1 0 0,1 1-1 0 0,-1-1 0 0 0,1 1 1 0 0,0-1-1 0 0,0 0 0 0 0,0 0 0 0 0,1 0 1 0 0,0 0-1 0 0,5 4 0 0 0,0-2 37 0 0,-1 0 0 0 0,1-1 0 0 0,0 0 0 0 0,0-1-1 0 0,1 0 1 0 0,-1 0 0 0 0,1-1 0 0 0,0 0 0 0 0,0-1 0 0 0,0 0-1 0 0,0 0 1 0 0,1-1 0 0 0,-1-1 0 0 0,0 1 0 0 0,19-3-1 0 0,-24 1 9 0 0,0 0-1 0 0,0 1 0 0 0,0-2 1 0 0,0 1-1 0 0,0 0 0 0 0,0-1 0 0 0,0 0 1 0 0,-1 0-1 0 0,1-1 0 0 0,0 1 0 0 0,-1-1 1 0 0,0 0-1 0 0,0 0 0 0 0,0 0 0 0 0,0-1 1 0 0,0 0-1 0 0,-1 1 0 0 0,0-1 0 0 0,1 0 1 0 0,-1-1-1 0 0,-1 1 0 0 0,1 0 1 0 0,-1-1-1 0 0,0 0 0 0 0,0 1 0 0 0,0-1 1 0 0,0 0-1 0 0,-1 0 0 0 0,0 0 0 0 0,0 0 1 0 0,0 0-1 0 0,-1-10 0 0 0,1 4 48 0 0,-2 1 0 0 0,1 0 1 0 0,-1-1-1 0 0,-1 1 0 0 0,0 0 0 0 0,-1 0 0 0 0,0 0 0 0 0,-5-12 0 0 0,7 18-136 0 0,-1 0-1 0 0,0 1 0 0 0,0-1 0 0 0,0 1 0 0 0,-1-1 0 0 0,1 1 0 0 0,-1 0 0 0 0,0 0 0 0 0,0 0 0 0 0,0 0 1 0 0,0 0-1 0 0,0 1 0 0 0,-1-1 0 0 0,1 1 0 0 0,-1 0 0 0 0,1 0 0 0 0,-1 0 0 0 0,0 0 0 0 0,0 1 0 0 0,0 0 1 0 0,0 0-1 0 0,0 0 0 0 0,-6-1 0 0 0,6 2-212 0 0,1 1 1 0 0,-1-1-1 0 0,1 1 1 0 0,-1-1 0 0 0,1 1-1 0 0,0 0 1 0 0,-1 0-1 0 0,1 1 1 0 0,0-1-1 0 0,0 1 1 0 0,-1-1-1 0 0,1 1 1 0 0,1 0-1 0 0,-1 0 1 0 0,0 1 0 0 0,0-1-1 0 0,1 0 1 0 0,-1 1-1 0 0,-2 3 1 0 0,-2 9-2759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8037 0 0,'0'0'3288'0'0,"-1"10"-4700"0"0,-3 50 258 0 0,2 0 1 0 0,10 85-1 0 0,-3-119-906 0 0,6-2-532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3068 0 0,'0'0'5067'0'0,"15"-12"-4536"0"0,52-35-542 0 0,-63 45 30 0 0,-1 0 0 0 0,1-1 0 0 0,0 1 0 0 0,0 1 0 0 0,0-1 1 0 0,0 1-1 0 0,0-1 0 0 0,0 1 0 0 0,0 0 0 0 0,0 0 0 0 0,1 1 0 0 0,-1-1 1 0 0,0 1-1 0 0,7 1 0 0 0,-8-1-17 0 0,-1 1 0 0 0,1 0 1 0 0,0 0-1 0 0,-1 0 0 0 0,1 0 1 0 0,-1 0-1 0 0,0 0 0 0 0,1 1 0 0 0,-1-1 1 0 0,0 1-1 0 0,0 0 0 0 0,0-1 1 0 0,0 1-1 0 0,0 0 0 0 0,0 0 0 0 0,-1 1 1 0 0,2 1-1 0 0,2 4-18 0 0,-1 0 1 0 0,-1 1-1 0 0,0-1 0 0 0,0 1 1 0 0,-1-1-1 0 0,1 1 0 0 0,-2 0 1 0 0,0 0-1 0 0,0 0 0 0 0,0 11 1 0 0,-2-7 9 0 0,0 1 1 0 0,-1-1-1 0 0,0 0 1 0 0,-1 0-1 0 0,0 0 1 0 0,-1-1-1 0 0,-1 1 0 0 0,-12 22 1 0 0,-5 4 92 0 0,-35 47 0 0 0,23-38 0 0 0,32-46-89 0 0,0 1 0 0 0,0 0 0 0 0,1-1-1 0 0,-1 1 1 0 0,1 0 0 0 0,0 0 0 0 0,-1 0-1 0 0,1 0 1 0 0,0 0 0 0 0,1 0 0 0 0,-1 0 0 0 0,0 5-1 0 0,2-6 25 0 0,-1 0 0 0 0,1 0 0 0 0,-1-1-1 0 0,1 1 1 0 0,0 0 0 0 0,-1-1 0 0 0,1 1 0 0 0,0-1-1 0 0,0 1 1 0 0,0-1 0 0 0,0 1 0 0 0,1-1 0 0 0,-1 0-1 0 0,0 0 1 0 0,1 1 0 0 0,-1-1 0 0 0,0 0-1 0 0,1 0 1 0 0,0 0 0 0 0,-1 0 0 0 0,1-1 0 0 0,-1 1-1 0 0,3 0 1 0 0,28 12-306 0 0,1-2-1 0 0,0-1 1 0 0,44 7 0 0 0,-15-3-1586 0 0,-14-5-621 0 0,19-3-1527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31 5196 0 0,'0'0'2258'0'0,"13"-5"-2560"0"0,0-1 311 0 0,0 2 1 0 0,1 0-1 0 0,-1 0 1 0 0,20-2-1 0 0,-28 6 5 0 0,0-1-1 0 0,0 1 1 0 0,0 0 0 0 0,0 0-1 0 0,1 1 1 0 0,-1-1 0 0 0,0 1 0 0 0,0 0-1 0 0,0 1 1 0 0,-1-1 0 0 0,1 1-1 0 0,0 0 1 0 0,0 0 0 0 0,-1 0 0 0 0,1 1-1 0 0,-1 0 1 0 0,0 0 0 0 0,7 6-1 0 0,-8-6-1 0 0,0 0-1 0 0,0 0 0 0 0,-1 0 1 0 0,1 1-1 0 0,-1-1 0 0 0,1 1 1 0 0,-1 0-1 0 0,0-1 0 0 0,-1 1 0 0 0,1 0 1 0 0,-1 0-1 0 0,0 0 0 0 0,0 0 1 0 0,0 1-1 0 0,0-1 0 0 0,-1 0 1 0 0,1 0-1 0 0,-1 0 0 0 0,0 1 1 0 0,0-1-1 0 0,-1 0 0 0 0,0 0 1 0 0,-1 8-1 0 0,0-6 30 0 0,-1-1-1 0 0,1 1 1 0 0,-1 0 0 0 0,0-1-1 0 0,0 0 1 0 0,-1 1 0 0 0,0-1-1 0 0,0-1 1 0 0,0 1 0 0 0,0-1 0 0 0,-1 1-1 0 0,0-1 1 0 0,0 0 0 0 0,0-1-1 0 0,-9 6 1 0 0,-13 4 231 0 0,-1-2 0 0 0,-1 0 0 0 0,-42 9-1 0 0,-7 3-154 0 0,133-12-1510 0 0,-23-6 1089 0 0,90 16-353 0 0,-109-17 584 0 0,0 0 0 0 0,-1 0 0 0 0,1 1 0 0 0,-1 1 0 0 0,0 0 0 0 0,0 0 0 0 0,12 10 1 0 0,-22-15 89 0 0,0 0 0 0 0,0 1 1 0 0,-1-1-1 0 0,1 1 0 0 0,0-1 0 0 0,0 1 1 0 0,-1 0-1 0 0,1-1 0 0 0,-1 1 1 0 0,0 0-1 0 0,1 0 0 0 0,-1 0 1 0 0,0 0-1 0 0,0 0 0 0 0,0 0 1 0 0,0 0-1 0 0,-1 1 0 0 0,1-1 0 0 0,0 0 1 0 0,-1 0-1 0 0,0 1 0 0 0,1-1 1 0 0,-1 0-1 0 0,0 1 0 0 0,0-1 1 0 0,-1 0-1 0 0,1 1 0 0 0,0-1 1 0 0,-1 0-1 0 0,1 0 0 0 0,-1 1 1 0 0,0-1-1 0 0,0 0 0 0 0,0 0 0 0 0,0 0 1 0 0,0 0-1 0 0,0 0 0 0 0,0 0 1 0 0,-1 0-1 0 0,1 0 0 0 0,-1-1 1 0 0,1 1-1 0 0,-1 0 0 0 0,0-1 1 0 0,0 1-1 0 0,0-1 0 0 0,0 0 0 0 0,0 0 1 0 0,0 0-1 0 0,0 0 0 0 0,0 0 1 0 0,0 0-1 0 0,-4 1 0 0 0,-14 4 388 0 0,-1 0 0 0 0,-38 5 0 0 0,40-8-544 0 0,1 0 0 0 0,-1 2 0 0 0,1 0 1 0 0,-21 8-1 0 0,26-4-1190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9049 0 0,'0'0'2468'0'0,"76"-9"-7116"0"0,-50 18 3816 0 0,31 5-1489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5196 0 0,'0'0'4641'0'0,"71"-37"-6053"0"0,-36 40 1100 0 0,2 6 168 0 0,9 3-416 0 0,6 1-1064 0 0,-9-3-645 0 0,25 1-743 0 0</inkml:trace>
  <inkml:trace contextRef="#ctx0" brushRef="#br0" timeOffset="1">836 87 4576 0 0,'0'0'5649'0'0,"100"-51"-7433"0"0,-55 59 524 0 0,-9-1-889 0 0,34 2-2291 0 0</inkml:trace>
  <inkml:trace contextRef="#ctx0" brushRef="#br0" timeOffset="2">1613 104 6445 0 0,'0'0'4020'0'0,"104"-46"-5248"0"0,-54 55 1008 0 0,6 3 48 0 0,10 5-1112 0 0,-17-4-768 0 0,26 1-713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3664 0 0,'0'0'7221'0'0,"54"-48"-8901"0"0,-14 62 1112 0 0,11 2-396 0 0,-9-3-804 0 0,31 5-953 0 0</inkml:trace>
  <inkml:trace contextRef="#ctx0" brushRef="#br0" timeOffset="1">848 111 432 0 0,'0'0'9478'0'0,"17"-3"-11994"0"0,-1 0 2186 0 0,-9 1 174 0 0,-1 1 1 0 0,1 0-1 0 0,-1 0 0 0 0,1 0 1 0 0,-1 1-1 0 0,1 0 0 0 0,0 0 1 0 0,-1 1-1 0 0,1 0 0 0 0,-1 0 0 0 0,1 0 1 0 0,-1 1-1 0 0,9 3 0 0 0,75 39-3216 0 0,-90-44 3516 0 0,0-1 0 0 0,1 1 0 0 0,-1 0-1 0 0,0-1 1 0 0,1 1 0 0 0,-1 0 0 0 0,0-1-1 0 0,0 1 1 0 0,1-1 0 0 0,-1 1 0 0 0,0 0 0 0 0,0-1-1 0 0,1 1 1 0 0,-1-1 0 0 0,0 1 0 0 0,0-1 0 0 0,0 1-1 0 0,0-1 1 0 0,0 1 0 0 0,0-1 0 0 0,0 1-1 0 0,0 0 1 0 0,0-1 0 0 0,0 1 0 0 0,0-1 0 0 0,0 1-1 0 0,0-1 1 0 0,0 1 0 0 0,-1-1 0 0 0,1 1 0 0 0,0-1-1 0 0,-1 0 1 0 0,1 0-183 0 0,0 1 0 0 0,0-1 0 0 0,0 0 0 0 0,0 0 0 0 0,0 1 0 0 0,0-1 0 0 0,0 0 0 0 0,-1 0 0 0 0,1 1 0 0 0,0-1 0 0 0,-1 0 0 0 0,1 0 0 0 0,-1 1 0 0 0,1-1 0 0 0,0 0 0 0 0,-1 1 0 0 0,1-1 0 0 0,-1 1 0 0 0,0-1 0 0 0,1 1 0 0 0,-1-1 0 0 0,1 1 0 0 0,-1-1 0 0 0,0 1 0 0 0,0-1-1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15 156 0 0,'0'0'1158'0'0,"-5"-3"-1963"0"0,0 1 814 0 0,0 0 0 0 0,-1 0 0 0 0,1 0 1 0 0,-1 1-1 0 0,0 0 0 0 0,0 0 1 0 0,-17 0 9240 0 0,22 11-9163 0 0,-1-1 0 0 0,0 0 1 0 0,0 0-1 0 0,-1 0 1 0 0,0 0-1 0 0,0 0 1 0 0,-10 15-1 0 0,-6 19 254 0 0,7-7-180 0 0,5-11-91 0 0,-2 0-1 0 0,0-1 1 0 0,-1-1-1 0 0,-2 0 1 0 0,-18 25 2405 0 0,31-56-1743 0 0,7-13-703 0 0,3 3-128 0 0,1 1 0 0 0,1 1 0 0 0,0 0 0 0 0,2 1-1 0 0,-1 0 1 0 0,22-15 0 0 0,-13 12-100 0 0,0 2 0 0 0,1 0 0 0 0,1 1 0 0 0,27-10 0 0 0,-47 22 149 0 0,1 1 0 0 0,-1 0 0 0 0,1 0 0 0 0,0 0 1 0 0,0 1-1 0 0,0 0 0 0 0,7-1 0 0 0,-11 2 47 0 0,0 1 0 0 0,-1-1-1 0 0,1 0 1 0 0,0 0 0 0 0,-1 1 0 0 0,1-1-1 0 0,-1 1 1 0 0,1-1 0 0 0,0 1 0 0 0,-1 0 0 0 0,1-1-1 0 0,-1 1 1 0 0,0 0 0 0 0,1 0 0 0 0,-1 0-1 0 0,0 0 1 0 0,1 0 0 0 0,-1 1 0 0 0,0-1 0 0 0,0 0-1 0 0,0 1 1 0 0,0-1 0 0 0,0 0 0 0 0,0 1-1 0 0,-1-1 1 0 0,1 1 0 0 0,0-1 0 0 0,-1 1 0 0 0,1 0-1 0 0,-1 1 1 0 0,5 19-13 0 0,-1 0-1 0 0,-1 1 1 0 0,-1-1-1 0 0,-2 34 1 0 0,0-32 78 0 0,1 0-1 0 0,0 0 1 0 0,10 46 0 0 0,-5-48-872 0 0,1-1 1 0 0,16 34 0 0 0,-11-40-2771 0 0,8-11-2898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465 120 3708 0 0,'0'0'2402'0'0,"-16"-9"-1225"0"0,-7-4-951 0 0,4 1-21 0 0,-1 1 0 0 0,-34-12 0 0 0,23 11-5 0 0,14 6 210 0 0,0 0-1 0 0,1-2 1 0 0,-21-11-1 0 0,37 28-3024 0 0,-7 26 2603 0 0,-2-18 212 0 0,0-2-1 0 0,-1 1 0 0 0,-1-1 1 0 0,0-1-1 0 0,-1 0 0 0 0,-1 0 1 0 0,-16 13-1 0 0,14-13-166 0 0,0 0 0 0 0,1 2-1 0 0,1-1 1 0 0,0 2 0 0 0,-12 21-1 0 0,24-37-42 0 0,0 1-1 0 0,0-1 1 0 0,0 0 0 0 0,0 1-1 0 0,1-1 1 0 0,-1 1 0 0 0,0-1-1 0 0,1 1 1 0 0,-1-1 0 0 0,1 1-1 0 0,0-1 1 0 0,-1 1 0 0 0,1 0-1 0 0,0-1 1 0 0,0 1 0 0 0,0-1-1 0 0,0 1 1 0 0,0 0 0 0 0,1-1-1 0 0,-1 1 1 0 0,0-1 0 0 0,1 1-1 0 0,-1-1 1 0 0,1 1-1 0 0,0-1 1 0 0,-1 1 0 0 0,1-1-1 0 0,0 0 1 0 0,0 1 0 0 0,0-1-1 0 0,0 0 1 0 0,0 1 0 0 0,0-1-1 0 0,0 0 1 0 0,0 0 0 0 0,1 0-1 0 0,-1 0 1 0 0,0 0 0 0 0,1 0-1 0 0,-1-1 1 0 0,1 1 0 0 0,-1 0-1 0 0,0-1 1 0 0,1 1 0 0 0,2 0-1 0 0,8 2-46 0 0,0 0-1 0 0,1-1 1 0 0,-1-1 0 0 0,23 1-1 0 0,-21-2-82 0 0,9 1 98 0 0,2 0-161 0 0,0 1-1 0 0,0 0 1 0 0,0 2 0 0 0,36 10 0 0 0,-56-12 211 0 0,1 0 0 0 0,-1 0-1 0 0,1 0 1 0 0,-1 1 0 0 0,0 0 0 0 0,0 0-1 0 0,0 0 1 0 0,0 0 0 0 0,-1 1 0 0 0,0 0-1 0 0,1 0 1 0 0,-1 0 0 0 0,0 1 0 0 0,-1-1-1 0 0,1 1 1 0 0,-1 0 0 0 0,0 0 0 0 0,0 0-1 0 0,-1 0 1 0 0,1 0 0 0 0,-1 1 0 0 0,0-1-1 0 0,-1 1 1 0 0,1 0 0 0 0,0 6 0 0 0,-2-8 86 0 0,1-1 1 0 0,-1 0 0 0 0,0 1 0 0 0,-1-1-1 0 0,1 1 1 0 0,-1-1 0 0 0,1 0 0 0 0,-1 0 0 0 0,0 1-1 0 0,0-1 1 0 0,0 0 0 0 0,-1 0 0 0 0,1 0-1 0 0,-1 0 1 0 0,0 0 0 0 0,1 0 0 0 0,-1 0-1 0 0,-3 2 1 0 0,-4 4 143 0 0,0 0 1 0 0,-1-1-1 0 0,-17 12 0 0 0,17-13-1548 0 0,0 0-1 0 0,1 1 1 0 0,-11 10-1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1616 0 0,'0'0'7376'0'0,"7"-12"-6876"0"0,24-39-531 0 0,-28 47 7 0 0,1 0 0 0 0,-1 1 0 0 0,1-1 1 0 0,0 1-1 0 0,0 0 0 0 0,0 0 0 0 0,1 0 1 0 0,-1 0-1 0 0,1 1 0 0 0,-1 0 0 0 0,1 0 0 0 0,0 0 1 0 0,0 0-1 0 0,0 1 0 0 0,0 0 0 0 0,0 0 0 0 0,6-1 1 0 0,0 0-11 0 0,10-2-57 0 0,0 1 0 0 0,1 1 0 0 0,-1 0 0 0 0,1 2 0 0 0,0 0 0 0 0,25 5 0 0 0,-43-4 125 0 0,0 0-1 0 0,0 1 1 0 0,0-1-1 0 0,0 1 1 0 0,0 0-1 0 0,0 0 1 0 0,-1 0-1 0 0,1 1 1 0 0,-1-1-1 0 0,0 1 1 0 0,1 0-1 0 0,-1 0 0 0 0,0 0 1 0 0,-1 0-1 0 0,1 1 1 0 0,0-1-1 0 0,-1 1 1 0 0,0 0-1 0 0,0-1 1 0 0,0 1-1 0 0,0 0 1 0 0,-1 0-1 0 0,0 0 1 0 0,1 0-1 0 0,-1 5 1 0 0,4 12 251 0 0,-2 0 1 0 0,-1 1-1 0 0,0 36 0 0 0,-2-42-227 0 0,0 79 100 0 0,-17 127 0 0 0,-6-90-2638 0 0,15-103 709 0 0,-2-5-614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58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29 1188 0 0,'0'0'4409'0'0,"1"-5"-4994"0"0,0-14 111 0 0,-1 15-48 0 0,1 19 5809 0 0,-5 55-5093 0 0,-6 11 95 0 0,-3 0-1 0 0,-35 116 1 0 0,43-185-259 0 0,-2 9 486 0 0,-15-1-887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3300 0 0,'0'0'4609'0'0,"78"-42"-5025"0"0,-40 38 272 0 0,8 2-12 0 0,7 2 52 0 0,1 0 104 0 0,8 2 0 0 0,-20 3-972 0 0,27-2-1829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503 167 3920 0 0,'0'0'5310'0'0,"0"-14"-4977"0"0,0-43-126 0 0,-1 52-194 0 0,1 1 1 0 0,-1 0 0 0 0,1 0 0 0 0,-1 0 0 0 0,0 0 0 0 0,-1 0 0 0 0,1 0 0 0 0,-1 1 0 0 0,1-1 0 0 0,-1 0 0 0 0,0 1 0 0 0,-1-1-1 0 0,1 1 1 0 0,-1 0 0 0 0,1 0 0 0 0,-1 0 0 0 0,0 0 0 0 0,0 0 0 0 0,0 0 0 0 0,0 1 0 0 0,-1-1 0 0 0,1 1 0 0 0,-1 0 0 0 0,0 0-1 0 0,1 1 1 0 0,-1-1 0 0 0,0 1 0 0 0,-7-2 0 0 0,4 1-117 0 0,0 1 0 0 0,0 0 0 0 0,-1 0 0 0 0,1 1 0 0 0,0-1 0 0 0,0 2 0 0 0,0-1 0 0 0,0 1 1 0 0,0 0-1 0 0,0 1 0 0 0,0-1 0 0 0,0 1 0 0 0,0 1 0 0 0,-8 3 0 0 0,-27 20 253 0 0,2 2 0 0 0,1 1 0 0 0,1 2 0 0 0,-45 47 0 0 0,72-66-174 0 0,0 0 1 0 0,-16 24 0 0 0,24-32 19 0 0,0 0 1 0 0,1 1-1 0 0,0-1 1 0 0,-1 1-1 0 0,2 0 1 0 0,-1-1-1 0 0,1 1 1 0 0,-1 0 0 0 0,1 0-1 0 0,1 0 1 0 0,-1 0-1 0 0,1 0 1 0 0,0 6-1 0 0,1-8 24 0 0,-1 0-1 0 0,1 0 0 0 0,1 0 1 0 0,-1 0-1 0 0,0 0 0 0 0,1 0 1 0 0,-1 0-1 0 0,1-1 0 0 0,0 1 1 0 0,0-1-1 0 0,0 1 0 0 0,0-1 1 0 0,1 0-1 0 0,-1 0 1 0 0,0 0-1 0 0,1 0 0 0 0,4 2 1 0 0,55 29 5 0 0,-43-23-235 0 0,8 3 15 0 0,1 2 0 0 0,-2 1 1 0 0,0 1-1 0 0,32 29 0 0 0,-51-40 174 0 0,0 0-1 0 0,0 1 1 0 0,-1 0-1 0 0,-1 0 0 0 0,1 1 1 0 0,-1-1-1 0 0,0 1 1 0 0,-1 0-1 0 0,0 0 1 0 0,0 1-1 0 0,-1-1 0 0 0,0 1 1 0 0,0 0-1 0 0,-1 0 1 0 0,0 0-1 0 0,-1 0 0 0 0,0 0 1 0 0,0 1-1 0 0,-1 11 1 0 0,-1-20 83 0 0,1 1 1 0 0,-1-1 0 0 0,0 1-1 0 0,1-1 1 0 0,-1 1 0 0 0,0-1-1 0 0,0 0 1 0 0,0 0-1 0 0,0 1 1 0 0,0-1 0 0 0,-1 0-1 0 0,1 0 1 0 0,0 0 0 0 0,0 0-1 0 0,-1 0 1 0 0,1-1 0 0 0,0 1-1 0 0,-1 0 1 0 0,1-1-1 0 0,-1 1 1 0 0,-2 0 0 0 0,-40 12 469 0 0,33-10-595 0 0,-27 6-3408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2764 0 0,'0'0'9218'0'0,"-5"13"-8675"0"0,-55 228-339 0 0,48-186-487 0 0,-9 56-1183 0 0,19-97 393 0 0,1-1-1 0 0,1 1 1 0 0,1 17 0 0 0,6-2-4066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 3344 0 0,'0'0'8544'0'0,"-13"6"-8023"0"0,-10 8-515 0 0,0 1 0 0 0,1 1 0 0 0,0 0 0 0 0,-25 27-1 0 0,-58 81-404 0 0,42-39-4910 0 0,56-73 2727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16 4528 0 0,'0'0'4477'0'0,"-13"3"-4305"0"0,-38 13 60 0 0,49-16-236 0 0,1 1-1 0 0,0-1 1 0 0,0 1 0 0 0,-1 0 0 0 0,1-1 0 0 0,0 1-1 0 0,0 0 1 0 0,0 0 0 0 0,0 0 0 0 0,0-1-1 0 0,0 1 1 0 0,0 0 0 0 0,0 1 0 0 0,0-1 0 0 0,0 0-1 0 0,0 0 1 0 0,1 0 0 0 0,-1 0 0 0 0,0 1 0 0 0,1-1-1 0 0,-1 0 1 0 0,1 1 0 0 0,0-1 0 0 0,-1 0-1 0 0,1 1 1 0 0,0-1 0 0 0,0 0 0 0 0,0 1 0 0 0,0-1-1 0 0,0 1 1 0 0,0-1 0 0 0,0 0 0 0 0,0 1 0 0 0,1-1-1 0 0,-1 2 1 0 0,2 2 16 0 0,-1-1 0 0 0,1 0 1 0 0,0 0-1 0 0,0-1 0 0 0,0 1 0 0 0,0 0 0 0 0,0-1 1 0 0,4 4-1 0 0,0-1 72 0 0,1-1 0 0 0,0 0 0 0 0,0 0 0 0 0,0-1 1 0 0,0 0-1 0 0,1 0 0 0 0,-1-1 0 0 0,1 0 0 0 0,0-1 0 0 0,0 1 0 0 0,0-1 1 0 0,1-1-1 0 0,-1 0 0 0 0,0 0 0 0 0,1 0 0 0 0,-1-1 0 0 0,0 0 0 0 0,1-1 1 0 0,9-2-1 0 0,-13 2-16 0 0,-1-1 1 0 0,0 0-1 0 0,1 0 1 0 0,-1 0 0 0 0,0 0-1 0 0,0-1 1 0 0,0 0-1 0 0,-1 0 1 0 0,1 0 0 0 0,0 0-1 0 0,-1 0 1 0 0,0-1-1 0 0,3-3 1 0 0,-4 4-42 0 0,0 1 0 0 0,-1-1 0 0 0,1 1 0 0 0,0-1 0 0 0,-1 0 0 0 0,0 0 0 0 0,1 1 0 0 0,-1-1 0 0 0,-1 0 0 0 0,1 0 0 0 0,0 0 0 0 0,-1 0 0 0 0,1 0 0 0 0,-1 0 0 0 0,0 0 0 0 0,0 0 0 0 0,0-1 0 0 0,0 1 0 0 0,-1 0 0 0 0,1 0 0 0 0,-2-3 0 0 0,1 4-58 0 0,-1-1 1 0 0,1 1-1 0 0,-1 0 1 0 0,0 0-1 0 0,1 0 1 0 0,-1 1-1 0 0,0-1 0 0 0,0 0 1 0 0,0 1-1 0 0,-1-1 1 0 0,1 1-1 0 0,0-1 1 0 0,0 1-1 0 0,-1 0 1 0 0,1 0-1 0 0,-4 0 1 0 0,-43-12-721 0 0,15 8-255 0 0,0 1 0 0 0,-1 2 1 0 0,0 2-1 0 0,-38 4 0 0 0,36-1-1639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38 104 1120 0 0,'0'0'8174'0'0,"-7"4"-8832"0"0,7-4 672 0 0,0 0 1 0 0,0 1-1 0 0,0-1 0 0 0,0 0 0 0 0,0 0 1 0 0,-1 0-1 0 0,1 0 0 0 0,0 0 0 0 0,0 0 1 0 0,0 0-1 0 0,0 0 0 0 0,0 0 0 0 0,0 0 1 0 0,0 0-1 0 0,0 0 0 0 0,0 0 0 0 0,0 0 1 0 0,0 0-1 0 0,0 0 0 0 0,0 0 0 0 0,0 1 1 0 0,-1-1-1 0 0,1 0 0 0 0,0 0 0 0 0,0 0 1 0 0,0 0-1 0 0,0 0 0 0 0,0 0 0 0 0,0 0 0 0 0,0 0 1 0 0,0 0-1 0 0,0 0 0 0 0,0 1 0 0 0,0-1 1 0 0,0 0-1 0 0,0 0 0 0 0,0 0 0 0 0,0 0 1 0 0,0 0-1 0 0,0 0 0 0 0,0 0 0 0 0,0 0 1 0 0,0 0-1 0 0,1 0 0 0 0,-1 1 0 0 0,0-1 1 0 0,0 0-1 0 0,0 0 0 0 0,0 0 0 0 0,0 0 1 0 0,0 0-1 0 0,0 0 0 0 0,0 0 0 0 0,0 0 1 0 0,0 0-1 0 0,0 0 0 0 0,0 0 0 0 0,0 0 1 0 0,0 0-1 0 0,1 0 0 0 0,-1 0 0 0 0,0 0 1 0 0,0 0-1 0 0,0 0 0 0 0,0 0 0 0 0,0 0 1 0 0,0 0-1 0 0,12 0-51 0 0,13 2-1180 0 0,-24-2 1192 0 0,-1 0-1 0 0,1 0 0 0 0,-1 0 0 0 0,1 1 1 0 0,-1-1-1 0 0,0 0 0 0 0,1 0 0 0 0,-1 1 1 0 0,1-1-1 0 0,-1 0 0 0 0,1 1 0 0 0,-1-1 1 0 0,0 1-1 0 0,1-1 0 0 0,-1 0 0 0 0,0 1 1 0 0,1-1-1 0 0,-1 1 0 0 0,0-1 0 0 0,0 1 1 0 0,1-1-1 0 0,-1 1 0 0 0,0-1 0 0 0,0 1 1 0 0,0-1-1 0 0,0 1 0 0 0,0-1 0 0 0,1 1 1 0 0,-1-1-1 0 0,0 1 0 0 0,0-1 0 0 0,0 1 1 0 0,-1-1-1 0 0,1 1 0 0 0,0-1 0 0 0,0 1 1 0 0,0-1-1 0 0,0 1 0 0 0,0-1 1 0 0,-1 1-1 0 0,1 0 0 0 0,-1 0 97 0 0,0 0-1 0 0,0 0 1 0 0,0 1 0 0 0,0-1 0 0 0,0-1-1 0 0,0 1 1 0 0,0 0 0 0 0,0 0 0 0 0,-1 0-1 0 0,1 0 1 0 0,0-1 0 0 0,0 1 0 0 0,-1-1-1 0 0,1 1 1 0 0,0-1 0 0 0,-1 1 0 0 0,1-1-1 0 0,-1 0 1 0 0,1 0 0 0 0,0 0 0 0 0,-1 0-1 0 0,1 0 1 0 0,-1 0 0 0 0,1 0 0 0 0,-3 0-1 0 0,2 0 45 0 0,0 0 0 0 0,0-1 0 0 0,0 1 0 0 0,-1 0 0 0 0,1-1 0 0 0,0 1-1 0 0,0-1 1 0 0,0 1 0 0 0,0-1 0 0 0,0 0 0 0 0,0 0 0 0 0,0 0 0 0 0,0 0 0 0 0,0-1 0 0 0,1 1-1 0 0,-3-2 1 0 0,3 1-108 0 0,1 1-1 0 0,-1-1 1 0 0,0 0-1 0 0,1 0 1 0 0,0 0-1 0 0,-1 1 0 0 0,1-1 1 0 0,0 0-1 0 0,0 0 1 0 0,0 0-1 0 0,0 0 1 0 0,0 0-1 0 0,0 0 0 0 0,1 1 1 0 0,-1-1-1 0 0,0 0 1 0 0,1 0-1 0 0,0 0 1 0 0,-1 1-1 0 0,1-1 1 0 0,0 0-1 0 0,0 1 0 0 0,0-1 1 0 0,0 0-1 0 0,0 1 1 0 0,1 0-1 0 0,-1-1 1 0 0,0 1-1 0 0,1 0 1 0 0,-1-1-1 0 0,4-1 0 0 0,3-3-86 0 0,0-1-1 0 0,1 1 1 0 0,-1 1-1 0 0,14-6 1 0 0,-4 2-69 0 0,2 1 0 0 0,31-8 0 0 0,-44 14 61 0 0,0 0 0 0 0,0 1 0 0 0,0 0 0 0 0,1 0 0 0 0,-1 1 0 0 0,0 0 1 0 0,0 0-1 0 0,0 0 0 0 0,0 1 0 0 0,0 0 0 0 0,8 3 0 0 0,-13-3 34 0 0,0-1-1 0 0,0 1 1 0 0,-1 0-1 0 0,1 0 1 0 0,0 0-1 0 0,-1 0 1 0 0,1 0-1 0 0,-1 1 1 0 0,0-1-1 0 0,1 0 1 0 0,-1 1-1 0 0,0-1 1 0 0,0 1-1 0 0,0-1 1 0 0,0 1-1 0 0,0 0 1 0 0,0-1-1 0 0,0 1 1 0 0,0 2 0 0 0,0 0 5 0 0,0 0 0 0 0,0 0 1 0 0,0 0-1 0 0,-1 1 0 0 0,0-1 1 0 0,0 0-1 0 0,0 0 1 0 0,-1 6-1 0 0,-1 2 73 0 0,-1 0 0 0 0,0-1 0 0 0,-1 1 0 0 0,-10 21 0 0 0,-14 14 574 0 0,-1-1 0 0 0,-3-1 0 0 0,-58 64 0 0 0,60-75 33 0 0,28-32-585 0 0,1-1 0 0 0,-1 1 0 0 0,1 0 0 0 0,0 0 0 0 0,-1-1 1 0 0,1 1-1 0 0,0 0 0 0 0,0 0 0 0 0,0 0 0 0 0,0 0 0 0 0,1 1 0 0 0,-1-1 0 0 0,0 0 1 0 0,0 3-1 0 0,2-4 26 0 0,-1 1 0 0 0,1-1 0 0 0,-1 0 0 0 0,1 0 0 0 0,-1 0 0 0 0,1-1 0 0 0,0 1 0 0 0,-1 0 0 0 0,1 0 1 0 0,0 0-1 0 0,0 0 0 0 0,0-1 0 0 0,0 1 0 0 0,0 0 0 0 0,0-1 0 0 0,0 1 0 0 0,0 0 0 0 0,0-1 0 0 0,0 0 0 0 0,0 1 0 0 0,0-1 0 0 0,0 1 0 0 0,0-1 1 0 0,0 0-1 0 0,0 0 0 0 0,0 0 0 0 0,0 0 0 0 0,2 0 0 0 0,55 7 555 0 0,-1-2 1 0 0,106-7-1 0 0,-114 1-500 0 0,24-7-16 0 0,-22 2-6689 0 0,-40 4 3324 0 0,8-6-1696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0 220 0 0,'0'0'10948'0'0,"-14"14"-10518"0"0,-105 113-314 0 0,-72 82-2035 0 0,188-205 995 0 0,0 1 0 0 0,0-1 0 0 0,1 0 0 0 0,-1 0 1 0 0,-3 10-1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59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344 118 116 0 0,'0'0'8627'0'0,"-4"-11"-8196"0"0,-2-3-286 0 0,3 8-26 0 0,1 0-1 0 0,-1-1 1 0 0,1 0-1 0 0,0 0 1 0 0,1 0-1 0 0,-1-7 1 0 0,2 13-94 0 0,0-1 1 0 0,0 1-1 0 0,0-1 0 0 0,0 1 1 0 0,0 0-1 0 0,1-1 1 0 0,-1 1-1 0 0,1 0 0 0 0,-1-1 1 0 0,1 1-1 0 0,-1 0 1 0 0,1-1-1 0 0,0 1 0 0 0,-1 0 1 0 0,1 0-1 0 0,0 0 0 0 0,0 0 1 0 0,0 0-1 0 0,0 0 1 0 0,0 0-1 0 0,0 0 0 0 0,0 0 1 0 0,1 0-1 0 0,-1 0 0 0 0,0 1 1 0 0,0-1-1 0 0,1 0 1 0 0,-1 1-1 0 0,0-1 0 0 0,1 1 1 0 0,-1 0-1 0 0,0-1 1 0 0,1 1-1 0 0,-1 0 0 0 0,3 0 1 0 0,8-2-221 0 0,0 0-1 0 0,0 2 1 0 0,14 0 0 0 0,-18 0 149 0 0,13 0-125 0 0,-1 1 0 0 0,35 5 0 0 0,-49-5 108 0 0,0 0 0 0 0,-1 1 0 0 0,0-1 0 0 0,1 1 0 0 0,-1 0 0 0 0,0 1 0 0 0,0-1 1 0 0,0 1-1 0 0,0 0 0 0 0,-1 0 0 0 0,1 0 0 0 0,-1 1 0 0 0,1 0 0 0 0,-1 0 0 0 0,4 5 0 0 0,-7-8 31 0 0,-1 1 0 0 0,1 0-1 0 0,0 0 1 0 0,-1-1 0 0 0,1 1-1 0 0,-1 0 1 0 0,1 0 0 0 0,-1 0-1 0 0,0 0 1 0 0,0-1 0 0 0,0 1 0 0 0,0 0-1 0 0,0 0 1 0 0,0 0 0 0 0,0 0-1 0 0,-1 0 1 0 0,1-1 0 0 0,-1 1-1 0 0,1 0 1 0 0,-1 0 0 0 0,0-1 0 0 0,0 1-1 0 0,0 0 1 0 0,0-1 0 0 0,0 1-1 0 0,0-1 1 0 0,0 1 0 0 0,-2 1 0 0 0,-5 6 95 0 0,0 0 0 0 0,0-1 1 0 0,-13 9-1 0 0,16-13-53 0 0,-21 16 166 0 0,-2-1 0 0 0,0-1 0 0 0,-1-1 0 0 0,-34 13 0 0 0,-129 41 844 0 0,192-71-1026 0 0,0 0-1 0 0,0 0 1 0 0,0 0-1 0 0,-1 0 1 0 0,1 1 0 0 0,0-1-1 0 0,0 0 1 0 0,-1 0-1 0 0,1 0 1 0 0,0 0 0 0 0,0 0-1 0 0,0 0 1 0 0,-1 0-1 0 0,1 1 1 0 0,0-1 0 0 0,0 0-1 0 0,0 0 1 0 0,0 0-1 0 0,-1 0 1 0 0,1 1 0 0 0,0-1-1 0 0,0 0 1 0 0,0 0 0 0 0,0 0-1 0 0,0 1 1 0 0,0-1-1 0 0,-1 0 1 0 0,1 0 0 0 0,0 0-1 0 0,0 1 1 0 0,0-1-1 0 0,0 0 1 0 0,0 0 0 0 0,0 1-1 0 0,0-1 1 0 0,0 0-1 0 0,0 0 1 0 0,0 1 0 0 0,0-1-1 0 0,0 0 1 0 0,0 0 0 0 0,0 0-1 0 0,1 1 1 0 0,-1-1-1 0 0,0 0 1 0 0,0 0 0 0 0,0 0-1 0 0,0 1 1 0 0,14 12 116 0 0,28 10 341 0 0,-37-20-476 0 0,38 18 30 0 0,32 19-115 0 0,-68-36 44 0 0,-1 0 0 0 0,1 1 0 0 0,-1 0 0 0 0,0 0 0 0 0,-1 0 0 0 0,1 1 0 0 0,-1 0 0 0 0,5 7 1 0 0,-9-11 23 0 0,0-1 0 0 0,1 1 1 0 0,-1 0-1 0 0,-1 0 0 0 0,1 0 1 0 0,0 0-1 0 0,0 0 0 0 0,-1 0 1 0 0,1 0-1 0 0,-1 0 0 0 0,0 0 1 0 0,0 0-1 0 0,1 0 0 0 0,-1 0 1 0 0,0 0-1 0 0,-1 0 0 0 0,1 0 1 0 0,0 0-1 0 0,-1 0 0 0 0,1 0 1 0 0,-1 0-1 0 0,-1 3 0 0 0,1-2 102 0 0,-1 0-1 0 0,-1 0 0 0 0,1 0 0 0 0,0 0 0 0 0,-1-1 0 0 0,0 1 1 0 0,0-1-1 0 0,1 1 0 0 0,-1-1 0 0 0,0 0 0 0 0,-6 3 0 0 0,-4 1 389 0 0,-1 0 0 0 0,1-1 0 0 0,-1 0 0 0 0,0-1 0 0 0,-17 2 0 0 0,6-3 252 0 0,-48 0 0 0 0,53-4-635 0 0,0 2 0 0 0,0 0 0 0 0,-39 8 0 0 0,54-7-137 0 0,0-1 0 0 0,1 1 0 0 0,-1 0 0 0 0,1 1 0 0 0,-1-1 0 0 0,1 1 0 0 0,0 0-1 0 0,-5 4 1 0 0,7-5-274 0 0,0-1-1 0 0,1 1 0 0 0,-1 0 0 0 0,0 0 0 0 0,1-1 1 0 0,0 1-1 0 0,0 0 0 0 0,-1 1 0 0 0,1-1 0 0 0,0 0 1 0 0,-1 3-1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52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1278 1623 392 0 0,'0'0'4672'0'0,"5"-13"-4176"0"0,14-38-105 0 0,-17 47-292 0 0,-1 0 0 0 0,1 0 1 0 0,0 1-1 0 0,0-1 0 0 0,1 1 0 0 0,-1-1 0 0 0,1 1 0 0 0,-1 0 0 0 0,1 0 0 0 0,0 0 0 0 0,0 0 1 0 0,1 1-1 0 0,-1-1 0 0 0,5-2 0 0 0,1 1-70 0 0,-1 0 1 0 0,1 1-1 0 0,1 0 1 0 0,10-3 0 0 0,2 0-5 0 0,130-38 59 0 0,71-24 71 0 0,-190 56-95 0 0,-2-2 0 0 0,0-1 1 0 0,-1-1-1 0 0,47-33 0 0 0,-67 40-25 0 0,0 0-1 0 0,-1-1 1 0 0,0 0 0 0 0,-1 0 0 0 0,0-1 0 0 0,-1 0 0 0 0,0-1 0 0 0,-1 1 0 0 0,0-1-1 0 0,-1-1 1 0 0,0 1 0 0 0,-1-1 0 0 0,4-19 0 0 0,0-9-11 0 0,-1 1 0 0 0,-3-1 0 0 0,0-44 0 0 0,-3 53 25 0 0,-6-246 472 0 0,4 268-495 0 0,0 1 1 0 0,-1 0-1 0 0,-1-1 0 0 0,1 1 1 0 0,-1 0-1 0 0,-1 0 0 0 0,1 0 1 0 0,-1 1-1 0 0,-1-1 0 0 0,0 1 1 0 0,0 0-1 0 0,-1 1 0 0 0,0-1 1 0 0,-7-6-1 0 0,-2-1-43 0 0,-1 2-1 0 0,-1 0 1 0 0,0 1 0 0 0,-1 1 0 0 0,-25-12-1 0 0,-23-11-57 0 0,-15-8 248 0 0,-101-67-1 0 0,165 98-226 0 0,-1 1 0 0 0,0 0 0 0 0,0 2 0 0 0,0 0 0 0 0,-28-8 0 0 0,-102-18-37 0 0,50 13 193 0 0,41 7-172 0 0,0 3 1 0 0,0 2 0 0 0,-1 3-1 0 0,0 2 1 0 0,0 3-1 0 0,0 2 1 0 0,0 3-1 0 0,0 2 1 0 0,1 3-1 0 0,0 3 1 0 0,-60 19-1 0 0,85-20 14 0 0,0 1 0 0 0,1 2-1 0 0,1 1 1 0 0,0 1-1 0 0,1 2 1 0 0,1 1-1 0 0,-47 40 1 0 0,58-42 56 0 0,0 0 1 0 0,2 1 0 0 0,0 1-1 0 0,0 0 1 0 0,2 1-1 0 0,1 0 1 0 0,0 1-1 0 0,2 0 1 0 0,0 1 0 0 0,1 0-1 0 0,-10 44 1 0 0,11-26 10 0 0,3 0 0 0 0,-2 60 0 0 0,9 82 222 0 0,0-141-169 0 0,-1-22-78 0 0,0 1 0 0 0,2 0 0 0 0,0-1 0 0 0,1 1 0 0 0,1-1 0 0 0,1 0 0 0 0,13 28 0 0 0,-13-34 17 0 0,1 0 0 0 0,1-1 0 0 0,0-1 1 0 0,0 1-1 0 0,1-1 0 0 0,1 0 0 0 0,0-1 0 0 0,0 0 0 0 0,1-1 0 0 0,0 0 1 0 0,17 10-1 0 0,5-1 71 0 0,2-1 1 0 0,0-1-1 0 0,54 17 0 0 0,120 21 107 0 0,-66-18-120 0 0,90 35 184 0 0,-233-72-175 0 0,1 1 0 0 0,-1 0-1 0 0,1 0 1 0 0,-1-1 0 0 0,1 1 0 0 0,-1-1 0 0 0,1 1-1 0 0,-1 0 1 0 0,1-1 0 0 0,-1 1 0 0 0,1-1 0 0 0,-1 1 0 0 0,1-1-1 0 0,-1 1 1 0 0,0-1 0 0 0,1 1 0 0 0,-1-1 0 0 0,0 0 0 0 0,0 1-1 0 0,1-1 1 0 0,-1 1 0 0 0,0-1 0 0 0,0 0 0 0 0,0 1-1 0 0,0-1 1 0 0,0 0 0 0 0,0 1 0 0 0,0-1 0 0 0,0 1 0 0 0,0-1-1 0 0,0 0 1 0 0,0 0 0 0 0,1-37 570 0 0,0 14-544 0 0,-1 22-138 0 0,1 0 0 0 0,0 0 0 0 0,0 0 0 0 0,-1 0 0 0 0,2 0 0 0 0,-1 0 0 0 0,0 0 0 0 0,0 0 0 0 0,0 0 0 0 0,1 0 0 0 0,-1 1 0 0 0,1-1 0 0 0,0 1 0 0 0,-1-1 0 0 0,1 1 0 0 0,0-1 0 0 0,0 1 0 0 0,0 0 0 0 0,0 0 0 0 0,0 0 0 0 0,0 0 0 0 0,3-1 0 0 0,7-2-15 0 0,-1 1-1 0 0,1 0 0 0 0,12-1 0 0 0,-15 3 28 0 0,43-7 104 0 0,-34 7 12 0 0,0-1 0 0 0,-1-1 0 0 0,1-1 0 0 0,0-1-1 0 0,-1 0 1 0 0,0-1 0 0 0,16-8 0 0 0,-44 41-8205 0 0,-3-15 5553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26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1 240 248 0 0,'2'2'8772'0'0,"-2"-1"-8667"0"0,0-1 0 0 0,0 1-1 0 0,1-1 1 0 0,-1 1 0 0 0,0-1 0 0 0,1 1-1 0 0,-1-1 1 0 0,1 1 0 0 0,-1-1-1 0 0,0 1 1 0 0,1-1 0 0 0,-1 0 0 0 0,1 1-1 0 0,-1-1 1 0 0,1 0 0 0 0,-1 1-1 0 0,1-1 1 0 0,0 0 0 0 0,-1 0 0 0 0,1 1-1 0 0,-1-1 1 0 0,1 0 0 0 0,-1 0 0 0 0,1 0-1 0 0,0 0 1 0 0,-1 0 0 0 0,1 0-1 0 0,-1 0 1 0 0,1 0 0 0 0,0 0 0 0 0,0 0-1 0 0,17-18 1971 0 0,-16 17-2223 0 0,34-38 154 0 0,52-42 0 0 0,20-20 11 0 0,-98 91-148 0 0,-7 10-401 0 0,-8 19-499 0 0,0-1 1462 0 0,-56 301 928 0 0,55-265-1323 0 0,5-30 94 0 0,-2 0 0 0 0,-1 0 1 0 0,0 0-1 0 0,-2-1 0 0 0,-10 28 1 0 0,15-49-63 0 0,1-1-30 0 0,-1 0 1 0 0,1 0 0 0 0,0-1 0 0 0,-1 1 0 0 0,1 0 0 0 0,0 0 0 0 0,-1-1-1 0 0,1 1 1 0 0,-1 0 0 0 0,1-1 0 0 0,-1 1 0 0 0,1 0 0 0 0,-1-1 0 0 0,1 1-1 0 0,-1-1 1 0 0,0 1 0 0 0,1-1 0 0 0,-1 1 0 0 0,-1 0 0 0 0,-15-2-4315 0 0,1-3-1273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5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1 6901 0 0,'0'0'4583'0'0,"-19"17"-5305"0"0,-127 117 757 0 0,30-29-3 0 0,-56 51 170 0 0,169-154-180 0 0,-1 2 38 0 0,0 0 0 0 0,0-1 0 0 0,0 0 0 0 0,0 0 0 0 0,0 0 0 0 0,-1 0 0 0 0,0-1 0 0 0,1 1 0 0 0,-1-1 0 0 0,0 0 0 0 0,0-1 0 0 0,0 1 0 0 0,0-1-1 0 0,-6 1 1 0 0,11-2-51 0 0,-1 0-1 0 0,1 0 0 0 0,0 0 0 0 0,-1 0 0 0 0,1 0 1 0 0,-1-1-1 0 0,1 1 0 0 0,0 0 0 0 0,-1 0 0 0 0,1 0 0 0 0,0 0 1 0 0,-1-1-1 0 0,1 1 0 0 0,0 0 0 0 0,-1 0 0 0 0,1-1 1 0 0,0 1-1 0 0,-1 0 0 0 0,1 0 0 0 0,0-1 0 0 0,0 1 0 0 0,-1 0 1 0 0,1-1-1 0 0,0 1 0 0 0,0 0 0 0 0,0-1 0 0 0,0 1 1 0 0,-1 0-1 0 0,1-1 0 0 0,0 1 0 0 0,0-1 0 0 0,0 1 0 0 0,0 0 1 0 0,0-1-1 0 0,0 1 0 0 0,0-1 0 0 0,0 1 0 0 0,0 0 1 0 0,0-1-1 0 0,0 1 0 0 0,0-1 0 0 0,0 1 0 0 0,0 0 0 0 0,1-1 1 0 0,-1 1-1 0 0,0 0 0 0 0,0-1 0 0 0,0 1 0 0 0,1 0 1 0 0,-1-1-1 0 0,0 1 0 0 0,1-1 0 0 0,12-17-903 0 0,-3 13 809 0 0,0 1 0 0 0,0 1 0 0 0,1 0 0 0 0,-1 0 0 0 0,1 1 0 0 0,-1 0 0 0 0,1 1 0 0 0,0 0 0 0 0,-1 1-1 0 0,1 0 1 0 0,0 0 0 0 0,0 1 0 0 0,15 4 0 0 0,-5 0 75 0 0,0 1-1 0 0,-1 0 0 0 0,0 2 1 0 0,0 0-1 0 0,33 20 0 0 0,-32-13-900 0 0,-16-11 60 0 0,-1-1-1 0 0,1 0 1 0 0,0 0 0 0 0,0 0 0 0 0,5 3 0 0 0,-1-5-2027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36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72 132 0 0,'0'0'1982'0'0,"2"-8"-1877"0"0,1-4-353 0 0,-1 0 0 0 0,0-1 0 0 0,0-14 0 0 0,3 42-254 0 0,-1-8 317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12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36 600 0 0,'0'0'4234'0'0,"1"-6"-4091"0"0,7-24 11209 0 0,-12 33-10058 0 0,4-3-1258 0 0,1 6-1171 0 0,1 0 259 0 0,0 0 0 0 0,0 0 0 0 0,1 0 0 0 0,-1 0 0 0 0,1-1 0 0 0,1 1 0 0 0,-1-1 0 0 0,1 0 0 0 0,0 0 0 0 0,5 5 0 0 0,14 11-5728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25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365 1771 732 0 0,'0'0'2862'0'0,"14"-1"-2778"0"0,82-1-33 0 0,-8 2 1792 0 0,157-23 0 0 0,-228 19-1657 0 0,0 0-1 0 0,0-1 0 0 0,-1-1 0 0 0,0-1 0 0 0,0 0 1 0 0,-1-1-1 0 0,25-17 0 0 0,-20 10-75 0 0,0-1 0 0 0,-1-1-1 0 0,-1-1 1 0 0,26-31 0 0 0,-2-11-65 0 0,-1-2 1 0 0,50-106-1 0 0,-79 146-6 0 0,10-23-45 0 0,28-76 0 0 0,-43 97-7 0 0,0-2 0 0 0,-2 1 0 0 0,0 0 0 0 0,1-52 0 0 0,-5 36-51 0 0,-3-1 0 0 0,-2 1 0 0 0,-1 0-1 0 0,-2 0 1 0 0,-2 1 0 0 0,-2 0 0 0 0,-1 0-1 0 0,-27-57 1 0 0,-60-140-101 0 0,91 222 112 0 0,0 0 0 0 0,-1 1-1 0 0,0 0 1 0 0,-1 0 0 0 0,0 1-1 0 0,-18-17 1 0 0,6 10-28 0 0,-1 0 0 0 0,-43-28 0 0 0,53 41 26 0 0,0 0 0 0 0,0 1 0 0 0,-1 1 0 0 0,0 0 0 0 0,0 1 0 0 0,0 0 0 0 0,-1 1 0 0 0,1 1 0 0 0,-1 0 0 0 0,0 1 0 0 0,1 1 0 0 0,-24 2-1 0 0,9 1-12 0 0,1 1-1 0 0,0 1 0 0 0,0 2 0 0 0,0 1 0 0 0,-39 16 1 0 0,24-3 4 0 0,2 1 0 0 0,0 2-1 0 0,2 2 1 0 0,0 1 0 0 0,2 2 0 0 0,2 2 0 0 0,0 1 0 0 0,2 2 0 0 0,2 1 0 0 0,1 1 0 0 0,2 2 0 0 0,1 1 0 0 0,2 1 0 0 0,-25 55 0 0 0,42-76 109 0 0,1 0-1 0 0,0 0 1 0 0,2 1 0 0 0,0-1 0 0 0,1 1 0 0 0,1 0-1 0 0,1 0 1 0 0,1 23 0 0 0,1-28 207 0 0,1-1 0 0 0,1 1 0 0 0,0-1 0 0 0,1 0 0 0 0,0 0 1 0 0,1 0-1 0 0,1 0 0 0 0,0-1 0 0 0,1 1 0 0 0,1-1 0 0 0,0-1 0 0 0,8 13 0 0 0,3-4-88 0 0,-1 0-1 0 0,2-2 0 0 0,1 0 0 0 0,0-1 1 0 0,2 0-1 0 0,0-2 0 0 0,0-1 1 0 0,2-1-1 0 0,-1-1 0 0 0,2 0 1 0 0,0-2-1 0 0,0-1 0 0 0,1-2 0 0 0,0 0 1 0 0,1-1-1 0 0,0-2 0 0 0,0-1 1 0 0,0-1-1 0 0,0-1 0 0 0,0-1 1 0 0,0-2-1 0 0,1 0 0 0 0,-1-2 0 0 0,0-1 1 0 0,0-1-1 0 0,50-18 0 0 0,-5-6-89 0 0,-3-2 1 0 0,117-73-1 0 0,-153 82-27 0 0,-1-2 0 0 0,0 0 0 0 0,-2-3 0 0 0,-1 0 0 0 0,-1-2 0 0 0,-2-1 0 0 0,27-38 0 0 0,-40 47-66 0 0,-1-2 0 0 0,0 1 0 0 0,-2-1 0 0 0,0-1 1 0 0,-2 0-1 0 0,-1 0 0 0 0,0-1 0 0 0,-2 1 0 0 0,3-33 0 0 0,-7 35-18 0 0,0 0-1 0 0,-1 1 0 0 0,-1-1 1 0 0,-1 0-1 0 0,-1 1 1 0 0,-1-1-1 0 0,0 1 1 0 0,-2 0-1 0 0,-1 1 1 0 0,0-1-1 0 0,-12-21 1 0 0,13 33-42 0 0,0 1 1 0 0,0 0 0 0 0,0 0 0 0 0,-1 1 0 0 0,0 0-1 0 0,-1 0 1 0 0,0 0 0 0 0,0 1 0 0 0,0 0 0 0 0,0 1 0 0 0,-1 0-1 0 0,0 0 1 0 0,0 1 0 0 0,-1 0 0 0 0,-16-4 0 0 0,8 3-43 0 0,0 0 1 0 0,0 2 0 0 0,0 0 0 0 0,0 1-1 0 0,-1 1 1 0 0,1 1 0 0 0,-35 4 0 0 0,36-1-21 0 0,1 2 1 0 0,0 0 0 0 0,-1 1-1 0 0,2 1 1 0 0,-1 0-1 0 0,1 1 1 0 0,0 0-1 0 0,1 2 1 0 0,0 0 0 0 0,-17 15-1 0 0,-15 16-1273 0 0,-56 66 1 0 0,94-98 1189 0 0,-50 58-1605 0 0,-9 14-478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38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182 154 484 0 0,'0'0'3886'0'0,"3"-12"-3482"0"0,0-4-308 0 0,0-3 331 0 0,0-1-1 0 0,14-37 1 0 0,-12 47-479 0 0,-2 10 164 0 0,-2 19 417 0 0,-6 32 421 0 0,-19 57-34 0 0,-58 155-1 0 0,-1 5-733 0 0,77-240-55 0 0,-7 25-364 0 0,9-40 801 0 0,2-19 1007 0 0,3-7-1619 0 0,0-1-1 0 0,1 1 1 0 0,0 0 0 0 0,2 0 0 0 0,-1 0-1 0 0,1 0 1 0 0,1 0 0 0 0,1 1-1 0 0,7-15 1 0 0,12-15-169 0 0,37-47 0 0 0,-25 37 223 0 0,44-63-160 0 0,142-155 0 0 0,-207 252 74 0 0,1 1 0 0 0,29-21 0 0 0,-41 35 37 0 0,0-1 0 0 0,0 1 0 0 0,0 0 0 0 0,0 0 0 0 0,1 0-1 0 0,-1 1 1 0 0,1 0 0 0 0,0 0 0 0 0,-1 0 0 0 0,1 1 0 0 0,0 0 0 0 0,0 0 0 0 0,0 0-1 0 0,0 1 1 0 0,9 0 0 0 0,-13 0 8 0 0,0 1-1 0 0,0-1 0 0 0,0 1 1 0 0,0 0-1 0 0,0 0 0 0 0,0 0 1 0 0,0 0-1 0 0,0 0 0 0 0,0 0 1 0 0,0 0-1 0 0,0 1 0 0 0,-1-1 1 0 0,1 1-1 0 0,-1-1 0 0 0,1 1 1 0 0,2 3-1 0 0,-1 0 55 0 0,-1-1-1 0 0,1 1 1 0 0,-1 0-1 0 0,0-1 1 0 0,-1 1 0 0 0,3 10-1 0 0,-1 5 268 0 0,0-1 0 0 0,-1 37 0 0 0,-2-50-256 0 0,-4 53 328 0 0,-3-1 1 0 0,-2 0-1 0 0,-18 65 1 0 0,0-3-34 0 0,-18 183 402 0 0,36-297-114 0 0,-17-5-4033 0 0,16-1 1937 0 0,-22 0-2151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45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22 132 0 0,'0'0'7205'0'0,"1"-5"-7155"0"0,0-11-317 0 0,-1 16 259 0 0,0 0 0 0 0,0 0 1 0 0,0 0-1 0 0,0 0 0 0 0,-1 0 0 0 0,1 0 1 0 0,0 0-1 0 0,0 0 0 0 0,0 0 0 0 0,0 0 0 0 0,0 0 1 0 0,0 0-1 0 0,0 0 0 0 0,0 0 0 0 0,0 0 1 0 0,0 0-1 0 0,0 0 0 0 0,0 0 0 0 0,0 0 0 0 0,0 0 1 0 0,0 0-1 0 0,0 0 0 0 0,0 0 0 0 0,0 0 1 0 0,0 0-1 0 0,-1 0 0 0 0,1 0 0 0 0,0 0 0 0 0,0 0 1 0 0,0 0-1 0 0,0 0 0 0 0,0 0 0 0 0,0 0 0 0 0,0 0 1 0 0,0 0-1 0 0,0 0 0 0 0,0 0 0 0 0,0 0 1 0 0,0 0-1 0 0,0 0 0 0 0,0 0 0 0 0,0 0 0 0 0,0 0 1 0 0,0 0-1 0 0,-9 29-478 0 0,-4 11 1154 0 0,-123 249 3473 0 0,29-72-3436 0 0,106-215-699 0 0,-54 136 80 0 0,48-118-34 0 0,2-1 1 0 0,0 1 0 0 0,1 0-1 0 0,1 0 1 0 0,0 26 0 0 0,1-49-891 0 0,0 0 125 0 0,0 0 1 0 0,0 0-1 0 0,1-1 0 0 0,0 1 1 0 0,-1 0-1 0 0,1-1 0 0 0,1 1 1 0 0,-1-1-1 0 0,0 1 1 0 0,0-8-1 0 0,1-16-2364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46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612 0 64 0 0,'0'0'3120'0'0,"-4"5"-3466"0"0,-8 5 572 0 0,-1 1-1 0 0,0-2 0 0 0,0 0 1 0 0,-1 0-1 0 0,0-2 0 0 0,-1 1 1 0 0,0-2-1 0 0,0 0 0 0 0,0-1 1 0 0,-18 4-1 0 0,-12 1-204 0 0,-1-1 0 0 0,-64 3 0 0 0,85-10 27 0 0,-74 2 171 0 0,87-4-186 0 0,1-1 0 0 0,0 0 1 0 0,-1 0-1 0 0,1-1 0 0 0,0-1 0 0 0,-14-5 0 0 0,9-2 394 0 0,16 10-414 0 0,0-1 0 0 0,0 1 1 0 0,-1 0-1 0 0,1 0 0 0 0,0 0 0 0 0,0-1 1 0 0,0 1-1 0 0,0 0 0 0 0,0 0 0 0 0,0 0 1 0 0,0-1-1 0 0,0 1 0 0 0,0 0 0 0 0,0 0 1 0 0,0 0-1 0 0,0-1 0 0 0,0 1 0 0 0,0 0 1 0 0,0 0-1 0 0,0 0 0 0 0,0-1 0 0 0,0 1 1 0 0,0 0-1 0 0,0 0 0 0 0,1 0 0 0 0,-1-1 1 0 0,0 1-1 0 0,0 0 0 0 0,0 0 0 0 0,0 0 1 0 0,0 0-1 0 0,0-1 0 0 0,1 1 0 0 0,-1 0 1 0 0,0 0-1 0 0,0 0 0 0 0,0 0 0 0 0,1 0 1 0 0,-1-1-1 0 0,2 1-17 0 0,0-1 1 0 0,0 1-1 0 0,0-1 1 0 0,0 1-1 0 0,0-1 1 0 0,0 1-1 0 0,0 0 1 0 0,0 0-1 0 0,0 0 1 0 0,0 0-1 0 0,0 0 1 0 0,0 1-1 0 0,0-1 1 0 0,2 1-1 0 0,11 5 68 0 0,-1 0 0 0 0,0 0 0 0 0,0 2 0 0 0,-1-1-1 0 0,0 2 1 0 0,0 0 0 0 0,-1 0 0 0 0,0 1 0 0 0,-1 1-1 0 0,16 18 1 0 0,10 16 400 0 0,45 69 0 0 0,-74-101-390 0 0,21 30 81 0 0,-4-8 77 0 0,-2 1-1 0 0,28 59 1 0 0,-48-89-351 0 0,-3-5 187 0 0,1-1 1 0 0,-1 1-1 0 0,0 0 0 0 0,1-1 0 0 0,-1 1 1 0 0,0 0-1 0 0,1-1 0 0 0,-1 1 1 0 0,0 0-1 0 0,0-1 0 0 0,1 1 0 0 0,-1 0 1 0 0,0 0-1 0 0,0-1 0 0 0,0 1 1 0 0,0 0-1 0 0,0-1 0 0 0,0 1 0 0 0,0 0 1 0 0,-1 1-1 0 0,-21-5-2580 0 0,21 3 2151 0 0,-19-4-2710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0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335 160 80 0 0,'0'0'1611'0'0,"7"-12"-1230"0"0,1-4-152 0 0,2-4 667 0 0,1 0 1 0 0,16-21-1 0 0,4-9 4191 0 0,-47 89-5408 0 0,-97 171 2837 0 0,47-93-1871 0 0,-63 156 1 0 0,95-189-574 0 0,-34 99 221 0 0,65-195-3022 0 0,3 7 1925 0 0,0 1 0 0 0,1 0 0 0 0,-1-1 0 0 0,1 1 0 0 0,0 0 0 0 0,2-7 0 0 0,15-29-4755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839 0 4636 0 0,'0'0'4252'0'0,"-16"16"-3541"0"0,-5 6-460 0 0,-4 4 169 0 0,-49 39 0 0 0,19-24-267 0 0,-1-3 0 0 0,-2-2 1 0 0,-1-2-1 0 0,-2-4 0 0 0,-1-1 1 0 0,-97 29-1 0 0,141-52-101 0 0,1-1-1 0 0,-1-1 1 0 0,0-1 0 0 0,0 0-1 0 0,0-1 1 0 0,-32-1-1 0 0,48-1-34 0 0,1 0 1 0 0,-1 0-1 0 0,1 0 0 0 0,-1-1 0 0 0,1 1 0 0 0,-1 0 0 0 0,1-1 0 0 0,-1 1 0 0 0,1-1 0 0 0,0 1 0 0 0,-1-1 0 0 0,1 0 0 0 0,0 0 0 0 0,-1 0 0 0 0,1 1 0 0 0,0-1 0 0 0,0 0 0 0 0,0-1 0 0 0,0 1 0 0 0,0 0 0 0 0,0 0 0 0 0,0 0 0 0 0,0 0 0 0 0,1-1 0 0 0,-1 1 0 0 0,0 0 0 0 0,1-1 0 0 0,-1 1 0 0 0,1-1 0 0 0,-1 1 0 0 0,1-1 0 0 0,0 1 1 0 0,-1-3-1 0 0,1 2-35 0 0,0-1 0 0 0,1 1 1 0 0,-1 0-1 0 0,1-1 1 0 0,-1 1-1 0 0,1 0 0 0 0,0 0 1 0 0,-1-1-1 0 0,1 1 1 0 0,0 0-1 0 0,0 0 0 0 0,1 0 1 0 0,-1 0-1 0 0,0 0 1 0 0,1 0-1 0 0,-1 1 0 0 0,1-1 1 0 0,0 0-1 0 0,-1 1 1 0 0,1-1-1 0 0,2 0 0 0 0,4-3 31 0 0,1 1 0 0 0,-1 1 0 0 0,0 0-1 0 0,1 0 1 0 0,0 0 0 0 0,0 1 0 0 0,0 0-1 0 0,0 1 1 0 0,0 0 0 0 0,0 1-1 0 0,0 0 1 0 0,0 0 0 0 0,1 1 0 0 0,-1 0-1 0 0,0 0 1 0 0,10 4 0 0 0,11 3 215 0 0,-1 1 1 0 0,0 1 0 0 0,40 22-1 0 0,-13-4-76 0 0,-1 2-1 0 0,64 48 1 0 0,-90-56-714 0 0,-2 1-1 0 0,0 2 1 0 0,-1 0 0 0 0,-1 2 0 0 0,28 41-1 0 0,-51-66 397 0 0,-1 0-165 0 0,0 0 1 0 0,1 1-1 0 0,-1-1 1 0 0,0 0-1 0 0,1 0 0 0 0,0 0 1 0 0,0-1-1 0 0,-1 1 1 0 0,1 0-1 0 0,0-1 1 0 0,1 1-1 0 0,-1-1 0 0 0,0 1 1 0 0,0-1-1 0 0,0 0 1 0 0,1 0-1 0 0,-1 0 0 0 0,1 0 1 0 0,-1-1-1 0 0,5 2 1 0 0,12-4-2202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1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649 1 3828 0 0,'0'0'7040'0'0,"-15"14"-6360"0"0,-2 2-470 0 0,-15 14 110 0 0,-27 33-1 0 0,-52 76-29 0 0,-3 5-181 0 0,89-116-669 0 0,0-1 0 0 0,-54 42-1 0 0,70-62 29 0 0,0-1-1 0 0,0 0 1 0 0,0 0 0 0 0,0-1-1 0 0,-1 0 1 0 0,0-1 0 0 0,0 0 0 0 0,-1 0-1 0 0,1-1 1 0 0,-1 0 0 0 0,1-1-1 0 0,-13 1 1 0 0,-8-5-1971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1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0 505 416 0 0,'0'0'6797'0'0,"10"-13"-5623"0"0,30-40-169 0 0,-39 52-965 0 0,1-1 0 0 0,0 0-1 0 0,-1 1 1 0 0,1-1 0 0 0,0 1-1 0 0,0-1 1 0 0,-1 1 0 0 0,1 0-1 0 0,0 0 1 0 0,0 0 0 0 0,1 0-1 0 0,-1 0 1 0 0,0 0 0 0 0,0 0-1 0 0,0 1 1 0 0,1-1 0 0 0,-1 1-1 0 0,0 0 1 0 0,0-1 0 0 0,1 1 0 0 0,-1 0-1 0 0,0 1 1 0 0,1-1 0 0 0,-1 0-1 0 0,0 1 1 0 0,0-1 0 0 0,4 2-1 0 0,1-1 47 0 0,10 4-17 0 0,0-1 1 0 0,-1 2-1 0 0,1 0 0 0 0,-1 2 1 0 0,0-1-1 0 0,-1 2 0 0 0,23 16 1 0 0,7 8-38 0 0,41 41 0 0 0,-57-45 7 0 0,0 1 1 0 0,41 58 0 0 0,36 74-3726 0 0,-90-136 2194 0 0,0-2-1089 0 0,3-3-331 0 0</inkml:trace>
  <inkml:trace contextRef="#ctx0" brushRef="#br0" timeOffset="1">1601 1 6857 0 0,'0'0'6069'0'0,"3"16"-6358"0"0,9 78 503 0 0,3 163-1 0 0,-29 112-601 0 0,8-285-1450 0 0,-3-1 0 0 0,-23 91 1 0 0,16-114-1866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5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0 113 544 0 0,'0'0'2802'0'0,"14"-12"-1292"0"0,3-4-988 0 0,-7 7-133 0 0,-1 1 0 0 0,1-1 0 0 0,0 2-1 0 0,19-11 1 0 0,-28 17-358 0 0,-1 1 0 0 0,0-1 0 0 0,1 1-1 0 0,-1 0 1 0 0,1-1 0 0 0,-1 1 0 0 0,1 0 0 0 0,-1-1 0 0 0,1 1-1 0 0,-1 0 1 0 0,1-1 0 0 0,-1 1 0 0 0,1 0 0 0 0,0 0 0 0 0,-1 0-1 0 0,1 0 1 0 0,-1 0 0 0 0,1 0 0 0 0,-1 0 0 0 0,1 0 0 0 0,0 0 0 0 0,-1 0-1 0 0,1 0 1 0 0,-1 0 0 0 0,1 0 0 0 0,0 0 0 0 0,-1 0 0 0 0,1 0-1 0 0,-1 1 1 0 0,1-1 0 0 0,-1 0 0 0 0,1 0 0 0 0,-1 1 0 0 0,1-1-1 0 0,-1 0 1 0 0,1 1 0 0 0,0 1 11 0 0,-1 0 0 0 0,1 0 0 0 0,-1-1 0 0 0,0 1 0 0 0,0 0 0 0 0,0 0 0 0 0,0-1 0 0 0,0 1 0 0 0,0 0 0 0 0,0-1 0 0 0,-1 1 0 0 0,0 2 0 0 0,-21 58 639 0 0,21-59-580 0 0,-10 19-45 0 0,-14 42-33 0 0,23-60-33 0 0,1 0-1 0 0,0 1 1 0 0,0-1-1 0 0,0 1 1 0 0,1-1-1 0 0,0 1 1 0 0,0-1-1 0 0,0 1 1 0 0,0 0-1 0 0,1-1 1 0 0,-1 1-1 0 0,3 4 1 0 0,-2-7 11 0 0,0 0 0 0 0,0 0 1 0 0,0 0-1 0 0,1 0 0 0 0,-1 0 1 0 0,1 0-1 0 0,0 0 0 0 0,-1-1 1 0 0,1 1-1 0 0,0 0 0 0 0,0-1 1 0 0,0 0-1 0 0,0 1 1 0 0,0-1-1 0 0,0 0 0 0 0,1 0 1 0 0,-1 0-1 0 0,0-1 0 0 0,0 1 1 0 0,1 0-1 0 0,-1-1 0 0 0,0 0 1 0 0,1 1-1 0 0,-1-1 0 0 0,1 0 1 0 0,-1 0-1 0 0,0 0 0 0 0,1 0 1 0 0,-1-1-1 0 0,5 0 1 0 0,1-1 29 0 0,0 1 1 0 0,-1-1 0 0 0,1-1 0 0 0,-1 1-1 0 0,1-1 1 0 0,-1 0 0 0 0,0-1 0 0 0,8-5 0 0 0,-6 2 10 0 0,0-1 0 0 0,-1 1-1 0 0,0-2 1 0 0,-1 1 0 0 0,0-1 0 0 0,0-1 0 0 0,-1 1 0 0 0,8-15 0 0 0,-10 17 27 0 0,-1 0-1 0 0,0 0 1 0 0,0 0-1 0 0,-1-1 1 0 0,0 1 0 0 0,0-1-1 0 0,0 0 1 0 0,-1 1-1 0 0,-1-1 1 0 0,1 0-1 0 0,-1 0 1 0 0,0 1-1 0 0,-2-11 1 0 0,1 15-48 0 0,-1-1-1 0 0,1 0 1 0 0,-1 1 0 0 0,0-1-1 0 0,0 1 1 0 0,0-1 0 0 0,0 1-1 0 0,-1 0 1 0 0,1 0 0 0 0,-1 0-1 0 0,0 1 1 0 0,0-1 0 0 0,0 0-1 0 0,0 1 1 0 0,0 0 0 0 0,-1 0-1 0 0,1 0 1 0 0,-1 0 0 0 0,1 0-1 0 0,-1 1 1 0 0,0 0 0 0 0,1-1-1 0 0,-1 2 1 0 0,0-1 0 0 0,0 0-1 0 0,-6 0 1 0 0,2 0-86 0 0,1 0 1 0 0,-1 1-1 0 0,0 0 1 0 0,1 0-1 0 0,-1 1 0 0 0,0 0 1 0 0,1 0-1 0 0,-1 1 1 0 0,1 0-1 0 0,-1 0 0 0 0,1 1 1 0 0,-12 5-1 0 0,17-6-57 0 0,0-1 1 0 0,0 1-1 0 0,1-1 0 0 0,-1 1 1 0 0,0 0-1 0 0,1 0 0 0 0,-1 0 1 0 0,1-1-1 0 0,0 1 0 0 0,0 1 1 0 0,0-1-1 0 0,0 0 0 0 0,0 0 1 0 0,0 0-1 0 0,0 0 0 0 0,1 1 0 0 0,-1-1 1 0 0,1 0-1 0 0,0 1 0 0 0,0-1 1 0 0,0 0-1 0 0,0 1 0 0 0,0-1 1 0 0,0 0-1 0 0,1 5 0 0 0,3 1-2150 0 0,9-3-673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58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0 223 92 0 0,'0'0'3692'0'0,"13"-8"-3160"0"0,-7 4-482 0 0,28-17 362 0 0,35-31 1 0 0,-61 45-275 0 0,-1 0 1 0 0,0 0-1 0 0,0-1 0 0 0,-1 0 0 0 0,0-1 0 0 0,9-16 0 0 0,-14 23-87 0 0,0 1-1 0 0,0-1 0 0 0,0 1 0 0 0,-1-1 0 0 0,1 1 0 0 0,0-1 0 0 0,-1 0 0 0 0,1 0 0 0 0,-1 1 1 0 0,0-1-1 0 0,0 0 0 0 0,1 1 0 0 0,-1-1 0 0 0,0 0 0 0 0,-1 0 0 0 0,1 0 0 0 0,0 1 0 0 0,0-1 0 0 0,-1 0 1 0 0,1 1-1 0 0,-1-1 0 0 0,1 0 0 0 0,-1 1 0 0 0,0-1 0 0 0,0 0 0 0 0,1 1 0 0 0,-1-1 0 0 0,0 1 1 0 0,-1 0-1 0 0,1-1 0 0 0,0 1 0 0 0,0 0 0 0 0,0 0 0 0 0,-1-1 0 0 0,1 1 0 0 0,-1 0 0 0 0,1 0 1 0 0,-1 1-1 0 0,1-1 0 0 0,-1 0 0 0 0,0 0 0 0 0,1 1 0 0 0,-1-1 0 0 0,0 1 0 0 0,1-1 0 0 0,-5 1 0 0 0,3-1-35 0 0,0 1-1 0 0,0-1 1 0 0,0 1-1 0 0,0 0 1 0 0,0 0-1 0 0,0 0 1 0 0,0 0-1 0 0,0 1 1 0 0,0-1-1 0 0,0 1 1 0 0,0 0-1 0 0,0 0 1 0 0,0 0-1 0 0,0 0 1 0 0,0 0-1 0 0,0 1 0 0 0,-4 2 1 0 0,2 0-57 0 0,0 0 0 0 0,0 1 0 0 0,1-1 0 0 0,-1 1 0 0 0,1 0 1 0 0,0 1-1 0 0,1-1 0 0 0,-5 7 0 0 0,1 2-36 0 0,0 1-1 0 0,1 0 1 0 0,1 0 0 0 0,0 0 0 0 0,1 0 0 0 0,-3 22-1 0 0,5-19 142 0 0,0 0 0 0 0,1-1-1 0 0,2 23 1 0 0,0-36-38 0 0,-1 1 0 0 0,1 0-1 0 0,0-1 1 0 0,0 1 0 0 0,0 0-1 0 0,0-1 1 0 0,1 1-1 0 0,0-1 1 0 0,0 0 0 0 0,0 1-1 0 0,1-1 1 0 0,-1 0 0 0 0,1 0-1 0 0,0-1 1 0 0,0 1 0 0 0,0-1-1 0 0,5 5 1 0 0,-6-7-176 0 0,1 0 0 0 0,-1 1 0 0 0,1-1 0 0 0,0 0-1 0 0,0 0 1 0 0,-1-1 0 0 0,1 1 0 0 0,0 0 0 0 0,0-1 0 0 0,0 0 0 0 0,0 0 0 0 0,-1 0-1 0 0,1 0 1 0 0,0 0 0 0 0,0 0 0 0 0,0-1 0 0 0,0 1 0 0 0,-1-1 0 0 0,1 0-1 0 0,0 0 1 0 0,0 0 0 0 0,-1 0 0 0 0,1 0 0 0 0,-1-1 0 0 0,1 1 0 0 0,-1-1 0 0 0,0 0-1 0 0,1 1 1 0 0,-1-1 0 0 0,3-4 0 0 0,17-23-1940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3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19 416 0 0,'0'0'8912'0'0,"19"4"-7806"0"0,144-14-410 0 0,-28 0-284 0 0,-52 7-180 0 0,-82 3-139 0 0,-18 20-5650 0 0,6-13 1763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5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14 404 0 0,'0'0'9256'0'0,"16"-1"-9383"0"0,255-11 418 0 0,-224 14-113 0 0,-27-1-54 0 0,1-1 0 0 0,34-3 0 0 0,-51 25-120 0 0,-3-21-142 0 0,-1 0-1 0 0,0 0 1 0 0,0 0 0 0 0,0 0-1 0 0,0 0 1 0 0,0 0 0 0 0,0 0-1 0 0,-1 0 1 0 0,1 0 0 0 0,0 0-1 0 0,0 0 1 0 0,-1 0 0 0 0,1 0-1 0 0,-1 0 1 0 0,1 0 0 0 0,-1 0-1 0 0,1 0 1 0 0,-1 0 0 0 0,1 0-1 0 0,-1-1 1 0 0,0 1 0 0 0,1 0-1 0 0,-1 0 1 0 0,0-1 0 0 0,0 1-1 0 0,0 0 1 0 0,-1 0 0 0 0,1 0 77 0 0,1-1 1 0 0,0 0-1 0 0,0 0 1 0 0,0 0-1 0 0,-1 0 1 0 0,1 1-1 0 0,0-1 0 0 0,0 0 1 0 0,-1 0-1 0 0,1 0 1 0 0,0 0-1 0 0,0 0 1 0 0,-1 0-1 0 0,1 0 1 0 0,0 0-1 0 0,0 0 1 0 0,-1 0-1 0 0,1 0 1 0 0,0 0-1 0 0,0 0 1 0 0,-1 0-1 0 0,1 0 1 0 0,0 0-1 0 0,-1 0 1 0 0,1 0-1 0 0,0 0 1 0 0,0 0-1 0 0,-1 0 1 0 0,1 0-1 0 0,0-1 1 0 0,0 1-1 0 0,-1 0 1 0 0,1 0-1 0 0,0 0 1 0 0,0 0-1 0 0,0-1 1 0 0,-1 1-1 0 0,1 0 0 0 0,0 0 1 0 0,0 0-1 0 0,0-1 1 0 0,0 1-1 0 0,0 0 1 0 0,-1 0-1 0 0,1-1 1 0 0,0 1-1 0 0,0 0 1 0 0,0 0-1 0 0,0-1 1 0 0,0 1-1 0 0,22-36-3357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6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80 496 0 0,'0'0'5153'0'0,"-3"-4"-5305"0"0,-14-15 6585 0 0,43 18-5899 0 0,53-18-516 0 0,-44 9 130 0 0,65-9 0 0 0,55 12-256 0 0,-155 7 80 0 0,0 0 0 0 0,1 0 0 0 0,-1 1 0 0 0,0-1 0 0 0,1 0-1 0 0,-1 1 1 0 0,0-1 0 0 0,0 1 0 0 0,1-1 0 0 0,-1 0-1 0 0,0 1 1 0 0,0-1 0 0 0,0 0 0 0 0,0 1 0 0 0,0-1-1 0 0,0 1 1 0 0,1-1 0 0 0,-1 1 0 0 0,0-1 0 0 0,0 0 0 0 0,0 1-1 0 0,0-1 1 0 0,-1 1 0 0 0,1-1 0 0 0,0 1 0 0 0,0-1-1 0 0,0 0 1 0 0,0 1 0 0 0,0-1 0 0 0,0 1 0 0 0,-1-1-1 0 0,1 1 1 0 0,-6 16-1492 0 0,-11 1-1819 0 0,9-13 779 0 0,7-10 521 0 0,29-43-243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7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1408 0 0,'0'0'8004'0'0,"6"-1"-8278"0"0,12 0 310 0 0,-1 1 0 0 0,1 1 0 0 0,0 1 0 0 0,0 0 0 0 0,-1 1 0 0 0,0 1 0 0 0,19 6 0 0 0,-2 0-1588 0 0,40 4 0 0 0,-24-10-1366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7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1108 0 0,'0'0'6163'0'0,"15"-4"-5562"0"0,-13 4-580 0 0,21-6 192 0 0,0 0 0 0 0,1 2 1 0 0,34-1-1 0 0,-49 4-179 0 0,68 5-13 0 0,-72-3-38 0 0,1 0 1 0 0,-1 0-1 0 0,1 1 1 0 0,-1 0-1 0 0,0 0 1 0 0,1 0-1 0 0,-1 0 1 0 0,0 1-1 0 0,0 0 1 0 0,-1 0-1 0 0,7 4 1 0 0,-10-6-168 0 0,-1 0 1 0 0,1 0-1 0 0,0-1 0 0 0,0 1 1 0 0,0 0-1 0 0,-1 0 0 0 0,1 0 1 0 0,0 0-1 0 0,-1 0 1 0 0,1 0-1 0 0,-1 0 0 0 0,1 0 1 0 0,-1 0-1 0 0,0 1 1 0 0,1-1-1 0 0,-1 0 0 0 0,0 0 1 0 0,0 0-1 0 0,0 0 0 0 0,0 0 1 0 0,0 1-1 0 0,0-1 1 0 0,0 0-1 0 0,0 0 0 0 0,0 0 1 0 0,-1 0-1 0 0,1 1 1 0 0,0-1-1 0 0,-1 1 0 0 0,-11 6-2726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8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1004 0 0,'0'0'6581'0'0,"86"7"-6453"0"0,-44-3-128 0 0,2 2 8 0 0,4 2 8 0 0,4 1-16 0 0,-1-1-4 0 0,1-1-648 0 0,-12-1-780 0 0,11-3-1329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8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0 5016 0 0,'0'0'7191'0'0,"4"18"-6871"0"0,-1-5-249 0 0,1 1-5 0 0,0 0 0 0 0,-2 0 0 0 0,0 0 0 0 0,0 1 0 0 0,-1-1 0 0 0,-1 0 0 0 0,-2 16 0 0 0,-9 57 394 0 0,-38 149 1 0 0,39-202-429 0 0,-1-1 1 0 0,-1 0-1 0 0,-2-1 1 0 0,-2 0-1 0 0,-1-1 1 0 0,-1-1-1 0 0,-28 36 1 0 0,28-42-82 0 0,12-16-224 0 0,1-1 0 0 0,-1 1 0 0 0,0-1 0 0 0,0-1 0 0 0,0 1 0 0 0,-1-1 0 0 0,0 0 0 0 0,-1 0-1 0 0,1-1 1 0 0,-13 6 0 0 0,20-11 141 0 0,-1 1-1 0 0,1-1 0 0 0,-1 0 0 0 0,1 0 1 0 0,-1 1-1 0 0,1-1 0 0 0,-1 0 0 0 0,1 0 1 0 0,-1 0-1 0 0,1 0 0 0 0,-1 0 0 0 0,1 0 1 0 0,-1 0-1 0 0,1 0 0 0 0,-1 0 0 0 0,1 0 1 0 0,-1 0-1 0 0,1 0 0 0 0,-1-1 0 0 0,1 1 1 0 0,-1 0-1 0 0,1 0 0 0 0,-1 0 0 0 0,1-1 0 0 0,-1 1 1 0 0,1 0-1 0 0,-1 0 0 0 0,1-1 0 0 0,-1 1 1 0 0,1-1-1 0 0,0 1 0 0 0,-1 0 0 0 0,1-1 1 0 0,0 1-1 0 0,-1-1 0 0 0,1 1 0 0 0,0-1 1 0 0,0 1-1 0 0,-1 0 0 0 0,1-1 0 0 0,0 1 1 0 0,0-1-1 0 0,0 0 0 0 0,-1-14-2844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58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626 0 1252 0 0,'0'0'6521'0'0,"-10"4"-6437"0"0,-10 5 50 0 0,-1-1-1 0 0,0-1 0 0 0,-40 7 1 0 0,-33-6-1 0 0,-160-6 0 0 0,240-2-34 0 0,0-1 0 0 0,0 0-1 0 0,0-1 1 0 0,1 0-1 0 0,-1-1 1 0 0,1-1-1 0 0,-1 0 1 0 0,-20-10-1 0 0,42 37-34 0 0,31 38 1209 0 0,2-1 1 0 0,3-2-1 0 0,64 64 1 0 0,167 141-509 0 0,-173-176-245 0 0,-101-84 571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08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520 1620 572 0 0,'0'0'1977'0'0,"1"-4"-1880"0"0,1-1-131 0 0,0 0 0 0 0,0 1 0 0 0,1-1-1 0 0,0 1 1 0 0,0-1 0 0 0,0 1 0 0 0,0 0 0 0 0,1 0-1 0 0,0 1 1 0 0,0-1 0 0 0,0 1 0 0 0,8-6 0 0 0,-10 7-27 0 0,0 0 0 0 0,0-1 0 0 0,-1 1 1 0 0,1-1-1 0 0,0 1 0 0 0,-1-1 1 0 0,0 0-1 0 0,0 1 0 0 0,1-1 0 0 0,-2 0 1 0 0,2-3-1 0 0,-2 5 182 0 0,1 0 0 0 0,-1-1 0 0 0,1 1 0 0 0,-1 0-1 0 0,0 0 1 0 0,0-1 0 0 0,0 1 0 0 0,0 0 0 0 0,0 0 0 0 0,0-1 0 0 0,0 1 0 0 0,0 0-1 0 0,0 0 1 0 0,-1-1 0 0 0,1 1 0 0 0,0 0 0 0 0,-1 0 0 0 0,1 0 0 0 0,-1 0 0 0 0,1-1-1 0 0,-1 1 1 0 0,0 0 0 0 0,1 0 0 0 0,-1 0 0 0 0,0 0 0 0 0,0 0 0 0 0,0 1 0 0 0,-1-3-1 0 0,1 3-2 0 0,0-1 0 0 0,1 1 0 0 0,-1 0 0 0 0,0-1 0 0 0,0 1 0 0 0,1 0-1 0 0,-1-1 1 0 0,0 1 0 0 0,0 0 0 0 0,0 0 0 0 0,1 0 0 0 0,-1-1 0 0 0,0 1-1 0 0,0 0 1 0 0,0 0 0 0 0,1 0 0 0 0,-1 0 0 0 0,0 1 0 0 0,0-1-1 0 0,0 0 1 0 0,0 0 0 0 0,1 0 0 0 0,-1 1 0 0 0,0-1 0 0 0,0 0 0 0 0,1 1-1 0 0,-1-1 1 0 0,0 1 0 0 0,1-1 0 0 0,-1 0 0 0 0,0 1 0 0 0,1 0 0 0 0,-1-1-1 0 0,1 1 1 0 0,-1-1 0 0 0,1 1 0 0 0,-1 0 0 0 0,1-1 0 0 0,-1 1-1 0 0,1 0 1 0 0,-1 0 0 0 0,1-1 0 0 0,0 1 0 0 0,0 0 0 0 0,-1 0 0 0 0,1 0-1 0 0,0-1 1 0 0,0 1 0 0 0,0 0 0 0 0,0 0 0 0 0,0 1 0 0 0,0 1 52 0 0,-1 1 0 0 0,1-1 0 0 0,0 0 1 0 0,1 1-1 0 0,-1-1 0 0 0,1 0 1 0 0,-1 0-1 0 0,1 1 0 0 0,0-1 0 0 0,0 0 1 0 0,3 5-1 0 0,1-1 34 0 0,1 0 0 0 0,0-1 0 0 0,1 0 0 0 0,-1 0 0 0 0,1 0-1 0 0,1-1 1 0 0,-1 0 0 0 0,1 0 0 0 0,-1-1 0 0 0,1 0 0 0 0,0-1 0 0 0,1 0 0 0 0,11 4 0 0 0,13 1-37 0 0,0-1 1 0 0,38 3 0 0 0,-5-3-63 0 0,0-4 0 0 0,0-2 1 0 0,91-11-1 0 0,-110 4-24 0 0,-1-2 0 0 0,0-2 0 0 0,0-3 0 0 0,-1-1-1 0 0,66-31 1 0 0,-74 27-13 0 0,-1-1 0 0 0,-1-2 0 0 0,-1-1 0 0 0,43-37 0 0 0,-63 47-63 0 0,-1-1-1 0 0,-1 0 0 0 0,0-1 1 0 0,-1 0-1 0 0,0-1 0 0 0,-1 0 1 0 0,-1 0-1 0 0,-1-1 1 0 0,0-1-1 0 0,-1 1 0 0 0,0-1 1 0 0,5-22-1 0 0,-7 15-26 0 0,-1-1 0 0 0,0 1 0 0 0,-2-1 0 0 0,-1 1 0 0 0,-1-1 0 0 0,-1 1 0 0 0,-1-1 0 0 0,-1 1 0 0 0,-2-1 0 0 0,0 1 1 0 0,-1 1-1 0 0,-17-41 0 0 0,1 16-39 0 0,-40-66 0 0 0,34 66 54 0 0,-27-62 0 0 0,42 82-26 0 0,-2 0 1 0 0,-1 1 0 0 0,0 0-1 0 0,-2 2 1 0 0,-2 0 0 0 0,0 1-1 0 0,-32-30 1 0 0,-14-5-23 0 0,-97-67 1 0 0,150 117 10 0 0,-1 1 1 0 0,0 1 0 0 0,0 0 0 0 0,0 1-1 0 0,-1 0 1 0 0,0 1 0 0 0,0 1 0 0 0,-18-3-1 0 0,-21 0-58 0 0,-55-1-1 0 0,42 4 106 0 0,-13-5 83 0 0,38 3-140 0 0,-53 1 0 0 0,81 5 16 0 0,1 1 0 0 0,-1 0 0 0 0,1 1 0 0 0,0 0 0 0 0,0 2 0 0 0,0-1 0 0 0,0 2 0 0 0,-13 5 0 0 0,-11 10-2 0 0,1 1 0 0 0,2 2-1 0 0,-44 36 1 0 0,-85 91 118 0 0,141-128-90 0 0,1 1 0 0 0,2 1 1 0 0,0 1-1 0 0,1 1 0 0 0,-15 30 0 0 0,23-37 4 0 0,2 0 0 0 0,1 0 0 0 0,0 1-1 0 0,1 0 1 0 0,2 0 0 0 0,0 1 0 0 0,1 0-1 0 0,-1 31 1 0 0,4-33 17 0 0,1 0 0 0 0,1 0 1 0 0,1-1-1 0 0,0 0 0 0 0,1 1 0 0 0,1-1 0 0 0,1 0 0 0 0,0-1 0 0 0,2 0 1 0 0,0 0-1 0 0,1 0 0 0 0,0-1 0 0 0,22 27 0 0 0,1-4 41 0 0,2-1 0 0 0,1-1 0 0 0,2-3-1 0 0,2 0 1 0 0,1-3 0 0 0,60 36 0 0 0,-97-65 36 0 0,46 26-1922 0 0,-12-19-6216 0 0,-24-9 5183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2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0 217 11729 0 0,'0'0'5949'0'0,"6"-11"-5959"0"0,-2 2-57 0 0,-2 4 26 0 0,1 0 0 0 0,-1 1 0 0 0,1-1 0 0 0,-1 1 0 0 0,1-1 0 0 0,0 1-1 0 0,1 0 1 0 0,-1 0 0 0 0,1 0 0 0 0,0 1 0 0 0,0-1 0 0 0,0 1 0 0 0,8-5 0 0 0,38-17-298 0 0,0 1 1 0 0,2 3-1 0 0,1 3 0 0 0,90-21 0 0 0,-126 36-1006 0 0,1 1 0 0 0,0 0 0 0 0,34 2 0 0 0,-35 4-1998 0 0,-12 10-894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59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1356 0 0,'0'0'5765'0'0,"0"13"-7062"0"0,0 6 1432 0 0,1 0 1 0 0,7 38-1 0 0,-7-50-82 0 0,1 1-1 0 0,0-1 0 0 0,0 0 1 0 0,1 0-1 0 0,0 0 0 0 0,0 0 1 0 0,1-1-1 0 0,0 1 0 0 0,0-1 1 0 0,1 0-1 0 0,-1 0 0 0 0,10 9 1 0 0,-10-12 18 0 0,-1 0 1 0 0,1-1 0 0 0,-1 0-1 0 0,1 1 1 0 0,0-1 0 0 0,0 0 0 0 0,0-1-1 0 0,0 1 1 0 0,0-1 0 0 0,0 1-1 0 0,0-1 1 0 0,1-1 0 0 0,5 2-1 0 0,0-2 83 0 0,-1-1 0 0 0,1 0 0 0 0,-1 0-1 0 0,14-4 1 0 0,-11 2-161 0 0,0 1 0 0 0,0 0-1 0 0,15 0 1 0 0,-25 2-1 0 0,1 1-1 0 0,0-1 0 0 0,0 1 1 0 0,-1-1-1 0 0,1 1 1 0 0,0 0-1 0 0,-1 0 1 0 0,1 1-1 0 0,-1-1 0 0 0,1 0 1 0 0,-1 1-1 0 0,0-1 1 0 0,0 1-1 0 0,1 0 1 0 0,-1 0-1 0 0,0 0 0 0 0,-1 0 1 0 0,1 0-1 0 0,0 0 1 0 0,0 1-1 0 0,-1-1 1 0 0,0 0-1 0 0,1 1 0 0 0,-1-1 1 0 0,0 1-1 0 0,0 0 1 0 0,0-1-1 0 0,-1 1 1 0 0,2 5-1 0 0,0 1 61 0 0,0 1 0 0 0,-1 0 0 0 0,0 0 0 0 0,-1 0-1 0 0,0-1 1 0 0,0 1 0 0 0,-3 15 0 0 0,1-19 68 0 0,0-1 0 0 0,0 1 0 0 0,0-1 0 0 0,-1 0 0 0 0,1 1 0 0 0,-2-1-1 0 0,1 0 1 0 0,0-1 0 0 0,-1 1 0 0 0,0-1 0 0 0,0 1 0 0 0,0-1 0 0 0,-1 0 0 0 0,-6 4 0 0 0,-9 6 573 0 0,0-1 0 0 0,-25 11 0 0 0,41-22-652 0 0,-69 30 919 0 0,47-22-1006 0 0,-33 19 0 0 0,59-29-21 0 0,-1 0 0 0 0,1 0 1 0 0,0 0-1 0 0,-1 0 0 0 0,1 0 1 0 0,0 0-1 0 0,-1 0 0 0 0,1 0 1 0 0,0 1-1 0 0,-1-1 0 0 0,1 0 1 0 0,0 0-1 0 0,0 0 0 0 0,-1 0 1 0 0,1 1-1 0 0,0-1 0 0 0,-1 0 1 0 0,1 0-1 0 0,0 1 1 0 0,0-1-1 0 0,0 0 0 0 0,-1 0 1 0 0,1 1-1 0 0,0-1 0 0 0,0 0 1 0 0,0 0-1 0 0,0 1 0 0 0,0-1 1 0 0,-1 0-1 0 0,1 1 0 0 0,0-1 1 0 0,0 0-1 0 0,0 1 0 0 0,0-1 1 0 0,0 0-1 0 0,0 1 0 0 0,0-1 1 0 0,0 0-1 0 0,0 1 0 0 0,0-1 1 0 0,0 0-1 0 0,0 1 0 0 0,1-1 1 0 0,-1 0-1 0 0,0 1 1 0 0,0-1-1 0 0,0 0 0 0 0,1 1 1 0 0,0-1-217 0 0,0 0 0 0 0,0 0 1 0 0,0 0-1 0 0,0 0 0 0 0,0 0 1 0 0,1 0-1 0 0,-1 0 0 0 0,0 0 0 0 0,0-1 1 0 0,0 1-1 0 0,0 0 0 0 0,0-1 1 0 0,0 1-1 0 0,0-1 0 0 0,0 1 1 0 0,0-1-1 0 0,0 1 0 0 0,0-1 1 0 0,1-1-1 0 0,30-20-4100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2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1 523 4864 0 0,'0'0'6397'0'0,"108"24"-6341"0"0,-60-24 112 0 0,3-7 40 0 0,2-4-144 0 0,-2-4-64 0 0,-4 0-904 0 0,-5-2-620 0 0,-15 4-460 0 0,-4-11-1309 0 0</inkml:trace>
  <inkml:trace contextRef="#ctx0" brushRef="#br0" timeOffset="1">274 0 7749 0 0,'0'0'7276'0'0,"3"9"-7867"0"0,64 127 958 0 0,3 6-199 0 0,-53-101-263 0 0,0-4-1653 0 0,16 53 0 0 0,-32-87 1100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3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0 860 0 0,'0'0'13653'0'0,"13"3"-13341"0"0,42 12 27 0 0,-50-12-284 0 0,1 0 0 0 0,-1 1 0 0 0,1 0 0 0 0,-1 0 0 0 0,0 0 0 0 0,-1 1-1 0 0,1-1 1 0 0,-1 1 0 0 0,0 0 0 0 0,0 1 0 0 0,0-1 0 0 0,-1 1 0 0 0,0-1 0 0 0,3 8 0 0 0,7 10 108 0 0,27 38-24 0 0,-2-1-828 0 0,52 63-1 0 0,-89-122 610 0 0,42 42-1803 0 0,-40-40 1301 0 0,1 0 1 0 0,-1-1-1 0 0,1 0 1 0 0,0 0-1 0 0,0 0 1 0 0,0 0 0 0 0,6 1-1 0 0,22 0-6002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1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153 382 28 0 0,'0'0'1469'0'0,"-13"-9"-874"0"0,-4-3-318 0 0,7 4 141 0 0,-1 1 1 0 0,0 0-1 0 0,-16-8 0 0 0,-15 5 3688 0 0,20 2 2265 0 0,22 8-6313 0 0,51-24 86 0 0,-2-2 0 0 0,-1-2 0 0 0,77-59 0 0 0,-120 82-189 0 0,-1 1-1 0 0,0-1 1 0 0,0 0-1 0 0,0 0 1 0 0,0 0-1 0 0,-1-1 0 0 0,1 1 1 0 0,-2-1-1 0 0,1 0 1 0 0,0 1-1 0 0,-1-1 1 0 0,1-7-1 0 0,-2 11 22 0 0,-1-1-1 0 0,1 1 1 0 0,-1 0 0 0 0,0 0 0 0 0,0 0-1 0 0,0 0 1 0 0,0 0 0 0 0,0-1 0 0 0,-1 1-1 0 0,1 0 1 0 0,-1 0 0 0 0,1 0-1 0 0,-1 0 1 0 0,0 0 0 0 0,0 0 0 0 0,0 0-1 0 0,0 0 1 0 0,0 0 0 0 0,0 1 0 0 0,0-1-1 0 0,-1 0 1 0 0,1 1 0 0 0,0-1 0 0 0,-1 1-1 0 0,0-1 1 0 0,1 1 0 0 0,-1 0-1 0 0,0-1 1 0 0,0 1 0 0 0,0 0 0 0 0,1 0-1 0 0,-1 1 1 0 0,0-1 0 0 0,0 0 0 0 0,-1 0-1 0 0,1 1 1 0 0,0 0 0 0 0,-4-1 0 0 0,-2 0-3 0 0,0 0 0 0 0,0 0 0 0 0,0 1 0 0 0,0 1 1 0 0,0-1-1 0 0,0 1 0 0 0,0 0 0 0 0,1 1 0 0 0,-1 0 0 0 0,0 0 1 0 0,0 1-1 0 0,1 0 0 0 0,0 0 0 0 0,-1 1 0 0 0,1 0 1 0 0,1 0-1 0 0,-1 0 0 0 0,0 1 0 0 0,1 0 0 0 0,0 1 0 0 0,0-1 1 0 0,1 1-1 0 0,-7 9 0 0 0,5-6 71 0 0,0 0 0 0 0,1 1 0 0 0,0-1 0 0 0,1 1 0 0 0,0 0 1 0 0,0 1-1 0 0,1-1 0 0 0,0 1 0 0 0,1-1 0 0 0,1 1 0 0 0,0 0 0 0 0,0 1 0 0 0,1-1 0 0 0,0 0 0 0 0,1 0 0 0 0,1 17 1 0 0,2-20-8 0 0,-1 0 0 0 0,1 0 0 0 0,0 0-1 0 0,0 0 1 0 0,1 0 0 0 0,1 0 0 0 0,-1-1 0 0 0,1 0 0 0 0,0 0 0 0 0,0 0 0 0 0,1-1 0 0 0,0 0 0 0 0,0 0 0 0 0,1 0 0 0 0,0-1 0 0 0,0 0 0 0 0,0 0 0 0 0,9 4 0 0 0,-5-2-65 0 0,1-1-1 0 0,0-1 1 0 0,0 0-1 0 0,0-1 1 0 0,0 0-1 0 0,1 0 1 0 0,-1-2-1 0 0,1 1 1 0 0,0-2-1 0 0,0 0 1 0 0,19 0-1 0 0,-26-2-147 0 0,0-1 0 0 0,0 1 0 0 0,-1-1 0 0 0,1 0 0 0 0,-1 0 0 0 0,0-1 0 0 0,1 1 0 0 0,-1-1 0 0 0,0 0 0 0 0,-1-1 0 0 0,1 1 0 0 0,0-1 0 0 0,6-7 0 0 0,-4 3-629 0 0,0 0 1 0 0,0 0-1 0 0,-1-1 1 0 0,0 0-1 0 0,0 0 1 0 0,8-20-1 0 0,3-22-3724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1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0 3268 0 0,'0'0'7892'0'0,"-5"17"-7176"0"0,-1 0-472 0 0,1-2-14 0 0,0 1 0 0 0,1-1 1 0 0,0 1-1 0 0,1 0 0 0 0,0 22 0 0 0,2 51-140 0 0,4 1-1 0 0,4-1 1 0 0,4 1-1 0 0,4-2 1 0 0,29 97 0 0 0,-41-174-399 0 0,1 6-337 0 0,14 34 0 0 0,-17-48 373 0 0,1 0 0 0 0,-1 0 0 0 0,1 0 0 0 0,-1 0-1 0 0,1 0 1 0 0,0-1 0 0 0,0 1 0 0 0,0-1 0 0 0,1 1 0 0 0,-1-1 0 0 0,1 0 0 0 0,-1 1 0 0 0,1-1 0 0 0,0 0 0 0 0,-1-1 0 0 0,1 1 0 0 0,5 2 0 0 0,7-6-2116 0 0,4-11-513 0 0</inkml:trace>
  <inkml:trace contextRef="#ctx0" brushRef="#br0" timeOffset="1">359 539 628 0 0,'0'0'8252'0'0,"5"10"-7803"0"0,19 31-167 0 0,35 65 646 0 0,-59-105-891 0 0,0 0 0 0 0,1 0 1 0 0,-1 0-1 0 0,0-1 0 0 0,0 1 0 0 0,1 0 1 0 0,-1 0-1 0 0,0 0 0 0 0,0 0 0 0 0,0 0 1 0 0,0-1-1 0 0,0 1 0 0 0,-1 0 0 0 0,1 0 1 0 0,0 0-1 0 0,0 0 0 0 0,0 0 0 0 0,-1-1 1 0 0,1 1-1 0 0,0 0 0 0 0,-1 0 0 0 0,1 0 1 0 0,-1-1-1 0 0,1 1 0 0 0,-1 0 0 0 0,1-1 1 0 0,-1 1-1 0 0,0 0 0 0 0,1-1 0 0 0,-1 1 1 0 0,0-1-1 0 0,1 1 0 0 0,-1-1 0 0 0,0 1 1 0 0,-1 0-1 0 0,-37 12 223 0 0,35-12-824 0 0,1 0 0 0 0,-1 0 1 0 0,1 0-1 0 0,-1 0 0 0 0,1 1 0 0 0,-1-1 0 0 0,-3 3 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12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0 438 716 0 0,'0'0'2750'0'0,"16"-3"-1258"0"0,0 1-1143 0 0,-6 0-132 0 0,1 1 0 0 0,-1-2 0 0 0,0 1 0 0 0,0-2 0 0 0,0 1 1 0 0,0-1-1 0 0,13-8 0 0 0,12-7 128 0 0,0-2 0 0 0,-2-1 0 0 0,0-2-1 0 0,-2-1 1 0 0,-1-1 0 0 0,-1-2 0 0 0,38-46 0 0 0,-61 66-275 0 0,0-1-1 0 0,-1 0 1 0 0,0-1 0 0 0,-1 1-1 0 0,0-1 1 0 0,0 0 0 0 0,3-18-1 0 0,-6 25-27 0 0,0 0 0 0 0,-1 0 0 0 0,0 0 0 0 0,0 0 0 0 0,0 0 0 0 0,0 0 0 0 0,0 0 0 0 0,-1 0 0 0 0,1 0 0 0 0,-1 0-1 0 0,0 0 1 0 0,0 0 0 0 0,-2-4 0 0 0,2 5 11 0 0,0 1 0 0 0,-1-1 0 0 0,1 0-1 0 0,-1 1 1 0 0,1-1 0 0 0,-1 1 0 0 0,0-1 0 0 0,0 1-1 0 0,1 0 1 0 0,-1 0 0 0 0,0 0 0 0 0,0 0-1 0 0,0 0 1 0 0,0 0 0 0 0,0 0 0 0 0,-1 1 0 0 0,1-1-1 0 0,0 1 1 0 0,0-1 0 0 0,-4 1 0 0 0,1-1 17 0 0,-1 1 0 0 0,1 0 0 0 0,0 0 0 0 0,0 1-1 0 0,0-1 1 0 0,-1 1 0 0 0,1 0 0 0 0,0 0 0 0 0,0 1 0 0 0,0 0 0 0 0,0 0 0 0 0,1 0 0 0 0,-1 0 0 0 0,0 1 0 0 0,1-1 0 0 0,0 1 0 0 0,-1 0 0 0 0,-5 7 0 0 0,5-5-53 0 0,1 0 1 0 0,0 0-1 0 0,1 0 1 0 0,-1 0-1 0 0,1 1 1 0 0,0-1-1 0 0,1 1 1 0 0,-1 0-1 0 0,1 0 1 0 0,0 0-1 0 0,1 0 1 0 0,-1 0-1 0 0,1 1 1 0 0,0-1-1 0 0,1 9 1 0 0,-1-8-38 0 0,1 0 0 0 0,1 0 0 0 0,-1 1 0 0 0,1-1 0 0 0,1 0 0 0 0,-1 0 0 0 0,1 0 0 0 0,1 0 1 0 0,-1-1-1 0 0,1 1 0 0 0,0 0 0 0 0,0-1 0 0 0,1 0 0 0 0,6 9 0 0 0,-4-8 26 0 0,1 0 0 0 0,0-1-1 0 0,0 1 1 0 0,1-2 0 0 0,-1 1 0 0 0,1-1-1 0 0,1 0 1 0 0,-1 0 0 0 0,17 6 0 0 0,0-3-836 0 0,1-1 1 0 0,1 0-1 0 0,-1-2 0 0 0,1-2 1 0 0,0 0-1 0 0,53-2 1 0 0,-22-3-3080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3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137 614 7869 0 0,'0'0'3387'0'0,"5"-16"-2685"0"0,-5 16-702 0 0,18-52 83 0 0,-3-1 0 0 0,18-106 0 0 0,-30 123-72 0 0,-2 0 0 0 0,-6-59-1 0 0,4 85 13 0 0,0-1 0 0 0,-1 1 0 0 0,-1-1 0 0 0,0 1 0 0 0,0 0 0 0 0,-1 0 1 0 0,0 1-1 0 0,0-1 0 0 0,-1 1 0 0 0,-1 0 0 0 0,1 0 0 0 0,-2 0 0 0 0,-11-12 0 0 0,17 19 12 0 0,-1 1 0 0 0,1-1 0 0 0,-1 1 1 0 0,0-1-1 0 0,0 1 0 0 0,0 0 0 0 0,0-1 0 0 0,0 1 1 0 0,0 0-1 0 0,0 0 0 0 0,0 0 0 0 0,0 1 0 0 0,0-1 1 0 0,0 0-1 0 0,-1 1 0 0 0,1 0 0 0 0,0-1 0 0 0,-1 1 1 0 0,1 0-1 0 0,0 0 0 0 0,0 0 0 0 0,-3 1 0 0 0,2 0-52 0 0,0 0 1 0 0,0 0-1 0 0,1 1 0 0 0,-1-1 0 0 0,0 1 0 0 0,1 0 0 0 0,-1 0 1 0 0,1 0-1 0 0,0 0 0 0 0,0 0 0 0 0,-1 0 0 0 0,1 1 1 0 0,1-1-1 0 0,-3 4 0 0 0,-3 6-56 0 0,1 0-1 0 0,0 0 1 0 0,1 1 0 0 0,0 0-1 0 0,1 0 1 0 0,-4 19 0 0 0,2 11 151 0 0,2 0 0 0 0,2 72-1 0 0,18 87 219 0 0,-1-100-137 0 0,28 100-1 0 0,43 96-356 0 0,-67-233-103 0 0,21 92-6121 0 0,-38-147 5392 0 0,6 28-4311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2 353 8325 0 0,'0'0'3927'0'0,"0"-12"-3775"0"0,0 2-159 0 0,-1 6 3 0 0,1 1-1 0 0,0-1 1 0 0,0 0-1 0 0,0 0 0 0 0,0 0 1 0 0,1 0-1 0 0,-1 0 1 0 0,1 0-1 0 0,0 1 1 0 0,0-1-1 0 0,1 0 0 0 0,-1 1 1 0 0,1-1-1 0 0,-1 1 1 0 0,1-1-1 0 0,1 1 1 0 0,-1 0-1 0 0,0 0 0 0 0,4-4 1 0 0,17-13-113 0 0,2 1 1 0 0,0 1-1 0 0,1 1 0 0 0,31-15 1 0 0,117-48-63 0 0,-164 76 165 0 0,118-43 31 0 0,-113 42-69 0 0,2 1 0 0 0,-1 1 1 0 0,0 1-1 0 0,1 0 0 0 0,-1 1 0 0 0,20 1 0 0 0,-30 1 91 0 0,0 1-1 0 0,0-1 0 0 0,0 1 1 0 0,0 0-1 0 0,0 0 0 0 0,-1 1 0 0 0,1 0 1 0 0,-1 0-1 0 0,0 0 0 0 0,0 1 1 0 0,0-1-1 0 0,0 1 0 0 0,0 1 0 0 0,-1-1 1 0 0,0 1-1 0 0,0-1 0 0 0,0 1 1 0 0,0 0-1 0 0,5 10 0 0 0,4 11 94 0 0,0-1 1 0 0,18 54-1 0 0,-24-56-333 0 0,-4-16-105 0 0,8 22-1172 0 0,-2-11-2435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4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9521 0 0,'0'0'2268'0'0</inkml:trace>
  <inkml:trace contextRef="#ctx0" brushRef="#br0" timeOffset="1">421 261 2672 0 0,'0'0'12167'0'0,"-11"13"-11939"0"0,-2 4-216 0 0,8-9-33 0 0,-1-1 1 0 0,0 0-1 0 0,0 0 0 0 0,0-1 1 0 0,-1 0-1 0 0,-13 10 1 0 0,20-16 0 0 0,0 0 1 0 0,0 0 0 0 0,0 0-1 0 0,0 1 1 0 0,0-1-1 0 0,-1 0 1 0 0,1 0 0 0 0,0 0-1 0 0,0 0 1 0 0,0 0 0 0 0,0 0-1 0 0,-1 1 1 0 0,1-1 0 0 0,0 0-1 0 0,0 0 1 0 0,0 0-1 0 0,-1 0 1 0 0,1 0 0 0 0,0 0-1 0 0,0 0 1 0 0,0 0 0 0 0,-1 0-1 0 0,1 0 1 0 0,0 0-1 0 0,0 0 1 0 0,0 0 0 0 0,-1 0-1 0 0,1 0 1 0 0,0 0 0 0 0,0 0-1 0 0,0 0 1 0 0,-1 0-1 0 0,1 0 1 0 0,0 0 0 0 0,0-1-1 0 0,0 1 1 0 0,0 0 0 0 0,-1 0-1 0 0,1 0 1 0 0,0 0 0 0 0,0 0-1 0 0,0 0 1 0 0,0-1-1 0 0,0 1 1 0 0,-1 0 0 0 0,1 0-1 0 0,0 0 1 0 0,0 0 0 0 0,0-1-1 0 0,0 1 1 0 0,0 0-1 0 0,0 0 1 0 0,0 0 0 0 0,0-1-1 0 0,0-17-880 0 0,10-22-309 0 0,-6 29 1251 0 0,1 1 0 0 0,0 0 0 0 0,1 1 1 0 0,0-1-1 0 0,1 1 0 0 0,0 0 0 0 0,0 1 0 0 0,1 0 0 0 0,16-14 0 0 0,-20 19 31 0 0,1 0 1 0 0,-1 0 0 0 0,1 1-1 0 0,-1-1 1 0 0,1 1 0 0 0,0 0-1 0 0,0 1 1 0 0,0-1 0 0 0,0 1-1 0 0,0 0 1 0 0,0 0 0 0 0,0 1-1 0 0,0-1 1 0 0,0 1 0 0 0,0 0 0 0 0,1 1-1 0 0,-1-1 1 0 0,0 1 0 0 0,0 0-1 0 0,0 0 1 0 0,0 1 0 0 0,0-1-1 0 0,-1 1 1 0 0,6 3 0 0 0,-1 0-60 0 0,-1-1 1 0 0,0 2-1 0 0,-1-1 1 0 0,1 1-1 0 0,-1 1 1 0 0,0-1-1 0 0,0 1 1 0 0,-1 1-1 0 0,0-1 1 0 0,-1 1-1 0 0,1 0 1 0 0,-1 0-1 0 0,-1 0 1 0 0,0 1-1 0 0,0 0 1 0 0,4 12-1 0 0,-5-11-870 0 0,-1 0 0 0 0,0 0 0 0 0,0 0 0 0 0,-1 1 0 0 0,1 11 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4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 7717 0 0,'0'0'4251'0'0,"15"11"-3720"0"0,0 0-376 0 0,-7-6-87 0 0,-1 0 0 0 0,1 1 0 0 0,-1 0-1 0 0,0 0 1 0 0,-1 0 0 0 0,1 1 0 0 0,-1 0 0 0 0,-1 0 0 0 0,1 1 0 0 0,4 10 0 0 0,11 23 34 0 0,-1 1 1 0 0,-3 1 0 0 0,-1 1 0 0 0,-2 1 0 0 0,-3 0 0 0 0,-1 0-1 0 0,5 67 1 0 0,-14-108-180 0 0,-1 0 0 0 0,0 0-1 0 0,1 0 1 0 0,-2 0-1 0 0,1 0 1 0 0,0 0 0 0 0,-1-1-1 0 0,0 1 1 0 0,-1 5 0 0 0,1-8 76 0 0,0 0 0 0 0,0 0 0 0 0,0-1 0 0 0,0 1 0 0 0,0 0 0 0 0,0 0 0 0 0,0 0 0 0 0,0-1 0 0 0,0 1 0 0 0,-1 0 1 0 0,1-1-1 0 0,0 1 0 0 0,0-1 0 0 0,-1 0 0 0 0,1 1 0 0 0,0-1 0 0 0,-1 0 0 0 0,1 0 0 0 0,0 0 0 0 0,0 0 0 0 0,-1 0 0 0 0,1 0 1 0 0,0 0-1 0 0,-1 0 0 0 0,1-1 0 0 0,0 1 0 0 0,-1 0 0 0 0,1-1 0 0 0,0 1 0 0 0,-2-2 0 0 0,-50-16-382 0 0,42 13 377 0 0,0 1 0 0 0,1 0 0 0 0,-1 1 0 0 0,0 0 0 0 0,-1 1 0 0 0,-13-2 1 0 0,21 4 8 0 0,0 0 1 0 0,0 0-1 0 0,0 1 0 0 0,1-1 1 0 0,-1 1-1 0 0,0-1 1 0 0,0 1-1 0 0,1 0 1 0 0,-1 1-1 0 0,0-1 1 0 0,1 1-1 0 0,-1-1 1 0 0,1 1-1 0 0,0 0 1 0 0,-1 0-1 0 0,1 1 1 0 0,-5 4-1 0 0,4-3 27 0 0,1 1 0 0 0,0-1 0 0 0,0 1 0 0 0,0 0 0 0 0,0 0 0 0 0,1 0 0 0 0,0 0 0 0 0,0 0 0 0 0,0 0 0 0 0,1 1 0 0 0,0-1 0 0 0,-1 7 0 0 0,1-7-41 0 0,0 1 0 0 0,0-1 0 0 0,1 0-1 0 0,-1 1 1 0 0,1-1 0 0 0,1 0 0 0 0,-1 1 0 0 0,1-1-1 0 0,0 0 1 0 0,0 1 0 0 0,0-1 0 0 0,1 0 0 0 0,0 0-1 0 0,0 0 1 0 0,0 0 0 0 0,1-1 0 0 0,-1 1 0 0 0,1 0-1 0 0,0-1 1 0 0,1 0 0 0 0,-1 0 0 0 0,1 0 0 0 0,0 0-1 0 0,0 0 1 0 0,0-1 0 0 0,0 0 0 0 0,0 0 0 0 0,1 0-1 0 0,0 0 1 0 0,-1-1 0 0 0,1 1 0 0 0,0-1-1 0 0,0 0 1 0 0,0-1 0 0 0,9 2 0 0 0,-5-1-268 0 0,1 0-1 0 0,-1-1 1 0 0,1 0 0 0 0,-1-1 0 0 0,1 0-1 0 0,0 0 1 0 0,10-3 0 0 0,-11 1-579 0 0,0 0 0 0 0,0-1 1 0 0,0 0-1 0 0,15-7 0 0 0,26-17-4345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5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93 5016 0 0,'0'0'9545'0'0,"-13"10"-9425"0"0,-37 34 127 0 0,47-42-255 0 0,0 0-1 0 0,0 1 1 0 0,1-1-1 0 0,-1 1 1 0 0,1 0 0 0 0,-1 0-1 0 0,1 0 1 0 0,0 0-1 0 0,0 0 1 0 0,1 0 0 0 0,-1 0-1 0 0,1 1 1 0 0,-1-1-1 0 0,1 1 1 0 0,0-1 0 0 0,0 1-1 0 0,1-1 1 0 0,-1 1-1 0 0,1 0 1 0 0,-1-1 0 0 0,1 1-1 0 0,1 0 1 0 0,-1-1-1 0 0,0 1 1 0 0,1 0 0 0 0,0-1-1 0 0,0 1 1 0 0,0-1-1 0 0,0 1 1 0 0,0-1 0 0 0,1 1-1 0 0,-1-1 1 0 0,1 0-1 0 0,0 0 1 0 0,0 0 0 0 0,4 4-1 0 0,-4-4-31 0 0,0-1-1 0 0,1 1 1 0 0,0-1 0 0 0,-1 0-1 0 0,1 0 1 0 0,0 0-1 0 0,0 0 1 0 0,0 0 0 0 0,1 0-1 0 0,-1-1 1 0 0,0 0-1 0 0,0 1 1 0 0,1-1 0 0 0,-1-1-1 0 0,1 1 1 0 0,-1 0 0 0 0,1-1-1 0 0,-1 0 1 0 0,1 0-1 0 0,0 0 1 0 0,-1 0 0 0 0,1 0-1 0 0,-1-1 1 0 0,1 1-1 0 0,-1-1 1 0 0,1 0 0 0 0,-1 0-1 0 0,0-1 1 0 0,0 1-1 0 0,1-1 1 0 0,-1 1 0 0 0,0-1-1 0 0,5-4 1 0 0,-3 1 99 0 0,-1 0-1 0 0,1 0 1 0 0,-1 0 0 0 0,0 0-1 0 0,0-1 1 0 0,-1 0 0 0 0,0 1 0 0 0,0-1-1 0 0,0-1 1 0 0,-1 1 0 0 0,0 0-1 0 0,0-1 1 0 0,1-9 0 0 0,-1 4 76 0 0,0 0-1 0 0,-1 0 1 0 0,-1 0 0 0 0,0 0-1 0 0,0 0 1 0 0,-5-21 0 0 0,4 29-109 0 0,1 0 1 0 0,-2-1-1 0 0,1 1 0 0 0,0 0 1 0 0,-1 0-1 0 0,0 0 0 0 0,0 0 1 0 0,0 0-1 0 0,0 0 1 0 0,-1 1-1 0 0,0-1 0 0 0,1 1 1 0 0,-1-1-1 0 0,0 1 1 0 0,-1 0-1 0 0,1 0 0 0 0,-1 1 1 0 0,1-1-1 0 0,-1 1 1 0 0,0 0-1 0 0,0-1 0 0 0,0 2 1 0 0,0-1-1 0 0,0 0 1 0 0,0 1-1 0 0,0 0 0 0 0,-1 0 1 0 0,1 0-1 0 0,0 0 0 0 0,-1 1 1 0 0,1 0-1 0 0,-1 0 1 0 0,-3 0-1 0 0,-1 1-112 0 0,0 0 0 0 0,1 0 0 0 0,-1 1 0 0 0,1 0 0 0 0,0 0 0 0 0,-1 1 0 0 0,1 0 0 0 0,1 1 0 0 0,-1 0 0 0 0,0 0 0 0 0,1 0 0 0 0,0 1 0 0 0,0 0 0 0 0,0 0 0 0 0,0 1 0 0 0,-6 7 0 0 0,6-3-306 0 0,-1-1 0 0 0,1 1 0 0 0,1 0 0 0 0,-9 17-1 0 0,13-22-354 0 0,0 0 0 0 0,0 0 0 0 0,1 1 0 0 0,0-1 0 0 0,0 1 0 0 0,0-1 0 0 0,0 8 0 0 0,1-2-2300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4:59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0 267 9401 0 0,'0'0'2948'0'0,"19"88"-4104"0"0,-18-61 1284 0 0,-1 4 168 0 0,0-1-296 0 0,0 1-360 0 0,-4-6-192 0 0,0-3-624 0 0,0-10-1248 0 0</inkml:trace>
  <inkml:trace contextRef="#ctx0" brushRef="#br0" timeOffset="1">12 1 3180 0 0,'0'0'5165'0'0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5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0 560 0 0,'0'0'5981'0'0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6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4364 0 0,'0'0'10465'0'0,"0"4"-10730"0"0,38 393 2026 0 0,-32 5-1091 0 0,-13-311 586 0 0,8-98-599 0 0,8-24-718 0 0,2 1 1 0 0,1 0 0 0 0,16-28-1 0 0,1-4-101 0 0,-27 58 208 0 0,2-6-114 0 0,0 0 0 0 0,1 0-1 0 0,0 1 1 0 0,1-1 0 0 0,11-12-1 0 0,-16 20 46 0 0,1 0 0 0 0,-1 1 0 0 0,1-1 0 0 0,0 1 0 0 0,-1 0 0 0 0,1-1 0 0 0,0 1 0 0 0,0 0 0 0 0,0 0 0 0 0,0 0 0 0 0,0 1 0 0 0,0-1 0 0 0,0 0 0 0 0,0 1 0 0 0,1-1 0 0 0,-1 1 0 0 0,0 0 0 0 0,0 0 0 0 0,0 0 0 0 0,1 0 0 0 0,-1 0 0 0 0,0 0 0 0 0,0 0 0 0 0,0 1 0 0 0,1-1 0 0 0,-1 1 0 0 0,0 0 0 0 0,0-1 0 0 0,0 1 0 0 0,0 0 0 0 0,0 0 0 0 0,0 0 0 0 0,3 3 0 0 0,9 7 62 0 0,1 1 0 0 0,-1 0 0 0 0,-1 1 0 0 0,0 1 0 0 0,20 27 0 0 0,-17-20-801 0 0,35 34 0 0 0,-50-54 629 0 0,-1-1 0 0 0,1 1 0 0 0,0 0 0 0 0,0 0 0 0 0,0-1 0 0 0,0 1 0 0 0,0 0 0 0 0,0-1 0 0 0,0 1 0 0 0,0-1 0 0 0,0 1 0 0 0,0-1 0 0 0,0 0-1 0 0,1 1 1 0 0,-1-1 0 0 0,0 0 0 0 0,0 0 0 0 0,0 0 0 0 0,0 0 0 0 0,1 0 0 0 0,-1 0 0 0 0,0 0 0 0 0,0 0 0 0 0,0-1 0 0 0,0 1 0 0 0,0 0 0 0 0,0 0 0 0 0,1-1 0 0 0,-1 1 0 0 0,0-1 0 0 0,0 1 0 0 0,0-1 0 0 0,0 0 0 0 0,0 1-1 0 0,-1-1 1 0 0,3-1 0 0 0,1-3-625 0 0,0 1 0 0 0,-1-1 0 0 0,1 0 0 0 0,-1 0 0 0 0,0 0 0 0 0,3-8 0 0 0,7-19-2317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7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9 496 0 0,'0'0'9410'0'0,"-2"12"-8495"0"0,-3 16-302 0 0,-10 82 618 0 0,15-101-1229 0 0,-1-1 0 0 0,1 1-1 0 0,0-1 1 0 0,1 1-1 0 0,0-1 1 0 0,0 0 0 0 0,1 1-1 0 0,0-1 1 0 0,0 0 0 0 0,7 13-1 0 0,-8-19 14 0 0,0 1 0 0 0,0-1-1 0 0,1 0 1 0 0,-1 0 0 0 0,1 0-1 0 0,0 0 1 0 0,0 0 0 0 0,0-1 0 0 0,-1 1-1 0 0,2-1 1 0 0,-1 1 0 0 0,0-1-1 0 0,0 1 1 0 0,0-1 0 0 0,1 0 0 0 0,-1 0-1 0 0,0 0 1 0 0,1-1 0 0 0,-1 1-1 0 0,1 0 1 0 0,-1-1 0 0 0,1 0 0 0 0,-1 1-1 0 0,1-1 1 0 0,0 0 0 0 0,-1 0 0 0 0,1-1-1 0 0,-1 1 1 0 0,1 0 0 0 0,-1-1-1 0 0,1 0 1 0 0,4-1 0 0 0,-2 0 58 0 0,0-1 1 0 0,0 0-1 0 0,0 1 0 0 0,-1-2 1 0 0,1 1-1 0 0,-1 0 0 0 0,1-1 1 0 0,-1 0-1 0 0,0 0 0 0 0,-1 0 1 0 0,1 0-1 0 0,-1-1 1 0 0,0 0-1 0 0,4-5 0 0 0,-2-1 87 0 0,-1-1-1 0 0,1 0 1 0 0,-2 1-1 0 0,1-2 0 0 0,-2 1 1 0 0,0 0-1 0 0,1-21 1 0 0,-2 28-122 0 0,-1 0 1 0 0,0 0 0 0 0,0 0 0 0 0,-1 0 0 0 0,1 0 0 0 0,-1-1-1 0 0,0 1 1 0 0,-1 0 0 0 0,1 0 0 0 0,-1 1 0 0 0,0-1 0 0 0,0 0-1 0 0,0 1 1 0 0,-1-1 0 0 0,0 1 0 0 0,0 0 0 0 0,0-1 0 0 0,0 1-1 0 0,-1 1 1 0 0,-6-7 0 0 0,7 8-85 0 0,0 1 0 0 0,0-1-1 0 0,0 1 1 0 0,-1 0 0 0 0,1-1 0 0 0,0 2-1 0 0,0-1 1 0 0,-1 0 0 0 0,1 1 0 0 0,-1-1-1 0 0,1 1 1 0 0,0 0 0 0 0,-1 0 0 0 0,1 0-1 0 0,-1 1 1 0 0,1-1 0 0 0,0 1-1 0 0,-1 0 1 0 0,1 0 0 0 0,0 0 0 0 0,0 0-1 0 0,0 1 1 0 0,0-1 0 0 0,0 1 0 0 0,-3 2-1 0 0,1-1-454 0 0,-1 1-1 0 0,1-1 0 0 0,1 1 0 0 0,-1 0 1 0 0,0 1-1 0 0,1-1 0 0 0,0 1 1 0 0,0 0-1 0 0,1 0 0 0 0,-1 0 0 0 0,1 0 1 0 0,-5 11-1 0 0,6-5-3335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7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27 229 3816 0 0,'0'0'12796'0'0,"-1"13"-12646"0"0,-7 24-159 0 0,3-17-90 0 0,0 1-1 0 0,2 0 1 0 0,0 0 0 0 0,2 0 0 0 0,1 33 0 0 0,0-52 28 0 0,0-1 0 0 0,0 0-1 0 0,1 0 1 0 0,-1 0 0 0 0,0 0 0 0 0,0 0-1 0 0,1 0 1 0 0,-1 0 0 0 0,1 0 0 0 0,-1 0-1 0 0,1 0 1 0 0,-1 0 0 0 0,1 0 0 0 0,0 0-1 0 0,-1-1 1 0 0,1 1 0 0 0,0 0 0 0 0,0 0-1 0 0,1 0 1 0 0,-2-1 16 0 0,1 1 0 0 0,0-1 1 0 0,0 0-1 0 0,-1 0 0 0 0,1 0 0 0 0,0 0 0 0 0,0 0 0 0 0,0 0 0 0 0,-1 0 1 0 0,1 0-1 0 0,0 0 0 0 0,0 0 0 0 0,-1 0 0 0 0,1 0 0 0 0,0-1 1 0 0,0 1-1 0 0,-1 0 0 0 0,1-1 0 0 0,0 1 0 0 0,0-1 0 0 0,3-1-11 0 0,-1-1-1 0 0,0 1 0 0 0,0-1 1 0 0,0 0-1 0 0,0 0 0 0 0,0 0 1 0 0,0 0-1 0 0,2-5 0 0 0,5-10 42 0 0,-8 14 195 0 0,0 0 0 0 0,1 0 1 0 0,-1 0-1 0 0,1 0 0 0 0,0 0 1 0 0,4-3-1 0 0,-6 5-141 0 0,1 1 0 0 0,-1 0 0 0 0,1 0 0 0 0,0 0 0 0 0,-1 1 0 0 0,1-1 0 0 0,0 0 0 0 0,0 1 0 0 0,0-1 0 0 0,0 1 0 0 0,-1-1 0 0 0,1 1 0 0 0,0 0 0 0 0,0 0 0 0 0,0 0 0 0 0,0 0 0 0 0,0 0 0 0 0,0 0 0 0 0,2 1 0 0 0,12 3-27 0 0,-1 0-1 0 0,0 1 1 0 0,-1 1 0 0 0,18 9-1 0 0,-12-6 32 0 0,34 12 1 0 0,-47-19 22 0 0,-1 0 1 0 0,1-1-1 0 0,-1 0 1 0 0,1 0-1 0 0,0 0 1 0 0,-1-1-1 0 0,1 0 0 0 0,0-1 1 0 0,11-1-1 0 0,-15 0 20 0 0,1 1 0 0 0,-1-1 0 0 0,0 0-1 0 0,0 0 1 0 0,0 0 0 0 0,0 0 0 0 0,0 0-1 0 0,0-1 1 0 0,0 1 0 0 0,-1-1 0 0 0,1 1-1 0 0,-1-1 1 0 0,0 0 0 0 0,0 0-1 0 0,0-1 1 0 0,0 1 0 0 0,0 0 0 0 0,-1 0-1 0 0,0-1 1 0 0,1 1 0 0 0,0-6 0 0 0,2-6 463 0 0,0 0-1 0 0,-1-1 1 0 0,2-25 0 0 0,-3 16-453 0 0,-2 0 1 0 0,0 0-1 0 0,-1 0 0 0 0,-9-45 0 0 0,8 62-185 0 0,0 1-1 0 0,0-1 0 0 0,-1 1 1 0 0,0 0-1 0 0,-1 0 1 0 0,1 0-1 0 0,-1 0 0 0 0,-8-10 1 0 0,9 14-64 0 0,-1-1 0 0 0,1 1 0 0 0,0 0 0 0 0,-1 0 0 0 0,0 0 0 0 0,0 1 0 0 0,0-1 0 0 0,0 1 0 0 0,0 0 0 0 0,-1 0 0 0 0,1 0 0 0 0,0 1 0 0 0,-1 0 0 0 0,0-1-1 0 0,-6 1 1 0 0,2-1-867 0 0,0 1-1 0 0,-1 1 0 0 0,1 0 1 0 0,0 0-1 0 0,0 1 0 0 0,0 0 1 0 0,-9 3-1 0 0,-39 15-6727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8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0 134 6309 0 0,'0'0'8716'0'0,"4"11"-8724"0"0,5 19 254 0 0,-1 1-1 0 0,-1 0 0 0 0,-2 0 1 0 0,2 53-1 0 0,-5-105-201 0 0,1 0 0 0 0,2 1 0 0 0,0-1 0 0 0,12-33 0 0 0,-12 41-93 0 0,1-7-25 0 0,17-32-1 0 0,-22 48 30 0 0,1 0-1 0 0,0 0 0 0 0,1 0 0 0 0,-1 1 0 0 0,0-1 0 0 0,1 1 0 0 0,0 0 0 0 0,0 0 0 0 0,0 0 0 0 0,0 0 0 0 0,1 0 0 0 0,-1 1 0 0 0,1 0 0 0 0,-1-1 0 0 0,5-1 0 0 0,-5 4 44 0 0,-1-1 0 0 0,1 0 0 0 0,-1 1 0 0 0,1-1 0 0 0,-1 1 0 0 0,1 0 0 0 0,-1 0 0 0 0,1 0 0 0 0,-1 0 0 0 0,1 0 0 0 0,-1 1 0 0 0,1-1 0 0 0,-1 1 0 0 0,0-1 0 0 0,1 1 0 0 0,-1 0 0 0 0,0 0 0 0 0,1 0 0 0 0,-1 0 0 0 0,0 1-1 0 0,0-1 1 0 0,0 0 0 0 0,0 1 0 0 0,0 0 0 0 0,0-1 0 0 0,0 1 0 0 0,-1 0 0 0 0,1 0 0 0 0,0 0 0 0 0,-1 0 0 0 0,0 0 0 0 0,0 1 0 0 0,1-1 0 0 0,-1 0 0 0 0,0 0 0 0 0,-1 1 0 0 0,1-1 0 0 0,0 1 0 0 0,-1-1 0 0 0,1 1 0 0 0,-1-1 0 0 0,0 1-1 0 0,0 4 1 0 0,0-7 12 0 0,0 0-1 0 0,0 0 0 0 0,0 0 0 0 0,0 0 0 0 0,0 0 0 0 0,0 0 1 0 0,0 0-1 0 0,0 0 0 0 0,0 1 0 0 0,0-1 0 0 0,0 0 1 0 0,0 0-1 0 0,0 0 0 0 0,0 0 0 0 0,0 0 0 0 0,0 0 0 0 0,0 0 1 0 0,0 0-1 0 0,0 0 0 0 0,0 0 0 0 0,0 1 0 0 0,0-1 0 0 0,0 0 1 0 0,0 0-1 0 0,0 0 0 0 0,0 0 0 0 0,0 0 0 0 0,0 0 1 0 0,0 0-1 0 0,0 0 0 0 0,1 0 0 0 0,-1 0 0 0 0,0 0 0 0 0,0 0 1 0 0,0 0-1 0 0,0 0 0 0 0,0 1 0 0 0,0-1 0 0 0,0 0 0 0 0,0 0 1 0 0,0 0-1 0 0,0 0 0 0 0,1 0 0 0 0,-1 0 0 0 0,0 0 1 0 0,0 0-1 0 0,0 0 0 0 0,0 0 0 0 0,0 0 0 0 0,0 0 0 0 0,0 0 1 0 0,0 0-1 0 0,0 0 0 0 0,0 0 0 0 0,1 0 0 0 0,-1-1 0 0 0,0 1 1 0 0,0 0-1 0 0,0 0 0 0 0,0 0 0 0 0,0 0 0 0 0,8-7 116 0 0,10-16-320 0 0,-15 17 246 0 0,9-9-128 0 0,0 0 1 0 0,28-26-1 0 0,-37 38 81 0 0,0 0 0 0 0,1 0-1 0 0,0 0 1 0 0,0 1 0 0 0,-1-1 0 0 0,1 1 0 0 0,1 0 0 0 0,-1 0-1 0 0,0 0 1 0 0,0 1 0 0 0,1 0 0 0 0,-1 0 0 0 0,1 0-1 0 0,-1 0 1 0 0,1 0 0 0 0,0 1 0 0 0,-1 0 0 0 0,9 1-1 0 0,-9 0-21 0 0,0 0 0 0 0,-1 1-1 0 0,1-1 1 0 0,0 1-1 0 0,-1 0 1 0 0,0 0 0 0 0,1 1-1 0 0,-1-1 1 0 0,0 1-1 0 0,0-1 1 0 0,0 1-1 0 0,-1 0 1 0 0,5 6 0 0 0,31 50-313 0 0,-25-36-299 0 0,-4-5-441 0 0,8 14-1744 0 0,-2-19-4041 0 0,-4-12 2983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9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1 4484 0 0,'0'0'10289'0'0,"-14"9"-10319"0"0,-47 31 1 0 0,56-37-19 0 0,1 1 0 0 0,-1-1 0 0 0,1 1 0 0 0,0 0 0 0 0,0 0 0 0 0,0 0 0 0 0,1 0 0 0 0,-1 1 0 0 0,1 0 0 0 0,0-1 0 0 0,0 1 0 0 0,1 0 0 0 0,0 1 0 0 0,-1-1 0 0 0,2 0-1 0 0,-1 1 1 0 0,1-1 0 0 0,0 1 0 0 0,0-1 0 0 0,0 1 0 0 0,1-1 0 0 0,0 8 0 0 0,2-12 55 0 0,1 0 1 0 0,-1 0-1 0 0,1 0 0 0 0,-1 0 0 0 0,1-1 0 0 0,-1 1 1 0 0,1-1-1 0 0,0 0 0 0 0,-1 1 0 0 0,1-1 0 0 0,0-1 1 0 0,0 1-1 0 0,4-1 0 0 0,-1 1-8 0 0,5 0 24 0 0,0 0 0 0 0,0 1 0 0 0,1 1 0 0 0,-1 0 0 0 0,0 0 0 0 0,0 1 0 0 0,0 1 0 0 0,11 5 0 0 0,-17-7-238 0 0,1 2 0 0 0,0-1 0 0 0,-1 0 0 0 0,0 1 0 0 0,0 0 0 0 0,0 1 0 0 0,0-1 0 0 0,5 7 0 0 0,-7-6-640 0 0,1-1 0 0 0,-1 1 1 0 0,0 0-1 0 0,-1 0 0 0 0,1 1 0 0 0,1 5 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9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1 132 652 0 0,'0'0'8704'0'0,"14"1"-8144"0"0,46 2-22 0 0,-57-3-494 0 0,1 1 1 0 0,0-1-1 0 0,-1 1 0 0 0,1 0 1 0 0,-1 0-1 0 0,1 1 1 0 0,-1-1-1 0 0,1 1 1 0 0,-1-1-1 0 0,0 1 1 0 0,0 0-1 0 0,0 0 1 0 0,0 1-1 0 0,0-1 1 0 0,0 1-1 0 0,-1-1 0 0 0,1 1 1 0 0,-1 0-1 0 0,1 0 1 0 0,2 5-1 0 0,-3-3 69 0 0,1 1-1 0 0,-1 0 1 0 0,0 0-1 0 0,0-1 1 0 0,0 1-1 0 0,-1 0 1 0 0,0 1-1 0 0,0-1 1 0 0,-1 10-1 0 0,0-15-82 0 0,0-1-1 0 0,1 0 1 0 0,-1 1-1 0 0,0-1 1 0 0,0 1-1 0 0,0-1 1 0 0,0 1-1 0 0,0-1 1 0 0,-1 0-1 0 0,1 1 0 0 0,0-1 1 0 0,0 1-1 0 0,0-1 1 0 0,0 0-1 0 0,0 1 1 0 0,0-1-1 0 0,-1 1 1 0 0,1-1-1 0 0,0 0 1 0 0,0 1-1 0 0,-1-1 0 0 0,1 0 1 0 0,0 1-1 0 0,0-1 1 0 0,-1 0-1 0 0,1 0 1 0 0,0 1-1 0 0,-1-1 1 0 0,1 0-1 0 0,0 0 1 0 0,-1 1-1 0 0,1-1 0 0 0,-1 0 1 0 0,1 0-1 0 0,0 0 1 0 0,-1 0-1 0 0,1 0 1 0 0,-1 0-1 0 0,1 0 1 0 0,-1 0-1 0 0,1 0 1 0 0,0 0-1 0 0,-1 0 0 0 0,0 0 1 0 0,0 0-5 0 0,0 0 0 0 0,1-1 0 0 0,-1 1 0 0 0,0 0 0 0 0,0-1 0 0 0,1 1 0 0 0,-1-1 0 0 0,0 1 0 0 0,0-1 0 0 0,1 1 0 0 0,-1-1 0 0 0,1 1 0 0 0,-1-1 0 0 0,0 0 0 0 0,1 1 0 0 0,-1-1 0 0 0,1 0 0 0 0,0 0 0 0 0,-1 1 0 0 0,1-1 0 0 0,0 0 0 0 0,-1-1 0 0 0,-1-9-169 0 0,1 0 0 0 0,0 0 1 0 0,0 0-1 0 0,1 0 1 0 0,1-1-1 0 0,0 1 0 0 0,0 0 1 0 0,1 0-1 0 0,1 0 0 0 0,0 0 1 0 0,0 1-1 0 0,1-1 0 0 0,8-15 1 0 0,-9 20 159 0 0,0 1 0 0 0,1-1 0 0 0,0 0 0 0 0,0 1-1 0 0,0 0 1 0 0,1 0 0 0 0,0 0 0 0 0,0 1 0 0 0,0-1 0 0 0,9-5 0 0 0,-10 8-16 0 0,0 0 0 0 0,1 0 1 0 0,-1 0-1 0 0,0 1 0 0 0,1-1 1 0 0,-1 1-1 0 0,1 0 0 0 0,0 1 1 0 0,-1-1-1 0 0,1 1 0 0 0,0 0 0 0 0,-1 0 1 0 0,1 0-1 0 0,0 1 0 0 0,-1-1 1 0 0,8 3-1 0 0,-7-1 18 0 0,0 0 0 0 0,0 0 0 0 0,0 1 1 0 0,0-1-1 0 0,0 1 0 0 0,-1 0 0 0 0,1 1 0 0 0,-1-1 1 0 0,0 1-1 0 0,0 0 0 0 0,0 0 0 0 0,-1 0 0 0 0,1 0 1 0 0,3 6-1 0 0,-3-3-253 0 0,1 1 0 0 0,-1-1 0 0 0,-1 1-1 0 0,5 13 1 0 0,-1 13-3531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19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0 193 3512 0 0,'0'0'6389'0'0,"13"7"-5997"0"0,0 1-306 0 0,6 3 108 0 0,-1-1 0 0 0,2-1 1 0 0,21 8-1 0 0,-36-16-126 0 0,0 0-1 0 0,-1 0 0 0 0,1 0 0 0 0,0-1 0 0 0,0 1 0 0 0,0-1 1 0 0,0 0-1 0 0,-1-1 0 0 0,1 1 0 0 0,0-1 0 0 0,0 0 1 0 0,0 0-1 0 0,-1-1 0 0 0,8-3 0 0 0,-5 2 76 0 0,0-1 1 0 0,0 0-1 0 0,-1-1 1 0 0,1 0-1 0 0,-1 0 0 0 0,0 0 1 0 0,-1-1-1 0 0,7-8 1 0 0,-1 0-59 0 0,-1-1 0 0 0,0 0 1 0 0,-2-1-1 0 0,0 0 0 0 0,0 0 1 0 0,-2-1-1 0 0,7-22 0 0 0,-9 13-975 0 0,-3 25 646 0 0,-1 0 1 0 0,0 0-1 0 0,0 0 1 0 0,0 0 0 0 0,0 0-1 0 0,0 0 1 0 0,0 0-1 0 0,0 0 1 0 0,0 0-1 0 0,0 0 1 0 0,0 0 0 0 0,0 0-1 0 0,-1 0 1 0 0,1 0-1 0 0,0 0 1 0 0,-1 0-1 0 0,1 0 1 0 0,-1 0 0 0 0,1 0-1 0 0,-2-1 1 0 0,-10 1-4496 0 0</inkml:trace>
  <inkml:trace contextRef="#ctx0" brushRef="#br0" timeOffset="1">252 288 6777 0 0,'0'0'6608'0'0,"9"15"-5425"0"0,129 182 1291 0 0,-99-141-3043 0 0,55 111 1 0 0,-86-152-10 0 0,-6-12 106 0 0,12 19-1145 0 0,-14-22 1436 0 0,0 0 0 0 0,2 2-727 0 0,-1-1 727 0 0,-1-1 0 0 0,1 0-1 0 0,-1 0 1 0 0,1 1-1 0 0,-1-1 1 0 0,1 0 0 0 0,-1 0-1 0 0,1 0 1 0 0,-1 0-1 0 0,1 0 1 0 0,0 0-1 0 0,-1 1 1 0 0,1-1 0 0 0,-1 0-1 0 0,1-1 1 0 0,-1 1-1 0 0,1 0 1 0 0,-1 0-1 0 0,1 0 1 0 0,-1 0 0 0 0,1 0-1 0 0,-1 0 1 0 0,1-1-1 0 0,-1 1 1 0 0,1 0-1 0 0,-1 0 1 0 0,1-1 0 0 0,-1 1-1 0 0,1 0 1 0 0,-1-1-1 0 0,2-2-725 0 0,11-14-4034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0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9793 0 0,'0'0'5762'0'0,"7"12"-5860"0"0,107 240 612 0 0,-74-156-345 0 0,-32-77-138 0 0,21 46-1767 0 0,33 117 0 0 0,-54-133-4750 0 0,-6-30 465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0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1 496 10045 0 0,'0'0'3345'0'0,"13"-12"-3611"0"0,-2 0 214 0 0,-3 3 17 0 0,1 1 0 0 0,0 0 0 0 0,1 0-1 0 0,0 0 1 0 0,0 1 0 0 0,1 1 0 0 0,17-8-1 0 0,43-18-793 0 0,1 4 0 0 0,107-28-1 0 0,-169 54 1028 0 0,0 1 0 0 0,0 0 0 0 0,1 0 0 0 0,-1 1-1 0 0,0 1 1 0 0,0-1 0 0 0,1 1 0 0 0,-1 1 0 0 0,0 0 0 0 0,0 1-1 0 0,-1 0 1 0 0,16 6 0 0 0,-18-6-269 0 0,0 1 0 0 0,-1 0 0 0 0,1 0 0 0 0,-1 0 0 0 0,0 1 0 0 0,0-1 0 0 0,-1 1 0 0 0,1 1 1 0 0,-1-1-1 0 0,0 1 0 0 0,-1 0 0 0 0,1 0 0 0 0,-1 0 0 0 0,0 1 0 0 0,-1 0 0 0 0,0-1 0 0 0,5 14 0 0 0,-7-10-2244 0 0</inkml:trace>
  <inkml:trace contextRef="#ctx0" brushRef="#br0" timeOffset="1">462 14 3484 0 0,'0'0'3257'0'0,"79"-14"-8418"0"0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0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35 115 272 0 0,'0'0'8668'0'0,"7"13"-8273"0"0,21 41-185 0 0,-25-47-162 0 0,0-1 1 0 0,-1 1 0 0 0,0-1-1 0 0,0 1 1 0 0,-1 0 0 0 0,0 0-1 0 0,0 0 1 0 0,-1 0-1 0 0,1 0 1 0 0,-2 0 0 0 0,1 0-1 0 0,-1 0 1 0 0,-3 13 0 0 0,3-17 46 0 0,0 1 0 0 0,-1 0 0 0 0,0-1 0 0 0,0 1 0 0 0,0-1 0 0 0,0 1 0 0 0,0-1 0 0 0,-1 0 0 0 0,0 0 0 0 0,-3 3 0 0 0,5-5-52 0 0,0 1-1 0 0,0-2 0 0 0,0 1 1 0 0,0 0-1 0 0,0 0 0 0 0,0 0 1 0 0,0 0-1 0 0,0-1 0 0 0,0 1 1 0 0,0 0-1 0 0,-1-1 0 0 0,1 1 1 0 0,0-1-1 0 0,0 1 1 0 0,-1-1-1 0 0,1 0 0 0 0,0 0 1 0 0,-1 1-1 0 0,1-1 0 0 0,0 0 1 0 0,-1 0-1 0 0,1 0 0 0 0,0-1 1 0 0,-1 1-1 0 0,1 0 0 0 0,0 0 1 0 0,-1-1-1 0 0,1 1 0 0 0,0-1 1 0 0,0 1-1 0 0,-1-1 0 0 0,1 1 1 0 0,-2-2-1 0 0,2 0-75 0 0,-1 0 1 0 0,1 0-1 0 0,0 0 0 0 0,0 1 0 0 0,1-1 0 0 0,-1 0 0 0 0,0 0 1 0 0,1 0-1 0 0,-1 0 0 0 0,1-1 0 0 0,-1 1 0 0 0,1 0 1 0 0,0 0-1 0 0,0 0 0 0 0,0 0 0 0 0,0-2 0 0 0,6-37-1138 0 0,2 19 767 0 0,1 1-1 0 0,1 0 1 0 0,0 0 0 0 0,2 1 0 0 0,0 0 0 0 0,1 1 0 0 0,1 1 0 0 0,1 0 0 0 0,0 1 0 0 0,24-20 0 0 0,-36 34 477 0 0,0 0 0 0 0,1 1 0 0 0,0-1 1 0 0,-1 1-1 0 0,1 0 0 0 0,0 0 1 0 0,0 0-1 0 0,0 0 0 0 0,0 1 0 0 0,0 0 1 0 0,1 0-1 0 0,-1 0 0 0 0,0 0 1 0 0,0 1-1 0 0,1-1 0 0 0,-1 1 1 0 0,1 0-1 0 0,-1 0 0 0 0,0 1 0 0 0,1-1 1 0 0,-1 1-1 0 0,0 0 0 0 0,0 0 1 0 0,1 1-1 0 0,3 1 0 0 0,-3 0-32 0 0,0 0-1 0 0,1 0 1 0 0,-1 1 0 0 0,-1-1-1 0 0,1 1 1 0 0,0 0 0 0 0,-1 1-1 0 0,0-1 1 0 0,0 1-1 0 0,0 0 1 0 0,-1-1 0 0 0,0 2-1 0 0,0-1 1 0 0,0 0 0 0 0,0 1-1 0 0,-1-1 1 0 0,3 9 0 0 0,2 12 217 0 0,-1 0 0 0 0,3 32 0 0 0,-8-49-608 0 0,0 0 0 0 0,-1 0 0 0 0,0 0 0 0 0,0 0 0 0 0,-1 0 1 0 0,0 0-1 0 0,-1-1 0 0 0,0 1 0 0 0,0 0 0 0 0,-5 11 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1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92 215 1344 0 0,'0'0'6834'0'0,"1"12"-5806"0"0,0-3-897 0 0,1-1 78 0 0,-1 0 1 0 0,0 0-1 0 0,-1 0 0 0 0,0 0 1 0 0,0 0-1 0 0,-1-1 0 0 0,0 1 1 0 0,0 0-1 0 0,-1 0 0 0 0,0-1 1 0 0,-4 10-1 0 0,3-10-74 0 0,-1-1 0 0 0,0 0 0 0 0,-1 0-1 0 0,1-1 1 0 0,-9 8 0 0 0,13-12-121 0 0,-1 0-1 0 0,0 0 0 0 0,1 0 1 0 0,-1-1-1 0 0,0 1 0 0 0,0 0 1 0 0,1-1-1 0 0,-1 1 0 0 0,0 0 1 0 0,0-1-1 0 0,0 1 1 0 0,0-1-1 0 0,0 0 0 0 0,0 1 1 0 0,0-1-1 0 0,0 0 0 0 0,0 1 1 0 0,0-1-1 0 0,0 0 1 0 0,0 0-1 0 0,0 0 0 0 0,0 0 1 0 0,0 0-1 0 0,0 0 0 0 0,0 0 1 0 0,0 0-1 0 0,0 0 0 0 0,0 0 1 0 0,0-1-1 0 0,0 1 1 0 0,0 0-1 0 0,0-1 0 0 0,0 1 1 0 0,0-1-1 0 0,0 1 0 0 0,0-1 1 0 0,1 0-1 0 0,-1 1 1 0 0,0-1-1 0 0,0 0 0 0 0,1 1 1 0 0,-1-1-1 0 0,0 0 0 0 0,1 0 1 0 0,-1 0-1 0 0,0 1 0 0 0,1-1 1 0 0,-1-2-1 0 0,-1-2-38 0 0,0 0 0 0 0,0-1 0 0 0,1 1 0 0 0,0-1 0 0 0,0 1-1 0 0,1-1 1 0 0,-1 0 0 0 0,1 1 0 0 0,0-1 0 0 0,1 0 0 0 0,-1 0 0 0 0,3-9 0 0 0,1 1-53 0 0,0 0 0 0 0,0-1 0 0 0,11-21 1 0 0,-11 29 161 0 0,-1 0 0 0 0,1 0-1 0 0,1 1 1 0 0,-1-1 0 0 0,1 1 0 0 0,0 0 0 0 0,1 1 0 0 0,-1-1 0 0 0,1 1 0 0 0,0 0-1 0 0,1 0 1 0 0,11-6 0 0 0,-13 9-24 0 0,0 0 1 0 0,0 0-1 0 0,0 0 0 0 0,0 0 0 0 0,0 1 1 0 0,0 0-1 0 0,1 0 0 0 0,-1 1 0 0 0,0-1 1 0 0,1 1-1 0 0,-1 0 0 0 0,0 1 1 0 0,1-1-1 0 0,-1 1 0 0 0,0 0 0 0 0,0 1 1 0 0,1-1-1 0 0,-1 1 0 0 0,7 3 0 0 0,-9-4-84 0 0,-1 1 0 0 0,1-1 0 0 0,0 1 0 0 0,-1 0 0 0 0,0-1 0 0 0,1 1-1 0 0,-1 0 1 0 0,0 0 0 0 0,0 1 0 0 0,0-1 0 0 0,0 0 0 0 0,-1 1 0 0 0,1-1-1 0 0,0 1 1 0 0,-1 0 0 0 0,0-1 0 0 0,0 1 0 0 0,0 0 0 0 0,1 4 0 0 0,0-14-109 0 0,0 0 0 0 0,0 0 0 0 0,1 1 0 0 0,0-1 0 0 0,0 1 0 0 0,0-1 0 0 0,1 1 0 0 0,5-7 0 0 0,-5 7 94 0 0,3-6 104 0 0,0 1 1 0 0,1 0 0 0 0,1 1 0 0 0,0 0-1 0 0,0 0 1 0 0,17-13 0 0 0,-22 20-6 0 0,0 0-1 0 0,0 1 1 0 0,0 0 0 0 0,1 0 0 0 0,-1 0-1 0 0,1 0 1 0 0,-1 1 0 0 0,1-1 0 0 0,0 1-1 0 0,0 0 1 0 0,-1 1 0 0 0,1-1 0 0 0,0 1-1 0 0,0 0 1 0 0,0 0 0 0 0,0 1 0 0 0,-1-1-1 0 0,1 1 1 0 0,0 0 0 0 0,0 0 0 0 0,7 3-1 0 0,1 1-41 0 0,-1 1 1 0 0,1-1-1 0 0,17 13 0 0 0,-1 7-1505 0 0,-27-22 867 0 0,1 0 0 0 0,-2 0 0 0 0,1 0 0 0 0,0 0 0 0 0,-1 0 0 0 0,1 0 0 0 0,-1 0 0 0 0,2 6 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1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1 259 716 0 0,'0'0'8640'0'0,"14"-7"-8274"0"0,-12 6-339 0 0,30-13 36 0 0,-1-2-1 0 0,39-26 1 0 0,-58 34 65 0 0,-1 0 1 0 0,-1-1-1 0 0,0-1 0 0 0,14-15 1 0 0,-20 20 38 0 0,-1 1 0 0 0,0-1 1 0 0,0 0-1 0 0,0 0 0 0 0,0 0 0 0 0,-1 0 1 0 0,0-1-1 0 0,0 1 0 0 0,0 0 0 0 0,-1-1 1 0 0,0 0-1 0 0,1-6 0 0 0,-2 10-19 0 0,0 0 0 0 0,1-1 0 0 0,-1 1 0 0 0,-1 0-1 0 0,1 0 1 0 0,0 0 0 0 0,0-1 0 0 0,-1 1 0 0 0,1 0 0 0 0,-1 0-1 0 0,0 0 1 0 0,0 0 0 0 0,0 0 0 0 0,0 0 0 0 0,0 0 0 0 0,0 0 0 0 0,-3-2-1 0 0,4 3-107 0 0,-1 1 0 0 0,1-1 0 0 0,-1 1 0 0 0,0 0 0 0 0,1-1 0 0 0,-1 1 0 0 0,0 0 0 0 0,0-1 0 0 0,1 1 0 0 0,-1 0 0 0 0,0 0 0 0 0,1 0 0 0 0,-1 0 0 0 0,0 0 0 0 0,0 0 0 0 0,1 0 0 0 0,-1 0 0 0 0,0 0 0 0 0,0 0 0 0 0,-1 0 0 0 0,0 1-58 0 0,0 0 1 0 0,0 0-1 0 0,0 0 0 0 0,0 0 1 0 0,1 0-1 0 0,-1 0 0 0 0,0 1 1 0 0,0-1-1 0 0,-3 4 0 0 0,0 1 30 0 0,-1 0-1 0 0,1 0 0 0 0,0 1 1 0 0,0 0-1 0 0,1 0 0 0 0,0 0 1 0 0,0 1-1 0 0,1-1 0 0 0,-1 1 1 0 0,2 0-1 0 0,-1 0 0 0 0,1 0 1 0 0,1 0-1 0 0,-1 0 0 0 0,1 1 1 0 0,1-1-1 0 0,-1 0 0 0 0,2 1 1 0 0,1 12-1 0 0,-1-17 3 0 0,1 0-1 0 0,0-1 1 0 0,0 1-1 0 0,0-1 1 0 0,0 1-1 0 0,1-1 1 0 0,-1 0-1 0 0,1 0 1 0 0,0 0-1 0 0,0-1 1 0 0,0 1-1 0 0,0-1 1 0 0,0 1-1 0 0,0-1 1 0 0,1 0-1 0 0,-1 0 1 0 0,1-1-1 0 0,0 1 1 0 0,4 1-1 0 0,7 2 69 0 0,0-1 0 0 0,0 0 1 0 0,24 3-1 0 0,-23-6-344 0 0,0 1 0 0 0,0-2 0 0 0,0 0 0 0 0,0-1 0 0 0,21-3 0 0 0,-29 2-484 0 0,1-1 1 0 0,0 1-1 0 0,0-1 1 0 0,-1-1-1 0 0,0 1 0 0 0,0-1 1 0 0,0-1-1 0 0,0 0 1 0 0,0 0-1 0 0,-1 0 0 0 0,7-8 1 0 0,5-6-3043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1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 0 964 0 0,'0'0'12727'0'0,"-14"0"-11909"0"0,-41 2-248 0 0,50-1-541 0 0,1 0 0 0 0,-1 1-1 0 0,1-1 1 0 0,0 1 0 0 0,-1 0 0 0 0,1 0-1 0 0,0 0 1 0 0,0 0 0 0 0,0 1-1 0 0,1-1 1 0 0,-1 1 0 0 0,1 0 0 0 0,-1 0-1 0 0,1 1 1 0 0,0-1 0 0 0,0 1-1 0 0,0 0 1 0 0,-3 6 0 0 0,-3 3-29 0 0,4-7-25 0 0,0 1 1 0 0,1-1-1 0 0,0 1 1 0 0,0 1-1 0 0,1-1 1 0 0,0 0 0 0 0,0 1-1 0 0,1 0 1 0 0,-1-1-1 0 0,2 1 1 0 0,-1 0-1 0 0,1 0 1 0 0,1 0-1 0 0,-1 0 1 0 0,1 0-1 0 0,2 11 1 0 0,0-8-17 0 0,0 0 1 0 0,1-1 0 0 0,0 1-1 0 0,0-1 1 0 0,1 0-1 0 0,1 0 1 0 0,0 0-1 0 0,0 0 1 0 0,1-1-1 0 0,0 0 1 0 0,11 12-1 0 0,-17-21 41 0 0,104 127-180 0 0,-103-126 191 0 0,-1-1 0 0 0,0 1 0 0 0,1-1 0 0 0,-1 1 0 0 0,0-1-1 0 0,0 1 1 0 0,0 0 0 0 0,0-1 0 0 0,1 1 0 0 0,-1-1 0 0 0,0 1 0 0 0,0 0-1 0 0,0-1 1 0 0,0 1 0 0 0,0-1 0 0 0,0 1 0 0 0,0 0 0 0 0,-1-1 0 0 0,1 1-1 0 0,0-1 1 0 0,0 1 0 0 0,0 0 0 0 0,-1-1 0 0 0,1 1 0 0 0,0-1 0 0 0,-1 1-1 0 0,1-1 1 0 0,0 1 0 0 0,-1-1 0 0 0,1 1 0 0 0,0-1 0 0 0,-1 1 0 0 0,1-1-1 0 0,-1 0 1 0 0,1 1 0 0 0,-1-1 0 0 0,1 0 0 0 0,-1 1 0 0 0,1-1 0 0 0,-1 0-1 0 0,0 0 1 0 0,0 1 0 0 0,-33 12 167 0 0,22-9-235 0 0,-131 47-4926 0 0,75-30-1017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2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169 140 1108 0 0,'0'0'10440'0'0,"4"-13"-9797"0"0,-1 3-497 0 0,1 0 88 0 0,-1-1 0 0 0,0 0 0 0 0,-1 0 0 0 0,0-1 0 0 0,0 1 0 0 0,-1-22 0 0 0,-1 31-201 0 0,-1 1 0 0 0,1 0 0 0 0,-1 0-1 0 0,0 0 1 0 0,1 0 0 0 0,-1 0 0 0 0,0 1-1 0 0,0-1 1 0 0,0 0 0 0 0,0 0 0 0 0,1 0-1 0 0,-1 1 1 0 0,0-1 0 0 0,0 0 0 0 0,0 1-1 0 0,-1-1 1 0 0,1 1 0 0 0,0-1 0 0 0,0 1-1 0 0,0 0 1 0 0,0 0 0 0 0,0-1 0 0 0,0 1 0 0 0,-1 0-1 0 0,1 0 1 0 0,0 0 0 0 0,0 0 0 0 0,0 0-1 0 0,-1 0 1 0 0,-1 1 0 0 0,-1-1-54 0 0,-1 0 0 0 0,1 1 0 0 0,-1-1 1 0 0,0 1-1 0 0,1 0 0 0 0,-9 4 0 0 0,2 1-24 0 0,1 0 0 0 0,0 1 0 0 0,0 1 0 0 0,1 0-1 0 0,-17 17 1 0 0,21-20-16 0 0,1 1 1 0 0,-1-1-1 0 0,1 1 0 0 0,0 0 0 0 0,1 0 0 0 0,-1 0 0 0 0,1 0 0 0 0,0 1 1 0 0,1 0-1 0 0,-1-1 0 0 0,-1 14 0 0 0,4-20 49 0 0,-1 1 1 0 0,1-1 0 0 0,0 1-1 0 0,0-1 1 0 0,0 0-1 0 0,0 1 1 0 0,0-1-1 0 0,0 1 1 0 0,0-1 0 0 0,0 0-1 0 0,0 1 1 0 0,1-1-1 0 0,-1 1 1 0 0,0-1-1 0 0,0 1 1 0 0,0-1 0 0 0,0 0-1 0 0,1 1 1 0 0,-1-1-1 0 0,0 0 1 0 0,0 1-1 0 0,0-1 1 0 0,1 0-1 0 0,-1 1 1 0 0,0-1 0 0 0,1 0-1 0 0,-1 1 1 0 0,0-1-1 0 0,1 0 1 0 0,-1 0-1 0 0,0 0 1 0 0,1 1 0 0 0,0-1-1 0 0,15-2-27 0 0,16-14 248 0 0,-20 8-92 0 0,-2-1 1 0 0,1 0-1 0 0,12-15 0 0 0,-3 4-18 0 0,-19 19-103 0 0,0 0-1 0 0,1 0 0 0 0,-1 0 1 0 0,0 0-1 0 0,1 0 1 0 0,-1 1-1 0 0,1-1 0 0 0,-1 1 1 0 0,1-1-1 0 0,-1 1 1 0 0,1 0-1 0 0,-1-1 0 0 0,1 1 1 0 0,0 0-1 0 0,-1 0 0 0 0,1 0 1 0 0,-1 0-1 0 0,1 0 1 0 0,0 0-1 0 0,-1 1 0 0 0,1-1 1 0 0,-1 1-1 0 0,1-1 1 0 0,-1 1-1 0 0,1-1 0 0 0,-1 1 1 0 0,0 0-1 0 0,1 0 0 0 0,-1-1 1 0 0,0 1-1 0 0,1 0 1 0 0,-1 0-1 0 0,0 0 0 0 0,0 1 1 0 0,2 1-1 0 0,5 5-26 0 0,0 1-1 0 0,0 0 1 0 0,9 14-1 0 0,-15-21 38 0 0,14 24-931 0 0,23 48 0 0 0,-24-42-5788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3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6961 0 0,'0'0'6525'0'0,"11"14"-5832"0"0,-2-3-596 0 0,2 2 5 0 0,0 1-1 0 0,-1 0 1 0 0,-1 1-1 0 0,0 0 1 0 0,11 27-1 0 0,16 76 217 0 0,-17-184-1427 0 0,-16 57 1038 0 0,1 0-1 0 0,0 0 1 0 0,0 1-1 0 0,0 0 1 0 0,1 0-1 0 0,0 0 1 0 0,1 1 0 0 0,9-11-1 0 0,-13 16 50 0 0,1 0-1 0 0,0 0 0 0 0,-1 0 1 0 0,1 0-1 0 0,0 0 0 0 0,0 1 1 0 0,0-1-1 0 0,0 1 0 0 0,0 0 1 0 0,1 0-1 0 0,-1 0 0 0 0,0 0 1 0 0,0 1-1 0 0,1-1 0 0 0,-1 1 1 0 0,0 0-1 0 0,1 0 0 0 0,-1 0 1 0 0,1 0-1 0 0,-1 0 0 0 0,0 1 1 0 0,0 0-1 0 0,1 0 0 0 0,-1 0 1 0 0,0 0-1 0 0,6 3 0 0 0,9 5 129 0 0,-1 2 0 0 0,0 0-1 0 0,0 1 1 0 0,23 22 0 0 0,-21-18-1303 0 0,1 0 0 0 0,25 15 0 0 0,-24-21-2756 0 0,5-6-1443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3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187 116 4028 0 0,'0'0'4955'0'0,"9"-14"-4921"0"0,31-41 95 0 0,-39 53-97 0 0,1 0 1 0 0,-1 1 0 0 0,0-1 0 0 0,0 0-1 0 0,0 0 1 0 0,0 1 0 0 0,0-1 0 0 0,0 0-1 0 0,-1 0 1 0 0,1 0 0 0 0,-1 0 0 0 0,1 0-1 0 0,-1-1 1 0 0,0 1 0 0 0,0-2 0 0 0,0 3-6 0 0,0 0 0 0 0,-1 1 0 0 0,1-1 0 0 0,0 0 0 0 0,-1 1 1 0 0,1-1-1 0 0,0 0 0 0 0,-1 1 0 0 0,1-1 0 0 0,-1 1 0 0 0,1-1 1 0 0,-1 1-1 0 0,0-1 0 0 0,1 1 0 0 0,-1-1 0 0 0,1 1 0 0 0,-1-1 1 0 0,0 1-1 0 0,1 0 0 0 0,-1 0 0 0 0,0-1 0 0 0,0 1 0 0 0,1 0 1 0 0,-1 0-1 0 0,0 0 0 0 0,0-1 0 0 0,-5 1 108 0 0,-1 0 0 0 0,1 0 0 0 0,0 0 1 0 0,0 1-1 0 0,0-1 0 0 0,-6 3 0 0 0,11-3-135 0 0,-9 3 40 0 0,0 0 0 0 0,-1 1-1 0 0,1 0 1 0 0,0 1 0 0 0,1 0-1 0 0,-1 1 1 0 0,1 0 0 0 0,0 0 0 0 0,1 1-1 0 0,-1 0 1 0 0,1 0 0 0 0,1 1 0 0 0,-13 15-1 0 0,15-17 13 0 0,1 0 0 0 0,0 1 0 0 0,-1-1 0 0 0,2 1 0 0 0,-1 0 0 0 0,1 0 0 0 0,0 0 0 0 0,1 0 0 0 0,-1 0 0 0 0,2 1 0 0 0,-1-1-1 0 0,1 1 1 0 0,0-1 0 0 0,0 1 0 0 0,1 0 0 0 0,0-1 0 0 0,0 1 0 0 0,1 0 0 0 0,0-1 0 0 0,3 11 0 0 0,-1-12 50 0 0,-1 0 0 0 0,1-1 0 0 0,0 1-1 0 0,1-1 1 0 0,-1 0 0 0 0,1 0 0 0 0,0 0 0 0 0,0 0 0 0 0,1-1 0 0 0,0 0 0 0 0,-1 0 0 0 0,1 0 0 0 0,1 0-1 0 0,-1-1 1 0 0,0 0 0 0 0,1 0 0 0 0,0 0 0 0 0,-1-1 0 0 0,1 0 0 0 0,0 0 0 0 0,8 1 0 0 0,4 1-32 0 0,0-1 0 0 0,1 0 0 0 0,-1-2 1 0 0,1 0-1 0 0,36-4 0 0 0,-46 2-262 0 0,0 0-1 0 0,0-1 1 0 0,0 0-1 0 0,0-1 0 0 0,0 0 1 0 0,-1 0-1 0 0,1-1 1 0 0,-1 0-1 0 0,0-1 0 0 0,14-10 1 0 0,-17 11-353 0 0,1-1 0 0 0,-2 1 0 0 0,1-1 0 0 0,-1 0 0 0 0,1-1 0 0 0,-1 1 0 0 0,-1-1 0 0 0,1 0 0 0 0,3-9 0 0 0,2-8-3386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4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4712 0 0,'0'0'9631'0'0,"4"17"-8601"0"0,6 20-670 0 0,1 0 1 0 0,2-1-1 0 0,19 37 1 0 0,33 40-155 0 0,14 29-3673 0 0,-78-141 3235 0 0,8 15-2089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4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1 330 240 0 0,'0'0'6900'0'0,"15"-5"-6249"0"0,-11 4-645 0 0,13-4 266 0 0,0-1 0 0 0,0 0 0 0 0,-1-1-1 0 0,1-1 1 0 0,-2-1 0 0 0,21-14 0 0 0,-28 16-178 0 0,1 0-1 0 0,-1-1 1 0 0,0 0-1 0 0,0-1 0 0 0,-1 0 1 0 0,0 0-1 0 0,-1-1 1 0 0,11-19-1 0 0,-15 24-37 0 0,0 0-1 0 0,-1 0 0 0 0,0 0 0 0 0,1 0 1 0 0,-1 0-1 0 0,-1 0 0 0 0,1 0 0 0 0,-1 0 1 0 0,0 0-1 0 0,0-1 0 0 0,0 1 0 0 0,-1 0 1 0 0,0 0-1 0 0,0 0 0 0 0,0 0 1 0 0,-1 0-1 0 0,0 0 0 0 0,1 1 0 0 0,-2-1 1 0 0,1 0-1 0 0,0 1 0 0 0,-4-5 0 0 0,3 5 30 0 0,1 1-1 0 0,0 0 1 0 0,-1 0-1 0 0,0 0 1 0 0,0 0 0 0 0,0 0-1 0 0,0 0 1 0 0,0 1-1 0 0,0 0 1 0 0,-1-1-1 0 0,1 1 1 0 0,-1 0-1 0 0,0 1 1 0 0,1-1-1 0 0,-1 1 1 0 0,0 0-1 0 0,0-1 1 0 0,0 2-1 0 0,0-1 1 0 0,-5 0-1 0 0,8 1-92 0 0,0 1 0 0 0,0-1-1 0 0,1 0 1 0 0,-1 1 0 0 0,0-1 0 0 0,0 1-1 0 0,0-1 1 0 0,0 1 0 0 0,0-1 0 0 0,0 1-1 0 0,1 0 1 0 0,-1-1 0 0 0,0 1 0 0 0,0 0-1 0 0,1-1 1 0 0,-1 1 0 0 0,1 0 0 0 0,-1 0-1 0 0,1 0 1 0 0,-1 0 0 0 0,1 0 0 0 0,-1 0-1 0 0,1 0 1 0 0,0 0 0 0 0,-1 0 0 0 0,1 0-1 0 0,0 0 1 0 0,0 0 0 0 0,0 0-1 0 0,0 2 1 0 0,-2 37 60 0 0,2-33 43 0 0,1 5-3 0 0,0-1 1 0 0,1 0-1 0 0,0 0 0 0 0,1 0 1 0 0,0 0-1 0 0,0 0 0 0 0,1-1 1 0 0,1 0-1 0 0,10 20 0 0 0,-10-22-66 0 0,1 0 0 0 0,-1 0 0 0 0,1 0 0 0 0,0-1 0 0 0,1 0-1 0 0,0 0 1 0 0,0 0 0 0 0,1-1 0 0 0,-1 0 0 0 0,1-1 0 0 0,16 9-1 0 0,-21-13-135 0 0,0 1-1 0 0,-1-1 0 0 0,1 0 0 0 0,0 0 1 0 0,0-1-1 0 0,0 1 0 0 0,0 0 0 0 0,0-1 0 0 0,-1 0 1 0 0,1 0-1 0 0,0 0 0 0 0,0 0 0 0 0,0 0 1 0 0,0 0-1 0 0,0-1 0 0 0,0 1 0 0 0,0-1 1 0 0,0 0-1 0 0,-1 0 0 0 0,1 0 0 0 0,0 0 1 0 0,-1-1-1 0 0,1 1 0 0 0,-1-1 0 0 0,4-2 1 0 0,0-2-1010 0 0,0 0 1 0 0,-1-1 0 0 0,0 0 0 0 0,0 0-1 0 0,-1 0 1 0 0,0 0 0 0 0,7-16 0 0 0,1-8-1751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4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6 330 912 0 0,'0'0'11977'0'0,"9"12"-11430"0"0,29 40-106 0 0,-37-50-386 0 0,1-1 1 0 0,-1 1 0 0 0,0 0 0 0 0,-1-1 0 0 0,1 1-1 0 0,0 0 1 0 0,0 0 0 0 0,-1 0 0 0 0,1 0 0 0 0,-1-1-1 0 0,1 1 1 0 0,-1 0 0 0 0,0 0 0 0 0,0 0-1 0 0,0 0 1 0 0,0 0 0 0 0,0 0 0 0 0,0 0 0 0 0,-1 0-1 0 0,1 0 1 0 0,-1-1 0 0 0,1 1 0 0 0,-1 0 0 0 0,0 0-1 0 0,1 0 1 0 0,-1-1 0 0 0,0 1 0 0 0,0 0 0 0 0,0-1-1 0 0,-1 1 1 0 0,1-1 0 0 0,0 1 0 0 0,0-1 0 0 0,-1 0-1 0 0,1 1 1 0 0,-1-1 0 0 0,1 0 0 0 0,-1 0-1 0 0,0 0 1 0 0,0 0 0 0 0,1 0 0 0 0,-1 0 0 0 0,0-1-1 0 0,0 1 1 0 0,0-1 0 0 0,1 1 0 0 0,-1-1 0 0 0,0 0-1 0 0,0 0 1 0 0,0 1 0 0 0,0-1 0 0 0,0-1 0 0 0,0 1-1 0 0,0 0 1 0 0,-2-1 0 0 0,3 1-59 0 0,0-1 0 0 0,1 0 1 0 0,-1 1-1 0 0,1-1 0 0 0,-1 0 0 0 0,1 0 1 0 0,-1 1-1 0 0,1-1 0 0 0,0 0 0 0 0,-1 0 1 0 0,1 0-1 0 0,0 1 0 0 0,-1-1 0 0 0,1 0 1 0 0,0 0-1 0 0,0 0 0 0 0,0 0 0 0 0,0 0 1 0 0,0 0-1 0 0,0-1 0 0 0,1-22-455 0 0,-1 23 425 0 0,1-9-63 0 0,1 0 0 0 0,1-1 1 0 0,-1 1-1 0 0,2 1 1 0 0,-1-1-1 0 0,1 0 1 0 0,1 1-1 0 0,0 0 1 0 0,0 0-1 0 0,11-13 1 0 0,-13 17 114 0 0,0 1 0 0 0,0 0 0 0 0,1 0 0 0 0,0 0 0 0 0,-1 0 0 0 0,1 1 0 0 0,1 0 0 0 0,-1-1 1 0 0,0 1-1 0 0,1 1 0 0 0,-1-1 0 0 0,1 1 0 0 0,0 0 0 0 0,0 0 0 0 0,0 0 0 0 0,0 1 0 0 0,0-1 1 0 0,0 1-1 0 0,0 1 0 0 0,1-1 0 0 0,-1 1 0 0 0,8 0 0 0 0,-9 1-3 0 0,-1 0 0 0 0,0 0-1 0 0,0 0 1 0 0,0 1 0 0 0,0-1 0 0 0,0 1 0 0 0,-1 0-1 0 0,1 0 1 0 0,0 0 0 0 0,-1 0 0 0 0,0 1-1 0 0,1-1 1 0 0,-1 0 0 0 0,0 1 0 0 0,0 0 0 0 0,0-1-1 0 0,0 1 1 0 0,-1 0 0 0 0,1 0 0 0 0,-1 0-1 0 0,0 0 1 0 0,0 0 0 0 0,0 1 0 0 0,0-1 0 0 0,0 0-1 0 0,-1 0 1 0 0,0 1 0 0 0,1-1 0 0 0,-1 4-1 0 0,0-29-933 0 0,1 18 876 0 0,0-1-1 0 0,0 1 0 0 0,0 0 0 0 0,0 0 1 0 0,1-1-1 0 0,0 1 0 0 0,0 0 0 0 0,0 0 1 0 0,0 0-1 0 0,0 1 0 0 0,1-1 0 0 0,0 1 1 0 0,0-1-1 0 0,0 1 0 0 0,0 0 0 0 0,0 0 1 0 0,1 0-1 0 0,-1 0 0 0 0,1 1 0 0 0,0 0 1 0 0,0-1-1 0 0,0 1 0 0 0,0 0 0 0 0,6-1 1 0 0,-4 1 28 0 0,0 1 1 0 0,-1 0-1 0 0,1 1 1 0 0,0-1 0 0 0,0 1-1 0 0,0 0 1 0 0,0 0 0 0 0,-1 1-1 0 0,1 0 1 0 0,0 0 0 0 0,0 0-1 0 0,-1 1 1 0 0,1 0-1 0 0,-1 0 1 0 0,1 0 0 0 0,-1 1-1 0 0,0 0 1 0 0,6 3 0 0 0,1 3-2 0 0,-3-2 29 0 0,1-1 0 0 0,0 0 0 0 0,0 0 0 0 0,17 6 0 0 0,-25-11 27 0 0,1 0-1 0 0,-1-1 1 0 0,1 1 0 0 0,0-1-1 0 0,-1 1 1 0 0,1-1-1 0 0,0 0 1 0 0,-1 0-1 0 0,1 0 1 0 0,0 0-1 0 0,-1-1 1 0 0,1 1-1 0 0,-1-1 1 0 0,1 1 0 0 0,0-1-1 0 0,-1 0 1 0 0,1 0-1 0 0,-1 0 1 0 0,0 0-1 0 0,1-1 1 0 0,-1 1-1 0 0,0-1 1 0 0,0 1 0 0 0,0-1-1 0 0,2-2 1 0 0,13-14 36 0 0,-1-2 1 0 0,0 0 0 0 0,-2-1-1 0 0,15-27 1 0 0,-24 38-41 0 0,0 0 0 0 0,-1 0 1 0 0,-1-1-1 0 0,4-12 0 0 0,-6 19-28 0 0,0 1-1 0 0,-1 0 1 0 0,1 0-1 0 0,-1 0 1 0 0,1 0-1 0 0,-1-1 1 0 0,0 1-1 0 0,0 0 1 0 0,-1 0-1 0 0,1 0 1 0 0,-1-1-1 0 0,1 1 1 0 0,-1 0-1 0 0,0 0 1 0 0,0 0-1 0 0,0 0 1 0 0,-1 0-1 0 0,-2-4 1 0 0,3 6-19 0 0,0 0 0 0 0,1 0 0 0 0,-1 0 1 0 0,0 0-1 0 0,0 1 0 0 0,0-1 0 0 0,0 0 0 0 0,0 1 1 0 0,0-1-1 0 0,0 0 0 0 0,0 1 0 0 0,0 0 0 0 0,0-1 1 0 0,0 1-1 0 0,0 0 0 0 0,-1-1 0 0 0,1 1 0 0 0,0 0 1 0 0,0 0-1 0 0,0 0 0 0 0,0 0 0 0 0,-1 0 0 0 0,-1 0 0 0 0,1 1 7 0 0,0 0 0 0 0,0 0 0 0 0,0 0 0 0 0,0 0-1 0 0,0 0 1 0 0,1 0 0 0 0,-1 0 0 0 0,0 1-1 0 0,0-1 1 0 0,1 1 0 0 0,-3 2 0 0 0,-2 3 27 0 0,1 1 1 0 0,0-1 0 0 0,1 1-1 0 0,0 0 1 0 0,-4 8 0 0 0,4-4-26 0 0,1-1 1 0 0,0 1-1 0 0,0 0 1 0 0,1 0-1 0 0,0 1 1 0 0,1 12-1 0 0,1-19-3 0 0,0 0 1 0 0,0 0-1 0 0,1 1 0 0 0,-1-1 0 0 0,1 0 0 0 0,1 0 0 0 0,-1-1 0 0 0,1 1 1 0 0,0 0-1 0 0,0 0 0 0 0,1-1 0 0 0,0 1 0 0 0,0-1 0 0 0,4 5 0 0 0,-6-8-94 0 0,0-1-1 0 0,0 0 1 0 0,0 0-1 0 0,0 1 0 0 0,0-1 1 0 0,0 0-1 0 0,0 0 1 0 0,1 0-1 0 0,-1 0 0 0 0,1 0 1 0 0,-1-1-1 0 0,0 1 1 0 0,1 0-1 0 0,0-1 0 0 0,-1 1 1 0 0,1-1-1 0 0,-1 1 1 0 0,1-1-1 0 0,-1 0 0 0 0,1 0 1 0 0,0 1-1 0 0,-1-1 1 0 0,1-1-1 0 0,0 1 0 0 0,2 0 1 0 0,-1-2-483 0 0,0 1 0 0 0,0-1 1 0 0,0 1-1 0 0,0-1 0 0 0,-1 0 1 0 0,1 0-1 0 0,-1 0 0 0 0,1-1 1 0 0,-1 1-1 0 0,0 0 0 0 0,0-1 1 0 0,3-4-1 0 0,11-15-3790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5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32 732 0 0,'0'0'11330'0'0,"14"8"-10581"0"0,39 25-173 0 0,-51-31-502 0 0,0 0 1 0 0,0 0 0 0 0,0 0-1 0 0,0 0 1 0 0,-1 1 0 0 0,1-1 0 0 0,-1 1-1 0 0,1 0 1 0 0,-1-1 0 0 0,0 1 0 0 0,0 0-1 0 0,0 0 1 0 0,0-1 0 0 0,-1 1 0 0 0,1 0-1 0 0,-1 0 1 0 0,1 0 0 0 0,-1 0-1 0 0,0 0 1 0 0,0 0 0 0 0,-1 0 0 0 0,1 0-1 0 0,-1 0 1 0 0,1 0 0 0 0,-2 3 0 0 0,1-4 17 0 0,1 1-29 0 0,-1 0 1 0 0,0 0-1 0 0,0-1 0 0 0,-1 1 0 0 0,1-1 1 0 0,-1 1-1 0 0,1-1 0 0 0,-1 1 0 0 0,0-1 1 0 0,0 0-1 0 0,0 1 0 0 0,0-1 1 0 0,-4 3-1 0 0,5-4-50 0 0,-1 0 1 0 0,1 0 0 0 0,-1 0-1 0 0,0 0 1 0 0,1 0 0 0 0,-1 0-1 0 0,0 0 1 0 0,1-1 0 0 0,-1 1-1 0 0,0 0 1 0 0,0-1 0 0 0,0 0-1 0 0,1 1 1 0 0,-1-1 0 0 0,0 0 0 0 0,0 0-1 0 0,0 0 1 0 0,0 0 0 0 0,0-1-1 0 0,0 1 1 0 0,1 0 0 0 0,-4-2-1 0 0,4 1-42 0 0,0 0 0 0 0,0 0 0 0 0,0 0 0 0 0,0-1 0 0 0,0 1 0 0 0,1 0 1 0 0,-1-1-1 0 0,0 1 0 0 0,1-1 0 0 0,-1 1 0 0 0,1-1 0 0 0,0 1 0 0 0,-1-1 0 0 0,1 1 0 0 0,0-1 0 0 0,0 1 0 0 0,0-1 0 0 0,0 1 0 0 0,0-1 0 0 0,1-1 0 0 0,3-33-750 0 0,-1 27 679 0 0,1 0-1 0 0,0 1 1 0 0,0 0-1 0 0,0 0 0 0 0,1 0 1 0 0,0 1-1 0 0,1-1 1 0 0,0 1-1 0 0,0 0 0 0 0,0 1 1 0 0,1 0-1 0 0,11-9 1 0 0,-14 13 110 0 0,0-1 0 0 0,-1 1 0 0 0,1 0 1 0 0,0 0-1 0 0,0 0 0 0 0,1 0 0 0 0,-1 1 1 0 0,0 0-1 0 0,0 0 0 0 0,1 0 0 0 0,-1 0 1 0 0,1 1-1 0 0,-1 0 0 0 0,1 0 0 0 0,-1 0 1 0 0,0 0-1 0 0,1 1 0 0 0,-1-1 0 0 0,1 1 1 0 0,-1 0-1 0 0,0 1 0 0 0,0-1 0 0 0,1 1 1 0 0,-1-1-1 0 0,0 1 0 0 0,0 1 0 0 0,6 4 1 0 0,0 0-89 0 0,-1 0 0 0 0,1 1 1 0 0,-1 0-1 0 0,-1 1 1 0 0,0-1-1 0 0,0 2 0 0 0,0-1 1 0 0,-1 1-1 0 0,11 22 1 0 0,-29-71-12230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0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1 2660 0 0,'0'0'4557'0'0,"8"14"-4361"0"0,5 10 11 0 0,-1 0 0 0 0,-1 0-1 0 0,-1 1 1 0 0,-1 1 0 0 0,7 38-1 0 0,-11-33-87 0 0,-1-1 0 0 0,-2 1-1 0 0,-1 0 1 0 0,-3 33-1 0 0,2-62-93 0 0,0-1 0 0 0,0 0 0 0 0,0 1 0 0 0,-1-1 0 0 0,1 1 0 0 0,0-1 0 0 0,-1 0 0 0 0,1 1 0 0 0,-1-1 0 0 0,0 0 0 0 0,1 1 0 0 0,-1-1 0 0 0,0 0 0 0 0,0 0 0 0 0,0 0 1 0 0,0 0-1 0 0,0 0 0 0 0,0 0 0 0 0,0 0 0 0 0,0 0 0 0 0,0 0 0 0 0,0 0 0 0 0,0 0 0 0 0,-2 0 0 0 0,0 0 28 0 0,1-1 1 0 0,-1 1 0 0 0,1-1-1 0 0,-1 0 1 0 0,1 0 0 0 0,-1 0-1 0 0,1 0 1 0 0,-1 0 0 0 0,1 0-1 0 0,-1-1 1 0 0,1 1 0 0 0,-5-2-1 0 0,-5-3-155 0 0,0 0-1 0 0,0-1 1 0 0,1 0-1 0 0,-12-9 1 0 0,7 4-242 0 0,4 3 191 0 0,1 1 0 0 0,-1 0 0 0 0,0 0-1 0 0,-24-9 1 0 0,33 15 127 0 0,1 0 1 0 0,-1 1-1 0 0,0-1 0 0 0,0 0 0 0 0,1 1 1 0 0,-1 0-1 0 0,0 0 0 0 0,0 0 0 0 0,1 0 0 0 0,-1 0 1 0 0,0 0-1 0 0,0 1 0 0 0,0 0 0 0 0,1-1 0 0 0,-1 1 1 0 0,0 0-1 0 0,1 0 0 0 0,-1 0 0 0 0,1 1 0 0 0,-1-1 1 0 0,1 1-1 0 0,0-1 0 0 0,0 1 0 0 0,-1 0 0 0 0,1 0 1 0 0,0 0-1 0 0,0 0 0 0 0,1 0 0 0 0,-4 4 0 0 0,1 0-21 0 0,0 1-1 0 0,1-1 1 0 0,-1 1-1 0 0,1-1 1 0 0,1 1-1 0 0,-1 0 1 0 0,1 0-1 0 0,0 0 0 0 0,1 0 1 0 0,0 0-1 0 0,0 1 1 0 0,1-1-1 0 0,-1 0 1 0 0,1 1-1 0 0,1-1 1 0 0,2 13-1 0 0,-2-16 65 0 0,0 1 0 0 0,1 0 0 0 0,0 0 0 0 0,0-1 0 0 0,0 1-1 0 0,0-1 1 0 0,1 0 0 0 0,0 1 0 0 0,0-1 0 0 0,0 0 0 0 0,0-1 0 0 0,1 1 0 0 0,-1-1 0 0 0,1 1-1 0 0,0-1 1 0 0,0 0 0 0 0,0 0 0 0 0,0-1 0 0 0,1 1 0 0 0,-1-1 0 0 0,1 0 0 0 0,0 0 0 0 0,-1-1-1 0 0,10 3 1 0 0,-2-2 131 0 0,0-1-1 0 0,0 0 1 0 0,1-1 0 0 0,-1 0-1 0 0,0 0 1 0 0,0-2-1 0 0,1 1 1 0 0,-1-2-1 0 0,0 1 1 0 0,-1-2 0 0 0,23-8-1 0 0,6-7 116 0 0,73-45 0 0 0,-102 57-260 0 0,41-25 103 0 0,54-44 0 0 0,-90 63-99 0 0,-1-1-1 0 0,0 0 1 0 0,-1 0-1 0 0,-1-2 0 0 0,0 1 1 0 0,-1-2-1 0 0,13-24 1 0 0,-23 37 15 0 0,0 1 1 0 0,0-1-1 0 0,-1 0 1 0 0,0 0-1 0 0,1 0 1 0 0,-1 0-1 0 0,-1 0 1 0 0,1 0-1 0 0,-1 0 1 0 0,1 0-1 0 0,-1 0 1 0 0,-1-5-1 0 0,1 7-23 0 0,-1 0 0 0 0,1 1 1 0 0,-1-1-1 0 0,0 1 0 0 0,1-1 0 0 0,-1 1 0 0 0,0-1 0 0 0,0 1 0 0 0,0-1 1 0 0,0 1-1 0 0,-1 0 0 0 0,1-1 0 0 0,0 1 0 0 0,0 0 0 0 0,-1 0 0 0 0,1 0 1 0 0,-1 0-1 0 0,1 0 0 0 0,-1 0 0 0 0,1 1 0 0 0,-1-1 0 0 0,1 0 0 0 0,-1 1 1 0 0,0-1-1 0 0,1 1 0 0 0,-1 0 0 0 0,0-1 0 0 0,1 1 0 0 0,-1 0 0 0 0,0 0 1 0 0,-3 0-1 0 0,0 0-32 0 0,0 0-1 0 0,0 1 1 0 0,0-1 0 0 0,1 1 0 0 0,-1 0 0 0 0,0 0 0 0 0,0 0-1 0 0,0 1 1 0 0,1 0 0 0 0,-1 0 0 0 0,1 0 0 0 0,-1 0 0 0 0,1 1 0 0 0,-6 4-1 0 0,4-2 34 0 0,0 1 0 0 0,0 0-1 0 0,1 0 1 0 0,-1 0-1 0 0,2 1 1 0 0,-1-1-1 0 0,1 1 1 0 0,-5 10-1 0 0,3-3 25 0 0,0 1 0 0 0,1-1-1 0 0,0 1 1 0 0,1 1 0 0 0,1-1 0 0 0,1 0 0 0 0,0 1-1 0 0,1 30 1 0 0,2-40-16 0 0,0 1 0 0 0,0 0-1 0 0,0 0 1 0 0,1 0 0 0 0,1-1-1 0 0,-1 1 1 0 0,1-1 0 0 0,0 0 0 0 0,0 1-1 0 0,1-1 1 0 0,-1-1 0 0 0,2 1-1 0 0,-1-1 1 0 0,0 1 0 0 0,1-1-1 0 0,0 0 1 0 0,0-1 0 0 0,1 1-1 0 0,-1-1 1 0 0,1 0 0 0 0,0-1 0 0 0,7 4-1 0 0,-7-4-360 0 0,-1-1 0 0 0,0 0 0 0 0,1-1 0 0 0,0 1 0 0 0,-1-1 0 0 0,1 0 0 0 0,0-1 0 0 0,0 1-1 0 0,0-1 1 0 0,10-1 0 0 0,24-6-2744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5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3800 0 0,'0'0'11755'0'0,"12"15"-11142"0"0,2 1-458 0 0,-6-7-76 0 0,0 0 1 0 0,0 1-1 0 0,-1 0 1 0 0,0 0-1 0 0,-1 1 0 0 0,0-1 1 0 0,8 22-1 0 0,11 35-284 0 0,-3 1-1 0 0,-3 1 1 0 0,-3 1-1 0 0,8 78 1 0 0,-23-144 0 0 0,0 43-1584 0 0,-1-45 1385 0 0,0 1 0 0 0,0 0 0 0 0,-1 0 0 0 0,1 0-1 0 0,-1 0 1 0 0,0-1 0 0 0,0 1 0 0 0,0 0 0 0 0,0 0 0 0 0,0-1-1 0 0,-1 1 1 0 0,1-1 0 0 0,-3 3 0 0 0,-10 5-3747 0 0</inkml:trace>
  <inkml:trace contextRef="#ctx0" brushRef="#br0" timeOffset="1">4 564 5032 0 0,'0'0'10397'0'0,"16"-78"-10397"0"0,5 66-232 0 0,3-3 4 0 0,6 0-60 0 0,5-1-372 0 0,-1 1-384 0 0,-1-2-444 0 0,1-5-744 0 0,-10 7-560 0 0,12-16-2317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6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0 7097 0 0,'0'0'5401'0'0,"-13"12"-4838"0"0,6-6-497 0 0,-6 5 18 0 0,0 0-1 0 0,1 1 1 0 0,1 1-1 0 0,0 0 1 0 0,1 0-1 0 0,-9 15 1 0 0,15-20-130 0 0,0-1 0 0 0,1 1 0 0 0,0-1-1 0 0,1 1 1 0 0,0 0 0 0 0,0 0 0 0 0,0 0 0 0 0,1 0 0 0 0,0 0 0 0 0,1 1 0 0 0,0 9 0 0 0,0-18 47 0 0,0 1 0 0 0,0-1 0 0 0,1 1 1 0 0,-1-1-1 0 0,0 1 0 0 0,0 0 1 0 0,1-1-1 0 0,-1 1 0 0 0,0-1 1 0 0,1 1-1 0 0,-1-1 0 0 0,1 1 1 0 0,-1-1-1 0 0,0 0 0 0 0,1 1 0 0 0,-1-1 1 0 0,1 0-1 0 0,-1 1 0 0 0,1-1 1 0 0,0 0-1 0 0,-1 1 0 0 0,1-1 1 0 0,-1 0-1 0 0,1 0 0 0 0,-1 0 1 0 0,1 0-1 0 0,0 1 0 0 0,-1-1 0 0 0,1 0 1 0 0,-1 0-1 0 0,1 0 0 0 0,0 0 1 0 0,-1 0-1 0 0,1 0 0 0 0,0-1 1 0 0,-1 1-1 0 0,1 0 0 0 0,-1 0 1 0 0,1 0-1 0 0,-1-1 0 0 0,1 1 0 0 0,0 0 1 0 0,-1 0-1 0 0,1-1 0 0 0,26-13 284 0 0,-19 7-238 0 0,1-1 1 0 0,-2 0 0 0 0,1 0-1 0 0,-1-1 1 0 0,0 0-1 0 0,-1 0 1 0 0,0-1-1 0 0,-1 0 1 0 0,0 0-1 0 0,0 0 1 0 0,-1 0-1 0 0,0-1 1 0 0,-1 0-1 0 0,-1 0 1 0 0,1 0-1 0 0,0-15 1 0 0,-3 26-71 0 0,0 0 0 0 0,0-1-1 0 0,0 1 1 0 0,0 0 0 0 0,0 0 0 0 0,0-1-1 0 0,0 1 1 0 0,0 0 0 0 0,0-1 0 0 0,0 1-1 0 0,0 0 1 0 0,0 0 0 0 0,0-1 0 0 0,0 1-1 0 0,0 0 1 0 0,0 0 0 0 0,-1-1 0 0 0,1 1 0 0 0,0 0-1 0 0,0 0 1 0 0,0-1 0 0 0,0 1 0 0 0,-1 0-1 0 0,1 0 1 0 0,0-1 0 0 0,0 1 0 0 0,0 0-1 0 0,-1 0 1 0 0,1 0 0 0 0,0 0 0 0 0,0-1-1 0 0,-1 1 1 0 0,1 0 0 0 0,0 0 0 0 0,-1 0-1 0 0,1 0 1 0 0,-13 4-982 0 0,-8 14-1345 0 0,11 0-2825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5 612 0 0,'0'0'14039'0'0,"-7"-2"-13698"0"0,4 1-299 0 0,0 1-1 0 0,1-1 1 0 0,-1 1 0 0 0,0-1-1 0 0,0 1 1 0 0,0 0 0 0 0,0 0-1 0 0,1 1 1 0 0,-1-1 0 0 0,0 1-1 0 0,0-1 1 0 0,-4 3 0 0 0,3-1 45 0 0,0 0 1 0 0,0 0-1 0 0,1 1 1 0 0,-1-1-1 0 0,1 1 0 0 0,0 0 1 0 0,0 0-1 0 0,0 0 1 0 0,-5 8-1 0 0,2-3-44 0 0,0 0 0 0 0,1 0 0 0 0,0 1 0 0 0,1 0-1 0 0,0 0 1 0 0,0 0 0 0 0,1 0 0 0 0,0 0 0 0 0,0 1 0 0 0,1 0 0 0 0,1-1 0 0 0,0 1-1 0 0,0 0 1 0 0,1 0 0 0 0,0 0 0 0 0,2 12 0 0 0,-2-19-89 0 0,1 0 0 0 0,0 0 0 0 0,0 0 1 0 0,0 0-1 0 0,0-1 0 0 0,0 1 0 0 0,1 0 0 0 0,-1-1 1 0 0,1 1-1 0 0,0-1 0 0 0,-1 0 0 0 0,1 1 0 0 0,1-1 1 0 0,-1 0-1 0 0,0 0 0 0 0,0 0 0 0 0,1 0 0 0 0,-1-1 0 0 0,1 1 1 0 0,-1-1-1 0 0,1 1 0 0 0,0-1 0 0 0,-1 0 0 0 0,1 0 1 0 0,0 0-1 0 0,0-1 0 0 0,0 1 0 0 0,0-1 0 0 0,0 1 1 0 0,0-1-1 0 0,0 0 0 0 0,4 0 0 0 0,0-1-375 0 0,0 1 0 0 0,0-1 1 0 0,0 0-1 0 0,-1-1 0 0 0,1 1 0 0 0,0-1 0 0 0,-1-1 0 0 0,1 1 0 0 0,-1-1 0 0 0,0 0 1 0 0,0 0-1 0 0,0-1 0 0 0,5-4 0 0 0,27-28-4854 0 0,-16 8 1165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6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1 2736 0 0,'0'0'10058'0'0,"-14"11"-9629"0"0,-41 40-181 0 0,51-46-232 0 0,0 1 0 0 0,0-1 1 0 0,1 0-1 0 0,-1 1 0 0 0,1 0 1 0 0,0 0-1 0 0,1 0 0 0 0,-1 0 1 0 0,1 0-1 0 0,0 1 0 0 0,1-1 1 0 0,0 1-1 0 0,0-1 1 0 0,0 1-1 0 0,1-1 0 0 0,0 10 1 0 0,0-9-17 0 0,-1-1-2 0 0,1 0-1 0 0,0 0 0 0 0,0 0 1 0 0,0 0-1 0 0,1 1 0 0 0,3 10 1 0 0,-3-15 11 0 0,0 0 0 0 0,0 0 1 0 0,0-1-1 0 0,0 1 1 0 0,0-1-1 0 0,0 1 0 0 0,1-1 1 0 0,-1 0-1 0 0,0 1 0 0 0,1-1 1 0 0,-1 0-1 0 0,1 0 1 0 0,-1 0-1 0 0,1 0 0 0 0,0 0 1 0 0,-1 0-1 0 0,1 0 0 0 0,0-1 1 0 0,0 1-1 0 0,0-1 1 0 0,-1 1-1 0 0,1-1 0 0 0,0 0 1 0 0,0 1-1 0 0,0-1 1 0 0,3-1-1 0 0,5 1-119 0 0,0-1-1 0 0,0 0 1 0 0,0-1 0 0 0,-1 0 0 0 0,1 0-1 0 0,-1-1 1 0 0,0-1 0 0 0,1 1 0 0 0,-1-2-1 0 0,-1 1 1 0 0,1-1 0 0 0,-1 0 0 0 0,0-1-1 0 0,9-8 1 0 0,13-12-1190 0 0,-1-1 0 0 0,28-36-1 0 0,-47 52 921 0 0,7-7 50 0 0,-9 10 763 0 0,0 0 1 0 0,-1-1-1 0 0,0 0 1 0 0,8-14 1235 0 0,-16 24-1578 0 0,-1 0 0 0 0,0-1-1 0 0,1 1 1 0 0,-1 0-1 0 0,0 0 1 0 0,1 0 0 0 0,-1 0-1 0 0,1 1 1 0 0,0-1 0 0 0,-1 0-1 0 0,1 0 1 0 0,0 1-1 0 0,0-1 1 0 0,0 1 0 0 0,-1 1-1 0 0,-17 26 185 0 0,19-28-225 0 0,-7 11 74 0 0,2-1 0 0 0,-1 1 1 0 0,-4 18-1 0 0,8-24-126 0 0,1-1 1 0 0,-1 1-1 0 0,1-1 0 0 0,1 1 0 0 0,-1 0 0 0 0,1-1 0 0 0,0 1 0 0 0,1 0 1 0 0,-1-1-1 0 0,3 9 0 0 0,-3-13 0 0 0,1-1 0 0 0,-1 1 0 0 0,1-1 0 0 0,-1 1 0 0 0,1-1 0 0 0,0 0-1 0 0,-1 1 1 0 0,1-1 0 0 0,-1 0 0 0 0,1 1 0 0 0,0-1 0 0 0,0 0 0 0 0,-1 0 0 0 0,1 0 0 0 0,0 1 0 0 0,-1-1 0 0 0,1 0 0 0 0,0 0 0 0 0,0 0 0 0 0,-1 0 0 0 0,1 0 0 0 0,0-1 0 0 0,-1 1 0 0 0,1 0-1 0 0,0 0 1 0 0,0 0 0 0 0,-1-1 0 0 0,1 1 0 0 0,0 0 0 0 0,-1 0 0 0 0,1-1 0 0 0,-1 1 0 0 0,2-2 0 0 0,24-11-133 0 0,-26 13 121 0 0,9-5-136 0 0,19-12-315 0 0,45-19 1 0 0,-65 32 418 0 0,1 1 1 0 0,0 0 0 0 0,0 0-1 0 0,0 1 1 0 0,1 1-1 0 0,-1-1 1 0 0,0 2 0 0 0,1-1-1 0 0,17 2 1 0 0,-26-1 62 0 0,0 0 0 0 0,0 0-1 0 0,0 0 1 0 0,-1 0 0 0 0,1 0 0 0 0,0 0 0 0 0,0 0 0 0 0,0 1 0 0 0,0-1 0 0 0,0 0 0 0 0,0 0 0 0 0,-1 1 0 0 0,1-1-1 0 0,0 1 1 0 0,0-1 0 0 0,0 1 0 0 0,-1-1 0 0 0,1 1 0 0 0,0-1 0 0 0,-1 1 0 0 0,1 0 0 0 0,-1-1 0 0 0,1 1 0 0 0,0 0-1 0 0,-1-1 1 0 0,1 1 0 0 0,-1 0 0 0 0,0 0 0 0 0,1-1 0 0 0,-1 1 0 0 0,0 0 0 0 0,1 0 0 0 0,-1 0 0 0 0,0 0 0 0 0,0 0-1 0 0,0 0 1 0 0,0 0 34 0 0,0 0 0 0 0,-1 0-1 0 0,1 0 1 0 0,-1 0 0 0 0,0 0-1 0 0,1 0 1 0 0,-1 0 0 0 0,1 0-1 0 0,-1-1 1 0 0,0 1 0 0 0,0 0 0 0 0,0-1-1 0 0,1 1 1 0 0,-1 0 0 0 0,0-1-1 0 0,0 1 1 0 0,0-1 0 0 0,0 1-1 0 0,0-1 1 0 0,0 0 0 0 0,0 1-1 0 0,0-1 1 0 0,0 0 0 0 0,0 0-1 0 0,0 0 1 0 0,0 0 0 0 0,0 0 0 0 0,0 0-1 0 0,-2 0 1 0 0,3 0-79 0 0,-1 0-1 0 0,1 0 1 0 0,0 0-1 0 0,-1 0 1 0 0,1 0 0 0 0,0 0-1 0 0,-1 0 1 0 0,1 0 0 0 0,0 0-1 0 0,-1 0 1 0 0,1 0 0 0 0,0 0-1 0 0,-1-1 1 0 0,1 1-1 0 0,0 0 1 0 0,-1 0 0 0 0,1 0-1 0 0,0 0 1 0 0,0-1 0 0 0,-1 1-1 0 0,1 0 1 0 0,0 0 0 0 0,0-1-1 0 0,-1 1 1 0 0,1 0 0 0 0,0 0-1 0 0,0-1 1 0 0,0 1-1 0 0,0 0 1 0 0,-1-1 0 0 0,1 1-1 0 0,0 0 1 0 0,0-1 0 0 0,0 1-1 0 0,0 0 1 0 0,0-1 0 0 0,0 1-1 0 0,0-1 1 0 0,5-17-1761 0 0,15-18-1685 0 0,-19 35 3283 0 0,14-19-2083 0 0,7-7-440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7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1 392 0 0,'0'0'10996'0'0,"12"0"-10768"0"0,-25 57 277 0 0,12-46-494 0 0,0 0 0 0 0,1 0 0 0 0,1 0-1 0 0,0 0 1 0 0,0 0 0 0 0,1 0 0 0 0,4 11 0 0 0,4 36 59 0 0,-9-53-19 0 0,-1 0 0 0 0,0-1 0 0 0,-1 1 0 0 0,1 0 0 0 0,-1 0 0 0 0,0 0 0 0 0,0-1 0 0 0,0 1 0 0 0,0 0 0 0 0,-1-1 0 0 0,0 1 0 0 0,0-1 0 0 0,0 0 0 0 0,-1 1 0 0 0,1-1 0 0 0,-1 0 0 0 0,0 0 0 0 0,0-1 0 0 0,-1 1 0 0 0,1-1 0 0 0,-5 4 0 0 0,2-3-425 0 0,1 0 0 0 0,-1 0 0 0 0,0-1 0 0 0,1 0 0 0 0,-12 4 0 0 0,4-5-3783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7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4224 0 0,'0'0'7712'0'0,"14"-11"-7021"0"0,49-34-305 0 0,-61 44-369 0 0,0-1 0 0 0,0 1-1 0 0,1-1 1 0 0,-1 1 0 0 0,0 0-1 0 0,1 0 1 0 0,-1 0 0 0 0,1 0-1 0 0,-1 0 1 0 0,1 1 0 0 0,0-1-1 0 0,-1 1 1 0 0,1-1 0 0 0,0 1-1 0 0,-1 0 1 0 0,1 0 0 0 0,0 0-1 0 0,-1 1 1 0 0,1-1 0 0 0,0 1 0 0 0,-1-1-1 0 0,1 1 1 0 0,-1 0 0 0 0,1 0-1 0 0,-1 0 1 0 0,1 0 0 0 0,-1 1-1 0 0,0-1 1 0 0,1 0 0 0 0,-1 1-1 0 0,0 0 1 0 0,3 2 0 0 0,-2 1 36 0 0,1-1 1 0 0,-1 1 0 0 0,0 0 0 0 0,0 0 0 0 0,0 0-1 0 0,-1 1 1 0 0,0-1 0 0 0,0 0 0 0 0,0 1 0 0 0,0-1 0 0 0,0 11-1 0 0,0 3 166 0 0,-1 0-1 0 0,-1 0 1 0 0,-1 0 0 0 0,-1 0-1 0 0,-8 35 1 0 0,-34 90 612 0 0,16-60-402 0 0,26-79-422 0 0,1 1 0 0 0,-1 0 0 0 0,1 0 0 0 0,0-1 0 0 0,0 1 0 0 0,1 0 0 0 0,0 0 0 0 0,0 0 0 0 0,0 0 0 0 0,1 0 0 0 0,1 6 0 0 0,0-8-54 0 0,-1 0 0 0 0,1 1 1 0 0,0-1-1 0 0,0 0 0 0 0,1 0 0 0 0,-1-1 0 0 0,1 1 1 0 0,0 0-1 0 0,0-1 0 0 0,0 0 0 0 0,0 0 0 0 0,1 0 0 0 0,-1 0 1 0 0,8 5-1 0 0,45 31-3602 0 0,-19-9-3873 0 0,-21-13 2610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2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55 6005 0 0,'0'0'10848'0'0,"13"-2"-11339"0"0,38-3 284 0 0,-51 5 204 0 0,1 0-1 0 0,0 0 1 0 0,-1 0-1 0 0,1-1 1 0 0,-1 1-1 0 0,1 1 1 0 0,-1-1-1 0 0,1 0 1 0 0,0 0-1 0 0,-1 0 1 0 0,1 0-1 0 0,-1 0 1 0 0,1 0-1 0 0,-1 1 1 0 0,1-1-1 0 0,-1 0 1 0 0,1 0-1 0 0,-1 1 1 0 0,1-1-1 0 0,-1 0 1 0 0,1 1-1 0 0,-1-1 1 0 0,1 0-1 0 0,-1 1 1 0 0,0-1-1 0 0,1 1 1 0 0,-1-1-1 0 0,0 1 1 0 0,1-1-1 0 0,-1 1 1 0 0,0-1-1 0 0,1 1 1 0 0,-1-1-1 0 0,0 1 1 0 0,0-1-1 0 0,0 1 1 0 0,0 0-1 0 0,0-1 1 0 0,0 1-1 0 0,1-1 1 0 0,-1 1-1 0 0,0-1 1 0 0,-1 1-1 0 0,1 0 1 0 0,0-1-1 0 0,0 1 1 0 0,0 0-1 0 0,-10 19 31 0 0,5-16 16 0 0,0 0 0 0 0,-1-1 0 0 0,1 0 0 0 0,-1 0 0 0 0,1 0 0 0 0,-1-1 0 0 0,0 0 0 0 0,0 0 0 0 0,0 0 0 0 0,0-1 0 0 0,0 0 0 0 0,-9 1 0 0 0,-11-1 159 0 0,-41-2 0 0 0,56 0-155 0 0,-1 1 22 0 0,1-1 1 0 0,-1-1-1 0 0,-12-3 1 0 0,21 4-20 0 0,0 0 1 0 0,0 0 0 0 0,0 0-1 0 0,0-1 1 0 0,0 1-1 0 0,1-1 1 0 0,-6-3 0 0 0,8 4-11 0 0,-1 1 0 0 0,0-1 0 0 0,0 0 0 0 0,1 0 0 0 0,-1 0 1 0 0,0 0-1 0 0,1 0 0 0 0,-1 0 0 0 0,1 0 0 0 0,-1 0 0 0 0,1 0 1 0 0,0 0-1 0 0,-1 0 0 0 0,1 0 0 0 0,0 0 0 0 0,0 0 0 0 0,-1 0 1 0 0,1 0-1 0 0,0 0 0 0 0,0 0 0 0 0,0 0 0 0 0,1-2 0 0 0,-1 1-35 0 0,1 0 0 0 0,0 0 0 0 0,0 0 0 0 0,0 0 0 0 0,1 0-1 0 0,-1 0 1 0 0,0 0 0 0 0,1 1 0 0 0,-1-1 0 0 0,1 0 0 0 0,0 1-1 0 0,-1-1 1 0 0,1 1 0 0 0,0 0 0 0 0,0-1 0 0 0,0 1 0 0 0,0 0-1 0 0,2-1 1 0 0,41-16-51 0 0,-42 18 60 0 0,13-5-49 0 0,1 0 0 0 0,-1 2 0 0 0,1 0 0 0 0,0 1 1 0 0,0 1-1 0 0,0 0 0 0 0,32 4 0 0 0,-48-3-30 0 0,1 0 0 0 0,-1 1 0 0 0,0-1 0 0 0,1 1 0 0 0,-1-1 0 0 0,0 1 0 0 0,1 0 0 0 0,-1-1 0 0 0,0 1 0 0 0,0 0 0 0 0,0 0 0 0 0,0 0-1 0 0,0 0 1 0 0,0 0 0 0 0,0 0 0 0 0,0 0 0 0 0,0 0 0 0 0,0 0 0 0 0,1 3 0 0 0,-2-3-152 0 0,0-1 0 0 0,1 1-1 0 0,-1 0 1 0 0,0 0 0 0 0,0 0-1 0 0,0 0 1 0 0,1 0 0 0 0,-1 0-1 0 0,0 0 1 0 0,0 0 0 0 0,-1 0-1 0 0,1-1 1 0 0,0 1 0 0 0,0 0-1 0 0,0 0 1 0 0,-1 0 0 0 0,1 0-1 0 0,0 0 1 0 0,-1 0 0 0 0,1-1-1 0 0,-1 2 1 0 0,-10 10-4715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37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933 1778 5977 0 0,'0'0'9846'0'0,"1"-8"-9538"0"0,-1 4-297 0 0,0 2-19 0 0,0 0 1 0 0,0 0-1 0 0,0 0 1 0 0,0-1-1 0 0,1 1 0 0 0,-1 0 1 0 0,1 0-1 0 0,-1 1 1 0 0,1-1-1 0 0,0 0 1 0 0,0 0-1 0 0,0 0 0 0 0,0 0 1 0 0,0 1-1 0 0,0-1 1 0 0,0 0-1 0 0,1 1 1 0 0,-1-1-1 0 0,0 1 0 0 0,1-1 1 0 0,0 1-1 0 0,-1 0 1 0 0,1 0-1 0 0,0-1 1 0 0,-1 1-1 0 0,5-1 0 0 0,747-322-112 0 0,-363 159 135 0 0,-260 118-37 0 0,140-32 1 0 0,-175 58-7 0 0,137-37-15 0 0,-190 45 163 0 0,0-2 1 0 0,0-2-1 0 0,49-28 1 0 0,-83 40-70 0 0,0-1-1 0 0,0 1 1 0 0,-1-2 0 0 0,0 1-1 0 0,0-1 1 0 0,0 0 0 0 0,-1 0-1 0 0,0 0 1 0 0,0-1-1 0 0,-1 0 1 0 0,0 0 0 0 0,-1-1-1 0 0,1 1 1 0 0,-2-1 0 0 0,1 0-1 0 0,-1 0 1 0 0,3-17-1 0 0,-1-7 97 0 0,-1-1-1 0 0,-2 0 0 0 0,-3-56 1 0 0,0 45-143 0 0,-11-161 239 0 0,8 176-175 0 0,-1 0 0 0 0,-1 0 0 0 0,-2 1 0 0 0,-20-50 0 0 0,24 71-72 0 0,0 0 0 0 0,-1 1 0 0 0,1-1 1 0 0,-1 1-1 0 0,-1 0 0 0 0,1 1 0 0 0,-1-1 0 0 0,-1 1 1 0 0,1 0-1 0 0,-1 1 0 0 0,-9-7 0 0 0,4 5-22 0 0,0 0 0 0 0,0 1 0 0 0,-1 1 0 0 0,0 0 0 0 0,0 1 0 0 0,-20-4 0 0 0,-11 1-64 0 0,-1 2-1 0 0,0 3 1 0 0,-60 3 0 0 0,82 0 78 0 0,-124 7-66 0 0,0 7-1 0 0,-195 45 1 0 0,-279 117 167 0 0,465-122 135 0 0,-167 86 0 0 0,231-93-199 0 0,3 3 0 0 0,2 4 0 0 0,-80 67 1 0 0,105-69-98 0 0,2 2 0 0 0,3 2 0 0 0,2 3 1 0 0,3 2-1 0 0,3 3 0 0 0,-57 97 1 0 0,99-150 49 0 0,0 1 1 0 0,1-1 0 0 0,1 1 0 0 0,0 0 0 0 0,1 1 0 0 0,-6 25 0 0 0,10-35 9 0 0,-1 1 0 0 0,1 0 0 0 0,0-1 1 0 0,0 1-1 0 0,1 0 0 0 0,-1-1 0 0 0,1 1 0 0 0,0 0 1 0 0,0-1-1 0 0,1 1 0 0 0,-1-1 0 0 0,1 0 1 0 0,0 1-1 0 0,0-1 0 0 0,1 0 0 0 0,-1 0 1 0 0,1 0-1 0 0,0-1 0 0 0,0 1 0 0 0,0-1 1 0 0,0 1-1 0 0,1-1 0 0 0,-1 0 0 0 0,6 3 1 0 0,10 6 50 0 0,0-1 1 0 0,1-2 0 0 0,0 0 0 0 0,0 0-1 0 0,1-2 1 0 0,0-1 0 0 0,28 5 0 0 0,159 16 274 0 0,-190-25-300 0 0,603 18-1404 0 0,-615-20 1139 0 0,-1 0 1 0 0,1-1-1 0 0,0 0 1 0 0,-1 1 0 0 0,1-2-1 0 0,-1 1 1 0 0,0-1-1 0 0,1 0 1 0 0,-1 0 0 0 0,8-4-1 0 0,-12 5 167 0 0,0 0 0 0 0,0 1 0 0 0,0-1 0 0 0,0 0 0 0 0,0 0 0 0 0,0 0 0 0 0,0 0 0 0 0,0-1 0 0 0,0 1 0 0 0,-1 0 0 0 0,1 0 0 0 0,0 0 0 0 0,-1-1 0 0 0,1 1 0 0 0,-1 0 0 0 0,1-1 0 0 0,-1 1 0 0 0,1-2 0 0 0,-1 0-72 0 0,0 1-1 0 0,-1 0 1 0 0,1 0-1 0 0,0 0 1 0 0,-1 0-1 0 0,0 0 1 0 0,1-1-1 0 0,-1 1 1 0 0,0 0-1 0 0,0 0 1 0 0,0 0-1 0 0,0 1 1 0 0,0-1-1 0 0,-1 0 1 0 0,-1-2 0 0 0,-1-1-528 0 0,0 1 0 0 0,0 0 0 0 0,0 0 1 0 0,0 0-1 0 0,-9-5 0 0 0,-12-7-1921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38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1 312 0 0,'0'0'5256'0'0,"-14"10"-4360"0"0,14-5-1268 0 0,-1 7-484 0 0,16-39-4380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39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36 2568 0 0,'13'52'2776'0'0,"-17"-58"-1471"0"0,-2 4-681 0 0,3-3-444 0 0,-1 2-180 0 0,3 2-116 0 0,1 0-404 0 0</inkml:trace>
  <inkml:trace contextRef="#ctx0" brushRef="#br0" timeOffset="1">113 0 3708 0 0,'0'0'4129'0'0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0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406 0 7113 0 0,'0'0'0'0'0,"-39"78"208"0"0,27-45 36 0 0,-6 5-36 0 0,0 3 80 0 0,-4 3-80 0 0,2 3-156 0 0,-3-3 88 0 0,-1 0 28 0 0,0-3-88 0 0,-3-6-80 0 0,2-6-728 0 0,5-10-1168 0 0,-7-10-1417 0 0</inkml:trace>
  <inkml:trace contextRef="#ctx0" brushRef="#br0" timeOffset="1">0 169 404 0 0,'0'0'8292'0'0,"14"-1"-8182"0"0,-2-1-41 0 0,-7 1-48 0 0,-1 0 0 0 0,0 0 0 0 0,1 1 0 0 0,-1-1 0 0 0,0 1 0 0 0,1 0 1 0 0,-1 0-1 0 0,1 1 0 0 0,-1-1 0 0 0,0 1 0 0 0,1 0 0 0 0,-1 0 0 0 0,0 1 0 0 0,0-1 0 0 0,0 1 0 0 0,7 3 1 0 0,79 54 337 0 0,42 24 386 0 0,-110-71-1140 0 0,0-1 0 0 0,0-2 0 0 0,1 0 0 0 0,31 7 0 0 0,-24-10-1431 0 0,6-5-915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39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 4332 0 0,'39'-110'14306'0'0,"-43"98"-12590"0"0,4 11-2074 0 0,-1 0 0 0 0,1 0 0 0 0,0 0 0 0 0,-1 0 0 0 0,1 0-1 0 0,0-1 1 0 0,0 1 0 0 0,0 0 0 0 0,0 0 0 0 0,0 0-1 0 0,0 0 1 0 0,0 0 0 0 0,0 0 0 0 0,0 0 0 0 0,0 0 0 0 0,1 0-1 0 0,-1 0 1 0 0,0 0 0 0 0,1-1 0 0 0,-1 1 0 0 0,2-1-1 0 0,11-10-4277 0 0,13-19-1598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45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365 1395 848 0 0,'0'0'4713'0'0,"0"-5"-4266"0"0,0-17 10 0 0,0 22-449 0 0,0 0 0 0 0,0 0 0 0 0,0-1 1 0 0,0 1-1 0 0,0 0 0 0 0,0 0 1 0 0,0-1-1 0 0,0 1 0 0 0,0 0 0 0 0,0 0 1 0 0,0 0-1 0 0,1-1 0 0 0,-1 1 1 0 0,0 0-1 0 0,0 0 0 0 0,0 0 0 0 0,0 0 1 0 0,1-1-1 0 0,-1 1 0 0 0,0 0 1 0 0,0 0-1 0 0,0 0 0 0 0,1 0 0 0 0,-1 0 1 0 0,0 0-1 0 0,0 0 0 0 0,1-1 1 0 0,-1 1-1 0 0,0 0 0 0 0,0 0 0 0 0,0 0 1 0 0,1 0-1 0 0,-1 0 0 0 0,0 0 1 0 0,0 0-1 0 0,1 0 0 0 0,-1 0 0 0 0,0 0 1 0 0,0 0-1 0 0,1 1 0 0 0,-1-1 1 0 0,0 0-1 0 0,0 0 0 0 0,0 0 1 0 0,1 0-1 0 0,-1 0 0 0 0,0 0 0 0 0,0 0 1 0 0,0 1-1 0 0,1-1 0 0 0,-1 0 1 0 0,0 0-1 0 0,0 0 0 0 0,0 0 0 0 0,0 1 1 0 0,0-1-1 0 0,1 0 0 0 0,12 10 114 0 0,-13-10-13 0 0,8 7 97 0 0,1-1 0 0 0,-1-1 0 0 0,1 1 0 0 0,1-2 0 0 0,-1 1 0 0 0,1-1 1 0 0,-1-1-1 0 0,1 1 0 0 0,0-2 0 0 0,1 1 0 0 0,-1-1 0 0 0,0-1 0 0 0,1 0 0 0 0,-1-1 0 0 0,0 0 0 0 0,15-1 0 0 0,-1-2-23 0 0,0-1-1 0 0,-1-1 0 0 0,1-1 0 0 0,-1-1 1 0 0,-1-1-1 0 0,23-11 0 0 0,-11 3-63 0 0,0-2 0 0 0,-2-1 0 0 0,-1-1 0 0 0,53-45-1 0 0,-66 49-57 0 0,-1-1-1 0 0,-1-1 1 0 0,0-1-1 0 0,-2 0 1 0 0,0-1-1 0 0,-1 0 0 0 0,-1-1 1 0 0,15-36-1 0 0,48-191 521 0 0,-56 176-562 0 0,-15 53 1 0 0,0-1 0 0 0,-1 0 0 0 0,-1 0 0 0 0,0 0 0 0 0,-2 0 0 0 0,-1 0 0 0 0,0 0 1 0 0,-1 0-1 0 0,-7-27 0 0 0,-1 10 31 0 0,-2 1 1 0 0,-2 0-1 0 0,-35-67 1 0 0,29 64-86 0 0,-39-67-243 0 0,51 94 248 0 0,-1 0-1 0 0,0 0 1 0 0,0 1 0 0 0,-1 0-1 0 0,-1 1 1 0 0,-12-10 0 0 0,15 15-50 0 0,-1 0 0 0 0,0 0 0 0 0,0 1 0 0 0,-1 0 1 0 0,1 1-1 0 0,-1 0 0 0 0,1 0 0 0 0,-1 1 0 0 0,0 0 0 0 0,-12 0 0 0 0,-10 1-184 0 0,-61 3 0 0 0,66 2 157 0 0,-1 1 0 0 0,1 1 0 0 0,0 1 0 0 0,1 2 0 0 0,-1 0 0 0 0,2 2 0 0 0,-34 18 0 0 0,37-15-4 0 0,0 1-1 0 0,1 1 1 0 0,0 1 0 0 0,2 1 0 0 0,-33 37 0 0 0,-74 112-124 0 0,126-166 234 0 0,-32 45 2 0 0,2 2 0 0 0,3 1 1 0 0,2 2-1 0 0,2 0 0 0 0,-29 94 0 0 0,50-133 125 0 0,-1-1 0 0 0,2 1 0 0 0,-1 0 0 0 0,2 0 0 0 0,-1-1 1 0 0,2 1-1 0 0,-1 0 0 0 0,2 0 0 0 0,0 0 0 0 0,0-1 0 0 0,1 1 0 0 0,0-1 0 0 0,1 0 0 0 0,0 0 0 0 0,1 0 0 0 0,12 20 0 0 0,-1-7 75 0 0,1-2 0 0 0,0 1 0 0 0,2-2 0 0 0,1-1-1 0 0,42 35 1 0 0,-57-51-139 0 0,0 0-77 0 0,0 0 0 0 0,-1 0-1 0 0,1 0 1 0 0,-1 1 0 0 0,7 9-1 0 0,-10-13-72 0 0,0 1 1 0 0,0-1-1 0 0,-1 1 0 0 0,1-1 0 0 0,-1 1 0 0 0,1-1 0 0 0,-1 1 0 0 0,1-1 1 0 0,-1 1-1 0 0,0 0 0 0 0,0-1 0 0 0,0 1 0 0 0,0-1 0 0 0,0 1 0 0 0,0 0 1 0 0,-1-1-1 0 0,1 1 0 0 0,0-1 0 0 0,-1 1 0 0 0,1-1 0 0 0,-1 1 1 0 0,0-1-1 0 0,1 1 0 0 0,-1-1 0 0 0,0 1 0 0 0,0-1 0 0 0,-2 3 0 0 0,1-1-351 0 0,-1 1-1 0 0,0 0 0 0 0,-1-1 0 0 0,1 0 0 0 0,0 0 1 0 0,-1 0-1 0 0,0 0 0 0 0,-6 4 0 0 0,-23 8-3564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00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306 886 116 0 0,'0'0'4942'0'0,"4"3"-5265"0"0,2 4 261 0 0,-1 1 0 0 0,1-1 0 0 0,-1 1 0 0 0,-1 0 0 0 0,7 15 0 0 0,-3-6 111 0 0,-2-8 259 0 0,0 0 0 0 0,0 0 0 0 0,1 0 0 0 0,0-1-1 0 0,1 0 1 0 0,0-1 0 0 0,0 0 0 0 0,1 0 0 0 0,-1 0 0 0 0,2-1-1 0 0,-1 0 1 0 0,17 7 0 0 0,2-1 144 0 0,-1-1-1 0 0,2-2 1 0 0,41 9 0 0 0,-35-11-90 0 0,1-1 0 0 0,0-2 0 0 0,0-2 0 0 0,68-4 0 0 0,-76-1-111 0 0,0-1 1 0 0,-1-1-1 0 0,1-2 1 0 0,-1 0 0 0 0,-1-2-1 0 0,48-22 1 0 0,-63 24-168 0 0,0 0 1 0 0,-1 0-1 0 0,0-1 0 0 0,0 0 1 0 0,-1-1-1 0 0,0 0 0 0 0,0-1 1 0 0,10-14-1 0 0,53-95 197 0 0,-39 63-184 0 0,-23 37-67 0 0,0 0 0 0 0,-1-1-1 0 0,-1-1 1 0 0,-1 0 0 0 0,0 0 0 0 0,-2 0 0 0 0,-1 0 0 0 0,3-30 0 0 0,3-106 144 0 0,-11 135-200 0 0,0 0 1 0 0,-1 0-1 0 0,-2 1 0 0 0,0-1 1 0 0,-8-23-1 0 0,8 35-21 0 0,-1-1-1 0 0,0 1 1 0 0,0 0 0 0 0,-1 1-1 0 0,0 0 1 0 0,-1 0-1 0 0,0 0 1 0 0,-1 1 0 0 0,0 0-1 0 0,0 0 1 0 0,0 1 0 0 0,-17-12-1 0 0,-2 2-77 0 0,-1 2 0 0 0,0 0 0 0 0,-37-12-1 0 0,24 14-8 0 0,0 2-1 0 0,-1 1 1 0 0,0 3 0 0 0,-83-4-1 0 0,-60-11 313 0 0,165 19-268 0 0,0 0 0 0 0,0 1 0 0 0,0 1 0 0 0,0 1 0 0 0,0 1 0 0 0,0 1 0 0 0,1 0 0 0 0,-1 2 0 0 0,-22 6 1 0 0,17-2-52 0 0,0 2 1 0 0,0 1 0 0 0,1 0 0 0 0,0 2 0 0 0,1 1 0 0 0,-28 21 0 0 0,45-30 163 0 0,-99 81-275 0 0,93-74 157 0 0,1 1-1 0 0,0 0 1 0 0,0 0-1 0 0,2 1 1 0 0,0 0 0 0 0,-8 17-1 0 0,11-19 43 0 0,1 0 0 0 0,0 0 0 0 0,1 1 0 0 0,1-1-1 0 0,0 1 1 0 0,0 0 0 0 0,1 0 0 0 0,1 0 0 0 0,0 0 0 0 0,2 24-1 0 0,1-20 109 0 0,1-1 0 0 0,1-1 0 0 0,0 1-1 0 0,1 0 1 0 0,1-1 0 0 0,0 0 0 0 0,1 0 0 0 0,12 18-1 0 0,21 27 22 0 0,-20-31 345 0 0,18 35 0 0 0,-33-53-734 0 0,0 0-1 0 0,-1 0 1 0 0,0 0-1 0 0,-1 0 1 0 0,0 1-1 0 0,-1 0 1 0 0,2 15-1 0 0,-3-7-2038 0 0,1 3-1424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10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20 145 496 0 0,'0'0'5890'0'0,"-4"-8"-5367"0"0,-11-25-271 0 0,15 33-238 0 0,0-1 1 0 0,0 0 0 0 0,-1 1-1 0 0,1-1 1 0 0,0 1 0 0 0,0-1-1 0 0,0 0 1 0 0,0 1-1 0 0,0-1 1 0 0,0 0 0 0 0,0 1-1 0 0,1-1 1 0 0,-1 0 0 0 0,0 1-1 0 0,0-1 1 0 0,0 1 0 0 0,1-1-1 0 0,-1 1 1 0 0,0-1-1 0 0,1 0 1 0 0,-1 1 0 0 0,0-1-1 0 0,1 1 1 0 0,-1-1 0 0 0,1 1-1 0 0,-1-1 1 0 0,0 1 0 0 0,1 0-1 0 0,-1-1 1 0 0,1 1 0 0 0,0 0-1 0 0,-1-1 1 0 0,1 1-1 0 0,-1 0 1 0 0,1 0 0 0 0,0-1-1 0 0,25-7-353 0 0,-21 6 505 0 0,67-19-345 0 0,80-12-1 0 0,-55 15-3893 0 0,-80 15 2168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11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4880 0 0,'0'0'2945'0'0,"66"-20"-4413"0"0,-32 20 1468 0 0,-2 0-12 0 0,5 0-80 0 0,0 0-700 0 0,-10 0-657 0 0,13 3-935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31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12 195 104 0 0,'0'0'6724'0'0,"-2"-7"-6307"0"0,1 5-397 0 0,0-1 7 0 0,-1 0 0 0 0,1 0 1 0 0,0 0-1 0 0,0 0 0 0 0,0 0 1 0 0,1 0-1 0 0,-1 0 0 0 0,1 0 0 0 0,-1 0 1 0 0,1 0-1 0 0,0-1 0 0 0,0 1 1 0 0,1 0-1 0 0,-1 0 0 0 0,1 0 1 0 0,-1 0-1 0 0,1 0 0 0 0,0 0 1 0 0,0 0-1 0 0,1 0 0 0 0,-1 0 1 0 0,0 0-1 0 0,1 1 0 0 0,0-1 0 0 0,0 0 1 0 0,3-3-1 0 0,10-6-117 0 0,0 1 0 0 0,1 0-1 0 0,1 2 1 0 0,-1 0 0 0 0,1 1 0 0 0,1 0-1 0 0,-1 2 1 0 0,1 0 0 0 0,29-6 0 0 0,-26 8-1000 0 0,0 2 1 0 0,31-1-1 0 0,-33 3-589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3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0 205 2600 0 0,'0'0'5252'0'0,"19"-14"-5747"0"0,61-44 458 0 0,-64 48 45 0 0,0 1 1 0 0,1 0-1 0 0,0 1 1 0 0,35-10-1 0 0,-16 5 63 0 0,111-35-330 0 0,-125 42-1016 0 0,0 2-1 0 0,35-3 0 0 0,-47 7-323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16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0 418 64 0 0,'0'0'2313'0'0,"1"-13"-1726"0"0,0 3-510 0 0,-1-1 145 0 0,0 0-1 0 0,1 0 1 0 0,1 0-1 0 0,0 0 1 0 0,0 1 0 0 0,1-1-1 0 0,7-16 1 0 0,0 11-224 0 0,1 0 1 0 0,0 0 0 0 0,1 1 0 0 0,1 1-1 0 0,0 0 1 0 0,1 1 0 0 0,1 1-1 0 0,0 0 1 0 0,0 0 0 0 0,1 2 0 0 0,23-12-1 0 0,21-6-507 0 0,120-40 0 0 0,-128 50 473 0 0,-49 17 21 0 0,-1 0-1 0 0,1 0 1 0 0,-1 0 0 0 0,1 1-1 0 0,-1-1 1 0 0,1 1-1 0 0,0-1 1 0 0,-1 1-1 0 0,1 0 1 0 0,0 0 0 0 0,-1 0-1 0 0,5 1 1 0 0,-6 0-12 0 0,1 0 0 0 0,-1-1 1 0 0,0 1-1 0 0,0 0 0 0 0,0 0 0 0 0,-1 0 1 0 0,1 0-1 0 0,0 0 0 0 0,0 0 1 0 0,0 0-1 0 0,-1 0 0 0 0,1 0 0 0 0,0 0 1 0 0,-1 1-1 0 0,1-1 0 0 0,-1 0 1 0 0,0 0-1 0 0,1 0 0 0 0,-1 1 0 0 0,0-1 1 0 0,0 0-1 0 0,0 1 0 0 0,0-1 0 0 0,0 0 1 0 0,0 0-1 0 0,0 1 0 0 0,0 0 1 0 0,0 3-69 0 0,0-1-62 0 0,0-1-1 0 0,0 1 1 0 0,0-1-1 0 0,-1 0 1 0 0,1 1 0 0 0,-1-1-1 0 0,0 0 1 0 0,0 0-1 0 0,0 1 1 0 0,-2 3-1 0 0,-11 15-811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17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1 207 40 0 0,'0'0'4052'0'0,"18"0"-3262"0"0,-2 0-657 0 0,2 0-9 0 0,0-1-1 0 0,-1-1 1 0 0,1 0-1 0 0,32-9 1 0 0,544-166 693 0 0,-580 174-803 0 0,-12 3 20 0 0,0-1 0 0 0,0 1 0 0 0,0-1-1 0 0,1 1 1 0 0,-1-1 0 0 0,0 0 0 0 0,0 1-1 0 0,0-1 1 0 0,0 0 0 0 0,0 0 0 0 0,2-2-1 0 0,-11 48-4710 0 0,-1-29 3296 0 0,5-10 862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02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1 316 5741 0 0,'0'0'5557'0'0,"12"-7"-4886"0"0,18-11-456 0 0,302-158 996 0 0,-281 153-1229 0 0,1 2-1 0 0,1 2 1 0 0,0 3 0 0 0,105-17-1 0 0,-150 31 340 0 0,13 2-2317 0 0,-20 0 1867 0 0,-1 0 0 0 0,1 1 0 0 0,-1-1-1 0 0,0 1 1 0 0,1-1 0 0 0,-1 0 0 0 0,1 1 0 0 0,-1-1-1 0 0,0 1 1 0 0,1-1 0 0 0,-1 1 0 0 0,0-1 0 0 0,0 1-1 0 0,1-1 1 0 0,-1 1 0 0 0,0 0 0 0 0,0-1 0 0 0,0 1-1 0 0,0-1 1 0 0,1 1 0 0 0,-1-1 0 0 0,0 1 0 0 0,0 0-1 0 0,0-1 1 0 0,0 1 0 0 0,-1-1 0 0 0,1 1 0 0 0,0 0-1 0 0,0-1 1 0 0,0 1 0 0 0,0-1 0 0 0,-1 1 0 0 0,1 0-1 0 0,-2 3-218 0 0,0 1-1 0 0,0-1 1 0 0,0 0-1 0 0,0-1 1 0 0,-1 1-1 0 0,1 0 1 0 0,-1-1-1 0 0,0 1 1 0 0,0-1-1 0 0,0 0 0 0 0,-7 5 1 0 0,-22 19-1769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1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8 6109 0 0,'0'0'3859'0'0,"-12"-2"-3679"0"0,-38-4-502 0 0,48 6 293 0 0,1 0-1 0 0,0 1 0 0 0,-1-1 1 0 0,1 0-1 0 0,0 0 1 0 0,-1 1-1 0 0,1-1 0 0 0,0 1 1 0 0,0 0-1 0 0,-1-1 1 0 0,1 1-1 0 0,0 0 0 0 0,0-1 1 0 0,0 1-1 0 0,0 0 1 0 0,0 0-1 0 0,0 0 0 0 0,0 0 1 0 0,0 0-1 0 0,0 0 1 0 0,0 0-1 0 0,1 1 0 0 0,-1-1 1 0 0,0 1-1 0 0,-9 30-286 0 0,9-26 244 0 0,-1 3 58 0 0,0 1 0 0 0,1 0 0 0 0,0 0 0 0 0,0 0 0 0 0,1 0 0 0 0,1 0 0 0 0,-1 0 0 0 0,2 0 0 0 0,-1-1 0 0 0,5 13 0 0 0,2 3-55 0 0,2-2 0 0 0,20 37-1 0 0,-12-25-17 0 0,-16-31 103 0 0,0 0 12 0 0,0-1 0 0 0,0 1 0 0 0,0 0 0 0 0,0-1 0 0 0,-1 1 0 0 0,1 0 1 0 0,-1 0-1 0 0,0 1 0 0 0,0-1 0 0 0,-1 0 0 0 0,1 0 0 0 0,-1 7 0 0 0,-3-8 92 0 0,-1 0 1 0 0,1 0-1 0 0,-1-1 0 0 0,0 1 0 0 0,0-1 0 0 0,0 0 1 0 0,0 0-1 0 0,0 0 0 0 0,0-1 0 0 0,-5 2 1 0 0,0 0-38 0 0,-18 8-9 0 0,9-2-1635 0 0,-39 10-1 0 0,39-16-2465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02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0 180 1540 0 0,'0'0'8830'0'0,"4"2"-8841"0"0,2-1 155 0 0,-1 1 0 0 0,0-1-1 0 0,1 0 1 0 0,-1-1 0 0 0,1 1 0 0 0,-1-1-1 0 0,1-1 1 0 0,0 1 0 0 0,7-2 0 0 0,57-14 491 0 0,-43 9-511 0 0,222-64 451 0 0,85-19-127 0 0,-321 91-4650 0 0,7 8 2385 0 0,-12-6 466 0 0,4 2-1382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19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1684 0 0,'0'0'7653'0'0,"43"-75"-7653"0"0,-13 73-528 0 0,16 2-56 0 0,22 10 364 0 0,22 10-52 0 0,28 3-640 0 0,-17-5-1301 0 0,-4-1-2015 0 0</inkml:trace>
  <inkml:trace contextRef="#ctx0" brushRef="#br0" timeOffset="1">1089 159 6169 0 0,'0'0'4308'0'0,"15"-75"-3640"0"0,-3 66-668 0 0,8 7-116 0 0,10 2-616 0 0,25 5 112 0 0,26 15 320 0 0,24 6-100 0 0,12 3-224 0 0,-4 3-348 0 0,-12-6-380 0 0,-37-7-801 0 0,-2-4-791 0 0</inkml:trace>
  <inkml:trace contextRef="#ctx0" brushRef="#br0" timeOffset="2">2150 292 300 0 0,'0'0'9373'0'0,"56"-79"-8921"0"0,-48 69-284 0 0,9 3-168 0 0,6 5-244 0 0,11 2-376 0 0,28 9 272 0 0,24 9 152 0 0,27 9-192 0 0,11-1-560 0 0,-28-6-468 0 0,-6-5-1713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20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2856 0 0,'0'0'6297'0'0,"37"-85"-5829"0"0,-25 74-412 0 0,6 5-56 0 0,8 6-364 0 0,11 0-324 0 0,13 10 312 0 0,16 8 196 0 0,23 6-364 0 0,15 5-408 0 0,-15-8-1273 0 0,-11-4-943 0 0</inkml:trace>
  <inkml:trace contextRef="#ctx0" brushRef="#br0" timeOffset="1">992 107 3108 0 0,'0'0'3869'0'0,"27"-75"-3309"0"0,-10 67-536 0 0,5 5-24 0 0,8 3-572 0 0,14 7 208 0 0,8 7-312 0 0,-7-1-729 0 0,35 8-1307 0 0</inkml:trace>
  <inkml:trace contextRef="#ctx0" brushRef="#br0" timeOffset="2">2130 145 704 0 0,'0'0'4096'0'0,"73"-35"-3604"0"0,-45 27-191 0 0,4 2 51 0 0,2 2 236 0 0,-1 2-328 0 0,7 2-260 0 0,3 0-144 0 0,0 9 64 0 0,4 1 68 0 0,0 2-64 0 0,2 4 64 0 0,2-2-40 0 0,2 2-520 0 0,-16-5-365 0 0,32 3-955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20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572 66 116 0 0,'0'0'6767'0'0,"-16"-3"-6427"0"0,-50-9-25 0 0,58 11-319 0 0,-1 1-1 0 0,1 0 1 0 0,-1 1 0 0 0,1 0 0 0 0,-1 0-1 0 0,1 1 1 0 0,0 0 0 0 0,0 0-1 0 0,-1 1 1 0 0,2 0 0 0 0,-1 0 0 0 0,0 1-1 0 0,-13 9 1 0 0,4-4-51 0 0,-28 18 28 0 0,1 2 0 0 0,-60 52 0 0 0,86-67-37 0 0,8-6-242 0 0,1 0-179 0 0,-1 0 0 0 0,-1 0-1 0 0,1-1 1 0 0,-1-1 0 0 0,-12 6 0 0 0,-7-5-2012 0 0</inkml:trace>
  <inkml:trace contextRef="#ctx0" brushRef="#br0" timeOffset="1">0 1 3848 0 0,'0'0'5142'0'0,"15"16"-5447"0"0,0 1 408 0 0,7 8-29 0 0,-1 0 0 0 0,25 43 0 0 0,32 62-132 0 0,-5 3 0 0 0,-7 4 0 0 0,59 173 0 0 0,-102-236-2613 0 0,-5-31 100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27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471 1 1292 0 0,'0'0'4082'0'0,"-16"10"-5824"0"0,-120 83 1913 0 0,3-11 696 0 0,-25 19 364 0 0,154-98-1250 0 0,-20 18-2983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28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623 1 5032 0 0,'0'0'3209'0'0,"-73"0"-4469"0"0,40 14 1260 0 0,-7 8 0 0 0,-6 7 12 0 0,-5 10-12 0 0,-5 7 184 0 0,-8 9 128 0 0,-4 7-312 0 0,-2 4-92 0 0,19-15-1480 0 0,-19 9-2993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37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33 2796 0 0,'0'0'4001'0'0,"-9"-33"-5289"0"0,5 39-81 0 0,3 1 1105 0 0,1-2-1496 0 0,7 3-356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37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0 888 0 0,'0'0'3584'0'0,"13"21"-6740"0"0,1-11 1840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37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1280 0 0,'0'0'3284'0'0,"9"5"-6016"0"0,2 3 2628 0 0,16 5-928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42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1 432 0 0,'0'0'2576'0'0,"-82"8"-3328"0"0,62 2 748 0 0,0 6-4 0 0,2-1 8 0 0,0 2 24 0 0,4-4-24 0 0,1 5-2268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1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58 277 392 0 0,'0'0'4077'0'0,"15"-10"-2459"0"0,64-42-161 0 0,97-83 0 0 0,-168 128-1423 0 0,23-24 79 0 0,-30 31-79 0 0,0-1-1 0 0,0 0 0 0 0,0 0 0 0 0,0 0 0 0 0,0-1 0 0 0,-1 1 1 0 0,1 0-1 0 0,0 0 0 0 0,-1 0 0 0 0,1 0 0 0 0,-1-1 1 0 0,1 1-1 0 0,-1 0 0 0 0,0 0 0 0 0,0-1 0 0 0,1 1 0 0 0,-1 0 1 0 0,0-1-1 0 0,0 1 0 0 0,0 0 0 0 0,0-1 0 0 0,-1 1 1 0 0,1 0-1 0 0,0-1 0 0 0,0 1 0 0 0,-1-2 0 0 0,-1 2-20 0 0,1 0-1 0 0,-1 0 1 0 0,1 1 0 0 0,0-1-1 0 0,-1 0 1 0 0,1 1-1 0 0,-1-1 1 0 0,1 0 0 0 0,-1 1-1 0 0,0 0 1 0 0,1-1-1 0 0,-1 1 1 0 0,1 0 0 0 0,-1 0-1 0 0,0 0 1 0 0,-3 1-1 0 0,-28 2-109 0 0,18 1 88 0 0,1 1-1 0 0,-1 1 1 0 0,1 0 0 0 0,0 1-1 0 0,0 0 1 0 0,0 1 0 0 0,1 0-1 0 0,-23 21 1 0 0,13-8 173 0 0,1 0-1 0 0,1 2 1 0 0,-29 40 0 0 0,44-54-181 0 0,0 1-1 0 0,0 0 1 0 0,1 1 0 0 0,1-1 0 0 0,0 1 0 0 0,0 0 0 0 0,1 0 0 0 0,0 0 0 0 0,1 0 0 0 0,-1 17 0 0 0,2-24 29 0 0,1 0 1 0 0,0 0 0 0 0,0 0-1 0 0,0 0 1 0 0,1-1 0 0 0,-1 1-1 0 0,1 0 1 0 0,0 0-1 0 0,0-1 1 0 0,0 1 0 0 0,0 0-1 0 0,1-1 1 0 0,0 1 0 0 0,0-1-1 0 0,0 0 1 0 0,0 1 0 0 0,0-1-1 0 0,0 0 1 0 0,1 0 0 0 0,0-1-1 0 0,-1 1 1 0 0,1 0 0 0 0,0-1-1 0 0,0 0 1 0 0,0 1-1 0 0,1-1 1 0 0,-1-1 0 0 0,1 1-1 0 0,-1 0 1 0 0,1-1 0 0 0,-1 0-1 0 0,1 0 1 0 0,0 0 0 0 0,5 1-1 0 0,3 0-466 0 0,0-1 0 0 0,1-1 0 0 0,-1 1 0 0 0,0-2 0 0 0,0 0 0 0 0,0 0 0 0 0,1-1 0 0 0,-1-1 0 0 0,-1 0 0 0 0,1-1 0 0 0,22-9 1 0 0,8-8-2198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43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0 496 0 0,'0'0'1264'0'0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00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0 952 0 0,'0'0'3064'0'0,"-1"7"-5424"0"0,5 0 1068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01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52 416 0 0,'0'0'3368'0'0,"-76"-43"-3032"0"0,60 37-60 0 0,7 3-276 0 0,-1 3-172 0 0,3 0 160 0 0,3 1 4 0 0,0 7-56 0 0,1 1-160 0 0,3 3-388 0 0,0-2-52 0 0,20 8-576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19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 5733 0 0,'0'0'2548'0'0,"99"-43"-3768"0"0,-35 54 788 0 0,-10-2-985 0 0,32 1-1739 0 0</inkml:trace>
  <inkml:trace contextRef="#ctx0" brushRef="#br0" timeOffset="1">971 81 5673 0 0,'0'0'3312'0'0,"91"-51"-4648"0"0,-27 62 1104 0 0,23 8-704 0 0,-8-4-1397 0 0,17 1-1715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36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40 1644 0 0,'0'0'7457'0'0,"-16"-40"-8129"0"0,14 44-1016 0 0,2 2 1036 0 0,0 4 416 0 0,2 3-1145 0 0,4-2-755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1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1384 0 0,'0'0'3100'0'0,"8"-2"-5068"0"0,1 15 1968 0 0,0-3-744 0 0,18 3-860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4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0 2060 0 0,'0'0'368'0'0,"-81"34"-684"0"0,65-22 264 0 0,2 2 12 0 0,4-4-560 0 0,-2 3-820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00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2904 0 0,'0'0'2645'0'0,"25"3"-6346"0"0,1 4 1853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46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24 2916 0 0,'0'0'5657'0'0,"-2"-4"-5685"0"0,-5-16 609 0 0,7 22-444 0 0,-1-1 0 0 0,0 1 1 0 0,0-1-1 0 0,0 1 0 0 0,0-1 1 0 0,-1 0-1 0 0,1 0 0 0 0,0 1 1 0 0,0-1-1 0 0,-1 0 0 0 0,-1 1 1 0 0,-2 2 102 0 0,-42 45 595 0 0,3 2-1 0 0,-56 83 0 0 0,-56 126-1060 0 0,123-209-2000 0 0,31-48 1661 0 0,-1 0 0 0 0,0 0 0 0 0,0-1 0 0 0,0 1 0 0 0,-1-1 0 0 0,1 1 0 0 0,-5 1 0 0 0,0 1-2144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46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6717 0 0,'0'0'4551'0'0,"15"3"-4717"0"0,-6-1 181 0 0,2-1 38 0 0,0 1 1 0 0,0 1 0 0 0,0 0 0 0 0,-1 0-1 0 0,1 1 1 0 0,-1 0 0 0 0,17 11-1 0 0,43 29 103 0 0,-1 4 0 0 0,-2 3 0 0 0,111 110 0 0 0,-174-156-272 0 0,18 16 185 0 0,-4-14-3995 0 0,-10-7 1093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2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0 5653 0 0,'0'0'6077'0'0,"-16"14"-5591"0"0,-6 5-326 0 0,-3 3 84 0 0,-40 44-1 0 0,-107 158 1151 0 0,173-228-865 0 0,7-13-410 0 0,16-25-623 0 0,-8 23 245 0 0,0 0 0 0 0,36-33 1 0 0,-46 47 183 0 0,1-1 1 0 0,0 1-1 0 0,0 1 0 0 0,0-1 0 0 0,0 1 1 0 0,1 0-1 0 0,-1 1 0 0 0,1 0 1 0 0,0 0-1 0 0,0 1 0 0 0,1 0 1 0 0,13-2-1 0 0,-19 4 28 0 0,0 0 1 0 0,-1 0 0 0 0,1 0-1 0 0,-1 0 1 0 0,1 1 0 0 0,-1-1-1 0 0,0 1 1 0 0,1 0-1 0 0,-1 0 1 0 0,1 0 0 0 0,-1 0-1 0 0,0 0 1 0 0,0 0-1 0 0,0 0 1 0 0,0 1 0 0 0,0-1-1 0 0,0 1 1 0 0,0 0-1 0 0,2 2 1 0 0,-1 0 29 0 0,0 0-1 0 0,0 0 1 0 0,-1 1-1 0 0,1-1 1 0 0,-1 1-1 0 0,0-1 1 0 0,0 1-1 0 0,-1 0 1 0 0,2 6-1 0 0,-1 1 64 0 0,0 0 1 0 0,-1 0-1 0 0,0 0 0 0 0,-1 0 0 0 0,-1 0 1 0 0,1 0-1 0 0,-6 20 0 0 0,-9 11-1238 0 0,-1-19-5461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4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8265 0 0,'0'0'4659'0'0,"14"-3"-4524"0"0,18-4-196 0 0,62-5 1 0 0,-25 8 502 0 0,94-16-1 0 0,-163 20-576 0 0,1 0-1 0 0,-1-1 0 0 0,1 1 1 0 0,0 0-1 0 0,-1 0 0 0 0,1 0 1 0 0,-1 0-1 0 0,1 0 0 0 0,0 0 1 0 0,-1 0-1 0 0,1 0 0 0 0,-1 0 1 0 0,1 0-1 0 0,0 1 0 0 0,-1-1 1 0 0,1 0-1 0 0,-1 0 0 0 0,1 0 1 0 0,-1 1-1 0 0,1-1 0 0 0,0 0 1 0 0,-1 1-1 0 0,1-1 1 0 0,-1 0-1 0 0,0 1 0 0 0,1-1 1 0 0,-1 1-1 0 0,1-1 0 0 0,-1 1 1 0 0,0-1-1 0 0,1 1 0 0 0,-1-1 1 0 0,0 1-1 0 0,1-1 0 0 0,-1 1 1 0 0,0-1-1 0 0,0 1 0 0 0,0 0 1 0 0,1-1-1 0 0,-1 1 0 0 0,0-1 1 0 0,0 1-1 0 0,0 0 0 0 0,0-1 1 0 0,0 1-1 0 0,0 0 0 0 0,0-1 1 0 0,0 1-1 0 0,-1-1 0 0 0,1 1 1 0 0,0 0-1 0 0,0-1 0 0 0,0 1 1 0 0,-1-1-1 0 0,1 1 0 0 0,0-1 1 0 0,-1 1-1 0 0,1-1 1 0 0,-1 2-1 0 0,-8 6-2526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47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8809 0 0,'0'0'2891'0'0,"14"-7"-2772"0"0,4-2-38 0 0,1 2 0 0 0,1-1-1 0 0,-1 2 1 0 0,1 1 0 0 0,30-5 0 0 0,90 5 70 0 0,15-2 769 0 0,-190 11-7234 0 0,15-2 3249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48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21 3828 0 0,'0'0'5079'0'0,"-1"-5"-5425"0"0,1 5 347 0 0,0-1 1 0 0,0 0 0 0 0,0 1-1 0 0,0-1 1 0 0,-1 1 0 0 0,1-1-1 0 0,0 0 1 0 0,0 1-1 0 0,0-1 1 0 0,-1 1 0 0 0,1-1-1 0 0,0 0 1 0 0,0 1 0 0 0,-1-1-1 0 0,1 1 1 0 0,-1-1-1 0 0,1 1 1 0 0,0-1 0 0 0,-1 1-1 0 0,1-1 1 0 0,-1 1 0 0 0,1 0-1 0 0,-1-1 1 0 0,1 1-1 0 0,-1 0 1 0 0,1-1 0 0 0,-1 1-1 0 0,0 0 1 0 0,1 0 0 0 0,-1-1-1 0 0,1 1 1 0 0,-1 0-1 0 0,0 0 1 0 0,0 0 0 0 0,-25 14 944 0 0,21-11-768 0 0,-15 9 552 0 0,1 0-413 0 0,1 0 0 0 0,0 0 0 0 0,0 2 0 0 0,-29 30 0 0 0,44-41-333 0 0,0 0 1 0 0,1 1 0 0 0,-1-1 0 0 0,1 1 0 0 0,-1 0 0 0 0,1 0 0 0 0,0 0 0 0 0,0 0 0 0 0,1 0 0 0 0,-1 0 0 0 0,1 0 0 0 0,0 1 0 0 0,0-1 0 0 0,0 0 0 0 0,1 1 0 0 0,0-1 0 0 0,0 1 0 0 0,0-1 0 0 0,0 0 0 0 0,0 1 0 0 0,1-1 0 0 0,0 1 0 0 0,0-1 0 0 0,0 0 0 0 0,1 0 0 0 0,-1 0 0 0 0,1 1 0 0 0,0-1 0 0 0,0-1 0 0 0,5 8 0 0 0,14 14 48 0 0,0-1 0 0 0,1 0 0 0 0,1-2 0 0 0,38 27 1 0 0,11 11-20 0 0,-62-50-18 0 0,26 22 64 0 0,59 70 0 0 0,-86-92-31 0 0,-2 1-1 0 0,1 0 0 0 0,-1 0 1 0 0,-1 0-1 0 0,0 1 1 0 0,-1 0-1 0 0,0 1 0 0 0,0-1 1 0 0,-2 1-1 0 0,0-1 0 0 0,4 28 1 0 0,-7-37 15 0 0,-1 0 0 0 0,1 0 1 0 0,-1 1-1 0 0,1-1 0 0 0,-1 0 1 0 0,0 0-1 0 0,0 0 1 0 0,0 1-1 0 0,-1-1 0 0 0,1 0 1 0 0,-1-1-1 0 0,1 1 0 0 0,-1 0 1 0 0,0 0-1 0 0,0-1 0 0 0,-1 1 1 0 0,1-1-1 0 0,0 0 0 0 0,-1 1 1 0 0,1-1-1 0 0,-1 0 0 0 0,0-1 1 0 0,0 1-1 0 0,0 0 0 0 0,0-1 1 0 0,0 0-1 0 0,-6 3 0 0 0,-6 1 151 0 0,0-1-1 0 0,0 0 1 0 0,-1-1-1 0 0,-24 2 0 0 0,8-2-27 0 0,-1-1-1 0 0,0-1 0 0 0,-45-6 0 0 0,69 4-88 0 0,0 0-1 0 0,0-1 1 0 0,0 0 0 0 0,0-1-1 0 0,0 1 1 0 0,1-2-1 0 0,-1 1 1 0 0,1-1 0 0 0,0 0-1 0 0,0-1 1 0 0,1 0-1 0 0,-1 0 1 0 0,1-1 0 0 0,0 0-1 0 0,1 0 1 0 0,-1-1-1 0 0,-6-9 1 0 0,9 11-65 0 0,1 0 0 0 0,0 0 1 0 0,1-1-1 0 0,-1 1 0 0 0,1-1 0 0 0,0 1 1 0 0,0-1-1 0 0,1 0 0 0 0,0 0 0 0 0,0 0 0 0 0,0 0 1 0 0,1 0-1 0 0,0 0 0 0 0,0-6 0 0 0,1 3-40 0 0,1 1 0 0 0,0-1-1 0 0,0 1 1 0 0,1 0-1 0 0,0-1 1 0 0,0 1-1 0 0,1 1 1 0 0,8-14 0 0 0,4-1-62 0 0,1 1 1 0 0,1 1-1 0 0,0 0 0 0 0,2 1 1 0 0,26-19-1 0 0,111-76-53 0 0,-3 3 365 0 0,-125 88-70 0 0,-1-2 0 0 0,-2-1 0 0 0,25-30 0 0 0,-47 51-62 0 0,0 0 0 0 0,-1 0 0 0 0,1-1 1 0 0,-1 1-1 0 0,-1-1 0 0 0,1 0 0 0 0,-1 0 1 0 0,0 0-1 0 0,2-7 0 0 0,-4 12-89 0 0,0-1-1 0 0,1 1 1 0 0,-1-1-1 0 0,0 0 0 0 0,0 1 1 0 0,0-1-1 0 0,0 0 1 0 0,-1 1-1 0 0,1-1 0 0 0,0 0 1 0 0,-1 1-1 0 0,1-1 1 0 0,-1 1-1 0 0,1-1 0 0 0,-1 0 1 0 0,0 1-1 0 0,0 0 1 0 0,0-1-1 0 0,1 1 0 0 0,-1-1 1 0 0,-1 1-1 0 0,1 0 1 0 0,0 0-1 0 0,0 0 0 0 0,0 0 1 0 0,-1 0-1 0 0,1 0 1 0 0,0 0-1 0 0,-1 0 0 0 0,1 0 1 0 0,-1 0-1 0 0,1 1 1 0 0,-1-1-1 0 0,0 1 0 0 0,1-1 1 0 0,-1 1-1 0 0,1-1 1 0 0,-4 1-1 0 0,-15-2-432 0 0,0 1-1 0 0,0 1 1 0 0,0 1 0 0 0,0 1-1 0 0,0 0 1 0 0,1 2 0 0 0,-38 10-1 0 0,2 0-1556 0 0,-32 4-2139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53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5945 168 0 0,'0'0'3347'0'0,"-8"0"-3118"0"0,-13-5 8305 0 0,46-13-8617 0 0,-5 4-46 0 0,95-48-51 0 0,146-56-1 0 0,-174 86 269 0 0,1 4-1 0 0,143-26 1 0 0,357-7 144 0 0,8 48-145 0 0,-8 0 88 0 0,-260 2 827 0 0,649 65 1 0 0,-704-15-948 0 0,139 16 113 0 0,122-40-106 0 0,-22-1-73 0 0,-301 6 43 0 0,538 24 220 0 0,-192-68-169 0 0,-386 9-31 0 0,210-48 0 0 0,-227 27 43 0 0,-1-7 0 0 0,-2-7 1 0 0,206-98-1 0 0,-280 107 52 0 0,126-91 0 0 0,55-70-56 0 0,-170 125 4 0 0,107-120-1 0 0,56-108 106 0 0,-187 229-301 0 0,90-82 1 0 0,-90 97 222 0 0,-2-4 0 0 0,53-73 0 0 0,-100 116-49 0 0,-2 1 0 0 0,-1-2 0 0 0,18-46 1 0 0,16-76 44 0 0,-14 39-99 0 0,-25 90-51 0 0,1 0 0 0 0,0 1 0 0 0,2 0 1 0 0,-1 1-1 0 0,2 0 0 0 0,0 0 0 0 0,16-14 1 0 0,-9 8 177 0 0,29-41 1 0 0,-26 23-79 0 0,-1 0 0 0 0,-2-1-1 0 0,-1-1 1 0 0,16-60 0 0 0,26-172-75 0 0,-37 136 26 0 0,-6 0 0 0 0,-7-1 0 0 0,-11-221 1 0 0,-7 231-31 0 0,-41-216 0 0 0,40 298-34 0 0,-3 1 0 0 0,-1 1 0 0 0,-2 0 0 0 0,-2 1 0 0 0,-2 0 0 0 0,-2 2 0 0 0,-1 0 0 0 0,-39-48 0 0 0,-53-52-198 0 0,-147-137 1 0 0,183 204 81 0 0,-2 4-1 0 0,-4 3 1 0 0,-116-68 0 0 0,84 72-368 0 0,-230-83 1 0 0,253 109 402 0 0,26 12 3 0 0,-2 3 0 0 0,0 3 0 0 0,-99-12 0 0 0,70 11 192 0 0,71 13-228 0 0,1 0 0 0 0,-1 2 0 0 0,0 1 0 0 0,-48 1 1 0 0,50 4 107 0 0,0 1 0 0 0,0 1 1 0 0,1 1-1 0 0,-1 1 1 0 0,2 2-1 0 0,-46 19 1 0 0,-86 59-415 0 0,137-71 410 0 0,0 0 0 0 0,1 0 0 0 0,-17 21 0 0 0,8-8 5 0 0,-16 24-278 0 0,32-37 280 0 0,-52 69 308 0 0,42-53-299 0 0,8-14-77 0 0,1 1 1 0 0,1 0-1 0 0,-10 24 0 0 0,-57 125-128 0 0,72-152 258 0 0,4-11 24 0 0,0 0 1 0 0,0 0 0 0 0,1 0-1 0 0,0 0 1 0 0,-1 1 0 0 0,1-1-1 0 0,0 5 1 0 0,1-8 33 0 0,0-1-1 0 0,0 0 1 0 0,0 0 0 0 0,0 0-1 0 0,0 1 1 0 0,0-1-1 0 0,0 0 1 0 0,0 0 0 0 0,0 0-1 0 0,0 1 1 0 0,-2 2 1217 0 0,2-3-1217 0 0,0 0-1 0 0,0 0 1 0 0,-1 0 0 0 0,1 0-1 0 0,0 0 1 0 0,0 0-1 0 0,0 0 1 0 0,0 0 0 0 0,-1 0-1 0 0,1 0 1 0 0,0 0-1 0 0,-1 0 1 0 0,-9-4 543 0 0,-12-14-1377 0 0,21 16 1055 0 0,-9-7-224 0 0,0-1 0 0 0,2-1 0 0 0,-1 0 0 0 0,1 0 0 0 0,1 0 0 0 0,0-1 0 0 0,0 0 0 0 0,-9-26 0 0 0,6 15 66 0 0,5 12-129 0 0,2 3-39 0 0,-1 1 1 0 0,1-1-1 0 0,-1 1 1 0 0,-1 0-1 0 0,1 0 1 0 0,-7-6-1 0 0,9 36-5180 0 0,-4-7-767 0 0,13-57 1660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54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52 0 0,'0'0'840'0'0,"8"-6"-848"0"0,-6 6-96 0 0,0 0 92 0 0,0 0-92 0 0,2 0 92 0 0,0 0-80 0 0,2 0-388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1:54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 92 0 0,'19'-41'518'0'0,"-12"27"419"0"0,-4 12-730 0 0,5-2 2525 0 0,34 0 5768 0 0,9-3-6687 0 0,-15 1-2269 0 0,51-1 0 0 0,-30 8 394 0 0,74 12-1 0 0,-117-12 26 0 0,-4 0 533 0 0,-20 2-2437 0 0,-15 1-2467 0 0,15-4 1446 0 0,60-6-1948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35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4044 0 0,'0'0'4859'0'0,"0"-2"-4851"0"0,0-4 162 0 0,0 4-244 0 0,1 8-2500 0 0,0-4 2193 0 0,-1 0-1 0 0,1-1 1 0 0,0 1 0 0 0,0-1 0 0 0,0 1 0 0 0,-1-1 0 0 0,3 3-1 0 0,5 2-2674 0 0,-25-33 2729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36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20 3300 0 0,'0'0'4969'0'0,"-3"-20"-6609"0"0,13 30-1249 0 0,-2-3 2485 0 0,18 3-1136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6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86 260 0 0,'0'0'5124'0'0,"-1"-5"-5224"0"0,1 4 76 0 0,-1 0-1 0 0,1 0 0 0 0,0 0 0 0 0,0 0 0 0 0,-1 1 0 0 0,1-1 1 0 0,0 0-1 0 0,0 0 0 0 0,0 0 0 0 0,0 0 0 0 0,0 0 0 0 0,0 0 0 0 0,1 0 1 0 0,-1 0-1 0 0,0 1 0 0 0,0-1 0 0 0,0 0 0 0 0,1 0 0 0 0,-1 0 0 0 0,1 0 1 0 0,-1 1-1 0 0,1-1 0 0 0,-1 0 0 0 0,1 0 0 0 0,-1 1 0 0 0,1-1 0 0 0,0 0 1 0 0,30-10-176 0 0,-24 9 331 0 0,131-29-1551 0 0,-96 19-148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9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1056 0 0,'0'0'3080'0'0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2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1564 0 0,'0'0'5722'0'0,"4"14"-5313"0"0,-3-10-373 0 0,5 15 209 0 0,-1 1 1 0 0,0 0 0 0 0,2 37-1 0 0,-6-32-1336 0 0,1 11 8134 0 0,-2-67-5529 0 0,1 20-1545 0 0,0 0-1 0 0,1 0 0 0 0,0 0 0 0 0,0 0 0 0 0,1 1 0 0 0,1-1 0 0 0,0 1 0 0 0,0 0 0 0 0,1 0 0 0 0,0 0 0 0 0,1 1 0 0 0,0-1 0 0 0,14-15 0 0 0,-13 17-267 0 0,0 1 0 0 0,0 1-1 0 0,1-1 1 0 0,-1 1 0 0 0,1 1-1 0 0,1-1 1 0 0,9-4 0 0 0,-12 7-489 0 0,1 0 0 0 0,0 1 1 0 0,0 0-1 0 0,0 0 0 0 0,0 0 1 0 0,0 1-1 0 0,0 0 0 0 0,0 0 1 0 0,1 1-1 0 0,8 0 0 0 0,4 3-3141 0 0</inkml:trace>
  <inkml:trace contextRef="#ctx0" brushRef="#br0" timeOffset="1">470 159 416 0 0,'0'0'8371'0'0,"5"-13"-7974"0"0,-3 6-361 0 0,2-3-34 0 0,0-1 1 0 0,0 1-1 0 0,1-1 1 0 0,0 2-1 0 0,1-1 1 0 0,0 0-1 0 0,1 1 1 0 0,9-10-1 0 0,-14 17 2 0 0,1 0 35 0 0,-1 0 0 0 0,0 0 0 0 0,0 0 0 0 0,0 0 0 0 0,0 0 0 0 0,0 0 0 0 0,0-1 0 0 0,0 1 1 0 0,-1-1-1 0 0,0 1 0 0 0,1-1 0 0 0,-1 0 0 0 0,2-4 0 0 0,-7 7-81 0 0,1 0 0 0 0,0 0 0 0 0,-1 0 0 0 0,1 0 0 0 0,0 1 0 0 0,-1 0 0 0 0,1 0 0 0 0,-4 1 1 0 0,-3 4 11 0 0,0 0 0 0 0,0 0 0 0 0,0 1 1 0 0,0 1-1 0 0,1 0 0 0 0,1 0 1 0 0,-1 1-1 0 0,1 0 0 0 0,1 0 0 0 0,-10 15 1 0 0,13-17 43 0 0,0-1 1 0 0,0 1-1 0 0,1-1 1 0 0,0 1-1 0 0,0 0 1 0 0,0 0-1 0 0,1 0 1 0 0,0 1-1 0 0,1-1 1 0 0,0 1 0 0 0,0-1-1 0 0,0 0 1 0 0,1 1-1 0 0,0 0 1 0 0,1-1-1 0 0,-1 0 1 0 0,4 14-1 0 0,-2-18 15 0 0,-1 1 0 0 0,1-1 0 0 0,0 0 0 0 0,0 0 0 0 0,0 0 0 0 0,1 0 0 0 0,-1 0 0 0 0,1 0 0 0 0,-1-1 0 0 0,1 1 0 0 0,0-1 0 0 0,0 0 0 0 0,0 0 0 0 0,0 0 0 0 0,0 0 0 0 0,1 0 0 0 0,-1-1 0 0 0,1 1 0 0 0,-1-1 0 0 0,1 0 0 0 0,5 1 0 0 0,8 1 13 0 0,1 0 1 0 0,-1-1-1 0 0,22-1 1 0 0,-23 0-446 0 0,0 0 0 0 0,0-2 1 0 0,0 0-1 0 0,0 0 0 0 0,0-2 1 0 0,0 0-1 0 0,-1-1 1 0 0,29-10-1 0 0,-2-9-2123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1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57 5521 0 0,'0'0'5262'0'0,"4"-11"-5181"0"0,9-34-221 0 0,-11 54-2923 0 0,0 48 2905 0 0,-4-43 249 0 0,0 1 0 0 0,-1-1 0 0 0,-1 0 0 0 0,0 0 1 0 0,-1 0-1 0 0,-9 18 0 0 0,-45 76 461 0 0,47-88-563 0 0,-13 22-1652 0 0,-41 54 0 0 0,48-77-667 0 0,-2-6-464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18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5380 0 0,'0'0'3161'0'0,"73"-1"-4773"0"0,-36 15 1508 0 0,6 2 12 0 0,4 5 68 0 0,5 3 24 0 0,1 6 24 0 0,-3 0-24 0 0,-10-5-780 0 0,8 5-1721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1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6837 0 0,'0'0'1108'0'0</inkml:trace>
  <inkml:trace contextRef="#ctx0" brushRef="#br0" timeOffset="1">883 11 5745 0 0,'0'0'1964'0'0,"76"-10"-3876"0"0,-49 17 935 0 0,33 1-1239 0 0</inkml:trace>
  <inkml:trace contextRef="#ctx0" brushRef="#br0" timeOffset="2">1851 117 6385 0 0,'0'0'2276'0'0,"110"-27"-4004"0"0,-74 36 948 0 0,37 3-1813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55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8 352 0 0,'0'0'4812'0'0,"37"-7"-5496"0"0,-26 9 596 0 0,1 3-16 0 0,3 0-548 0 0,-3 0-548 0 0,14 5-616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55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10 680 0 0,'0'0'3024'0'0,"96"-10"-3364"0"0,-71 15 316 0 0,6 2-200 0 0,-8-2-572 0 0,20 5-624 0 0</inkml:trace>
  <inkml:trace contextRef="#ctx0" brushRef="#br0" timeOffset="1">634 85 468 0 0,'0'0'3980'0'0,"74"-12"-5508"0"0,-34 21 292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56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59 964 0 0,'0'0'5541'0'0,"92"-58"-6125"0"0,-56 60 140 0 0,9 10-613 0 0,-7-4-571 0 0,19 2-772 0 0</inkml:trace>
  <inkml:trace contextRef="#ctx0" brushRef="#br0" timeOffset="1">679 90 2796 0 0,'0'0'3217'0'0,"99"-36"-5810"0"0,-66 41 1305 0 0</inkml:trace>
  <inkml:trace contextRef="#ctx0" brushRef="#br0" timeOffset="2">1324 49 1384 0 0,'0'0'2580'0'0,"93"-20"-3960"0"0,-33 20-656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56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3252 0 0,'0'0'2437'0'0,"106"-46"-3466"0"0,-74 47 89 0 0,28 8-896 0 0</inkml:trace>
  <inkml:trace contextRef="#ctx0" brushRef="#br0" timeOffset="1">600 43 820 0 0,'0'0'5113'0'0,"110"-42"-5650"0"0,-66 42 265 0 0,7 0-612 0 0,-12 4-668 0 0,18 0-928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56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1 444 848 0 0,'0'0'5593'0'0,"93"-56"-6922"0"0,-55 56 261 0 0,-8 0-656 0 0,19 0-596 0 0</inkml:trace>
  <inkml:trace contextRef="#ctx0" brushRef="#br0" timeOffset="1">421 315 612 0 0,'0'0'4941'0'0,"86"-58"-6254"0"0,-42 58-395 0 0</inkml:trace>
  <inkml:trace contextRef="#ctx0" brushRef="#br0" timeOffset="2">841 89 1200 0 0,'0'0'4040'0'0,"29"-75"-4040"0"0,-7 72-140 0 0,11 0-252 0 0,-1 0-288 0 0,25-1-1392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57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0 291 1460 0 0,'0'0'3380'0'0,"97"-72"-4292"0"0,-71 72-300 0 0,14 0-1276 0 0</inkml:trace>
  <inkml:trace contextRef="#ctx0" brushRef="#br0" timeOffset="1">320 93 768 0 0,'0'0'3928'0'0,"-5"-76"-3344"0"0,5 71-424 0 0,2 2-160 0 0,6 2-272 0 0,3 1-4 0 0,2 0-100 0 0,5 0-68 0 0,5 0-156 0 0,0 0-76 0 0,-6 0-316 0 0,10-8-548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57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5 4 0 0,'0'0'580'0'0,"-80"3"176"0"0,54 1-444 0 0,0 0-312 0 0,-1 3-160 0 0,1-1 156 0 0,1 1-4 0 0,-2 0 8 0 0,1 2 0 0 0,0-1 192 0 0,2-1-192 0 0,7-1-312 0 0,-3 1-1004 0 0</inkml:trace>
  <inkml:trace contextRef="#ctx0" brushRef="#br0" timeOffset="1">508 1 1528 0 0,'0'0'2712'0'0,"81"87"-3996"0"0,-59-58 1284 0 0,-1-1 236 0 0,-1 3-236 0 0,-1-1 232 0 0,-3 0-232 0 0,-5-9-300 0 0,-2 5-1460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5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5196 0 0,'0'0'5976'0'0,"-1"12"-5262"0"0,3 444 1124 0 0,-1-371-1691 0 0,1-26-250 0 0,-2 69-1016 0 0,-1-112-58 0 0,-1-1 0 0 0,0 0 0 0 0,-7 20 0 0 0,3-23-1672 0 0</inkml:trace>
  <inkml:trace contextRef="#ctx0" brushRef="#br0" timeOffset="1">0 454 5184 0 0,'0'0'6601'0'0,"96"-48"-6609"0"0,-65 48-120 0 0,4 0-80 0 0,-3 0-240 0 0,1 6-432 0 0,2-4 144 0 0,-5 0-92 0 0,-5-1-264 0 0,1-1-544 0 0,-4 0-933 0 0,0-4-563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2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0 5348 0 0,'0'0'4450'0'0,"-9"15"-4178"0"0,2-5-168 0 0,-2 4 66 0 0,0 0 0 0 0,1 1 1 0 0,1-1-1 0 0,0 1 0 0 0,-7 23 0 0 0,-138 537 1775 0 0,151-574-1879 0 0,0 1 1 0 0,1-1-1 0 0,-1 0 0 0 0,1 0 1 0 0,0 1-1 0 0,-1-1 0 0 0,1 0 0 0 0,0 1 1 0 0,0-1-1 0 0,0 0 0 0 0,0 1 1 0 0,0-1-1 0 0,0 0 0 0 0,0 1 1 0 0,0-1-1 0 0,1 0 0 0 0,0 2 1 0 0,14-15 1735 0 0,3-5-2203 0 0,13-9 101 0 0,69-55-773 0 0,-83 69 948 0 0,0 0 0 0 0,2 1 0 0 0,36-16 0 0 0,-51 26 111 0 0,-1 0-1 0 0,1 0 1 0 0,0 0 0 0 0,0 0-1 0 0,-1 0 1 0 0,1 1 0 0 0,0 0-1 0 0,0 0 1 0 0,0 0 0 0 0,0 0-1 0 0,-1 1 1 0 0,1-1 0 0 0,0 1 0 0 0,0 0-1 0 0,-1 0 1 0 0,1 0 0 0 0,0 1-1 0 0,-1-1 1 0 0,0 1 0 0 0,1 0-1 0 0,-1 0 1 0 0,0 0 0 0 0,0 0-1 0 0,0 1 1 0 0,0-1 0 0 0,0 1-1 0 0,0 0 1 0 0,-1-1 0 0 0,3 5-1 0 0,7 9 272 0 0,-1 1 0 0 0,-1 1-1 0 0,-1-1 1 0 0,11 28-1 0 0,-6-11-194 0 0,-7-20 84 0 0,0 0 0 0 0,1 0 1 0 0,14 20-1 0 0,-19-31-86 0 0,1 1 1 0 0,-1-1-1 0 0,1 1 0 0 0,-1-1 1 0 0,1 0-1 0 0,0 0 0 0 0,0 0 1 0 0,0-1-1 0 0,0 0 0 0 0,1 1 1 0 0,-1-1-1 0 0,1-1 0 0 0,-1 1 1 0 0,1-1-1 0 0,9 2 0 0 0,-2-2-166 0 0,-1 0-1 0 0,1 0 0 0 0,-1-1 0 0 0,1-1 0 0 0,-1 0 1 0 0,1 0-1 0 0,-1-2 0 0 0,0 1 0 0 0,0-1 0 0 0,0-1 0 0 0,0 0 1 0 0,0 0-1 0 0,16-10 0 0 0,-24 12-178 0 0,0 0 0 0 0,1 0 0 0 0,-1-1 1 0 0,0 1-1 0 0,-1-1 0 0 0,1 1 0 0 0,3-5 0 0 0,20-37-4019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59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471 30 1212 0 0,'0'0'3654'0'0,"13"-6"-3058"0"0,45-16-498 0 0,-54 22-97 0 0,0-1-1 0 0,0 1 1 0 0,1-1 0 0 0,-1 1 0 0 0,0 0 0 0 0,1 1 0 0 0,-1-1-1 0 0,0 1 1 0 0,1 0 0 0 0,-1 0 0 0 0,0 0 0 0 0,0 0-1 0 0,0 1 1 0 0,0 0 0 0 0,0 0 0 0 0,0 0 0 0 0,-1 0 0 0 0,1 0-1 0 0,-1 1 1 0 0,1 0 0 0 0,3 3 0 0 0,-1-1 18 0 0,1 0-42 0 0,0 1 0 0 0,-1 0-1 0 0,1 0 1 0 0,-1 0 0 0 0,-1 1 0 0 0,1-1 0 0 0,-1 1-1 0 0,-1 1 1 0 0,1-1 0 0 0,-1 1 0 0 0,0 0-1 0 0,-1 0 1 0 0,0 0 0 0 0,0 0 0 0 0,-1 0-1 0 0,0 1 1 0 0,0-1 0 0 0,-1 1 0 0 0,0-1-1 0 0,0 10 1 0 0,-2-7 21 0 0,0 1 0 0 0,-1 0 0 0 0,0-1 1 0 0,-1 1-1 0 0,0-1 0 0 0,-1 0 0 0 0,0 0 0 0 0,0 0 0 0 0,-2 0 0 0 0,1-1 0 0 0,-1 0 0 0 0,-1 0 0 0 0,1 0 0 0 0,-11 10 0 0 0,5-8 113 0 0,0 0 0 0 0,-1-1-1 0 0,0 0 1 0 0,-1-1-1 0 0,0 0 1 0 0,-1-2 0 0 0,0 1-1 0 0,0-2 1 0 0,0 0-1 0 0,-1-1 1 0 0,0 0 0 0 0,-1-2-1 0 0,1 1 1 0 0,-1-2-1 0 0,0 0 1 0 0,0-2 0 0 0,-17 1-1 0 0,15-2 54 0 0,0-1 0 0 0,0 0 0 0 0,0-1-1 0 0,1-2 1 0 0,-1 1 0 0 0,1-2 0 0 0,0-1 0 0 0,0 0-1 0 0,0-1 1 0 0,1-1 0 0 0,0-1 0 0 0,0 0 0 0 0,1-1-1 0 0,-29-24 1 0 0,39 28-96 0 0,-1 0-1 0 0,1-1 1 0 0,1 0-1 0 0,-1 0 1 0 0,1 0-1 0 0,1-1 1 0 0,-1 0-1 0 0,1 1 1 0 0,1-1-1 0 0,-1-1 1 0 0,1 1-1 0 0,1-1 1 0 0,-3-11 0 0 0,4 15-83 0 0,1-1 0 0 0,-1 0 1 0 0,1 0-1 0 0,0 0 0 0 0,0 0 1 0 0,1 1-1 0 0,0-1 0 0 0,0 0 1 0 0,0 0-1 0 0,1 1 1 0 0,-1-1-1 0 0,1 1 0 0 0,1-1 1 0 0,-1 1-1 0 0,1 0 0 0 0,0 0 1 0 0,0 0-1 0 0,0 0 1 0 0,1 0-1 0 0,8-7 0 0 0,1 1-90 0 0,1 0 0 0 0,0 1 0 0 0,1 1 0 0 0,0 0 0 0 0,0 1 0 0 0,1 1 0 0 0,0 0 0 0 0,0 2 0 0 0,1-1-1 0 0,25-3 1 0 0,2 1-81 0 0,0 3 1 0 0,87-1-1 0 0,-103 7 88 0 0,0 1 1 0 0,0 1 0 0 0,-1 1 0 0 0,37 11-1 0 0,-55-13 34 0 0,1 1 0 0 0,-1 0-1 0 0,0 1 1 0 0,0 0 0 0 0,0 0-1 0 0,0 1 1 0 0,-1 1 0 0 0,0-1 0 0 0,0 1-1 0 0,0 0 1 0 0,-1 1 0 0 0,0 0-1 0 0,0 0 1 0 0,0 1 0 0 0,9 14-1 0 0,-13-16 54 0 0,0-1 0 0 0,-1 1 0 0 0,0 0-1 0 0,0 0 1 0 0,0 0 0 0 0,0 0-1 0 0,-1 0 1 0 0,0 0 0 0 0,-1 0 0 0 0,1 0-1 0 0,-1 1 1 0 0,0-1 0 0 0,-1 0 0 0 0,1 0-1 0 0,-3 8 1 0 0,1-6 43 0 0,-1 0 1 0 0,0 0-1 0 0,0 0 1 0 0,-1-1-1 0 0,0 1 0 0 0,-1-1 1 0 0,1 0-1 0 0,-2 0 0 0 0,1-1 1 0 0,-8 8-1 0 0,2-3 65 0 0,-1 0 1 0 0,0-1-1 0 0,-1-1 0 0 0,-1 0 0 0 0,1-1 0 0 0,-1 0 0 0 0,-1-1 0 0 0,1-1 0 0 0,-1 0 1 0 0,0-1-1 0 0,-22 5 0 0 0,11-6 36 0 0,1-2 0 0 0,-1 0 0 0 0,0-1 0 0 0,0-1 0 0 0,1-2 0 0 0,-1-1 0 0 0,1-1 0 0 0,-1 0 0 0 0,1-2 0 0 0,1-2 0 0 0,-1 0 0 0 0,1-1 0 0 0,0-1 0 0 0,-33-21 0 0 0,51 27-52 0 0,0-1 1 0 0,0 1-1 0 0,0-1 0 0 0,1-1 0 0 0,0 1 1 0 0,0-1-1 0 0,0 0 0 0 0,-7-13 0 0 0,11 17-80 0 0,0 1 0 0 0,0-1 0 0 0,0 0-1 0 0,0 0 1 0 0,0 0 0 0 0,1 1 0 0 0,-1-1 0 0 0,1 0 0 0 0,0 0-1 0 0,-1 0 1 0 0,1 0 0 0 0,0 0 0 0 0,0 0 0 0 0,0 0 0 0 0,0 0-1 0 0,1 0 1 0 0,-1 0 0 0 0,1 0 0 0 0,-1 0 0 0 0,1 0 0 0 0,-1 0-1 0 0,1 0 1 0 0,0 1 0 0 0,0-1 0 0 0,0 0 0 0 0,0 1 0 0 0,0-1-1 0 0,0 0 1 0 0,1 1 0 0 0,-1-1 0 0 0,0 1 0 0 0,1 0 0 0 0,-1-1 0 0 0,1 1-1 0 0,0 0 1 0 0,-1 0 0 0 0,1 0 0 0 0,2-1 0 0 0,10-5-164 0 0,1 1 0 0 0,-1 1 0 0 0,1 0 0 0 0,1 1 0 0 0,-1 0 0 0 0,1 2 0 0 0,25-3 0 0 0,6 3 53 0 0,59 6 0 0 0,-98-4 30 0 0,0 1 1 0 0,-1 0-1 0 0,1 1 1 0 0,0 0-1 0 0,-1 0 1 0 0,0 1-1 0 0,1-1 1 0 0,-1 2-1 0 0,0-1 1 0 0,7 5-1 0 0,-12-6 55 0 0,0-1-1 0 0,0 1 0 0 0,-1-1 0 0 0,1 1 0 0 0,0 0 0 0 0,0 0 1 0 0,-1-1-1 0 0,0 1 0 0 0,1 1 0 0 0,-1-1 0 0 0,0 0 0 0 0,0 0 1 0 0,0 0-1 0 0,0 1 0 0 0,0-1 0 0 0,0 0 0 0 0,-1 1 0 0 0,1-1 1 0 0,-1 1-1 0 0,0-1 0 0 0,0 1 0 0 0,1-1 0 0 0,-2 0 0 0 0,1 1 1 0 0,0-1-1 0 0,0 1 0 0 0,-1-1 0 0 0,0 1 0 0 0,1-1 0 0 0,-1 0 1 0 0,0 1-1 0 0,0-1 0 0 0,0 0 0 0 0,0 0 0 0 0,-2 3 0 0 0,1-1 67 0 0,-1-1-1 0 0,1 0 0 0 0,-1 1 0 0 0,1-1 0 0 0,-1 0 0 0 0,0 0 0 0 0,0 0 1 0 0,-1-1-1 0 0,1 1 0 0 0,0-1 0 0 0,-1 0 0 0 0,0 0 0 0 0,-5 3 0 0 0,1-3 96 0 0,0 1-1 0 0,0-1 1 0 0,0 0-1 0 0,0 0 0 0 0,0-1 1 0 0,-12 0-1 0 0,3-1 74 0 0,0 0 1 0 0,0-2-1 0 0,-1 0 0 0 0,1-1 1 0 0,-30-9-1 0 0,36 8-68 0 0,1 0 0 0 0,0 0 1 0 0,-15-9-1 0 0,23 12-108 0 0,0 0-1 0 0,1 0 1 0 0,-1 0 0 0 0,0 0 0 0 0,1 0 0 0 0,-1-1-1 0 0,1 1 1 0 0,0 0 0 0 0,-1-1 0 0 0,1 1 0 0 0,0-1-1 0 0,0 1 1 0 0,0-1 0 0 0,0 0 0 0 0,0 1 0 0 0,0-1-1 0 0,1 0 1 0 0,-1 0 0 0 0,0 0 0 0 0,1 1 0 0 0,-1-1-1 0 0,1 0 1 0 0,0 0 0 0 0,0 0 0 0 0,0 0 0 0 0,0 0-1 0 0,0 0 1 0 0,0-3 0 0 0,1 3-55 0 0,0 0 1 0 0,0 1-1 0 0,1-1 0 0 0,-1 0 0 0 0,0 1 1 0 0,1-1-1 0 0,-1 0 0 0 0,1 1 0 0 0,-1 0 1 0 0,1-1-1 0 0,-1 1 0 0 0,1 0 0 0 0,0 0 1 0 0,0 0-1 0 0,0 0 0 0 0,0 0 0 0 0,0 0 1 0 0,0 1-1 0 0,2-2 0 0 0,46-9-519 0 0,-41 10 482 0 0,51-8-130 0 0,1 3-1 0 0,1 3 0 0 0,106 7 1 0 0,-159-3 91 0 0,1 1 0 0 0,0 0 0 0 0,-1 0 0 0 0,0 1-1 0 0,1 0 1 0 0,-1 0 0 0 0,0 1 0 0 0,-1 0 0 0 0,1 1 0 0 0,11 8 0 0 0,-17-11 76 0 0,-1 0-1 0 0,1 0 1 0 0,-1 0-1 0 0,1 0 0 0 0,-1 1 1 0 0,0-1-1 0 0,0 1 1 0 0,0-1-1 0 0,-1 1 1 0 0,1 0-1 0 0,-1 0 0 0 0,1 0 1 0 0,-1 0-1 0 0,0 0 1 0 0,0 0-1 0 0,0 0 1 0 0,-1 0-1 0 0,1 0 0 0 0,-1 0 1 0 0,1 0-1 0 0,-1 1 1 0 0,0-1-1 0 0,0 0 1 0 0,-1 0-1 0 0,1 0 0 0 0,-1 0 1 0 0,1 1-1 0 0,-1-1 1 0 0,0 0-1 0 0,0 0 1 0 0,0 0-1 0 0,-1 0 0 0 0,1-1 1 0 0,-1 1-1 0 0,-2 3 1 0 0,0-1 70 0 0,0 0 0 0 0,-1 1 0 0 0,1-2 1 0 0,-1 1-1 0 0,0 0 0 0 0,-1-1 0 0 0,1 0 0 0 0,-1 0 0 0 0,0-1 1 0 0,0 0-1 0 0,0 0 0 0 0,0 0 0 0 0,-1-1 0 0 0,1 1 1 0 0,-1-1-1 0 0,1-1 0 0 0,-1 0 0 0 0,-9 1 0 0 0,-10 1 169 0 0,0-2 0 0 0,0-1 0 0 0,-38-4 0 0 0,42 1-107 0 0,1 0 0 0 0,0-1 0 0 0,0-2 0 0 0,0 0 0 0 0,-33-15 1 0 0,45 17-41 0 0,1 0 0 0 0,0 0 0 0 0,0-1 0 0 0,0 0 1 0 0,0-1-1 0 0,1 0 0 0 0,0 0 0 0 0,1 0 0 0 0,-1-1 1 0 0,1 0-1 0 0,0 0 0 0 0,1 0 0 0 0,-1-1 0 0 0,2 0 1 0 0,-8-16-1 0 0,11 21-78 0 0,0 0 0 0 0,0 0 0 0 0,0 0 0 0 0,1 0 0 0 0,-1 0 0 0 0,1 0 0 0 0,0-1 1 0 0,0 1-1 0 0,0 0 0 0 0,0 0 0 0 0,1 0 0 0 0,-1 0 0 0 0,1 0 0 0 0,0 0 0 0 0,-1 0 0 0 0,2 0 0 0 0,-1 0 0 0 0,0 0 1 0 0,1 0-1 0 0,-1 1 0 0 0,1-1 0 0 0,0 0 0 0 0,-1 1 0 0 0,1 0 0 0 0,1-1 0 0 0,-1 1 0 0 0,0 0 0 0 0,0 0 1 0 0,1 0-1 0 0,0 0 0 0 0,-1 1 0 0 0,4-3 0 0 0,8-3-126 0 0,-1 1 1 0 0,1 0-1 0 0,0 0 0 0 0,0 2 1 0 0,20-5-1 0 0,14-2-3 0 0,0 3 1 0 0,0 1-1 0 0,0 3 1 0 0,1 2-1 0 0,0 1 0 0 0,70 10 1 0 0,-109-8 29 0 0,1 1 0 0 0,-1 1 0 0 0,0 0-1 0 0,1 0 1 0 0,-1 1 0 0 0,15 8 0 0 0,-21-10 65 0 0,-1 0-1 0 0,0 0 0 0 0,0 1 1 0 0,0-1-1 0 0,0 1 1 0 0,0-1-1 0 0,-1 1 0 0 0,1 0 1 0 0,-1 0-1 0 0,1 0 1 0 0,-1 1-1 0 0,0-1 0 0 0,-1 0 1 0 0,1 1-1 0 0,0-1 1 0 0,-1 1-1 0 0,0 0 0 0 0,0 0 1 0 0,0-1-1 0 0,0 1 1 0 0,0 4-1 0 0,-1-1 60 0 0,0-1-1 0 0,0 0 1 0 0,-1 1 0 0 0,0-1-1 0 0,0 0 1 0 0,0 0 0 0 0,-1 0-1 0 0,0 0 1 0 0,0 0 0 0 0,0 0-1 0 0,-1 0 1 0 0,0 0 0 0 0,0-1-1 0 0,0 0 1 0 0,-1 1-1 0 0,0-1 1 0 0,0 0 0 0 0,0-1-1 0 0,0 1 1 0 0,-9 5 0 0 0,9-6-271 0 0,-1-1 1 0 0,-1 0-1 0 0,1 0 1 0 0,0 0-1 0 0,-1-1 1 0 0,1 0-1 0 0,-1 0 1 0 0,0 0 0 0 0,0-1-1 0 0,0 0 1 0 0,0 0-1 0 0,0 0 1 0 0,0-1-1 0 0,-9 0 1 0 0,-24-6-2135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00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3180 0 0,'0'0'2478'0'0,"14"16"-3224"0"0,-2-1 657 0 0,16 17-94 0 0,35 54 0 0 0,9 40 591 0 0,73 170-1 0 0,4 12 948 0 0,-147-305-1307 0 0,19 33 364 0 0,-20-34-271 0 0,1 0 1 0 0,-1 0 0 0 0,1 0-1 0 0,-1 0 1 0 0,1 0-1 0 0,0-1 1 0 0,0 1 0 0 0,0 0-1 0 0,0-1 1 0 0,0 1-1 0 0,0-1 1 0 0,4 2-1 0 0,-4-3-49 0 0,0 1 0 0 0,0-1 0 0 0,0 0 0 0 0,0 1 0 0 0,-1-1 0 0 0,1 0 0 0 0,0-1 0 0 0,0 1 0 0 0,0 0 0 0 0,0 0-1 0 0,0-1 1 0 0,0 1 0 0 0,0-1 0 0 0,0 0 0 0 0,3-1 0 0 0,-4 1-386 0 0,0 1 1 0 0,0-1-1 0 0,0 0 1 0 0,0 0-1 0 0,0 0 1 0 0,0 0-1 0 0,0 0 1 0 0,0 0-1 0 0,-1 0 1 0 0,1-1-1 0 0,0 1 1 0 0,-1 0-1 0 0,1 0 1 0 0,-1 0-1 0 0,2-3 1 0 0,0-11-2353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01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1163 0 2856 0 0,'0'0'1881'0'0,"7"22"-2945"0"0,7 17 1003 0 0,78 232 87 0 0,81 548 2654 0 0,-172-818-2669 0 0,10 91 587 0 0,-10-83-549 0 0,0 0 1 0 0,-1 0 0 0 0,-1 0-1 0 0,0 0 1 0 0,0 0-1 0 0,0 0 1 0 0,-6 16-1 0 0,6-24-20 0 0,1 1-1 0 0,-1 0 0 0 0,0-1 0 0 0,0 1 0 0 0,-1 0 1 0 0,1-1-1 0 0,0 1 0 0 0,0-1 0 0 0,-1 0 1 0 0,1 1-1 0 0,-1-1 0 0 0,1 0 0 0 0,-1 0 1 0 0,0 0-1 0 0,1 0 0 0 0,-1 0 0 0 0,0-1 0 0 0,0 1 1 0 0,0 0-1 0 0,1-1 0 0 0,-4 1 0 0 0,-4 0 263 0 0,0 0 0 0 0,1 0-1 0 0,-16-2 1 0 0,14 0-62 0 0,-115-11 591 0 0,-234-55 0 0 0,300 54-696 0 0,-158-36 248 0 0,-316-114 1 0 0,532 162-426 0 0,-1 0 0 0 0,1 1-1 0 0,-1-1 1 0 0,0 1 0 0 0,1-1-1 0 0,-1 1 1 0 0,1 0 0 0 0,-1-1 0 0 0,0 1-1 0 0,1 0 1 0 0,-1 0 0 0 0,0 0 0 0 0,1 1-1 0 0,-1-1 1 0 0,0 0 0 0 0,1 0-1 0 0,-1 1 1 0 0,-2 0 0 0 0,1 1-388 0 0,0 1 0 0 0,1-1 0 0 0,-1 0 0 0 0,1 1 1 0 0,-1-1-1 0 0,1 1 0 0 0,-4 5 0 0 0,2 0-1997 0 0,1 2-86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27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1379 208 0 0,'0'0'2860'0'0,"0"-1"-2915"0"0,0 0-1 0 0,0 0 0 0 0,0 0 1 0 0,0 1-1 0 0,1-1 0 0 0,-1 0 1 0 0,0 0-1 0 0,0 0 0 0 0,1 0 1 0 0,-1 1-1 0 0,0-1 0 0 0,1 0 1 0 0,-1 0-1 0 0,1 1 0 0 0,0-2 1 0 0,7 4 544 0 0,0 0 0 0 0,1 1 0 0 0,-2 0 0 0 0,9 3 0 0 0,18 8 70 0 0,13-3-351 0 0,1-2 0 0 0,0-1 0 0 0,0-3 0 0 0,60-1 0 0 0,193-24 1089 0 0,-231 8-949 0 0,114-35 0 0 0,-85 19-167 0 0,-48 12 122 0 0,49-22-1 0 0,-25 9-99 0 0,-63 25-105 0 0,0-1 1 0 0,-1 1-1 0 0,1-2 0 0 0,-1 0 0 0 0,-1 0 0 0 0,1-1 0 0 0,-1 0 1 0 0,0 0-1 0 0,-1-2 0 0 0,0 1 0 0 0,0-1 0 0 0,-1 0 0 0 0,0-1 1 0 0,0 0-1 0 0,10-17 0 0 0,8-25 60 0 0,36-95 1 0 0,-53 119-80 0 0,-1 0 0 0 0,-2-1 1 0 0,-1 0-1 0 0,-1 0 0 0 0,0-42 1 0 0,-5 41-51 0 0,-1 1 1 0 0,-2-1-1 0 0,-14-52 0 0 0,-37-83 344 0 0,49 150-376 0 0,0 0 0 0 0,-1 0 0 0 0,0 1 0 0 0,-1 0 0 0 0,-1 1 0 0 0,0-1 0 0 0,-1 2 0 0 0,0-1 0 0 0,-1 2 0 0 0,0-1 0 0 0,-1 1 0 0 0,-1 1 0 0 0,1 0 0 0 0,-2 1 0 0 0,1 0 0 0 0,-22-9 0 0 0,35 18 4 0 0,-157-62-207 0 0,131 54 125 0 0,-1 1 0 0 0,0 1 0 0 0,0 1 1 0 0,-31-1-1 0 0,-252-3 227 0 0,136-11 73 0 0,121 11-608 0 0,-89-2-1 0 0,131 12 311 0 0,-1 1 0 0 0,1 1-1 0 0,0 0 1 0 0,0 0-1 0 0,1 1 1 0 0,-1 1-1 0 0,1 0 1 0 0,-13 7 0 0 0,-23 11-37 0 0,-274 128 132 0 0,301-140-151 0 0,0 0 0 0 0,2 2 0 0 0,-1 0 0 0 0,1 1 1 0 0,1 1-1 0 0,-15 17 0 0 0,-78 106-107 0 0,71-87 271 0 0,33-43-92 0 0,1 0 0 0 0,-1 0 0 0 0,1 1 1 0 0,1 0-1 0 0,-1 0 0 0 0,2 0 0 0 0,-1 0 0 0 0,1 1 1 0 0,0-1-1 0 0,1 1 0 0 0,1-1 0 0 0,-1 1 0 0 0,2 12 0 0 0,1 8 88 0 0,2 1-1 0 0,13 54 1 0 0,-12-67 5 0 0,1 0 1 0 0,1 0-1 0 0,1 0 1 0 0,1-1-1 0 0,0 0 0 0 0,1-1 1 0 0,1 0-1 0 0,1-1 1 0 0,0 0-1 0 0,1 0 1 0 0,17 14-1 0 0,21 15 295 0 0,105 68 0 0 0,-103-76-141 0 0,-14-13 4223 0 0,-9 2-9132 0 0,-17-16 2365 0 0,-9-6 1064 0 0,-50-40-4136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04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6 108 44 0 0,'-5'-10'8351'0'0,"19"3"-8429"0"0,0 0 0 0 0,1 1 0 0 0,0 1 1 0 0,0 0-1 0 0,0 1 0 0 0,1 1 0 0 0,18-2 1 0 0,7-2 29 0 0,30-6-240 0 0,-25 5-1838 0 0,48-14 1 0 0,-83 17-393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04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 3892 0 0,'0'0'4113'0'0,"90"-59"-4621"0"0,-53 52 288 0 0,9 1 8 0 0,7 2 212 0 0,7 3 0 0 0,1 1-116 0 0,-12 0-564 0 0,18-3-1141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30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7 820 0 0,'0'0'2196'0'0,"-29"-7"-2900"0"0,25 14 644 0 0,1-3-684 0 0,0 5-764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30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63 1472 0 0,'0'0'520'0'0</inkml:trace>
  <inkml:trace contextRef="#ctx0" brushRef="#br0" timeOffset="1">152 63 364 0 0,'-46'-20'1748'0'0,"41"12"-1224"0"0,-5-2-108 0 0,1 0-272 0 0,-4 0-144 0 0,2 6-8 0 0,-2 4-60 0 0,0 0-164 0 0,0 5-264 0 0,-5 11-1896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12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432 776 64 0 0,'0'0'587'0'0,"35"0"2210"0"0,3-5-2232 0 0,-1-2 0 0 0,0-1 0 0 0,51-19 0 0 0,101-50 670 0 0,-186 76-1227 0 0,33-16 324 0 0,-1-2-1 0 0,0-1 0 0 0,-1-1 1 0 0,51-44-1 0 0,-77 57-293 0 0,-1-1 0 0 0,1 0 0 0 0,-1 0 0 0 0,-1-1 0 0 0,0 0 0 0 0,0 0 0 0 0,-1 0 0 0 0,0-1 0 0 0,-1 0 0 0 0,0 1 0 0 0,-1-2 0 0 0,0 1 0 0 0,-1 0 0 0 0,0-1 0 0 0,-1 1 0 0 0,0-1 0 0 0,-1 1 0 0 0,0-1 0 0 0,-1 0 0 0 0,0 1 0 0 0,-1-1 0 0 0,-6-21 0 0 0,4 21-124 0 0,-2 0 0 0 0,1 1 0 0 0,-2 0 0 0 0,1 0 0 0 0,-1 0 0 0 0,-1 1 0 0 0,0 0 0 0 0,-1 1 0 0 0,-16-16 0 0 0,2 5-172 0 0,-2 1 0 0 0,-50-30 0 0 0,65 44 173 0 0,-1 0 1 0 0,0 1-1 0 0,0 0 1 0 0,0 0-1 0 0,0 1 1 0 0,-1 1-1 0 0,1 0 0 0 0,-1 1 1 0 0,0 0-1 0 0,1 0 1 0 0,-19 2-1 0 0,-10 4-47 0 0,-80 19 0 0 0,30-5 89 0 0,36-9-80 0 0,0 1 1 0 0,-65 24-1 0 0,99-28 82 0 0,1 2 0 0 0,-1 0 0 0 0,1 1 0 0 0,1 1 0 0 0,0 0 0 0 0,0 2 0 0 0,2 0 0 0 0,-30 28 0 0 0,30-23 14 0 0,0 1 1 0 0,1 1 0 0 0,1 0 0 0 0,-17 32 0 0 0,27-45 20 0 0,0 1-1 0 0,1 1 1 0 0,-1-1-1 0 0,2 0 1 0 0,-1 1-1 0 0,1 0 1 0 0,1-1-1 0 0,0 1 0 0 0,0 0 1 0 0,0 0-1 0 0,1 0 1 0 0,1 0-1 0 0,-1-1 1 0 0,1 1-1 0 0,5 16 1 0 0,-3-17 51 0 0,0-1-1 0 0,1 1 1 0 0,0-1 0 0 0,0 0 0 0 0,1 0-1 0 0,0 0 1 0 0,0-1 0 0 0,1 0 0 0 0,0 0 0 0 0,0 0-1 0 0,0 0 1 0 0,11 6 0 0 0,11 6 359 0 0,56 27 0 0 0,-39-22-72 0 0,40 20-885 0 0,-36-24-1110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14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1030 1228 0 0,'0'0'3150'0'0,"14"1"-2782"0"0,242 5 1184 0 0,-200-6-1183 0 0,1-2-1 0 0,-1-3 1 0 0,89-19 0 0 0,-67 5 315 0 0,-1-3 0 0 0,75-32 0 0 0,-141 49-592 0 0,-1-1 0 0 0,0 0 0 0 0,0-1 1 0 0,-1 0-1 0 0,0 0 0 0 0,0-1 0 0 0,-1 0 0 0 0,0-1 0 0 0,0 0 0 0 0,-1 0 1 0 0,0 0-1 0 0,6-13 0 0 0,-5 8-57 0 0,0-1 0 0 0,-1 0 0 0 0,-1 0 0 0 0,-1-1 1 0 0,0 1-1 0 0,-1-1 0 0 0,-1 0 0 0 0,2-19 0 0 0,-4 14-137 0 0,-1-1 1 0 0,-1 1-1 0 0,0 0 0 0 0,-2 0 0 0 0,-1 0 1 0 0,0 0-1 0 0,-2 0 0 0 0,0 1 0 0 0,-1 0 1 0 0,-18-35-1 0 0,13 33-129 0 0,-1 0 1 0 0,-1 2 0 0 0,-1-1-1 0 0,-1 2 1 0 0,0 0-1 0 0,-2 1 1 0 0,0 0-1 0 0,-39-28 1 0 0,27 28 41 0 0,0 1 0 0 0,-1 2 0 0 0,-34-12 0 0 0,-24-12 20 0 0,66 29 60 0 0,-1 0 0 0 0,0 2 0 0 0,0 1-1 0 0,0 0 1 0 0,-1 2 0 0 0,0 1 0 0 0,0 1 0 0 0,0 2-1 0 0,-1 0 1 0 0,1 1 0 0 0,-46 7 0 0 0,32 0 21 0 0,0 2 0 0 0,1 1-1 0 0,0 2 1 0 0,1 1 0 0 0,0 2 0 0 0,-61 35 0 0 0,69-33-91 0 0,-81 51-208 0 0,98-59 371 0 0,0 0 1 0 0,0 1-1 0 0,1 1 0 0 0,0 0 0 0 0,1 0 1 0 0,-11 17-1 0 0,17-23 31 0 0,1 1 0 0 0,0 0 0 0 0,0 0 0 0 0,1 0 0 0 0,-1 0 0 0 0,1 0 1 0 0,1 0-1 0 0,-1 0 0 0 0,1 1 0 0 0,0-1 0 0 0,1 1 0 0 0,-1-1 0 0 0,1 9 0 0 0,2-5 22 0 0,-1-1 0 0 0,1 1 0 0 0,1-1-1 0 0,-1 1 1 0 0,2-1 0 0 0,-1 0 0 0 0,10 17-1 0 0,4 0 112 0 0,1 0 0 0 0,1-1 1 0 0,2-1-1 0 0,30 29 0 0 0,-17-20-413 0 0,1 0 0 0 0,42 28-1 0 0,-17-23-2194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1396 0 0,'0'0'7663'0'0,"6"-12"-6508"0"0,17-39-164 0 0,-10 33 393 0 0,-13 18-1385 0 0,0 0 1 0 0,0 0-1 0 0,1 0 0 0 0,-1-1 0 0 0,0 1 0 0 0,1 0 1 0 0,-1 0-1 0 0,0 0 0 0 0,1 0 0 0 0,-1-1 0 0 0,0 1 1 0 0,1 0-1 0 0,-1 0 0 0 0,0 0 0 0 0,1 0 0 0 0,-1 0 0 0 0,0 0 1 0 0,1 0-1 0 0,-1 0 0 0 0,0 0 0 0 0,1 0 0 0 0,-1 0 1 0 0,1 0-1 0 0,-1 0 0 0 0,0 1 0 0 0,1-1 0 0 0,-1 0 1 0 0,2 2-118 0 0,0-1 0 0 0,-1 1 0 0 0,1 0 0 0 0,-1 0 0 0 0,0 0 1 0 0,1 0-1 0 0,-1 0 0 0 0,0 0 0 0 0,1 4 0 0 0,5 6 571 0 0,1 3-605 0 0,-4-10 1988 0 0,-3-20-716 0 0,-1 11-1172 0 0,0 1-381 0 0,-1-20-187 0 0,2 74-12920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15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1010 312 0 0,'0'0'4313'0'0,"13"5"-3754"0"0,18 7-281 0 0,157 56 2462 0 0,-137-58-2503 0 0,1-2-1 0 0,1-2 1 0 0,-1-2-1 0 0,1-2 1 0 0,-1-3-1 0 0,1-2 1 0 0,-1-3-1 0 0,0-1 1 0 0,0-3-1 0 0,66-22 1 0 0,-96 25-167 0 0,-1-2 0 0 0,0 0 0 0 0,0-1-1 0 0,-1-1 1 0 0,0-1 0 0 0,-1 0 0 0 0,0-2 0 0 0,20-19 0 0 0,-29 23-54 0 0,-1 0 0 0 0,0 0 1 0 0,0-1-1 0 0,-1 0 0 0 0,-1-1 0 0 0,0 1 0 0 0,0-2 0 0 0,-1 1 0 0 0,-1-1 0 0 0,0 0 0 0 0,-1 0 0 0 0,0 0 0 0 0,-1 0 0 0 0,3-28 0 0 0,-4 20-146 0 0,-1 0-1 0 0,-1 1 1 0 0,-1-1-1 0 0,-1 0 1 0 0,0 1-1 0 0,-2-1 1 0 0,0 1-1 0 0,-2 0 1 0 0,0 0-1 0 0,-1 1 1 0 0,-10-20-1 0 0,-57-92-524 0 0,62 112 444 0 0,-2 0 1 0 0,0 1-1 0 0,-1 0 0 0 0,-25-22 0 0 0,37 37 197 0 0,-19-16-250 0 0,0 0-1 0 0,-2 2 0 0 0,-43-26 1 0 0,20 20 88 0 0,-1 1 1 0 0,-1 2 0 0 0,0 3 0 0 0,-2 2-1 0 0,0 2 1 0 0,-76-10 0 0 0,107 23 98 0 0,-1 0 0 0 0,1 2 0 0 0,-1 0 0 0 0,1 1 0 0 0,0 1 0 0 0,0 0 0 0 0,1 2 0 0 0,-1 1 0 0 0,1 0 1 0 0,0 1-1 0 0,-31 19 0 0 0,-10 11-141 0 0,2 3-1 0 0,-54 49 1 0 0,105-84 209 0 0,-24 19-103 0 0,2 1 0 0 0,1 1-1 0 0,-37 46 1 0 0,58-64 138 0 0,0 0 0 0 0,1 0 0 0 0,1 0 0 0 0,0 0 0 0 0,0 1 0 0 0,1 0 0 0 0,0 0 0 0 0,0 1 0 0 0,1-1 0 0 0,1 1 0 0 0,0-1 0 0 0,0 1 0 0 0,1 0 0 0 0,1 0 0 0 0,-1 0 0 0 0,2-1 0 0 0,2 21 0 0 0,0-22 52 0 0,0 1 0 0 0,1-1 1 0 0,0 0-1 0 0,0-1 0 0 0,1 1 0 0 0,0-1 0 0 0,0 0 0 0 0,1 0 0 0 0,0 0 0 0 0,1-1 0 0 0,-1 0 0 0 0,2 0 0 0 0,7 6 0 0 0,17 11 712 0 0,64 37 1 0 0,-76-48-613 0 0,95 59-989 0 0,-80-55-1114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17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0 934 1812 0 0,'0'0'3273'0'0,"7"-14"-2966"0"0,22-46-326 0 0,-24 52 15 0 0,0 0 0 0 0,1 1 0 0 0,0 0-1 0 0,1 0 1 0 0,-1 1 0 0 0,1-1 0 0 0,1 1-1 0 0,-1 1 1 0 0,1 0 0 0 0,0 0 0 0 0,16-8 0 0 0,-1 1-28 0 0,70-39 196 0 0,113-43-1 0 0,106-24 556 0 0,-285 108-699 0 0,118-38 96 0 0,293-54 1 0 0,160 19 20 0 0,1075-52 31 0 0,-1093 98-112 0 0,-247 7 484 0 0,197-9 310 0 0,-314 32-642 0 0,115-1-191 0 0,35 6 169 0 0,275 2 27 0 0,-349 13-37 0 0,-1 12-1 0 0,408 88 0 0 0,-333-44 5 0 0,324 78 619 0 0,-335-31-843 0 0,170 82 49 0 0,-177-64 60 0 0,-133-47-70 0 0,96 34 20 0 0,-174-73 346 0 0,200 100 0 0 0,108 106-243 0 0,-377-208-129 0 0,-29-19 155 0 0,52 27 1 0 0,-88-53-303 0 0,-1 1 1 0 0,1 0-1 0 0,-1 0 0 0 0,1 0 1 0 0,-1 0-1 0 0,0 0 1 0 0,1 1-1 0 0,2 3 1 0 0,-3-3-270 0 0,0 0 1 0 0,0-1-1 0 0,0 0 1 0 0,0 0 0 0 0,0 1-1 0 0,1-1 1 0 0,-1-1-1 0 0,1 1 1 0 0,-1 0 0 0 0,6 2-1 0 0,14 3-2096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17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1054 1 2552 0 0,'0'0'2988'0'0,"12"14"-2192"0"0,85 129-591 0 0,16 75 198 0 0,14 23-10 0 0,-113-220-115 0 0,-10-17-268 0 0,-1 0 0 0 0,0 1 0 0 0,0-1 0 0 0,-1 1 0 0 0,5 10 1 0 0,-6-13-21 0 0,-1 0 0 0 0,0 0 0 0 0,1 0 0 0 0,-1 0 0 0 0,0 0 0 0 0,0 0 0 0 0,0 1 0 0 0,0-1 0 0 0,-1 0 0 0 0,1 0 0 0 0,-1 0 0 0 0,1 0 0 0 0,-1 0 0 0 0,0 0 0 0 0,1 0 0 0 0,-1 0 0 0 0,0 0 0 0 0,0 0 0 0 0,-3 2 0 0 0,-6 9 73 0 0,0-1 0 0 0,-1-1 0 0 0,-1 0 0 0 0,0 0 0 0 0,0-1 0 0 0,-1-1 0 0 0,-1 0 0 0 0,-20 11-1 0 0,-10 2 288 0 0,-68 23-1 0 0,58-29 35 0 0,0-2 0 0 0,-92 11 1 0 0,-14 2-216 0 0,11 14-557 0 0,-202 82 0 0 0,216-72-2516 0 0,39-16-2083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18 2600 0 0,'0'0'3457'0'0,"-2"-17"-5214"0"0,3 24 1221 0 0,0-5-572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21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1 116 0 0,'0'0'8877'0'0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23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515 1025 808 0 0,'0'0'5261'0'0,"3"-3"-6477"0"0,-2 2 1202 0 0,0 0-1 0 0,0 0 1 0 0,-1-1-1 0 0,1 2 1 0 0,0-1-1 0 0,0 0 1 0 0,0 0 0 0 0,0 0-1 0 0,0 0 1 0 0,0 1-1 0 0,1-1 1 0 0,-1 0-1 0 0,0 1 1 0 0,0-1-1 0 0,0 1 1 0 0,1-1 0 0 0,-1 1-1 0 0,0 0 1 0 0,2-1-1 0 0,1 2-8 0 0,0-1 0 0 0,-1 1-1 0 0,1-1 1 0 0,-1 1 0 0 0,1 0 0 0 0,-1 0 0 0 0,0 1-1 0 0,4 1 1 0 0,3 1-28 0 0,24 12 161 0 0,0-2-1 0 0,69 18 1 0 0,-90-29 9 0 0,-1-1 0 0 0,1-1 0 0 0,0 0 0 0 0,-1-1 0 0 0,1 0 0 0 0,0-1 0 0 0,0 0 0 0 0,-1-1 0 0 0,1 0 0 0 0,-1-1 0 0 0,0-1 0 0 0,17-7 1 0 0,32-19 231 0 0,-2-2 1 0 0,-2-3 0 0 0,-1-3 0 0 0,-2-2 0 0 0,67-62 0 0 0,-97 81-286 0 0,60-59 94 0 0,-77 71-61 0 0,1 0 1 0 0,-1 0-1 0 0,0 0 1 0 0,-1-1-1 0 0,0 0 1 0 0,-1 0 0 0 0,7-18-1 0 0,-9 18-63 0 0,0 0 0 0 0,-1 0 0 0 0,-1 1 0 0 0,1-1 0 0 0,-2-1 0 0 0,1 1 0 0 0,-1 0 0 0 0,-1 0 0 0 0,0 0-1 0 0,0 0 1 0 0,-6-17 0 0 0,3 13-75 0 0,-1 1-1 0 0,-1 0 0 0 0,0 0 1 0 0,-1 0-1 0 0,-1 1 0 0 0,0 0 1 0 0,-14-17-1 0 0,-1 5-194 0 0,0 1 0 0 0,-2 1-1 0 0,0 2 1 0 0,-2 0 0 0 0,0 1-1 0 0,-43-21 1 0 0,-9-4-166 0 0,-71-34-661 0 0,128 69 907 0 0,-1 0-1 0 0,-1 2 0 0 0,1 0 0 0 0,-1 2 0 0 0,-25-3 0 0 0,23 6 21 0 0,1 2 0 0 0,-1 0 1 0 0,0 2-1 0 0,-47 9 0 0 0,-100 35-155 0 0,132-34 240 0 0,10-3 26 0 0,1 2 1 0 0,-31 14-1 0 0,50-19-15 0 0,-1 0 0 0 0,1 1 1 0 0,0 0-1 0 0,0 1 0 0 0,1 0 0 0 0,0 1 1 0 0,-14 17-1 0 0,-84 115-298 0 0,93-121 285 0 0,2 1 0 0 0,0 0 0 0 0,2 1 0 0 0,0 0 0 0 0,1 1 0 0 0,1 0 0 0 0,2 0 0 0 0,-9 39 0 0 0,13-43 44 0 0,1-1 0 0 0,0 1 0 0 0,1-1 0 0 0,1 1 0 0 0,1 0 1 0 0,0-1-1 0 0,7 28 0 0 0,-3-32 199 0 0,0 0-1 0 0,2 0 1 0 0,-1-1 0 0 0,2 0 0 0 0,0 0-1 0 0,16 20 1 0 0,-15-24 27 0 0,1 0 1 0 0,0-1-1 0 0,0 0 0 0 0,1-1 0 0 0,-1 0 1 0 0,1 0-1 0 0,1-1 0 0 0,0-1 1 0 0,-1 0-1 0 0,20 5 0 0 0,16 3 212 0 0,67 9 0 0 0,-89-18-345 0 0,29 3 259 0 0,0-1-1 0 0,1-3 1 0 0,60-4 0 0 0,-102 0-515 0 0,1 1 301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6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93 12 0 0,'0'0'3356'0'0,"76"-44"-3876"0"0,-52 37 512 0 0,5-1-88 0 0,1 1 92 0 0,1 0-168 0 0,-5 0-792 0 0,13-6-640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7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61 340 0 0,'0'0'4132'0'0,"89"-42"-4728"0"0,-69 39 404 0 0,5 0 152 0 0,2 2 24 0 0,2-2-336 0 0,-8 1-1056 0 0,11-5-460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0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1632 0 0,'0'0'688'0'0,"90"-14"-748"0"0,-58 10 60 0 0,1 1 8 0 0,-9 2-8 0 0,10-5-560 0 0</inkml:trace>
  <inkml:trace contextRef="#ctx0" brushRef="#br0" timeOffset="1">66 79 3696 0 0,'0'0'5157'0'0,"79"-39"-6497"0"0,-37 39 1288 0 0,8 0-36 0 0,6 4-484 0 0,-11 0-901 0 0,17-2-2923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05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5064 0 0,'0'0'3421'0'0,"88"-15"-4981"0"0,-60 20 1144 0 0,-10 3-797 0 0,5-6-1275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4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 3116 0 0,'0'0'7799'0'0,"-1"16"-8154"0"0,-19 119 605 0 0,-7-29-1188 0 0,27-98 146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06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1644 0 0,'0'0'5629'0'0,"73"-25"-6253"0"0,-39 25 396 0 0,3 0 228 0 0,2 3 0 0 0,0 6-544 0 0,-11-5-1805 0 0,5-1-911 0 0</inkml:trace>
  <inkml:trace contextRef="#ctx0" brushRef="#br0" timeOffset="1">47 132 4012 0 0,'0'0'6689'0'0,"26"-8"-8825"0"0,3 20 2020 0 0,3 4-584 0 0,-4-5-664 0 0,3 1-1897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5:26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 1516 2752 0 0,'0'0'4148'0'0,"14"-10"-4911"0"0,0-1 676 0 0,-7 5 57 0 0,1 0 1 0 0,-1 1-1 0 0,1 0 0 0 0,0 0 0 0 0,0 1 1 0 0,1 0-1 0 0,-1 0 0 0 0,17-4 1 0 0,65-16-91 0 0,72-21 180 0 0,-130 34 63 0 0,0-1 0 0 0,55-31 1 0 0,-82 40-8 0 0,0 0 1 0 0,0-1-1 0 0,0 1 1 0 0,-1-1-1 0 0,1-1 1 0 0,-1 1-1 0 0,0 0 1 0 0,0-1 0 0 0,-1 0-1 0 0,1 0 1 0 0,-1 0-1 0 0,0 0 1 0 0,-1-1-1 0 0,4-8 1 0 0,-1-3 262 0 0,-1 0-1 0 0,-1-1 1 0 0,2-26 0 0 0,-2 19-406 0 0,-1 10 1 0 0,1 1 1 0 0,1 0-1 0 0,9-22 1 0 0,-7 20 132 0 0,-1 0 0 0 0,6-26 0 0 0,-6 6-45 0 0,32-265-17 0 0,-35 259 194 0 0,-1 1 0 0 0,-3-1 0 0 0,-1 1 0 0 0,-3-1-1 0 0,-12-51 1 0 0,12 71-193 0 0,-1 0 0 0 0,-1 0 0 0 0,-1 1 0 0 0,0 1 0 0 0,-2-1 0 0 0,-13-18 0 0 0,17 29-77 0 0,-2-1-1 0 0,1 1 1 0 0,-1 1 0 0 0,-1 0-1 0 0,0 0 1 0 0,0 0 0 0 0,0 2 0 0 0,-1-1-1 0 0,0 1 1 0 0,-1 1 0 0 0,-22-10-1 0 0,5 5-93 0 0,0 2-1 0 0,0 1 1 0 0,-1 1-1 0 0,-32-3 0 0 0,43 8 59 0 0,0 1-1 0 0,-1 1 0 0 0,1 1 0 0 0,-1 1 1 0 0,1 1-1 0 0,0 0 0 0 0,-29 9 0 0 0,27-4 3 0 0,-1 0 0 0 0,1 1 1 0 0,1 1-1 0 0,0 1 0 0 0,0 1 0 0 0,1 0 0 0 0,0 2 0 0 0,-29 28 0 0 0,24-17 8 0 0,1 1-1 0 0,2 1 1 0 0,0 1-1 0 0,2 1 0 0 0,-18 37 1 0 0,-15 37 84 0 0,-59 163 1 0 0,107-250-43 0 0,0 0-1 0 0,1 0 1 0 0,0 0-1 0 0,2 1 1 0 0,0 24-1 0 0,9 82 96 0 0,-5-90-116 0 0,-1-1 79 0 0,2-1 0 0 0,1 0 0 0 0,14 44 0 0 0,-17-68 17 0 0,1 0 0 0 0,1 0-1 0 0,0 0 1 0 0,0 0 0 0 0,0-1 0 0 0,1 0 0 0 0,-1 0 0 0 0,2 0-1 0 0,-1 0 1 0 0,10 7 0 0 0,-4-5 15 0 0,0-1-1 0 0,0 0 1 0 0,1 0-1 0 0,-1-1 1 0 0,21 7-1 0 0,9-1 63 0 0,0-1 0 0 0,78 9-1 0 0,-96-17-118 0 0,92 9 276 0 0,143-1 3339 0 0,-254-5-6470 0 0,-3-5 2446 0 0,0 0 0 0 0,0 0 1 0 0,0 0-1 0 0,0 0 0 0 0,0-1 0 0 0,0 1 1 0 0,0 0-1 0 0,0-1 0 0 0,2 2 1 0 0,7 2-1719 0 0,-36-23-3611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43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1607 4376 0 0,'0'0'3315'0'0,"18"-10"-2169"0"0,1-3-869 0 0,-10 7-217 0 0,1 0-1 0 0,-1 0 1 0 0,1 1-1 0 0,0 1 0 0 0,0-1 1 0 0,1 2-1 0 0,-1-1 0 0 0,1 1 1 0 0,16-2-1 0 0,90-7 510 0 0,200 4-1 0 0,-228 8-467 0 0,-46 1-70 0 0,1 1 0 0 0,-1 2 0 0 0,0 1 0 0 0,66 19 0 0 0,-105-23-88 0 0,0 1 0 0 0,0-1 0 0 0,0 1 0 0 0,0 0 0 0 0,0 0 0 0 0,3 4 0 0 0,-6-6 38 0 0,-1 0 0 0 0,1 1 0 0 0,-1-1 0 0 0,0 0 0 0 0,1 1 0 0 0,-1-1-1 0 0,0 1 1 0 0,1-1 0 0 0,-1 0 0 0 0,0 1 0 0 0,1-1 0 0 0,-1 1 0 0 0,0-1 0 0 0,0 1 0 0 0,0-1-1 0 0,1 1 1 0 0,-1-1 0 0 0,0 1 0 0 0,0-1 0 0 0,0 1 0 0 0,0-1 0 0 0,0 1 0 0 0,0 0-1 0 0,-1 0 12 0 0,1 0 0 0 0,-1-1-1 0 0,1 1 1 0 0,-1 0-1 0 0,1 0 1 0 0,-1-1 0 0 0,0 1-1 0 0,1 0 1 0 0,-1-1-1 0 0,0 1 1 0 0,0-1-1 0 0,1 1 1 0 0,-1-1 0 0 0,0 0-1 0 0,0 1 1 0 0,0-1-1 0 0,0 0 1 0 0,-1 1 0 0 0,-25 6 80 0 0,-1-1 1 0 0,1-1-1 0 0,-1-2 1 0 0,-53 0-1 0 0,52-2-37 0 0,-306 2 174 0 0,230-13-83 0 0,94 9-33 0 0,-1-2-1 0 0,0 0 1 0 0,1 0 0 0 0,-1-1-1 0 0,1 0 1 0 0,-14-8-1 0 0,24 11-52 0 0,0 1 0 0 0,0-1-1 0 0,0 1 1 0 0,0-1-1 0 0,0 1 1 0 0,0-1 0 0 0,0 0-1 0 0,1 1 1 0 0,-1-1-1 0 0,0 0 1 0 0,0 0 0 0 0,1 0-1 0 0,-1 1 1 0 0,1-1 0 0 0,-2-2-1 0 0,2 3-27 0 0,0-1 0 0 0,1 1 0 0 0,-1 0 0 0 0,0-1 1 0 0,0 1-1 0 0,0 0 0 0 0,0-1 0 0 0,0 1 0 0 0,1 0 0 0 0,-1-1 0 0 0,0 1 0 0 0,0 0 0 0 0,0 0 0 0 0,1-1 0 0 0,-1 1 0 0 0,0 0 0 0 0,1 0 0 0 0,-1-1 0 0 0,0 1 1 0 0,0 0-1 0 0,1 0 0 0 0,-1 0 0 0 0,0 0 0 0 0,1-1 0 0 0,-1 1 0 0 0,0 0 0 0 0,1 0 0 0 0,-1 0 0 0 0,1 0 0 0 0,41-4-151 0 0,-41 3 125 0 0,441 12-1192 0 0,7 31 1308 0 0,-192-16-59 0 0,-188-20-36 0 0,17 2-52 0 0,111 22 0 0 0,-194-29 22 0 0,1 0 0 0 0,-1 0 0 0 0,1 0 0 0 0,-1 0 0 0 0,1 1 0 0 0,-1-1-1 0 0,5 3 1 0 0,-8-4 17 0 0,0 1-1 0 0,0-1 0 0 0,0 0 1 0 0,1 0-1 0 0,-1 0 0 0 0,0 1 1 0 0,0-1-1 0 0,0 0 0 0 0,0 0 1 0 0,0 0-1 0 0,0 1 1 0 0,0-1-1 0 0,1 0 0 0 0,-1 0 1 0 0,0 1-1 0 0,0-1 0 0 0,0 0 1 0 0,0 0-1 0 0,0 1 0 0 0,0-1 1 0 0,0 0-1 0 0,0 0 0 0 0,0 0 1 0 0,0 1-1 0 0,0-1 0 0 0,-1 0 1 0 0,1 0-1 0 0,0 1 0 0 0,0-1 1 0 0,0 0-1 0 0,0 0 0 0 0,0 0 1 0 0,0 1-1 0 0,0-1 1 0 0,-1 0-1 0 0,1 0 0 0 0,0 0 1 0 0,0 1-1 0 0,0-1 0 0 0,0 0 1 0 0,-1 0-1 0 0,1 0 0 0 0,0 0 1 0 0,0 0-1 0 0,-1 0 0 0 0,1 1 1 0 0,0-1-1 0 0,0 0 0 0 0,0 0 1 0 0,-1 0-1 0 0,1 0 0 0 0,0 0 1 0 0,0 0-1 0 0,-1 0 0 0 0,-8 3-96 0 0,1-1-1 0 0,-1 0 0 0 0,0 0 0 0 0,-18 0 0 0 0,-63 2-181 0 0,0-4 0 0 0,-132-16 0 0 0,178 10 182 0 0,1-2 0 0 0,0-2-1 0 0,0-1 1 0 0,2-3 0 0 0,-1-2 0 0 0,2-1-1 0 0,-49-28 1 0 0,76 37 152 0 0,0-1-1 0 0,1 0 1 0 0,0-1-1 0 0,1 0 1 0 0,0-1-1 0 0,0 0 1 0 0,1-1-1 0 0,1 0 1 0 0,0-1-1 0 0,0 1 1 0 0,1-2-1 0 0,-10-23 1 0 0,15 28-27 0 0,-1 0 0 0 0,2 0 0 0 0,-1-1 0 0 0,2 1 1 0 0,-1 0-1 0 0,1-1 0 0 0,0 1 0 0 0,1-1 0 0 0,0 0 0 0 0,1 1 0 0 0,0-1 1 0 0,0 1-1 0 0,1 0 0 0 0,0-1 0 0 0,1 1 0 0 0,0 0 0 0 0,0 0 1 0 0,1 0-1 0 0,0 1 0 0 0,1-1 0 0 0,7-10 0 0 0,1 4-43 0 0,0-1-1 0 0,1 2 1 0 0,1 0-1 0 0,0 0 1 0 0,1 2-1 0 0,0 0 1 0 0,1 1-1 0 0,1 0 1 0 0,30-13-1 0 0,4 2-27 0 0,1 2-1 0 0,62-15 1 0 0,-74 24-6 0 0,0 2 0 0 0,78-6 1 0 0,-100 14-1 0 0,-1 1-1 0 0,1 0 1 0 0,0 2 0 0 0,-1 0 0 0 0,1 1 0 0 0,-1 1-1 0 0,0 0 1 0 0,0 2 0 0 0,18 7 0 0 0,-11-1-32 0 0,0 1 1 0 0,-1 1 0 0 0,0 1-1 0 0,34 28 1 0 0,-49-34 45 0 0,0-1-1 0 0,0 1 1 0 0,-1 1 0 0 0,0 0 0 0 0,0 0 0 0 0,-1 0-1 0 0,-1 1 1 0 0,0 0 0 0 0,0 0 0 0 0,-1 1 0 0 0,0 0 0 0 0,5 21-1 0 0,-7-11 37 0 0,0-1-1 0 0,-2 1 0 0 0,0 0 1 0 0,-2-1-1 0 0,0 1 0 0 0,-1 0 1 0 0,-1-1-1 0 0,-2 0 1 0 0,0 0-1 0 0,-1 0 0 0 0,0 0 1 0 0,-2-1-1 0 0,-15 28 0 0 0,3-11 126 0 0,-2-1 0 0 0,-1-1 0 0 0,-2 0 1 0 0,-1-2-1 0 0,-2-1 0 0 0,-32 28 0 0 0,53-53-59 0 0,0 0 0 0 0,0-1 1 0 0,-1 0-1 0 0,0 0 0 0 0,-1-1 1 0 0,1 0-1 0 0,-1 0 0 0 0,0-1 1 0 0,0 0-1 0 0,0-1 0 0 0,-1 0 1 0 0,1-1-1 0 0,-1 1 1 0 0,1-2-1 0 0,-1 1 0 0 0,0-2 1 0 0,0 1-1 0 0,0-1 0 0 0,0-1 1 0 0,1 1-1 0 0,-1-2 0 0 0,0 1 1 0 0,-17-7-1 0 0,-8-3 102 0 0,1-3 0 0 0,1 0 0 0 0,0-2 0 0 0,1-2 0 0 0,-56-40 0 0 0,67 43-61 0 0,2-2 0 0 0,0 0-1 0 0,0-1 1 0 0,2-1 0 0 0,0-1 0 0 0,1 0 0 0 0,2-1-1 0 0,0-1 1 0 0,-15-30 0 0 0,22 34-83 0 0,1 1 0 0 0,0-1 0 0 0,2 0-1 0 0,0 0 1 0 0,1 0 0 0 0,0 0 0 0 0,2-1 0 0 0,0 1 0 0 0,1-1-1 0 0,1 1 1 0 0,1-1 0 0 0,1 1 0 0 0,0 0 0 0 0,1 0 0 0 0,1 0-1 0 0,1 0 1 0 0,0 1 0 0 0,1 0 0 0 0,1 0 0 0 0,1 1 0 0 0,0 0-1 0 0,1 0 1 0 0,1 1 0 0 0,0 1 0 0 0,1-1 0 0 0,1 2 0 0 0,25-22-1 0 0,-8 10-102 0 0,2 2 0 0 0,0 1-1 0 0,1 1 1 0 0,1 2 0 0 0,1 1-1 0 0,1 2 1 0 0,0 1-1 0 0,44-10 1 0 0,-70 22-26 0 0,0 1-1 0 0,1 0 1 0 0,0 1-1 0 0,-1 0 1 0 0,1 0 0 0 0,11 2-1 0 0,-21-1 75 0 0,0 0-1 0 0,0 1 0 0 0,-1-1 1 0 0,1 0-1 0 0,0 0 1 0 0,-1 1-1 0 0,1-1 0 0 0,0 0 1 0 0,-1 1-1 0 0,1-1 0 0 0,0 1 1 0 0,-1-1-1 0 0,1 1 1 0 0,-1-1-1 0 0,1 1 0 0 0,-1 0 1 0 0,1-1-1 0 0,-1 1 1 0 0,1 0-1 0 0,-1-1 0 0 0,0 1 1 0 0,1 0-1 0 0,-1-1 0 0 0,0 2 1 0 0,4 24-273 0 0,-11 26 341 0 0,2-31-18 0 0,-2 0 0 0 0,-1 0 0 0 0,-1-1 1 0 0,0 1-1 0 0,-2-2 0 0 0,0 0 0 0 0,-26 33 0 0 0,37-52-8 0 0,0 1-1 0 0,0-1 1 0 0,0 0-1 0 0,0 0 1 0 0,0 0 0 0 0,-1 0-1 0 0,1 1 1 0 0,0-1 0 0 0,0 0-1 0 0,0 0 1 0 0,0 0 0 0 0,0 0-1 0 0,0 0 1 0 0,0 1 0 0 0,0-1-1 0 0,-1 0 1 0 0,1 0 0 0 0,0 0-1 0 0,0 0 1 0 0,0 0-1 0 0,0 0 1 0 0,-1 0 0 0 0,1 0-1 0 0,0 0 1 0 0,0 1 0 0 0,0-1-1 0 0,0 0 1 0 0,-1 0 0 0 0,1 0-1 0 0,0 0 1 0 0,0 0 0 0 0,0 0-1 0 0,0 0 1 0 0,-1 0 0 0 0,1 0-1 0 0,0 0 1 0 0,0 0 0 0 0,0 0-1 0 0,0 0 1 0 0,-1-1-1 0 0,1 1 1 0 0,0 0 0 0 0,0 0-1 0 0,0 0 1 0 0,0 0 0 0 0,-1 0-1 0 0,1 0 1 0 0,0 0 0 0 0,0 0-1 0 0,0-1 1 0 0,0 1 0 0 0,0 0-1 0 0,0 0 1 0 0,-1 0 0 0 0,1 0-1 0 0,0 0 1 0 0,0 0-1 0 0,0-1 1 0 0,0 1 0 0 0,-1-17 741 0 0,7-23 358 0 0,6 9-1105 0 0,1 0 0 0 0,2 1-1 0 0,33-53 1 0 0,70-78-22 0 0,-90 130-10 0 0,1 0 0 0 0,1 2 0 0 0,1 2 0 0 0,2 1 0 0 0,0 1 0 0 0,2 2 0 0 0,1 1 0 0 0,0 2 0 0 0,2 1 0 0 0,72-25 0 0 0,-26 18 49 0 0,1 3-1 0 0,2 4 1 0 0,0 4 0 0 0,98-5-1 0 0,-37 14 8 0 0,1 6 0 0 0,-1 7 0 0 0,0 6-1 0 0,-1 7 1 0 0,0 6 0 0 0,-2 6-1 0 0,-2 7 1 0 0,204 83 0 0 0,-250-80-107 0 0,-2 5 1 0 0,-2 3 0 0 0,-3 4-1 0 0,140 110 1 0 0,-217-153 24 0 0,1 0 1 0 0,-1 1-1 0 0,-1 1 1 0 0,0 0-1 0 0,-1 1 1 0 0,-1 0-1 0 0,0 0 1 0 0,-1 1-1 0 0,0 1 1 0 0,-1-1-1 0 0,-1 1 1 0 0,0 1-1 0 0,-1-1 1 0 0,-1 1-1 0 0,-1 0 1 0 0,0 0-1 0 0,-2 0 1 0 0,1 1-1 0 0,-2 25 1 0 0,-2-15 21 0 0,-1 0 1 0 0,-2 0-1 0 0,-1 0 0 0 0,-1-1 1 0 0,-2 1-1 0 0,0-1 1 0 0,-2-1-1 0 0,-1 0 1 0 0,-1 0-1 0 0,-1-1 1 0 0,-2-1-1 0 0,-17 24 1 0 0,-27 30 146 0 0,-5-3 0 0 0,-81 76 0 0 0,91-97-28 0 0,-43 42-39 0 0,-183 140 0 0 0,208-185 24 0 0,-2-4-1 0 0,-2-2 1 0 0,-138 58-1 0 0,105-61 57 0 0,-1-5-1 0 0,-164 32 0 0 0,189-54-1 0 0,-1-3 0 0 0,0-5 0 0 0,-170-7 0 0 0,206-5-34 0 0,1-3-1 0 0,-1-2 1 0 0,2-2-1 0 0,-1-2 0 0 0,2-2 1 0 0,0-3-1 0 0,1-1 0 0 0,-44-27 1 0 0,-11-14 97 0 0,4-5 1 0 0,-116-100-1 0 0,149 112-87 0 0,4-3 0 0 0,-89-106-1 0 0,117 122-22 0 0,2-1-1 0 0,2-2 0 0 0,2 0 1 0 0,2-2-1 0 0,-27-72 1 0 0,41 89-53 0 0,2 0 1 0 0,0-1 0 0 0,3 1 0 0 0,0-2-1 0 0,2 1 1 0 0,1 0 0 0 0,2-1 0 0 0,0 1-1 0 0,3-1 1 0 0,0 1 0 0 0,2 0 0 0 0,9-34-1 0 0,-1 24-43 0 0,1 0-1 0 0,2 0 1 0 0,2 2 0 0 0,2 0-1 0 0,1 1 1 0 0,1 1-1 0 0,3 1 1 0 0,32-37-1 0 0,6 4-47 0 0,3 3-1 0 0,2 2 1 0 0,3 4-1 0 0,121-76 1 0 0,-19 30-75 0 0,187-81 1 0 0,-277 148 97 0 0,2 3 0 0 0,1 5 0 0 0,1 3 0 0 0,2 4-1 0 0,0 4 1 0 0,1 4 0 0 0,0 4 0 0 0,137 0 0 0 0,-90 15-176 0 0,-1 7-1 0 0,-1 5 1 0 0,151 39 0 0 0,-62 4-512 0 0,223 91-1 0 0,-38 15-119 0 0,-312-119 568 0 0,-1 3 1 0 0,94 67-1 0 0,-164-98 190 0 0,-1 2 0 0 0,0 0 0 0 0,-2 1 0 0 0,-1 2 0 0 0,0 0-1 0 0,-2 1 1 0 0,-1 1 0 0 0,28 47 0 0 0,-37-52 61 0 0,0 0 0 0 0,-1 1 1 0 0,-1 1-1 0 0,-1-1 0 0 0,-1 1 0 0 0,-1 1 1 0 0,-1-1-1 0 0,-1 1 0 0 0,0-1 0 0 0,-2 1 1 0 0,-1 0-1 0 0,-4 36 0 0 0,0-34 10 0 0,-1 0 0 0 0,-1-1 0 0 0,-1 0 0 0 0,-1 0 0 0 0,-1-1 0 0 0,-23 43 0 0 0,13-36-66 0 0,-1 0-1 0 0,-1-2 0 0 0,-1 0 0 0 0,-32 30 0 0 0,-23 10-88 0 0,-2-4 0 0 0,-126 79 1 0 0,144-103 272 0 0,-749 459 2370 0 0,708-442-2300 0 0,-2-4 0 0 0,-3-5 0 0 0,-1-5-1 0 0,-166 43 1 0 0,211-72-68 0 0,0-2 1 0 0,-1-3 0 0 0,-1-3-1 0 0,1-3 1 0 0,-1-2-1 0 0,1-4 1 0 0,-1-2-1 0 0,1-3 1 0 0,-103-26-1 0 0,86 10 39 0 0,2-4 0 0 0,1-4 1 0 0,1-2-1 0 0,-88-55 0 0 0,104 50-16 0 0,1-2 1 0 0,3-2 0 0 0,1-3 0 0 0,3-2-1 0 0,-61-71 1 0 0,81 79-7 0 0,2-2 0 0 0,2-1 0 0 0,2-1-1 0 0,-41-91 1 0 0,52 95-59 0 0,1-1 1 0 0,2-1-1 0 0,2 0 0 0 0,2 0 0 0 0,1-1 0 0 0,-1-53 0 0 0,8 67-48 0 0,2 1 0 0 0,1-1 0 0 0,1 1 0 0 0,1 0 0 0 0,2 0 0 0 0,1 0 0 0 0,1 1 0 0 0,14-33 0 0 0,-5 24-22 0 0,1 1 1 0 0,2 1 0 0 0,1 1-1 0 0,1 1 1 0 0,36-39-1 0 0,-12 22-48 0 0,3 1-1 0 0,74-56 0 0 0,114-57-187 0 0,-74 62-251 0 0,4 7-1 0 0,278-108 0 0 0,-386 180 135 0 0,1 2-1 0 0,1 3 1 0 0,1 3 0 0 0,0 2 0 0 0,0 3 0 0 0,0 3 0 0 0,1 3 0 0 0,0 2 0 0 0,0 3 0 0 0,-1 3 0 0 0,0 3 0 0 0,81 22 0 0 0,-26 4 37 0 0,-1 4 0 0 0,-2 6 0 0 0,-2 4 1 0 0,-3 6-1 0 0,127 85 0 0 0,-175-100 223 0 0,-2 2 0 0 0,-2 4 0 0 0,-2 1-1 0 0,-2 3 1 0 0,77 96 0 0 0,-105-114 53 0 0,-2 1 0 0 0,-1 1 1 0 0,-2 1-1 0 0,-1 1 1 0 0,-2 0-1 0 0,-1 1 0 0 0,-2 1 1 0 0,-2 1-1 0 0,-2 0 0 0 0,-1 0 1 0 0,5 64-1 0 0,-12-85 8 0 0,-2 1-1 0 0,0-1 1 0 0,-2 0 0 0 0,0 0 0 0 0,-1 1-1 0 0,0-2 1 0 0,-2 1 0 0 0,0 0 0 0 0,-1-1 0 0 0,-1 0-1 0 0,-1 0 1 0 0,-16 26 0 0 0,5-15 57 0 0,-1-1 0 0 0,-2-1 1 0 0,-1-1-1 0 0,-1-1 0 0 0,0-1 1 0 0,-2-1-1 0 0,-30 20 0 0 0,-14 4 868 0 0,-128 66 1 0 0,-190 57 1180 0 0,-13-25-184 0 0,359-130-1673 0 0,-739 214 1370 0 0,718-216-1485 0 0,0-2-1 0 0,-85 3 0 0 0,108-13 82 0 0,0-2 0 0 0,0-2 0 0 0,0-2 0 0 0,-76-18 0 0 0,17-6 418 0 0,-131-57 0 0 0,170 58-292 0 0,1-2 0 0 0,2-3 0 0 0,-69-51 0 0 0,119 79-240 0 0,-2-1-3 0 0,1 0 1 0 0,0 0 0 0 0,0-1 0 0 0,1 0 0 0 0,0 0 0 0 0,0 0 0 0 0,1-1 0 0 0,0 0 0 0 0,-6-10 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45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0 192 0 0,'0'0'4178'0'0,"19"0"-2871"0"0,-8 0-998 0 0,223 8 2349 0 0,-200-5-2714 0 0,-1 2 0 0 0,0 1 0 0 0,-1 1 0 0 0,0 2 0 0 0,32 13 0 0 0,-61-21-52 0 0,28 13-236 0 0,-30-13 153 0 0,1 0 1 0 0,-1-1 0 0 0,0 1-1 0 0,0 0 1 0 0,1-1-1 0 0,-1 1 1 0 0,0 0 0 0 0,0 0-1 0 0,0 0 1 0 0,0 0-1 0 0,0 0 1 0 0,0 0 0 0 0,0 1-1 0 0,0-1 1 0 0,0 0-1 0 0,1 2 1 0 0,-9-2-1602 0 0,-1-1 601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4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43 680 0 0,'0'0'6690'0'0,"13"-7"-6569"0"0,-2 0-101 0 0,-5 3-6 0 0,0 1 0 0 0,0-1 0 0 0,0 1 0 0 0,1 0 0 0 0,-1 1 0 0 0,1 0 0 0 0,0 0 0 0 0,0 0 0 0 0,-1 1 0 0 0,1 0 0 0 0,12-1 0 0 0,202 11 945 0 0,-189-6-913 0 0,1 2-1 0 0,0 1 1 0 0,-1 2-1 0 0,50 18 1 0 0,-75-23-554 0 0,17 9 1214 0 0,-18 3-6802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47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1828 0 0,'0'0'4975'0'0,"14"0"-4766"0"0,49-2 119 0 0,281 10 1115 0 0,-309-5-1411 0 0,-1 2 0 0 0,1 1-1 0 0,-1 2 1 0 0,0 1 0 0 0,-1 2-1 0 0,0 2 1 0 0,59 30 0 0 0,-90-42-21 0 0,4 2-8 0 0,0 1 0 0 0,-1-1 0 0 0,1 1 0 0 0,-1 0 0 0 0,0 0 1 0 0,0 1-1 0 0,0-1 0 0 0,8 12 3725 0 0,-14-17-3701 0 0,1 1 0 0 0,0-1 0 0 0,-1 1 0 0 0,1-1 0 0 0,0 1 0 0 0,0-1 0 0 0,-1 1 0 0 0,1-1 0 0 0,0 1-1 0 0,0-1 1 0 0,0 1 0 0 0,0-1 0 0 0,0 1 0 0 0,0-1 0 0 0,0 1 0 0 0,0-1 0 0 0,0 1 0 0 0,0-1 0 0 0,0 1 0 0 0,0-1 0 0 0,0 1 0 0 0,0-1 0 0 0,1 0 0 0 0,-1 0-31 0 0,0 1 1 0 0,0-1 0 0 0,1 1 0 0 0,-1-1 0 0 0,0 1 0 0 0,0-1-1 0 0,0 1 1 0 0,0-1 0 0 0,0 1 0 0 0,0-1 0 0 0,0 0 0 0 0,0 1-1 0 0,0-1 1 0 0,0 1 0 0 0,0-1 0 0 0,0 1 0 0 0,0-1 0 0 0,0 0-1 0 0,-1 1 1 0 0,1-1 0 0 0,0 1 0 0 0,0-1 0 0 0,-1 1 0 0 0,1-1-1 0 0,0 1 1 0 0,-1-1 0 0 0,1 1 0 0 0,0 0 0 0 0,-1-1 0 0 0,1 1-1 0 0,-1-1 1 0 0,1 1 0 0 0,0 0 0 0 0,-1-1 0 0 0,1 1 0 0 0,-1 0-1 0 0,0-1 1 0 0,14-10 735 0 0,17-9-563 0 0,-21 15-12 0 0,4-7-39 0 0,4-3-595 0 0,-22 29-3029 0 0,2-9 2896 0 0,0-1-46 0 0,1 0 0 0 0,-1 0 0 0 0,0 0 0 0 0,0 0 0 0 0,0-1 0 0 0,-8 7 0 0 0,-25 14-3774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0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18 444 0 0,'0'0'4956'0'0,"0"-4"-4886"0"0,3-10-539 0 0,4 23-802 0 0,-6-8 1156 0 0,-1 0 0 0 0,1-1 0 0 0,-1 1 0 0 0,1 0 0 0 0,0 0 0 0 0,-1 0 0 0 0,1 0 0 0 0,0-1 0 0 0,0 1 0 0 0,0 0 0 0 0,-1 0 0 0 0,1-1 0 0 0,0 1 0 0 0,0-1 0 0 0,0 1 0 0 0,2 0 0 0 0,-28-5-1660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0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23 484 0 0,'0'0'5261'0'0,"0"-23"-6942"0"0,13 33-1447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13 364 0 0,'0'0'4524'0'0,"-8"-12"-5012"0"0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4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 1 220 0 0,'0'0'4096'0'0,"-29"0"-5072"0"0,14 13 976 0 0,-1 5 108 0 0,-6 2-104 0 0,-2 1 164 0 0,0 3-64 0 0,-1 0-104 0 0,3 2-884 0 0,6-6-720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5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0 210 5489 0 0,'0'0'1971'0'0,"7"-12"-688"0"0,1-5-961 0 0,2 1 0 0 0,0 0 0 0 0,0 0 0 0 0,2 1 0 0 0,0 0 0 0 0,0 1 0 0 0,24-20 0 0 0,-25 27-211 0 0,0 0 1 0 0,0 1-1 0 0,1 0 0 0 0,0 0 1 0 0,0 2-1 0 0,1-1 0 0 0,0 1 1 0 0,20-3-1 0 0,-29 6-120 0 0,0 1 1 0 0,0-1 0 0 0,0 1-1 0 0,0 0 1 0 0,0 0-1 0 0,-1 0 1 0 0,1 0-1 0 0,0 1 1 0 0,0-1-1 0 0,0 1 1 0 0,0 0-1 0 0,-1 0 1 0 0,1 1-1 0 0,0-1 1 0 0,-1 1 0 0 0,1 0-1 0 0,-1 0 1 0 0,0 0-1 0 0,1 0 1 0 0,-1 0-1 0 0,0 1 1 0 0,0-1-1 0 0,-1 1 1 0 0,1 0-1 0 0,0 0 1 0 0,-1 0 0 0 0,0 0-1 0 0,0 1 1 0 0,0-1-1 0 0,0 0 1 0 0,0 1-1 0 0,2 6 1 0 0,-1 3 32 0 0,-1-1 0 0 0,0 0 0 0 0,-1 1 1 0 0,0 0-1 0 0,0-1 0 0 0,-2 1 0 0 0,1-1 1 0 0,-2 1-1 0 0,0-1 0 0 0,0 1 0 0 0,-1-1 1 0 0,-1 0-1 0 0,0 0 0 0 0,0 0 0 0 0,-7 11 1 0 0,-11 19 191 0 0,-1 0 1 0 0,-46 58 0 0 0,63-91-192 0 0,-50 60 98 0 0,37-48-147 0 0,1 2-1 0 0,-29 46 1 0 0,47-68 20 0 0,-1-1 1 0 0,1 1-1 0 0,-1 0 0 0 0,1 0 1 0 0,0-1-1 0 0,0 1 0 0 0,-1 0 0 0 0,1 0 1 0 0,0 0-1 0 0,0-1 0 0 0,0 1 0 0 0,0 0 1 0 0,0 0-1 0 0,0 0 0 0 0,0 0 1 0 0,0-1-1 0 0,0 1 0 0 0,0 0 0 0 0,0 0 1 0 0,1 0-1 0 0,-1-1 0 0 0,0 1 0 0 0,0 0 1 0 0,1 0-1 0 0,-1-1 0 0 0,1 1 1 0 0,-1 0-1 0 0,1-1 0 0 0,-1 1 0 0 0,1 0 1 0 0,-1-1-1 0 0,1 1 0 0 0,-1-1 1 0 0,1 1-1 0 0,0-1 0 0 0,0 1 0 0 0,-1-1 1 0 0,1 1-1 0 0,0-1 0 0 0,-1 0 0 0 0,1 1 1 0 0,0-1-1 0 0,0 0 0 0 0,0 0 1 0 0,-1 1-1 0 0,1-1 0 0 0,0 0 0 0 0,0 0 1 0 0,0 0-1 0 0,0 0 0 0 0,1 0 0 0 0,9 1 142 0 0,0 0-1 0 0,0-1 0 0 0,13-1 0 0 0,-10 0-89 0 0,187-14 819 0 0,-33 0-1998 0 0,-131 14-2023 0 0,40 5 0 0 0,-55-3-1428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41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28 508 0 0,'0'0'5893'0'0,"-5"-27"-7690"0"0,-9 40 1797 0 0,-5 2 220 0 0,-5 5-220 0 0,-6 4 0 0 0,-6 6-636 0 0,5-9-292 0 0,-16 14-832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59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64 0 0,'0'0'1768'0'0,"3"0"-2028"0"0,4 0 104 0 0,3 3 156 0 0,2 1 172 0 0,5 0 24 0 0,7 1-192 0 0,-3-1-4 0 0,15-4-980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59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1408 0 0,'0'0'3196'0'0,"1"7"-4892"0"0,3-1 1632 0 0,1 0-132 0 0,-1-2-992 0 0,10-3-272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51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33 300 0 0,'0'0'11120'0'0,"-2"-5"-10640"0"0,-7-16-209 0 0,9 21-265 0 0,1-1 0 0 0,-1 1 0 0 0,0 0 1 0 0,0-1-1 0 0,1 1 0 0 0,-1-1 0 0 0,0 1 0 0 0,1 0 0 0 0,-1-1 0 0 0,1 1 0 0 0,-1 0 1 0 0,0-1-1 0 0,1 1 0 0 0,-1 0 0 0 0,1 0 0 0 0,-1-1 0 0 0,1 1 0 0 0,-1 0 0 0 0,1 0 0 0 0,-1 0 1 0 0,1 0-1 0 0,-1 0 0 0 0,1 0 0 0 0,-1 0 0 0 0,1 0 0 0 0,-1 0 0 0 0,1 0 0 0 0,-1 0 1 0 0,1 0-1 0 0,-1 0 0 0 0,1 0 0 0 0,26 0-95 0 0,-22 0 68 0 0,406 6-1554 0 0,-198-1-3418 0 0,-137-5 672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51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4804 0 0,'0'0'7641'0'0,"92"-29"-8385"0"0,-48 29 588 0 0,7 0 4 0 0,5 5 152 0 0,-2 0-156 0 0,2 2-604 0 0,4-1-1532 0 0,-17-2-204 0 0,21-2-737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52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71 508 0 0,'0'0'9785'0'0,"77"-61"-10033"0"0,-53 57 120 0 0,5 0-92 0 0,2 3 40 0 0,6 1 176 0 0,0 0-8 0 0,4 1-212 0 0,0 5-1124 0 0,-10-2-1149 0 0,21-1-1487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52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2796 0 0,'0'0'4261'0'0,"101"-13"-5057"0"0,-68 13 680 0 0,7 3 52 0 0,1 2-108 0 0,-11-3-921 0 0,22 1-1239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52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4288 0 0,'0'0'2017'0'0,"82"-6"-2809"0"0,-53 13 788 0 0,7 0-4 0 0,-2 3-173 0 0,-5-2-771 0 0,22 1-1356 0 0</inkml:trace>
  <inkml:trace contextRef="#ctx0" brushRef="#br0" timeOffset="1">1017 111 4880 0 0,'0'0'1889'0'0,"81"-14"-2941"0"0,-52 18 163 0 0,29 4-1547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53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 4468 0 0,'0'0'4953'0'0,"74"-52"-5797"0"0,-51 65 340 0 0,2 8 388 0 0,6 3-68 0 0,-7-3-308 0 0,18 13-1981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54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288 162 364 0 0,'0'0'3568'0'0,"5"-13"-2468"0"0,47-117 3187 0 0,-51 129-4163 0 0,-1 0 0 0 0,1-1 0 0 0,0 1 0 0 0,0 0 0 0 0,0 0 0 0 0,0-1 0 0 0,0 1 1 0 0,0 0-1 0 0,0 0 0 0 0,0 0 0 0 0,0 0 0 0 0,0 0 0 0 0,1 1 0 0 0,-1-1 0 0 0,0 0 0 0 0,3 0 0 0 0,-4 2-371 0 0,0 1 130 0 0,0 0 0 0 0,-1-1 0 0 0,1 1 0 0 0,0 0 0 0 0,-1-1 0 0 0,1 1 0 0 0,-1-1 0 0 0,0 1 0 0 0,1-1 0 0 0,-1 1 0 0 0,0-1 0 0 0,0 1 0 0 0,0-1 0 0 0,0 0 0 0 0,0 1 0 0 0,-1 0 0 0 0,-3 5 161 0 0,-77 127 559 0 0,-54 99-120 0 0,112-186-454 0 0,2 1 0 0 0,2 0 1 0 0,-15 59-1 0 0,29-84-48 0 0,1-7 124 0 0,0-1-1 0 0,1 2 0 0 0,1-1 1 0 0,1 0-1 0 0,0 1 1 0 0,1-1-1 0 0,0 1 1 0 0,2-1-1 0 0,3 24 0 0 0,-4-38-235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5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480 0 7201 0 0,'0'0'5530'0'0,"-14"4"-6120"0"0,3-1 540 0 0,-1 0 0 0 0,1 1 0 0 0,0 0 1 0 0,1 1-1 0 0,-1 0 0 0 0,1 0 0 0 0,0 2 0 0 0,0-1 0 0 0,-10 10 0 0 0,11-8 39 0 0,-102 100-71 0 0,100-96 62 0 0,1 1 1 0 0,0 0-1 0 0,1 0 1 0 0,1 1-1 0 0,0 0 1 0 0,0 1 0 0 0,-7 22-1 0 0,14-34 5 0 0,-1 2-1 0 0,1-1 1 0 0,0 0 0 0 0,0 0-1 0 0,1 0 1 0 0,-1 0-1 0 0,1 1 1 0 0,0-1 0 0 0,0 0-1 0 0,1 0 1 0 0,-1 1 0 0 0,1-1-1 0 0,0 0 1 0 0,0 0-1 0 0,2 6 1 0 0,-1-6 13 0 0,0-1 0 0 0,1 0 0 0 0,-1 0 0 0 0,1 0 0 0 0,-1 0-1 0 0,1-1 1 0 0,0 1 0 0 0,0-1 0 0 0,0 1 0 0 0,0-1 0 0 0,0 0 0 0 0,1 0 0 0 0,-1-1-1 0 0,1 1 1 0 0,-1-1 0 0 0,1 0 0 0 0,4 1 0 0 0,40 9 19 0 0,-37-9 93 0 0,-1 0 1 0 0,1 0 0 0 0,0 1 0 0 0,-1 1 0 0 0,14 6-1 0 0,-24-10-102 0 0,0 0-1 0 0,1 0 0 0 0,-1 0 0 0 0,0 1 0 0 0,1-1 0 0 0,-1 0 0 0 0,0 0 1 0 0,1 1-1 0 0,-1-1 0 0 0,0 0 0 0 0,1 1 0 0 0,-1-1 0 0 0,0 0 0 0 0,0 1 0 0 0,1-1 1 0 0,-1 0-1 0 0,0 1 0 0 0,0-1 0 0 0,0 1 0 0 0,0-1 0 0 0,0 1 0 0 0,1-1 1 0 0,-1 0-1 0 0,0 1 0 0 0,0-1 0 0 0,0 1 0 0 0,0-1 0 0 0,0 1 0 0 0,0-1 1 0 0,0 0-1 0 0,-1 1 0 0 0,1-1 0 0 0,0 1 0 0 0,0-1 0 0 0,0 0 0 0 0,0 1 1 0 0,0-1-1 0 0,-1 1 0 0 0,1-1 0 0 0,0 0 0 0 0,0 1 0 0 0,-1-1 0 0 0,1 0 1 0 0,0 1-1 0 0,0-1 0 0 0,-1 1 0 0 0,-18 14 356 0 0,17-13-241 0 0,-72 50 478 0 0,34-27-1031 0 0,2 2 0 0 0,1 2 0 0 0,1 2 1 0 0,-47 51-1 0 0,77-69-723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55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6385 0 0,'0'0'2292'0'0,"14"11"-3674"0"0,-3-3 1476 0 0,84 70 864 0 0,8 14-487 0 0,99 94 301 0 0,-193-173-780 0 0,3 2-1161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6:55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697 0 4376 0 0,'0'0'1411'0'0,"-17"7"-1345"0"0,-29 11 167 0 0,1 3 0 0 0,-56 34 0 0 0,9 12 407 0 0,3 3 0 0 0,-110 113 0 0 0,134-120 84 0 0,23-29 1512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14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618 1 6613 0 0,'0'0'1668'0'0,"-14"10"-3141"0"0,-224 208 1932 0 0,190-167-282 0 0,3 2 0 0 0,2 2 0 0 0,2 1 0 0 0,-64 119-1 0 0,49-69-11 0 0,29-64-3637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15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5016 0 0,'0'0'4098'0'0,"7"17"-5267"0"0,9 17 1459 0 0,76 160 1253 0 0,193 279-525 0 0,-117-243-2128 0 0,-161-219 648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15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1760 0 0,'0'0'5449'0'0,"80"-9"-5437"0"0,-33 9 156 0 0,9 3-40 0 0,17 4 44 0 0,17 3 8 0 0,12 5-176 0 0,-9 4 4 0 0,-19-5-4 0 0,-18-1-4 0 0,-15-2-76 0 0,6-1-548 0 0,-5 1-1681 0 0,21-5-2575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31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 1240 0 0,'0'0'6813'0'0,"7"-79"-6813"0"0,7 71-144 0 0,9 0-324 0 0,11 0-92 0 0,13-1 560 0 0,9 2 104 0 0,5 3-104 0 0,-2 4-24 0 0,-15 0-964 0 0,5 2-1489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3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 4468 0 0,'0'0'3409'0'0,"106"-39"-4765"0"0,-56 41 692 0 0,-12 1-885 0 0,18 2-1411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19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22 848 0 0,'0'0'3404'0'0,"4"-17"-4232"0"0,4 17 492 0 0,8 0-212 0 0,-6 0-432 0 0,12-4-492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20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1772 0 0,'0'0'756'0'0</inkml:trace>
  <inkml:trace contextRef="#ctx0" brushRef="#br0" timeOffset="1">162 26 1552 0 0,'0'0'3068'0'0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7:2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18 196 6613 0 0,'0'0'3904'0'0,"-10"-96"-3108"0"0,7 70-268 0 0,2 2-92 0 0,-2 4-384 0 0,3 5-52 0 0,0 5-76 0 0,0 6-208 0 0,5 4-384 0 0,5 0-1036 0 0,3 4-540 0 0,23 9-305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5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6021 0 0,'0'0'7637'0'0,"1"14"-7538"0"0,4 43-50 0 0,1 20 269 0 0,-3 94 1 0 0,-4-148-643 0 0,-1-1 0 0 0,-1 1 0 0 0,-1 0 0 0 0,-1-1 0 0 0,-1 0 0 0 0,-1 0 0 0 0,-1-1 0 0 0,-21 41 0 0 0,24-53-191 0 0,-1 0 1 0 0,0-1-1 0 0,-12 14 1 0 0,-15 2-3631 0 0,7-14-1095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8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21 940 0 0,'0'0'3712'0'0,"100"-20"-5016"0"0,-66 24 340 0 0,-7 0-80 0 0,16-2-296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3:4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 0 0,'0'0'2280'0'0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32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22 132 0 0,'0'0'371'0'0,"-6"-15"967"0"0,2 14-1220 0 0,1 0 0 0 0,-1 0 0 0 0,1 0 0 0 0,-1 0-1 0 0,1 0 1 0 0,-1 1 0 0 0,1 0 0 0 0,-1 0 0 0 0,0 0 0 0 0,1 0 0 0 0,-7 1 0 0 0,-39 10 334 0 0,19 0-414 0 0,1 2 0 0 0,0 1 1 0 0,1 2-1 0 0,0 0 0 0 0,2 2 0 0 0,-38 32 1 0 0,60-48-217 0 0,1 1 0 0 0,-1 0 0 0 0,1 0 0 0 0,0 0 0 0 0,0 0 0 0 0,0 1 0 0 0,0-1 0 0 0,0 1 0 0 0,1-1 0 0 0,0 1 0 0 0,0 0 0 0 0,-4 8-1 0 0,6-3-1482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33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 1 1488 0 0,'0'0'3948'0'0,"-78"-1"-4180"0"0,46 14 112 0 0,-4 5-36 0 0,-4 5 80 0 0,-2 5 76 0 0,-6 8-16 0 0,3 2-308 0 0,10-6-864 0 0,-13 12-1548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52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38 836 0 0,'0'0'4995'0'0,"-1"-5"-4609"0"0,1 1-232 0 0,1 2-90 0 0,-1 0 0 0 0,0 1 0 0 0,0-1 0 0 0,-1 0 0 0 0,1 0 0 0 0,0 0 0 0 0,0 1 0 0 0,-1-1 0 0 0,1 0 0 0 0,-1 1 0 0 0,0-1 0 0 0,1 0 0 0 0,-1 1 0 0 0,0-1 0 0 0,-1-1 0 0 0,-16 18-2580 0 0,6-7 1435 0 0,43-28-2717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52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0 156 0 0,'0'0'5989'0'0,"5"10"-9974"0"0,-4-9 3752 0 0,1 0 0 0 0,-1 0 0 0 0,0 0 0 0 0,0 0 0 0 0,3 1-1 0 0,-19-19-527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53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10 312 0 0,'0'0'5128'0'0,"-5"-10"-7028"0"0,6 16 1468 0 0,2-2 432 0 0,-2 0-416 0 0,5 1-1308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5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1736 0 0,'0'0'3608'0'0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53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13 132 0 0,'0'0'3749'0'0,"-11"-12"-2207"0"0,6 26-6528 0 0,15-25 4549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35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411 18 248 0 0,'0'0'8023'0'0,"2"-4"-8107"0"0,3-9-9 0 0,-8 13 138 0 0,-17 24 288 0 0,-4 4 27 0 0,18-21-373 0 0,-174 179 214 0 0,53-63-3530 0 0,70-72-626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6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1 423 3220 0 0,'0'0'7554'0'0,"17"-7"-7515"0"0,-1 1-4 0 0,0-1 34 0 0,0 1 1 0 0,0 1-1 0 0,1 1 1 0 0,0 0-1 0 0,25-3 1 0 0,39-1 132 0 0,-1-3 0 0 0,155-45 1 0 0,-193 42-125 0 0,-1-2 0 0 0,0-1 0 0 0,-2-2 0 0 0,0-2 1 0 0,-1-2-1 0 0,-1-1 0 0 0,39-35 0 0 0,-63 49 55 0 0,26-25 12 0 0,-37 33-80 0 0,0 0 0 0 0,-1 0 0 0 0,1-1 0 0 0,0 1 0 0 0,-1 0 0 0 0,1-1 0 0 0,-1 1 0 0 0,0-1 0 0 0,0 0 0 0 0,0 1 0 0 0,0-1-1 0 0,0 0 1 0 0,-1 0 0 0 0,1-3 0 0 0,-1 5-54 0 0,0 0-1 0 0,-1 1 1 0 0,1-1-1 0 0,0 0 1 0 0,-1 1 0 0 0,1-1-1 0 0,-1 1 1 0 0,1-1-1 0 0,-1 1 1 0 0,1-1-1 0 0,-1 1 1 0 0,1-1-1 0 0,-1 1 1 0 0,0-1-1 0 0,1 1 1 0 0,-1 0-1 0 0,0-1 1 0 0,1 1 0 0 0,-1 0-1 0 0,0 0 1 0 0,1 0-1 0 0,-1-1 1 0 0,0 1-1 0 0,1 0 1 0 0,-1 0-1 0 0,0 0 1 0 0,0 0-1 0 0,1 0 1 0 0,-1 0 0 0 0,0 0-1 0 0,-1 1 1 0 0,-26 2-437 0 0,14 0 380 0 0,0 2 0 0 0,1-1 0 0 0,0 2 0 0 0,0 0 0 0 0,1 1 0 0 0,-24 15 0 0 0,19-9 22 0 0,0 1-1 0 0,0 0 1 0 0,-26 31-1 0 0,36-36 21 0 0,1 0 0 0 0,0 1-1 0 0,0-1 1 0 0,1 1-1 0 0,1 1 1 0 0,0-1 0 0 0,0 0-1 0 0,1 1 1 0 0,0 0 0 0 0,0 0-1 0 0,2 0 1 0 0,-1 0 0 0 0,1 13-1 0 0,1-19 1 0 0,0 0 1 0 0,0-1-1 0 0,0 1 0 0 0,1 0 1 0 0,-1 0-1 0 0,1-1 0 0 0,1 1 0 0 0,-1 0 1 0 0,1-1-1 0 0,-1 0 0 0 0,1 1 0 0 0,1-1 1 0 0,-1 0-1 0 0,0 0 0 0 0,1 0 1 0 0,0 0-1 0 0,0 0 0 0 0,0-1 0 0 0,1 1 1 0 0,-1-1-1 0 0,1 0 0 0 0,0 0 0 0 0,-1 0 1 0 0,1 0-1 0 0,1-1 0 0 0,-1 0 1 0 0,0 0-1 0 0,1 0 0 0 0,-1 0 0 0 0,1-1 1 0 0,-1 1-1 0 0,7 0 0 0 0,6 0-206 0 0,0-1 1 0 0,0 0-1 0 0,0-1 0 0 0,0-1 1 0 0,0-1-1 0 0,0-1 0 0 0,0 0 0 0 0,-1-1 1 0 0,1 0-1 0 0,30-14 0 0 0,7-7-731 0 0,89-56-1 0 0,-6-12 670 0 0,-80 52 676 0 0,87-47 0 0 0,-139 85-234 0 0,0 1 0 0 0,0 0 0 0 0,0 0 1 0 0,0 0-1 0 0,0 0 0 0 0,0 1 0 0 0,0 0 1 0 0,1 0-1 0 0,-1 0 0 0 0,10 1 0 0 0,-13 0-130 0 0,1 1 1 0 0,-1-1-1 0 0,1 1 0 0 0,-1 0 0 0 0,1 0 0 0 0,-1 0 0 0 0,0 0 1 0 0,0 0-1 0 0,0 1 0 0 0,1-1 0 0 0,-1 0 0 0 0,0 1 1 0 0,-1 0-1 0 0,1 0 0 0 0,0-1 0 0 0,0 1 0 0 0,-1 0 0 0 0,1 0 1 0 0,-1 0-1 0 0,0 1 0 0 0,0-1 0 0 0,1 0 0 0 0,-1 0 1 0 0,1 4-1 0 0,4 15 136 0 0,-1 1 0 0 0,-1-1 1 0 0,-1 1-1 0 0,-1 0 0 0 0,0 0 1 0 0,-4 36-1 0 0,2-28-9 0 0,-2 27 0 0 0,-3 0 0 0 0,-3 0 0 0 0,-2 0 0 0 0,-2-1 0 0 0,-20 55 0 0 0,27-93-125 0 0,-2 0 1 0 0,1 0 0 0 0,-2 0 0 0 0,0-1 0 0 0,-2 0-1 0 0,-14 21 1 0 0,23-37-7 0 0,0 0 0 0 0,0 0 0 0 0,0 0 0 0 0,0 0 0 0 0,0 0 0 0 0,0 0 0 0 0,0 0 0 0 0,0 0 0 0 0,-1-1 0 0 0,1 1 0 0 0,0 0 0 0 0,-1-1 0 0 0,1 1 0 0 0,0-1 0 0 0,-1 1 0 0 0,1-1 0 0 0,0 0 0 0 0,-1 0 0 0 0,1 1 0 0 0,-1-1 0 0 0,1 0 0 0 0,-1 0 0 0 0,1 0 0 0 0,0-1 0 0 0,-1 1 0 0 0,1 0 0 0 0,-1-1 0 0 0,1 1 0 0 0,0 0 0 0 0,-1-1 0 0 0,1 0 0 0 0,0 1 0 0 0,0-1 0 0 0,-1 0 0 0 0,1 1 0 0 0,0-1 0 0 0,0 0 0 0 0,0 0 0 0 0,0 0 0 0 0,0 0 0 0 0,0 0 0 0 0,0 0 0 0 0,0 0 0 0 0,-1-3 0 0 0,-4-4 90 0 0,0-1 0 0 0,1 1 0 0 0,-1-1 1 0 0,-6-18-1 0 0,7 12-123 0 0,0-1 0 0 0,0-1 0 0 0,2 1 0 0 0,0-1 0 0 0,1 1-1 0 0,0-1 1 0 0,2 0 0 0 0,1-17 0 0 0,2-3-64 0 0,1 0-1 0 0,15-55 0 0 0,-11 61 9 0 0,1 0 0 0 0,2 1 0 0 0,2 0 0 0 0,0 1-1 0 0,2 0 1 0 0,1 1 0 0 0,1 1 0 0 0,29-35 0 0 0,-34 48-20 0 0,0 0 0 0 0,1 1 0 0 0,1 1-1 0 0,0 0 1 0 0,1 0 0 0 0,0 2 0 0 0,1 0 0 0 0,0 1 0 0 0,0 0 0 0 0,1 1 0 0 0,0 1 0 0 0,0 1 0 0 0,1 0 0 0 0,0 1 0 0 0,35-4 0 0 0,-37 8 9 0 0,-1 0 1 0 0,0 1 0 0 0,1 1-1 0 0,-1 0 1 0 0,0 1-1 0 0,22 6 1 0 0,-32-6 34 0 0,-1-1 1 0 0,0 1-1 0 0,1 0 1 0 0,-1 0-1 0 0,0 0 1 0 0,0 1-1 0 0,0-1 1 0 0,0 1-1 0 0,0 0 1 0 0,-1 0-1 0 0,4 4 1 0 0,-5-4 12 0 0,0-1 1 0 0,-1 1 0 0 0,1 0 0 0 0,-1-1 0 0 0,1 1 0 0 0,-1 0 0 0 0,0 0-1 0 0,0 0 1 0 0,-1 0 0 0 0,1 0 0 0 0,0 0 0 0 0,-1 0 0 0 0,0 0-1 0 0,0 0 1 0 0,0 0 0 0 0,0 0 0 0 0,0 0 0 0 0,-2 6 0 0 0,1-5 65 0 0,-1 1 1 0 0,0-1-1 0 0,0 1 1 0 0,0-1 0 0 0,0 0-1 0 0,-1 1 1 0 0,0-1 0 0 0,0 0-1 0 0,0-1 1 0 0,0 1-1 0 0,-1-1 1 0 0,1 1 0 0 0,-1-1-1 0 0,0 0 1 0 0,0 0-1 0 0,-8 4 1 0 0,-3 2 80 0 0,-1-1-1 0 0,-1-1 1 0 0,-20 7-1 0 0,-4-2-334 0 0,-1-1 0 0 0,-1-2-1 0 0,0-2 1 0 0,0-1-1 0 0,-58-1 1 0 0,99-5 130 0 0,-34-3-1328 0 0,34 2 1086 0 0,0 1 0 0 0,1 0 0 0 0,-1-1 1 0 0,0 0-1 0 0,0 1 0 0 0,1-1 0 0 0,-1 0 0 0 0,0 0 1 0 0,1 0-1 0 0,-1 0 0 0 0,1 0 0 0 0,-1 0 1 0 0,1-1-1 0 0,-1 1 0 0 0,1 0 0 0 0,0-1 0 0 0,-2-2 1 0 0,-6-24-6082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2:36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841 27 6189 0 0,'0'0'3452'0'0,"-83"-27"-3516"0"0,22 57-168 0 0,-25 21 128 0 0,-31 28 52 0 0,-10 15-132 0 0,4 2 84 0 0,13 0-512 0 0,40-29-1024 0 0,7-7-1401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51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4984 0 0,'0'0'4056'0'0,"13"-1"-3989"0"0,209-3 43 0 0,-221 4-129 0 0,3 0-336 0 0,-1 0-1 0 0,1 0 1 0 0,0-1 0 0 0,-1 1 0 0 0,1-1 0 0 0,-1 1 0 0 0,1-1 0 0 0,6-3 0 0 0,-4-1-2371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5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92 0 0,'0'0'12577'0'0,"12"-3"-12331"0"0,-10 3-239 0 0,20-5-120 0 0,1 1 0 0 0,37-1 0 0 0,-36 5-400 0 0,44 7 0 0 0,-29 1-5231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55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0 6257 0 0,'0'0'6215'0'0,"-3"9"-5460"0"0,-25 54-242 0 0,-2-2 1 0 0,-75 113-1 0 0,44-89-2752 0 0,-94 100 1 0 0,120-149-445 0 0,-4-6-1284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55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6869 0 0,'0'0'3861'0'0,"6"15"-4326"0"0,76 224 1031 0 0,-68-193-453 0 0,-7-15-235 0 0,2 0 1 0 0,2 0-1 0 0,0-1 1 0 0,2-1-1 0 0,31 51 1 0 0,-41-76-138 0 0,-1 0 1 0 0,2 0-1 0 0,-1-1 0 0 0,0 1 0 0 0,1-1 1 0 0,0 1-1 0 0,0-1 0 0 0,0 0 1 0 0,0-1-1 0 0,0 1 0 0 0,0-1 1 0 0,1 0-1 0 0,-1 0 0 0 0,1 0 1 0 0,0-1-1 0 0,0 1 0 0 0,-1-1 1 0 0,10 1-1 0 0,16-3-2325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56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53 4620 0 0,'0'0'6602'0'0,"13"-8"-6495"0"0,43-23-90 0 0,-51 29-54 0 0,1 0-1 0 0,0 0 0 0 0,0 0 0 0 0,0 0 0 0 0,0 1 1 0 0,0 0-1 0 0,0 0 0 0 0,0 1 0 0 0,0 0 0 0 0,0 0 1 0 0,1 0-1 0 0,10 2 0 0 0,2 0-19 0 0,-2 0-81 0 0,0 0 1 0 0,0 2-1 0 0,30 8 1 0 0,-38-8-782 0 0,0-1 0 0 0,0 1 0 0 0,0 1 0 0 0,14 9 0 0 0,-11-4-2878 0 0</inkml:trace>
  <inkml:trace contextRef="#ctx0" brushRef="#br0" timeOffset="1">1 288 4880 0 0,'0'0'5676'0'0,"14"-3"-5626"0"0,29-4-207 0 0,0 2 0 0 0,0 3 0 0 0,75 4 0 0 0,-77 3-574 0 0,23 2-4332 0 0,-47-7 1899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8:57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481 166 92 0 0,'0'0'6446'0'0,"12"-7"-5473"0"0,39-22-113 0 0,-49 28-657 0 0,-1 0 1 0 0,1 0-1 0 0,0 0 0 0 0,0 0 0 0 0,0-1 0 0 0,-1 1 0 0 0,1-1 0 0 0,0 1 0 0 0,-1-1 0 0 0,1 1 0 0 0,-1-1 0 0 0,0 0 0 0 0,0 0 0 0 0,0 0 0 0 0,0 0 0 0 0,2-3 0 0 0,-3 4-151 0 0,0 0 0 0 0,0 0-1 0 0,0 0 1 0 0,0-1 0 0 0,0 1 0 0 0,-1 0-1 0 0,1 0 1 0 0,0 0 0 0 0,-1 0-1 0 0,1 0 1 0 0,0 0 0 0 0,-1 0-1 0 0,1 0 1 0 0,-1 0 0 0 0,0 1-1 0 0,1-1 1 0 0,-1 0 0 0 0,0 0-1 0 0,1 0 1 0 0,-1 0 0 0 0,0 1-1 0 0,-1-2 1 0 0,-5-2-77 0 0,1 0 0 0 0,-1 0 0 0 0,0 0 0 0 0,-1 1 0 0 0,-13-4 0 0 0,20 7 42 0 0,-36-10-206 0 0,1 2 0 0 0,-52-4 0 0 0,-41-9 708 0 0,128 26-634 0 0,0-1 0 0 0,-1 1 0 0 0,1-1 1 0 0,-1 1-1 0 0,-4 7 0 0 0,-57 128 1796 0 0,-20 41-1007 0 0,73-165-623 0 0,7-11-67 0 0,0 0 0 0 0,0 1 1 0 0,0-1-1 0 0,1 1 0 0 0,0-1 1 0 0,0 1-1 0 0,0 0 1 0 0,1 0-1 0 0,-2 8 0 0 0,4-14-1 0 0,-1 1-1 0 0,1 0 1 0 0,-1 0-1 0 0,1 0 1 0 0,0-1-1 0 0,-1 1 1 0 0,1 0 0 0 0,0-1-1 0 0,-1 1 1 0 0,1 0-1 0 0,0-1 1 0 0,0 1-1 0 0,0-1 1 0 0,-1 1-1 0 0,1-1 1 0 0,0 0-1 0 0,0 1 1 0 0,0-1-1 0 0,0 0 1 0 0,0 1-1 0 0,1-1 1 0 0,28 7 158 0 0,-24-6-107 0 0,20 4 167 0 0,-9-1-280 0 0,1-1 0 0 0,-1 2-1 0 0,0 0 1 0 0,23 12 0 0 0,-36-16 68 0 0,0 2-1 0 0,0-1 1 0 0,0 0-1 0 0,-1 1 1 0 0,1 0-1 0 0,-1 0 1 0 0,0 0-1 0 0,1 0 1 0 0,-1 0-1 0 0,-1 1 1 0 0,1 0 0 0 0,0-1-1 0 0,-1 1 1 0 0,0 0-1 0 0,0 0 1 0 0,0 0-1 0 0,-1 0 1 0 0,1 1-1 0 0,-1-1 1 0 0,0 0-1 0 0,0 1 1 0 0,1 7-1 0 0,-2-7 99 0 0,1 0-1 0 0,-1 1 1 0 0,0-1-1 0 0,0 0 0 0 0,-1 0 1 0 0,0 0-1 0 0,0 0 1 0 0,0 1-1 0 0,0-1 1 0 0,-1-1-1 0 0,0 1 0 0 0,0 0 1 0 0,0 0-1 0 0,0-1 1 0 0,-1 1-1 0 0,0-1 1 0 0,0 1-1 0 0,0-1 0 0 0,0 0 1 0 0,-1-1-1 0 0,0 1 1 0 0,1 0-1 0 0,-1-1 1 0 0,-1 0-1 0 0,1 0 0 0 0,0 0 1 0 0,-1-1-1 0 0,1 1 1 0 0,-1-1-1 0 0,0 0 1 0 0,0 0-1 0 0,-8 1 1 0 0,-43 10 621 0 0,45-11-817 0 0,1 0-1 0 0,-1 0 1 0 0,1 1-1 0 0,-15 7 1 0 0,20-8-390 0 0,1 1 1 0 0,-1 0-1 0 0,1 0 1 0 0,0 0-1 0 0,0 0 1 0 0,0 1-1 0 0,-5 5 1 0 0,-3 5-4378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05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7 156 0 0,'-3'-7'11053'0'0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05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1316 0 0,'0'0'7006'0'0,"-8"16"-6275"0"0,2 27-2302 0 0,12-97-5911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10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656 59 1528 0 0,'0'0'6459'0'0,"2"-10"-6615"0"0,0 3 66 0 0,-1 4 50 0 0,0 0-1 0 0,-1 1 0 0 0,1-1 0 0 0,-1 0 1 0 0,1 1-1 0 0,-1-1 0 0 0,0 0 0 0 0,0-4 1 0 0,-1 6 27 0 0,1 0 1 0 0,0 0-1 0 0,-1 1 0 0 0,1-1 1 0 0,-1 0-1 0 0,1 1 1 0 0,-1-1-1 0 0,0 0 1 0 0,1 1-1 0 0,-1-1 0 0 0,0 1 1 0 0,1-1-1 0 0,-1 1 1 0 0,0-1-1 0 0,0 1 0 0 0,1-1 1 0 0,-1 1-1 0 0,0 0 1 0 0,0-1-1 0 0,0 1 0 0 0,1 0 1 0 0,-1 0-1 0 0,0 0 1 0 0,0 0-1 0 0,0 0 1 0 0,0-1-1 0 0,0 2 0 0 0,1-1 1 0 0,-1 0-1 0 0,0 0 1 0 0,0 0-1 0 0,0 0 0 0 0,0 0 1 0 0,0 1-1 0 0,1-1 1 0 0,-1 0-1 0 0,0 1 1 0 0,0 0-1 0 0,-147 37 88 0 0,-187 76-1 0 0,185-57 919 0 0,149-57-660 0 0,3 0-52 0 0,0 0-1 0 0,0-1 1 0 0,0 1 0 0 0,0-1-1 0 0,0 0 1 0 0,0 0 0 0 0,0 0 0 0 0,0 0-1 0 0,-1 0 1 0 0,1 0 0 0 0,0 0 0 0 0,2-3-1 0 0,7-3-106 0 0,40-17-334 0 0,1 2 1 0 0,104-29-1 0 0,118-10-17 0 0,-131 31 306 0 0,-143 30-157 0 0,0 0 1 0 0,0 0-1 0 0,0 0 0 0 0,0 0 1 0 0,0 1-1 0 0,0-1 0 0 0,0 0 1 0 0,0 0-1 0 0,0 0 0 0 0,0 0 1 0 0,0 0-1 0 0,0 0 0 0 0,0 0 1 0 0,0 0-1 0 0,-1 0 0 0 0,1 0 1 0 0,0 1-1 0 0,0-1 0 0 0,1 0 1 0 0,-1 0-1 0 0,0 0 0 0 0,0 0 1 0 0,0 0-1 0 0,0 0 0 0 0,0 0 1 0 0,0 0-1 0 0,0 0 0 0 0,0 0 1 0 0,0 1-1 0 0,0-1 0 0 0,0 0 1 0 0,0 0-1 0 0,0 0 0 0 0,0 0 1 0 0,0 0-56 0 0,0 0 55 0 0,0 0 0 0 0,0 0 1 0 0,1 0-1 0 0,-1 0 0 0 0,0 0 1 0 0,0 0-1 0 0,0 0 0 0 0,0 0 1 0 0,0 1-1 0 0,0-1 0 0 0,0 0 1 0 0,0 0-1 0 0,0 0 0 0 0,0 0 1 0 0,1 0-1 0 0,-1 0 0 0 0,0 0 0 0 0,0 0 1 0 0,0 0-1 0 0,0 0 0 0 0,0-1 1 0 0,-11 13-356 0 0,-19 12 584 0 0,-20 12-27 0 0,-1-3-1 0 0,-1-2 1 0 0,-2-3 0 0 0,-95 37 0 0 0,97-48 500 0 0,51-17-325 0 0,28 0 1481 0 0,183-28-1924 0 0,-17 1-34 0 0,-150 22 117 0 0,128-7 67 0 0,-179 13-217 0 0,1 0 0 0 0,0 1 0 0 0,0 0 0 0 0,0 0 0 0 0,1 0-1 0 0,-1 1 1 0 0,-7 3 0 0 0,-18 8-290 0 0,-241 67 846 0 0,-86 31 185 0 0,350-109-604 0 0,1 0-1 0 0,-1 0 0 0 0,1 1 1 0 0,0 0-1 0 0,0 1 1 0 0,0 0-1 0 0,1 0 0 0 0,-1 0 1 0 0,1 1-1 0 0,-8 8 0 0 0,15-13 26 0 0,-1-1-1 0 0,1 1 1 0 0,0 0-1 0 0,-1-1 1 0 0,1 1-1 0 0,0 0 1 0 0,-1-1-1 0 0,1 1 1 0 0,0 0-1 0 0,0-1 1 0 0,0 1-1 0 0,0 0 1 0 0,-1-1-1 0 0,1 1 1 0 0,0 0-1 0 0,0-1 1 0 0,0 1-1 0 0,1 0 1 0 0,-1 0-1 0 0,0-1 1 0 0,0 1-1 0 0,0 0 1 0 0,0-1-1 0 0,1 1 1 0 0,-1 0-1 0 0,0-1 1 0 0,1 1-1 0 0,-1 0 1 0 0,0-1-1 0 0,1 1 1 0 0,-1-1-1 0 0,1 1 1 0 0,-1-1-1 0 0,1 1 1 0 0,-1-1-1 0 0,1 1 1 0 0,0 0-1 0 0,27 13 494 0 0,27 2-157 0 0,1-2 1 0 0,1-3-1 0 0,88 6 1 0 0,-112-14-266 0 0,232 15 259 0 0,-122-11-373 0 0,-143-7 10 0 0,1 0-1 0 0,-1 0 1 0 0,0 0-1 0 0,0 0 1 0 0,1 0 0 0 0,-1 0-1 0 0,0 0 1 0 0,0 0-1 0 0,0 0 1 0 0,1 0 0 0 0,-1 0-1 0 0,0 1 1 0 0,0-1-1 0 0,0 0 1 0 0,1 0-1 0 0,-1 0 1 0 0,0 0 0 0 0,0 0-1 0 0,0 0 1 0 0,0 1-1 0 0,1-1 1 0 0,-1 0 0 0 0,0 0-1 0 0,0 0 1 0 0,0 1-1 0 0,0-1 1 0 0,0 0 0 0 0,0 0-1 0 0,0 0 1 0 0,1 1-1 0 0,-1-1 1 0 0,0 0 0 0 0,0 0-1 0 0,0 0 1 0 0,0 1-1 0 0,0-1 1 0 0,0 0 0 0 0,0 0-1 0 0,0 1 1 0 0,0-1-1 0 0,0 0 1 0 0,0 0-1 0 0,0 0 1 0 0,0 1 0 0 0,-1-1-1 0 0,1 0 1 0 0,0 0-1 0 0,0 1 1 0 0,0-1 0 0 0,0 0-1 0 0,0 0 1 0 0,0 0-1 0 0,-1 1 1 0 0,-12 17-323 0 0,-22 18 553 0 0,13-15-153 0 0,-6 7-174 0 0,-2-1 0 0 0,-1-2 0 0 0,0-1 1 0 0,-48 27-1 0 0,52-37-661 0 0,-1-1 1 0 0,-1-1-1 0 0,0-2 1 0 0,-35 8-1 0 0,-37-4-4138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6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0 8037 0 0,'0'0'7379'0'0,"10"11"-7799"0"0,-8-9 430 0 0,4 3 6 0 0,-1 1-1 0 0,0 0 1 0 0,0 0-1 0 0,0 0 1 0 0,-1 0-1 0 0,0 1 1 0 0,-1 0-1 0 0,1-1 0 0 0,-1 1 1 0 0,0 1-1 0 0,-1-1 1 0 0,0 0-1 0 0,0 1 1 0 0,1 12-1 0 0,1 45 142 0 0,-3 0-1 0 0,-3 0 1 0 0,-19 114-1 0 0,-65 187 100 0 0,68-300-286 0 0,13-40-510 0 0,-1-1 0 0 0,-1-1 0 0 0,-1 1 1 0 0,-2-1-1 0 0,-22 41 0 0 0,31-63 388 0 0,0 0 0 0 0,-1-1 0 0 0,1 1 0 0 0,0-1 0 0 0,-1 0 0 0 0,1 0-1 0 0,-1 1 1 0 0,1-1 0 0 0,-1 0 0 0 0,0 0 0 0 0,-3 1 0 0 0,4-2 12 0 0,1 1 0 0 0,-1-1-1 0 0,0 0 1 0 0,0 0 0 0 0,1 0 0 0 0,-1 0 0 0 0,0 0 0 0 0,0 0-1 0 0,1 0 1 0 0,-1 0 0 0 0,0 0 0 0 0,0 0 0 0 0,1 0 0 0 0,-1-1-1 0 0,0 1 1 0 0,0 0 0 0 0,1 0 0 0 0,-1-1 0 0 0,0 1-1 0 0,1 0 1 0 0,-1-1 0 0 0,0 1 0 0 0,1-1 0 0 0,-1 1 0 0 0,1-1-1 0 0,-1 1 1 0 0,1-1 0 0 0,-1 0 0 0 0,1 1 0 0 0,-1-1 0 0 0,1 1-1 0 0,-1-1 1 0 0,1 0 0 0 0,-1 0 0 0 0,-9-27-4016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07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362 0 796 0 0,'0'0'2661'0'0,"-5"5"-3608"0"0,-66 70 1242 0 0,45-45-97 0 0,-34 31 0 0 0,58-60-177 0 0,-41 37 565 0 0,-82 55 0 0 0,122-91-617 0 0,2-1-168 0 0,-1 0 1 0 0,0 1-1 0 0,0-1 0 0 0,0 0 1 0 0,0 0-1 0 0,0-1 1 0 0,0 1-1 0 0,-1 0 0 0 0,-2 0 1 0 0,1-1-951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08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0 704 0 0,'0'0'1172'0'0,"14"10"-1551"0"0,-8-6 373 0 0,28 21 173 0 0,35 33 0 0 0,-61-51-109 0 0,0 0 0 0 0,-1 1 1 0 0,0 0-1 0 0,0 0 0 0 0,-1 1 1 0 0,0 0-1 0 0,-1 0 0 0 0,0 0 1 0 0,0 0-1 0 0,-1 1 0 0 0,0 0 1 0 0,-1 0-1 0 0,0 0 0 0 0,0 1 1 0 0,-1-1-1 0 0,1 18 0 0 0,-6-22-1587 0 0,-1-5 294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4:08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1172 0 0,'0'0'5514'0'0,"13"-1"-5913"0"0,20 1 164 0 0,-1 1 1 0 0,0 2-1 0 0,0 1 1 0 0,-1 1-1 0 0,1 2 1 0 0,45 16-1 0 0,-66-18-1352 0 0,1 0-99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11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473 46 692 0 0,'0'0'922'0'0,"14"-3"450"0"0,226-40 3661 0 0,-270 70-5763 0 0,-21 3 1098 0 0,0-1-1 0 0,-67 26 1 0 0,-112 31 622 0 0,205-77-909 0 0,-39 12 140 0 0,23-7 93 0 0,-75 34-1 0 0,139-44 501 0 0,20-4-264 0 0,383-65-389 0 0,-207 24-188 0 0,-220 46-1599 0 0,-20 10 1255 0 0,-32 16 529 0 0,-224 90 420 0 0,263-114-740 0 0,15-2-160 0 0,26 2 438 0 0,441 30 1101 0 0,-336-31-1370 0 0,-117-4-6 0 0,-17 1-427 0 0,-27 4 9 0 0,26-6 648 0 0,-72 12 213 0 0,-131 5-1 0 0,17-4 445 0 0,180-12-739 0 0,0-1-1 0 0,1 1 0 0 0,-1 0 0 0 0,-12 5 0 0 0,20-7-3 0 0,0 0 0 0 0,0 1 0 0 0,0-1 0 0 0,0 0 0 0 0,0 1 0 0 0,0-1 0 0 0,0 1 0 0 0,0-1 0 0 0,0 1 0 0 0,1 0 0 0 0,-1-1 0 0 0,0 1 0 0 0,0 0 0 0 0,0 0 0 0 0,1 0 0 0 0,-1-1 0 0 0,0 1 0 0 0,1 0 0 0 0,-1 0 0 0 0,1 0 0 0 0,-1 0 0 0 0,1 0 0 0 0,-1 0 0 0 0,1 0 0 0 0,0 0 0 0 0,-1 0 0 0 0,1 0 0 0 0,0 0 0 0 0,0 1 0 0 0,0-1 0 0 0,0 0 0 0 0,0 0 0 0 0,0 0 0 0 0,0 0 0 0 0,0 0 0 0 0,0 0 0 0 0,1 0 0 0 0,-1 0 0 0 0,0 0 0 0 0,1 0-1 0 0,-1 0 1 0 0,1 0 0 0 0,-1 0 0 0 0,1 0 0 0 0,-1 0 0 0 0,1 0 0 0 0,0 0 0 0 0,0 0 0 0 0,0 0 0 0 0,9 8 136 0 0,0 0 0 0 0,0-1 0 0 0,1-1 0 0 0,0 0 0 0 0,0 0 0 0 0,0-1-1 0 0,1 0 1 0 0,16 5 0 0 0,-4-1-29 0 0,-9-3-121 0 0,107 45 22 0 0,-33-26-3378 0 0,-24-17-2292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1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 7433 0 0,'0'0'6330'0'0,"1"4"-6414"0"0,3 13 325 0 0,-1 1 0 0 0,-1-1 0 0 0,-1 1 0 0 0,0-1 0 0 0,-1 1 0 0 0,-4 28 0 0 0,2-24-122 0 0,-47 369 887 0 0,22-208-745 0 0,8-27-186 0 0,2 167 0 0 0,21-282-678 0 0,3-20-1119 0 0,-6-20 1496 0 0,-1 0 0 0 0,0-1 0 0 0,1 1 0 0 0,-1-1 0 0 0,1 1 0 0 0,3 2-1582 0 0,-4-2 1582 0 0,1-1 0 0 0,0 0 0 0 0,-1 1 0 0 0,1-1 0 0 0,-1 0 0 0 0,1 0 0 0 0,0 0 0 0 0,0 0 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1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4712 0 0,'0'0'8338'0'0,"12"10"-7799"0"0,184 167 866 0 0,10 22-2572 0 0,-175-175-877 0 0,-9-12-2210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1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 1 9189 0 0,'0'0'4139'0'0,"-11"13"-4018"0"0,2-3-78 0 0,-1 1 22 0 0,0 0 1 0 0,2 1-1 0 0,-1 0 0 0 0,1 0 1 0 0,1 1-1 0 0,-7 16 0 0 0,-34 108-225 0 0,-39 178 0 0 0,62-216-1361 0 0,10-47-713 0 0,-9 4-1583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2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272 187 5108 0 0,'0'0'5098'0'0,"6"-14"-4777"0"0,0 0-181 0 0,2 0 171 0 0,-2 1 0 0 0,0-1 0 0 0,-1 0 0 0 0,0 0 0 0 0,-1-1 0 0 0,2-15 1 0 0,-6 28-207 0 0,1 0 0 0 0,-1 0 0 0 0,0 0 0 0 0,0-1 0 0 0,0 1 0 0 0,-1 0 0 0 0,1 0 0 0 0,0 0 0 0 0,-1 0 0 0 0,1 0 0 0 0,-1 0 0 0 0,0 0 0 0 0,0 0 0 0 0,0 0 1 0 0,0 0-1 0 0,0 1 0 0 0,-1-3 0 0 0,1 3-71 0 0,-1 0-1 0 0,1 0 1 0 0,0 1 0 0 0,-1-1 0 0 0,1 1 0 0 0,-1-1 0 0 0,1 1-1 0 0,-1-1 1 0 0,1 1 0 0 0,-1 0 0 0 0,1-1 0 0 0,-1 1 0 0 0,1 0 0 0 0,-1 0-1 0 0,1 0 1 0 0,-1 0 0 0 0,1 1 0 0 0,-1-1 0 0 0,1 0 0 0 0,-1 1-1 0 0,1-1 1 0 0,-1 1 0 0 0,1-1 0 0 0,0 1 0 0 0,-1-1 0 0 0,-1 2-1 0 0,-10 5-25 0 0,0 0 0 0 0,1 1-1 0 0,0 1 1 0 0,0-1 0 0 0,1 2-1 0 0,-13 13 1 0 0,-58 69 170 0 0,82-92-178 0 0,-15 17-12 0 0,2 1 0 0 0,0 1 0 0 0,-20 40 1 0 0,29-53-4 0 0,1 1 0 0 0,1-1 1 0 0,-1 1-1 0 0,1-1 0 0 0,0 1 1 0 0,1 0-1 0 0,0 0 0 0 0,0 0 1 0 0,0 0-1 0 0,1 0 1 0 0,0 0-1 0 0,0 0 0 0 0,1 0 1 0 0,0 0-1 0 0,0-1 0 0 0,0 1 1 0 0,4 9-1 0 0,-3-13 7 0 0,0 1 0 0 0,0 0-1 0 0,1-1 1 0 0,-1 0 0 0 0,1 1 0 0 0,0-1 0 0 0,0 0-1 0 0,0-1 1 0 0,0 1 0 0 0,1 0 0 0 0,-1-1 0 0 0,1 0-1 0 0,-1 0 1 0 0,1 0 0 0 0,0 0 0 0 0,0 0 0 0 0,0-1-1 0 0,0 0 1 0 0,0 0 0 0 0,0 0 0 0 0,0 0 0 0 0,0 0-1 0 0,0-1 1 0 0,1 0 0 0 0,4 0 0 0 0,1 0-7 0 0,0-1 0 0 0,0 0 0 0 0,0-1 0 0 0,0 1 0 0 0,0-2 0 0 0,-1 0 0 0 0,1 0 0 0 0,0-1 0 0 0,11-6 0 0 0,-5 0 59 0 0,0-1-1 0 0,-1-1 1 0 0,-1 0-1 0 0,1-1 1 0 0,-2 0-1 0 0,0-1 1 0 0,-1-1-1 0 0,18-28 1 0 0,-22 64-1192 0 0,10 76 864 0 0,3 11-760 0 0,-18-96 388 0 0,1 0 1 0 0,0 0 0 0 0,1-1-1 0 0,0 1 1 0 0,1-1-1 0 0,10 14 1 0 0,-2-8-1444 0 0,-3-5-601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2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0 11369 0 0,'0'0'1053'0'0,"-1"12"-1019"0"0,-8 84 257 0 0,0-13-48 0 0,4 1 0 0 0,9 135 1 0 0,3-163-247 0 0,-1-12-340 0 0,1 47-1 0 0,-8-91 355 0 0,1 0-1 0 0,0 1 0 0 0,0-1 1 0 0,-1 0-1 0 0,1 0 0 0 0,0 0 1 0 0,-1 0-1 0 0,1 0 0 0 0,0 0 1 0 0,-1 0-1 0 0,1 1 0 0 0,0-1 1 0 0,0 0-1 0 0,-1 0 0 0 0,1 0 1 0 0,0 0-1 0 0,-1 0 0 0 0,1 0 1 0 0,0-1-1 0 0,-1 1 0 0 0,1 0 1 0 0,0 0-1 0 0,-1 0 0 0 0,1 0 1 0 0,0 0-1 0 0,-1 0 1 0 0,1 0-1 0 0,0-1 0 0 0,0 1 1 0 0,-1 0-1 0 0,1 0 0 0 0,0 0 1 0 0,0-1-1 0 0,-1 1 0 0 0,1 0 1 0 0,0 0-1 0 0,0-1 0 0 0,0 1 1 0 0,0 0-1 0 0,-1-1 0 0 0,1 1 1 0 0,-13-11 468 0 0,6 3-477 0 0,-17-18 79 0 0,-1 0 0 0 0,-29-22-1 0 0,47 42-57 0 0,-1 0-1 0 0,0 1 0 0 0,0 0 0 0 0,0 0 1 0 0,0 1-1 0 0,-1 0 0 0 0,0 1 0 0 0,0 0 0 0 0,0 0 1 0 0,0 1-1 0 0,0 0 0 0 0,0 0 0 0 0,-10 0 1 0 0,16 2-25 0 0,1 0 1 0 0,0 1-1 0 0,0-1 1 0 0,-1 0 0 0 0,1 1-1 0 0,0-1 1 0 0,0 1-1 0 0,0 0 1 0 0,0-1 0 0 0,0 1-1 0 0,0 0 1 0 0,0 0-1 0 0,0 1 1 0 0,0-1 0 0 0,0 0-1 0 0,0 1 1 0 0,1-1-1 0 0,-1 1 1 0 0,0-1 0 0 0,-2 4-1 0 0,2-1-10 0 0,0 1 0 0 0,0-1 1 0 0,0 0-1 0 0,0 0 0 0 0,0 1 0 0 0,1-1 0 0 0,0 1 0 0 0,0 0 0 0 0,-1 7 0 0 0,2-1 4 0 0,-1 1 0 0 0,2-1-1 0 0,-1 0 1 0 0,1 0 0 0 0,1 0 0 0 0,0 0 0 0 0,8 21 0 0 0,-6-21-57 0 0,2 0 0 0 0,0 0 0 0 0,0-1 1 0 0,1 0-1 0 0,0 0 0 0 0,0 0 1 0 0,1-1-1 0 0,1 0 0 0 0,-1-1 1 0 0,1 0-1 0 0,1 0 0 0 0,11 6 0 0 0,-13-9-314 0 0,0 0-1 0 0,1-1 0 0 0,0 0 0 0 0,0 0 0 0 0,0-1 0 0 0,0 0 1 0 0,0-1-1 0 0,1 0 0 0 0,-1 0 0 0 0,1-1 0 0 0,0-1 0 0 0,-1 1 0 0 0,1-1 1 0 0,0-1-1 0 0,13-2 0 0 0,8-9-1762 0 0,7-15-352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3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0 1760 0 0,'0'0'5727'0'0,"-3"19"-4591"0"0,-18 125 447 0 0,-3 103-160 0 0,23-202-1340 0 0,2 1 0 0 0,1-1 0 0 0,14 68 1 0 0,-14-102-38 0 0,11 52-132 0 0,-11-42 195 0 0,-4-18 62 0 0,-2-8 107 0 0,-3-5-392 0 0,0 0-1 0 0,-1 1 1 0 0,0-1-1 0 0,0 2 1 0 0,-1-1-1 0 0,-1 1 1 0 0,1 1-1 0 0,-1 0 0 0 0,0 0 1 0 0,-1 1-1 0 0,0 0 1 0 0,-15-6-1 0 0,20 9 178 0 0,-1 0 1 0 0,1 1-1 0 0,-1 0 0 0 0,0 0 0 0 0,0 0 0 0 0,0 1 0 0 0,0 0 1 0 0,0 1-1 0 0,0-1 0 0 0,-1 1 0 0 0,1 1 0 0 0,0-1 1 0 0,0 1-1 0 0,0 1 0 0 0,0-1 0 0 0,0 1 0 0 0,1 0 1 0 0,-1 1-1 0 0,0-1 0 0 0,1 1 0 0 0,-1 1 0 0 0,-7 5 0 0 0,11-7-71 0 0,0 0-1 0 0,0 0 1 0 0,1 0-1 0 0,-1 1 1 0 0,1 0-1 0 0,-1-1 1 0 0,1 1-1 0 0,0 0 1 0 0,0 0-1 0 0,0 0 1 0 0,1 0-1 0 0,-1 1 1 0 0,1-1-1 0 0,-1 0 1 0 0,1 1-1 0 0,0-1 1 0 0,1 0-1 0 0,-1 1 1 0 0,0 0-1 0 0,1-1 1 0 0,0 1-1 0 0,0-1 1 0 0,0 1-1 0 0,1 5 1 0 0,0-5 2 0 0,1 1 1 0 0,0-1-1 0 0,0 0 0 0 0,0 0 1 0 0,0-1-1 0 0,0 1 0 0 0,1 0 1 0 0,0-1-1 0 0,0 1 0 0 0,0-1 1 0 0,0 0-1 0 0,0 0 1 0 0,0 0-1 0 0,1-1 0 0 0,0 1 1 0 0,-1-1-1 0 0,1 0 0 0 0,0 0 1 0 0,7 3-1 0 0,6 1-261 0 0,0-1 0 0 0,0-1 0 0 0,0 0 0 0 0,0-2 0 0 0,1 0 1 0 0,-1 0-1 0 0,1-2 0 0 0,-1 0 0 0 0,29-4 0 0 0,-4-3-939 0 0,-1-1 1 0 0,74-25-1 0 0,24-26 2179 0 0,-7-11 5874 0 0,-104 55-4657 0 0,-27 14-2148 0 0,1 0 0 0 0,-1 0 0 0 0,1 0 0 0 0,-1 0 0 0 0,1 1 0 0 0,0-1 0 0 0,-1 0 0 0 0,1 1 0 0 0,0-1 0 0 0,-1 1 0 0 0,1 0 0 0 0,0 0-1 0 0,0-1 1 0 0,-1 1 0 0 0,1 0 0 0 0,0 0 0 0 0,0 1 0 0 0,0-1 0 0 0,-1 0 0 0 0,1 1 0 0 0,0-1 0 0 0,-1 1 0 0 0,1-1 0 0 0,0 1 0 0 0,-1 0-1 0 0,1 0 1 0 0,-1-1 0 0 0,1 1 0 0 0,1 2 0 0 0,0 1-423 0 0,1 0 1 0 0,-1 0-1 0 0,0 1 1 0 0,-1 0-1 0 0,1-1 0 0 0,-1 1 1 0 0,0 0-1 0 0,3 8 0 0 0,4 8-5320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7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1 101 2812 0 0,'0'0'2475'0'0,"15"-13"-1023"0"0,51-40-571 0 0,-59 48-763 0 0,1 0 1 0 0,1 1-1 0 0,-1 0 0 0 0,1 1 0 0 0,-1 0 1 0 0,1 0-1 0 0,0 1 0 0 0,0 0 0 0 0,0 0 1 0 0,0 1-1 0 0,0 0 0 0 0,1 1 0 0 0,10 1 1 0 0,0-1 151 0 0,-4 0-51 0 0,0 0 0 0 0,0 2 0 0 0,0 0 0 0 0,-1 1 0 0 0,1 0 0 0 0,-1 2 0 0 0,1-1 0 0 0,-1 2 0 0 0,-1 0 0 0 0,17 9 0 0 0,-26-12-182 0 0,1 0 0 0 0,-1 1 0 0 0,1-1 0 0 0,-1 1-1 0 0,0 0 1 0 0,0 1 0 0 0,-1-1 0 0 0,1 1 0 0 0,-1 0 0 0 0,0 0-1 0 0,-1 0 1 0 0,1 0 0 0 0,-1 1 0 0 0,0 0 0 0 0,0 0 0 0 0,0-1-1 0 0,-1 1 1 0 0,0 1 0 0 0,0-1 0 0 0,-1 0 0 0 0,0 0 0 0 0,0 1-1 0 0,0-1 1 0 0,-1 1 0 0 0,0-1 0 0 0,0 1 0 0 0,-2 9 0 0 0,0-8 1 0 0,0-1 0 0 0,-1 0 1 0 0,1 0-1 0 0,-2 0 1 0 0,1 0-1 0 0,-1 0 1 0 0,0-1-1 0 0,0 1 0 0 0,-1-1 1 0 0,0 0-1 0 0,0-1 1 0 0,0 1-1 0 0,-10 7 1 0 0,-9 6 75 0 0,-1-2 1 0 0,-29 17-1 0 0,35-23-49 0 0,-16 10-62 0 0,5-1-504 0 0,0-2 0 0 0,-2-2 1 0 0,-54 22-1 0 0,60-35-2942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3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8945 0 0,'0'0'3560'0'0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4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8325 0 0,'0'0'3595'0'0,"7"13"-3167"0"0,-5-9-397 0 0,5 8 47 0 0,-1 0-1 0 0,0 1 1 0 0,-1 0 0 0 0,-1 0-1 0 0,0 0 1 0 0,4 22 0 0 0,-7-29-58 0 0,3 71-7 0 0,-4-71-12 0 0,0 0 1 0 0,-1 0 0 0 0,0 0-1 0 0,0 0 1 0 0,0 0 0 0 0,-1 0-1 0 0,0 0 1 0 0,0 0 0 0 0,0-1-1 0 0,-5 8 1 0 0,6-24 2089 0 0,5-11-1931 0 0,6-3-203 0 0,1 1 0 0 0,1-1-1 0 0,16-23 1 0 0,-19 34 23 0 0,0 1-1 0 0,1 1 0 0 0,0 0 0 0 0,1 0 0 0 0,0 1 1 0 0,22-16-1 0 0,-30 25 99 0 0,0-1 0 0 0,0 1 0 0 0,0 0 0 0 0,1 1 0 0 0,-1-1 0 0 0,1 1 0 0 0,0-1 1 0 0,-1 1-1 0 0,1 0 0 0 0,0 0 0 0 0,0 1 0 0 0,0-1 0 0 0,0 1 0 0 0,-1 0 0 0 0,1 0 0 0 0,0 0 1 0 0,0 0-1 0 0,0 1 0 0 0,6 1 0 0 0,-5 0-31 0 0,0 1 0 0 0,0-1 0 0 0,0 1 0 0 0,0 0 0 0 0,0 0 0 0 0,-1 1 0 0 0,1-1 0 0 0,-1 1 0 0 0,0 0 0 0 0,0 0 0 0 0,0 0 0 0 0,3 6-1 0 0,1 2-190 0 0,0 0-1 0 0,-1 0 0 0 0,-1 1 0 0 0,0 0 0 0 0,-1 0 0 0 0,-1 0 0 0 0,0 1 0 0 0,0 0 0 0 0,-1 0 0 0 0,1 16 0 0 0,-4 11-4183 0 0,0-25-1604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5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149 133 796 0 0,'0'0'5691'0'0,"0"-13"-4823"0"0,1-49 215 0 0,-2 5 4730 0 0,-3 61-5919 0 0,-3 7-618 0 0,-11 36 782 0 0,2 0 0 0 0,1 1 0 0 0,-11 75 0 0 0,21-97-88 0 0,-17 102-126 0 0,-9 176-1 0 0,26-117-7039 0 0,5-156 3414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6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 6989 0 0,'0'0'1834'0'0,"13"-9"-1394"0"0,46-31 172 0 0,-51 36-446 0 0,1-1 0 0 0,-1 2 0 0 0,1-1 1 0 0,0 1-1 0 0,0 0 0 0 0,0 1 0 0 0,0 0 0 0 0,0 0 0 0 0,0 1 0 0 0,1 0 1 0 0,-1 1-1 0 0,19 2 0 0 0,-15-1-39 0 0,1 2 0 0 0,0 0-1 0 0,-1 1 1 0 0,1 0 0 0 0,-1 1 0 0 0,0 0 0 0 0,13 8 0 0 0,-9-3-74 0 0,-1 1 0 0 0,0 0 0 0 0,0 1 0 0 0,-1 1 0 0 0,-1 0 0 0 0,0 1 1 0 0,17 24-1 0 0,-22-26-164 0 0,0 1 0 0 0,-1 0 0 0 0,0 0 0 0 0,-1 1 0 0 0,-1 0 0 0 0,0 0 1 0 0,-1 1-1 0 0,-1 0 0 0 0,0 0 0 0 0,2 16 0 0 0,-5-16-2431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6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0 184 0 0,'0'0'11005'0'0,"16"38"-16541"0"0,8-21 2995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7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109 834 3512 0 0,'0'0'4582'0'0,"-14"15"-4139"0"0,-40 50-117 0 0,49-59-294 0 0,0 1 0 0 0,1 0-1 0 0,0 1 1 0 0,0-1 0 0 0,1 1 0 0 0,0 0 0 0 0,0-1 0 0 0,0 1 0 0 0,1 0-1 0 0,1 1 1 0 0,-1-1 0 0 0,1 0 0 0 0,1 0 0 0 0,0 1 0 0 0,0 9 0 0 0,0-17-30 0 0,1 7 14 0 0,0 1-1 0 0,1-1 1 0 0,0 0 0 0 0,0 0 0 0 0,0-1-1 0 0,1 1 1 0 0,0 0 0 0 0,1-1 0 0 0,0 0 0 0 0,0 0-1 0 0,7 10 1 0 0,-9-14 22 0 0,0 0 0 0 0,1 0 0 0 0,-1 0 0 0 0,0 0 0 0 0,1 0 0 0 0,0-1-1 0 0,0 1 1 0 0,0-1 0 0 0,0 1 0 0 0,0-1 0 0 0,0 0 0 0 0,0 0 0 0 0,1-1 0 0 0,-1 1 0 0 0,1-1 0 0 0,-1 0 0 0 0,1 1-1 0 0,0-2 1 0 0,-1 1 0 0 0,1 0 0 0 0,0-1 0 0 0,0 0 0 0 0,0 1 0 0 0,-1-1 0 0 0,1-1 0 0 0,6 0 0 0 0,-8 0 19 0 0,0 0 1 0 0,-1 0-1 0 0,1 0 0 0 0,-1 0 1 0 0,0 0-1 0 0,1 0 1 0 0,-1 0-1 0 0,0 0 1 0 0,1 0-1 0 0,-1-1 1 0 0,0 1-1 0 0,0-1 0 0 0,0 1 1 0 0,0-1-1 0 0,-1 1 1 0 0,1-1-1 0 0,0 1 1 0 0,0-1-1 0 0,-1 0 1 0 0,1 1-1 0 0,-1-4 0 0 0,6-42 282 0 0,-6 35-296 0 0,2-16 38 0 0,0-6-125 0 0,1 0 1 0 0,12-52-1 0 0,-13 77-4 0 0,1 1-1 0 0,-1 0 1 0 0,1 0 0 0 0,1-1 0 0 0,0 2 0 0 0,0-1 0 0 0,0 0 0 0 0,1 1-1 0 0,0 0 1 0 0,0 0 0 0 0,1 1 0 0 0,0-1 0 0 0,0 1 0 0 0,1 0 0 0 0,9-6-1 0 0,-11 9 13 0 0,-1 0-1 0 0,1 1 1 0 0,0 0-1 0 0,0 0 0 0 0,0 0 1 0 0,0 1-1 0 0,1-1 0 0 0,-1 1 1 0 0,0 0-1 0 0,0 1 1 0 0,1 0-1 0 0,-1-1 0 0 0,0 1 1 0 0,9 2-1 0 0,-5 0 95 0 0,0 0 0 0 0,0 0 0 0 0,-1 1 0 0 0,1 0 0 0 0,-1 1 0 0 0,0 0 0 0 0,15 10 0 0 0,-5-1 95 0 0,-1 1-1 0 0,0 0 0 0 0,-1 1 0 0 0,-1 1 0 0 0,-1 1 0 0 0,17 22 0 0 0,-26-31-144 0 0,-2-4-24 0 0,0 0 1 0 0,0 0-1 0 0,0 0 1 0 0,0 1-1 0 0,-1-1 1 0 0,0 1-1 0 0,0-1 1 0 0,0 1-1 0 0,-1 0 1 0 0,1 0-1 0 0,0 7 1 0 0,-3-11 62 0 0,0 0 0 0 0,0-1 0 0 0,0 1 0 0 0,0 0 1 0 0,0-1-1 0 0,0 1 0 0 0,0-1 0 0 0,0 1 0 0 0,0-1 0 0 0,0 1 1 0 0,0-1-1 0 0,-1 0 0 0 0,1 1 0 0 0,0-1 0 0 0,0 0 0 0 0,0 0 1 0 0,-1 0-1 0 0,-1 0 0 0 0,2 0-6 0 0,0 0 0 0 0,1 1 0 0 0,-1-1 1 0 0,0 0-1 0 0,0 0 0 0 0,0 0 0 0 0,0 0 0 0 0,1 0 0 0 0,-1 0 1 0 0,0-1-1 0 0,0 1 0 0 0,0 0 0 0 0,0 0 0 0 0,1 0 0 0 0,-1-1 0 0 0,0 1 1 0 0,0-1-1 0 0,1 1 0 0 0,-1 0 0 0 0,0-1 0 0 0,1 1 0 0 0,-1-1 1 0 0,0 0-1 0 0,1 1 0 0 0,-1-1 0 0 0,1 1 0 0 0,-1-1 0 0 0,1 0 1 0 0,-1 0-1 0 0,1 1 0 0 0,-1-1 0 0 0,1 0 0 0 0,-1-1 0 0 0,1-6-110 0 0,1 0 0 0 0,0 0 0 0 0,0 0 0 0 0,0 0 0 0 0,1 0 0 0 0,0 0 0 0 0,1 1 0 0 0,0-1 0 0 0,0 1 0 0 0,1 0 0 0 0,7-13 0 0 0,3-1-264 0 0,1 0-1 0 0,23-25 1 0 0,-31 39 343 0 0,0-1 0 0 0,0 2 0 0 0,0-1-1 0 0,1 1 1 0 0,0 0 0 0 0,0 0 0 0 0,0 1 0 0 0,1 1-1 0 0,12-6 1 0 0,-17 8 19 0 0,0 1-1 0 0,-1 0 0 0 0,1 1 1 0 0,0-1-1 0 0,0 1 1 0 0,0-1-1 0 0,0 1 0 0 0,0 0 1 0 0,0 1-1 0 0,0-1 1 0 0,-1 1-1 0 0,1-1 0 0 0,0 1 1 0 0,0 0-1 0 0,0 1 1 0 0,-1-1-1 0 0,1 1 0 0 0,-1-1 1 0 0,1 1-1 0 0,-1 0 1 0 0,0 0-1 0 0,1 1 0 0 0,-1-1 1 0 0,0 1-1 0 0,-1-1 1 0 0,4 5-1 0 0,8 10 45 0 0,-1 0 0 0 0,-1 1 1 0 0,-1 1-1 0 0,17 37 0 0 0,-16-31-65 0 0,1 0 0 0 0,21 30-1 0 0,-32-52-1 0 0,1 0-1 0 0,-1 0 0 0 0,0-1 0 0 0,1 1 1 0 0,-1-1-1 0 0,1 0 0 0 0,0 0 1 0 0,0 0-1 0 0,0 0 0 0 0,0 0 1 0 0,0-1-1 0 0,0 1 0 0 0,0-1 0 0 0,1 0 1 0 0,-1 0-1 0 0,0 0 0 0 0,5 0 1 0 0,-2 0-23 0 0,-1-1-1 0 0,1 0 1 0 0,-1-1 0 0 0,1 1 0 0 0,-1-1 0 0 0,0 0 0 0 0,1-1 0 0 0,-1 1 0 0 0,0-1 0 0 0,6-3 0 0 0,3-2-115 0 0,-1-1-1 0 0,0 0 1 0 0,0-1-1 0 0,-1-1 1 0 0,0 0-1 0 0,21-22 1 0 0,-18 15-31 0 0,-1-1-1 0 0,21-34 1 0 0,-30 44 283 0 0,-1 0 0 0 0,0 0 0 0 0,-1-1 0 0 0,0 1-1 0 0,0-1 1 0 0,0 0 0 0 0,-1 0 0 0 0,-1 0 0 0 0,2-16 0 0 0,-4 25-143 0 0,1 0 1 0 0,0-1 0 0 0,0 1 0 0 0,0 0 0 0 0,0 0 0 0 0,0 0-1 0 0,0 0 1 0 0,-1-1 0 0 0,1 1 0 0 0,0 0 0 0 0,0 0 0 0 0,0 0 0 0 0,-1 0-1 0 0,1 0 1 0 0,0-1 0 0 0,0 1 0 0 0,0 0 0 0 0,-1 0 0 0 0,1 0-1 0 0,0 0 1 0 0,0 0 0 0 0,-1 0 0 0 0,1 0 0 0 0,0 0 0 0 0,0 0 0 0 0,-1 0-1 0 0,1 0 1 0 0,0 0 0 0 0,0 0 0 0 0,-1 0 0 0 0,1 0 0 0 0,0 0-1 0 0,0 0 1 0 0,-1 0 0 0 0,1 0 0 0 0,0 0 0 0 0,0 1 0 0 0,0-1 0 0 0,-1 0-1 0 0,1 0 1 0 0,0 0 0 0 0,0 0 0 0 0,0 0 0 0 0,-1 1 0 0 0,1-1-1 0 0,0 0 1 0 0,0 0 0 0 0,0 0 0 0 0,0 1 0 0 0,-12 8-792 0 0,4 0 688 0 0,4-5 119 0 0,0-1 0 0 0,1 1 0 0 0,0 0 0 0 0,0 0 0 0 0,0 0 0 0 0,0 0 0 0 0,1 1 0 0 0,-1-1 0 0 0,1 1 0 0 0,0-1 0 0 0,1 1-1 0 0,-1 0 1 0 0,-1 8 276 0 0,28-10-501 0 0,48 29 178 0 0,-56-23 203 0 0,1-1 0 0 0,0-1 1 0 0,0-1-1 0 0,0 0 0 0 0,31 5 1 0 0,-35-9-50 0 0,0-1 0 0 0,0-1-1 0 0,0 0 1 0 0,0-1 0 0 0,0-1 0 0 0,0 0 0 0 0,-1-1 0 0 0,1 0-1 0 0,-1-1 1 0 0,0-1 0 0 0,0 0 0 0 0,0 0 0 0 0,0-2 0 0 0,-1 1 0 0 0,0-2-1 0 0,-1 1 1 0 0,1-2 0 0 0,-2 1 0 0 0,1-2 0 0 0,-1 1 0 0 0,0-1 0 0 0,-1-1-1 0 0,-1 0 1 0 0,1 0 0 0 0,8-17 0 0 0,9-19-133 0 0,-2-1-1 0 0,24-69 1 0 0,19-99-937 0 0,-54 167 739 0 0,7-58 0 0 0,-17 85 341 0 0,-1-1-1 0 0,-2 1 1 0 0,0 0-1 0 0,-1 0 1 0 0,-4-25-1 0 0,5 46-103 0 0,0 0 0 0 0,0 0 0 0 0,0 1 1 0 0,0-1-1 0 0,0 0 0 0 0,-1 0 0 0 0,1 0 0 0 0,0 0 0 0 0,0 1 0 0 0,-1-1 0 0 0,1 0 0 0 0,-1 0 0 0 0,1 0 0 0 0,0 1 0 0 0,-1-1 0 0 0,1 0 0 0 0,-1 1 1 0 0,0-1-1 0 0,1 0 0 0 0,-1 1 0 0 0,1-1 0 0 0,-1 1 0 0 0,-1-1 0 0 0,2 1-34 0 0,-1 0 1 0 0,0 0-1 0 0,0 0 0 0 0,1 1 0 0 0,-1-1 1 0 0,0 0-1 0 0,1 1 0 0 0,-1-1 1 0 0,0 0-1 0 0,1 1 0 0 0,-1-1 0 0 0,0 1 1 0 0,1-1-1 0 0,-1 1 0 0 0,1-1 0 0 0,-1 1 1 0 0,1-1-1 0 0,-1 1 0 0 0,1 0 1 0 0,-1 0-1 0 0,-24 48-921 0 0,22-42 1147 0 0,-34 84 153 0 0,4 2 0 0 0,4 1-1 0 0,-24 133 1 0 0,46-188 29 0 0,2 0 0 0 0,2 0 0 0 0,1 0 0 0 0,2 0 0 0 0,7 63 1 0 0,-5-89-292 0 0,0 0 1 0 0,1 0-1 0 0,0-1 1 0 0,0 1-1 0 0,2-1 1 0 0,-1 0-1 0 0,2 0 1 0 0,9 16 0 0 0,-14-27-258 0 0,1 1-1 0 0,0-1 1 0 0,0 1 0 0 0,0-1 0 0 0,0 0 0 0 0,0 1 0 0 0,0-1 0 0 0,0 0 0 0 0,0 0 0 0 0,0-1 0 0 0,1 1 0 0 0,-1 0 0 0 0,0-1 0 0 0,1 1-1 0 0,-1-1 1 0 0,0 0 0 0 0,5 0 0 0 0,0 0-995 0 0,-1 0 0 0 0,1 0 0 0 0,0-1 0 0 0,0 0-1 0 0,9-3 1 0 0,16-9-4872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7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65 3512 0 0,'0'0'8726'0'0,"-14"-11"-8252"0"0,-46-34-145 0 0,58 44-314 0 0,0 0 1 0 0,0 0 0 0 0,0 0 0 0 0,-1 0 0 0 0,1 0 0 0 0,0 1 0 0 0,0-1 0 0 0,-1 0-1 0 0,1 1 1 0 0,0 0 0 0 0,-1 0 0 0 0,1 0 0 0 0,-1 0 0 0 0,1 0 0 0 0,0 0 0 0 0,-1 1 0 0 0,1-1-1 0 0,0 1 1 0 0,-1-1 0 0 0,1 1 0 0 0,0 0 0 0 0,0 0 0 0 0,0 0 0 0 0,-1 0 0 0 0,1 0 0 0 0,-2 2-1 0 0,-4 2 37 0 0,-8 4-9 0 0,-1 1 0 0 0,2 0 0 0 0,-1 2-1 0 0,1 0 1 0 0,1 0 0 0 0,0 1 0 0 0,1 1-1 0 0,0 1 1 0 0,1 0 0 0 0,1 0 0 0 0,1 1 0 0 0,-15 29-1 0 0,22-38-21 0 0,0 1-1 0 0,1 0 1 0 0,0-1-1 0 0,0 1 1 0 0,-1 9-1 0 0,3-16-15 0 0,0 0 1 0 0,0 0-1 0 0,-1 0 0 0 0,1 1 1 0 0,0-1-1 0 0,0 0 0 0 0,0 0 1 0 0,0 0-1 0 0,0 1 0 0 0,1-1 1 0 0,-1 0-1 0 0,0 0 0 0 0,1 0 1 0 0,-1 1-1 0 0,0-1 0 0 0,1 0 0 0 0,-1 0 1 0 0,1 0-1 0 0,0 0 0 0 0,-1 0 1 0 0,1 0-1 0 0,0 0 0 0 0,0 0 1 0 0,-1 0-1 0 0,1 0 0 0 0,0-1 1 0 0,0 1-1 0 0,0 0 0 0 0,0 0 1 0 0,0-1-1 0 0,0 1 0 0 0,0-1 0 0 0,1 1 1 0 0,-1-1-1 0 0,0 1 0 0 0,0-1 1 0 0,0 0-1 0 0,0 1 0 0 0,1-1 1 0 0,1 0-1 0 0,9-1 104 0 0,0 0 0 0 0,-1-1-1 0 0,1-1 1 0 0,-1 0 0 0 0,18-6 0 0 0,-20 5-110 0 0,1 1-1 0 0,0 0 1 0 0,0 0 0 0 0,0 1-1 0 0,0 0 1 0 0,0 1-1 0 0,20 0 1 0 0,-27 2-27 0 0,1 0-1 0 0,0 0 0 0 0,0 1 1 0 0,-1-1-1 0 0,1 1 1 0 0,-1 0-1 0 0,1 0 1 0 0,-1 0-1 0 0,0 0 1 0 0,0 1-1 0 0,0-1 1 0 0,0 1-1 0 0,0 0 1 0 0,-1 0-1 0 0,1 0 1 0 0,-1 0-1 0 0,4 6 1 0 0,3 6-145 0 0,0 1 0 0 0,9 22 0 0 0,-6-5-764 0 0,-8-21-620 0 0,0-1 0 0 0,1 0 0 0 0,8 14 0 0 0,-6-16-1510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8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4164 0 0,'0'0'6289'0'0,"12"12"-5815"0"0,1 2-285 0 0,-1 0 0 0 0,-1 0 0 0 0,0 1 0 0 0,-1 0 0 0 0,16 34-1 0 0,-17-27 104 0 0,4 7 106 0 0,-3 0 0 0 0,14 64 2956 0 0,-28-101-2166 0 0,-4-16-823 0 0,7 12-581 0 0,1-1 0 0 0,0 1 0 0 0,1 0 0 0 0,0-1 0 0 0,1 1 0 0 0,0 0 0 0 0,1 0 0 0 0,1 0 0 0 0,0 0 0 0 0,0 1 0 0 0,1-1 0 0 0,6-10 0 0 0,-6 13-468 0 0,1-1 1 0 0,-1 1 0 0 0,1 1-1 0 0,1-1 1 0 0,0 1 0 0 0,0 0-1 0 0,0 1 1 0 0,1 0 0 0 0,0 0-1 0 0,1 0 1 0 0,-1 1-1 0 0,1 1 1 0 0,1-1 0 0 0,11-4-1 0 0,-16 8 573 0 0,0 1 0 0 0,0-1 0 0 0,0 1 0 0 0,0 1 0 0 0,0-1 0 0 0,0 1 0 0 0,0-1 0 0 0,0 1 0 0 0,0 1 0 0 0,0-1 0 0 0,0 1 0 0 0,0 0 0 0 0,0 0 0 0 0,6 2 0 0 0,-3 1 292 0 0,-1-1-1 0 0,0 1 1 0 0,0 0-1 0 0,0 0 1 0 0,0 1-1 0 0,-1 0 1 0 0,0 0-1 0 0,7 8 1 0 0,4 7 726 0 0,-1 0 1 0 0,-1 1-1 0 0,-1 1 0 0 0,18 35 1 0 0,-19-33-314 0 0,-7-15-87 0 0,0 1 0 0 0,-1 0 1 0 0,7 20-1 0 0,-14-40 176 0 0,0 1-1 0 0,0-1 1 0 0,1 0 0 0 0,1 0-1 0 0,-1 0 1 0 0,3-13 0 0 0,-1 16-892 0 0,0 0 1 0 0,1 0-1 0 0,-1-1 0 0 0,2 2 0 0 0,-1-1 1 0 0,1 0-1 0 0,0 0 0 0 0,1 1 0 0 0,-1 0 1 0 0,1 0-1 0 0,0 0 0 0 0,1 0 0 0 0,0 0 1 0 0,0 1-1 0 0,11-10 0 0 0,-3 6-468 0 0,0-1 0 0 0,1 2 0 0 0,0 0 0 0 0,1 0 0 0 0,-1 1 0 0 0,1 1-1 0 0,1 1 1 0 0,-1 0 0 0 0,1 1 0 0 0,0 1 0 0 0,17-2 0 0 0,25 0-995 0 0,104 5 0 0 0,-95 1 1997 0 0,97 1-1492 0 0,-113-2-77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49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 95 188 0 0,'0'0'6137'0'0,"5"-13"-4859"0"0,12-41-28 0 0,-17 54-1211 0 0,0-1 0 0 0,0 0 0 0 0,0 0 0 0 0,0 0-1 0 0,0 0 1 0 0,-1 0 0 0 0,1 0 0 0 0,0 0 0 0 0,0 0 0 0 0,0 0-1 0 0,-1 1 1 0 0,1-1 0 0 0,-1 0 0 0 0,1 0 0 0 0,0 0-1 0 0,-1 0 1 0 0,0 1 0 0 0,1-1 0 0 0,-1 0 0 0 0,1 1-1 0 0,-1-1 1 0 0,0 0 0 0 0,1 1 0 0 0,-1-1 0 0 0,0 1-1 0 0,0-1 1 0 0,1 1 0 0 0,-1-1 0 0 0,0 1 0 0 0,0 0-1 0 0,0-1 1 0 0,0 1 0 0 0,0 0 0 0 0,-1-1 0 0 0,-32-3 550 0 0,29 4-453 0 0,-9 0 42 0 0,0 1 0 0 0,0 0 0 0 0,0 1 0 0 0,1 0 0 0 0,-1 1 0 0 0,1 1 0 0 0,0 0-1 0 0,0 0 1 0 0,-24 13 0 0 0,28-12-162 0 0,0 0-1 0 0,0 1 0 0 0,1-1 0 0 0,0 2 1 0 0,0-1-1 0 0,0 1 0 0 0,1 0 0 0 0,0 1 1 0 0,1 0-1 0 0,-1 0 0 0 0,1 0 0 0 0,1 1 1 0 0,0 0-1 0 0,-6 12 0 0 0,10-19-5 0 0,0 0 0 0 0,0 1-1 0 0,0-1 1 0 0,1 0 0 0 0,-1 1-1 0 0,0-1 1 0 0,1 0 0 0 0,0 1-1 0 0,-1-1 1 0 0,1 1 0 0 0,0-1-1 0 0,0 1 1 0 0,0-1 0 0 0,1 0-1 0 0,-1 1 1 0 0,2 3 0 0 0,-1-4 26 0 0,0-1 1 0 0,1 0-1 0 0,-1 1 0 0 0,1-1 1 0 0,-1 0-1 0 0,1 0 1 0 0,-1 0-1 0 0,1 0 1 0 0,0-1-1 0 0,-1 1 1 0 0,1 0-1 0 0,0-1 0 0 0,0 1 1 0 0,-1-1-1 0 0,1 0 1 0 0,0 1-1 0 0,0-1 1 0 0,0 0-1 0 0,0 0 0 0 0,-1 0 1 0 0,5-1-1 0 0,4 0 29 0 0,0 0 0 0 0,1-1 0 0 0,-1 0-1 0 0,0 0 1 0 0,-1-1 0 0 0,1-1 0 0 0,0 0 0 0 0,-1 0-1 0 0,11-7 1 0 0,12-8-290 0 0,33-26 0 0 0,-53 37 88 0 0,-18 15-581 0 0,-8 15 754 0 0,11-16-3 0 0,0 0-1 0 0,1 1 1 0 0,0-1 0 0 0,0 1 0 0 0,0 0 0 0 0,1 0-1 0 0,0 0 1 0 0,1-1 0 0 0,-1 1 0 0 0,2 10 0 0 0,-1-14-14 0 0,0-1 1 0 0,1 1 0 0 0,0-1 0 0 0,0 1 0 0 0,-1-1 0 0 0,1 1 0 0 0,1-1 0 0 0,-1 0 0 0 0,0 1-1 0 0,0-1 1 0 0,1 0 0 0 0,0 0 0 0 0,-1 0 0 0 0,1 0 0 0 0,0 0 0 0 0,0 0 0 0 0,0-1 0 0 0,0 1 0 0 0,0-1-1 0 0,0 1 1 0 0,0-1 0 0 0,1 0 0 0 0,-1 1 0 0 0,1-1 0 0 0,-1-1 0 0 0,1 1 0 0 0,-1 0 0 0 0,1-1-1 0 0,4 1 1 0 0,9 1-59 0 0,0-1 0 0 0,0 0 0 0 0,0-2 1 0 0,0 0-1 0 0,-1 0 0 0 0,1-2 0 0 0,0 0 0 0 0,-1-1 0 0 0,1 0 0 0 0,-1-1 0 0 0,0-1 0 0 0,-1 0 0 0 0,1-1 0 0 0,-1-1 0 0 0,-1 0 0 0 0,25-20 0 0 0,-26 16 304 0 0,-2 4-440 0 0,-9 8 173 0 0,0 0 0 0 0,0 0 0 0 0,-1 1 0 0 0,1-1-1 0 0,0 0 1 0 0,0 1 0 0 0,-1-1 0 0 0,1 1 0 0 0,0-1-1 0 0,-1 1 1 0 0,1 0 0 0 0,-1-1 0 0 0,1 1-1 0 0,-1-1 1 0 0,1 1 0 0 0,-1 0 0 0 0,1-1 0 0 0,-1 1-1 0 0,1 1 1 0 0,1 0 55 0 0,0 0 0 0 0,0 0 0 0 0,0 1-1 0 0,0-2 1 0 0,0 1 0 0 0,1 0 0 0 0,-1 0 0 0 0,1-1-1 0 0,-1 1 1 0 0,1-1 0 0 0,0 0 0 0 0,-1 0 0 0 0,1 0-1 0 0,4 1 1 0 0,46 6 455 0 0,-13-2-424 0 0,-31-4-92 0 0,0 1 0 0 0,0 0-1 0 0,0 1 1 0 0,0-1 0 0 0,-1 2 0 0 0,0-1-1 0 0,0 1 1 0 0,0 0 0 0 0,0 1-1 0 0,-1 0 1 0 0,0 0 0 0 0,0 1 0 0 0,-1 0-1 0 0,0 0 1 0 0,0 0 0 0 0,0 1-1 0 0,4 9 1 0 0,-1 0-6 0 0,-1 1 0 0 0,-1-1 0 0 0,-1 1 0 0 0,0 0 0 0 0,-1 1 0 0 0,-1 0 0 0 0,2 32 0 0 0,-1 26 74 0 0,-4 0 0 0 0,-3-1 1 0 0,-3 1-1 0 0,-4-1 0 0 0,-3 0 0 0 0,-3-1 0 0 0,-26 75 0 0 0,-18 42-77 0 0,-118 260 0 0 0,169-435 18 0 0,-1-1 0 0 0,-1 0 0 0 0,0 0 0 0 0,-1-1-1 0 0,0-1 1 0 0,-1 1 0 0 0,-17 13 0 0 0,20-20 9 0 0,-2 0 0 0 0,1 0 0 0 0,-1-1 0 0 0,0-1 0 0 0,0 0 0 0 0,-1 0 0 0 0,0-1 0 0 0,0-1-1 0 0,0 0 1 0 0,-24 4 0 0 0,27-6 114 0 0,0-1 0 0 0,0 0 0 0 0,-1-1 0 0 0,1 0 0 0 0,0-1 0 0 0,-1 1 0 0 0,1-2 0 0 0,0 0 0 0 0,0 0-1 0 0,0 0 1 0 0,0-1 0 0 0,0 0 0 0 0,1-1 0 0 0,-1 0 0 0 0,1-1 0 0 0,0 1 0 0 0,0-1 0 0 0,1-1 0 0 0,-1 0-1 0 0,1 0 1 0 0,1 0 0 0 0,-1-1 0 0 0,-6-8 0 0 0,4 3-28 0 0,0 0 0 0 0,1-1 1 0 0,0-1-1 0 0,1 1 0 0 0,1-1 0 0 0,0-1 0 0 0,1 1 1 0 0,0-1-1 0 0,1 0 0 0 0,1 0 0 0 0,1 0 0 0 0,0 0 1 0 0,0-23-1 0 0,3 17-62 0 0,1-1 0 0 0,1 1 0 0 0,1 0 1 0 0,1 0-1 0 0,0 0 0 0 0,2 0 0 0 0,0 1 0 0 0,2 0 1 0 0,0 1-1 0 0,1 0 0 0 0,1 0 0 0 0,1 1 0 0 0,0 1 1 0 0,27-29-1 0 0,7-1-108 0 0,2 1 0 0 0,2 3 1 0 0,87-58-1 0 0,103-52-833 0 0,-188 124 441 0 0,1 3 1 0 0,106-36-1 0 0,-123 53 193 0 0,0 2-1 0 0,1 1 1 0 0,41-1-1 0 0,41-7 288 0 0,-107 11 666 0 0,-18 0-964 0 0,-18 4-1804 0 0,-5 13-5057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3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4332 0 0,'0'0'8895'0'0,"-6"13"-9404"0"0,0-1 518 0 0,3-7-9 0 0,0 1 1 0 0,0 0 0 0 0,1 0 0 0 0,-1 0 0 0 0,1 1 0 0 0,1-1-1 0 0,-1 1 1 0 0,1-1 0 0 0,0 1 0 0 0,1-1 0 0 0,-1 9 0 0 0,23 161-18 0 0,-9-94-2166 0 0,-4-1-4534 0 0,-9-70 3901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7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2736 0 0,'0'0'2575'0'0,"12"0"-929"0"0,-1 0-1361 0 0,-1 1 1 0 0,0-1 0 0 0,0 2 0 0 0,0-1 0 0 0,0 1 0 0 0,0 1-1 0 0,-1 0 1 0 0,1 0 0 0 0,-1 1 0 0 0,1 1 0 0 0,-1-1-1 0 0,10 8 1 0 0,-15-9-199 0 0,1 0 0 0 0,-1 0 0 0 0,0 1 0 0 0,0 0 0 0 0,0 0 0 0 0,-1 0-1 0 0,1 0 1 0 0,-1 0 0 0 0,0 1 0 0 0,0 0 0 0 0,-1-1 0 0 0,1 1 0 0 0,-1 0-1 0 0,0 0 1 0 0,0 1 0 0 0,-1-1 0 0 0,0 0 0 0 0,0 0 0 0 0,0 1 0 0 0,0 5-1 0 0,-1-11-50 0 0,0 1 0 0 0,0-1 0 0 0,0 0 0 0 0,0 1 0 0 0,0-1 0 0 0,0 0 0 0 0,0 0 0 0 0,-1 1 0 0 0,1-1 0 0 0,0 0 0 0 0,0 1 0 0 0,0-1 0 0 0,0 0 0 0 0,-1 0-1 0 0,1 1 1 0 0,0-1 0 0 0,0 0 0 0 0,-1 0 0 0 0,1 0 0 0 0,0 1 0 0 0,0-1 0 0 0,-1 0 0 0 0,1 0 0 0 0,0 0 0 0 0,-1 0 0 0 0,1 0 0 0 0,0 1 0 0 0,0-1-1 0 0,-1 0 1 0 0,1 0 0 0 0,0 0 0 0 0,-1 0 0 0 0,1 0 0 0 0,0 0 0 0 0,-1 0 0 0 0,1 0 0 0 0,-1 0 0 0 0,-1-5 449 0 0,11-6-938 0 0,7-3-137 0 0,0 0-1 0 0,2 1 1 0 0,0 1-1 0 0,21-11 1 0 0,-29 17 527 0 0,0 1 0 0 0,0 1 1 0 0,1 0-1 0 0,0 0 0 0 0,-1 1 1 0 0,2 1-1 0 0,-1 0 0 0 0,0 0 1 0 0,19 0-1 0 0,-27 3 41 0 0,1-1 0 0 0,-1 1 0 0 0,0 0 1 0 0,1 0-1 0 0,-1 0 0 0 0,0 0 0 0 0,0 1 0 0 0,0-1 0 0 0,0 1 1 0 0,0-1-1 0 0,0 1 0 0 0,0 0 0 0 0,-1 1 0 0 0,1-1 0 0 0,3 4 1 0 0,34 46-4 0 0,-16-18 86 0 0,-17-25-19 0 0,1-1-1 0 0,0 0 1 0 0,0-1 0 0 0,0 0 0 0 0,1 0 0 0 0,0-1 0 0 0,0 0 0 0 0,1-1 0 0 0,0 0 0 0 0,10 4 0 0 0,-15-7-1 0 0,-1-1 0 0 0,1 0-1 0 0,-1 0 1 0 0,1 0 0 0 0,-1-1 0 0 0,1 1 0 0 0,0-1 0 0 0,-1 0 0 0 0,1-1-1 0 0,0 1 1 0 0,-1-1 0 0 0,1 0 0 0 0,-1 0 0 0 0,1 0 0 0 0,-1-1-1 0 0,0 1 1 0 0,1-1 0 0 0,-1 0 0 0 0,0-1 0 0 0,0 1 0 0 0,0-1 0 0 0,0 1-1 0 0,-1-1 1 0 0,1 0 0 0 0,-1-1 0 0 0,4-3 0 0 0,-3 2 9 0 0,0-1 1 0 0,1 0-1 0 0,-2 0 1 0 0,1 0 0 0 0,-1 0-1 0 0,0-1 1 0 0,0 1-1 0 0,-1-1 1 0 0,0 0-1 0 0,0 0 1 0 0,0 0 0 0 0,-1 0-1 0 0,0 0 1 0 0,-1 0-1 0 0,1 0 1 0 0,-1 0-1 0 0,-2-13 1 0 0,1 16-47 0 0,1-1 1 0 0,-1 1-1 0 0,0-1 0 0 0,-1 1 1 0 0,1 0-1 0 0,-1-1 0 0 0,0 1 1 0 0,0 0-1 0 0,0 0 0 0 0,0 0 1 0 0,-1 0-1 0 0,0 1 0 0 0,0-1 1 0 0,0 1-1 0 0,0-1 0 0 0,0 1 1 0 0,-1 0-1 0 0,1 0 0 0 0,-1 1 1 0 0,0-1-1 0 0,0 1 0 0 0,0 0 1 0 0,0 0-1 0 0,0 0 0 0 0,0 0 1 0 0,-1 1-1 0 0,1 0 0 0 0,-5-1 1 0 0,-6 0-150 0 0,0 1-1 0 0,0 1 1 0 0,0 0 0 0 0,0 1-1 0 0,1 1 1 0 0,-1 0 0 0 0,0 1-1 0 0,1 1 1 0 0,-1 0 0 0 0,1 1-1 0 0,0 0 1 0 0,1 1 0 0 0,0 1-1 0 0,-1 0 1 0 0,2 1 0 0 0,-1 0-1 0 0,1 1 1 0 0,1 0 0 0 0,0 1 0 0 0,0 0-1 0 0,-13 17 1 0 0,12-4-2869 0 0,10 1-1733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3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3040 0 0,'0'0'7273'0'0,"15"3"-7420"0"0,-2-1 109 0 0,-7-2 41 0 0,0 1 1 0 0,0-1-1 0 0,0 1 0 0 0,0 1 1 0 0,0-1-1 0 0,0 1 0 0 0,0 0 1 0 0,-1 1-1 0 0,1-1 1 0 0,-1 1-1 0 0,0 0 0 0 0,0 1 1 0 0,9 6-1 0 0,-3 2 27 0 0,0 0-1 0 0,-1 1 1 0 0,-1 0 0 0 0,0 1-1 0 0,-1 0 1 0 0,0 0 0 0 0,-1 1 0 0 0,0 0-1 0 0,-2 0 1 0 0,0 1 0 0 0,5 25-1 0 0,-3-8 29 0 0,-3 1-1 0 0,0-1 0 0 0,-3 1 0 0 0,-3 54 0 0 0,0-61-542 0 0,-2 0 0 0 0,-1 0 0 0 0,-1-1 1 0 0,-1 1-1 0 0,-1-2 0 0 0,-2 1 0 0 0,0-1 0 0 0,-2-1 0 0 0,0 0 1 0 0,-2 0-1 0 0,-1-1 0 0 0,-1-1 0 0 0,0-1 0 0 0,-39 38 0 0 0,19-30-1927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4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9553 0 0,'0'0'4951'0'0,"-3"11"-4972"0"0,-3 10-17 0 0,1 1 1 0 0,1-1-1 0 0,-1 36 0 0 0,4 58-1011 0 0,1-38-2396 0 0,0-29-1100 0 0,0-31 1508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4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6081 0 0,'0'0'7469'0'0,"-2"17"-7898"0"0,-6 154-43 0 0,6-46-3663 0 0,2-100 1981 0 0,0-2-634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5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0 2736 0 0,'0'0'4811'0'0,"14"14"-3532"0"0,-2-1-997 0 0,-1-3-75 0 0,-1 1 1 0 0,0 0 0 0 0,-1 0 0 0 0,0 1-1 0 0,-1 1 1 0 0,0-1 0 0 0,7 17 0 0 0,-5-2 56 0 0,0 1 1 0 0,-2 1-1 0 0,-1-1 1 0 0,-1 1-1 0 0,2 36 1 0 0,-4-5-54 0 0,-6 90-1 0 0,-1-105-203 0 0,-3-2 0 0 0,-1 1-1 0 0,-2-1 1 0 0,-29 83-1 0 0,28-99-372 0 0,-2-1-1 0 0,-1 0 0 0 0,-1 0 1 0 0,0-2-1 0 0,-2 1 0 0 0,-2-2 1 0 0,0-1-1 0 0,-32 32 1 0 0,46-49 39 0 0,-1-1 1 0 0,0 1 0 0 0,0-1-1 0 0,0 0 1 0 0,-1-1 0 0 0,1 1 0 0 0,-1-1-1 0 0,0 0 1 0 0,0-1 0 0 0,-12 4 0 0 0,-1-5-2181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5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 9733 0 0,'0'0'2880'0'0,"-26"90"-2584"0"0,16-54-120 0 0,6-1-96 0 0,-2 3-76 0 0,2-1-4 0 0,1 3-52 0 0,2-3-332 0 0,-1 0-360 0 0,2-8-500 0 0,0-2-620 0 0,0-10-888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6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0 539 5380 0 0,'0'0'6292'0'0,"14"-5"-6166"0"0,217-97 75 0 0,-202 86-209 0 0,-1 0 0 0 0,-1-2 0 0 0,-1-1 1 0 0,-1-1-1 0 0,0-1 0 0 0,28-32 0 0 0,-31 28-8 0 0,-1-1 0 0 0,-1-1 0 0 0,-1-1 0 0 0,-1-1 0 0 0,-2 0 0 0 0,-1-1 0 0 0,13-37 0 0 0,-27 60 482 0 0,-3 7-272 0 0,-11 17-317 0 0,-15 32-36 0 0,-30 65 454 0 0,5 2 0 0 0,6 3 0 0 0,-56 210 0 0 0,92-275-239 0 0,2 0 0 0 0,2 0 0 0 0,3 1 0 0 0,2 0 0 0 0,6 55 0 0 0,-2-94-2 0 0,0 0 0 0 0,2-1 0 0 0,0 1 0 0 0,0-1 0 0 0,2 0 0 0 0,0-1 0 0 0,0 1 0 0 0,17 26 0 0 0,-17-32-71 0 0,1 0 0 0 0,0 0-1 0 0,0 0 1 0 0,1-1 0 0 0,0 0-1 0 0,0 0 1 0 0,1-1 0 0 0,0 0-1 0 0,0-1 1 0 0,0 0 0 0 0,1 0 0 0 0,0-1-1 0 0,13 5 1 0 0,-22-11-26 0 0,-1 1 1 0 0,0 0-1 0 0,1 0 1 0 0,-1-1-1 0 0,0 1 0 0 0,1 0 1 0 0,-1-1-1 0 0,0 1 1 0 0,0-1-1 0 0,1 1 0 0 0,-1 0 1 0 0,0-1-1 0 0,0 1 1 0 0,0-1-1 0 0,1 1 0 0 0,-1-1 1 0 0,0 1-1 0 0,0-1 1 0 0,0 1-1 0 0,0 0 0 0 0,0-1 1 0 0,0 1-1 0 0,0-1 1 0 0,0 1-1 0 0,0-1 0 0 0,0 1 1 0 0,0-1-1 0 0,0 1 1 0 0,-1-1-1 0 0,1 1 0 0 0,0-1 1 0 0,0 0-1 0 0,-4-19-692 0 0,-72-160-5260 0 0,30 79 3589 0 0,-3-8 1557 0 0,22 54 3327 0 0,3-1 1 0 0,-25-86 0 0 0,48 140-2412 0 0,1 0 1 0 0,-1 1-1 0 0,1-1 1 0 0,-1 0-1 0 0,1 0 1 0 0,0 0-1 0 0,-1 1 1 0 0,1-1-1 0 0,0 0 1 0 0,0 0-1 0 0,0 0 1 0 0,1 1-1 0 0,-1-1 1 0 0,0 0-1 0 0,1 0 1 0 0,-1 1-1 0 0,1-1 1 0 0,-1 0-1 0 0,1 0 1 0 0,0 1-1 0 0,0-1 1 0 0,0 1-1 0 0,0-1 1 0 0,0 1-1 0 0,0-1 1 0 0,2-1-1 0 0,0 1-70 0 0,1 1-1 0 0,0-1 0 0 0,0 1 1 0 0,0-1-1 0 0,0 1 0 0 0,0 0 1 0 0,0 1-1 0 0,0-1 0 0 0,0 1 1 0 0,9 0-1 0 0,193 6-900 0 0,-71 1-2030 0 0,-49-6-1261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6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9565 0 0,'0'0'4516'0'0,"0"77"-4436"0"0,-2-39 248 0 0,2 9-164 0 0,-1 7-60 0 0,1 4-44 0 0,-3 5-60 0 0,2 2-36 0 0,-4 2-356 0 0,0-3-372 0 0,-1-5-256 0 0,-4-3-648 0 0,3-18-960 0 0,-3 6-1545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6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1 628 2244 0 0,'6'-13'2623'0'0,"54"-96"-2398"0"0,5 3 0 0 0,98-123 1 0 0,-137 196-82 0 0,34-33 1 0 0,-53 58 95 0 0,1 0 1 0 0,1 1-1 0 0,0 0 0 0 0,0 0 1 0 0,0 1-1 0 0,1 1 0 0 0,0-1 1 0 0,0 1-1 0 0,15-4 0 0 0,-23 8-180 0 0,0 0-1 0 0,0 1 0 0 0,1-1 1 0 0,-1 1-1 0 0,1 0 0 0 0,-1 0 0 0 0,0 0 1 0 0,1 0-1 0 0,-1 0 0 0 0,0 0 1 0 0,1 0-1 0 0,-1 1 0 0 0,0 0 0 0 0,1-1 1 0 0,-1 1-1 0 0,0 0 0 0 0,0 0 1 0 0,0 0-1 0 0,1 0 0 0 0,-1 0 0 0 0,-1 1 1 0 0,1-1-1 0 0,0 1 0 0 0,0-1 1 0 0,0 1-1 0 0,-1 0 0 0 0,1-1 0 0 0,-1 1 1 0 0,1 0-1 0 0,-1 0 0 0 0,0 0 1 0 0,0 0-1 0 0,0 1 0 0 0,0-1 0 0 0,0 0 1 0 0,0 0-1 0 0,0 4 0 0 0,3 9 297 0 0,-1 0 0 0 0,0-1 0 0 0,-1 2 0 0 0,0 23 0 0 0,-2-32-259 0 0,-2 40-143 0 0,-1 0-1 0 0,-3 0 1 0 0,-2-1-1 0 0,-25 85 1 0 0,32-129 9 0 0,2 5-1852 0 0,7-11 1205 0 0,14-17 657 0 0,-16 15-307 0 0,7-7 256 0 0,1 1 0 0 0,0 1 0 0 0,1 0 0 0 0,0 1 0 0 0,17-9 1 0 0,-27 17 212 0 0,0 0 0 0 0,0 0 0 0 0,1 0 0 0 0,-1 0 0 0 0,0 1 0 0 0,1 0 0 0 0,-1 0 0 0 0,1 0 0 0 0,-1 1 0 0 0,1 0 0 0 0,-1 0 1 0 0,1 0-1 0 0,-1 1 0 0 0,1 0 0 0 0,-1 0 0 0 0,1 0 0 0 0,-1 1 0 0 0,0 0 0 0 0,0 0 0 0 0,0 0 0 0 0,6 4 0 0 0,11 8 237 0 0,27 24-1 0 0,-26-20-271 0 0,30 19 1 0 0,-47-33-128 0 0,1 0 1 0 0,0 0 0 0 0,0-1 0 0 0,0-1 0 0 0,0 1 0 0 0,0-1 0 0 0,1 0 0 0 0,-1 0 0 0 0,12 0-1 0 0,-13-2-104 0 0,0-1 0 0 0,0 0 0 0 0,0 0 0 0 0,0 0-1 0 0,0-1 1 0 0,-1 0 0 0 0,1 0 0 0 0,0 0-1 0 0,-1-1 1 0 0,0 0 0 0 0,1 0 0 0 0,-1 0 0 0 0,0-1-1 0 0,-1 0 1 0 0,1 0 0 0 0,6-7 0 0 0,7-8-57 0 0,-2 0 0 0 0,21-33 0 0 0,-36 52 188 0 0,70-114-1973 0 0,-63 99 2101 0 0,-1 1-1 0 0,0-1 1 0 0,-2 0-1 0 0,1 0 1 0 0,-2-1-1 0 0,4-20 0 0 0,-8 35-26 0 0,0 1-1 0 0,1-1 1 0 0,-1 0 0 0 0,0 0-1 0 0,0 1 1 0 0,0-1-1 0 0,0 0 1 0 0,0 0-1 0 0,0 1 1 0 0,0-1-1 0 0,0 0 1 0 0,0 0-1 0 0,0 0 1 0 0,0 1-1 0 0,0-1 1 0 0,0 0-1 0 0,-1 0 1 0 0,1 1-1 0 0,0-1 1 0 0,0 0-1 0 0,-1 1 1 0 0,1-1-1 0 0,-1 0 1 0 0,1 1-1 0 0,-1-1 1 0 0,1 0 0 0 0,-1 1-1 0 0,0-1 1 0 0,0 1-42 0 0,0 0 0 0 0,0 0 1 0 0,0 0-1 0 0,0 0 1 0 0,0 1-1 0 0,0-1 1 0 0,0 0-1 0 0,0 1 1 0 0,0-1-1 0 0,0 1 1 0 0,0-1-1 0 0,0 1 0 0 0,0-1 1 0 0,0 1-1 0 0,0 0 1 0 0,-1 1-1 0 0,-32 37 503 0 0,26-28-448 0 0,1 1 0 0 0,0 0 0 0 0,1 1 0 0 0,1 0 0 0 0,0 0 0 0 0,0 0 0 0 0,2 0 0 0 0,0 1 0 0 0,0-1 0 0 0,1 1 0 0 0,0 24 0 0 0,2-28-98 0 0,0 0 0 0 0,1 0-1 0 0,1 0 1 0 0,-1 0 0 0 0,2-1 0 0 0,-1 1 0 0 0,1-1-1 0 0,1 1 1 0 0,0-1 0 0 0,0 0 0 0 0,1 0-1 0 0,0 0 1 0 0,1-1 0 0 0,-1 0 0 0 0,2 0 0 0 0,12 13-1 0 0,-10-13-65 0 0,1 0-1 0 0,0 0 1 0 0,0-2-1 0 0,1 1 0 0 0,0-1 1 0 0,0 0-1 0 0,1-1 1 0 0,-1-1-1 0 0,1 0 1 0 0,0 0-1 0 0,15 2 0 0 0,-12-4-657 0 0,1 0 0 0 0,-1-1 0 0 0,1-1 0 0 0,0 0 0 0 0,19-4 0 0 0,19-6-3301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7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71 6717 0 0,'0'0'5461'0'0,"1"16"-5919"0"0,0-6 520 0 0,1 17 85 0 0,0 0 0 0 0,-5 48-1 0 0,1-57-132 0 0,-1 0 0 0 0,0-1 0 0 0,-1 1 0 0 0,-1-1-1 0 0,-11 26 1 0 0,12-39-121 0 0,6-22 799 0 0,7-10-707 0 0,2 1 0 0 0,0 0 0 0 0,1 1 0 0 0,2 0 0 0 0,1 1 1 0 0,1 1-1 0 0,1 0 0 0 0,1 1 0 0 0,0 1 0 0 0,2 0 0 0 0,23-18 0 0 0,-39 37 39 0 0,-1 0 0 0 0,1 0-1 0 0,0 0 1 0 0,0 1 0 0 0,0 0 0 0 0,0 0-1 0 0,0 0 1 0 0,0 0 0 0 0,1 0-1 0 0,-1 1 1 0 0,1 0 0 0 0,-1 0 0 0 0,1 0-1 0 0,-1 1 1 0 0,1-1 0 0 0,0 1 0 0 0,-1 0-1 0 0,1 0 1 0 0,-1 1 0 0 0,1-1-1 0 0,-1 1 1 0 0,1 0 0 0 0,-1 1 0 0 0,1-1-1 0 0,4 3 1 0 0,-2 0-17 0 0,0 0 1 0 0,-1 0-1 0 0,1 1 0 0 0,-1 0 0 0 0,0 0 0 0 0,0 0 1 0 0,-1 1-1 0 0,0 0 0 0 0,0 0 0 0 0,0 0 1 0 0,-1 1-1 0 0,0-1 0 0 0,0 1 0 0 0,3 8 1 0 0,-3-6-44 0 0,0 0 0 0 0,-1 0 1 0 0,0 1-1 0 0,-1-1 1 0 0,0 1-1 0 0,-1 0 1 0 0,1-1-1 0 0,-2 1 1 0 0,0 0-1 0 0,0 0 0 0 0,-3 17 1 0 0,2-25-125 0 0,17-32 937 0 0,1 3-820 0 0,0 0 0 0 0,2 2 1 0 0,0 0-1 0 0,2 1 0 0 0,1 1 1 0 0,25-20-1 0 0,-47 42 60 0 0,1 1 0 0 0,0-1 0 0 0,0 0 0 0 0,0 1 0 0 0,0-1 0 0 0,0 1 0 0 0,0-1 0 0 0,0 1 0 0 0,0-1 0 0 0,0 1 0 0 0,0-1 0 0 0,0 1 0 0 0,0 0 0 0 0,0 0 0 0 0,0 0 0 0 0,0-1 0 0 0,0 1 0 0 0,0 0 0 0 0,1 0 0 0 0,-1 0 0 0 0,0 1 0 0 0,0-1 0 0 0,0 0 0 0 0,0 0 0 0 0,0 1 1 0 0,0-1-1 0 0,0 0 0 0 0,0 1 0 0 0,0-1 0 0 0,0 1 0 0 0,0 0 0 0 0,0-1 0 0 0,0 1 0 0 0,0 0 0 0 0,-1-1 0 0 0,1 1 0 0 0,0 0 0 0 0,0 0 0 0 0,-1 0 0 0 0,1-1 0 0 0,0 3 0 0 0,3 3 62 0 0,-1 1 0 0 0,1 0 0 0 0,-2 0 0 0 0,1 0 0 0 0,1 8 0 0 0,-1-3 2 0 0,8 29 17 0 0,7 62 0 0 0,6 25-1667 0 0,-19-111 81 0 0,1-1 1 0 0,14 31-1 0 0,-8-30-2034 0 0,1-7-1682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8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10 5396 0 0,'0'0'4498'0'0,"-16"-2"-4022"0"0,7 1-546 0 0,-20-3 215 0 0,0 2 0 0 0,-49 2 0 0 0,70 0-251 0 0,1 1-1 0 0,-1-1 0 0 0,1 1 0 0 0,0 1 0 0 0,0-1 0 0 0,0 2 0 0 0,0-1 0 0 0,0 0 1 0 0,0 1-1 0 0,0 1 0 0 0,1-1 0 0 0,0 1 0 0 0,-1 0 0 0 0,1 0 0 0 0,1 1 0 0 0,-1 0 1 0 0,1 0-1 0 0,-7 7 0 0 0,6 3-2366 0 0,39-12-2336 0 0,-17-5 10177 0 0,-15 4-5194 0 0,0-1 1 0 0,0 1 0 0 0,0 0 0 0 0,0 0-1 0 0,0 0 1 0 0,0 0 0 0 0,0 0 0 0 0,-1 0-1 0 0,1 0 1 0 0,-1 0 0 0 0,0 0 0 0 0,1 3 0 0 0,0 3 259 0 0,5 15-192 0 0,1-1-1 0 0,0 0 1 0 0,2 0 0 0 0,16 30-1 0 0,-21-45-443 0 0,1 0-1 0 0,-1-1 1 0 0,1 1 0 0 0,0-1-1 0 0,0 0 1 0 0,1-1-1 0 0,0 1 1 0 0,0-1 0 0 0,0 0-1 0 0,0-1 1 0 0,1 0-1 0 0,0 0 1 0 0,0 0 0 0 0,0-1-1 0 0,0 1 1 0 0,1-2-1 0 0,12 4 1 0 0,17-2-3644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6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285 296 1436 0 0,'0'0'5957'0'0,"-14"2"-5324"0"0,-10 3-254 0 0,1 1 0 0 0,0 1 1 0 0,0 1-1 0 0,1 1 0 0 0,-29 16 0 0 0,40-18-224 0 0,-1 1-1 0 0,1 0 1 0 0,1 1 0 0 0,-15 15-1 0 0,21-20-219 0 0,1 0-1 0 0,0 0 0 0 0,-1 0 0 0 0,1 0 1 0 0,1 1-1 0 0,-1-1 0 0 0,1 1 0 0 0,0 0 1 0 0,0-1-1 0 0,0 1 0 0 0,1 0 0 0 0,-1 1 1 0 0,1-1-1 0 0,-1 9 0 0 0,4-14 67 0 0,0 0 0 0 0,0 0 0 0 0,0 0 0 0 0,0-1 0 0 0,0 1 0 0 0,0-1 0 0 0,0 1 0 0 0,0-1 0 0 0,0 1-1 0 0,0-1 1 0 0,0 0 0 0 0,2-2 0 0 0,1 0 46 0 0,1 1-1 0 0,-1 0 1 0 0,0 0-1 0 0,1 0 1 0 0,0 0-1 0 0,-1 1 1 0 0,1 0-1 0 0,0 0 1 0 0,-1 1-1 0 0,1 0 1 0 0,0 0-1 0 0,0 0 1 0 0,0 0-1 0 0,8 3 1 0 0,10 2 314 0 0,-1 1 0 0 0,30 13 1 0 0,-3-2-51 0 0,-29-10-301 0 0,1-1 0 0 0,1-1 0 0 0,-1-1 0 0 0,1-1 0 0 0,39 1 0 0 0,-53-5-142 0 0,-1 0 0 0 0,0 0 0 0 0,0 0 0 0 0,0-1 0 0 0,0 0 0 0 0,0-1 0 0 0,0 0 0 0 0,0 0 0 0 0,-1-1 0 0 0,1 1 0 0 0,-1-2 0 0 0,0 1 0 0 0,-1-1 0 0 0,1 0 0 0 0,-1 0-1 0 0,0-1 1 0 0,0 0 0 0 0,0 0 0 0 0,5-8 0 0 0,2-6-690 0 0,-1 0-1 0 0,-1-1 0 0 0,-1 0 1 0 0,-1-1-1 0 0,-1 0 0 0 0,0 0 0 0 0,-2-1 1 0 0,5-30-1 0 0,4-71 1400 0 0,-11 5 7917 0 0,-6 161-6977 0 0,-8 45 0 0 0,0-4-828 0 0,-8 186-45 0 0,13-90-3962 0 0,5-176 2951 0 0,0 14-1498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8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35 3372 0 0,'0'0'9371'0'0,"-15"10"-9024"0"0,8-5-315 0 0,-9 5 30 0 0,2 1 0 0 0,-1 0 0 0 0,1 1 0 0 0,1 0 0 0 0,0 1 0 0 0,-13 19 0 0 0,20-24-51 0 0,1 0 0 0 0,1 0 0 0 0,-1 1 0 0 0,1 0 0 0 0,1 0 1 0 0,-5 14-1 0 0,8-21-12 0 0,-1 1 1 0 0,1-1 0 0 0,-1 1 0 0 0,1-1 0 0 0,0 1 0 0 0,0 0 0 0 0,0-1 0 0 0,0 1-1 0 0,1-1 1 0 0,-1 1 0 0 0,1 0 0 0 0,0-1 0 0 0,-1 1 0 0 0,1-1 0 0 0,0 0-1 0 0,0 1 1 0 0,0-1 0 0 0,1 0 0 0 0,-1 1 0 0 0,1-1 0 0 0,-1 0 0 0 0,1 0 0 0 0,0 0-1 0 0,0-1 1 0 0,-1 1 0 0 0,1 0 0 0 0,5 2 0 0 0,4 2-159 0 0,0 0-1 0 0,0-1 1 0 0,1 0 0 0 0,0-1 0 0 0,0-1-1 0 0,0 0 1 0 0,1 0 0 0 0,13 0 0 0 0,105 2-4497 0 0,-102-5 3570 0 0,-8-1 623 0 0,1 0 0 0 0,-1-2 0 0 0,0 0 1 0 0,0-2-1 0 0,0 0 0 0 0,0-1 0 0 0,31-14 1 0 0,-37 13 817 0 0,0-1 1 0 0,0 0 0 0 0,0-1 0 0 0,-1-1-1 0 0,0 0 1 0 0,-1-1 0 0 0,0-1 0 0 0,-1 0-1 0 0,0 0 1 0 0,9-15 0 0 0,-18 23-173 0 0,0 0-1 0 0,0-1 1 0 0,-1 1 0 0 0,1-1 0 0 0,-1 1-1 0 0,0-1 1 0 0,-1 0 0 0 0,1 0-1 0 0,-1 0 1 0 0,0 0 0 0 0,0 0 0 0 0,0 0-1 0 0,-1 0 1 0 0,0 0 0 0 0,-1-8-1 0 0,1 9-108 0 0,-1 1-1 0 0,0-1 0 0 0,0 1 1 0 0,-1-1-1 0 0,1 1 0 0 0,-1 0 1 0 0,0 0-1 0 0,0 0 1 0 0,0 0-1 0 0,0 0 0 0 0,0 0 1 0 0,-1 0-1 0 0,1 1 0 0 0,-1-1 1 0 0,1 1-1 0 0,-1-1 0 0 0,0 1 1 0 0,0 0-1 0 0,0 0 0 0 0,-1 1 1 0 0,1-1-1 0 0,-6-1 0 0 0,0-1-18 0 0,0 1 1 0 0,0 1-1 0 0,0-1 0 0 0,-1 1 0 0 0,1 1 0 0 0,-1 0 0 0 0,0 0 0 0 0,1 1 0 0 0,-1 0 0 0 0,0 1 0 0 0,1 0 1 0 0,-1 0-1 0 0,1 1 0 0 0,0 1 0 0 0,-1-1 0 0 0,1 1 0 0 0,0 1 0 0 0,0 0 0 0 0,1 0 0 0 0,-1 1 0 0 0,1 0 1 0 0,0 0-1 0 0,0 1 0 0 0,1 0 0 0 0,0 0 0 0 0,0 1 0 0 0,0 0 0 0 0,1 0 0 0 0,0 1 0 0 0,0-1 0 0 0,1 1 1 0 0,0 1-1 0 0,0-1 0 0 0,1 1 0 0 0,0 0 0 0 0,0 0 0 0 0,1 0 0 0 0,1 0 0 0 0,-1 0 0 0 0,2 1 0 0 0,-2 9 1 0 0,2-12-94 0 0,1 0 1 0 0,-1 1 0 0 0,1-1 0 0 0,1 0-1 0 0,-1 0 1 0 0,1 1 0 0 0,1-1 0 0 0,-1 0-1 0 0,1 0 1 0 0,0 0 0 0 0,1 0 0 0 0,0-1 0 0 0,0 1-1 0 0,0-1 1 0 0,1 1 0 0 0,0-1 0 0 0,0 0-1 0 0,1 0 1 0 0,-1-1 0 0 0,1 0 0 0 0,0 1-1 0 0,1-1 1 0 0,-1-1 0 0 0,1 1 0 0 0,0-1 0 0 0,0 0-1 0 0,1-1 1 0 0,-1 1 0 0 0,1-1 0 0 0,0-1-1 0 0,9 4 1 0 0,-4-3-539 0 0,0-1 0 0 0,-1 0 0 0 0,1-1 0 0 0,0 0-1 0 0,0-1 1 0 0,0 0 0 0 0,0-1 0 0 0,0 0 0 0 0,0-1 0 0 0,0 0 0 0 0,-1-1-1 0 0,1 0 1 0 0,11-6 0 0 0,18-12-2485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8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 0 3816 0 0,'0'0'5653'0'0,"-48"78"-4981"0"0,24-41-92 0 0,-1 4-168 0 0,1 2-180 0 0,4 2-88 0 0,0 2-16 0 0,0 0-120 0 0,1 1-8 0 0,-2-1-248 0 0,-2-4-824 0 0,-1-3-388 0 0,5-13-384 0 0,-8-4-2045 0 0</inkml:trace>
  <inkml:trace contextRef="#ctx0" brushRef="#br0" timeOffset="1">0 119 4424 0 0,'0'0'6015'0'0,"14"8"-5700"0"0,22 13 44 0 0,-2 1 0 0 0,57 48-1 0 0,-67-47-414 0 0,124 106 113 0 0,-125-111-901 0 0,1-2 0 0 0,1 0 1 0 0,1-1-1 0 0,42 17 0 0 0,-32-21-2034 0 0,7-6-1724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8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40 0 0,'0'0'11580'0'0,"1"3"-11247"0"0,16 38 120 0 0,-2 0 0 0 0,-2 1 0 0 0,-2 1 0 0 0,8 62 0 0 0,11 39-184 0 0,26 46-55 0 0,-43-152-164 0 0,3 0 0 0 0,37 66 0 0 0,-52-103-10 0 0,-1 0 0 0 0,1 0 0 0 0,-1 0 0 0 0,1 0 1 0 0,-1 0-1 0 0,1 0 0 0 0,-1 0 0 0 0,1 0 0 0 0,0 0 1 0 0,0 0-1 0 0,-1 0 0 0 0,1 0 0 0 0,0-1 0 0 0,0 1 0 0 0,0 0 1 0 0,0-1-1 0 0,0 1 0 0 0,0-1 0 0 0,0 1 0 0 0,0-1 1 0 0,0 1-1 0 0,2 0 0 0 0,-1-2 102 0 0,-1 0 0 0 0,1-1 0 0 0,-1 1 0 0 0,1 0 0 0 0,-1 0 0 0 0,0-1 0 0 0,1 1 0 0 0,-1-1 0 0 0,0 1 0 0 0,0-1 0 0 0,0 0 0 0 0,1-1-1 0 0,0 0-169 0 0,27-47 205 0 0,-2 0 0 0 0,36-99-1 0 0,-12 27-815 0 0,19-46-2512 0 0,-70 168 3005 0 0,0-1-1 0 0,0 0 1 0 0,0 1-1 0 0,1-1 1 0 0,-1 1 0 0 0,0-1-1 0 0,0 1 1 0 0,1-1-1 0 0,-1 1 1 0 0,0-1 0 0 0,1 1-1 0 0,-1-1 1 0 0,0 1 0 0 0,1-1-1 0 0,-1 1 1 0 0,1-1-1 0 0,-1 1 1 0 0,0 0 0 0 0,1-1-1 0 0,-1 1 1 0 0,1 0-1 0 0,0-1 1 0 0,-1 1 0 0 0,1 0-1 0 0,0-1 1 0 0,19 26-10200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9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36 5196 0 0,'0'0'5343'0'0,"-15"-6"-4981"0"0,13 5-349 0 0,-12-5 91 0 0,-1 1 0 0 0,0 0 0 0 0,0 2 0 0 0,0-1 0 0 0,-1 2 0 0 0,-20-2 0 0 0,26 4-132 0 0,1 1 0 0 0,-1 0-1 0 0,1 0 1 0 0,-1 1 0 0 0,1 0 0 0 0,0 1 0 0 0,-1 0 0 0 0,1 0 0 0 0,1 1 0 0 0,-1 0-1 0 0,0 1 1 0 0,1-1 0 0 0,0 2 0 0 0,0-1 0 0 0,1 1 0 0 0,-1 1 0 0 0,-8 9 0 0 0,15-15-33 0 0,0 0 1 0 0,1-1-1 0 0,-1 1 1 0 0,0 0 0 0 0,1-1-1 0 0,-1 1 1 0 0,1 0-1 0 0,-1 0 1 0 0,1-1-1 0 0,0 1 1 0 0,-1 0 0 0 0,1 0-1 0 0,0 0 1 0 0,0 0-1 0 0,-1-1 1 0 0,1 1-1 0 0,0 0 1 0 0,0 0 0 0 0,0 0-1 0 0,0 0 1 0 0,0 0-1 0 0,0 0 1 0 0,0 0-1 0 0,0-1 1 0 0,1 1 0 0 0,-1 0-1 0 0,0 0 1 0 0,1 0-1 0 0,-1 0 1 0 0,0-1-1 0 0,1 1 1 0 0,-1 0 0 0 0,1 0-1 0 0,-1-1 1 0 0,1 1-1 0 0,-1 0 1 0 0,1-1 0 0 0,1 2-1 0 0,2 2 326 0 0,1-1 1 0 0,-1 0-1 0 0,1 0 1 0 0,0-1-1 0 0,7 4 0 0 0,2 0 44 0 0,118 60 1476 0 0,-109-56-1877 0 0,1-1-1 0 0,0-2 0 0 0,46 10 0 0 0,-65-16-141 0 0,31 2-1709 0 0,-34-3 1654 0 0,0 0 1 0 0,0 0-1 0 0,-1 0 0 0 0,1 0 0 0 0,0-1 1 0 0,0 1-1 0 0,0 0 0 0 0,-1-1 0 0 0,1 1 1 0 0,0-1-1 0 0,0 0 0 0 0,-1 0 0 0 0,1 0 1 0 0,-1 0-1 0 0,1 0 0 0 0,2-2 0 0 0,6-15-3831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59:59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0 208 0 0,'0'0'10972'0'0,"4"18"-10268"0"0,28 176 800 0 0,-12-59-1322 0 0,-8-66-263 0 0,16 101 82 0 0,-6-57-3641 0 0,-22-111 3502 0 0,1 1-456 0 0,-1 1 0 0 0,1-1 0 0 0,0 1 0 0 0,1-1 0 0 0,-1 1 0 0 0,0-1 0 0 0,4 5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00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0 191 5893 0 0,'0'0'6326'0'0,"6"14"-6111"0"0,22 47-50 0 0,-25-55-112 0 0,1-1-1 0 0,0 0 1 0 0,0 0-1 0 0,0 0 1 0 0,1-1-1 0 0,-1 0 1 0 0,1 0-1 0 0,0 0 1 0 0,0 0-1 0 0,1-1 1 0 0,-1 1-1 0 0,1-2 1 0 0,0 1 0 0 0,0 0-1 0 0,0-1 1 0 0,0 0-1 0 0,0-1 1 0 0,0 1-1 0 0,0-1 1 0 0,1 0-1 0 0,-1-1 1 0 0,11 0-1 0 0,-6 0 76 0 0,0-1 1 0 0,0 0-1 0 0,0 0 0 0 0,0-2 0 0 0,-1 1 1 0 0,1-1-1 0 0,0-1 0 0 0,-1 0 0 0 0,0 0 0 0 0,0-1 1 0 0,13-9-1 0 0,-5 2-115 0 0,0-1 0 0 0,-1 0 1 0 0,-1-2-1 0 0,28-30 0 0 0,-40 40-232 0 0,0 0 1 0 0,0 0-1 0 0,0-1 1 0 0,-1 1-1 0 0,4-9 0 0 0,-3-5-3677 0 0,0 48-4272 0 0,-3-26 8145 0 0,0 1 1 0 0,0-1 0 0 0,0 0 0 0 0,1 1 0 0 0,-1-1-1 0 0,1 0 1 0 0,0 0 0 0 0,0 0 0 0 0,1 0 0 0 0,-1-1 0 0 0,0 1-1 0 0,1 0 1 0 0,0-1 0 0 0,-1 0 0 0 0,1 1 0 0 0,0-1 0 0 0,4 2-1 0 0,-1-2 406 0 0,0 1 0 0 0,0-1 0 0 0,0 0 0 0 0,0-1 0 0 0,0 1 0 0 0,1-1 0 0 0,-1-1 0 0 0,0 1 0 0 0,8-1 0 0 0,3-1 754 0 0,1 0 1 0 0,-1-1-1 0 0,22-6 1 0 0,13-7-1328 0 0,-33 9 285 0 0,0-1 1 0 0,0-1-1 0 0,-1-1 1 0 0,24-15-1 0 0,-35 20-83 0 0,-1-1 0 0 0,1 0 0 0 0,-1 0 0 0 0,0-1 0 0 0,0 1 0 0 0,0-1 0 0 0,-1-1 0 0 0,0 1 0 0 0,0-1 0 0 0,-1 0-1 0 0,1 0 1 0 0,-2 0 0 0 0,6-11 0 0 0,-9 16-3 0 0,1 0 1 0 0,0-1-1 0 0,-1 1 0 0 0,1 0 0 0 0,-1 0 0 0 0,1 0 0 0 0,-1-1 0 0 0,0 1 0 0 0,0 0 1 0 0,0 0-1 0 0,0 0 0 0 0,-1-1 0 0 0,1 1 0 0 0,0 0 0 0 0,-1 0 0 0 0,0 0 1 0 0,-1-3-1 0 0,1 3-8 0 0,1 1 1 0 0,-1 0-1 0 0,0 0 1 0 0,-1 0 0 0 0,1 0-1 0 0,0 0 1 0 0,0 1-1 0 0,0-1 1 0 0,0 0-1 0 0,-1 0 1 0 0,1 1 0 0 0,0-1-1 0 0,-1 1 1 0 0,1-1-1 0 0,-1 1 1 0 0,1 0-1 0 0,0-1 1 0 0,-1 1 0 0 0,-2 0-1 0 0,-4 0 48 0 0,1 1 1 0 0,0-1-1 0 0,-1 2 0 0 0,1-1 0 0 0,0 1 0 0 0,0 0 1 0 0,0 0-1 0 0,-13 7 0 0 0,9-3 69 0 0,0 1 1 0 0,1 0-1 0 0,-1 0 0 0 0,1 1 1 0 0,1 0-1 0 0,-1 1 0 0 0,2 0 1 0 0,-1 1-1 0 0,-12 19 0 0 0,16-22-29 0 0,0 0 0 0 0,1 0 0 0 0,1 1 0 0 0,-1 0-1 0 0,1-1 1 0 0,0 1 0 0 0,1 0 0 0 0,0 0 0 0 0,0 1 0 0 0,1-1 0 0 0,0 0-1 0 0,0 1 1 0 0,1-1 0 0 0,0 1 0 0 0,1-1 0 0 0,1 9 0 0 0,-1-14-33 0 0,0 0 1 0 0,1 0-1 0 0,-1 0 1 0 0,1 0 0 0 0,0-1-1 0 0,-1 1 1 0 0,1-1-1 0 0,1 1 1 0 0,-1-1-1 0 0,0 0 1 0 0,0 0 0 0 0,1 0-1 0 0,0 0 1 0 0,-1 0-1 0 0,1 0 1 0 0,0-1-1 0 0,0 1 1 0 0,-1-1 0 0 0,1 0-1 0 0,6 2 1 0 0,2 0 79 0 0,1 1 0 0 0,-1-2 1 0 0,1 0-1 0 0,16 1 0 0 0,-1-2-262 0 0,1-1 0 0 0,-1-1 0 0 0,0-2 0 0 0,1-1 0 0 0,-1-1 0 0 0,-1-1 0 0 0,49-18 0 0 0,-54 15-1285 0 0,0-1 0 0 0,-1 0 1 0 0,0-2-1 0 0,0 0 0 0 0,34-31 0 0 0,-16 6-4788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00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5032 0 0,'0'0'7289'0'0,"5"14"-6888"0"0,3 9-222 0 0,0 0-1 0 0,-2 1 0 0 0,6 45 0 0 0,-9 27-32 0 0,-1-11-4485 0 0,0-78 1522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00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1 196 0 0,'0'0'3816'0'0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01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1 2348 0 0,'0'0'2900'0'0,"-13"8"-2906"0"0,-40 26-138 0 0,51-33 140 0 0,0 0 1 0 0,1 1-1 0 0,-1-1 1 0 0,1 1-1 0 0,0 0 1 0 0,-1-1-1 0 0,1 1 1 0 0,0 0-1 0 0,0 0 1 0 0,0 0-1 0 0,0 0 1 0 0,0 0-1 0 0,1 0 0 0 0,-1 0 1 0 0,0 0-1 0 0,1 0 1 0 0,0 0-1 0 0,-1 0 1 0 0,1 0-1 0 0,0 1 1 0 0,0-1-1 0 0,0 0 1 0 0,1 3-1 0 0,0 1 34 0 0,1 0 0 0 0,-1 1-1 0 0,1-1 1 0 0,1 0 0 0 0,3 6-1 0 0,-5-8-4 0 0,41 73 131 0 0,7 14 743 0 0,-45-81-252 0 0,0 0 1 0 0,-1 0 0 0 0,0 0-1 0 0,0 0 1 0 0,-1 0-1 0 0,-1 0 1 0 0,1 15 0 0 0,-2-22-511 0 0,-1 0 1 0 0,1 0 0 0 0,-1 0-1 0 0,0 0 1 0 0,0 0 0 0 0,-1 0 0 0 0,1 0-1 0 0,0-1 1 0 0,-1 1 0 0 0,0 0-1 0 0,1-1 1 0 0,-1 0 0 0 0,0 1-1 0 0,-1-1 1 0 0,1 0 0 0 0,0 0-1 0 0,-4 3 1 0 0,-46 29 234 0 0,47-31-367 0 0,-42 22-13 0 0,29-16-867 0 0,0 1-1 0 0,0 0 1 0 0,-26 22 0 0 0,34-22-1505 0 0,8-2-730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01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10769 0 0,'0'0'1466'0'0,"7"15"-1371"0"0,25 65 166 0 0,61 135 531 0 0,-86-201-762 0 0,0-2 0 0 0,1 1 0 0 0,0-1 0 0 0,1 0 0 0 0,13 13 0 0 0,-20-23 63 0 0,0 0 1 0 0,0 0-1 0 0,0 0 0 0 0,1 0 0 0 0,-1 0 1 0 0,1-1-1 0 0,-1 1 0 0 0,1-1 0 0 0,-1 1 1 0 0,1-1-1 0 0,0 0 0 0 0,0 0 0 0 0,0 0 1 0 0,0-1-1 0 0,0 1 0 0 0,0-1 0 0 0,-1 0 1 0 0,1 1-1 0 0,0-1 0 0 0,0 0 0 0 0,0-1 1 0 0,0 1-1 0 0,0 0 0 0 0,0-1 0 0 0,0 0 1 0 0,0 0-1 0 0,0 0 0 0 0,0 0 0 0 0,-1 0 0 0 0,1 0 1 0 0,0-1-1 0 0,4-2 0 0 0,14-13 334 0 0,-1 0-1 0 0,-1-1 0 0 0,0 0 1 0 0,31-42-1 0 0,53-92-381 0 0,-100 146-126 0 0,2 0-69 0 0,-1-1 0 0 0,0 1 0 0 0,0-1 0 0 0,-1 0 0 0 0,0 0 0 0 0,0 0 0 0 0,-1 0 0 0 0,0 0 0 0 0,2-14 0 0 0,-4 21 15 0 0,0-1 0 0 0,0 1 0 0 0,-1 0 1 0 0,1-1-136 0 0,-1 1 135 0 0,1-1 0 0 0,0 1 1 0 0,-1 0-1 0 0,1 0 0 0 0,0 0 0 0 0,-1-1 1 0 0,1 1-1 0 0,-1 0 0 0 0,1 0 0 0 0,0 0 1 0 0,-1 0-1 0 0,1 0 0 0 0,-1 0 0 0 0,1 0 1 0 0,-1 0-1 0 0,1 0 0 0 0,0 0 0 0 0,-1 0 1 0 0,1 0-1 0 0,-1 0 0 0 0,1 0 0 0 0,0 0 0 0 0,-1 0 1 0 0,1 0-1 0 0,-1 1 0 0 0,1-1 0 0 0,0 0 1 0 0,-1 0-1 0 0,1 0 0 0 0,-1 1 0 0 0,1-1 1 0 0,0 0-1 0 0,0 0 0 0 0,-1 1-134 0 0,0 0 134 0 0,-17 9-2911 0 0,3 2 689 0 0,0 3-721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02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15 4120 0 0,'0'0'6545'0'0,"-14"-3"-6239"0"0,10 2-291 0 0,-7-2 50 0 0,0 1-1 0 0,-1 0 1 0 0,1 0 0 0 0,-1 1 0 0 0,1 1-1 0 0,-1 0 1 0 0,1 0 0 0 0,-1 1-1 0 0,1 1 1 0 0,-17 3 0 0 0,7 3 75 0 0,0 0 0 0 0,0 1-1 0 0,-35 22 1 0 0,49-27-124 0 0,-1 1-1 0 0,1 0 0 0 0,1 1 0 0 0,-1-1 0 0 0,1 1 1 0 0,0 1-1 0 0,0-1 0 0 0,1 1 0 0 0,0 0 1 0 0,0 0-1 0 0,0 1 0 0 0,1-1 0 0 0,-4 10 0 0 0,8-16-18 0 0,-1 1-1 0 0,1-1 0 0 0,-1 1 0 0 0,1-1 0 0 0,-1 1 0 0 0,1-1 1 0 0,0 1-1 0 0,0-1 0 0 0,-1 1 0 0 0,1-1 0 0 0,0 1 0 0 0,1 0 0 0 0,-1-1 1 0 0,0 1-1 0 0,0-1 0 0 0,1 1 0 0 0,-1-1 0 0 0,1 1 0 0 0,-1-1 1 0 0,2 3-1 0 0,-1-3 39 0 0,0 0 0 0 0,0 0-1 0 0,0-1 1 0 0,0 1 0 0 0,0 0 0 0 0,1 0 0 0 0,-1-1 0 0 0,0 1 0 0 0,0-1 0 0 0,1 1 0 0 0,-1-1 0 0 0,0 0 0 0 0,1 1 0 0 0,-1-1 0 0 0,0 0-1 0 0,1 0 1 0 0,-1 0 0 0 0,3 0 0 0 0,6-1 125 0 0,1-1 0 0 0,0 0 0 0 0,-1 0 0 0 0,16-6 0 0 0,-25 8-169 0 0,38-14 315 0 0,-27 8-339 0 0,0 1 0 0 0,0 1 0 0 0,1 0-1 0 0,0 1 1 0 0,0 0 0 0 0,0 1 0 0 0,0 0 0 0 0,0 1 0 0 0,25 2 0 0 0,-35-1-13 0 0,-1 1 0 0 0,1 1 1 0 0,0-1-1 0 0,0 0 1 0 0,-1 1-1 0 0,1-1 0 0 0,-1 1 1 0 0,1 0-1 0 0,-1 0 1 0 0,0-1-1 0 0,0 2 1 0 0,0-1-1 0 0,0 0 0 0 0,0 0 1 0 0,0 1-1 0 0,-1-1 1 0 0,1 1-1 0 0,-1-1 0 0 0,1 1 1 0 0,-1 0-1 0 0,0 0 1 0 0,0-1-1 0 0,-1 1 1 0 0,1 0-1 0 0,0 6 0 0 0,2 6-385 0 0,-1 1 0 0 0,-1-1 0 0 0,-1 25-1 0 0,0-31-655 0 0,-1 0-1 0 0,-1-1 1 0 0,1 1 0 0 0,-1-1-1 0 0,-5 11 1 0 0,2-5-3113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8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472 13 444 0 0,'0'0'8666'0'0,"-13"-3"-8314"0"0,8 1-339 0 0,-2 0-19 0 0,0 1 0 0 0,1-1-1 0 0,-1 1 1 0 0,0 0 0 0 0,0 0-1 0 0,0 1 1 0 0,0 0 0 0 0,0 0 0 0 0,0 1-1 0 0,1 0 1 0 0,-1 0 0 0 0,-12 4 0 0 0,0 2-4 0 0,-1 2 0 0 0,2 0 0 0 0,-1 1 0 0 0,1 1 0 0 0,1 1 1 0 0,-28 24-1 0 0,39-31 0 0 0,0 0 0 0 0,0 1-1 0 0,1 0 1 0 0,0 0 0 0 0,0 0 0 0 0,1 1 0 0 0,-1-1 0 0 0,2 1-1 0 0,-1 0 1 0 0,1 1 0 0 0,0-1 0 0 0,0 0 0 0 0,1 1 0 0 0,0 0 0 0 0,0-1-1 0 0,1 1 1 0 0,0 0 0 0 0,0 0 0 0 0,1 0 0 0 0,0 0 0 0 0,1 8 0 0 0,0-12 8 0 0,0 0 0 0 0,1 0 0 0 0,-1 0 1 0 0,1 0-1 0 0,0 0 0 0 0,0 0 1 0 0,0 0-1 0 0,0-1 0 0 0,0 1 0 0 0,1-1 1 0 0,4 5-1 0 0,40 32-101 0 0,-11-10-184 0 0,-36-29 317 0 0,0-1-1 0 0,0 1 1 0 0,0-1 0 0 0,0 0 0 0 0,0 1-1 0 0,0-1 1 0 0,0 1 0 0 0,0-1 0 0 0,0 1-1 0 0,0-1 1 0 0,0 0 0 0 0,-1 1 0 0 0,1-1 0 0 0,0 1-1 0 0,0-1 1 0 0,0 0 0 0 0,-1 1 0 0 0,1-1-1 0 0,0 0 1 0 0,0 1 0 0 0,-1-1 0 0 0,1 0-1 0 0,0 1 1 0 0,-1-1 0 0 0,1 0 0 0 0,0 1 0 0 0,-1-1-1 0 0,1 0 1 0 0,0 0 0 0 0,-1 0 0 0 0,1 1-1 0 0,-1-1 1 0 0,1 0 0 0 0,0 0 0 0 0,-1 0-1 0 0,1 0 1 0 0,-1 0 0 0 0,0 0 0 0 0,-26 13 263 0 0,15-9-124 0 0,-170 81-1904 0 0,173-80-148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02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4092 0 0,'0'0'5959'0'0,"5"12"-5778"0"0,-4-10-167 0 0,41 114 736 0 0,-41-115-623 0 0,-1 0 1 0 0,1 0 0 0 0,-1 0 0 0 0,1 0 0 0 0,-1-1-1 0 0,1 1 1 0 0,-1 0 0 0 0,1 0 0 0 0,0 0-1 0 0,0 0 1 0 0,-1-1 0 0 0,1 1 0 0 0,0 0-1 0 0,0-1 1 0 0,0 1 0 0 0,0-1 0 0 0,0 1 0 0 0,0-1-1 0 0,0 1 1 0 0,0-1 0 0 0,0 0 0 0 0,0 1-1 0 0,0-1 1 0 0,0 0 0 0 0,0 0 0 0 0,0 0-1 0 0,0 0 1 0 0,0 0 0 0 0,0 0 0 0 0,0 0 0 0 0,0 0-1 0 0,0 0 1 0 0,0 0 0 0 0,0 0 0 0 0,0-1-1 0 0,0 1 1 0 0,0-1 0 0 0,0 1 0 0 0,0 0-1 0 0,2-2 1 0 0,7-2-82 0 0,1-1 0 0 0,-1-1 0 0 0,10-6 0 0 0,-6 3 45 0 0,38-23-395 0 0,-36 21-948 0 0,1 0-1 0 0,0 1 1 0 0,21-8 0 0 0,-37 18 687 0 0,1-1 1 0 0,-1 1 0 0 0,0 0 0 0 0,1-1 0 0 0,-1 1-1 0 0,1 0 1 0 0,-1 0 0 0 0,1 0 0 0 0,-1 0 0 0 0,0 0-1 0 0,1 0 1 0 0,1 1 0 0 0,3 3-1881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02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35 3696 0 0,'0'0'6729'0'0,"-13"-1"-7072"0"0,5-1 283 0 0,6 1 52 0 0,0 0-1 0 0,-1 0 0 0 0,1 1 0 0 0,-1-1 0 0 0,1 1 0 0 0,-1-1 0 0 0,1 1 0 0 0,0 0 0 0 0,-1 0 0 0 0,1 0 0 0 0,-1 0 1 0 0,1 1-1 0 0,-1-1 0 0 0,1 1 0 0 0,-1-1 0 0 0,1 1 0 0 0,0 0 0 0 0,-1 0 0 0 0,1 0 0 0 0,0 0 0 0 0,0 1 1 0 0,0-1-1 0 0,0 0 0 0 0,0 1 0 0 0,0-1 0 0 0,0 1 0 0 0,0 0 0 0 0,-3 4 0 0 0,-7 16 89 0 0,1 1-1 0 0,1 1 0 0 0,1 0 1 0 0,1 0-1 0 0,1 1 1 0 0,2 0-1 0 0,-4 27 0 0 0,-6 185 198 0 0,12-127-247 0 0,1-52-19 0 0,-7 83 21 0 0,7-125-34 0 0,-1-1 1 0 0,-1 1-1 0 0,0 0 1 0 0,-1-1 0 0 0,0 0-1 0 0,-13 22 1 0 0,17-34 31 0 0,0-1 0 0 0,-1 1 0 0 0,0 0 0 0 0,0-1 0 0 0,0 0 0 0 0,0 1 0 0 0,0-1 0 0 0,0 0 0 0 0,0 0 0 0 0,-1 0 0 0 0,1 0 0 0 0,-1-1 0 0 0,0 1 0 0 0,1-1 0 0 0,-1 1 0 0 0,0-1 0 0 0,0 0 0 0 0,0 0 1 0 0,0 0-1 0 0,-3 0 0 0 0,1-1 86 0 0,0 0 0 0 0,0 0 1 0 0,0 0-1 0 0,0-1 0 0 0,0 0 1 0 0,0 0-1 0 0,1 0 0 0 0,-1 0 1 0 0,0-1-1 0 0,1 0 0 0 0,-8-3 1 0 0,1-1 40 0 0,0-1 1 0 0,1 0-1 0 0,0 0 1 0 0,0-1-1 0 0,0-1 1 0 0,1 1 0 0 0,1-2-1 0 0,-1 1 1 0 0,-7-12-1 0 0,14 18-128 0 0,1 0 0 0 0,-1 0 0 0 0,0 0 0 0 0,1 0 0 0 0,0 0 0 0 0,0 0 0 0 0,0-1 0 0 0,0 1 0 0 0,0 0 0 0 0,1-1 0 0 0,-1 1 0 0 0,1 0 0 0 0,0-1 0 0 0,0 1 0 0 0,0-1 0 0 0,1 1 0 0 0,-1 0 0 0 0,1-1 0 0 0,0 1 0 0 0,0 0-1 0 0,0 0 1 0 0,0 0 0 0 0,0-1 0 0 0,1 1 0 0 0,-1 0 0 0 0,1 0 0 0 0,0 1 0 0 0,0-1 0 0 0,0 0 0 0 0,0 1 0 0 0,5-5 0 0 0,7-5-20 0 0,0 1 1 0 0,0 0-1 0 0,1 1 0 0 0,28-15 1 0 0,-31 18-16 0 0,242-113 3 0 0,-50 28 67 0 0,-137 55-137 0 0,-1-2-1 0 0,64-49 1 0 0,-89 55 26 0 0,-1-1 0 0 0,-2-2 1 0 0,63-75-1 0 0,-97 107 51 0 0,0-1 0 0 0,-1 1 0 0 0,1-1 0 0 0,-1 0 0 0 0,0 0 1 0 0,0 0-1 0 0,0 0 0 0 0,-1 0 0 0 0,0-1 0 0 0,0 1 0 0 0,0-1 0 0 0,-1 1 0 0 0,1-1 1 0 0,-1-10-1 0 0,-1 15-36 0 0,-1 0 1 0 0,1-1-1 0 0,-1 1 0 0 0,0 0 1 0 0,1 0-1 0 0,-1 0 1 0 0,0-1-1 0 0,0 1 1 0 0,0 0-1 0 0,0 0 1 0 0,0 0-1 0 0,0 0 0 0 0,-1 0 1 0 0,1 1-1 0 0,0-1 1 0 0,0 0-1 0 0,0 1 1 0 0,-1-1-1 0 0,1 0 1 0 0,-1 1-1 0 0,1 0 0 0 0,0-1 1 0 0,-1 1-1 0 0,1 0 1 0 0,-1-1-1 0 0,1 1 1 0 0,0 0-1 0 0,-1 0 1 0 0,-2 1-1 0 0,-47 0-564 0 0,50 0 613 0 0,-12 0-7 0 0,0 1 0 0 0,0 1 0 0 0,0 0 0 0 0,1 0 0 0 0,-1 2 0 0 0,1-1 0 0 0,0 2 1 0 0,0 0-1 0 0,1 0 0 0 0,0 1 0 0 0,0 0 0 0 0,0 1 0 0 0,1 0 0 0 0,0 1 1 0 0,1 0-1 0 0,0 0 0 0 0,0 1 0 0 0,1 0 0 0 0,1 1 0 0 0,-1 0 0 0 0,2 0 0 0 0,-1 0 1 0 0,2 1-1 0 0,-1 0 0 0 0,2 0 0 0 0,-1 1 0 0 0,2-1 0 0 0,0 1 0 0 0,0 0 0 0 0,1 0 1 0 0,1 0-1 0 0,0 0 0 0 0,1 0 0 0 0,0 0 0 0 0,1 0 0 0 0,0 0 0 0 0,2 0 1 0 0,-1 0-1 0 0,1-1 0 0 0,6 16 0 0 0,-3-11 46 0 0,1-1 0 0 0,1 0-1 0 0,0 0 1 0 0,2-1 0 0 0,-1 0 0 0 0,2 0 0 0 0,0-1 0 0 0,0 0-1 0 0,1-1 1 0 0,1-1 0 0 0,15 12 0 0 0,-26-23 76 0 0,0 1-1 0 0,0-1 1 0 0,1 0-1 0 0,-1 0 1 0 0,1 0 0 0 0,-1 0-1 0 0,0-1 1 0 0,1 1-1 0 0,-1-1 1 0 0,1 1 0 0 0,0-1-1 0 0,-1 0 1 0 0,1 0-1 0 0,-1 0 1 0 0,1 0 0 0 0,-1 0-1 0 0,1-1 1 0 0,-1 1-1 0 0,1-1 1 0 0,-1 0 0 0 0,3-1-1 0 0,-3 2-143 0 0,0-1 0 0 0,-1 0 0 0 0,1 0 1 0 0,-1 0-1 0 0,0 0 0 0 0,1 0 0 0 0,-1-1 0 0 0,0 1 0 0 0,0 0 0 0 0,0-1 0 0 0,0 1 0 0 0,0 0 0 0 0,0-1 0 0 0,0 1 1 0 0,0-1-1 0 0,0 0 0 0 0,-1 1 0 0 0,1-1 0 0 0,-1 1 0 0 0,1-1 0 0 0,-1 0 0 0 0,0 0 0 0 0,1 1 0 0 0,-1-1 1 0 0,0 0-1 0 0,0 0 0 0 0,0 1 0 0 0,-1-1 0 0 0,1 0 0 0 0,0 1 0 0 0,-2-4 0 0 0,2 4-216 0 0,-1-1-1 0 0,0 1 1 0 0,0 0-1 0 0,0 0 1 0 0,0 0-1 0 0,0 0 1 0 0,-1 0-1 0 0,1 0 1 0 0,0 1-1 0 0,0-1 1 0 0,-1 0-1 0 0,1 1 1 0 0,0-1-1 0 0,-1 0 1 0 0,1 1-1 0 0,0 0 1 0 0,-1-1 0 0 0,1 1-1 0 0,-3 0 1 0 0,-2-2-1355 0 0,-28-9-3214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04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 34 612 0 0,'0'0'9052'0'0,"0"-8"-8564"0"0,3-14-505 0 0,-3 19-355 0 0,-4 12 140 0 0,-1 3 281 0 0,-57 130 2343 0 0,-18 38-1111 0 0,-60 202 0 0 0,107-275-1135 0 0,12-44 276 0 0,2 2 0 0 0,-12 82 0 0 0,31-146-336 0 0,0-1 0 0 0,0 0-1 0 0,0 0 1 0 0,0 1 0 0 0,0-1 0 0 0,0 0-1 0 0,0 1 1 0 0,0-1 0 0 0,0 0 0 0 0,1 1-1 0 0,-1-1 1 0 0,0 0 0 0 0,0 0 0 0 0,0 1-1 0 0,0-1 1 0 0,0 0 0 0 0,1 0 0 0 0,-1 1-1 0 0,0-1 1 0 0,0 0 0 0 0,0 0-1 0 0,1 0 1 0 0,-1 1 0 0 0,0-1 0 0 0,0 0-1 0 0,1 0 1 0 0,-1 0 0 0 0,0 0 0 0 0,1 1-1 0 0,-1-1 1 0 0,0 0 0 0 0,0 0 0 0 0,1 0-1 0 0,-1 0 1 0 0,0 0 0 0 0,1 0 0 0 0,-1 0-1 0 0,0 0 1 0 0,1 0 0 0 0,17-2-2159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53 1032 0 0,'0'0'8082'0'0,"9"-10"-7853"0"0,28-29-191 0 0,-37 39-36 0 0,0-1 0 0 0,1 1-1 0 0,-1 0 1 0 0,1-1 0 0 0,-1 1 0 0 0,0 0 0 0 0,1 0 0 0 0,-1 0 0 0 0,1-1-1 0 0,-1 1 1 0 0,1 0 0 0 0,-1 0 0 0 0,0 0 0 0 0,1 0 0 0 0,-1 0 0 0 0,1 0-1 0 0,-1 0 1 0 0,1 0 0 0 0,-1 0 0 0 0,1 0 0 0 0,-1 0 0 0 0,1 0 0 0 0,-1 0-1 0 0,0 0 1 0 0,1 0 0 0 0,-1 0 0 0 0,1 1 0 0 0,-1-1 0 0 0,1 0 0 0 0,-1 0-1 0 0,0 0 1 0 0,1 1 0 0 0,-1-1 0 0 0,1 0 0 0 0,-1 1 0 0 0,0-1 0 0 0,1 0-1 0 0,-1 1 1 0 0,0-1 0 0 0,0 0 0 0 0,1 1 0 0 0,-1-1 0 0 0,0 1 0 0 0,0-1-1 0 0,0 0 1 0 0,1 1 0 0 0,-1-1 0 0 0,0 1 0 0 0,0-1 0 0 0,0 1 0 0 0,0 0-1 0 0,7 27 199 0 0,-6-23-145 0 0,4 23 229 0 0,-1 1 0 0 0,-1 0 1 0 0,-2 44-1 0 0,-12 87 343 0 0,9-140-633 0 0,-12 117 206 0 0,-31 378 78 0 0,37-430-113 0 0,-2 37-908 0 0,10-120 479 0 0,0-2 148 0 0,0 1 1 0 0,-1-1-1 0 0,1 1 1 0 0,0-1-1 0 0,0 0 0 0 0,0 1 1 0 0,0-1-1 0 0,0 1 1 0 0,1-1-1 0 0,-1 1 0 0 0,0-1 1 0 0,0 1-1 0 0,0-1 1 0 0,0 1-1 0 0,0-1 0 0 0,1 1 1 0 0,-1-1-1 0 0,0 0 1 0 0,0 1-1 0 0,1-1 0 0 0,-1 0 1 0 0,0 1-1 0 0,1-1 1 0 0,-1 1-1 0 0,0-1 0 0 0,1 0 1 0 0,-1 0-1 0 0,0 1 1 0 0,1-1-1 0 0,15 1-3822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64 0 0,'0'0'4480'0'0,"3"0"-4872"0"0,14-3 901 0 0,0 2 0 0 0,-1 0-1 0 0,1 1 1 0 0,0 0 0 0 0,21 4-1 0 0,23 0-16 0 0,722 13 353 0 0,43 11-710 0 0,55-23 1009 0 0,-300-7-430 0 0,35-15-541 0 0,-99-1 331 0 0,186 28-108 0 0,-611-7-408 0 0,607 1 180 0 0,71 2 215 0 0,1272 125 771 0 0,-1470-87-394 0 0,197 17 117 0 0,-177-6-538 0 0,362 38-52 0 0,-119 15 273 0 0,-784-103-439 0 0,110 17 124 0 0,-142-18-412 0 0,0 0-1 0 0,0 2 1 0 0,0 0-1 0 0,-1 2 1 0 0,34 17-1 0 0,-51-24-40 0 0,1 0-1 0 0,0-1 1 0 0,-1 1 0 0 0,1 0-1 0 0,-1 0 1 0 0,1 1 0 0 0,-1-1-1 0 0,1 0 1 0 0,-1 0 0 0 0,0 1-1 0 0,1-1 1 0 0,-1 1 0 0 0,0-1-1 0 0,0 1 1 0 0,0-1-1 0 0,0 1 1 0 0,-1 0 0 0 0,1-1-1 0 0,0 1 1 0 0,-1 0 0 0 0,1 3-1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1240 0 0,'0'0'6918'0'0,"12"2"-6196"0"0,62 7 132 0 0,1-3 1 0 0,99-6-1 0 0,-77-1-727 0 0,139 2 91 0 0,505-17-26 0 0,909-66 380 0 0,-1154 71-449 0 0,244-2 262 0 0,1 35-94 0 0,-654-16-374 0 0,710 44 800 0 0,3-27 887 0 0,-473-23-1329 0 0,1171 3 393 0 0,-708 31 349 0 0,-3 36-861 0 0,-628-55-197 0 0,1079 143 359 0 0,-1003-116-356 0 0,330 39 90 0 0,-486-77 46 0 0,83-6 0 0 0,-146 1 54 0 0,0-2 0 0 0,-1 0-1 0 0,1-1 1 0 0,-1 0 0 0 0,1-1 0 0 0,-1-1-1 0 0,-1-1 1 0 0,1 0 0 0 0,-1-1-1 0 0,0 0 1 0 0,-1-1 0 0 0,0 0-1 0 0,0-1 1 0 0,-1-1 0 0 0,-1 0-1 0 0,0-1 1 0 0,13-16 0 0 0,11-20-52 0 0,-2-2 1 0 0,-2-2 0 0 0,32-70-1 0 0,-34 63-67 0 0,31-60 75 0 0,79-147 87 0 0,-131 255-276 0 0,0 0 0 0 0,0 1 0 0 0,12-11 0 0 0,-12 12-529 0 0,0 0 1 0 0,0-1-1 0 0,9-13 0 0 0,-16 22 465 0 0,-1 0 0 0 0,1 0 1 0 0,-1 0-1 0 0,1 0 0 0 0,-1 0 1 0 0,0 0-1 0 0,1 1 0 0 0,-1-1 1 0 0,0 0-1 0 0,0 0 0 0 0,0 0 1 0 0,0 0-1 0 0,0 0 0 0 0,0 0 1 0 0,0-1-1 0 0,0 1 0 0 0,0 0 1 0 0,0-1-1 0 0,-1 0-379 0 0,-1 0-1 0 0,1 0 1 0 0,0 0-1 0 0,0 0 1 0 0,-1 0-1 0 0,1 0 1 0 0,-1 0 0 0 0,0 1-1 0 0,1-1 1 0 0,-4-1-1 0 0,-42-35-7559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1500 0 0,'0'0'9446'0'0,"2"-3"-9575"0"0,-2 2 123 0 0,0 1 0 0 0,0 0 0 0 0,0-1 0 0 0,0 1 0 0 0,0 0 1 0 0,0-1-1 0 0,0 1 0 0 0,0 0 0 0 0,0-1 0 0 0,1 1 0 0 0,-1 0 0 0 0,0-1 0 0 0,0 1 0 0 0,0 0 0 0 0,1 0 0 0 0,-1-1 1 0 0,0 1-1 0 0,0 0 0 0 0,1-1 0 0 0,-1 1 0 0 0,0 0 0 0 0,0 0 0 0 0,1 0 0 0 0,-1-1 0 0 0,0 1 0 0 0,1 0 0 0 0,-1 0 1 0 0,0 0-1 0 0,1 0 0 0 0,-1 0 0 0 0,0 0 0 0 0,1 0 0 0 0,-1 0 0 0 0,1 0 0 0 0,-1 0 0 0 0,0 0 0 0 0,1 0 0 0 0,-1 0 1 0 0,0 0-1 0 0,1 0 0 0 0,-1 0 0 0 0,0 0 0 0 0,1 0 0 0 0,-1 0 0 0 0,0 0 0 0 0,1 1 0 0 0,-1-1 0 0 0,0 0 0 0 0,1 0 0 0 0,-1 0 1 0 0,0 1-1 0 0,1-1 0 0 0,-1 0 0 0 0,0 1 0 0 0,13 25-165 0 0,-10-12 234 0 0,-1 0 0 0 0,0 0 1 0 0,0 0-1 0 0,-1 0 0 0 0,-2 21 0 0 0,-11 69 381 0 0,4-72-317 0 0,-1 16 437 0 0,9-69-470 0 0,1 1 0 0 0,1 0 0 0 0,0-1 0 0 0,2 1 1 0 0,0 0-1 0 0,2 1 0 0 0,0-1 0 0 0,16-33 0 0 0,-3 12-301 0 0,-10 20 175 0 0,1-1-1 0 0,1 1 1 0 0,0 1 0 0 0,2 0-1 0 0,19-23 1 0 0,-30 41 6 0 0,0 0 0 0 0,1-1 0 0 0,-1 1 0 0 0,1 0-1 0 0,-1 0 1 0 0,1 0 0 0 0,0 0 0 0 0,0 1 0 0 0,0-1 0 0 0,0 1 0 0 0,0 0-1 0 0,0 0 1 0 0,0 0 0 0 0,0 0 0 0 0,0 0 0 0 0,1 1 0 0 0,-1-1 0 0 0,0 1 0 0 0,0 0-1 0 0,1 0 1 0 0,-1 0 0 0 0,0 1 0 0 0,1-1 0 0 0,-1 1 0 0 0,0-1 0 0 0,0 1-1 0 0,0 0 1 0 0,0 1 0 0 0,0-1 0 0 0,0 0 0 0 0,0 1 0 0 0,0 0 0 0 0,0-1-1 0 0,2 3 1 0 0,3 3 42 0 0,0 0 0 0 0,0 0 0 0 0,0 0 0 0 0,-1 1 0 0 0,-1 0 0 0 0,1 1-1 0 0,-1-1 1 0 0,-1 1 0 0 0,8 15 0 0 0,-5-5 161 0 0,0 1 1 0 0,-1-1-1 0 0,0 1 0 0 0,-2 1 0 0 0,-1-1 1 0 0,0 1-1 0 0,0 30 433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4772 0 0,'0'0'2011'0'0,"-4"17"-2449"0"0,-71 375 1812 0 0,58-269-1273 0 0,0 170 1 0 0,28 90 568 0 0,-11-383-679 0 0,0 1 1 0 0,0-1-1 0 0,0 0 1 0 0,1 1-1 0 0,-1-1 0 0 0,0 0 1 0 0,0 0-1 0 0,0 1 0 0 0,0-1 1 0 0,0 0-1 0 0,1 0 0 0 0,-1 0 1 0 0,0 1-1 0 0,0-1 0 0 0,0 0 1 0 0,1 0-1 0 0,-1 0 0 0 0,0 1 1 0 0,0-1-1 0 0,1 0 1 0 0,-1 0-1 0 0,0 0 0 0 0,0 0 1 0 0,1 0-1 0 0,-1 0 0 0 0,0 0 1 0 0,1 0-1 0 0,-1 1 0 0 0,0-1 1 0 0,0 0-1 0 0,1 0 0 0 0,-1 0 1 0 0,0 0-1 0 0,1 0 0 0 0,-1-1 1 0 0,0 1-1 0 0,0 0 1 0 0,1 0-1 0 0,-1 0 0 0 0,0 0 1 0 0,0 0-1 0 0,1 0 0 0 0,-1 0 1 0 0,0 0-1 0 0,0-1 0 0 0,1 1 1 0 0,-1 0-1 0 0,0 0 0 0 0,0 0 1 0 0,1-1-1 0 0,17-10-2606 0 0,2-9 43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28 0 0,'0'0'4874'0'0,"-1"14"-4366"0"0,-26 312 1984 0 0,-4 99-1640 0 0,30-386-794 0 0,4 67 58 0 0,-3-96-97 0 0,2-1-1 0 0,-1 1 1 0 0,2-1-1 0 0,-1 0 1 0 0,1 0-1 0 0,0 0 1 0 0,1 0-1 0 0,8 14 1 0 0,-11-22-142 0 0,0 1 0 0 0,1 0 0 0 0,0-1 0 0 0,-1 1 0 0 0,1 0 0 0 0,0-1 0 0 0,0 0 0 0 0,0 1-1 0 0,0-1 1 0 0,0 0 0 0 0,0 0 0 0 0,0 0 0 0 0,0 0 0 0 0,0-1 0 0 0,0 1 0 0 0,0-1 0 0 0,1 1 0 0 0,-1-1 0 0 0,0 0 0 0 0,1 0 0 0 0,3 0 0 0 0,11 0-2005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5288 0 0,'0'0'4398'0'0,"-2"14"-4714"0"0,-60 359 1940 0 0,-8 50-547 0 0,13-123-921 0 0,33-191-9 0 0,18-88-128 0 0,-1 14-2002 0 0,8-35 1819 0 0,0 1 0 0 0,0-1 0 0 0,-1 0 0 0 0,1 0 0 0 0,0 1 0 0 0,0-1 0 0 0,0 0 0 0 0,-1 0 0 0 0,1 0 0 0 0,0 0 0 0 0,0 0 0 0 0,0 0 0 0 0,0 0 0 0 0,-1 0 0 0 0,1-1 0 0 0,0 1 0 0 0,0 0 0 0 0,0 0 0 0 0,-1-1-1 0 0,1 1 1 0 0,0-1 0 0 0,0 1 0 0 0,-1 0 0 0 0,1-1 0 0 0,0 1 0 0 0,0-2 0 0 0,29-19-1801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9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410 11 4652 0 0,'0'0'6240'0'0,"-12"-3"-5875"0"0,6 2-346 0 0,-1-1-19 0 0,1 1 0 0 0,-1-1 0 0 0,0 1 0 0 0,0 1 0 0 0,0-1 0 0 0,0 1 0 0 0,0 1 0 0 0,0-1 0 0 0,0 1 0 0 0,0 0 0 0 0,1 1 0 0 0,-8 2 0 0 0,-8 4-32 0 0,1 2 0 0 0,0 0 1 0 0,1 1-1 0 0,0 1 0 0 0,1 1 0 0 0,0 0 0 0 0,1 2 0 0 0,0 0 0 0 0,-24 28 0 0 0,40-40-11 0 0,0 0 0 0 0,0-1 0 0 0,0 1 0 0 0,0 0 0 0 0,0 0 0 0 0,1 0 0 0 0,-1 1 0 0 0,1-1 0 0 0,0 0 0 0 0,0 1 0 0 0,0-1 0 0 0,0 0 0 0 0,0 1 0 0 0,1-1 0 0 0,0 1 0 0 0,0-1 0 0 0,0 1 0 0 0,0-1 0 0 0,0 1 0 0 0,1-1 0 0 0,-1 1 0 0 0,1-1 0 0 0,2 5 0 0 0,0-2-29 0 0,0 0 0 0 0,1 0 0 0 0,0-1 0 0 0,0 0 0 0 0,0 1 1 0 0,1-1-1 0 0,0-1 0 0 0,0 1 0 0 0,0-1 0 0 0,11 7 0 0 0,56 46 468 0 0,-72-57-378 0 0,0 0 0 0 0,0 0-1 0 0,1 1 1 0 0,-1-1 0 0 0,0 0-1 0 0,0 1 1 0 0,0-1 0 0 0,0 0 0 0 0,1 1-1 0 0,-1-1 1 0 0,0 0 0 0 0,0 1-1 0 0,0-1 1 0 0,0 0 0 0 0,0 1 0 0 0,0-1-1 0 0,0 0 1 0 0,0 1 0 0 0,0-1-1 0 0,0 0 1 0 0,0 1 0 0 0,0-1 0 0 0,0 0-1 0 0,0 1 1 0 0,0-1 0 0 0,-1 0-1 0 0,1 1 1 0 0,0-1 0 0 0,0 0 0 0 0,0 1-1 0 0,0-1 1 0 0,-1 0 0 0 0,1 1-1 0 0,0-1 1 0 0,0 0 0 0 0,-1 0 0 0 0,1 1-1 0 0,0-1 1 0 0,0 0 0 0 0,-1 0-1 0 0,1 0 1 0 0,0 1 0 0 0,-1-1 0 0 0,1 0-1 0 0,0 0 1 0 0,-1 0 0 0 0,1 0-1 0 0,0 0 1 0 0,-1 0 0 0 0,-22 11 178 0 0,18-9-32 0 0,2-1-171 0 0,-64 25-214 0 0,18-16-3954 0 0,11-9-2198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0 4760 0 0,'0'0'5617'0'0,"-3"16"-5510"0"0,-20 70 902 0 0,-37 91 0 0 0,-30 39-596 0 0,-28 72-153 0 0,94-218-276 0 0,2 1 0 0 0,-13 85 0 0 0,33-147-95 0 0,0 0 1 0 0,1 1 0 0 0,0-1-1 0 0,1 0 1 0 0,0 1 0 0 0,2 13-1 0 0,-1-21 9 0 0,-1 0-1 0 0,1-1 1 0 0,-1 1 0 0 0,1-1-1 0 0,0 1 1 0 0,-1 0-1 0 0,1-1 1 0 0,0 1 0 0 0,0-1-1 0 0,0 0 1 0 0,0 1-1 0 0,0-1 1 0 0,0 0 0 0 0,1 0-1 0 0,-1 1 1 0 0,0-1-1 0 0,3 1 1 0 0,-2-1-118 0 0,1 0 1 0 0,-1 0-1 0 0,1-1 1 0 0,0 1-1 0 0,-1-1 1 0 0,1 1-1 0 0,-1-1 0 0 0,1 0 1 0 0,0 0-1 0 0,-1 0 1 0 0,1 0-1 0 0,-1-1 1 0 0,1 1-1 0 0,0-1 1 0 0,2-1-1 0 0,34-11-3946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0 7841 0 0,'0'0'2799'0'0,"-11"16"-3207"0"0,-114 186 1905 0 0,-53 176-526 0 0,143-288-1000 0 0,5 2 1 0 0,-27 130-1 0 0,51-195-100 0 0,3-16-559 0 0,1 0 0 0 0,0 0 0 0 0,0 17 1 0 0,2-28 549 0 0,0 1 0 0 0,0 0 0 0 0,0-1 1 0 0,0 1-1 0 0,0 0 0 0 0,1 0 1 0 0,-1-1-1 0 0,0 1 0 0 0,1-1 0 0 0,-1 1 1 0 0,0 0-1 0 0,1-1 0 0 0,-1 1 1 0 0,1-1-1 0 0,-1 1 0 0 0,1-1 0 0 0,-1 1 1 0 0,1-1-1 0 0,-1 1 0 0 0,1-1 1 0 0,-1 1-1 0 0,1-1 0 0 0,0 0 0 0 0,-1 1 1 0 0,1-1-1 0 0,0 0 0 0 0,-1 0 1 0 0,1 1-1 0 0,0-1 0 0 0,-1 0 0 0 0,1 0 1 0 0,0 0-1 0 0,-1 0 0 0 0,1 0 0 0 0,0 0 1 0 0,0 0-1 0 0,-1 0 0 0 0,1 0 1 0 0,0 0-1 0 0,-1 0 0 0 0,1-1 0 0 0,0 1 1 0 0,-1 0-1 0 0,2-1 0 0 0,27-8-3398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0 2812 0 0,'0'0'6072'0'0,"-9"13"-6401"0"0,-146 212 2341 0 0,43-24-1364 0 0,-100 248-1 0 0,200-421-630 0 0,-29 71-19 0 0,36-86-62 0 0,1 1-1 0 0,1-1 0 0 0,0 1 1 0 0,0 0-1 0 0,1 20 1 0 0,2-33-9 0 0,0 1 0 0 0,0-1-1 0 0,0 0 1 0 0,1 0 0 0 0,-1 0 0 0 0,0 1 0 0 0,1-1 0 0 0,-1 0 0 0 0,1 0 0 0 0,-1 0 0 0 0,1 0-1 0 0,0 0 1 0 0,0 0 0 0 0,-1 0 0 0 0,1 0 0 0 0,0 0 0 0 0,0 0 0 0 0,0 0 0 0 0,0 0 0 0 0,0-1 0 0 0,0 1-1 0 0,0 0 1 0 0,0-1 0 0 0,0 1 0 0 0,0-1 0 0 0,1 1 0 0 0,-1-1 0 0 0,0 0 0 0 0,0 1 0 0 0,0-1-1 0 0,1 0 1 0 0,-1 0 0 0 0,2 0 0 0 0,5 1-563 0 0,0 0 0 0 0,0-1-1 0 0,0-1 1 0 0,13-1 0 0 0,28-8-3495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4 2844 0 0,'0'0'40'0'0,"-84"-4"-2480"0"0,78 6 1996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770 0 220 0 0,'0'0'7564'0'0,"-15"15"-6608"0"0,-171 207 1588 0 0,-75 151-1199 0 0,209-287-1085 0 0,4 2 1 0 0,-60 151-1 0 0,43-79 329 0 0,65-160-613 0 0,0 0 0 0 0,0 0 0 0 0,0-1 0 0 0,0 1 0 0 0,0 0 0 0 0,0 0 0 0 0,0 0-1 0 0,0-1 1 0 0,0 1 0 0 0,0 0 0 0 0,0 0 0 0 0,0 0 0 0 0,0-1 0 0 0,0 1 0 0 0,-1 0 0 0 0,1 0 0 0 0,0 0 0 0 0,0-1 0 0 0,0 1 0 0 0,0 0 0 0 0,-1 0 0 0 0,1 0 0 0 0,0 0 0 0 0,0 0 0 0 0,0-1 0 0 0,0 1 0 0 0,-1 0 0 0 0,1 0 0 0 0,0 0 0 0 0,0 0 0 0 0,0 0 0 0 0,-1 0 0 0 0,1 0 0 0 0,0 0 0 0 0,0 0 0 0 0,-1 0 0 0 0,1 0 0 0 0,0 0 0 0 0,0 0 0 0 0,-1 0 0 0 0,1 0 0 0 0,0 0 0 0 0,0 0 0 0 0,0 0 0 0 0,-1 0 0 0 0,1 0 0 0 0,0 0 0 0 0,0 0 0 0 0,0 0 0 0 0,-1 0 0 0 0,1 1 0 0 0,0-1 0 0 0,0 0 0 0 0,0 0 0 0 0,-1 0 0 0 0,1 0 0 0 0,0 1 0 0 0,0-1 0 0 0,0 0 0 0 0,0 0 0 0 0,0 0 0 0 0,0 0 0 0 0,-1 1 0 0 0,1-1 0 0 0,0 0 0 0 0,0 0 0 0 0,0 1 0 0 0,0-1 0 0 0,0 0-1 0 0,-11-25-5064 0 0,11 25 4996 0 0,-13-36-7042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93 84 0 0,'0'0'2269'0'0,"7"-2"-2112"0"0,-4 1-416 0 0,3-1 511 0 0,0-1-1 0 0,0 1 1 0 0,0-1 0 0 0,0 0 0 0 0,4-4-1 0 0,-8 7-173 0 0,-1-1-1 0 0,0 0 0 0 0,1 0 1 0 0,-1 0-1 0 0,0 0 0 0 0,0-1 1 0 0,0 1-1 0 0,0 0 1 0 0,0 0-1 0 0,0-1 0 0 0,0 1 1 0 0,-1-1-1 0 0,1 1 0 0 0,0-1 1 0 0,-1 1-1 0 0,1-1 0 0 0,-1 1 1 0 0,1-1-1 0 0,-1 1 0 0 0,0-1 1 0 0,0 1-1 0 0,0-1 0 0 0,0 0 1 0 0,0 1-1 0 0,0-1 0 0 0,0 1 1 0 0,0-1-1 0 0,-1 0 1 0 0,0-1-1 0 0,0 2-62 0 0,0-1 0 0 0,0 1 0 0 0,0 0 0 0 0,0-1 0 0 0,0 1 0 0 0,0 0-1 0 0,-1 0 1 0 0,1 0 0 0 0,0 0 0 0 0,-1 0 0 0 0,1 0 0 0 0,-1 1 0 0 0,1-1 0 0 0,-1 0 0 0 0,1 1 0 0 0,-1-1 0 0 0,1 1 0 0 0,-1 0 0 0 0,0-1 0 0 0,1 1 0 0 0,-3 0 0 0 0,-40-2-342 0 0,38 2 293 0 0,0 0 45 0 0,0 1 1 0 0,0-1-1 0 0,-1 2 0 0 0,1-1 1 0 0,0 1-1 0 0,0-1 0 0 0,0 2 1 0 0,0-1-1 0 0,1 1 1 0 0,-1-1-1 0 0,1 2 0 0 0,-1-1 1 0 0,1 1-1 0 0,0-1 0 0 0,1 1 1 0 0,-1 1-1 0 0,0-1 0 0 0,1 1 1 0 0,0-1-1 0 0,0 1 1 0 0,1 1-1 0 0,-1-1 0 0 0,-4 11 1 0 0,6-11-1 0 0,0 0 0 0 0,0 0 0 0 0,0 0 1 0 0,1 0-1 0 0,0 0 0 0 0,0 0 1 0 0,0 0-1 0 0,1 0 0 0 0,-1 0 1 0 0,1 0-1 0 0,1 0 0 0 0,-1 1 0 0 0,1-1 1 0 0,-1 0-1 0 0,2 0 0 0 0,-1 0 1 0 0,0 0-1 0 0,1 0 0 0 0,0 0 0 0 0,0-1 1 0 0,1 1-1 0 0,-1-1 0 0 0,1 1 1 0 0,0-1-1 0 0,0 0 0 0 0,0 0 0 0 0,1 0 1 0 0,0 0-1 0 0,5 4 0 0 0,0-2 37 0 0,-1 0 0 0 0,1-1 0 0 0,0 0 0 0 0,0-1-1 0 0,1 0 1 0 0,-1 0 0 0 0,1-1 0 0 0,0 0 0 0 0,0-1 0 0 0,0 0-1 0 0,0 0 1 0 0,1-1 0 0 0,-1-1 0 0 0,0 1 0 0 0,19-3-1 0 0,-24 1 9 0 0,0 0-1 0 0,0 1 0 0 0,0-2 1 0 0,0 1-1 0 0,0 0 0 0 0,0-1 0 0 0,0 0 1 0 0,-1 0-1 0 0,1-1 0 0 0,0 1 0 0 0,-1-1 1 0 0,0 0-1 0 0,0 0 0 0 0,0 0 0 0 0,0-1 1 0 0,0 0-1 0 0,-1 1 0 0 0,0-1 0 0 0,1 0 1 0 0,-1-1-1 0 0,-1 1 0 0 0,1 0 1 0 0,-1-1-1 0 0,0 0 0 0 0,0 1 0 0 0,0-1 1 0 0,0 0-1 0 0,-1 0 0 0 0,0 0 0 0 0,0 0 1 0 0,0 0-1 0 0,-1-10 0 0 0,1 4 48 0 0,-2 1 0 0 0,1 0 1 0 0,-1-1-1 0 0,-1 1 0 0 0,0 0 0 0 0,-1 0 0 0 0,0 0 0 0 0,-5-12 0 0 0,7 18-136 0 0,-1 0-1 0 0,0 1 0 0 0,0-1 0 0 0,0 1 0 0 0,-1-1 0 0 0,1 1 0 0 0,-1 0 0 0 0,0 0 0 0 0,0 0 0 0 0,0 0 1 0 0,0 0-1 0 0,0 1 0 0 0,-1-1 0 0 0,1 1 0 0 0,-1 0 0 0 0,1 0 0 0 0,-1 0 0 0 0,0 0 0 0 0,0 1 0 0 0,0 0 1 0 0,0 0-1 0 0,0 0 0 0 0,-6-1 0 0 0,6 2-212 0 0,1 1 1 0 0,-1-1-1 0 0,1 1 1 0 0,-1-1 0 0 0,1 1-1 0 0,0 0 1 0 0,-1 0-1 0 0,1 1 1 0 0,0-1-1 0 0,0 1 1 0 0,-1-1-1 0 0,1 1 1 0 0,1 0-1 0 0,-1 0 1 0 0,0 1 0 0 0,0-1-1 0 0,1 0 1 0 0,-1 1-1 0 0,-2 3 1 0 0,-2 9-2759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8037 0 0,'0'0'3288'0'0,"-1"10"-4700"0"0,-3 50 258 0 0,2 0 1 0 0,10 85-1 0 0,-3-119-906 0 0,6-2-532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3068 0 0,'0'0'5067'0'0,"15"-12"-4536"0"0,52-35-542 0 0,-63 45 30 0 0,-1 0 0 0 0,1-1 0 0 0,0 1 0 0 0,0 1 0 0 0,0-1 1 0 0,0 1-1 0 0,0-1 0 0 0,0 1 0 0 0,0 0 0 0 0,0 0 0 0 0,1 1 0 0 0,-1-1 1 0 0,0 1-1 0 0,7 1 0 0 0,-8-1-17 0 0,-1 1 0 0 0,1 0 1 0 0,0 0-1 0 0,-1 0 0 0 0,1 0 1 0 0,-1 0-1 0 0,0 0 0 0 0,1 1 0 0 0,-1-1 1 0 0,0 1-1 0 0,0 0 0 0 0,0-1 1 0 0,0 1-1 0 0,0 0 0 0 0,0 0 0 0 0,-1 1 1 0 0,2 1-1 0 0,2 4-18 0 0,-1 0 1 0 0,-1 1-1 0 0,0-1 0 0 0,0 1 1 0 0,-1-1-1 0 0,1 1 0 0 0,-2 0 1 0 0,0 0-1 0 0,0 0 0 0 0,0 11 1 0 0,-2-7 9 0 0,0 1 1 0 0,-1-1-1 0 0,0 0 1 0 0,-1 0-1 0 0,0 0 1 0 0,-1-1-1 0 0,-1 1 0 0 0,-12 22 1 0 0,-5 4 92 0 0,-35 47 0 0 0,23-38 0 0 0,32-46-89 0 0,0 1 0 0 0,0 0 0 0 0,1-1-1 0 0,-1 1 1 0 0,1 0 0 0 0,0 0 0 0 0,-1 0-1 0 0,1 0 1 0 0,0 0 0 0 0,1 0 0 0 0,-1 0 0 0 0,0 5-1 0 0,2-6 25 0 0,-1 0 0 0 0,1 0 0 0 0,-1-1-1 0 0,1 1 1 0 0,0 0 0 0 0,-1-1 0 0 0,1 1 0 0 0,0-1-1 0 0,0 1 1 0 0,0-1 0 0 0,0 1 0 0 0,1-1 0 0 0,-1 0-1 0 0,0 0 1 0 0,1 1 0 0 0,-1-1 0 0 0,0 0-1 0 0,1 0 1 0 0,0 0 0 0 0,-1 0 0 0 0,1-1 0 0 0,-1 1-1 0 0,3 0 1 0 0,28 12-306 0 0,1-2-1 0 0,0-1 1 0 0,44 7 0 0 0,-15-3-1586 0 0,-14-5-621 0 0,19-3-1527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31 5196 0 0,'0'0'2258'0'0,"13"-5"-2560"0"0,0-1 311 0 0,0 2 1 0 0,1 0-1 0 0,-1 0 1 0 0,20-2-1 0 0,-28 6 5 0 0,0-1-1 0 0,0 1 1 0 0,0 0 0 0 0,0 0-1 0 0,1 1 1 0 0,-1-1 0 0 0,0 1 0 0 0,0 0-1 0 0,0 1 1 0 0,-1-1 0 0 0,1 1-1 0 0,0 0 1 0 0,0 0 0 0 0,-1 0 0 0 0,1 1-1 0 0,-1 0 1 0 0,0 0 0 0 0,7 6-1 0 0,-8-6-1 0 0,0 0-1 0 0,0 0 0 0 0,-1 0 1 0 0,1 1-1 0 0,-1-1 0 0 0,1 1 1 0 0,-1 0-1 0 0,0-1 0 0 0,-1 1 0 0 0,1 0 1 0 0,-1 0-1 0 0,0 0 0 0 0,0 0 1 0 0,0 1-1 0 0,0-1 0 0 0,-1 0 1 0 0,1 0-1 0 0,-1 0 0 0 0,0 1 1 0 0,0-1-1 0 0,-1 0 0 0 0,0 0 1 0 0,-1 8-1 0 0,0-6 30 0 0,-1-1-1 0 0,1 1 1 0 0,-1 0 0 0 0,0-1-1 0 0,0 0 1 0 0,-1 1 0 0 0,0-1-1 0 0,0-1 1 0 0,0 1 0 0 0,0-1 0 0 0,-1 1-1 0 0,0-1 1 0 0,0 0 0 0 0,0-1-1 0 0,-9 6 1 0 0,-13 4 231 0 0,-1-2 0 0 0,-1 0 0 0 0,-42 9-1 0 0,-7 3-154 0 0,133-12-1510 0 0,-23-6 1089 0 0,90 16-353 0 0,-109-17 584 0 0,0 0 0 0 0,-1 0 0 0 0,1 1 0 0 0,-1 1 0 0 0,0 0 0 0 0,0 0 0 0 0,12 10 1 0 0,-22-15 89 0 0,0 0 0 0 0,0 1 1 0 0,-1-1-1 0 0,1 1 0 0 0,0-1 0 0 0,0 1 1 0 0,-1 0-1 0 0,1-1 0 0 0,-1 1 1 0 0,0 0-1 0 0,1 0 0 0 0,-1 0 1 0 0,0 0-1 0 0,0 0 0 0 0,0 0 1 0 0,0 0-1 0 0,-1 1 0 0 0,1-1 0 0 0,0 0 1 0 0,-1 0-1 0 0,0 1 0 0 0,1-1 1 0 0,-1 0-1 0 0,0 1 0 0 0,0-1 1 0 0,-1 0-1 0 0,1 1 0 0 0,0-1 1 0 0,-1 0-1 0 0,1 0 0 0 0,-1 1 1 0 0,0-1-1 0 0,0 0 0 0 0,0 0 0 0 0,0 0 1 0 0,0 0-1 0 0,0 0 0 0 0,0 0 1 0 0,-1 0-1 0 0,1 0 0 0 0,-1-1 1 0 0,1 1-1 0 0,-1 0 0 0 0,0-1 1 0 0,0 1-1 0 0,0-1 0 0 0,0 0 0 0 0,0 0 1 0 0,0 0-1 0 0,0 0 0 0 0,0 0 1 0 0,0 0-1 0 0,-4 1 0 0 0,-14 4 388 0 0,-1 0 0 0 0,-38 5 0 0 0,40-8-544 0 0,1 0 0 0 0,-1 2 0 0 0,1 0 1 0 0,-21 8-1 0 0,26-4-1190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9049 0 0,'0'0'2468'0'0,"76"-9"-7116"0"0,-50 18 3816 0 0,31 5-1489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09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1412 220 0 0,'0'0'11690'0'0,"13"-6"-11476"0"0,1051-604 2778 0 0,-700 395-2387 0 0,491-267-267 0 0,-798 454-294 0 0,72-43-11 0 0,-162 99-3287 0 0,26-22 2543 0 0,1 0 0 0 0,-1-1-1 0 0,0 1 1 0 0,0-1 0 0 0,-1 0 0 0 0,-11 5-1 0 0,-5-2-3051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5196 0 0,'0'0'4641'0'0,"71"-37"-6053"0"0,-36 40 1100 0 0,2 6 168 0 0,9 3-416 0 0,6 1-1064 0 0,-9-3-645 0 0,25 1-743 0 0</inkml:trace>
  <inkml:trace contextRef="#ctx0" brushRef="#br0" timeOffset="1">836 87 4576 0 0,'0'0'5649'0'0,"100"-51"-7433"0"0,-55 59 524 0 0,-9-1-889 0 0,34 2-2291 0 0</inkml:trace>
  <inkml:trace contextRef="#ctx0" brushRef="#br0" timeOffset="2">1613 104 6445 0 0,'0'0'4020'0'0,"104"-46"-5248"0"0,-54 55 1008 0 0,6 3 48 0 0,10 5-1112 0 0,-17-4-768 0 0,26 1-713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3664 0 0,'0'0'7221'0'0,"54"-48"-8901"0"0,-14 62 1112 0 0,11 2-396 0 0,-9-3-804 0 0,31 5-953 0 0</inkml:trace>
  <inkml:trace contextRef="#ctx0" brushRef="#br0" timeOffset="1">848 111 432 0 0,'0'0'9478'0'0,"17"-3"-11994"0"0,-1 0 2186 0 0,-9 1 174 0 0,-1 1 1 0 0,1 0-1 0 0,-1 0 0 0 0,1 0 1 0 0,-1 1-1 0 0,1 0 0 0 0,0 0 1 0 0,-1 1-1 0 0,1 0 0 0 0,-1 0 0 0 0,1 0 1 0 0,-1 1-1 0 0,9 3 0 0 0,75 39-3216 0 0,-90-44 3516 0 0,0-1 0 0 0,1 1 0 0 0,-1 0-1 0 0,0-1 1 0 0,1 1 0 0 0,-1 0 0 0 0,0-1-1 0 0,0 1 1 0 0,1-1 0 0 0,-1 1 0 0 0,0 0 0 0 0,0-1-1 0 0,1 1 1 0 0,-1-1 0 0 0,0 1 0 0 0,0-1 0 0 0,0 1-1 0 0,0-1 1 0 0,0 1 0 0 0,0-1 0 0 0,0 1-1 0 0,0 0 1 0 0,0-1 0 0 0,0 1 0 0 0,0-1 0 0 0,0 1-1 0 0,0-1 1 0 0,0 1 0 0 0,-1-1 0 0 0,1 1 0 0 0,0-1-1 0 0,-1 0 1 0 0,1 0-183 0 0,0 1 0 0 0,0-1 0 0 0,0 0 0 0 0,0 0 0 0 0,0 1 0 0 0,0-1 0 0 0,0 0 0 0 0,-1 0 0 0 0,1 1 0 0 0,0-1 0 0 0,-1 0 0 0 0,1 0 0 0 0,-1 1 0 0 0,1-1 0 0 0,0 0 0 0 0,-1 1 0 0 0,1-1 0 0 0,-1 1 0 0 0,0-1 0 0 0,1 1 0 0 0,-1-1 0 0 0,1 1 0 0 0,-1-1 0 0 0,0 1 0 0 0,0-1-1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15 156 0 0,'0'0'1158'0'0,"-5"-3"-1963"0"0,0 1 814 0 0,0 0 0 0 0,-1 0 0 0 0,1 0 1 0 0,-1 1-1 0 0,0 0 0 0 0,0 0 1 0 0,-17 0 9240 0 0,22 11-9163 0 0,-1-1 0 0 0,0 0 1 0 0,0 0-1 0 0,-1 0 1 0 0,0 0-1 0 0,0 0 1 0 0,-10 15-1 0 0,-6 19 254 0 0,7-7-180 0 0,5-11-91 0 0,-2 0-1 0 0,0-1 1 0 0,-1-1-1 0 0,-2 0 1 0 0,-18 25 2405 0 0,31-56-1743 0 0,7-13-703 0 0,3 3-128 0 0,1 1 0 0 0,1 1 0 0 0,0 0 0 0 0,2 1-1 0 0,-1 0 1 0 0,22-15 0 0 0,-13 12-100 0 0,0 2 0 0 0,1 0 0 0 0,1 1 0 0 0,27-10 0 0 0,-47 22 149 0 0,1 1 0 0 0,-1 0 0 0 0,1 0 0 0 0,0 0 1 0 0,0 1-1 0 0,0 0 0 0 0,7-1 0 0 0,-11 2 47 0 0,0 1 0 0 0,-1-1-1 0 0,1 0 1 0 0,0 0 0 0 0,-1 1 0 0 0,1-1-1 0 0,-1 1 1 0 0,1-1 0 0 0,0 1 0 0 0,-1 0 0 0 0,1-1-1 0 0,-1 1 1 0 0,0 0 0 0 0,1 0 0 0 0,-1 0-1 0 0,0 0 1 0 0,1 0 0 0 0,-1 1 0 0 0,0-1 0 0 0,0 0-1 0 0,0 1 1 0 0,0-1 0 0 0,0 0 0 0 0,0 1-1 0 0,-1-1 1 0 0,1 1 0 0 0,0-1 0 0 0,-1 1 0 0 0,1 0-1 0 0,-1 1 1 0 0,5 19-13 0 0,-1 0-1 0 0,-1 1 1 0 0,-1-1-1 0 0,-2 34 1 0 0,0-32 78 0 0,1 0-1 0 0,0 0 1 0 0,10 46 0 0 0,-5-48-872 0 0,1-1 1 0 0,16 34 0 0 0,-11-40-2771 0 0,8-11-2898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465 120 3708 0 0,'0'0'2402'0'0,"-16"-9"-1225"0"0,-7-4-951 0 0,4 1-21 0 0,-1 1 0 0 0,-34-12 0 0 0,23 11-5 0 0,14 6 210 0 0,0 0-1 0 0,1-2 1 0 0,-21-11-1 0 0,37 28-3024 0 0,-7 26 2603 0 0,-2-18 212 0 0,0-2-1 0 0,-1 1 0 0 0,-1-1 1 0 0,0-1-1 0 0,-1 0 0 0 0,-1 0 1 0 0,-16 13-1 0 0,14-13-166 0 0,0 0 0 0 0,1 2-1 0 0,1-1 1 0 0,0 2 0 0 0,-12 21-1 0 0,24-37-42 0 0,0 1-1 0 0,0-1 1 0 0,0 0 0 0 0,0 1-1 0 0,1-1 1 0 0,-1 1 0 0 0,0-1-1 0 0,1 1 1 0 0,-1-1 0 0 0,1 1-1 0 0,0-1 1 0 0,-1 1 0 0 0,1 0-1 0 0,0-1 1 0 0,0 1 0 0 0,0-1-1 0 0,0 1 1 0 0,0 0 0 0 0,1-1-1 0 0,-1 1 1 0 0,0-1 0 0 0,1 1-1 0 0,-1-1 1 0 0,1 1-1 0 0,0-1 1 0 0,-1 1 0 0 0,1-1-1 0 0,0 0 1 0 0,0 1 0 0 0,0-1-1 0 0,0 0 1 0 0,0 1 0 0 0,0-1-1 0 0,0 0 1 0 0,0 0 0 0 0,1 0-1 0 0,-1 0 1 0 0,0 0 0 0 0,1 0-1 0 0,-1-1 1 0 0,1 1 0 0 0,-1 0-1 0 0,0-1 1 0 0,1 1 0 0 0,2 0-1 0 0,8 2-46 0 0,0 0-1 0 0,1-1 1 0 0,-1-1 0 0 0,23 1-1 0 0,-21-2-82 0 0,9 1 98 0 0,2 0-161 0 0,0 1-1 0 0,0 0 1 0 0,0 2 0 0 0,36 10 0 0 0,-56-12 211 0 0,1 0 0 0 0,-1 0-1 0 0,1 0 1 0 0,-1 1 0 0 0,0 0 0 0 0,0 0-1 0 0,0 0 1 0 0,0 0 0 0 0,-1 1 0 0 0,0 0-1 0 0,1 0 1 0 0,-1 0 0 0 0,0 1 0 0 0,-1-1-1 0 0,1 1 1 0 0,-1 0 0 0 0,0 0 0 0 0,0 0-1 0 0,-1 0 1 0 0,1 0 0 0 0,-1 1 0 0 0,0-1-1 0 0,-1 1 1 0 0,1 0 0 0 0,0 6 0 0 0,-2-8 86 0 0,1-1 1 0 0,-1 0 0 0 0,0 1 0 0 0,-1-1-1 0 0,1 1 1 0 0,-1-1 0 0 0,1 0 0 0 0,-1 0 0 0 0,0 1-1 0 0,0-1 1 0 0,0 0 0 0 0,-1 0 0 0 0,1 0-1 0 0,-1 0 1 0 0,0 0 0 0 0,1 0 0 0 0,-1 0-1 0 0,-3 2 1 0 0,-4 4 143 0 0,0 0 1 0 0,-1-1-1 0 0,-17 12 0 0 0,17-13-1548 0 0,0 0-1 0 0,1 1 1 0 0,-11 10-1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1616 0 0,'0'0'7376'0'0,"7"-12"-6876"0"0,24-39-531 0 0,-28 47 7 0 0,1 0 0 0 0,-1 1 0 0 0,1-1 1 0 0,0 1-1 0 0,0 0 0 0 0,0 0 0 0 0,1 0 1 0 0,-1 0-1 0 0,1 1 0 0 0,-1 0 0 0 0,1 0 0 0 0,0 0 1 0 0,0 0-1 0 0,0 1 0 0 0,0 0 0 0 0,0 0 0 0 0,6-1 1 0 0,0 0-11 0 0,10-2-57 0 0,0 1 0 0 0,1 1 0 0 0,-1 0 0 0 0,1 2 0 0 0,0 0 0 0 0,25 5 0 0 0,-43-4 125 0 0,0 0-1 0 0,0 1 1 0 0,0-1-1 0 0,0 1 1 0 0,0 0-1 0 0,0 0 1 0 0,-1 0-1 0 0,1 1 1 0 0,-1-1-1 0 0,0 1 1 0 0,1 0-1 0 0,-1 0 0 0 0,0 0 1 0 0,-1 0-1 0 0,1 1 1 0 0,0-1-1 0 0,-1 1 1 0 0,0 0-1 0 0,0-1 1 0 0,0 1-1 0 0,0 0 1 0 0,-1 0-1 0 0,0 0 1 0 0,1 0-1 0 0,-1 5 1 0 0,4 12 251 0 0,-2 0 1 0 0,-1 1-1 0 0,0 36 0 0 0,-2-42-227 0 0,0 79 100 0 0,-17 127 0 0 0,-6-90-2638 0 0,15-103 709 0 0,-2-5-614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3300 0 0,'0'0'4609'0'0,"78"-42"-5025"0"0,-40 38 272 0 0,8 2-12 0 0,7 2 52 0 0,1 0 104 0 0,8 2 0 0 0,-20 3-972 0 0,27-2-1829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503 167 3920 0 0,'0'0'5310'0'0,"0"-14"-4977"0"0,0-43-126 0 0,-1 52-194 0 0,1 1 1 0 0,-1 0 0 0 0,1 0 0 0 0,-1 0 0 0 0,0 0 0 0 0,-1 0 0 0 0,1 0 0 0 0,-1 1 0 0 0,1-1 0 0 0,-1 0 0 0 0,0 1 0 0 0,-1-1-1 0 0,1 1 1 0 0,-1 0 0 0 0,1 0 0 0 0,-1 0 0 0 0,0 0 0 0 0,0 0 0 0 0,0 0 0 0 0,0 1 0 0 0,-1-1 0 0 0,1 1 0 0 0,-1 0 0 0 0,0 0-1 0 0,1 1 1 0 0,-1-1 0 0 0,0 1 0 0 0,-7-2 0 0 0,4 1-117 0 0,0 1 0 0 0,0 0 0 0 0,-1 0 0 0 0,1 1 0 0 0,0-1 0 0 0,0 2 0 0 0,0-1 0 0 0,0 1 1 0 0,0 0-1 0 0,0 1 0 0 0,0-1 0 0 0,0 1 0 0 0,0 1 0 0 0,-8 3 0 0 0,-27 20 253 0 0,2 2 0 0 0,1 1 0 0 0,1 2 0 0 0,-45 47 0 0 0,72-66-174 0 0,0 0 1 0 0,-16 24 0 0 0,24-32 19 0 0,0 0 1 0 0,1 1-1 0 0,0-1 1 0 0,-1 1-1 0 0,2 0 1 0 0,-1-1-1 0 0,1 1 1 0 0,-1 0 0 0 0,1 0-1 0 0,1 0 1 0 0,-1 0-1 0 0,1 0 1 0 0,0 6-1 0 0,1-8 24 0 0,-1 0-1 0 0,1 0 0 0 0,1 0 1 0 0,-1 0-1 0 0,0 0 0 0 0,1 0 1 0 0,-1 0-1 0 0,1-1 0 0 0,0 1 1 0 0,0-1-1 0 0,0 1 0 0 0,0-1 1 0 0,1 0-1 0 0,-1 0 1 0 0,0 0-1 0 0,1 0 0 0 0,4 2 1 0 0,55 29 5 0 0,-43-23-235 0 0,8 3 15 0 0,1 2 0 0 0,-2 1 1 0 0,0 1-1 0 0,32 29 0 0 0,-51-40 174 0 0,0 0-1 0 0,0 1 1 0 0,-1 0-1 0 0,-1 0 0 0 0,1 1 1 0 0,-1-1-1 0 0,0 1 1 0 0,-1 0-1 0 0,0 0 1 0 0,0 1-1 0 0,-1-1 0 0 0,0 1 1 0 0,0 0-1 0 0,-1 0 1 0 0,0 0-1 0 0,-1 0 0 0 0,0 0 1 0 0,0 1-1 0 0,-1 11 1 0 0,-1-20 83 0 0,1 1 1 0 0,-1-1 0 0 0,0 1-1 0 0,1-1 1 0 0,-1 1 0 0 0,0-1-1 0 0,0 0 1 0 0,0 0-1 0 0,0 1 1 0 0,0-1 0 0 0,-1 0-1 0 0,1 0 1 0 0,0 0 0 0 0,0 0-1 0 0,-1 0 1 0 0,1-1 0 0 0,0 1-1 0 0,-1 0 1 0 0,1-1-1 0 0,-1 1 1 0 0,-2 0 0 0 0,-40 12 469 0 0,33-10-595 0 0,-27 6-3408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2764 0 0,'0'0'9218'0'0,"-5"13"-8675"0"0,-55 228-339 0 0,48-186-487 0 0,-9 56-1183 0 0,19-97 393 0 0,1-1-1 0 0,1 1 1 0 0,1 17 0 0 0,6-2-4066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16 4528 0 0,'0'0'4477'0'0,"-13"3"-4305"0"0,-38 13 60 0 0,49-16-236 0 0,1 1-1 0 0,0-1 1 0 0,0 1 0 0 0,-1 0 0 0 0,1-1 0 0 0,0 1-1 0 0,0 0 1 0 0,0 0 0 0 0,0 0 0 0 0,0-1-1 0 0,0 1 1 0 0,0 0 0 0 0,0 1 0 0 0,0-1 0 0 0,0 0-1 0 0,0 0 1 0 0,1 0 0 0 0,-1 0 0 0 0,0 1 0 0 0,1-1-1 0 0,-1 0 1 0 0,1 1 0 0 0,0-1 0 0 0,-1 0-1 0 0,1 1 1 0 0,0-1 0 0 0,0 0 0 0 0,0 1 0 0 0,0-1-1 0 0,0 1 1 0 0,0-1 0 0 0,0 0 0 0 0,0 1 0 0 0,1-1-1 0 0,-1 2 1 0 0,2 2 16 0 0,-1-1 0 0 0,1 0 1 0 0,0 0-1 0 0,0-1 0 0 0,0 1 0 0 0,0 0 0 0 0,0-1 1 0 0,4 4-1 0 0,0-1 72 0 0,1-1 0 0 0,0 0 0 0 0,0 0 0 0 0,0-1 1 0 0,0 0-1 0 0,1 0 0 0 0,-1-1 0 0 0,1 0 0 0 0,0-1 0 0 0,0 1 0 0 0,0-1 1 0 0,1-1-1 0 0,-1 0 0 0 0,0 0 0 0 0,1 0 0 0 0,-1-1 0 0 0,0 0 0 0 0,1-1 1 0 0,9-2-1 0 0,-13 2-16 0 0,-1-1 1 0 0,0 0-1 0 0,1 0 1 0 0,-1 0 0 0 0,0 0-1 0 0,0-1 1 0 0,0 0-1 0 0,-1 0 1 0 0,1 0 0 0 0,0 0-1 0 0,-1 0 1 0 0,0-1-1 0 0,3-3 1 0 0,-4 4-42 0 0,0 1 0 0 0,-1-1 0 0 0,1 1 0 0 0,0-1 0 0 0,-1 0 0 0 0,0 0 0 0 0,1 1 0 0 0,-1-1 0 0 0,-1 0 0 0 0,1 0 0 0 0,0 0 0 0 0,-1 0 0 0 0,1 0 0 0 0,-1 0 0 0 0,0 0 0 0 0,0 0 0 0 0,0-1 0 0 0,0 1 0 0 0,-1 0 0 0 0,1 0 0 0 0,-2-3 0 0 0,1 4-58 0 0,-1-1 1 0 0,1 1-1 0 0,-1 0 1 0 0,0 0-1 0 0,1 0 1 0 0,-1 1-1 0 0,0-1 0 0 0,0 0 1 0 0,0 1-1 0 0,-1-1 1 0 0,1 1-1 0 0,0-1 1 0 0,0 1-1 0 0,-1 0 1 0 0,1 0-1 0 0,-4 0 1 0 0,-43-12-721 0 0,15 8-255 0 0,0 1 0 0 0,-1 2 1 0 0,0 2-1 0 0,-38 4 0 0 0,36-1-1639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38 104 1120 0 0,'0'0'8174'0'0,"-7"4"-8832"0"0,7-4 672 0 0,0 0 1 0 0,0 1-1 0 0,0-1 0 0 0,0 0 0 0 0,0 0 1 0 0,-1 0-1 0 0,1 0 0 0 0,0 0 0 0 0,0 0 1 0 0,0 0-1 0 0,0 0 0 0 0,0 0 0 0 0,0 0 1 0 0,0 0-1 0 0,0 0 0 0 0,0 0 0 0 0,0 0 1 0 0,0 0-1 0 0,0 0 0 0 0,0 0 0 0 0,0 1 1 0 0,-1-1-1 0 0,1 0 0 0 0,0 0 0 0 0,0 0 1 0 0,0 0-1 0 0,0 0 0 0 0,0 0 0 0 0,0 0 0 0 0,0 0 1 0 0,0 0-1 0 0,0 0 0 0 0,0 1 0 0 0,0-1 1 0 0,0 0-1 0 0,0 0 0 0 0,0 0 0 0 0,0 0 1 0 0,0 0-1 0 0,0 0 0 0 0,0 0 0 0 0,0 0 1 0 0,0 0-1 0 0,1 0 0 0 0,-1 1 0 0 0,0-1 1 0 0,0 0-1 0 0,0 0 0 0 0,0 0 0 0 0,0 0 1 0 0,0 0-1 0 0,0 0 0 0 0,0 0 0 0 0,0 0 1 0 0,0 0-1 0 0,0 0 0 0 0,0 0 0 0 0,0 0 1 0 0,0 0-1 0 0,1 0 0 0 0,-1 0 0 0 0,0 0 1 0 0,0 0-1 0 0,0 0 0 0 0,0 0 0 0 0,0 0 1 0 0,0 0-1 0 0,12 0-51 0 0,13 2-1180 0 0,-24-2 1192 0 0,-1 0-1 0 0,1 0 0 0 0,-1 0 0 0 0,1 1 1 0 0,-1-1-1 0 0,0 0 0 0 0,1 0 0 0 0,-1 1 1 0 0,1-1-1 0 0,-1 0 0 0 0,1 1 0 0 0,-1-1 1 0 0,0 1-1 0 0,1-1 0 0 0,-1 0 0 0 0,0 1 1 0 0,1-1-1 0 0,-1 1 0 0 0,0-1 0 0 0,0 1 1 0 0,1-1-1 0 0,-1 1 0 0 0,0-1 0 0 0,0 1 1 0 0,0-1-1 0 0,0 1 0 0 0,0-1 0 0 0,1 1 1 0 0,-1-1-1 0 0,0 1 0 0 0,0-1 0 0 0,0 1 1 0 0,-1-1-1 0 0,1 1 0 0 0,0-1 0 0 0,0 1 1 0 0,0-1-1 0 0,0 1 0 0 0,0-1 1 0 0,-1 1-1 0 0,1 0 0 0 0,-1 0 97 0 0,0 0-1 0 0,0 0 1 0 0,0 1 0 0 0,0-1 0 0 0,0-1-1 0 0,0 1 1 0 0,0 0 0 0 0,0 0 0 0 0,-1 0-1 0 0,1 0 1 0 0,0-1 0 0 0,0 1 0 0 0,-1-1-1 0 0,1 1 1 0 0,0-1 0 0 0,-1 1 0 0 0,1-1-1 0 0,-1 0 1 0 0,1 0 0 0 0,0 0 0 0 0,-1 0-1 0 0,1 0 1 0 0,-1 0 0 0 0,1 0 0 0 0,-3 0-1 0 0,2 0 45 0 0,0 0 0 0 0,0-1 0 0 0,0 1 0 0 0,-1 0 0 0 0,1-1 0 0 0,0 1-1 0 0,0-1 1 0 0,0 1 0 0 0,0-1 0 0 0,0 0 0 0 0,0 0 0 0 0,0 0 0 0 0,0 0 0 0 0,0-1 0 0 0,1 1-1 0 0,-3-2 1 0 0,3 1-108 0 0,1 1-1 0 0,-1-1 1 0 0,0 0-1 0 0,1 0 1 0 0,0 0-1 0 0,-1 1 0 0 0,1-1 1 0 0,0 0-1 0 0,0 0 1 0 0,0 0-1 0 0,0 0 1 0 0,0 0-1 0 0,0 0 0 0 0,1 1 1 0 0,-1-1-1 0 0,0 0 1 0 0,1 0-1 0 0,0 0 1 0 0,-1 1-1 0 0,1-1 1 0 0,0 0-1 0 0,0 1 0 0 0,0-1 1 0 0,0 0-1 0 0,0 1 1 0 0,1 0-1 0 0,-1-1 1 0 0,0 1-1 0 0,1 0 1 0 0,-1-1-1 0 0,4-1 0 0 0,3-3-86 0 0,0-1-1 0 0,1 1 1 0 0,-1 1-1 0 0,14-6 1 0 0,-4 2-69 0 0,2 1 0 0 0,31-8 0 0 0,-44 14 61 0 0,0 0 0 0 0,0 1 0 0 0,0 0 0 0 0,1 0 0 0 0,-1 1 0 0 0,0 0 1 0 0,0 0-1 0 0,0 0 0 0 0,0 1 0 0 0,0 0 0 0 0,8 3 0 0 0,-13-3 34 0 0,0-1-1 0 0,0 1 1 0 0,-1 0-1 0 0,1 0 1 0 0,0 0-1 0 0,-1 0 1 0 0,1 0-1 0 0,-1 1 1 0 0,0-1-1 0 0,1 0 1 0 0,-1 1-1 0 0,0-1 1 0 0,0 1-1 0 0,0-1 1 0 0,0 1-1 0 0,0 0 1 0 0,0-1-1 0 0,0 1 1 0 0,0 2 0 0 0,0 0 5 0 0,0 0 0 0 0,0 0 1 0 0,0 0-1 0 0,-1 1 0 0 0,0-1 1 0 0,0 0-1 0 0,0 0 1 0 0,-1 6-1 0 0,-1 2 73 0 0,-1 0 0 0 0,0-1 0 0 0,-1 1 0 0 0,-10 21 0 0 0,-14 14 574 0 0,-1-1 0 0 0,-3-1 0 0 0,-58 64 0 0 0,60-75 33 0 0,28-32-585 0 0,1-1 0 0 0,-1 1 0 0 0,1 0 0 0 0,0 0 0 0 0,-1-1 1 0 0,1 1-1 0 0,0 0 0 0 0,0 0 0 0 0,0 0 0 0 0,0 0 0 0 0,1 1 0 0 0,-1-1 0 0 0,0 0 1 0 0,0 3-1 0 0,2-4 26 0 0,-1 1 0 0 0,1-1 0 0 0,-1 0 0 0 0,1 0 0 0 0,-1 0 0 0 0,1-1 0 0 0,0 1 0 0 0,-1 0 0 0 0,1 0 1 0 0,0 0-1 0 0,0 0 0 0 0,0-1 0 0 0,0 1 0 0 0,0 0 0 0 0,0-1 0 0 0,0 1 0 0 0,0 0 0 0 0,0-1 0 0 0,0 0 0 0 0,0 1 0 0 0,0-1 0 0 0,0 1 0 0 0,0-1 1 0 0,0 0-1 0 0,0 0 0 0 0,0 0 0 0 0,0 0 0 0 0,2 0 0 0 0,55 7 555 0 0,-1-2 1 0 0,106-7-1 0 0,-114 1-500 0 0,24-7-16 0 0,-22 2-6689 0 0,-40 4 3324 0 0,8-6-1696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0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2428 0 0,'0'0'8613'0'0,"18"2"-8573"0"0,145 25 269 0 0,-97-15 225 0 0,1-3 0 0 0,135-1 1 0 0,-201-7-534 0 0,-1 1 0 0 0,1-1 1 0 0,-1 1-1 0 0,1-1 1 0 0,-1 1-1 0 0,0-1 1 0 0,0 1-1 0 0,0-1 1 0 0,0 1-1 0 0,0-1 1 0 0,0 1-1 0 0,0 1 0 0 0,0 0 82 0 0,-3 17 195 0 0,-1 0 0 0 0,0 0 0 0 0,-1 0 0 0 0,-1-1 0 0 0,-1 1 0 0 0,-15 28 0 0 0,10-22-115 0 0,-48 106 539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0 220 0 0,'0'0'10948'0'0,"-14"14"-10518"0"0,-105 113-314 0 0,-72 82-2035 0 0,188-205 995 0 0,0 1 0 0 0,0-1 0 0 0,1 0 0 0 0,-1 0 1 0 0,-3 10-1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15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344 118 116 0 0,'0'0'8627'0'0,"-4"-11"-8196"0"0,-2-3-286 0 0,3 8-26 0 0,1 0-1 0 0,-1-1 1 0 0,1 0-1 0 0,0 0 1 0 0,1 0-1 0 0,-1-7 1 0 0,2 13-94 0 0,0-1 1 0 0,0 1-1 0 0,0-1 0 0 0,0 1 1 0 0,0 0-1 0 0,1-1 1 0 0,-1 1-1 0 0,1 0 0 0 0,-1-1 1 0 0,1 1-1 0 0,-1 0 1 0 0,1-1-1 0 0,0 1 0 0 0,-1 0 1 0 0,1 0-1 0 0,0 0 0 0 0,0 0 1 0 0,0 0-1 0 0,0 0 1 0 0,0 0-1 0 0,0 0 0 0 0,0 0 1 0 0,1 0-1 0 0,-1 0 0 0 0,0 1 1 0 0,0-1-1 0 0,1 0 1 0 0,-1 1-1 0 0,0-1 0 0 0,1 1 1 0 0,-1 0-1 0 0,0-1 1 0 0,1 1-1 0 0,-1 0 0 0 0,3 0 1 0 0,8-2-221 0 0,0 0-1 0 0,0 2 1 0 0,14 0 0 0 0,-18 0 149 0 0,13 0-125 0 0,-1 1 0 0 0,35 5 0 0 0,-49-5 108 0 0,0 0 0 0 0,-1 1 0 0 0,0-1 0 0 0,1 1 0 0 0,-1 0 0 0 0,0 1 0 0 0,0-1 1 0 0,0 1-1 0 0,0 0 0 0 0,-1 0 0 0 0,1 0 0 0 0,-1 1 0 0 0,1 0 0 0 0,-1 0 0 0 0,4 5 0 0 0,-7-8 31 0 0,-1 1 0 0 0,1 0-1 0 0,0 0 1 0 0,-1-1 0 0 0,1 1-1 0 0,-1 0 1 0 0,1 0 0 0 0,-1 0-1 0 0,0 0 1 0 0,0-1 0 0 0,0 1 0 0 0,0 0-1 0 0,0 0 1 0 0,0 0 0 0 0,0 0-1 0 0,-1 0 1 0 0,1-1 0 0 0,-1 1-1 0 0,1 0 1 0 0,-1 0 0 0 0,0-1 0 0 0,0 1-1 0 0,0 0 1 0 0,0-1 0 0 0,0 1-1 0 0,0-1 1 0 0,0 1 0 0 0,-2 1 0 0 0,-5 6 95 0 0,0 0 0 0 0,0-1 1 0 0,-13 9-1 0 0,16-13-53 0 0,-21 16 166 0 0,-2-1 0 0 0,0-1 0 0 0,-1-1 0 0 0,-34 13 0 0 0,-129 41 844 0 0,192-71-1026 0 0,0 0-1 0 0,0 0 1 0 0,0 0-1 0 0,-1 0 1 0 0,1 1 0 0 0,0-1-1 0 0,0 0 1 0 0,-1 0-1 0 0,1 0 1 0 0,0 0 0 0 0,0 0-1 0 0,0 0 1 0 0,-1 0-1 0 0,1 1 1 0 0,0-1 0 0 0,0 0-1 0 0,0 0 1 0 0,0 0-1 0 0,-1 0 1 0 0,1 1 0 0 0,0-1-1 0 0,0 0 1 0 0,0 0 0 0 0,0 0-1 0 0,0 1 1 0 0,0-1-1 0 0,-1 0 1 0 0,1 0 0 0 0,0 0-1 0 0,0 1 1 0 0,0-1-1 0 0,0 0 1 0 0,0 0 0 0 0,0 1-1 0 0,0-1 1 0 0,0 0-1 0 0,0 0 1 0 0,0 1 0 0 0,0-1-1 0 0,0 0 1 0 0,0 0 0 0 0,0 0-1 0 0,1 1 1 0 0,-1-1-1 0 0,0 0 1 0 0,0 0 0 0 0,0 0-1 0 0,0 1 1 0 0,14 12 116 0 0,28 10 341 0 0,-37-20-476 0 0,38 18 30 0 0,32 19-115 0 0,-68-36 44 0 0,-1 0 0 0 0,1 1 0 0 0,-1 0 0 0 0,0 0 0 0 0,-1 0 0 0 0,1 1 0 0 0,-1 0 0 0 0,5 7 1 0 0,-9-11 23 0 0,0-1 0 0 0,1 1 1 0 0,-1 0-1 0 0,-1 0 0 0 0,1 0 1 0 0,0 0-1 0 0,0 0 0 0 0,-1 0 1 0 0,1 0-1 0 0,-1 0 0 0 0,0 0 1 0 0,0 0-1 0 0,1 0 0 0 0,-1 0 1 0 0,0 0-1 0 0,-1 0 0 0 0,1 0 1 0 0,0 0-1 0 0,-1 0 0 0 0,1 0 1 0 0,-1 0-1 0 0,-1 3 0 0 0,1-2 102 0 0,-1 0-1 0 0,-1 0 0 0 0,1 0 0 0 0,0 0 0 0 0,-1-1 0 0 0,0 1 1 0 0,0-1-1 0 0,1 1 0 0 0,-1-1 0 0 0,0 0 0 0 0,-6 3 0 0 0,-4 1 389 0 0,-1 0 0 0 0,1-1 0 0 0,-1 0 0 0 0,0-1 0 0 0,-17 2 0 0 0,6-3 252 0 0,-48 0 0 0 0,53-4-635 0 0,0 2 0 0 0,0 0 0 0 0,-39 8 0 0 0,54-7-137 0 0,0-1 0 0 0,1 1 0 0 0,-1 0 0 0 0,1 1 0 0 0,-1-1 0 0 0,1 1 0 0 0,0 0-1 0 0,-5 4 1 0 0,7-5-274 0 0,0-1-1 0 0,1 1 0 0 0,-1 0 0 0 0,0 0 0 0 0,1-1 1 0 0,0 1-1 0 0,0 0 0 0 0,-1 1 0 0 0,1-1 0 0 0,0 0 1 0 0,-1 3-1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26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18 1772 0 0,'0'0'12141'0'0,"1"-4"-11570"0"0,-1-9-418 0 0,-6 16 78 0 0,-14 30 525 0 0,11-18-245 0 0,-66 102-104 0 0,-5-4-1 0 0,-115 126 1 0 0,182-226-837 0 0,-14 17-583 0 0,16-11-2542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26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26 1528 0 0,'0'0'11873'0'0,"-13"9"-11529"0"0,1-1-218 0 0,-2 1 38 0 0,0 1-1 0 0,0 1 1 0 0,1 0 0 0 0,-14 15-1 0 0,2 0 182 0 0,-40 57 1 0 0,59-75-342 0 0,1 1 0 0 0,-1 1 1 0 0,2-1-1 0 0,-1 1 1 0 0,1 0-1 0 0,1 0 1 0 0,-1 0-1 0 0,2 0 0 0 0,0 0 1 0 0,0 1-1 0 0,-1 12 1 0 0,4-22-5 0 0,-1 1-1 0 0,0 0 1 0 0,1-1 0 0 0,-1 1 0 0 0,1 0 0 0 0,-1-1-1 0 0,1 1 1 0 0,0-1 0 0 0,0 1 0 0 0,0-1 0 0 0,0 1-1 0 0,0-1 1 0 0,0 0 0 0 0,0 1 0 0 0,0-1 0 0 0,0 0-1 0 0,1 0 1 0 0,-1 0 0 0 0,0 0 0 0 0,1 0 0 0 0,-1 0-1 0 0,1 0 1 0 0,-1-1 0 0 0,1 1 0 0 0,0 0 0 0 0,-1-1-1 0 0,1 1 1 0 0,-1-1 0 0 0,1 0 0 0 0,0 0 0 0 0,-1 1-1 0 0,1-1 1 0 0,0 0 0 0 0,2-1 0 0 0,7 2 87 0 0,-1-1-1 0 0,1 0 1 0 0,0-1 0 0 0,12-3 0 0 0,-10 1-2 0 0,1 0 0 0 0,-1-2 1 0 0,0 1-1 0 0,0-2 0 0 0,-1 1 0 0 0,1-2 0 0 0,-1 0 0 0 0,-1 0 1 0 0,1-1-1 0 0,-1-1 0 0 0,-1 1 0 0 0,1-2 0 0 0,10-12 0 0 0,-15 14-10 0 0,0 1-1 0 0,0-1 1 0 0,-1 0-1 0 0,0-1 1 0 0,0 1-1 0 0,-1-1 1 0 0,0 0-1 0 0,0 0 1 0 0,-1-1-1 0 0,-1 1 0 0 0,1-1 1 0 0,-2 1-1 0 0,1-1 1 0 0,-1 0-1 0 0,-1 1 1 0 0,0-1-1 0 0,0 0 1 0 0,-1 0-1 0 0,-3-16 1 0 0,4 23-101 0 0,-1-1 0 0 0,0 0 0 0 0,-1 1 1 0 0,1-1-1 0 0,-1 1 0 0 0,1 0 0 0 0,-1-1 1 0 0,0 1-1 0 0,0 0 0 0 0,-1 0 0 0 0,1 0 1 0 0,-1 0-1 0 0,1 1 0 0 0,-1-1 0 0 0,0 1 1 0 0,0-1-1 0 0,0 1 0 0 0,0 0 0 0 0,-5-2 1 0 0,-30-8-1951 0 0,-5 9-3558 0 0,13 3-591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29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2945 8433 0 0,'0'0'5602'0'0,"15"3"-5440"0"0,161 15 531 0 0,186-5 0 0 0,-253-12-700 0 0,985 50 135 0 0,-1034-46-122 0 0,38 3 35 0 0,2-4-1 0 0,131-11 0 0 0,-209 3 156 0 0,-1 0 0 0 0,1-1 0 0 0,-1-2 0 0 0,-1 0 0 0 0,1-1-1 0 0,-1-1 1 0 0,-1-1 0 0 0,1-1 0 0 0,23-17 0 0 0,-7 0 49 0 0,-1-2 1 0 0,-1-1-1 0 0,44-52 1 0 0,368-518-29 0 0,-398 531-220 0 0,103-152-138 0 0,-11-6 0 0 0,135-300 1 0 0,-252 476 210 0 0,19-68 1 0 0,-36 100-21 0 0,-2 1 1 0 0,0-1-1 0 0,-1 1 0 0 0,-1-1 1 0 0,-1 0-1 0 0,0 0 0 0 0,-3-21 1 0 0,0 31-39 0 0,-1 0 1 0 0,0 0-1 0 0,0 1 0 0 0,-1-1 1 0 0,0 1-1 0 0,0 0 0 0 0,-1 0 1 0 0,0 0-1 0 0,-1 1 1 0 0,0 0-1 0 0,0 0 0 0 0,-1 0 1 0 0,0 1-1 0 0,0 0 1 0 0,-1 1-1 0 0,0-1 0 0 0,0 1 1 0 0,-14-7-1 0 0,-10-5-77 0 0,-1 1 0 0 0,0 2 1 0 0,-65-20-1 0 0,-544-118-469 0 0,236 65 494 0 0,-442-163 250 0 0,828 243-243 0 0,0 2 1 0 0,0 0-1 0 0,-1 1 1 0 0,0 1-1 0 0,0 1 1 0 0,-29 0-1 0 0,47 3-12 0 0,0 0-1 0 0,0 1 0 0 0,0-1 0 0 0,0 1 0 0 0,1 0 1 0 0,-1 0-1 0 0,0 0 0 0 0,0 0 0 0 0,1 1 1 0 0,-1-1-1 0 0,1 1 0 0 0,-1-1 0 0 0,1 1 0 0 0,0 0 1 0 0,-4 4-1 0 0,-1 2-41 0 0,0 0 0 0 0,1 1 0 0 0,-7 11 1 0 0,7-9 76 0 0,-227 413 516 0 0,127-220-261 0 0,54-109-148 0 0,-287 551 348 0 0,37 13-217 0 0,264-557-192 0 0,-37 144 1 0 0,61-180 188 0 0,2 1 0 0 0,3 1 0 0 0,-1 91 0 0 0,10-119 443 0 0,6 50 1 0 0,-4-79-627 0 0,0 1 0 0 0,1 0 0 0 0,0 0 1 0 0,1-1-1 0 0,0 0 0 0 0,1 0 0 0 0,0 0 1 0 0,9 14-1 0 0,-13-23-40 0 0,0 0-1 0 0,0-1 1 0 0,1 1 0 0 0,-1-1 0 0 0,0 0-1 0 0,0 1 1 0 0,1-1 0 0 0,-1 0-1 0 0,1 0 1 0 0,-1 0 0 0 0,1 0 0 0 0,-1 0-1 0 0,1 0 1 0 0,0 0 0 0 0,0-1-1 0 0,-1 1 1 0 0,1 0 0 0 0,0-1 0 0 0,0 1-1 0 0,0-1 1 0 0,-1 0 0 0 0,1 0-1 0 0,0 0 1 0 0,0 0 0 0 0,0 0 0 0 0,0 0-1 0 0,0 0 1 0 0,-1-1 0 0 0,4 0-1 0 0,3-2-230 0 0,1 0 0 0 0,-1-1 0 0 0,0 0 0 0 0,0-1 0 0 0,8-6 0 0 0,17-9-1305 0 0,24-8-4341 0 0,-17 1 130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1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 80 9881 0 0,'0'0'1515'0'0,"-14"-11"-723"0"0,2-1-625 0 0,7 7-111 0 0,0 0 0 0 0,0 0 0 0 0,0 0 1 0 0,-1 1-1 0 0,1 0 0 0 0,-1 0 0 0 0,0 1 0 0 0,0-1 0 0 0,-1 1 0 0 0,1 1 1 0 0,-1-1-1 0 0,1 1 0 0 0,-1 0 0 0 0,-9-1 0 0 0,-2 2 132 0 0,-1 0 0 0 0,1 1 0 0 0,0 1 0 0 0,0 1 0 0 0,0 0 0 0 0,0 2 0 0 0,0 0 0 0 0,1 1 0 0 0,-1 1 0 0 0,1 0 0 0 0,1 1 0 0 0,-1 1 0 0 0,1 1 0 0 0,-26 18 0 0 0,18-10-139 0 0,0 2 0 0 0,0 1 0 0 0,2 1-1 0 0,1 1 1 0 0,0 0 0 0 0,2 2 0 0 0,1 0 0 0 0,-17 30 0 0 0,29-44-82 0 0,0 1 0 0 0,1 0 1 0 0,0 1-1 0 0,1-1 0 0 0,0 1 1 0 0,1-1-1 0 0,0 1 0 0 0,1 0 1 0 0,0 0-1 0 0,1 13 0 0 0,1-20-7 0 0,0 0 0 0 0,0 0-1 0 0,1 0 1 0 0,0 0-1 0 0,0 0 1 0 0,0 0 0 0 0,1 0-1 0 0,0 0 1 0 0,0-1-1 0 0,0 1 1 0 0,0 0 0 0 0,1-1-1 0 0,-1 0 1 0 0,1 0-1 0 0,0 0 1 0 0,1 0 0 0 0,-1 0-1 0 0,1 0 1 0 0,0-1-1 0 0,0 0 1 0 0,0 1 0 0 0,0-2-1 0 0,0 1 1 0 0,0 0 0 0 0,1-1-1 0 0,6 3 1 0 0,0-1-23 0 0,1 0 0 0 0,0 0 0 0 0,0-1 0 0 0,0-1 0 0 0,0 0 0 0 0,0-1 0 0 0,1 0 0 0 0,-1-1 0 0 0,13-1 0 0 0,-6-1 55 0 0,0-1 1 0 0,1 0-1 0 0,-1-2 0 0 0,-1-1 0 0 0,22-8 0 0 0,-3-3 107 0 0,-1-2-1 0 0,-1-1 0 0 0,0-2 0 0 0,58-49 0 0 0,93-101 1457 0 0,-167 161-1170 0 0,-19 11-380 0 0,1 0 1 0 0,-1 0-1 0 0,1 0 0 0 0,-1 0 1 0 0,0 0-1 0 0,1 0 1 0 0,-1 0-1 0 0,1 0 1 0 0,-1 0-1 0 0,1 0 1 0 0,-1 1-1 0 0,0-1 1 0 0,1 0-1 0 0,-1 0 0 0 0,1 0 1 0 0,-1 1-1 0 0,0-1 1 0 0,1 0-1 0 0,-1 1 1 0 0,0-1-1 0 0,1 0 1 0 0,-1 0-1 0 0,0 1 1 0 0,0-1-1 0 0,1 1 1 0 0,-1 0-1 0 0,2 3 4 0 0,-1 0-1 0 0,0 0 1 0 0,0 0 0 0 0,0 0-1 0 0,-1 0 1 0 0,0 1 0 0 0,0 3-1 0 0,1-7-4 0 0,-6 163 196 0 0,0-9-1954 0 0,6-149 1479 0 0,-1-1-1 0 0,1 1 1 0 0,0-1-1 0 0,0 1 1 0 0,1-1 0 0 0,-1 0-1 0 0,1 0 1 0 0,0 1-1 0 0,4 5 1 0 0,-5-9 19 0 0,1 0 0 0 0,-1-1 0 0 0,0 1 1 0 0,0 0-1 0 0,1-1 0 0 0,-1 1 0 0 0,1-1 1 0 0,0 1-1 0 0,-1-1 0 0 0,1 0 1 0 0,0 0-1 0 0,0 0 0 0 0,-1 0 0 0 0,1 0 1 0 0,0 0-1 0 0,0 0 0 0 0,0-1 0 0 0,0 1 1 0 0,0-1-1 0 0,1 0 0 0 0,-1 1 0 0 0,0-1 1 0 0,0 0-1 0 0,0 0 0 0 0,0 0 0 0 0,0 0 1 0 0,0-1-1 0 0,0 1 0 0 0,3-1 0 0 0,25-11-4404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1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69 820 0 0,'0'0'10252'0'0,"15"14"-9994"0"0,22 23-80 0 0,44 55 0 0 0,-72-80-162 0 0,1 0 0 0 0,0-1 0 0 0,1-1 0 0 0,0 0 0 0 0,1 0 0 0 0,0-1 0 0 0,0 0 1 0 0,1-1-1 0 0,27 12 0 0 0,-34-18 21 0 0,0 1 0 0 0,0-1 0 0 0,0-1 0 0 0,1 1 0 0 0,-1-1 0 0 0,0 0 0 0 0,1-1 0 0 0,-1 0 0 0 0,1 0 1 0 0,-1 0-1 0 0,1 0 0 0 0,-1-1 0 0 0,1 0 0 0 0,-1-1 0 0 0,0 1 0 0 0,1-1 0 0 0,-1-1 0 0 0,0 1 0 0 0,0-1 1 0 0,-1 0-1 0 0,1 0 0 0 0,0-1 0 0 0,-1 1 0 0 0,0-1 0 0 0,7-7 0 0 0,-2 1 123 0 0,-1 0-1 0 0,0-1 1 0 0,-1-1-1 0 0,1 1 1 0 0,-2-1-1 0 0,0-1 1 0 0,-1 1-1 0 0,9-25 1 0 0,-11 28-132 0 0,-1-2 1 0 0,0 1 0 0 0,-1 0 0 0 0,0 0 0 0 0,-1-1 0 0 0,0 1-1 0 0,-1-1 1 0 0,0 1 0 0 0,0-1 0 0 0,-1 1 0 0 0,-1-1 0 0 0,-3-14-1 0 0,5 24-85 0 0,0 0-1 0 0,-1 1 1 0 0,1-1-1 0 0,0 0 0 0 0,-1 0 1 0 0,1 0-1 0 0,-1 1 1 0 0,1-1-1 0 0,-1 0 0 0 0,1 0 1 0 0,-1 1-1 0 0,0-1 1 0 0,1 1-1 0 0,-1-1 1 0 0,0 0-1 0 0,1 1 0 0 0,-1-1 1 0 0,0 1-1 0 0,-1-1 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1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0 5348 0 0,'0'0'7802'0'0,"-4"15"-6908"0"0,-10 29-160 0 0,-34 73 0 0 0,-116 238-4028 0 0,163-352 3171 0 0,-3 8-849 0 0,-1 0 1 0 0,0-1-1 0 0,-1 0 1 0 0,-8 11-1 0 0,-5 0-3041 0 0</inkml:trace>
  <inkml:trace contextRef="#ctx0" brushRef="#br0" timeOffset="1">1 280 6765 0 0,'0'0'7104'0'0,"16"11"-6495"0"0,4 2-422 0 0,-5-4-62 0 0,-1 1 0 0 0,1 1-1 0 0,-2 1 1 0 0,16 15 0 0 0,52 56 96 0 0,77 72-3659 0 0,-153-150 2889 0 0,20 13-5022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4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89 2720 0 0,'0'0'5884'0'0,"-8"-13"-4921"0"0,-26-41-117 0 0,20 32 1675 0 0,14 22-2481 0 0,-1 0 0 0 0,1 0 0 0 0,0 0-1 0 0,0 0 1 0 0,0 0 0 0 0,0 0 0 0 0,-1 0 0 0 0,1 0 0 0 0,0 0 0 0 0,0 0-1 0 0,0 0 1 0 0,0 1 0 0 0,0-1 0 0 0,-1 0 0 0 0,1 0 0 0 0,0 0 0 0 0,0 0-1 0 0,0 0 1 0 0,0 0 0 0 0,0 0 0 0 0,0 0 0 0 0,-1 0 0 0 0,1 1 0 0 0,0-1 0 0 0,0 0-1 0 0,0 0 1 0 0,0 0 0 0 0,0 0 0 0 0,0 0 0 0 0,0 1 0 0 0,0-1 0 0 0,0 0-1 0 0,0 0 1 0 0,0 0 0 0 0,0 0 0 0 0,0 0 0 0 0,0 1 0 0 0,0-1 0 0 0,0 0-1 0 0,0 0 1 0 0,0 0 0 0 0,0 0 0 0 0,0 1 0 0 0,0-1 0 0 0,0 0 0 0 0,0 0-1 0 0,0 0 1 0 0,0 0 0 0 0,0 0 0 0 0,0 1 0 0 0,0-1 0 0 0,0 0 0 0 0,0 5-458 0 0,-91 542 3601 0 0,66-414-3055 0 0,-16 263 1 0 0,41-318-1005 0 0,15 120 1 0 0,-8-153-1345 0 0,2 0 1 0 0,15 44-1 0 0,-17-73-711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5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1 407 4484 0 0,'0'0'3941'0'0,"9"-16"-3312"0"0,112-151 1035 0 0,-104 146-1331 0 0,45-58 121 0 0,-56 70-353 0 0,0 0-1 0 0,-1-1 1 0 0,0 0 0 0 0,0 0-1 0 0,-1 0 1 0 0,5-20-1 0 0,-9 29-61 0 0,0 0 0 0 0,1 0 0 0 0,-1 0 0 0 0,1 0 0 0 0,-1 0-1 0 0,0 0 1 0 0,0 0 0 0 0,0 0 0 0 0,0 0 0 0 0,0 0 0 0 0,0 0 0 0 0,0 0 0 0 0,0 0-1 0 0,0-1 1 0 0,0 1 0 0 0,0 0 0 0 0,-1 0 0 0 0,1 0 0 0 0,0 0 0 0 0,-1 0 0 0 0,1 1-1 0 0,-1-1 1 0 0,1 0 0 0 0,-1 0 0 0 0,0 0 0 0 0,1 0 0 0 0,-1 0 0 0 0,0 1 0 0 0,1-1 0 0 0,-1 0-1 0 0,0 0 1 0 0,0 1 0 0 0,0-1 0 0 0,0 1 0 0 0,0-1 0 0 0,0 1 0 0 0,0-1 0 0 0,0 1-1 0 0,0 0 1 0 0,0-1 0 0 0,0 1 0 0 0,0 0 0 0 0,0 0 0 0 0,0 0 0 0 0,-1-1 0 0 0,-1 2 16 0 0,0-1 1 0 0,-1 0 0 0 0,1 1-1 0 0,0 0 1 0 0,0 0-1 0 0,0 0 1 0 0,0 0 0 0 0,0 0-1 0 0,0 1 1 0 0,0-1 0 0 0,0 1-1 0 0,0 0 1 0 0,1-1-1 0 0,-4 4 1 0 0,-4 6-1 0 0,0 0 1 0 0,1 1-1 0 0,1 0 0 0 0,-1 0 1 0 0,2 1-1 0 0,0 0 0 0 0,0 0 0 0 0,1 0 1 0 0,1 1-1 0 0,0 0 0 0 0,1 1 1 0 0,1-1-1 0 0,0 1 0 0 0,1-1 0 0 0,-1 26 1 0 0,3-17-115 0 0,0 0 0 0 0,1 1 0 0 0,2-1 1 0 0,0 0-1 0 0,1 0 0 0 0,2 0 0 0 0,0-1 0 0 0,1 0 1 0 0,14 29-1 0 0,-13-36-155 0 0,20 39-567 0 0,-26-50 619 0 0,1-1 1 0 0,-1 1-1 0 0,1-1 1 0 0,0 1-1 0 0,0-1 1 0 0,0 0-1 0 0,0 0 1 0 0,0-1-1 0 0,1 1 1 0 0,-1-1-1 0 0,5 3 1 0 0,-7-5 73 0 0,-1 1 1 0 0,1-1-1 0 0,0 0 0 0 0,0 0 1 0 0,0 1-1 0 0,0-1 0 0 0,-1 0 1 0 0,1 0-1 0 0,0 0 0 0 0,0 0 1 0 0,0 0-1 0 0,0 0 0 0 0,-1 0 1 0 0,1 0-1 0 0,0-1 1 0 0,0 1-1 0 0,0 0 0 0 0,0 0 1 0 0,-1-1-1 0 0,1 1 0 0 0,0 0 1 0 0,0-1-1 0 0,-1 1 0 0 0,1-1 1 0 0,1 0-1 0 0,-1-1-64 0 0,1 1-1 0 0,-1-1 1 0 0,1 0 0 0 0,-1 0-1 0 0,1 0 1 0 0,-1 0-1 0 0,0 0 1 0 0,0-1 0 0 0,1-1-1 0 0,10-51-3131 0 0,-12 55 3243 0 0,8-84-4178 0 0,-5-1 3765 0 0,-3 28 4084 0 0,10-60 0 0 0,-10 115-3533 0 0,0 0-1 0 0,1 0 1 0 0,-1 0-1 0 0,1 0 1 0 0,-1 0-1 0 0,1 0 1 0 0,-1 1-1 0 0,1-1 1 0 0,0 0 0 0 0,0 0-1 0 0,0 0 1 0 0,0 1-1 0 0,0-1 1 0 0,1 0-1 0 0,-1 1 1 0 0,0-1-1 0 0,1 1 1 0 0,-1 0-1 0 0,1-1 1 0 0,-1 1-1 0 0,3-1 1 0 0,-2 1-58 0 0,-1 1 1 0 0,1 0 0 0 0,0-1 0 0 0,0 1 0 0 0,-1 0-1 0 0,1 0 1 0 0,0 0 0 0 0,0 0 0 0 0,-1 1 0 0 0,1-1-1 0 0,0 0 1 0 0,0 1 0 0 0,-1-1 0 0 0,1 1 0 0 0,0 0-1 0 0,-1-1 1 0 0,1 1 0 0 0,-1 0 0 0 0,1 0 0 0 0,-1 0-1 0 0,1 0 1 0 0,-1 0 0 0 0,0 1 0 0 0,2 0 0 0 0,8 9 70 0 0,0 0 0 0 0,-1 1 0 0 0,0 0 0 0 0,-1 0 0 0 0,-1 1 0 0 0,0 0 1 0 0,0 1-1 0 0,-1-1 0 0 0,-1 2 0 0 0,0-1 0 0 0,-1 1 0 0 0,-1-1 0 0 0,0 1 1 0 0,-1 1-1 0 0,-1-1 0 0 0,0 0 0 0 0,-1 1 0 0 0,-1-1 0 0 0,0 1 0 0 0,-3 15 1 0 0,10-51 28 0 0,0 0 0 0 0,1 1 0 0 0,1 0 0 0 0,21-33 0 0 0,-13 23-60 0 0,-14 24-95 0 0,12-23-74 0 0,1 1 0 0 0,1 0 0 0 0,2 1 0 0 0,24-27 0 0 0,-42 52 71 0 0,1-1 0 0 0,-1 1 1 0 0,0 0-1 0 0,0 0 0 0 0,0 0 0 0 0,1 0 0 0 0,-1 0 0 0 0,0 0 0 0 0,1 0 1 0 0,-1 0-1 0 0,1 1 0 0 0,-1-1 0 0 0,1 1 0 0 0,0-1 0 0 0,-1 1 0 0 0,1-1 0 0 0,-1 1 1 0 0,1 0-1 0 0,0 0 0 0 0,-1 0 0 0 0,1 0 0 0 0,0 0 0 0 0,-1 0 0 0 0,1 0 1 0 0,0 1-1 0 0,-1-1 0 0 0,1 0 0 0 0,-1 1 0 0 0,1 0 0 0 0,-1-1 0 0 0,1 1 0 0 0,-1 0 1 0 0,1 0-1 0 0,-1 0 0 0 0,0-1 0 0 0,1 1 0 0 0,-1 1 0 0 0,0-1 0 0 0,0 0 0 0 0,0 0 1 0 0,0 0-1 0 0,0 1 0 0 0,0-1 0 0 0,0 1 0 0 0,1 1 0 0 0,6 10 114 0 0,-1 0-1 0 0,0 1 0 0 0,-1-1 0 0 0,5 17 1 0 0,-5-14-59 0 0,6 16-16 0 0,42 95-712 0 0,-45-111-678 0 0,0 0-1 0 0,23 28 1 0 0,-15-26-1782 0 0,5-5-1808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1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38 336 860 0 0,'0'0'4856'0'0,"13"-8"-3523"0"0,-2 2-1129 0 0,92-61 1297 0 0,-102 66-1470 0 0,14-10 707 0 0,0 0 1 0 0,21-23-1 0 0,-30 21 486 0 0,-13 8-450 0 0,5 4-780 0 0,0 1 0 0 0,0 0 0 0 0,0 0 0 0 0,-1 0 0 0 0,1 0 0 0 0,0 0 0 0 0,0 1 0 0 0,0-1 0 0 0,0 1 0 0 0,-3 0 1 0 0,-11 8-116 0 0,-1 0 1 0 0,1 1-1 0 0,1 0 1 0 0,0 2-1 0 0,1 0 1 0 0,0 0-1 0 0,0 1 1 0 0,1 1 0 0 0,1 0-1 0 0,-11 18 1 0 0,18-25 98 0 0,1 0 1 0 0,-1 1-1 0 0,2 0 1 0 0,-1 0-1 0 0,1 0 0 0 0,0 0 1 0 0,1 0-1 0 0,-3 16 1 0 0,4-22 22 0 0,1 0 0 0 0,0 0 1 0 0,-1 0-1 0 0,1 0 0 0 0,0 0 1 0 0,0 0-1 0 0,0 0 0 0 0,1 0 0 0 0,-1 0 1 0 0,0 0-1 0 0,1 0 0 0 0,-1 0 1 0 0,1 0-1 0 0,0 0 0 0 0,-1 0 1 0 0,1 0-1 0 0,0-1 0 0 0,0 1 0 0 0,0 0 1 0 0,1-1-1 0 0,-1 1 0 0 0,0-1 1 0 0,0 1-1 0 0,1-1 0 0 0,-1 1 1 0 0,1-1-1 0 0,0 0 0 0 0,-1 0 0 0 0,1 0 1 0 0,0 0-1 0 0,0 0 0 0 0,-1 0 1 0 0,1 0-1 0 0,0-1 0 0 0,0 1 1 0 0,0-1-1 0 0,0 1 0 0 0,0-1 0 0 0,0 0 1 0 0,0 0-1 0 0,4 0 0 0 0,4 0-77 0 0,1-1 0 0 0,-1-1 0 0 0,0 0-1 0 0,0 0 1 0 0,0-1 0 0 0,0 0 0 0 0,0-1-1 0 0,-1 0 1 0 0,0-1 0 0 0,1 0 0 0 0,-2 0-1 0 0,10-7 1 0 0,2-3-63 0 0,-1 0-1 0 0,0-2 1 0 0,-1 0 0 0 0,16-20-1 0 0,-23 23 44 0 0,-1 0-1 0 0,0-1 0 0 0,-1-1 1 0 0,0 1-1 0 0,-1-2 1 0 0,7-22-1 0 0,-12 31 87 0 0,0 0 0 0 0,-1 1 1 0 0,0-1-1 0 0,-1 0 0 0 0,0 0 0 0 0,0 0 0 0 0,-1 0 0 0 0,1 0 0 0 0,-2-1 0 0 0,1 1 0 0 0,-1 0 1 0 0,-1 0-1 0 0,1 0 0 0 0,-1 1 0 0 0,-1-1 0 0 0,-3-9 0 0 0,4 13 29 0 0,0 1-1 0 0,0-1 0 0 0,-1 1 1 0 0,1 0-1 0 0,-1 0 1 0 0,1 0-1 0 0,-1 1 0 0 0,0-1 1 0 0,0 0-1 0 0,0 1 1 0 0,0 0-1 0 0,-1 0 0 0 0,1 0 1 0 0,-1 0-1 0 0,1 0 1 0 0,-1 1-1 0 0,1 0 0 0 0,-1-1 1 0 0,0 1-1 0 0,0 1 1 0 0,0-1-1 0 0,0 0 0 0 0,0 1 1 0 0,1 0-1 0 0,-1 0 1 0 0,0 0-1 0 0,0 1 0 0 0,0-1 1 0 0,0 1-1 0 0,0 0 1 0 0,0 0-1 0 0,-5 2 0 0 0,-4 2 6 0 0,0 0 0 0 0,1 1 0 0 0,0 0 0 0 0,0 1 0 0 0,1 0 0 0 0,0 1 1 0 0,0 0-1 0 0,-13 13 0 0 0,12-7 59 0 0,0 0 0 0 0,0 1 0 0 0,1 0 0 0 0,1 1 0 0 0,1 0-1 0 0,0 1 1 0 0,1 0 0 0 0,1 0 0 0 0,0 1 0 0 0,2 0 0 0 0,0 0 0 0 0,1 0 0 0 0,0 1 0 0 0,2-1 0 0 0,0 1 0 0 0,1 0 0 0 0,1 0 0 0 0,3 19 0 0 0,-2-26-24 0 0,1 0-1 0 0,0 0 1 0 0,1-1-1 0 0,0 0 0 0 0,1 1 1 0 0,0-1-1 0 0,1-1 1 0 0,0 1-1 0 0,1 0 1 0 0,0-1-1 0 0,0 0 0 0 0,1-1 1 0 0,1 0-1 0 0,10 11 1 0 0,-10-12-214 0 0,0-1 0 0 0,0 0 0 0 0,0-1 1 0 0,1 0-1 0 0,0 0 0 0 0,0-1 1 0 0,1 0-1 0 0,0 0 0 0 0,-1-1 0 0 0,1-1 1 0 0,1 0-1 0 0,-1 0 0 0 0,0-1 0 0 0,1 0 1 0 0,20 1-1 0 0,-4-6-2224 0 0,6-9-775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5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1 545 2568 0 0,'3'-16'1299'0'0,"49"-204"3274"0"0,-43 188-4004 0 0,2 1 0 0 0,1-1 0 0 0,2 2 0 0 0,29-50 0 0 0,-36 70-325 0 0,0 0 1 0 0,1 0-1 0 0,0 1 1 0 0,0 1-1 0 0,1-1 1 0 0,0 1-1 0 0,1 1 1 0 0,0 0-1 0 0,12-7 1 0 0,-19 12-244 0 0,0 1 0 0 0,0-1 0 0 0,0 1 0 0 0,0 0 0 0 0,1-1 0 0 0,-1 2 0 0 0,0-1 0 0 0,1 0 0 0 0,-1 1 0 0 0,1-1 0 0 0,-1 1 0 0 0,1 0 0 0 0,-1 0 0 0 0,1 0 0 0 0,-1 1 0 0 0,0-1 0 0 0,1 1 0 0 0,-1 0 0 0 0,0 0 0 0 0,1 0 0 0 0,-1 1 0 0 0,0-1 0 0 0,0 1 0 0 0,0-1 0 0 0,0 1 0 0 0,0 0 0 0 0,0 0 0 0 0,-1 0 0 0 0,1 1 0 0 0,-1-1 0 0 0,1 1 0 0 0,-1-1 0 0 0,0 1 0 0 0,0 0 0 0 0,3 5 0 0 0,5 9 56 0 0,-1 1 0 0 0,-1 0-1 0 0,-1 0 1 0 0,-1 1 0 0 0,0 0 0 0 0,-1 0 0 0 0,3 32 0 0 0,5 143 630 0 0,-13-179-618 0 0,0 76 141 0 0,-13 93 1 0 0,-25 92-32 0 0,-12 184-34 0 0,51-305-176 0 0,1-132 9 0 0,0-1 0 0 0,1 1 0 0 0,2-1 0 0 0,11 36 0 0 0,-15-56 12 0 0,-1 1 0 0 0,1-1 0 0 0,0 0 0 0 0,0 0 0 0 0,0 1 0 0 0,0-1 0 0 0,0 0 0 0 0,1 0 0 0 0,-1 0 0 0 0,1 0 0 0 0,-1-1 0 0 0,1 1 0 0 0,0 0-1 0 0,-1 0 1 0 0,1-1 0 0 0,0 0 0 0 0,0 1 0 0 0,0-1 0 0 0,0 0 0 0 0,0 0 0 0 0,1 0 0 0 0,-1 0 0 0 0,4 1 0 0 0,-3-2 6 0 0,-1 0 0 0 0,1-1 0 0 0,-1 1 0 0 0,0-1 0 0 0,1 1 0 0 0,-1-1 0 0 0,0 0 0 0 0,1 0 0 0 0,-1 0 0 0 0,0 0 0 0 0,0-1 0 0 0,0 1 0 0 0,0 0 0 0 0,0-1 0 0 0,0 0 0 0 0,-1 1 0 0 0,1-1 0 0 0,0 0-1 0 0,-1 0 1 0 0,1 0 0 0 0,-1 0 0 0 0,0 0 0 0 0,2-3 0 0 0,2-4-27 0 0,-1 0-1 0 0,1 0 0 0 0,-2 0 0 0 0,1 0 0 0 0,-1-1 0 0 0,-1 1 1 0 0,0-1-1 0 0,0 0 0 0 0,0-15 0 0 0,-2 8 12 0 0,0 0 1 0 0,-1 0-1 0 0,-1 1 0 0 0,-9-34 0 0 0,-4 3 58 0 0,-2 0 0 0 0,-41-76 0 0 0,48 102-38 0 0,1 7 18 0 0,2-1 0 0 0,0 0 0 0 0,0 0 0 0 0,1 0 0 0 0,1-1 0 0 0,1 1 0 0 0,0-1 1 0 0,-1-22-1 0 0,5 34-47 0 0,0 1 0 0 0,1-1 0 0 0,-1 1 0 0 0,1-1 0 0 0,0 0 0 0 0,0 1 1 0 0,1 0-1 0 0,-1-1 0 0 0,1 1 0 0 0,-1 0 0 0 0,1-1 0 0 0,0 1 0 0 0,0 0 1 0 0,1 1-1 0 0,-1-1 0 0 0,1 0 0 0 0,-1 1 0 0 0,1-1 0 0 0,0 1 0 0 0,0 0 0 0 0,0 0 1 0 0,0 0-1 0 0,0 0 0 0 0,0 0 0 0 0,1 1 0 0 0,5-3 0 0 0,10-3-121 0 0,2 1-1 0 0,-1 0 1 0 0,31-4-1 0 0,-40 8 131 0 0,263-32-1266 0 0,-87 14-3352 0 0,-99 6-1331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5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10469 0 0,'0'0'3676'0'0,"100"-25"-3500"0"0,-58 25-88 0 0,-2 3-88 0 0,3 5-8 0 0,1 5-108 0 0,-6 3-200 0 0,-6 1-524 0 0,-9 0-376 0 0,-10-3-820 0 0,-13 8-2721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6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0 890 5276 0 0,'0'0'4237'0'0,"102"17"-4341"0"0,-59-12 104 0 0,5 0-48 0 0,5-2-212 0 0,-12 0-724 0 0,24-3-1564 0 0</inkml:trace>
  <inkml:trace contextRef="#ctx0" brushRef="#br0" timeOffset="1">1052 67 444 0 0,'0'0'9914'0'0,"17"-9"-9158"0"0,57-32-230 0 0,-69 38-445 0 0,0 1 0 0 0,1-1 0 0 0,-1 1-1 0 0,1 1 1 0 0,-1-1 0 0 0,1 1 0 0 0,0 0 0 0 0,0 0 0 0 0,-1 1 0 0 0,1-1 0 0 0,0 1 0 0 0,0 0 0 0 0,0 1 0 0 0,0 0 0 0 0,-1 0 0 0 0,1 0 0 0 0,0 0 0 0 0,-1 1 0 0 0,1 0 0 0 0,-1 0-1 0 0,1 1 1 0 0,-1 0 0 0 0,0-1 0 0 0,0 2 0 0 0,6 4 0 0 0,-3-1-1 0 0,-1 0 0 0 0,-1 0 0 0 0,1 0 1 0 0,-1 1-1 0 0,0 0 0 0 0,-1 1 0 0 0,0-1 0 0 0,0 1 0 0 0,-1 0 0 0 0,0 0 0 0 0,-1 1 0 0 0,5 16 0 0 0,-5-6 5 0 0,0 0 0 0 0,-1 1 0 0 0,-2-1-1 0 0,0 1 1 0 0,-1 0 0 0 0,-1-1 0 0 0,0 0-1 0 0,-2 1 1 0 0,-1-1 0 0 0,0 0 0 0 0,-1-1-1 0 0,-1 0 1 0 0,-12 23 0 0 0,-17 25 86 0 0,-2-1 0 0 0,-60 77 0 0 0,12-18 82 0 0,71-103-170 0 0,1 1 1 0 0,2 0-1 0 0,0 1 0 0 0,-15 46 1 0 0,24-63-120 0 0,2 0 0 0 0,-1 0 0 0 0,1 0 0 0 0,0 0 0 0 0,0 1 0 0 0,1-1 0 0 0,0 0 0 0 0,0 1 0 0 0,1-1 0 0 0,0 0 0 0 0,0 0 0 0 0,1 1 0 0 0,0-1 1 0 0,0 0-1 0 0,1-1 0 0 0,0 1 0 0 0,0 0 0 0 0,0-1 0 0 0,1 1 0 0 0,0-1 0 0 0,0 0 0 0 0,6 6 0 0 0,0-1-504 0 0,1-1 0 0 0,0 0 0 0 0,19 13-1 0 0,19 8-4125 0 0,-15-13-519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6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101 118 12317 0 0,'0'0'5381'0'0,"-13"1"-5462"0"0,-61 4-422 0 0,74-5 480 0 0,-1 0 1 0 0,0 0 0 0 0,1-1-1 0 0,-1 1 1 0 0,0 0 0 0 0,1 0-1 0 0,-1-1 1 0 0,1 1 0 0 0,-1 0 0 0 0,0-1-1 0 0,1 1 1 0 0,-1-1 0 0 0,1 1-1 0 0,-1-1 1 0 0,1 1 0 0 0,-1-1-1 0 0,1 1 1 0 0,-1-1 0 0 0,1 0 0 0 0,0 1-1 0 0,-1-1 1 0 0,1 1 0 0 0,0-1-1 0 0,-1 0 1 0 0,1 1 0 0 0,0-1-1 0 0,0 0 1 0 0,0 0 0 0 0,0 1 0 0 0,0-1-1 0 0,0 0 1 0 0,0 1 0 0 0,0-1-1 0 0,0 0 1 0 0,0 1 0 0 0,0-1-1 0 0,0 0 1 0 0,1-1 0 0 0,-1-1-41 0 0,0 1 0 0 0,1-1 0 0 0,-1 0 0 0 0,1 0 1 0 0,0 1-1 0 0,0-1 0 0 0,0 0 0 0 0,0 1 0 0 0,2-3 0 0 0,2-2 76 0 0,1 1 0 0 0,0 0 0 0 0,0 0 0 0 0,0 1 0 0 0,1 0 0 0 0,0 0 0 0 0,0 1 0 0 0,0-1 0 0 0,0 1 0 0 0,1 1 0 0 0,0 0 0 0 0,0 0 0 0 0,0 0 0 0 0,0 1 0 0 0,0 0 0 0 0,0 0 0 0 0,0 1 0 0 0,1 1 0 0 0,-1-1 0 0 0,0 1 0 0 0,16 2 0 0 0,-21-1 40 0 0,-1 0-1 0 0,1 0 0 0 0,0 0 1 0 0,-1 1-1 0 0,0-1 1 0 0,1 1-1 0 0,-1 0 0 0 0,0 0 1 0 0,0-1-1 0 0,0 1 0 0 0,0 1 1 0 0,0-1-1 0 0,0 0 0 0 0,2 5 1 0 0,-3-6-29 0 0,-1-1 0 0 0,1 1 0 0 0,0 0 0 0 0,-1 0 0 0 0,0 0 0 0 0,1 0 0 0 0,-1 0 0 0 0,0 0 1 0 0,1 0-1 0 0,-1 0 0 0 0,0 0 0 0 0,0 0 0 0 0,0 0 0 0 0,0 0 0 0 0,0 0 0 0 0,0 0 0 0 0,0 0 0 0 0,0 0 1 0 0,0 0-1 0 0,-1 0 0 0 0,1 0 0 0 0,0 0 0 0 0,-1 0 0 0 0,1 0 0 0 0,0 0 0 0 0,-1 0 0 0 0,1 0 0 0 0,-1-1 1 0 0,0 1-1 0 0,1 0 0 0 0,-1 0 0 0 0,0-1 0 0 0,1 1 0 0 0,-1 0 0 0 0,0 0 0 0 0,0-1 0 0 0,1 1 0 0 0,-1-1 1 0 0,0 1-1 0 0,0-1 0 0 0,0 1 0 0 0,-2 0 0 0 0,-6 2 4 0 0,-1 0-1 0 0,0-1 1 0 0,0 0 0 0 0,0 0-1 0 0,-12 0 1 0 0,-26-1-2746 0 0,38-2-361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7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81 7929 0 0,'0'0'4228'0'0,"5"-12"-3022"0"0,4-2-848 0 0,-6 9-159 0 0,0-1-1 0 0,0 0 1 0 0,0 1 0 0 0,0-1 0 0 0,-1 0-1 0 0,0 0 1 0 0,1-8 0 0 0,-10 103 2836 0 0,-62 190-1990 0 0,7-36-2174 0 0,52-192-1246 0 0,2 1-1 0 0,-2 91 0 0 0,11-123-559 0 0,8-10-1229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8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203 116 6353 0 0,'0'0'6948'0'0,"-17"20"-6318"0"0,-6 4-371 0 0,2-2-1 0 0,2 0 0 0 0,0 1 0 0 0,-18 31 0 0 0,27-39-242 0 0,2 1-1 0 0,-1 0 1 0 0,2 0 0 0 0,0 1-1 0 0,1 0 1 0 0,1 0 0 0 0,0 0-1 0 0,-3 29 1 0 0,8-40-52 0 0,-1 1-1 0 0,1-1 1 0 0,0 1 0 0 0,0-1 0 0 0,1 1-1 0 0,-1-1 1 0 0,2 1 0 0 0,-1-1-1 0 0,1 0 1 0 0,0 1 0 0 0,0-1 0 0 0,0 0-1 0 0,1 0 1 0 0,0-1 0 0 0,0 1-1 0 0,1-1 1 0 0,0 1 0 0 0,0-1 0 0 0,0 0-1 0 0,0 0 1 0 0,1-1 0 0 0,-1 1-1 0 0,1-1 1 0 0,1 0 0 0 0,-1 0 0 0 0,9 4-1 0 0,-4-3-33 0 0,0 0 0 0 0,0-1-1 0 0,1 0 1 0 0,0-1 0 0 0,0 0-1 0 0,0 0 1 0 0,0-2 0 0 0,0 1 0 0 0,1-1-1 0 0,-1-1 1 0 0,0 0 0 0 0,1 0-1 0 0,-1-1 1 0 0,0-1 0 0 0,0 0-1 0 0,0 0 1 0 0,0-1 0 0 0,21-9-1 0 0,-20 6 155 0 0,1 0-1 0 0,-1-1 0 0 0,-1-1 0 0 0,0 0 0 0 0,0 0 0 0 0,0-1 0 0 0,-1 0 0 0 0,0-1 0 0 0,-1 0 0 0 0,0-1 0 0 0,-1 0 0 0 0,0-1 0 0 0,0 1 0 0 0,-1-1 1 0 0,6-15-1 0 0,-3 2 95 0 0,-1-1 0 0 0,-1 0 0 0 0,-1 0 0 0 0,-1 0 0 0 0,4-40 0 0 0,-9 54-133 0 0,0-1 1 0 0,-1 1-1 0 0,-1 0 1 0 0,1 0 0 0 0,-2 0-1 0 0,0-1 1 0 0,0 1 0 0 0,-1 1-1 0 0,-1-1 1 0 0,0 0-1 0 0,0 1 1 0 0,-1 0 0 0 0,-1 0-1 0 0,-8-13 1 0 0,9 18-52 0 0,1 0 0 0 0,-2 0 0 0 0,1 1 0 0 0,-1 0 0 0 0,1 0 0 0 0,-1 1 0 0 0,-1-1 0 0 0,1 1 0 0 0,-1 1 0 0 0,1-1 0 0 0,-1 1-1 0 0,0 0 1 0 0,0 1 0 0 0,-8-3 0 0 0,4 3-13 0 0,1 1 0 0 0,-1-1 0 0 0,1 2-1 0 0,-1-1 1 0 0,0 2 0 0 0,1-1 0 0 0,-1 1-1 0 0,1 1 1 0 0,-16 4 0 0 0,15-3-151 0 0,0 0 1 0 0,0 1-1 0 0,0 0 0 0 0,1 1 1 0 0,0 0-1 0 0,0 1 0 0 0,0 0 1 0 0,0 1-1 0 0,1 0 0 0 0,0 0 1 0 0,1 1-1 0 0,0 0 0 0 0,0 0 1 0 0,0 1-1 0 0,1 0 0 0 0,1 1 0 0 0,-1-1 1 0 0,2 1-1 0 0,-6 13 0 0 0,8-15-647 0 0,0 0 0 0 0,1 1 0 0 0,0-1 0 0 0,1 1 0 0 0,-1 0 0 0 0,1 16 0 0 0,6 12-5296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38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12493 0 0,'0'0'7709'0'0,"60"112"-7073"0"0,-43-34-200 0 0,-3 19-240 0 0,2 8-188 0 0,-5-6-8 0 0,-1-11-112 0 0,-7-10-300 0 0,-3-1-308 0 0,0-12-368 0 0,-4-14-728 0 0,-3-17-1213 0 0,-8-2-2667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4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0 9641 0 0,'0'0'3294'0'0,"-8"13"-3957"0"0,-122 242 751 0 0,49-73-2787 0 0,64-144 653 0 0,-3 0-1777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4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 5733 0 0,'0'0'6984'0'0,"-11"8"-7231"0"0,-15 16 307 0 0,1 2 0 0 0,-36 44 0 0 0,-48 78-237 0 0,63-83-358 0 0,-89 125-4608 0 0,96-135 604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4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9565 0 0,'0'0'2216'0'0,"-80"61"-2372"0"0,51-25 336 0 0,-2 13-88 0 0,-1 6-84 0 0,1 9-4 0 0,0 2-4 0 0,5-1-284 0 0,3 2-536 0 0,7-5-280 0 0,6-17-572 0 0,6 4-1345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1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 1016 0 0,'0'0'2684'0'0,"0"12"-1268"0"0,1 52 576 0 0,19 126 0 0 0,-14-180 1419 0 0,0-15-1302 0 0,6-25-565 0 0,-8 19-1495 0 0,21-46 102 0 0,36-63 0 0 0,-49 101-390 0 0,1-1 0 0 0,0 2 0 0 0,1 0 0 0 0,1 1 0 0 0,0 0-1 0 0,30-24 1 0 0,-39 37-102 0 0,0 0-1 0 0,-1 1 0 0 0,1-1 0 0 0,1 1 0 0 0,-1 0 0 0 0,0 0 1 0 0,1 1-1 0 0,-1 0 0 0 0,14-3 0 0 0,-17 5 13 0 0,1 0-1 0 0,-1 0 0 0 0,0 0 1 0 0,0 0-1 0 0,1 0 1 0 0,-1 1-1 0 0,0-1 1 0 0,0 1-1 0 0,0 0 1 0 0,1 0-1 0 0,-1 0 1 0 0,0 0-1 0 0,0 1 1 0 0,0-1-1 0 0,-1 1 1 0 0,1 0-1 0 0,0 0 1 0 0,-1 0-1 0 0,1 0 0 0 0,-1 0 1 0 0,0 0-1 0 0,1 1 1 0 0,1 2-1 0 0,13 20-2576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42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0 2784 0 0,'0'0'8613'0'0,"-82"50"-8485"0"0,52-19 192 0 0,2 10-140 0 0,-5 6 24 0 0,-2 8-140 0 0,3 4-12 0 0,-1 2-52 0 0,4 0-384 0 0,3 0-232 0 0,2-3-156 0 0,3-1-808 0 0,6-15-732 0 0,0 4-3129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43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1 7737 0 0,'0'0'2668'0'0,"-99"68"-2348"0"0,59-26 4 0 0,-2 8-56 0 0,-13 19-48 0 0,-8 16-72 0 0,9-6-140 0 0,5-6-16 0 0,11-11-104 0 0,11-12-352 0 0,0 6-144 0 0,1 8-412 0 0,6-19-716 0 0,-2 5-1101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43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1 6585 0 0,'0'0'3931'0'0,"-13"9"-4078"0"0,6-5 167 0 0,-7 6 75 0 0,0 0-1 0 0,1 1 1 0 0,0 0 0 0 0,-22 25 0 0 0,-177 252 426 0 0,174-224-3918 0 0,-37 83-1 0 0,61-117-883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43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1 8489 0 0,'0'0'2100'0'0,"-81"22"-2476"0"0,52 1 440 0 0,-1 4-60 0 0,0 8 164 0 0,3 3-36 0 0,3 8-80 0 0,2 2-44 0 0,5 0-8 0 0,1 3-104 0 0,6-1-308 0 0,-1-1-224 0 0,5 1-580 0 0,1-13-1136 0 0,5 9-685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44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1064 0 8797 0 0,'0'0'2480'0'0,"-110"36"-2532"0"0,58-2 500 0 0,-18 18-192 0 0,-20 22-60 0 0,-21 22-120 0 0,-11 11 128 0 0,2 0-204 0 0,6-8-460 0 0,11-12-388 0 0,6-11-496 0 0,22-22-1496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49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15 484 0 0,'6'-10'13131'0'0,"4"9"-13316"0"0,-1-1 1 0 0,0 1-1 0 0,1 0 1 0 0,-1 1-1 0 0,11 1 1 0 0,9-1 285 0 0,103 0-801 0 0,-45 5-4582 0 0,-69-4 2471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50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6461 0 0,'0'0'5472'0'0,"104"-48"-5264"0"0,-52 31-204 0 0,20 1 0 0 0,-3 5 44 0 0,1 4-48 0 0,3 5-104 0 0,-14 2-88 0 0,5 6-232 0 0,-8 3-1112 0 0,-15-2-1680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55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40 0 0,'0'0'116'0'0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0:58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4 0 0,'0'0'28'0'0,"0"-1"-60"0"0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06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85 5244 0 0,'0'0'4864'0'0,"0"-14"-4013"0"0,0-56 564 0 0,-2 98-1589 0 0,-1-1 1 0 0,-1 1-1 0 0,-11 35 1 0 0,3-14 305 0 0,-155 536 672 0 0,155-549-1264 0 0,0 4-614 0 0,-31 68-1 0 0,39-99 700 0 0,-1 0 0 0 0,0 0 0 0 0,0-1 1 0 0,0 0-1 0 0,-1 0 0 0 0,-1-1 0 0 0,1 0 1 0 0,-1 0-1 0 0,0 0 0 0 0,-1-1 0 0 0,0 0 0 0 0,0 0 1 0 0,-10 5-1 0 0,-6-3-1483 0 0,-5-7-516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2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172 296 432 0 0,'0'0'4121'0'0,"8"-15"-2841"0"0,-3 6-1111 0 0,14-27 1122 0 0,22-57-1 0 0,-40 92-1256 0 0,18-67 1447 0 0,-18 65-1352 0 0,-1 0 0 0 0,1-1 0 0 0,0 1 0 0 0,-1 0 0 0 0,0-1 0 0 0,0 1 0 0 0,0-1 0 0 0,0 1 0 0 0,-1 0 0 0 0,1-1 0 0 0,-1 1 0 0 0,0 0 0 0 0,0-1 0 0 0,0 1 0 0 0,-1 0 0 0 0,1 0 0 0 0,-2-4 0 0 0,1 6-123 0 0,1 0-1 0 0,-1 0 0 0 0,1 0 0 0 0,-1 0 0 0 0,0 0 1 0 0,1 0-1 0 0,-1 0 0 0 0,0 1 0 0 0,1-1 0 0 0,-1 1 0 0 0,0-1 1 0 0,0 1-1 0 0,0-1 0 0 0,0 1 0 0 0,0 0 0 0 0,1 0 1 0 0,-1 0-1 0 0,0 0 0 0 0,0 0 0 0 0,0 1 0 0 0,0-1 0 0 0,1 1 1 0 0,-1-1-1 0 0,0 1 0 0 0,0-1 0 0 0,0 1 0 0 0,1 0 1 0 0,-1 0-1 0 0,1 0 0 0 0,-4 2 0 0 0,-6 4-22 0 0,0 0 0 0 0,1 1 0 0 0,-11 11 0 0 0,18-17 98 0 0,-13 13-10 0 0,1 0 0 0 0,1 1 0 0 0,1 0 1 0 0,0 1-1 0 0,1 0 0 0 0,-13 26 0 0 0,19-32-74 0 0,1 1-1 0 0,0-1 1 0 0,1 1-1 0 0,0 0 1 0 0,1 1 0 0 0,0-1-1 0 0,1 1 1 0 0,0-1-1 0 0,1 1 1 0 0,1 0 0 0 0,2 24-1 0 0,-2-34 6 0 0,1 0 0 0 0,-1 0 0 0 0,1 0 0 0 0,0 0 0 0 0,0 0 0 0 0,0 0 0 0 0,1-1 0 0 0,-1 1 0 0 0,1 0 0 0 0,-1-1-1 0 0,1 1 1 0 0,0-1 0 0 0,0 1 0 0 0,0-1 0 0 0,0 0 0 0 0,4 2 0 0 0,-2 0-104 0 0,1-1-1 0 0,0-1 1 0 0,0 1-1 0 0,0-1 1 0 0,0 0 0 0 0,0 0-1 0 0,0 0 1 0 0,8 1-1 0 0,8 0-1152 0 0,0-1 0 0 0,-1-1 0 0 0,37-3 0 0 0,-53 2 913 0 0,46-6-3359 0 0,-22-3 1522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0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1 704 300 0 0,'0'0'8655'0'0,"8"-14"-8102"0"0,-2 4-535 0 0,-3 5-32 0 0,0-1 0 0 0,0 0 0 0 0,1 1 0 0 0,0 0 0 0 0,0-1 1 0 0,0 2-1 0 0,1-1 0 0 0,-1 0 0 0 0,1 1 0 0 0,0 0 0 0 0,1 0 0 0 0,-1 0 0 0 0,1 1 0 0 0,0 0 0 0 0,9-4 1 0 0,328-135 126 0 0,-276 109-92 0 0,-2-2 1 0 0,-1-3-1 0 0,59-48 1 0 0,-84 52-23 0 0,-1-2 1 0 0,-2-1-1 0 0,36-48 0 0 0,-62 72 229 0 0,0-1 0 0 0,0 0 0 0 0,11-23 0 0 0,-267 528 373 0 0,229-458-525 0 0,2 2-1 0 0,0 0 1 0 0,3 0 0 0 0,1 2-1 0 0,-11 59 1 0 0,24-77 69 0 0,-2-18-124 0 0,0-1 0 0 0,0 0 0 0 0,0 0 0 0 0,0 0 0 0 0,1 0-1 0 0,-1 0 1 0 0,0 0 0 0 0,0 0 0 0 0,1 0 0 0 0,-1 1 0 0 0,0-1 0 0 0,0 0 0 0 0,0 0-1 0 0,1 0 1 0 0,-1 0 0 0 0,0 0 0 0 0,0 0 0 0 0,1 0 0 0 0,-1 0 0 0 0,0 0 0 0 0,0 0 0 0 0,0 0-1 0 0,1 0 1 0 0,-1-1 0 0 0,0 1 0 0 0,0 0 0 0 0,1 0 0 0 0,-1 0 0 0 0,0 0 0 0 0,0 0-1 0 0,0 0 1 0 0,0 0 0 0 0,1-1 0 0 0,-1 1 0 0 0,0 0 0 0 0,0 0 0 0 0,0 0 0 0 0,1-1 0 0 0,22-29 1332 0 0,-16 20-1703 0 0,19-25 220 0 0,-14 17 107 0 0,1 1 1 0 0,0 1-1 0 0,28-26 0 0 0,-41 41-19 0 0,1 1-1 0 0,-1 0 1 0 0,1-1-1 0 0,-1 1 1 0 0,1 0-1 0 0,-1 0 1 0 0,1-1-1 0 0,-1 1 1 0 0,1 0-1 0 0,-1 0 1 0 0,1 0-1 0 0,0 0 1 0 0,-1 0 0 0 0,1 0-1 0 0,-1 0 1 0 0,1 0-1 0 0,0 0 1 0 0,-1 0-1 0 0,1 0 1 0 0,-1 0-1 0 0,1 0 1 0 0,0 0-1 0 0,-1 1 1 0 0,1-1-1 0 0,-1 0 1 0 0,1 0-1 0 0,-1 1 1 0 0,1-1-1 0 0,-1 0 1 0 0,1 1-1 0 0,-1-1 1 0 0,1 0-1 0 0,-1 1 1 0 0,1-1 0 0 0,-1 1-1 0 0,0-1 1 0 0,1 2-1 0 0,15 23 266 0 0,-10-14-307 0 0,4 3 136 0 0,-1 0 1 0 0,2 0 0 0 0,0-2-1 0 0,0 1 1 0 0,14 11-1 0 0,-18-20 13 0 0,-1 1 0 0 0,1-1 0 0 0,0 0-1 0 0,0 0 1 0 0,0-1 0 0 0,0 0 0 0 0,0-1-1 0 0,1 1 1 0 0,-1-1 0 0 0,1-1 0 0 0,0 1-1 0 0,0-1 1 0 0,10 0 0 0 0,1 0 15 0 0,1-1-1 0 0,-1-1 1 0 0,30-5 0 0 0,-42 4-375 0 0,0 0 1 0 0,0 0-1 0 0,-1-1 0 0 0,1 1 1 0 0,9-7-1 0 0,-11 6-285 0 0,0 0 1 0 0,-1 0 0 0 0,0-1-1 0 0,0 0 1 0 0,0 1-1 0 0,-1-1 1 0 0,1-1-1 0 0,4-5 1 0 0,8-20-3605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07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1368 0 0,'0'0'4825'0'0,"0"12"-4269"0"0,2 46 195 0 0,-1 75 848 0 0,-1-118-1481 0 0,-2 0 0 0 0,0 0 0 0 0,-1 0 0 0 0,0 0 0 0 0,-1 0 0 0 0,-9 22 0 0 0,12-35-82 0 0,1-1 1 0 0,-1 1-1 0 0,1-1 1 0 0,-1 0-1 0 0,1 0 1 0 0,-1 1-1 0 0,0-1 1 0 0,0 0-1 0 0,0 0 1 0 0,0 0-1 0 0,0 0 1 0 0,0 0-1 0 0,0 0 1 0 0,0 0-1 0 0,0 0 1 0 0,0 0-1 0 0,-2 1 1 0 0,2-3 20 0 0,1 1-1 0 0,-1 0 1 0 0,1 0 0 0 0,-1 0 0 0 0,0-1-1 0 0,1 1 1 0 0,0 0 0 0 0,-1-1 0 0 0,1 1-1 0 0,-1 0 1 0 0,1-1 0 0 0,-1 1-1 0 0,1-1 1 0 0,0 1 0 0 0,-1-1 0 0 0,1 1-1 0 0,0-1 1 0 0,-1 1 0 0 0,1-1 0 0 0,0 1-1 0 0,0-1 1 0 0,-1 1 0 0 0,1-1 0 0 0,0 1-1 0 0,0-1 1 0 0,0 1 0 0 0,0-2 0 0 0,-2-5 125 0 0,1 0 1 0 0,0 0 0 0 0,1 1-1 0 0,0-1 1 0 0,1-12 0 0 0,3 4-247 0 0,0 1 0 0 0,1 0 0 0 0,1 0 0 0 0,0 0 0 0 0,1 1 0 0 0,1 0 0 0 0,0 0-1 0 0,0 1 1 0 0,1 0 0 0 0,1 1 0 0 0,14-15 0 0 0,-22 25-12 0 0,-1-1 0 0 0,1 1 0 0 0,0-1 0 0 0,0 1 0 0 0,-1 0 0 0 0,1-1 0 0 0,0 1 0 0 0,0 0 0 0 0,0 0 0 0 0,0 0 0 0 0,1 1 0 0 0,-1-1 0 0 0,0 0 0 0 0,0 1 0 0 0,0 0 0 0 0,1-1 0 0 0,-1 1 0 0 0,0 0 0 0 0,0 0 0 0 0,4 1 0 0 0,-3-1 10 0 0,0 1 0 0 0,0 0 0 0 0,0 1 0 0 0,0-1 0 0 0,0 1 0 0 0,0-1 0 0 0,-1 1 0 0 0,1 0 0 0 0,0 0 0 0 0,-1 0 0 0 0,0 0 0 0 0,4 4 0 0 0,3 6 86 0 0,0-1 0 0 0,-1 1 0 0 0,-1 1 0 0 0,0-1 0 0 0,6 17 0 0 0,10 39 321 0 0,-22-68-206 0 0,-1-1-1 0 0,1 1 1 0 0,0 0 0 0 0,-1 0-1 0 0,1-1 1 0 0,-1 1 0 0 0,1 0-1 0 0,-1-1 1 0 0,1 1 0 0 0,-1-1-1 0 0,1 1 1 0 0,-1 0 0 0 0,1-1-1 0 0,-1 1 1 0 0,1-1 0 0 0,-1 1-1 0 0,0-1 1 0 0,1 1-1 0 0,-1-1 1 0 0,0 0 0 0 0,1 1-1 0 0,-1-1 1 0 0,0 1 0 0 0,0-2-1 0 0,12-18-532 0 0,-7 9 265 0 0,-1 1 0 0 0,0-1 0 0 0,0 1 0 0 0,-1-1 0 0 0,-1 0 0 0 0,0 0 0 0 0,0-1 0 0 0,-1 1 0 0 0,-1 0 0 0 0,0-19 0 0 0,-1 26 86 0 0,1 0 1 0 0,-1 0-1 0 0,1 0 1 0 0,-1 0-1 0 0,0 1 0 0 0,-1-1 1 0 0,1 0-1 0 0,-1 0 0 0 0,1 1 1 0 0,-1-1-1 0 0,0 1 0 0 0,0 0 1 0 0,-1 0-1 0 0,1-1 0 0 0,-1 1 1 0 0,1 1-1 0 0,-1-1 1 0 0,0 0-1 0 0,0 1 0 0 0,0-1 1 0 0,-1 1-1 0 0,1 0 0 0 0,-1 0 1 0 0,1 0-1 0 0,-1 1 0 0 0,1-1 1 0 0,-1 1-1 0 0,0 0 1 0 0,0 0-1 0 0,0 0 0 0 0,0 0 1 0 0,0 1-1 0 0,-4-1 0 0 0,2 1 33 0 0,-1 0 0 0 0,0 0-1 0 0,1 1 1 0 0,-1 0 0 0 0,0 0 0 0 0,1 0-1 0 0,-1 1 1 0 0,1 0 0 0 0,0 0-1 0 0,0 0 1 0 0,-1 1 0 0 0,2 0 0 0 0,-1 0-1 0 0,0 1 1 0 0,-9 7 0 0 0,8-4 47 0 0,0 0 1 0 0,0 0-1 0 0,0 1 1 0 0,1 0-1 0 0,1 0 1 0 0,-1 1 0 0 0,1-1-1 0 0,1 1 1 0 0,0 0-1 0 0,-4 10 1 0 0,4-7 28 0 0,0 0-1 0 0,1 0 1 0 0,0 0 0 0 0,1 0 0 0 0,1 0 0 0 0,0 0-1 0 0,0 1 1 0 0,1-1 0 0 0,1 0 0 0 0,0 1 0 0 0,1-1-1 0 0,0 0 1 0 0,1 0 0 0 0,0 0 0 0 0,1 0-1 0 0,0-1 1 0 0,10 21 0 0 0,-11-29 31 0 0,-1 1-1 0 0,0-1 1 0 0,1 0-1 0 0,-1 0 1 0 0,1 0-1 0 0,0 0 1 0 0,0-1 0 0 0,0 1-1 0 0,1-1 1 0 0,-1 0-1 0 0,0 0 1 0 0,1 0-1 0 0,0 0 1 0 0,-1 0-1 0 0,1-1 1 0 0,7 2 0 0 0,-5-2 3 0 0,-1 0 1 0 0,1-1-1 0 0,0 0 1 0 0,0 0-1 0 0,0-1 1 0 0,0 1-1 0 0,-1-1 1 0 0,1 0-1 0 0,0-1 1 0 0,7-2-1 0 0,11-7 20 0 0,-2 0-1 0 0,0-1 0 0 0,0-2 1 0 0,26-20-1 0 0,-31 21-217 0 0,4-1-400 0 0,24-18-1053 0 0,-22 6-5558 0 0,-17 14 2156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08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2872 0 0,'0'0'6718'0'0,"-1"13"-6297"0"0,-15 113 738 0 0,13-105-1031 0 0,-2 0 0 0 0,0 0-1 0 0,-2-1 1 0 0,-16 37 0 0 0,14-45 255 0 0,6-16 897 0 0,10-24-603 0 0,2 9-815 0 0,0 0-1 0 0,1 0 1 0 0,1 1-1 0 0,1 1 1 0 0,0 0-1 0 0,1 0 1 0 0,1 1-1 0 0,1 1 1 0 0,0 1-1 0 0,1 0 1 0 0,17-12-1 0 0,-29 24 64 0 0,0-1 0 0 0,0 1 0 0 0,0 0 0 0 0,0 1 1 0 0,0-1-1 0 0,0 1 0 0 0,0 0 0 0 0,1 0 0 0 0,-1 0 0 0 0,1 0 0 0 0,-1 1 0 0 0,0 0 0 0 0,1 0 0 0 0,-1 0 0 0 0,1 0 0 0 0,7 2 0 0 0,-6 0 14 0 0,0 1 0 0 0,0-1 0 0 0,0 1 0 0 0,-1 0-1 0 0,1 0 1 0 0,-1 1 0 0 0,0-1 0 0 0,0 1-1 0 0,0 0 1 0 0,7 8 0 0 0,4 9 61 0 0,0 0 0 0 0,-2 1 0 0 0,0 0-1 0 0,16 37 1 0 0,-27-52 42 0 0,27 61 310 0 0,-16-35-578 0 0,33 58-1 0 0,-42-83-267 0 0,0 0 0 0 0,1 0-1 0 0,0-1 1 0 0,0 0 0 0 0,0 0-1 0 0,1-1 1 0 0,0 1 0 0 0,0-1-1 0 0,1-1 1 0 0,0 0 0 0 0,16 9-1 0 0,3-7-1461 0 0,11-6-256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08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 4788 0 0,'0'0'4937'0'0,"-10"16"-4266"0"0,-3 6-396 0 0,-44 83 1077 0 0,31-47-556 0 0,-37 120-1 0 0,2 68-181 0 0,-22 67-1701 0 0,77-294 225 0 0,-1-1 0 0 0,0 1 0 0 0,-2-2 0 0 0,-20 34 0 0 0,27-49 638 0 0,1-1 0 0 0,0 1-1 0 0,0-1 1 0 0,-1 1 0 0 0,1-1 0 0 0,-1 0 0 0 0,1 1 0 0 0,-1-1 0 0 0,0 0 0 0 0,0 0-1 0 0,1 0 1 0 0,-4 1 0 0 0,-2-2-1993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09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12 311 680 0 0,'0'0'4560'0'0,"-2"-12"-3315"0"0,-7-40-286 0 0,9 48-867 0 0,-1 1-1 0 0,1 0 1 0 0,0-1-1 0 0,0 1 1 0 0,1 0 0 0 0,-1-1-1 0 0,1 1 1 0 0,0 0-1 0 0,-1 0 1 0 0,1-1 0 0 0,1 1-1 0 0,-1 0 1 0 0,0 0-1 0 0,1 0 1 0 0,0 0 0 0 0,-1 1-1 0 0,1-1 1 0 0,0 0-1 0 0,0 1 1 0 0,1-1 0 0 0,-1 1-1 0 0,0 0 1 0 0,6-4-1 0 0,3-1-118 0 0,-1 1 0 0 0,1 0-1 0 0,0 1 1 0 0,21-7 0 0 0,-22 8-13 0 0,109-34 37 0 0,199-39 1 0 0,-299 73 14 0 0,-1 0 105 0 0,0 1-1 0 0,0 0 0 0 0,1 1 1 0 0,35 1-1 0 0,-52 1-117 0 0,-1 1-1 0 0,0-1 1 0 0,0 1-1 0 0,0 0 1 0 0,0-1-1 0 0,-1 1 1 0 0,1 0 0 0 0,0-1-1 0 0,0 1 1 0 0,0 0-1 0 0,0 0 1 0 0,-1 0 0 0 0,1 0-1 0 0,0 0 1 0 0,-1 0-1 0 0,1 0 1 0 0,-1 0 0 0 0,1 0-1 0 0,-1 0 1 0 0,0 0-1 0 0,1 0 1 0 0,-1 0 0 0 0,0 0-1 0 0,0 1 1 0 0,0-1-1 0 0,0 0 1 0 0,1 0 0 0 0,-2 0-1 0 0,1 0 1 0 0,0 2-1 0 0,-4 36 705 0 0,-21 51 302 0 0,18-70-943 0 0,0 0 0 0 0,2 0 1 0 0,0 0-1 0 0,2 1 1 0 0,-2 28-1 0 0,5-37-5 0 0,2 40 41 0 0,-1-50-80 0 0,-1 0-1 0 0,0 0 1 0 0,1 0 0 0 0,0 0 0 0 0,-1 0-1 0 0,1 0 1 0 0,0 0 0 0 0,0 0 0 0 0,0 0-1 0 0,0 0 1 0 0,0 0 0 0 0,1-1 0 0 0,-1 1-1 0 0,0 0 1 0 0,1-1 0 0 0,0 1 0 0 0,-1-1-1 0 0,1 0 1 0 0,0 1 0 0 0,3 1-1 0 0,-5-3 22 0 0,1 0-1 0 0,0 0 1 0 0,0 1-1 0 0,0-1 0 0 0,-1 0 1 0 0,1 0-1 0 0,0 0 0 0 0,0 0 1 0 0,0 0-1 0 0,-1 0 1 0 0,1 0-1 0 0,0 0 0 0 0,0 0 1 0 0,0 0-1 0 0,0 0 0 0 0,-1 0 1 0 0,1-1-1 0 0,0 1 1 0 0,0 0-1 0 0,-1-1 0 0 0,1 1 1 0 0,0-1-1 0 0,-1 1 0 0 0,1 0 1 0 0,0-1-1 0 0,0 0 1 0 0,14-23 366 0 0,-12 15-408 0 0,-1 0 1 0 0,0 0-1 0 0,2-17 0 0 0,-3 15-59 0 0,-1 1 0 0 0,0-1-1 0 0,-1 0 1 0 0,-1 0 0 0 0,1 1-1 0 0,-2-1 1 0 0,1 1 0 0 0,-1-1-1 0 0,-8-14 1 0 0,-2-2-48 0 0,-2 0 0 0 0,-19-25 0 0 0,26 40 94 0 0,2 3 14 0 0,3 6 28 0 0,0-1 0 0 0,0 0 1 0 0,1 0-1 0 0,0 0 0 0 0,-1 0 1 0 0,2-1-1 0 0,-1 1 0 0 0,-1-6 1 0 0,3 9-38 0 0,1 1 0 0 0,-1-1 0 0 0,1 0-1 0 0,0 1 1 0 0,-1-1 0 0 0,1 1 0 0 0,0-1 0 0 0,-1 1 0 0 0,1-1 0 0 0,0 1 0 0 0,-1 0 0 0 0,1-1 0 0 0,0 1 0 0 0,0 0 0 0 0,0 0 0 0 0,-1-1 0 0 0,1 1 0 0 0,0 0 0 0 0,0 0 0 0 0,0 0 0 0 0,-1 0 0 0 0,1 0 0 0 0,0 0 0 0 0,0 0 0 0 0,1 1 0 0 0,31-1-505 0 0,-29 0 512 0 0,15 1-78 0 0,1 1-1 0 0,0 1 0 0 0,0 1 0 0 0,-1 1 0 0 0,1 0 0 0 0,-1 2 0 0 0,-1 0 0 0 0,1 1 0 0 0,-1 0 0 0 0,16 12 0 0 0,-28-15 41 0 0,0 0 1 0 0,-1 1-1 0 0,1 0 1 0 0,-1-1-1 0 0,-1 1 1 0 0,1 1-1 0 0,-1-1 1 0 0,0 1-1 0 0,-1 0 1 0 0,1 0-1 0 0,-1 0 1 0 0,-1 0-1 0 0,1 0 1 0 0,1 11-1 0 0,12 28 342 0 0,-14-43-240 0 0,1 0 0 0 0,-1 1 1 0 0,1-1-1 0 0,-1 0 0 0 0,1 0 0 0 0,0-1 0 0 0,0 1 0 0 0,1-1 1 0 0,-1 1-1 0 0,0-1 0 0 0,1 0 0 0 0,-1 0 0 0 0,1 0 0 0 0,0-1 1 0 0,0 1-1 0 0,0-1 0 0 0,0 0 0 0 0,0 0 0 0 0,0 0 0 0 0,0-1 1 0 0,5 1-1 0 0,2 0 24 0 0,0-1 0 0 0,0 1 1 0 0,0-2-1 0 0,0 0 0 0 0,-1 0 0 0 0,21-5 1 0 0,-24 3-39 0 0,-1 0 1 0 0,1 0-1 0 0,-1-1 1 0 0,1 1-1 0 0,-1-2 1 0 0,0 1-1 0 0,-1-1 1 0 0,1 1-1 0 0,-1-1 1 0 0,0-1-1 0 0,0 1 1 0 0,-1-1-1 0 0,1 0 1 0 0,6-12-1 0 0,-8 13-42 0 0,0-1 0 0 0,-1 1 0 0 0,1-1 0 0 0,-1 0-1 0 0,0 0 1 0 0,-1 0 0 0 0,1 0 0 0 0,-1 0 0 0 0,0 0-1 0 0,-1 0 1 0 0,1 0 0 0 0,-1 0 0 0 0,-1-1 0 0 0,1 1-1 0 0,-1 0 1 0 0,0 0 0 0 0,0 0 0 0 0,-2-6 0 0 0,1 9-35 0 0,1 1 0 0 0,0 0 0 0 0,-1-1 0 0 0,1 1 0 0 0,-1 0 0 0 0,0 0 0 0 0,0 0 0 0 0,0 0 0 0 0,0 0 0 0 0,0 0 0 0 0,0 0 0 0 0,0 1 0 0 0,-1-1 0 0 0,1 1 0 0 0,0 0 0 0 0,-1 0 0 0 0,1-1 0 0 0,-1 2 0 0 0,0-1 0 0 0,1 0 0 0 0,-5 0 0 0 0,-4-1-120 0 0,-1 1-1 0 0,1 0 1 0 0,-1 1-1 0 0,-12 1 1 0 0,-23 3-97 0 0,0 2 0 0 0,-75 19 0 0 0,-90 40-2423 0 0,197-61 2323 0 0,-87 31-2676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09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75 1292 0 0,'0'0'6963'0'0,"11"16"-6056"0"0,35 59-108 0 0,-43-70-694 0 0,-1 0 0 0 0,0 1 0 0 0,0-1 0 0 0,0 1 1 0 0,-1 0-1 0 0,0-1 0 0 0,0 1 0 0 0,0 0 0 0 0,-1 0 0 0 0,0 0 0 0 0,0 0 1 0 0,-1 6-1 0 0,0 6 189 0 0,-2 22-103 0 0,-2-1 0 0 0,-1 1-1 0 0,-2-1 1 0 0,-2-1 0 0 0,-2 0 0 0 0,-1 0-1 0 0,-2-1 1 0 0,-21 38 0 0 0,33-69-172 0 0,3-5-3 0 0,-1 1-1 0 0,0 0 1 0 0,1-1 0 0 0,-1 1-1 0 0,0 0 1 0 0,0-1 0 0 0,0 0-1 0 0,0 1 1 0 0,-1-1 0 0 0,1 1-1 0 0,0-1 1 0 0,0 0 0 0 0,-1 0-1 0 0,1 0 1 0 0,-1 0 0 0 0,1 0-1 0 0,-4 1 1 0 0,4-4 72 0 0,0 0 0 0 0,0-1 0 0 0,0 1 1 0 0,1-1-1 0 0,-1 1 0 0 0,1-1 0 0 0,-1 1 0 0 0,1-1 0 0 0,0 1 1 0 0,0-1-1 0 0,0-4 0 0 0,0 4-45 0 0,1-13-97 0 0,0-1 0 0 0,1 0 0 0 0,1 1 0 0 0,0 0 0 0 0,1-1 0 0 0,1 1 0 0 0,10-23 1 0 0,59-106-165 0 0,-66 130 184 0 0,31-52-121 0 0,2 2 1 0 0,67-81 0 0 0,-104 141 124 0 0,0 0 1 0 0,0 1-1 0 0,1 0 1 0 0,0 0-1 0 0,0 0 1 0 0,0 0-1 0 0,0 1 1 0 0,0-1-1 0 0,1 2 1 0 0,-1-1 0 0 0,7-2-1 0 0,-9 4 6 0 0,-1 1 0 0 0,1-1-1 0 0,0 1 1 0 0,-1 0 0 0 0,1 0 0 0 0,0 0-1 0 0,0 0 1 0 0,-1 0 0 0 0,1 1 0 0 0,0-1-1 0 0,-1 1 1 0 0,1-1 0 0 0,0 1 0 0 0,-1 0-1 0 0,1 0 1 0 0,-1 1 0 0 0,0-1 0 0 0,1 0-1 0 0,-1 1 1 0 0,0-1 0 0 0,0 1 0 0 0,1 0-1 0 0,-2 0 1 0 0,1 0 0 0 0,0 0 0 0 0,3 4-1 0 0,0 1 47 0 0,0 0 1 0 0,0 1-1 0 0,-1 0 0 0 0,0 0 0 0 0,0 0 0 0 0,-1 1 0 0 0,0-1 0 0 0,0 1 0 0 0,-1 0 0 0 0,1 9 0 0 0,0 12 145 0 0,0 50 1 0 0,-3-70-139 0 0,19-27 1259 0 0,15-20-1537 0 0,10-12-10 0 0,83-73 1 0 0,-127 122 224 0 0,1 0-1 0 0,-1-1 1 0 0,0 1 0 0 0,0 0 0 0 0,1-1 0 0 0,-1 1 0 0 0,0 0 0 0 0,1 0 0 0 0,-1 0 0 0 0,0-1 0 0 0,1 1 0 0 0,-1 0 0 0 0,0 0 0 0 0,1 0 0 0 0,-1 0 0 0 0,0 0 0 0 0,1 0 0 0 0,-1 0 0 0 0,1-1-1 0 0,-1 1 1 0 0,0 0 0 0 0,1 0 0 0 0,-1 0 0 0 0,0 0 0 0 0,1 1 0 0 0,-1-1 0 0 0,1 0 0 0 0,-1 0 0 0 0,0 0 0 0 0,1 0 0 0 0,-1 0 0 0 0,0 0 0 0 0,1 1 0 0 0,-1-1 0 0 0,0 0 0 0 0,1 0 0 0 0,-1 0-1 0 0,0 1 1 0 0,1-1 0 0 0,-1 1 0 0 0,6 19-346 0 0,-8 35 769 0 0,2-49-381 0 0,-17 108 350 0 0,11-87-655 0 0,1 1 0 0 0,1 0-1 0 0,2 0 1 0 0,1 31 0 0 0,1-57 118 0 0,1 0 0 0 0,-1 0 1 0 0,0 0-1 0 0,1 0 0 0 0,-1 0 0 0 0,1 0 0 0 0,0 0 1 0 0,0-1-1 0 0,0 1 0 0 0,0 0 0 0 0,0 0 0 0 0,0-1 1 0 0,0 1-1 0 0,0-1 0 0 0,0 1 0 0 0,1-1 0 0 0,-1 1 1 0 0,1-1-1 0 0,-1 0 0 0 0,1 0 0 0 0,0 0 0 0 0,-1 0 1 0 0,1 0-1 0 0,0 0 0 0 0,0 0 0 0 0,-1 0 0 0 0,1-1 1 0 0,0 1-1 0 0,0-1 0 0 0,0 0 0 0 0,0 1 0 0 0,0-1 1 0 0,0 0-1 0 0,0 0 0 0 0,0 0 0 0 0,0 0 0 0 0,0 0 1 0 0,0-1-1 0 0,0 1 0 0 0,0-1 0 0 0,0 1 0 0 0,-1-1 1 0 0,1 0-1 0 0,2-1 0 0 0,20-10-1830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10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1 820 0 0,'0'0'9524'0'0,"-14"4"-8980"0"0,-12 5-250 0 0,0 2 0 0 0,1 1 0 0 0,1 0 0 0 0,-30 21 0 0 0,-65 60-86 0 0,104-80-218 0 0,1 1-1 0 0,0 1 1 0 0,1 0 0 0 0,1 1-1 0 0,-17 27 1 0 0,22-23-154 0 0,7-19 165 0 0,0-1 1 0 0,0 0-1 0 0,0 0 1 0 0,0 0-1 0 0,1 0 1 0 0,-1 1 0 0 0,0-1-1 0 0,0 0 1 0 0,0 0-1 0 0,1 0 1 0 0,-1 0-1 0 0,0 0 1 0 0,0 1 0 0 0,0-1-1 0 0,1 0 1 0 0,-1 0-1 0 0,0 0 1 0 0,0 0-1 0 0,1 0 1 0 0,-1 0 0 0 0,0 0-1 0 0,0 0 1 0 0,1 0-1 0 0,-1 0 1 0 0,0 0-1 0 0,0 0 1 0 0,0 0 0 0 0,1 0-1 0 0,-1 0 1 0 0,0 0-1 0 0,0 0 1 0 0,1 0-1 0 0,-1 0 1 0 0,0-1 0 0 0,0 1-1 0 0,0 0 1 0 0,1 0-1 0 0,-1 0 1 0 0,0 0-1 0 0,0 0 1 0 0,1-1 0 0 0,35-23 159 0 0,-26 17-282 0 0,75-60-76 0 0,-52 40 120 0 0,0 2-1 0 0,58-34 0 0 0,-87 57 29 0 0,-1 0 0 0 0,1 0 0 0 0,0 1 0 0 0,0-1 0 0 0,-1 1 0 0 0,1 0 0 0 0,0 0 0 0 0,0 0 0 0 0,1 0 0 0 0,-1 1 0 0 0,0 0 0 0 0,6 0 0 0 0,-8 0 13 0 0,0 1 1 0 0,1 0-1 0 0,-1 0 1 0 0,0 0-1 0 0,0 0 0 0 0,0 0 1 0 0,-1 0-1 0 0,1 1 1 0 0,0-1-1 0 0,0 1 1 0 0,-1-1-1 0 0,1 1 0 0 0,-1-1 1 0 0,1 1-1 0 0,-1 0 1 0 0,0 0-1 0 0,1 0 1 0 0,-1 0-1 0 0,0 0 0 0 0,0 0 1 0 0,-1 0-1 0 0,1 0 1 0 0,0 0-1 0 0,0 3 1 0 0,5 22-16 0 0,-2-1 0 0 0,0 1 0 0 0,-2 0 0 0 0,-1 1 0 0 0,-1-1 0 0 0,-3 29 0 0 0,-4-13-3405 0 0,4-30-481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11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35 238 6169 0 0,'0'0'5784'0'0,"1"14"-5461"0"0,3 107 15 0 0,-5-109-330 0 0,0-1-1 0 0,-1 0 1 0 0,0-1 0 0 0,0 1 0 0 0,-1 0 0 0 0,-7 15-1 0 0,10-25 10 0 0,-1-1-1 0 0,1 1 0 0 0,0-1 0 0 0,0 1 1 0 0,0-1-1 0 0,0 1 0 0 0,-1-1 0 0 0,1 1 1 0 0,0-1-1 0 0,0 1 0 0 0,-1-1 0 0 0,1 0 1 0 0,0 1-1 0 0,-1-1 0 0 0,1 1 0 0 0,0-1 1 0 0,-1 0-1 0 0,1 1 0 0 0,-1-1 0 0 0,1 0 1 0 0,0 0-1 0 0,-1 1 0 0 0,1-1 0 0 0,-1 0 1 0 0,1 0-1 0 0,-2 1 0 0 0,-3-12 734 0 0,2-21-290 0 0,4 27-495 0 0,0-1-1 0 0,0 1 1 0 0,0 0 0 0 0,1-1 0 0 0,0 1 0 0 0,0 0 0 0 0,1 0 0 0 0,-1 0 0 0 0,1 0 0 0 0,5-5 0 0 0,39-44-595 0 0,-32 37 411 0 0,1 0 96 0 0,0-1 0 0 0,1 2 0 0 0,1 0 0 0 0,1 1 0 0 0,0 1 0 0 0,1 1 0 0 0,22-11 0 0 0,-40 23 93 0 0,-1 0 1 0 0,0 1-1 0 0,1-1 0 0 0,-1 0 0 0 0,1 1 0 0 0,-1 0 0 0 0,1-1 0 0 0,-1 1 0 0 0,1 0 0 0 0,-1 0 0 0 0,1 0 0 0 0,-1 0 0 0 0,1 0 0 0 0,-1 0 0 0 0,1 0 0 0 0,-1 1 0 0 0,1-1 0 0 0,-1 0 0 0 0,1 1 0 0 0,-1-1 0 0 0,1 1 0 0 0,1 1 0 0 0,-1-1 33 0 0,-1 1-1 0 0,1 0 0 0 0,-1-1 0 0 0,1 1 0 0 0,-1 0 0 0 0,0 0 0 0 0,0 0 0 0 0,1 0 1 0 0,-1 0-1 0 0,-1 0 0 0 0,1 0 0 0 0,0 0 0 0 0,0 4 0 0 0,2 10 149 0 0,-2-1-1 0 0,0 0 0 0 0,-1 28 1 0 0,-1-25-198 0 0,1-13 29 0 0,0-2 70 0 0,0-1-1 0 0,0 1 1 0 0,0-1-1 0 0,0 0 0 0 0,0 1 1 0 0,1-1-1 0 0,-1 1 1 0 0,1-1-1 0 0,1 5 0 0 0,7-4 267 0 0,10-11-253 0 0,164-124-1421 0 0,-33 21 1246 0 0,-146 108 147 0 0,0 0 0 0 0,1 1 0 0 0,-1-1 1 0 0,1 1-1 0 0,-1 0 0 0 0,1 0 0 0 0,0 1 0 0 0,7-3 0 0 0,-9 4-26 0 0,-1 0 1 0 0,1 0-1 0 0,-1 1 0 0 0,1-1 0 0 0,-1 0 0 0 0,1 1 0 0 0,-1-1 0 0 0,1 1 1 0 0,-1 0-1 0 0,0 0 0 0 0,0 0 0 0 0,1 0 0 0 0,-1 0 0 0 0,0 1 1 0 0,0-1-1 0 0,0 0 0 0 0,0 1 0 0 0,3 3 0 0 0,1 1 42 0 0,0-1 0 0 0,1 0-1 0 0,-1 0 1 0 0,1 0 0 0 0,0-1 0 0 0,1 0-1 0 0,-1 0 1 0 0,1-1 0 0 0,0 0 0 0 0,11 3-1 0 0,-14-5-13 0 0,1 0 0 0 0,0-1 0 0 0,-1 0-1 0 0,1 0 1 0 0,0 0 0 0 0,-1 0 0 0 0,1-1 0 0 0,-1 0-1 0 0,1 0 1 0 0,-1-1 0 0 0,1 0 0 0 0,-1 0-1 0 0,0 0 1 0 0,0 0 0 0 0,0-1 0 0 0,7-4 0 0 0,51-44 36 0 0,-51 39-87 0 0,1 1 1 0 0,1 0-1 0 0,-1 1 1 0 0,18-9-1 0 0,-31 19-13 0 0,1 0-1 0 0,-1-1 1 0 0,1 1-1 0 0,-1 0 1 0 0,1 0 0 0 0,-1 0-1 0 0,0 0 1 0 0,1 0 0 0 0,-1 0-1 0 0,1 0 1 0 0,-1-1 0 0 0,1 1-1 0 0,-1 1 1 0 0,1-1-1 0 0,-1 0 1 0 0,1 0 0 0 0,-1 0-1 0 0,1 0 1 0 0,-1 0 0 0 0,0 0-1 0 0,1 0 1 0 0,-1 1 0 0 0,1-1-1 0 0,-1 0 1 0 0,0 0 0 0 0,1 1-1 0 0,-1-1 1 0 0,1 0-1 0 0,-1 0 1 0 0,0 1 0 0 0,1-1-1 0 0,-1 0 1 0 0,0 1 0 0 0,0-1-1 0 0,1 1 1 0 0,-1-1 0 0 0,0 0-1 0 0,0 1 1 0 0,0-1-1 0 0,1 1 1 0 0,-1-1 0 0 0,0 1-1 0 0,0-1 1 0 0,0 1 0 0 0,0-1-1 0 0,0 0 1 0 0,0 1 0 0 0,0-1-1 0 0,0 1 1 0 0,0-1-1 0 0,0 1 1 0 0,0-1 0 0 0,0 1-1 0 0,0-1 1 0 0,0 1 0 0 0,-1 0-1 0 0,-3 31-198 0 0,-3-8 468 0 0,-2 1 0 0 0,0-2 0 0 0,-2 0 0 0 0,-17 30 0 0 0,0 1-13 0 0,-116 284 685 0 0,119-263-726 0 0,4 0-1 0 0,-19 137 0 0 0,30-113-137 0 0,6 190 0 0 0,44 97 17 0 0,-21-261-9 0 0,4 181 1 0 0,-23-300-65 0 0,0 1 1 0 0,-1 0-1 0 0,1-1 1 0 0,-1 1 0 0 0,0-1-1 0 0,-1 1 1 0 0,0-1-1 0 0,0 0 1 0 0,0 1 0 0 0,0-1-1 0 0,-1 0 1 0 0,0-1-1 0 0,-1 1 1 0 0,1 0 0 0 0,-1-1-1 0 0,-5 6 1 0 0,5-7 3 0 0,-1-1-1 0 0,1 0 1 0 0,-1 0 0 0 0,1 0 0 0 0,-1 0-1 0 0,0-1 1 0 0,0 1 0 0 0,0-1 0 0 0,-1-1-1 0 0,1 1 1 0 0,0-1 0 0 0,-1 0 0 0 0,1 0-1 0 0,0 0 1 0 0,-1-1 0 0 0,0 0 0 0 0,1 0-1 0 0,-1 0 1 0 0,-7-2 0 0 0,-2-1 41 0 0,1-1 1 0 0,0 0-1 0 0,1-1 1 0 0,-1 0-1 0 0,1-1 1 0 0,0 0-1 0 0,0-1 0 0 0,1-1 1 0 0,0 0-1 0 0,0-1 1 0 0,1 0-1 0 0,0 0 1 0 0,0-1-1 0 0,1-1 0 0 0,1 0 1 0 0,0 0-1 0 0,-14-23 1 0 0,8 10 24 0 0,2 0 1 0 0,1 0-1 0 0,1-1 1 0 0,1 0 0 0 0,1-1-1 0 0,1-1 1 0 0,1 1-1 0 0,-4-44 1 0 0,9 51-30 0 0,1 0 1 0 0,2-1 0 0 0,-1 1-1 0 0,2 0 1 0 0,1 0-1 0 0,0 0 1 0 0,1 1 0 0 0,2-1-1 0 0,-1 1 1 0 0,16-33-1 0 0,-6 24 1 0 0,1 0-1 0 0,1 1 0 0 0,2 0 0 0 0,0 1 0 0 0,44-42 1 0 0,11-1-127 0 0,155-110 1 0 0,103-35-673 0 0,-245 159 406 0 0,20-12-198 0 0,266-176-3191 0 0,-364 236 3675 0 0,0-2-1 0 0,0 1 0 0 0,0-1 0 0 0,-1-1 0 0 0,0 1 0 0 0,7-12 1 0 0,-14 19 0 0 0,1-1 1 0 0,-1 0-1 0 0,-1 0 1 0 0,1 1 0 0 0,0-1-1 0 0,0 0 1 0 0,-1 0 0 0 0,1 0-1 0 0,-1 0 1 0 0,1 0-1 0 0,-1 0 1 0 0,0 0 0 0 0,0 0-1 0 0,0 0 1 0 0,0 0 0 0 0,0 0-1 0 0,-1-3 1 0 0,0 3-142 0 0,0 0 0 0 0,0 0-1 0 0,0 0 1 0 0,-1 0 0 0 0,1 0 0 0 0,-1 1 0 0 0,1-1 0 0 0,-1 0 0 0 0,1 1 0 0 0,-1-1 0 0 0,0 1-1 0 0,0 0 1 0 0,0 0 0 0 0,0 0 0 0 0,0 0 0 0 0,0 0 0 0 0,0 0 0 0 0,0 0 0 0 0,-5 0-1 0 0,-45-13-3637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12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1 622 1420 0 0,'0'0'7839'0'0,"11"6"-7329"0"0,-7-4-470 0 0,7 5 107 0 0,0-1 0 0 0,0-1 1 0 0,1 0-1 0 0,-1-1 0 0 0,1 0 0 0 0,0-1 0 0 0,0 0 0 0 0,18 1 0 0 0,-13-4-44 0 0,-1-1 1 0 0,0-1-1 0 0,0-1 1 0 0,0 0-1 0 0,0-1 0 0 0,0-1 1 0 0,-1 0-1 0 0,0-1 1 0 0,0-1-1 0 0,0 0 0 0 0,-1-1 1 0 0,0 0-1 0 0,0-2 0 0 0,23-20 1 0 0,-27 21-96 0 0,0 0 0 0 0,0-1-1 0 0,-1-1 1 0 0,0 0 0 0 0,-1 0 0 0 0,0 0 0 0 0,-1-1-1 0 0,0 0 1 0 0,-1-1 0 0 0,0 0 0 0 0,-1 0 0 0 0,0 0-1 0 0,-1 0 1 0 0,-1-1 0 0 0,0 1 0 0 0,-1-1 0 0 0,1-22 0 0 0,-3 30-31 0 0,-1 0 0 0 0,1 0 1 0 0,-1 1-1 0 0,-1-1 1 0 0,1 0-1 0 0,-1 1 1 0 0,0-1-1 0 0,0 1 1 0 0,0 0-1 0 0,-1-1 1 0 0,0 1-1 0 0,0 0 0 0 0,0 1 1 0 0,-1-1-1 0 0,0 1 1 0 0,0-1-1 0 0,0 1 1 0 0,0 0-1 0 0,0 0 1 0 0,-1 1-1 0 0,0 0 1 0 0,0-1-1 0 0,0 1 1 0 0,0 1-1 0 0,0-1 0 0 0,-11-3 1 0 0,7 3-4 0 0,0 1-1 0 0,0 0 1 0 0,-1 0 0 0 0,1 0 0 0 0,0 2 0 0 0,-1-1-1 0 0,1 1 1 0 0,-1 0 0 0 0,1 1 0 0 0,0 0 0 0 0,-1 0-1 0 0,1 1 1 0 0,0 1 0 0 0,0-1 0 0 0,0 1 0 0 0,-9 5-1 0 0,3 1 18 0 0,0 0 0 0 0,1 0 0 0 0,1 2 0 0 0,0 0 0 0 0,0 0 0 0 0,1 1 0 0 0,0 1 0 0 0,1 0 0 0 0,1 1-1 0 0,0 0 1 0 0,1 0 0 0 0,-12 24 0 0 0,13-21-12 0 0,1 0 1 0 0,0 1-1 0 0,1-1 0 0 0,1 1 0 0 0,1 1 1 0 0,1-1-1 0 0,0 1 0 0 0,1-1 0 0 0,1 1 1 0 0,1 0-1 0 0,3 24 0 0 0,-1-30 27 0 0,2 0-1 0 0,-1 0 1 0 0,2 0 0 0 0,-1 0-1 0 0,2-1 1 0 0,0 1 0 0 0,0-1 0 0 0,1-1-1 0 0,1 1 1 0 0,0-1 0 0 0,0-1-1 0 0,14 14 1 0 0,-17-19 27 0 0,1 0 1 0 0,-1-1-1 0 0,1 1 0 0 0,0-1 1 0 0,1 0-1 0 0,-1 0 0 0 0,1-1 1 0 0,0 0-1 0 0,0 0 0 0 0,11 3 1 0 0,-13-6 6 0 0,1 1 1 0 0,-1 0-1 0 0,0-1 0 0 0,1 0 1 0 0,-1 0-1 0 0,0-1 0 0 0,1 1 1 0 0,-1-1-1 0 0,0 0 0 0 0,0 0 1 0 0,0-1-1 0 0,0 0 0 0 0,0 0 1 0 0,0 0-1 0 0,0 0 0 0 0,4-4 1 0 0,11-8 65 0 0,0 0 0 0 0,-2-2 0 0 0,0 0 1 0 0,0-1-1 0 0,-2-1 0 0 0,18-23 0 0 0,78-128 18 0 0,-82 121-134 0 0,-26 41 8 0 0,100-144 7 0 0,-103 150-20 0 0,1-1 0 0 0,-1 0 0 0 0,1 0 1 0 0,0 0-1 0 0,-1 1 0 0 0,1-1 0 0 0,0 1 0 0 0,0-1 1 0 0,0 1-1 0 0,0 0 0 0 0,0 0 0 0 0,0 0 0 0 0,0 0 1 0 0,1 0-1 0 0,-1 0 0 0 0,0 0 0 0 0,0 1 0 0 0,1-1 1 0 0,-1 1-1 0 0,1 0 0 0 0,-1 0 0 0 0,3 0 0 0 0,-2 1 19 0 0,0 0 0 0 0,0 0 0 0 0,0 0 0 0 0,0 0 0 0 0,0 1 0 0 0,0-1 0 0 0,0 1 0 0 0,-1 0 0 0 0,1 0-1 0 0,-1 0 1 0 0,1 0 0 0 0,-1 0 0 0 0,0 0 0 0 0,0 1 0 0 0,4 4 0 0 0,4 10 38 0 0,0 1 1 0 0,-1-1 0 0 0,0 2-1 0 0,-2-1 1 0 0,0 1-1 0 0,6 28 1 0 0,4 12-16 0 0,-16-58-22 0 0,-1 0 1 0 0,0 0 0 0 0,0 0 0 0 0,0 0-1 0 0,1 0 1 0 0,-1-1 0 0 0,0 1-1 0 0,1 0 1 0 0,-1 0 0 0 0,1 0 0 0 0,-1 0-1 0 0,1 0 1 0 0,-1-1 0 0 0,1 1 0 0 0,-1 0-1 0 0,1-1 1 0 0,0 1 0 0 0,0 0 0 0 0,-1-1-1 0 0,1 1 1 0 0,0-1 0 0 0,0 1 0 0 0,0-1-1 0 0,0 1 1 0 0,-1-1 0 0 0,1 0-1 0 0,0 1 1 0 0,0-1 0 0 0,0 0 0 0 0,0 0-1 0 0,0 0 1 0 0,0 0 0 0 0,0 1 0 0 0,0-1-1 0 0,0-1 1 0 0,0 1 0 0 0,0 0 0 0 0,0 0-1 0 0,0 0 1 0 0,0 0 0 0 0,-1-1 0 0 0,1 1-1 0 0,0 0 1 0 0,0-1 0 0 0,0 1 0 0 0,0-1-1 0 0,1 0 1 0 0,4-3 89 0 0,0-1 1 0 0,0 0-1 0 0,0 0 1 0 0,9-11-1 0 0,-10 11-65 0 0,117-143 318 0 0,-105 127-244 0 0,-17 20-116 0 0,1 1 1 0 0,-1-1-1 0 0,1 1 0 0 0,-1 0 0 0 0,1 0 0 0 0,-1-1 0 0 0,1 1 0 0 0,-1 0 0 0 0,1 0 0 0 0,-1-1 0 0 0,1 1 1 0 0,-1 0-1 0 0,1 0 0 0 0,-1 0 0 0 0,1 0 0 0 0,0 0 0 0 0,-1 0 0 0 0,1 0 0 0 0,-1 0 0 0 0,1 0 0 0 0,-1 0 1 0 0,1 0-1 0 0,0 0 0 0 0,-1 1 0 0 0,1-1 0 0 0,-1 0 0 0 0,1 0 0 0 0,-1 1 0 0 0,1-1 0 0 0,-1 0 0 0 0,1 0 1 0 0,-1 1-1 0 0,0-1 0 0 0,1 1 0 0 0,-1-1 0 0 0,1 0 0 0 0,0 2 0 0 0,21 21-781 0 0,-11-10 552 0 0,-7-11 260 0 0,0 1-1 0 0,0-1 1 0 0,0 0 0 0 0,0 0-1 0 0,1 0 1 0 0,-1-1-1 0 0,1 1 1 0 0,-1-1-1 0 0,1 0 1 0 0,-1 0 0 0 0,1-1-1 0 0,-1 1 1 0 0,1-1-1 0 0,0 0 1 0 0,-1-1 0 0 0,1 1-1 0 0,0-1 1 0 0,-1 0-1 0 0,1 0 1 0 0,6-2-1 0 0,10-4 125 0 0,-1-1 0 0 0,38-20 0 0 0,-56 27-142 0 0,138-87 104 0 0,-41 24-83 0 0,-97 62-51 0 0,2 0 1 0 0,-1 0-1 0 0,0 1 0 0 0,0-1 1 0 0,0 1-1 0 0,1 0 0 0 0,-1 0 1 0 0,1 0-1 0 0,-1 0 0 0 0,1 0 1 0 0,-1 1-1 0 0,1-1 0 0 0,0 1 1 0 0,-1 0-1 0 0,5 1 0 0 0,-5 0 10 0 0,-1 0 0 0 0,0 0 0 0 0,0 0 0 0 0,0 0 0 0 0,0 0 0 0 0,0 1 0 0 0,0-1 0 0 0,0 1 0 0 0,0-1 0 0 0,0 1 0 0 0,0 0 0 0 0,-1 0 0 0 0,1-1 0 0 0,-1 1 0 0 0,0 1 0 0 0,1-1-1 0 0,-1 0 1 0 0,0 0 0 0 0,0 0 0 0 0,0 1 0 0 0,-1-1 0 0 0,2 4 0 0 0,7 33 154 0 0,-1-1-1 0 0,-2 1 0 0 0,-2 1 1 0 0,-2 55-1 0 0,2 3-69 0 0,6 10-26 0 0,3 103 495 0 0,-24-303 306 0 0,11 55-925 0 0,2 0-1 0 0,2 0 1 0 0,15-64-1 0 0,42-99-441 0 0,-43 150 259 0 0,2 1 1 0 0,32-56-1 0 0,-42 86 224 0 0,1 1-1 0 0,1 0 1 0 0,1 1-1 0 0,1 0 1 0 0,0 1 0 0 0,1 0-1 0 0,1 2 1 0 0,19-16-1 0 0,-28 26 2 0 0,-1 0-1 0 0,0 1 1 0 0,1-1-1 0 0,0 1 1 0 0,0 1-1 0 0,0-1 0 0 0,0 1 1 0 0,0 0-1 0 0,0 1 1 0 0,1 0-1 0 0,9-1 1 0 0,-15 2 33 0 0,0 0 0 0 0,0 0 0 0 0,1 1 0 0 0,-1-1 0 0 0,0 0 0 0 0,0 1 0 0 0,0 0 0 0 0,0-1 0 0 0,1 1 0 0 0,-1 0 0 0 0,0 0 0 0 0,0 0 0 0 0,-1 0 0 0 0,1 1 0 0 0,0-1 0 0 0,0 0 0 0 0,0 1 0 0 0,-1-1 0 0 0,1 1 0 0 0,-1 0 0 0 0,1-1 0 0 0,-1 1 0 0 0,0 0 0 0 0,0 0 0 0 0,0 0 0 0 0,0 0 0 0 0,0 0 0 0 0,0 0 0 0 0,0 0 1 0 0,-1 0-1 0 0,1 1 0 0 0,-1-1 0 0 0,1 0 0 0 0,-1 0 0 0 0,0 1 0 0 0,0-1 0 0 0,0 0 0 0 0,0 0 0 0 0,-1 5 0 0 0,0-2 74 0 0,0 0 0 0 0,-1 0 0 0 0,1 0 0 0 0,-1 0 0 0 0,0 0 0 0 0,0-1 0 0 0,0 1 0 0 0,-1 0 0 0 0,1-1 0 0 0,-1 0 0 0 0,-1 0 0 0 0,1 0 0 0 0,0 0 0 0 0,-8 6 0 0 0,-3 3 91 0 0,-2 0 0 0 0,-23 15 0 0 0,-40 20 23 0 0,40-26-379 0 0,-52 40 0 0 0,79-46-2379 0 0,42-36-5965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13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1 808 0 0,'0'0'9037'0'0,"-1"16"-8422"0"0,-3 108 377 0 0,29 272 294 0 0,-2-101-6805 0 0,-23-265 2652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2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327 157 340 0 0,'0'0'4217'0'0,"4"-13"-2299"0"0,-1 5-1553 0 0,13-44 1018 0 0,-15 48-1073 0 0,0-1-1 0 0,-1 0 1 0 0,1 1 0 0 0,-1-1-1 0 0,0 1 1 0 0,0-1 0 0 0,0 0-1 0 0,0 1 1 0 0,-1-1 0 0 0,0 1-1 0 0,-1-6 1 0 0,1 8-262 0 0,-1 1 1 0 0,1-1-1 0 0,-1 0 0 0 0,1 1 0 0 0,-1-1 1 0 0,1 1-1 0 0,-1-1 0 0 0,0 1 1 0 0,1 0-1 0 0,-1-1 0 0 0,0 1 0 0 0,0 0 1 0 0,0 0-1 0 0,0 1 0 0 0,0-1 0 0 0,0 0 1 0 0,-1 1-1 0 0,1-1 0 0 0,0 1 0 0 0,0 0 1 0 0,0-1-1 0 0,0 1 0 0 0,-1 0 1 0 0,1 0-1 0 0,0 1 0 0 0,0-1 0 0 0,0 0 1 0 0,-1 1-1 0 0,-2 1 0 0 0,-6 0 29 0 0,0 1 1 0 0,0 0-1 0 0,1 1 0 0 0,-15 8 0 0 0,4-1 3 0 0,0 1 0 0 0,1 2 1 0 0,1 0-1 0 0,0 1 0 0 0,-28 29 0 0 0,40-37-107 0 0,0 1 1 0 0,0 1-1 0 0,0-1 1 0 0,1 1-1 0 0,1 0 1 0 0,0 1-1 0 0,0-1 1 0 0,0 1-1 0 0,1 0 1 0 0,1 0-1 0 0,0 1 1 0 0,0-1-1 0 0,1 1 1 0 0,0-1-1 0 0,0 13 1 0 0,2-23 41 0 0,1 1-1 0 0,-1-1 1 0 0,0 0 0 0 0,1 1-1 0 0,-1-1 1 0 0,0 1-1 0 0,1-1 1 0 0,-1 0 0 0 0,1 1-1 0 0,-1-1 1 0 0,0 0 0 0 0,1 0-1 0 0,-1 1 1 0 0,1-1 0 0 0,-1 0-1 0 0,1 0 1 0 0,-1 0 0 0 0,1 1-1 0 0,-1-1 1 0 0,1 0-1 0 0,-1 0 1 0 0,1 0 0 0 0,0 0-1 0 0,-1 0 1 0 0,1 0 0 0 0,-1 0-1 0 0,1 0 1 0 0,-1 0 0 0 0,1-1-1 0 0,-1 1 1 0 0,1 0 0 0 0,-1 0-1 0 0,1 0 1 0 0,-1 0 0 0 0,1-1-1 0 0,-1 1 1 0 0,1 0-1 0 0,-1-1 1 0 0,0 1 0 0 0,1-1-1 0 0,26-11 410 0 0,-25 11-434 0 0,6-3 62 0 0,12-7-85 0 0,2 1 0 0 0,0 0 0 0 0,0 2 0 0 0,27-7-1 0 0,-44 13-8 0 0,1 1-1 0 0,-1 0 1 0 0,1 1-1 0 0,-1-1 0 0 0,1 1 1 0 0,-1 0-1 0 0,1 0 0 0 0,0 1 1 0 0,-1 0-1 0 0,1 0 0 0 0,-1 0 1 0 0,1 1-1 0 0,-1-1 1 0 0,0 1-1 0 0,0 0 0 0 0,0 1 1 0 0,0-1-1 0 0,0 1 0 0 0,0 0 1 0 0,-1 1-1 0 0,1-1 1 0 0,-1 1-1 0 0,6 6 0 0 0,-4-3-89 0 0,0 1 1 0 0,0 0-1 0 0,-1 1 0 0 0,0 0 0 0 0,5 12 1 0 0,-8-17-294 0 0,0 1 0 0 0,0 0 0 0 0,-1 0 0 0 0,0-1 0 0 0,0 1 0 0 0,0 0 1 0 0,0 0-1 0 0,-1 0 0 0 0,0 0 0 0 0,0 0 0 0 0,0 0 0 0 0,-2 8 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13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3788 0 0,'0'0'4084'0'0,"11"-14"-3939"0"0,0-2-144 0 0,-6 9-8 0 0,-1 1-1 0 0,1-1 0 0 0,0 1 0 0 0,0 0 0 0 0,1 0 0 0 0,-1 1 0 0 0,1 0 0 0 0,1 0 0 0 0,-1 0 0 0 0,1 1 0 0 0,13-7 0 0 0,97-45-56 0 0,170-87 178 0 0,-267 131-29 0 0,-15 8 161 0 0,1 1-1 0 0,0-1 1 0 0,-1 1 0 0 0,1 0-1 0 0,0 1 1 0 0,1 0-1 0 0,-1 0 1 0 0,0 0 0 0 0,12-2-1 0 0,-17 5-218 0 0,-1-1 0 0 0,1 1 0 0 0,0-1 0 0 0,-1 0 0 0 0,1 1 0 0 0,-1-1 0 0 0,1 1 0 0 0,-1-1 0 0 0,1 1 0 0 0,-1-1 0 0 0,1 1 0 0 0,-1 0 0 0 0,1-1 0 0 0,-1 1 0 0 0,0 0 0 0 0,1-1 0 0 0,-1 1 0 0 0,0 0 0 0 0,0-1 0 0 0,1 1 0 0 0,-1 0 0 0 0,0 0 0 0 0,0-1 0 0 0,0 1 0 0 0,0 0 0 0 0,0-1 0 0 0,0 1 0 0 0,0 0 0 0 0,0 0 0 0 0,0-1 0 0 0,-1 1-1 0 0,1 0 1 0 0,0 1 0 0 0,-6 27 630 0 0,-18 17-182 0 0,19-38-476 0 0,0-1 0 0 0,1 1 0 0 0,0 0 0 0 0,1 0 0 0 0,-1 0 0 0 0,2 0 0 0 0,-1 1 0 0 0,1-1 0 0 0,-1 12 0 0 0,4-19 1 0 0,0 0-1 0 0,0 0 0 0 0,1-1 1 0 0,-1 1-1 0 0,0 0 0 0 0,1 0 1 0 0,-1-1-1 0 0,1 1 1 0 0,-1-1-1 0 0,1 0 0 0 0,-1 1 1 0 0,1-1-1 0 0,-1 0 1 0 0,1 0-1 0 0,0 0 0 0 0,-1 0 1 0 0,1 0-1 0 0,-1 0 1 0 0,3-1-1 0 0,4 2 54 0 0,0 0-70 0 0,1 1-1 0 0,0 1 1 0 0,-1 0-1 0 0,0 0 0 0 0,1 0 1 0 0,-1 1-1 0 0,0 1 1 0 0,-1-1-1 0 0,1 1 0 0 0,-1 0 1 0 0,0 1-1 0 0,0 0 1 0 0,-1 0-1 0 0,0 0 0 0 0,0 1 1 0 0,0 0-1 0 0,-1 0 1 0 0,0 1-1 0 0,6 11 0 0 0,2 4 38 0 0,-2 1 0 0 0,-1 0 0 0 0,-1 0 0 0 0,-1 1 0 0 0,7 38 0 0 0,-9-31 25 0 0,2 59 1 0 0,-7-78-40 0 0,-1 0 1 0 0,-1 0-1 0 0,0 0 0 0 0,-1 0 0 0 0,0 0 1 0 0,-1-1-1 0 0,-6 18 0 0 0,7-25 23 0 0,0 0 0 0 0,0 0 0 0 0,-1-1 0 0 0,0 1 1 0 0,0-1-1 0 0,0 1 0 0 0,0-1 0 0 0,-1 0 0 0 0,0-1 0 0 0,1 1 0 0 0,-1 0 0 0 0,-1-1 0 0 0,1 0 0 0 0,0 0 0 0 0,-1 0 0 0 0,-8 3 1 0 0,7-4 12 0 0,-1 0 1 0 0,0 0-1 0 0,1-1 1 0 0,-1 0 0 0 0,0 0-1 0 0,0-1 1 0 0,0 0 0 0 0,0 0-1 0 0,0-1 1 0 0,0 1 0 0 0,-9-3-1 0 0,1-1 104 0 0,0-1 0 0 0,0 0-1 0 0,1-1 1 0 0,-1-1 0 0 0,1 0 0 0 0,1-1 0 0 0,0 0-1 0 0,0-1 1 0 0,1 0 0 0 0,-19-18 0 0 0,21 16-10 0 0,1 0 0 0 0,0 0 0 0 0,0-1 1 0 0,1 0-1 0 0,1-1 0 0 0,0 1 0 0 0,-10-26 1 0 0,15 34-161 0 0,1-1 0 0 0,-1 0 1 0 0,1 1-1 0 0,0-1 0 0 0,0 0 0 0 0,1 0 1 0 0,-1 0-1 0 0,1 1 0 0 0,0-1 1 0 0,1 0-1 0 0,-1 0 0 0 0,1 0 1 0 0,0 1-1 0 0,0-1 0 0 0,0 0 0 0 0,1 1 1 0 0,-1-1-1 0 0,1 1 0 0 0,0-1 1 0 0,1 1-1 0 0,-1 0 0 0 0,1 0 1 0 0,0 0-1 0 0,0 0 0 0 0,0 0 0 0 0,6-5 1 0 0,3 0-462 0 0,1 1 1 0 0,-1 0 0 0 0,1 1-1 0 0,0 1 1 0 0,1 0-1 0 0,0 1 1 0 0,0 0-1 0 0,0 1 1 0 0,16-2 0 0 0,18-7-4271 0 0,1-4-1041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14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38 7445 0 0,'0'0'2874'0'0,"-13"7"-3130"0"0,3-2 208 0 0,5-3 39 0 0,1 0 0 0 0,-1 0 0 0 0,0 0 0 0 0,1 1 1 0 0,-1 0-1 0 0,1 0 0 0 0,0 0 0 0 0,0 1 0 0 0,0-1 1 0 0,1 1-1 0 0,-1 0 0 0 0,1 0 0 0 0,0 0 0 0 0,0 1 1 0 0,0-1-1 0 0,1 1 0 0 0,-3 5 0 0 0,-9 30-141 0 0,3 1 1 0 0,-12 70-1 0 0,2 87-1172 0 0,20-180 1214 0 0,0-17 149 0 0,1 0 0 0 0,0-1 0 0 0,-1 1 0 0 0,1-1 0 0 0,-1 1 0 0 0,1 0 0 0 0,-1-1 0 0 0,1 0 0 0 0,-1 1 0 0 0,1-1 0 0 0,-1 1 0 0 0,0-1 0 0 0,1 0 0 0 0,-1 1 0 0 0,0-1 0 0 0,1 0 0 0 0,-1 1 0 0 0,0-1 0 0 0,1 0 0 0 0,-1 0 0 0 0,0 0 0 0 0,0 0 0 0 0,1 0 0 0 0,-1 0 0 0 0,0 0 0 0 0,1 0 0 0 0,-1 0 0 0 0,0 0 0 0 0,0 0 0 0 0,-1-1 0 0 0,-23-3 491 0 0,-70-28 1407 0 0,173 29-1822 0 0,-55 0-48 0 0,0 0-1 0 0,0-2 1 0 0,0 0 0 0 0,0-1 0 0 0,32-15 0 0 0,109-59-50 0 0,-42 19 2 0 0,-108 54-55 0 0,0 1-1 0 0,1 1 1 0 0,0 0-1 0 0,0 1 1 0 0,1 0 0 0 0,23-2-1 0 0,-35 6 40 0 0,0 0 0 0 0,-1 0 0 0 0,1 0-1 0 0,0 0 1 0 0,0 1 0 0 0,0-1 0 0 0,-1 1 0 0 0,1 0-1 0 0,0 0 1 0 0,-1 1 0 0 0,1-1 0 0 0,-1 1 0 0 0,0 0-1 0 0,1 0 1 0 0,-1 0 0 0 0,0 0 0 0 0,0 0 0 0 0,0 1-1 0 0,0-1 1 0 0,-1 1 0 0 0,1 0 0 0 0,-1 0 0 0 0,1 0-1 0 0,-1 0 1 0 0,0 0 0 0 0,0 0 0 0 0,-1 1 0 0 0,1-1-1 0 0,-1 1 1 0 0,1-1 0 0 0,1 8 0 0 0,1 8 64 0 0,-1 1 1 0 0,0 0 0 0 0,-1 0-1 0 0,-2 0 1 0 0,0 0 0 0 0,-1 0-1 0 0,-1 0 1 0 0,0 0 0 0 0,-9 29-1 0 0,-3 4-2 0 0,-3-2 0 0 0,-29 63 0 0 0,42-105-46 0 0,-45 91 117 0 0,44-91-116 0 0,-1 0 0 0 0,0-1 1 0 0,0 0-1 0 0,0 0 0 0 0,-1 0 0 0 0,0-1 0 0 0,-1 0 0 0 0,-12 10 0 0 0,19-16 11 0 0,-1 0 1 0 0,1 0-1 0 0,0-1 0 0 0,-1 1 0 0 0,1 0 1 0 0,-1 0-1 0 0,1-1 0 0 0,-1 1 0 0 0,0-1 0 0 0,1 1 1 0 0,-1-1-1 0 0,1 0 0 0 0,-1 1 0 0 0,0-1 1 0 0,1 0-1 0 0,-1 0 0 0 0,0 0 0 0 0,1-1 0 0 0,-1 1 1 0 0,0 0-1 0 0,1-1 0 0 0,-1 1 0 0 0,-2-1 1 0 0,2-1-9 0 0,1 1 1 0 0,-1-1-1 0 0,0 1 1 0 0,1-1-1 0 0,-1 0 1 0 0,1 0 0 0 0,-1 1-1 0 0,1-1 1 0 0,0 0-1 0 0,0 0 1 0 0,0 0-1 0 0,0 0 1 0 0,0-1-1 0 0,0-3 1 0 0,-2-7 2 0 0,0-1 1 0 0,1 1-1 0 0,1-1 1 0 0,1-16-1 0 0,1 8-33 0 0,1 1 0 0 0,1 0 0 0 0,1 0 0 0 0,0 0 0 0 0,2 1 0 0 0,1 0 0 0 0,14-33 0 0 0,80-128-200 0 0,-94 170 188 0 0,159-238-893 0 0,-144 221 759 0 0,0 1 1 0 0,2 1-1 0 0,1 1 0 0 0,1 1 0 0 0,1 1 0 0 0,46-30 0 0 0,-67 50 120 0 0,0 0 0 0 0,-1 0 0 0 0,1 1 0 0 0,0-1-1 0 0,1 1 1 0 0,-1 1 0 0 0,0-1 0 0 0,0 1-1 0 0,1 0 1 0 0,-1 0 0 0 0,1 1 0 0 0,-1 0 0 0 0,1 0-1 0 0,7 2 1 0 0,-11-2 4 0 0,1 1 1 0 0,-1 0-1 0 0,0 1 1 0 0,0-1-1 0 0,1 0 1 0 0,-1 1-1 0 0,0 0 0 0 0,0 0 1 0 0,0 0-1 0 0,-1 0 1 0 0,1 0-1 0 0,0 0 0 0 0,-1 1 1 0 0,0-1-1 0 0,1 1 1 0 0,-1 0-1 0 0,0 0 1 0 0,0-1-1 0 0,-1 1 0 0 0,1 1 1 0 0,-1-1-1 0 0,1 0 1 0 0,-1 0-1 0 0,0 0 0 0 0,0 1 1 0 0,0-1-1 0 0,0 6 1 0 0,0 1 60 0 0,0-1 0 0 0,0 0 0 0 0,-1 1 0 0 0,0-1 0 0 0,-1 1 1 0 0,0-1-1 0 0,0 0 0 0 0,-1 1 0 0 0,0-1 0 0 0,-1 0 0 0 0,0 0 0 0 0,-1-1 1 0 0,1 1-1 0 0,-2 0 0 0 0,1-1 0 0 0,-1 0 0 0 0,0 0 0 0 0,-1-1 0 0 0,0 1 0 0 0,0-1 1 0 0,-1-1-1 0 0,1 1 0 0 0,-9 5 0 0 0,-1 0 35 0 0,0-1 0 0 0,-1-1 0 0 0,0 0 0 0 0,-1-1 0 0 0,0-1 0 0 0,0-1 0 0 0,-1 0 0 0 0,0-1 0 0 0,0-2 0 0 0,-21 4 1 0 0,-67-1-49 0 0,58-5-1503 0 0,34 1-294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15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329 175 4332 0 0,'0'0'8326'0'0,"-13"2"-8125"0"0,13-2-199 0 0,-10 2 23 0 0,1-1 1 0 0,0 2-1 0 0,0-1 1 0 0,0 2-1 0 0,0-1 1 0 0,0 1-1 0 0,1 0 1 0 0,0 1-1 0 0,-12 8 1 0 0,-16 17-196 0 0,2 1 0 0 0,0 2 1 0 0,3 2-1 0 0,-49 67 0 0 0,109-121 83 0 0,3-7-157 0 0,-15 12 165 0 0,0 0 0 0 0,2 1-1 0 0,33-18 1 0 0,-47 29 56 0 0,0-1 0 0 0,0 1-1 0 0,0 1 1 0 0,0-1 0 0 0,0 1-1 0 0,1-1 1 0 0,-1 2 0 0 0,0-1-1 0 0,1 0 1 0 0,-1 1 0 0 0,0 0-1 0 0,1 1 1 0 0,-1-1-1 0 0,1 1 1 0 0,-1 0 0 0 0,0 0-1 0 0,0 0 1 0 0,0 1 0 0 0,0 0-1 0 0,9 5 1 0 0,-12-7 18 0 0,19 13 76 0 0,1-1 1 0 0,0-1-1 0 0,37 12 1 0 0,-51-21-25 0 0,0 0 1 0 0,0 0-1 0 0,0-1 0 0 0,0 0 1 0 0,0-1-1 0 0,0 0 0 0 0,1 0 1 0 0,-1 0-1 0 0,0-1 1 0 0,0-1-1 0 0,0 1 0 0 0,0-1 1 0 0,-1-1-1 0 0,1 1 0 0 0,7-5 1 0 0,21-13 9 0 0,-1-1 1 0 0,-1-2 0 0 0,-1-1-1 0 0,-1-2 1 0 0,-2-1 0 0 0,31-35-1 0 0,-46 44 254 0 0,-4 6-1356 0 0,-13 31 870 0 0,-3 0 389 0 0,2-1 0 0 0,0 1 0 0 0,-1 29 0 0 0,5-48-126 0 0,0 0 0 0 0,0-1 0 0 0,0 1-1 0 0,0 0 1 0 0,0-1 0 0 0,0 1 0 0 0,0 0-1 0 0,0-1 1 0 0,0 1 0 0 0,-1-1 0 0 0,1 1-1 0 0,0-1 1 0 0,0 0 0 0 0,0 0 0 0 0,21-21 58 0 0,27-32-86 0 0,-45 48-46 0 0,1 0 0 0 0,-1 1 0 0 0,0-2 1 0 0,-1 1-1 0 0,0 0 0 0 0,0-1 0 0 0,3-9 0 0 0,-5 16-27 0 0,-1-1 1 0 0,0 0 0 0 0,1 0-1 0 0,-1 1 1 0 0,0-1-1 0 0,0 0 1 0 0,0 0-1 0 0,1 1 1 0 0,-1-1-1 0 0,0 0 1 0 0,0 0-1 0 0,0 0 1 0 0,0 1-1 0 0,0-1 1 0 0,0 0-1 0 0,-1 0 1 0 0,1 1-1 0 0,0-1 1 0 0,0 0 0 0 0,0 0-1 0 0,-1 1 1 0 0,1-1-1 0 0,0 0 1 0 0,-1 0-1 0 0,1 1 1 0 0,-1-1-1 0 0,1 0 1 0 0,-1 1-1 0 0,1-1 1 0 0,-1 1-1 0 0,0-2 1 0 0,-1 2-26 0 0,0 0 0 0 0,1 0 1 0 0,-1 0-1 0 0,1 0 0 0 0,-1 0 0 0 0,0 0 1 0 0,1 0-1 0 0,-1 0 0 0 0,1 1 1 0 0,-1-1-1 0 0,0 1 0 0 0,1-1 0 0 0,-1 1 1 0 0,-1 0-1 0 0,-9 5-103 0 0,1 1 0 0 0,-18 12 0 0 0,18-10 117 0 0,0 0-1 0 0,1 0 1 0 0,0 1 0 0 0,0 0-1 0 0,1 1 1 0 0,-11 16 0 0 0,16-19 34 0 0,-1-1 1 0 0,1 2 0 0 0,1-1-1 0 0,-1 0 1 0 0,1 1-1 0 0,1-1 1 0 0,0 1-1 0 0,0 0 1 0 0,1 0-1 0 0,0 0 1 0 0,0 9 0 0 0,1-12 15 0 0,0 0 0 0 0,0 0 0 0 0,0 0 0 0 0,1 0 0 0 0,0 0 0 0 0,1 0 0 0 0,-1 0 0 0 0,1 0 0 0 0,0 0 0 0 0,4 7 0 0 0,-3-10 12 0 0,-1 1-1 0 0,1-1 1 0 0,0 0 0 0 0,-1 0 0 0 0,1 0-1 0 0,1-1 1 0 0,-1 1 0 0 0,0-1 0 0 0,1 0-1 0 0,-1 1 1 0 0,1-2 0 0 0,0 1 0 0 0,-1 0-1 0 0,1-1 1 0 0,0 0 0 0 0,7 2 0 0 0,9 1 12 0 0,1-1 0 0 0,0-1 1 0 0,0-1-1 0 0,0 0 0 0 0,0-2 1 0 0,-1 0-1 0 0,1-2 0 0 0,0 0 1 0 0,-1-1-1 0 0,1-1 0 0 0,-1-1 1 0 0,-1-1-1 0 0,33-16 0 0 0,-22 8-117 0 0,-2-1 0 0 0,0-1 0 0 0,-1-2 0 0 0,-1 0 0 0 0,-1-2 1 0 0,0-1-1 0 0,-2-1 0 0 0,22-28 0 0 0,-35 38-44 0 0,0 0 1 0 0,-2-1-1 0 0,1 1 1 0 0,5-17-1 0 0,-11 24 110 0 0,0 0 0 0 0,-1 0-1 0 0,0-1 1 0 0,0 1 0 0 0,-1-1 0 0 0,0 1-1 0 0,0-1 1 0 0,0 0 0 0 0,-1 1 0 0 0,0-1-1 0 0,0 0 1 0 0,-2-8 0 0 0,2 14-11 0 0,0-1-1 0 0,-1 1 1 0 0,1-1 0 0 0,0 1-1 0 0,-1-1 1 0 0,0 1 0 0 0,1 0 0 0 0,-1-1-1 0 0,0 1 1 0 0,1 0 0 0 0,-1-1-1 0 0,0 1 1 0 0,0 0 0 0 0,0 0 0 0 0,0 0-1 0 0,0 0 1 0 0,0 0 0 0 0,0 0-1 0 0,-1 0 1 0 0,1 0 0 0 0,0 0 0 0 0,0 1-1 0 0,-1-1 1 0 0,-1 0 0 0 0,0 0-25 0 0,1 1 0 0 0,-1 0 0 0 0,0 0 0 0 0,1 0 0 0 0,-1 0 0 0 0,1 1 0 0 0,-1-1 0 0 0,1 1 0 0 0,-1-1 0 0 0,1 1-1 0 0,0 0 1 0 0,-1 0 0 0 0,-2 1 0 0 0,-5 4-35 0 0,1-1-1 0 0,-1 2 1 0 0,1-1-1 0 0,0 1 1 0 0,-9 10-1 0 0,6-4 96 0 0,1 0 0 0 0,1 1-1 0 0,0 0 1 0 0,1 0 0 0 0,0 1 0 0 0,1 0-1 0 0,-9 25 1 0 0,14-31 13 0 0,-1 0-1 0 0,2 0 0 0 0,-1 0 1 0 0,2 1-1 0 0,-1-1 1 0 0,1 1-1 0 0,0-1 1 0 0,1 1-1 0 0,0 0 1 0 0,1-1-1 0 0,0 1 1 0 0,1-1-1 0 0,-1 0 1 0 0,7 18-1 0 0,-7-23-9 0 0,1-1 0 0 0,-1 0 0 0 0,1 1-1 0 0,0-1 1 0 0,0 0 0 0 0,0 0 0 0 0,0 0 0 0 0,0 0 0 0 0,1-1-1 0 0,-1 1 1 0 0,1-1 0 0 0,0 1 0 0 0,-1-1 0 0 0,1 0-1 0 0,0 0 1 0 0,1 0 0 0 0,-1 0 0 0 0,0-1 0 0 0,0 1 0 0 0,1-1-1 0 0,-1 0 1 0 0,1 0 0 0 0,-1 0 0 0 0,1 0 0 0 0,0-1-1 0 0,-1 1 1 0 0,1-1 0 0 0,-1 0 0 0 0,1 0 0 0 0,0 0 0 0 0,-1-1-1 0 0,1 1 1 0 0,0-1 0 0 0,-1 0 0 0 0,5-2 0 0 0,12-4 50 0 0,-1-1 1 0 0,0-1 0 0 0,0 0 0 0 0,33-24 0 0 0,-36 23-107 0 0,102-71-265 0 0,-61 41-82 0 0,2 1 0 0 0,82-38-1 0 0,-134 74 357 0 0,-1 0-1 0 0,1 0 0 0 0,0 0 0 0 0,1 1 0 0 0,-1 1 0 0 0,0-1 0 0 0,0 1 0 0 0,1 0 0 0 0,-1 1 1 0 0,14 0-1 0 0,-16 1 89 0 0,0 0 1 0 0,0 1-1 0 0,-1-1 1 0 0,1 1 0 0 0,-1 0-1 0 0,1 0 1 0 0,-1 1 0 0 0,1-1-1 0 0,-1 1 1 0 0,0 0-1 0 0,0 0 1 0 0,-1 0 0 0 0,1 1-1 0 0,0-1 1 0 0,-1 1 0 0 0,5 7-1 0 0,2 3 86 0 0,0 0 0 0 0,0 1 0 0 0,-2 1 0 0 0,0 0 0 0 0,0 0-1 0 0,-2 0 1 0 0,0 1 0 0 0,-1 0 0 0 0,0 0 0 0 0,-1 0 0 0 0,-2 0 0 0 0,1 1-1 0 0,-2 0 1 0 0,-1 23 0 0 0,-1-37-183 0 0,1 1 0 0 0,-2-1 1 0 0,1 0-1 0 0,0 0 0 0 0,-1 0 0 0 0,0 0 0 0 0,0 0 0 0 0,0-1 1 0 0,0 1-1 0 0,-1-1 0 0 0,1 1 0 0 0,-1-1 0 0 0,0 0 0 0 0,-5 5 1 0 0,4-5-412 0 0,0 0 1 0 0,0 1 0 0 0,0-2 0 0 0,0 1 0 0 0,0 0-1 0 0,-1-1 1 0 0,-6 3 0 0 0,-4-3-3258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15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7281 0 0,'0'0'5332'0'0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23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736 81 848 0 0,'0'0'4914'0'0,"-1"-10"-4464"0"0,-1-4-205 0 0,0 7 159 0 0,1-1-1 0 0,0 1 0 0 0,1 0 0 0 0,-1 0 0 0 0,2-14 0 0 0,-19 47-1114 0 0,-124 229 2695 0 0,-117 233-1006 0 0,80-131-586 0 0,143-289-323 0 0,32-60-208 0 0,-37 63 848 0 0,37-64-1592 0 0,-1-1 0 0 0,0 0-1 0 0,0 0 1 0 0,-9 8 0 0 0,9-12-1476 0 0,-7-1-480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2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4984 0 0,'0'0'4617'0'0,"5"13"-7101"0"0,18 38 2658 0 0,2-2 0 0 0,34 52 1 0 0,-43-76-316 0 0,2-1 1 0 0,0 0 0 0 0,2-2 0 0 0,0 0-1 0 0,2-1 1 0 0,25 19 0 0 0,-17-23-1642 0 0,8-4-526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24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0 5637 0 0,'0'0'1588'0'0,"-76"58"-2012"0"0,52-31 432 0 0,-2 8-4 0 0,2 4 112 0 0,0 6-36 0 0,-2 7-68 0 0,-3 21-12 0 0,-8 20 220 0 0,-3 22-220 0 0,6-19-792 0 0,-2-14-2129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24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234 315 3848 0 0,'0'0'4401'0'0,"0"-12"-3494"0"0,2-36-261 0 0,8-49 0 0 0,-6 75-271 0 0,-1 1 0 0 0,-1 0 0 0 0,-1-1-1 0 0,-2-35 1 0 0,1 57-360 0 0,0-1-1 0 0,0 1 0 0 0,0-1 0 0 0,0 1 0 0 0,0-1 0 0 0,0 1 0 0 0,0-1 0 0 0,0 1 0 0 0,0-1 0 0 0,-1 0 0 0 0,1 1 0 0 0,0-1 0 0 0,0 1 1 0 0,0-1-1 0 0,-1 1 0 0 0,1-1 0 0 0,0 1 0 0 0,0 0 0 0 0,-1-1 0 0 0,1 1 0 0 0,-1-1 0 0 0,1 1 0 0 0,0 0 0 0 0,-1-1 0 0 0,1 1 0 0 0,-1 0 1 0 0,1-1-1 0 0,-1 1 0 0 0,1 0 0 0 0,-1-1 0 0 0,1 1 0 0 0,-1 0 0 0 0,1 0 0 0 0,-1 0 0 0 0,1 0 0 0 0,-1 0 0 0 0,1-1 0 0 0,-1 1 0 0 0,1 0 1 0 0,-1 0-1 0 0,1 0 0 0 0,-1 0 0 0 0,1 1 0 0 0,-1-1 0 0 0,1 0 0 0 0,-1 0 0 0 0,0 0 0 0 0,1 0 0 0 0,-1 0 0 0 0,1 1 0 0 0,-1-1 0 0 0,1 0 1 0 0,0 0-1 0 0,-1 1 0 0 0,1-1 0 0 0,-1 0 0 0 0,1 1 0 0 0,-1-1 0 0 0,1 1 0 0 0,0-1 0 0 0,-1 0 0 0 0,1 2 0 0 0,-27 26-207 0 0,-4 15 143 0 0,2 1 0 0 0,2 1 0 0 0,-38 87 0 0 0,55-107 29 0 0,1 0-1 0 0,0 1 0 0 0,2 0 0 0 0,2 0 0 0 0,0 0 1 0 0,1 1-1 0 0,2 0 0 0 0,1 0 0 0 0,3 36 0 0 0,-2-56-92 0 0,1 0 0 0 0,0-1 0 0 0,0 1 0 0 0,0 0 0 0 0,1-1 0 0 0,0 0-1 0 0,1 1 1 0 0,-1-1 0 0 0,1 0 0 0 0,0 0 0 0 0,1 0 0 0 0,-1-1 0 0 0,1 1-1 0 0,1-1 1 0 0,-1 0 0 0 0,0 0 0 0 0,1-1 0 0 0,0 1 0 0 0,0-1-1 0 0,1 0 1 0 0,-1 0 0 0 0,1 0 0 0 0,0-1 0 0 0,0 0 0 0 0,0 0 0 0 0,0-1-1 0 0,1 0 1 0 0,-1 0 0 0 0,1 0 0 0 0,-1-1 0 0 0,1 0 0 0 0,-1 0 0 0 0,1 0-1 0 0,0-1 1 0 0,-1 0 0 0 0,1-1 0 0 0,6 0 0 0 0,3-2-396 0 0,-1 0 0 0 0,0 0 1 0 0,0-1-1 0 0,0-1 0 0 0,0-1 0 0 0,-1 0 1 0 0,0-1-1 0 0,-1 0 0 0 0,23-17 1 0 0,27-24-2655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25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 1616 0 0,'0'0'9688'0'0,"-13"2"-9325"0"0,3 0-331 0 0,5-2-32 0 0,0 1 1 0 0,1 0 0 0 0,-1 0 0 0 0,0 0-1 0 0,1 0 1 0 0,-1 1 0 0 0,1 0 0 0 0,-1 0-1 0 0,1 0 1 0 0,0 0 0 0 0,0 1 0 0 0,0 0-1 0 0,0-1 1 0 0,1 1 0 0 0,-1 1 0 0 0,1-1 0 0 0,-1 1-1 0 0,-2 4 1 0 0,-4 8 39 0 0,1 0 1 0 0,0 1-1 0 0,2 0 0 0 0,0 0 1 0 0,0 1-1 0 0,2-1 0 0 0,0 2 0 0 0,2-1 1 0 0,0 0-1 0 0,-1 28 0 0 0,4-38-43 0 0,0 0-1 0 0,0 1 0 0 0,1-1 0 0 0,1 0 1 0 0,0 0-1 0 0,0 0 0 0 0,0 0 0 0 0,1 0 1 0 0,0 0-1 0 0,0-1 0 0 0,6 9 0 0 0,-5-10-18 0 0,0-1 0 0 0,0 0-1 0 0,1 0 1 0 0,-1 0-1 0 0,1-1 1 0 0,0 0-1 0 0,1 0 1 0 0,-1 0 0 0 0,1 0-1 0 0,0-1 1 0 0,0 0-1 0 0,0 0 1 0 0,0 0-1 0 0,0-1 1 0 0,10 2-1 0 0,-10-2 38 0 0,0-1 0 0 0,0 0 0 0 0,0 0 0 0 0,0 0-1 0 0,0-1 1 0 0,0 0 0 0 0,0 0 0 0 0,0 0 0 0 0,0-1-1 0 0,0 0 1 0 0,0 0 0 0 0,0-1 0 0 0,0 1 0 0 0,-1-1-1 0 0,1-1 1 0 0,-1 1 0 0 0,9-6 0 0 0,-8 4 47 0 0,-1 0 0 0 0,0-1 0 0 0,0 1 0 0 0,0-1 0 0 0,-1-1 0 0 0,0 1 0 0 0,0 0 0 0 0,0-1 0 0 0,-1 0 0 0 0,1 0 0 0 0,-1 0 0 0 0,-1 0 0 0 0,1-1 0 0 0,-1 1 0 0 0,2-11 0 0 0,-1 1-9 0 0,0 0 0 0 0,-2-1 1 0 0,0 1-1 0 0,0 0 0 0 0,-2-1 0 0 0,0 1 0 0 0,-1 0 0 0 0,0-1 0 0 0,-8-24 0 0 0,8 34-88 0 0,-1-1-1 0 0,0 0 1 0 0,-1 1-1 0 0,1 0 1 0 0,-2 0-1 0 0,1 0 0 0 0,-1 0 1 0 0,0 1-1 0 0,-7-8 1 0 0,7 10-62 0 0,1 0 1 0 0,-1 0-1 0 0,1 1 1 0 0,-1 0-1 0 0,0 0 0 0 0,0 1 1 0 0,-1-1-1 0 0,1 1 1 0 0,0 0-1 0 0,-1 0 1 0 0,1 1-1 0 0,-1-1 1 0 0,0 1-1 0 0,-7 0 0 0 0,7 1-287 0 0,1 0 0 0 0,-1 0-1 0 0,0 0 1 0 0,1 1 0 0 0,-1 0-1 0 0,1 0 1 0 0,-1 1 0 0 0,1-1-1 0 0,0 1 1 0 0,-1 0 0 0 0,1 1-1 0 0,0-1 1 0 0,0 1 0 0 0,-5 4-1 0 0,-14 13-2472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2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14 145 6261 0 0,'0'0'5911'0'0,"5"14"-5861"0"0,2 5 11 0 0,-2 0 1 0 0,0 1-1 0 0,-1 0 1 0 0,-2 0-1 0 0,2 26 0 0 0,-4-24-40 0 0,-1 1-1 0 0,-1 0 1 0 0,-2 0-1 0 0,0 0 1 0 0,-11 34-1 0 0,15-56-5 0 0,0-1-1 0 0,0 0 1 0 0,0 1-1 0 0,0-1 1 0 0,0 1 0 0 0,0-1-1 0 0,0 0 1 0 0,0 1-1 0 0,0-1 1 0 0,0 0 0 0 0,-1 1-1 0 0,1-1 1 0 0,0 1-1 0 0,0-1 1 0 0,0 0-1 0 0,-1 1 1 0 0,1-1 0 0 0,0 0-1 0 0,0 0 1 0 0,-1 1-1 0 0,1-1 1 0 0,0 0-1 0 0,-1 0 1 0 0,1 1 0 0 0,0-1-1 0 0,-1 0 1 0 0,1 0-1 0 0,0 0 1 0 0,-1 1-1 0 0,1-1 1 0 0,-1 0 0 0 0,-5-11 375 0 0,0-22-401 0 0,5 7-113 0 0,2 0 0 0 0,1 0 0 0 0,1 1 0 0 0,1-1 1 0 0,9-31-1 0 0,50-120-45 0 0,-61 171 165 0 0,1-1 0 0 0,0 1 1 0 0,1 0-1 0 0,-1 0 0 0 0,1 0 0 0 0,0 0 0 0 0,1 1 0 0 0,0-1 1 0 0,5-4-1 0 0,-9 9-7 0 0,1-1 0 0 0,0 1 0 0 0,0 0 0 0 0,0 0 1 0 0,0 0-1 0 0,0 0 0 0 0,0 0 0 0 0,0 0 0 0 0,0 1 0 0 0,0-1 1 0 0,0 0-1 0 0,1 1 0 0 0,-1 0 0 0 0,0 0 0 0 0,0-1 1 0 0,0 1-1 0 0,1 0 0 0 0,-1 1 0 0 0,0-1 0 0 0,0 0 0 0 0,0 1 1 0 0,1-1-1 0 0,-1 1 0 0 0,0 0 0 0 0,0 0 0 0 0,0-1 1 0 0,0 2-1 0 0,0-1 0 0 0,0 0 0 0 0,0 0 0 0 0,2 3 0 0 0,3 2 14 0 0,-1 0 0 0 0,0 0 0 0 0,-1 1 0 0 0,0 0 0 0 0,0 0 0 0 0,0 0 0 0 0,-1 0 0 0 0,0 1 0 0 0,0 0 0 0 0,-1 0 0 0 0,0 0 0 0 0,3 10 0 0 0,2 16-41 0 0,7 55-1 0 0,-10-39-73 0 0,0 93 0 0 0,-13-63-3454 0 0,4-71 2314 0 0,3-22-3418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2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0 4028 0 0,'0'0'5902'0'0,"-5"13"-5628"0"0,-9 26 221 0 0,2 1 0 0 0,2 0 0 0 0,-8 72 0 0 0,-14 167-41 0 0,15-161-3973 0 0,15-103 347 0 0</inkml:trace>
  <inkml:trace contextRef="#ctx0" brushRef="#br0" timeOffset="1">0 489 4500 0 0,'0'0'4932'0'0,"8"-14"-4169"0"0,26-46-473 0 0,-31 55-276 0 0,1 1-1 0 0,-1 0 1 0 0,1 1 0 0 0,0-1-1 0 0,1 1 1 0 0,-1 0 0 0 0,1 0 0 0 0,-1 0-1 0 0,1 0 1 0 0,0 1 0 0 0,0 0-1 0 0,0 0 1 0 0,0 0 0 0 0,0 1-1 0 0,0-1 1 0 0,9 0 0 0 0,-3 0-13 0 0,14-4 252 0 0,-1 2 1 0 0,2 1-1 0 0,-1 1 1 0 0,0 1-1 0 0,0 1 1 0 0,1 1-1 0 0,-1 1 1 0 0,26 6-1 0 0,-40-5-89 0 0,0 0-1 0 0,0 0 0 0 0,-1 1 1 0 0,1 1-1 0 0,-1 0 0 0 0,0 0 1 0 0,-1 1-1 0 0,19 13 0 0 0,-22-14-196 0 0,-1 1 0 0 0,0 0-1 0 0,1 0 1 0 0,-2 0 0 0 0,1 0-1 0 0,-1 1 1 0 0,0 0 0 0 0,0 0-1 0 0,-1 0 1 0 0,0 0 0 0 0,0 0 0 0 0,-1 1-1 0 0,0-1 1 0 0,2 10 0 0 0,0 30-1104 0 0,-4-44 800 0 0,0 0-1 0 0,0 0 1 0 0,0 0 0 0 0,0 0 0 0 0,0 0 0 0 0,-1 0 0 0 0,0 0-1 0 0,1 0 1 0 0,-1 0 0 0 0,0 0 0 0 0,0 0 0 0 0,-1-1 0 0 0,-1 4-1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25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2 1956 0 0,'0'0'8336'0'0,"-14"0"-8086"0"0,2-1-340 0 0,-1 1 1 0 0,-22 2-1 0 0,32-1 73 0 0,0 0-1 0 0,1 0 1 0 0,-1 1 0 0 0,1-1 0 0 0,-1 1 0 0 0,1-1-1 0 0,-1 1 1 0 0,1 0 0 0 0,0 0 0 0 0,-1 0-1 0 0,1 0 1 0 0,1 1 0 0 0,-1-1 0 0 0,0 0 0 0 0,0 1-1 0 0,1-1 1 0 0,-1 1 0 0 0,1 0 0 0 0,0-1-1 0 0,-1 4 1 0 0,-4 6-10 0 0,-2 2-14 0 0,1 0 0 0 0,0 1 0 0 0,1 0 0 0 0,1 0 1 0 0,0 0-1 0 0,1 1 0 0 0,1-1 0 0 0,0 1 1 0 0,-1 28-1 0 0,4-34 47 0 0,1 0 0 0 0,0 1 1 0 0,0-1-1 0 0,1 0 0 0 0,0-1 0 0 0,1 1 1 0 0,0 0-1 0 0,1-1 0 0 0,-1 1 0 0 0,2-1 1 0 0,-1 0-1 0 0,2-1 0 0 0,-1 1 0 0 0,1-1 1 0 0,0 0-1 0 0,12 11 0 0 0,0-3-32 0 0,0 0 0 0 0,25 14 0 0 0,-27-20-9 0 0,0 1 0 0 0,-1 1 0 0 0,0 1 0 0 0,15 17 0 0 0,-29-30 66 0 0,-1 0 1 0 0,0 1-1 0 0,0-1 1 0 0,0 0-1 0 0,0 0 1 0 0,0 1-1 0 0,0-1 1 0 0,0 0-1 0 0,0 1 0 0 0,0-1 1 0 0,0 0-1 0 0,0 0 1 0 0,0 1-1 0 0,0-1 1 0 0,0 0-1 0 0,0 0 1 0 0,0 1-1 0 0,0-1 1 0 0,0 0-1 0 0,0 1 0 0 0,0-1 1 0 0,0 0-1 0 0,0 0 1 0 0,0 1-1 0 0,-1-1 1 0 0,1 0-1 0 0,0 0 1 0 0,0 1-1 0 0,0-1 1 0 0,0 0-1 0 0,-1 0 1 0 0,1 0-1 0 0,0 0 0 0 0,0 1 1 0 0,-1-1-1 0 0,1 0 1 0 0,0 0-1 0 0,0 0 1 0 0,0 0-1 0 0,-1 0 1 0 0,1 1-1 0 0,0-1 1 0 0,-1 0-1 0 0,1 0 0 0 0,-18 7 503 0 0,10-5-436 0 0,-13 8-23 0 0,-1 0 0 0 0,2 1 0 0 0,-23 16 0 0 0,36-22-249 0 0,0 1 1 0 0,1 0-1 0 0,-1 0 0 0 0,1 0 0 0 0,-5 8 1 0 0,9-10-274 0 0,-1-1 1 0 0,1 1 0 0 0,0 0-1 0 0,0 0 1 0 0,0 0 0 0 0,0 0-1 0 0,1 1 1 0 0,0-1 0 0 0,0 0-1 0 0,-1 9 1 0 0,2-3-2486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26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5717 0 0,'0'0'3836'0'0,"-1"19"-4541"0"0,-6 272 1817 0 0,16-113-732 0 0,7-1 0 0 0,8-1-1 0 0,49 183 1 0 0,-62-307-719 0 0,5 55 0 0 0,-8-4-6590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26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0 410 2824 0 0,'0'0'7497'0'0,"39"-76"-8517"0"0,11 63 748 0 0,-10 3-1180 0 0,27-17-1857 0 0</inkml:trace>
  <inkml:trace contextRef="#ctx0" brushRef="#br0" timeOffset="1">805 32 9773 0 0,'0'0'7241'0'0,"-36"-31"-10722"0"0,29 59 1857 0 0,3-5-1280 0 0,-20 10-3773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31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2126 900 0 0,'0'0'5556'0'0,"-3"0"-4886"0"0,0-1 238 0 0,9 1-436 0 0,23-2-374 0 0,45 1-2 0 0,675 28 818 0 0,-744-26-910 0 0,657 61 46 0 0,-514-38-84 0 0,0 8 0 0 0,197 68 0 0 0,-135-16 4477 0 0,-196-110-4479 0 0,183-495 296 0 0,-120 316-274 0 0,142-339-65 0 0,-206 516 86 0 0,131-321 411 0 0,-128 298-288 0 0,-4 10-512 0 0,17-38 0 0 0,-26 73 362 0 0,1-2 118 0 0,-1 0-1 0 0,0 0 1 0 0,0-1 0 0 0,0 1 0 0 0,0-10 0 0 0,-2 15-69 0 0,-1 1-1 0 0,0-1 1 0 0,0 1-1 0 0,0-1 1 0 0,-1 0 0 0 0,1 1-1 0 0,-1-1 1 0 0,1 1-1 0 0,-1-1 1 0 0,0 1 0 0 0,0-1-1 0 0,0 1 1 0 0,0 0 0 0 0,0-1-1 0 0,-1 1 1 0 0,1 0-1 0 0,-1 0 1 0 0,1 0 0 0 0,-1 0-1 0 0,0 0 1 0 0,-3-3-1 0 0,-14-9-73 0 0,-1 0 0 0 0,0 1 0 0 0,0 1-1 0 0,-1 1 1 0 0,-31-12 0 0 0,-120-34-192 0 0,156 52 249 0 0,-153-40-126 0 0,-193-25-1 0 0,-182 2-129 0 0,156 22 139 0 0,70 13 179 0 0,-177-29-91 0 0,485 61 55 0 0,6 1-19 0 0,0-1 0 0 0,1 1 0 0 0,-1-1 1 0 0,0 0-1 0 0,1 0 0 0 0,-1 0 0 0 0,1 0 0 0 0,-1-1 0 0 0,1 0 0 0 0,-4-2 1 0 0,-8 29-1745 0 0,-275 566 1686 0 0,240-466 38 0 0,5 2 0 0 0,-54 251 0 0 0,55-66 75 0 0,39-245 69 0 0,4 0 1 0 0,11 114-1 0 0,-2-157 3008 0 0,-8-37-2729 0 0,-7-1-314 0 0,6 13-839 0 0,0 1 487 0 0,1-1 0 0 0,-1 1 0 0 0,0 0 0 0 0,1 0 0 0 0,-1 0 0 0 0,0 0 0 0 0,1 0 0 0 0,-1-1 0 0 0,1 1 0 0 0,-1 0 0 0 0,0 1 1 0 0,1-1-1 0 0,-1 0 0 0 0,0 0 0 0 0,1 0 0 0 0,-1 0 0 0 0,1 0 0 0 0,-1 1 0 0 0,0-1 0 0 0,1 0 0 0 0,-2 1-244 0 0,-9 21-8645 0 0,15-20 8947 0 0,0-1 0 0 0,0 1 0 0 0,0-1 0 0 0,0 0 0 0 0,0 0 0 0 0,6 0 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53 980 0 0,'0'0'6733'0'0,"2"-11"-6318"0"0,8-31-1600 0 0,-14 60 1422 0 0,-1-2 0 0 0,-1 1 0 0 0,-1-1 0 0 0,0 0 0 0 0,-1 0 0 0 0,-12 19-1 0 0,-7 13 465 0 0,-131 293 463 0 0,50-101-761 0 0,89-206-207 0 0,12-24-310 0 0,12-24-799 0 0,21-29-3614 0 0,0 2-4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2764 0 0,'0'0'2550'0'0,"4"15"-3172"0"0,90 253 1871 0 0,-67-197-582 0 0,69 123 0 0 0,-96-194-669 0 0,0 0-1 0 0,0 0 1 0 0,0 0-1 0 0,0 0 1 0 0,0 0 0 0 0,0 0-1 0 0,0 0 1 0 0,0 1-1 0 0,0-1 1 0 0,0 0-1 0 0,0 0 1 0 0,0 0-1 0 0,0 0 1 0 0,0 0-1 0 0,0 0 1 0 0,0 0-1 0 0,0 0 1 0 0,0 1 0 0 0,0-1-1 0 0,0 0 1 0 0,0 0-1 0 0,0 0 1 0 0,0 0-1 0 0,0 0 1 0 0,0 0-1 0 0,0 0 1 0 0,0 0-1 0 0,0 1 1 0 0,0-1-1 0 0,0 0 1 0 0,0 0 0 0 0,0 0-1 0 0,0 0 1 0 0,0 0-1 0 0,-1 0 1 0 0,1 0-1 0 0,0 0 1 0 0,0 0-1 0 0,0 0 1 0 0,0 0-1 0 0,0 0 1 0 0,0 0-1 0 0,0 1 1 0 0,0-1-1 0 0,-1 0 1 0 0,1 0 0 0 0,0 0-1 0 0,0 0 1 0 0,0 0-1 0 0,0 0 1 0 0,0 0-1 0 0,0 0 1 0 0,0 0-1 0 0,0 0 1 0 0,-1 0-1 0 0,1 0 1 0 0,0 0-1 0 0,0-1 1 0 0,0 1 0 0 0,0 0-1 0 0,0 0 1 0 0,0 0-1 0 0,0 0 1 0 0,-13-2-1902 0 0,4 1-200 0 0,-9-1 98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64 0 0,'0'0'5659'0'0,"16"-8"-5421"0"0,9-4-215 0 0,0 2 0 0 0,0 0 0 0 0,1 2 0 0 0,37-8 1 0 0,42 3-306 0 0,-48 8-547 0 0,72-18 1 0 0,-114 18-1140 0 0,2-4-174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0 129 3252 0 0,'0'0'4525'0'0,"2"17"-6380"0"0,0 1 1901 0 0,0 13 75 0 0,2 0 1 0 0,9 35-1 0 0,-13-66-121 0 0,24 67 355 0 0,-22-62-303 0 0,0 0 1 0 0,0 0 0 0 0,1-1 0 0 0,-1 1 0 0 0,1-1 0 0 0,1 0-1 0 0,-1 0 1 0 0,0 0 0 0 0,1 0 0 0 0,0 0 0 0 0,6 4 0 0 0,-9-8 39 0 0,1 1 1 0 0,-1-1-1 0 0,1 1 1 0 0,-1-1-1 0 0,1 1 1 0 0,-1-1 0 0 0,1 0-1 0 0,-1 0 1 0 0,1 0-1 0 0,-1 0 1 0 0,1 0-1 0 0,-1 0 1 0 0,1 0-1 0 0,0-1 1 0 0,-1 1-1 0 0,1 0 1 0 0,-1-1 0 0 0,1 1-1 0 0,-1-1 1 0 0,0 0-1 0 0,1 1 1 0 0,-1-1-1 0 0,0 0 1 0 0,1 0-1 0 0,0-1 1 0 0,33-31 945 0 0,-28 25-1073 0 0,7-7 158 0 0,0 0 0 0 0,-2 0 1 0 0,13-21-1 0 0,-21 29-148 0 0,0-1-1 0 0,0 1 1 0 0,0-1-1 0 0,-1 0 1 0 0,0 0-1 0 0,-1 0 1 0 0,0 0-1 0 0,0 0 1 0 0,-1-1-1 0 0,1-10 1 0 0,-17 27-5882 0 0,9-2 4035 0 0</inkml:trace>
  <inkml:trace contextRef="#ctx0" brushRef="#br0" timeOffset="1">646 0 1772 0 0,'0'0'5377'0'0,"-12"15"-5965"0"0,-10 13 711 0 0,2 1 0 0 0,1 0 1 0 0,1 2-1 0 0,-23 53 0 0 0,5 22-64 0 0,16-44 71 0 0,-2-1-1 0 0,-42 81 1 0 0,63-139-341 0 0,-1-1 0 0 0,1 1-1 0 0,0-1 1 0 0,-1 0 0 0 0,1 0 0 0 0,-1 1 0 0 0,1-1 0 0 0,-1 0 0 0 0,0 0 0 0 0,0-1 0 0 0,0 1 0 0 0,0 0 0 0 0,0-1 0 0 0,-1 1 0 0 0,1-1 0 0 0,0 1 0 0 0,-1-1-1 0 0,1 0 1 0 0,-1 0 0 0 0,-3 0 0 0 0,-5-3-2333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3920 0 0,'0'0'1801'0'0,"76"21"-3094"0"0,-46-6 1293 0 0,10 3 132 0 0,-2 2-4 0 0,5 2-128 0 0,3 0 212 0 0,-5-1-20 0 0,-1-1-8 0 0,2-2-68 0 0,-6-4-116 0 0,-1-1-428 0 0,-10-4-1304 0 0,9-2-472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4268 0 0,'0'0'5120'0'0,"3"-5"-5747"0"0,-1 3 590 0 0,-1 0 1 0 0,0 1 0 0 0,0-1-1 0 0,0 0 1 0 0,1 1-1 0 0,-1-1 1 0 0,1 1-1 0 0,-1 0 1 0 0,1 0-1 0 0,-1-1 1 0 0,1 1 0 0 0,0 0-1 0 0,0 0 1 0 0,-1 1-1 0 0,1-1 1 0 0,4-1-1 0 0,-1 1 14 0 0,1 1 1 0 0,-1 0-1 0 0,0 0 0 0 0,1 0 0 0 0,-1 0 0 0 0,9 3 0 0 0,0-1-142 0 0,49 11 301 0 0,-60-12-432 0 0,0 0 1 0 0,0 0-1 0 0,0 0 1 0 0,0 1-1 0 0,-1-1 0 0 0,1 0 1 0 0,0 1-1 0 0,-1 0 1 0 0,1 0-1 0 0,-1 0 1 0 0,0 0-1 0 0,0 0 1 0 0,1 0-1 0 0,-1 0 1 0 0,-1 1-1 0 0,1-1 1 0 0,2 6-1 0 0,-1 1-1736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6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2508 0 0,'0'0'6877'0'0,"77"-34"-6877"0"0,-51 34 0 0 0,4 0-204 0 0,-2 0 20 0 0,8 4-280 0 0,-2-1-432 0 0,-1-2-496 0 0,-6 1-797 0 0,11-2-1867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3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3100 0 0,'0'0'4881'0'0</inkml:trace>
  <inkml:trace contextRef="#ctx0" brushRef="#br0" timeOffset="1">324 296 588 0 0,'0'0'8196'0'0,"9"13"-7704"0"0,26 38-219 0 0,-34-50-241 0 0,0 0 1 0 0,0 1 0 0 0,0-1-1 0 0,0 0 1 0 0,-1 1-1 0 0,1-1 1 0 0,0 0-1 0 0,-1 1 1 0 0,1-1 0 0 0,-1 1-1 0 0,1-1 1 0 0,-1 1-1 0 0,0 0 1 0 0,0-1-1 0 0,0 1 1 0 0,0-1 0 0 0,0 3-1 0 0,0-3-5 0 0,-1-1 1 0 0,1 1-1 0 0,0 0 0 0 0,-1-1 1 0 0,1 1-1 0 0,-1-1 0 0 0,1 1 1 0 0,-1-1-1 0 0,1 1 0 0 0,-1-1 0 0 0,1 1 1 0 0,-1-1-1 0 0,0 1 0 0 0,1-1 1 0 0,-1 0-1 0 0,0 1 0 0 0,1-1 0 0 0,-1 0 1 0 0,0 0-1 0 0,1 1 0 0 0,-1-1 1 0 0,0 0-1 0 0,-1 0 0 0 0,-3 0 108 0 0,0 1-1 0 0,0-2 1 0 0,0 1 0 0 0,1 0-1 0 0,-1-1 1 0 0,-7-2-1 0 0,9 3-93 0 0,1-1-1 0 0,-1 0 0 0 0,0 0 0 0 0,0 0 0 0 0,1 0 0 0 0,-1 0 0 0 0,1-1 1 0 0,-1 1-1 0 0,1-1 0 0 0,0 0 0 0 0,-1 1 0 0 0,1-1 0 0 0,0 0 1 0 0,0 0-1 0 0,0 0 0 0 0,0-1 0 0 0,1 1 0 0 0,-1 0 0 0 0,1-1 0 0 0,-1 1 1 0 0,1-1-1 0 0,0 0 0 0 0,0 1 0 0 0,0-1 0 0 0,0 0 0 0 0,0 0 0 0 0,1 1 1 0 0,-1-1-1 0 0,1 0 0 0 0,0 0 0 0 0,0 0 0 0 0,0 0 0 0 0,1-4 1 0 0,0 0-61 0 0,0 0 0 0 0,1 1 0 0 0,0 0 1 0 0,1-1-1 0 0,0 1 0 0 0,0 0 0 0 0,0 0 1 0 0,0 0-1 0 0,1 1 0 0 0,0-1 0 0 0,0 1 1 0 0,1 0-1 0 0,6-6 0 0 0,-1 2-8 0 0,1 1 1 0 0,0 0-1 0 0,0 1 0 0 0,1 0 0 0 0,-1 1 0 0 0,2 0 0 0 0,-1 1 1 0 0,0 0-1 0 0,1 1 0 0 0,0 0 0 0 0,0 1 0 0 0,21-2 0 0 0,-27 4 12 0 0,0 1 0 0 0,-1 0-1 0 0,1 0 1 0 0,0 1 0 0 0,-1-1 0 0 0,1 1-1 0 0,-1 1 1 0 0,1-1 0 0 0,-1 1-1 0 0,1 1 1 0 0,-1-1 0 0 0,0 1 0 0 0,0 0-1 0 0,0 0 1 0 0,-1 0 0 0 0,1 1-1 0 0,-1 0 1 0 0,0 0 0 0 0,0 1-1 0 0,0 0 1 0 0,0-1 0 0 0,-1 1 0 0 0,0 1-1 0 0,0-1 1 0 0,0 1 0 0 0,-1-1-1 0 0,4 8 1 0 0,-4-4-60 0 0,1 0 1 0 0,-1 0-1 0 0,-1 1 0 0 0,0 0 1 0 0,0-1-1 0 0,-1 1 0 0 0,0 0 1 0 0,-1-1-1 0 0,-1 18 0 0 0,-3 22-2926 0 0,0-13-1790 0 0,4-29 1644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 0 0,'0'0'2244'0'0,"100"12"-2112"0"0,-66-11-120 0 0,8 2 52 0 0,-14-2-64 0 0,18-1-612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0 2844 0 0,'0'0'2379'0'0,"-2"14"-3622"0"0,-38 296 3000 0 0,-140 677 1817 0 0,142-812-3122 0 0,9 2 0 0 0,-10 244 0 0 0,38-265-838 0 0,14-179-2782 0 0,9-15 283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506 121 980 0 0,'0'0'773'0'0,"14"-4"-414"0"0,91-18 268 0 0,159-13 0 0 0,127 12 268 0 0,-246 16-651 0 0,565 10-56 0 0,-393 5-197 0 0,577-30 424 0 0,81 3 224 0 0,-642 37-581 0 0,160 2 42 0 0,-487-20-100 0 0,903 30-97 0 0,-722-10 110 0 0,364 22 60 0 0,161-3-299 0 0,-611-26 216 0 0,41 6 149 0 0,154 1 0 0 0,-176-20-82 0 0,336 4 272 0 0,-42-8-41 0 0,-129-2-189 0 0,-132 18-237 0 0,2-1 130 0 0,-20-11-67 0 0,233 2-465 0 0,-2 25-372 0 0,-253-18 732 0 0,-80-8 92 0 0,1 1-1 0 0,-1 2 1 0 0,48 12 0 0 0,32 19 48 0 0,-113-34-39 0 0,1-1 1 0 0,-1 1 0 0 0,1 0-1 0 0,-1-1 1 0 0,1 1 0 0 0,-1 0-1 0 0,0 0 1 0 0,1 0-1 0 0,-1-1 1 0 0,0 1 0 0 0,0 0-1 0 0,1 0 1 0 0,-1 0 0 0 0,0 0-1 0 0,0-1 1 0 0,0 1-1 0 0,0 0 1 0 0,0 0 0 0 0,0 0-1 0 0,-1 0 1 0 0,1-1 0 0 0,0 1-1 0 0,0 0 1 0 0,-1 1-1 0 0,-8 31 32 0 0,5-21-102 0 0,1 2 190 0 0,0-1 1 0 0,-2 1-1 0 0,1-1 1 0 0,-2 0-1 0 0,0-1 1 0 0,-14 23-1 0 0,4-11-26 0 0,0 1-1 0 0,2 0 0 0 0,1 1 0 0 0,-14 35 1 0 0,4 16-112 0 0,3 1-1 0 0,-15 126 1 0 0,6 164-850 0 0,-14 94 2482 0 0,38-436-1257 0 0,0 0 1 0 0,-1-1 0 0 0,-2 0 0 0 0,-1 0 0 0 0,0-1-1 0 0,-22 38 1 0 0,17-27-379 0 0,13-32 154 0 0,0 1 1 0 0,0-1 0 0 0,0 0 0 0 0,0 1 0 0 0,0-1 0 0 0,-1 0-1 0 0,1 0 1 0 0,-1 0 0 0 0,0 0 0 0 0,0 0 0 0 0,0-1 0 0 0,0 1-1 0 0,-1-1 1 0 0,1 1 0 0 0,-1-1 0 0 0,1 0 0 0 0,-1 0 0 0 0,0 0-1 0 0,-4 2 1 0 0,-6 1 179 0 0,0-1 1 0 0,-1-1-1 0 0,1-1 0 0 0,-1 1 0 0 0,0-2 0 0 0,0 0 1 0 0,-25-2-1 0 0,-101-16 85 0 0,116 13-269 0 0,-204-34 83 0 0,-123-19-189 0 0,113 32 12 0 0,-135 2 32 0 0,-328-28 89 0 0,-468-18-180 0 0,693 50 151 0 0,12-14-23 0 0,-252-7 153 0 0,-176 99 553 0 0,824-52-721 0 0,-387 5 92 0 0,-1-39 66 0 0,201 10-123 0 0,-379-13 43 0 0,1 34-40 0 0,589-2-70 0 0,-672 42 78 0 0,521-21-169 0 0,-82 6 292 0 0,13-9-221 0 0,75-3 116 0 0,91-7 49 0 0,59-5 480 0 0,0-1 0 0 0,-1-2 1 0 0,-48-4-1 0 0,5-6-447 0 0,83 8-165 0 0,0 0 1 0 0,0 0-1 0 0,-1 0 1 0 0,1 0-1 0 0,0 0 1 0 0,0 0-1 0 0,0 0 0 0 0,0 0 1 0 0,0 1-1 0 0,0-1 1 0 0,0 0-1 0 0,0 0 1 0 0,-1 0-1 0 0,1 0 1 0 0,0 0-1 0 0,0 0 0 0 0,0 0 1 0 0,0 0-1 0 0,0 0 1 0 0,0 1-1 0 0,0-1 1 0 0,0 0-1 0 0,0 0 1 0 0,0 0-1 0 0,0 0 0 0 0,0 0 1 0 0,0 0-1 0 0,0 1 1 0 0,0-1-1 0 0,0 0 1 0 0,0 0-1 0 0,0 0 1 0 0,0 0-1 0 0,0 0 1 0 0,0 0-1 0 0,0 1 0 0 0,0-1 1 0 0,0 0-1 0 0,0 0 1 0 0,0 0-1 0 0,0 0 1 0 0,0 0-1 0 0,0 0 1 0 0,0 0-1 0 0,0 1 0 0 0,1-1 1 0 0,-1 0-1 0 0,0 0 1 0 0,0 0-1 0 0,0 0 1 0 0,0 0-1 0 0,0 0 1 0 0,0 0-1 0 0,0 0 1 0 0,0 0-1 0 0,1 0 0 0 0,-1 0 1 0 0,0 0-1 0 0,0 0 1 0 0,0 0-1 0 0,0 0 1 0 0,0 0-1 0 0,0 1 1 0 0,1-1-1 0 0,-1 0 0 0 0,13 11-1013 0 0,7 3-6637 0 0,-63-45 4497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350 190 3512 0 0,'0'0'3048'0'0,"2"-15"-1707"0"0,1 1-1063 0 0,0 0 251 0 0,-1 0 0 0 0,0-1-1 0 0,0 1 1 0 0,-2 0 0 0 0,0-1 0 0 0,-3-26-1 0 0,2 39-452 0 0,1 0 0 0 0,0 1 0 0 0,-1-1 0 0 0,1 0 0 0 0,-1 1 0 0 0,0-1 0 0 0,1 1 0 0 0,-1-1 0 0 0,0 1-1 0 0,0-1 1 0 0,0 1 0 0 0,0-1 0 0 0,0 1 0 0 0,0 0 0 0 0,-1 0 0 0 0,1-1 0 0 0,0 1 0 0 0,-1 0 0 0 0,1 0-1 0 0,0 0 1 0 0,-1 1 0 0 0,1-1 0 0 0,-3-1 0 0 0,2 2-54 0 0,-1 0-1 0 0,1 0 0 0 0,0 0 1 0 0,-1 0-1 0 0,1 0 1 0 0,-1 0-1 0 0,1 1 1 0 0,0-1-1 0 0,-1 1 1 0 0,1-1-1 0 0,0 1 0 0 0,-1 0 1 0 0,1 0-1 0 0,-3 2 1 0 0,-8 5-88 0 0,1 0-1 0 0,0 1 1 0 0,0 1 0 0 0,-10 11 0 0 0,18-18 138 0 0,-19 21-30 0 0,0 0-1 0 0,2 2 1 0 0,1 0-1 0 0,1 2 1 0 0,1 0 0 0 0,-16 35-1 0 0,22-39-47 0 0,2 0 1 0 0,1 1-1 0 0,1 0 0 0 0,1 1 0 0 0,1 0 1 0 0,1 0-1 0 0,2 0 0 0 0,-1 32 1 0 0,4-50-1 0 0,0 0 0 0 0,1 0 1 0 0,0 0-1 0 0,0 0 1 0 0,1 0-1 0 0,0 0 1 0 0,1-1-1 0 0,-1 1 0 0 0,1-1 1 0 0,1 0-1 0 0,4 8 1 0 0,-5-10 2 0 0,0-1 1 0 0,1 0-1 0 0,-1 0 1 0 0,1 0 0 0 0,0 0-1 0 0,0-1 1 0 0,0 1-1 0 0,0-1 1 0 0,1 0-1 0 0,-1-1 1 0 0,1 1 0 0 0,0-1-1 0 0,0 0 1 0 0,0 0-1 0 0,0 0 1 0 0,0-1-1 0 0,9 2 1 0 0,-2-1 21 0 0,0-1 1 0 0,0-1-1 0 0,0 0 0 0 0,1 0 1 0 0,-1-1-1 0 0,0-1 1 0 0,0 0-1 0 0,0-1 0 0 0,0 0 1 0 0,12-5-1 0 0,-7 1 28 0 0,-1-1-1 0 0,0 0 1 0 0,-1-1-1 0 0,0-1 1 0 0,0 0-1 0 0,19-19 1 0 0,-16 12 15 0 0,0-1 0 0 0,-2-1 0 0 0,0-1 1 0 0,-1 0-1 0 0,-1-1 0 0 0,-1 0 0 0 0,-1-1 1 0 0,-1-1-1 0 0,-1 0 0 0 0,8-26 0 0 0,-11 24-52 0 0,-1-1 0 0 0,-1 0-1 0 0,-2 1 1 0 0,1-37 0 0 0,-3 53-74 0 0,-1 1-1 0 0,0-1 1 0 0,-1 0 0 0 0,0 0 0 0 0,-1 0 0 0 0,0 0 0 0 0,0 1 0 0 0,-1-1-1 0 0,0 1 1 0 0,0 0 0 0 0,-1 0 0 0 0,0 0 0 0 0,0 0 0 0 0,-1 1 0 0 0,0-1-1 0 0,-8-8 1 0 0,9 13-143 0 0,0 0-1 0 0,0 0 0 0 0,-1 0 0 0 0,1 1 0 0 0,-1-1 1 0 0,0 1-1 0 0,0 0 0 0 0,1 0 0 0 0,-2 1 0 0 0,1-1 1 0 0,0 1-1 0 0,0 0 0 0 0,-9 0 0 0 0,8 1-437 0 0,0 0 1 0 0,0 0-1 0 0,1 1 0 0 0,-1 0 0 0 0,0 0 0 0 0,1 0 0 0 0,-11 4 0 0 0,-12 9-3374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2552 0 0,'0'0'9871'0'0,"-1"5"-9770"0"0,-13 348 1558 0 0,9-305-1565 0 0,0-3-4949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2672 0 0,'0'0'4326'0'0,"14"-11"-4178"0"0,-7 5-132 0 0,11-9 77 0 0,1 0 1 0 0,0 1 0 0 0,39-19-1 0 0,-41 25-33 0 0,0 0 0 0 0,1 2 0 0 0,0 0 0 0 0,0 1 0 0 0,0 1 1 0 0,0 1-1 0 0,1 0 0 0 0,36 0 0 0 0,-54 3-38 0 0,1 1-1 0 0,-1-1 1 0 0,1 0 0 0 0,-1 0 0 0 0,1 1 0 0 0,-1-1 0 0 0,0 1 0 0 0,1-1-1 0 0,-1 1 1 0 0,0 0 0 0 0,1 0 0 0 0,-1-1 0 0 0,0 1 0 0 0,0 0-1 0 0,0 0 1 0 0,1 0 0 0 0,-1 0 0 0 0,0 0 0 0 0,-1 1 0 0 0,1-1 0 0 0,2 2-1 0 0,-2 0 29 0 0,0 0 0 0 0,0 1-1 0 0,0-1 1 0 0,0 0 0 0 0,0 0-1 0 0,-1 0 1 0 0,1 1 0 0 0,-1-1-1 0 0,0 5 1 0 0,-1 2 91 0 0,0-1-1 0 0,0 0 1 0 0,-1 0 0 0 0,0 0-1 0 0,-1 0 1 0 0,-4 11 0 0 0,-8 11 141 0 0,-2-1 1 0 0,-1-1-1 0 0,-2 0 0 0 0,-29 34 1 0 0,-103 96 172 0 0,130-138-329 0 0,22-21-95 0 0,-1 1 0 0 0,0-1 0 0 0,1 0 0 0 0,-1 1 1 0 0,1-1-1 0 0,-1 0 0 0 0,1 1 0 0 0,-1-1 0 0 0,1 1 0 0 0,-1-1 0 0 0,1 1 1 0 0,-1-1-1 0 0,1 1 0 0 0,-1 0 0 0 0,1-1 0 0 0,0 1 0 0 0,0-1 0 0 0,-1 1 1 0 0,1 0-1 0 0,0-1 0 0 0,0 1 0 0 0,0 0 0 0 0,-1-1 0 0 0,1 1 1 0 0,0 1-1 0 0,24-4 424 0 0,98-11-466 0 0,225 6 0 0 0,-222 8-845 0 0,-118-1 269 0 0,-6 0 254 0 0,1 0-1 0 0,0 0 1 0 0,-1 0-1 0 0,1 0 1 0 0,0 0-1 0 0,0 0 1 0 0,-1-1-1 0 0,1 1 1 0 0,0 0 0 0 0,-1-1-1 0 0,1 0 1 0 0,-1 1-1 0 0,1-1 1 0 0,-1 0-1 0 0,3-1 1 0 0,12-10-4360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29 1212 0 0,'0'0'7267'0'0,"13"-5"-7041"0"0,-12 5-222 0 0,14-5 183 0 0,0 0-1 0 0,0 1 0 0 0,1 1 1 0 0,0 0-1 0 0,20 0 1 0 0,-16 3-128 0 0,0 1 1 0 0,0 2-1 0 0,0 0 1 0 0,20 6-1 0 0,-29-7 22 0 0,-1 2 1 0 0,1 0-1 0 0,-1 0 1 0 0,0 1-1 0 0,0 0 0 0 0,0 0 1 0 0,-1 1-1 0 0,16 13 1 0 0,-23-17-63 0 0,0 0 1 0 0,0 0 0 0 0,0 0 0 0 0,0 0-1 0 0,-1 0 1 0 0,1 0 0 0 0,-1 1 0 0 0,0-1-1 0 0,1 0 1 0 0,-1 1 0 0 0,0-1 0 0 0,0 1-1 0 0,0-1 1 0 0,-1 1 0 0 0,1-1 0 0 0,-1 1-1 0 0,1 0 1 0 0,-1-1 0 0 0,0 1 0 0 0,0 3-1 0 0,-1-1 49 0 0,0-1 0 0 0,0 0 0 0 0,-1 0 0 0 0,1 0 0 0 0,-1-1 0 0 0,0 1-1 0 0,0 0 1 0 0,0 0 0 0 0,0-1 0 0 0,-1 0 0 0 0,-4 6 0 0 0,-5 3 117 0 0,-1 0 1 0 0,0-2 0 0 0,-1 1-1 0 0,0-2 1 0 0,-18 10 0 0 0,-17 6-102 0 0,-2-3 1 0 0,-90 26 0 0 0,156-51-440 0 0,0 0 0 0 0,0 1 0 0 0,-1 1 0 0 0,1 0-1 0 0,0 1 1 0 0,21 3 0 0 0,-29-2 328 0 0,1-1 0 0 0,-1 2 0 0 0,1-1 0 0 0,-1 1 0 0 0,0 0 0 0 0,1 0 0 0 0,-1 1 0 0 0,0 0 0 0 0,-1 0 0 0 0,1 1 0 0 0,0 0 0 0 0,-1 0 0 0 0,0 1-1 0 0,0-1 1 0 0,0 1 0 0 0,-1 0 0 0 0,7 9 0 0 0,-9-10 79 0 0,0 0-1 0 0,-1 0 1 0 0,1 0-1 0 0,-1 1 1 0 0,0-1-1 0 0,-1 1 1 0 0,1-1-1 0 0,-1 1 1 0 0,0-1-1 0 0,0 1 1 0 0,0 0-1 0 0,-1 0 1 0 0,0-1-1 0 0,0 1 1 0 0,0 0-1 0 0,0 0 1 0 0,-2 9-1 0 0,-1-8 33 0 0,1 0 0 0 0,-1 0 0 0 0,0 0 0 0 0,0 0 0 0 0,0 0 0 0 0,-1 0 0 0 0,0-1 1 0 0,0 1-1 0 0,-1-1 0 0 0,1-1 0 0 0,-8 7 0 0 0,-10 6 13 0 0,0-2 1 0 0,-1 0-1 0 0,-1-2 1 0 0,0 0 0 0 0,-27 9-1 0 0,44-19-177 0 0,-63 24-659 0 0,19-18-2874 0 0,21-8-546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4424 0 0,'0'0'7668'0'0,"-2"18"-7105"0"0,-3 14-403 0 0,-4 32-30 0 0,2-1 0 0 0,2 87 0 0 0,5-145-153 0 0,1-1 1 0 0,-1 1 0 0 0,1-1-1 0 0,0 0 1 0 0,0 1 0 0 0,1-1-1 0 0,-1 0 1 0 0,1 0 0 0 0,0 0-1 0 0,3 6 1 0 0,-4-9 18 0 0,0-1 0 0 0,0 1 0 0 0,0 0 0 0 0,0 0 0 0 0,0 0 0 0 0,0 0-1 0 0,0-1 1 0 0,1 1 0 0 0,-1 0 0 0 0,0-1 0 0 0,0 1 0 0 0,1-1 0 0 0,-1 0 0 0 0,0 1 0 0 0,0-1 0 0 0,1 0 0 0 0,-1 0 0 0 0,0 0 0 0 0,1 0 0 0 0,-1 0 0 0 0,0 0 0 0 0,1 0-1 0 0,-1 0 1 0 0,0 0 0 0 0,0-1 0 0 0,1 1 0 0 0,-1-1 0 0 0,0 1 0 0 0,0-1 0 0 0,1 1 0 0 0,-1-1 0 0 0,0 0 0 0 0,0 1 0 0 0,0-1 0 0 0,0 0 0 0 0,0 0 0 0 0,2-1 0 0 0,20-18-137 0 0,0 0 0 0 0,0-2 0 0 0,-2-1 0 0 0,19-26 1 0 0,-14 17 63 0 0,38-36 0 0 0,-64 68 62 0 0,1-1-1 0 0,-1 0 1 0 0,1 1 0 0 0,0-1-1 0 0,-1 1 1 0 0,1-1 0 0 0,-1 1-1 0 0,1-1 1 0 0,0 1 0 0 0,0 0-1 0 0,-1-1 1 0 0,1 1-1 0 0,0 0 1 0 0,-1 0 0 0 0,1-1-1 0 0,0 1 1 0 0,0 0 0 0 0,0 0-1 0 0,-1 0 1 0 0,1 0 0 0 0,0 0-1 0 0,0 0 1 0 0,0 0 0 0 0,-1 0-1 0 0,1 0 1 0 0,0 0-1 0 0,1 1 1 0 0,-1 0 42 0 0,0 0 0 0 0,0 0 0 0 0,0 0 0 0 0,0 0-1 0 0,0 0 1 0 0,0 0 0 0 0,0 0 0 0 0,0 0 0 0 0,0 1 0 0 0,-1-1-1 0 0,1 0 1 0 0,0 1 0 0 0,0 2 0 0 0,2 7 260 0 0,0 0 0 0 0,0 0 0 0 0,0 12 0 0 0,-3-18-261 0 0,25 160 894 0 0,2 21-5079 0 0,-24-166 1215 0 0,5-4-1552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391 118 3192 0 0,'0'0'4789'0'0,"-15"-13"-4335"0"0,-49-39-115 0 0,56 46-281 0 0,-1-1 0 0 0,1 1 0 0 0,-1 1-1 0 0,0 0 1 0 0,-1 0 0 0 0,0 1 0 0 0,1 0 0 0 0,-16-4-1 0 0,20 7-69 0 0,2 0 29 0 0,1 1 1 0 0,-1 0-1 0 0,0 0 1 0 0,0 0-1 0 0,0 0 1 0 0,0 1 0 0 0,1-1-1 0 0,-1 1 1 0 0,0-1-1 0 0,0 1 1 0 0,1 0-1 0 0,-1 0 1 0 0,1 0 0 0 0,-1 0-1 0 0,1 1 1 0 0,-1-1-1 0 0,1 1 1 0 0,0 0-1 0 0,0-1 1 0 0,-1 1 0 0 0,-2 4-1 0 0,-6 5 342 0 0,0 2 0 0 0,-14 19 0 0 0,17-21-244 0 0,-9 11 160 0 0,2 0-1 0 0,-20 39 0 0 0,30-51-284 0 0,1 0 0 0 0,0 0 0 0 0,0 1-1 0 0,1 0 1 0 0,1-1 0 0 0,0 1 0 0 0,0 0 0 0 0,1 0-1 0 0,1 14 1 0 0,0-22 2 0 0,1-1-1 0 0,-1 1 1 0 0,1 0 0 0 0,0 0-1 0 0,0 0 1 0 0,0 0-1 0 0,0-1 1 0 0,0 1 0 0 0,1 0-1 0 0,0-1 1 0 0,-1 1-1 0 0,1-1 1 0 0,0 0 0 0 0,0 1-1 0 0,0-1 1 0 0,0 0 0 0 0,0 0-1 0 0,1 0 1 0 0,-1-1-1 0 0,1 1 1 0 0,-1-1 0 0 0,4 2-1 0 0,8 4-64 0 0,0-1 0 0 0,1 0 0 0 0,17 3 0 0 0,-7-1-225 0 0,-9-3 156 0 0,1 1 0 0 0,0 1 1 0 0,-1 1-1 0 0,23 14 0 0 0,-35-20 163 0 0,-1 0 0 0 0,1 1 0 0 0,-1 0 0 0 0,0 0 0 0 0,0 0 0 0 0,0 0 0 0 0,-1 0 0 0 0,1 0 0 0 0,-1 1 0 0 0,1-1 0 0 0,-1 1 0 0 0,0 0 0 0 0,0-1 0 0 0,-1 1 0 0 0,1 0 0 0 0,-1 0 0 0 0,0 0 0 0 0,0 0 0 0 0,0 1 0 0 0,-1-1 0 0 0,1 0 0 0 0,-1 0 0 0 0,0 0 0 0 0,0 1 0 0 0,-2 5 0 0 0,1-6 41 0 0,0 1 0 0 0,-1-1 1 0 0,0 0-1 0 0,0 0 0 0 0,0 0 0 0 0,0 0 1 0 0,-1 0-1 0 0,0-1 0 0 0,0 1 0 0 0,0-1 1 0 0,0 0-1 0 0,0 0 0 0 0,0 0 0 0 0,-1 0 1 0 0,0 0-1 0 0,1-1 0 0 0,-6 3 0 0 0,-3 2-924 0 0,0-1-1 0 0,-1 0 1 0 0,0-1 0 0 0,-18 5-1 0 0,6-6-4152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0 5264 0 0,'0'0'5502'0'0,"-16"6"-5030"0"0,2-2-332 0 0,3-1-12 0 0,0 0 0 0 0,1 1 0 0 0,-1 1 0 0 0,1 0-1 0 0,0 0 1 0 0,0 1 0 0 0,0 0 0 0 0,-12 11 0 0 0,-11 12 165 0 0,1 2-1 0 0,2 1 1 0 0,-50 67-1 0 0,71-85-313 0 0,0 0 0 0 0,0 1-1 0 0,1 0 1 0 0,1 0 0 0 0,1 1-1 0 0,0 0 1 0 0,1 0 0 0 0,1 1 0 0 0,0-1-1 0 0,1 1 1 0 0,1 0 0 0 0,1 0 0 0 0,0 20-1 0 0,1-33 13 0 0,1 1 0 0 0,-1-1 0 0 0,1 0 0 0 0,0 1 0 0 0,0-1-1 0 0,1 0 1 0 0,-1 0 0 0 0,1 0 0 0 0,0 0 0 0 0,0 0 0 0 0,0 0 0 0 0,0 0-1 0 0,1-1 1 0 0,0 1 0 0 0,-1-1 0 0 0,1 0 0 0 0,0 0 0 0 0,1 0 0 0 0,-1 0 0 0 0,1 0-1 0 0,-1-1 1 0 0,1 1 0 0 0,0-1 0 0 0,0 0 0 0 0,0 0 0 0 0,0-1 0 0 0,0 1-1 0 0,0-1 1 0 0,0 0 0 0 0,1 0 0 0 0,-1 0 0 0 0,6 0 0 0 0,-3 0 39 0 0,-1-1 0 0 0,0 0-1 0 0,1-1 1 0 0,-1 1 0 0 0,0-1 0 0 0,0 0 0 0 0,0-1 0 0 0,0 1 0 0 0,0-1 0 0 0,0 0 0 0 0,0-1-1 0 0,0 0 1 0 0,-1 0 0 0 0,1 0 0 0 0,-1 0 0 0 0,0-1 0 0 0,0 0 0 0 0,0 0 0 0 0,0 0 0 0 0,-1-1-1 0 0,0 1 1 0 0,5-8 0 0 0,-6 8-96 0 0,0 0 0 0 0,-1 0 0 0 0,0 0 0 0 0,0-1 0 0 0,0 1 0 0 0,-1-1 0 0 0,1 1 0 0 0,-1-1 0 0 0,0 1 0 0 0,0-1 0 0 0,-1 0 0 0 0,1 1 0 0 0,-1-1 0 0 0,0 0 1 0 0,0 0-1 0 0,-1 1 0 0 0,0-1 0 0 0,1 0 0 0 0,-2 1 0 0 0,1-1 0 0 0,0 1 0 0 0,-1-1 0 0 0,-2-5 0 0 0,0 5-83 0 0,1 0 0 0 0,-1 0 0 0 0,0 0 0 0 0,0 0 0 0 0,0 1 1 0 0,0-1-1 0 0,-1 1 0 0 0,0 0 0 0 0,0 1 0 0 0,0-1 0 0 0,0 1 0 0 0,0 0 1 0 0,-1 0-1 0 0,0 1 0 0 0,1-1 0 0 0,-1 1 0 0 0,-6-1 0 0 0,-25-3-3751 0 0,22 3-76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3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365 109 340 0 0,'0'0'3676'0'0,"11"-13"-1364"0"0,5-7-1471 0 0,11-12 90 0 0,1-7 2505 0 0,-28 39-3401 0 0,0-1 0 0 0,0 1 0 0 0,0 0 0 0 0,-1 0 0 0 0,1 0 0 0 0,0 0 0 0 0,0 0-1 0 0,0 0 1 0 0,0 0 0 0 0,0 0 0 0 0,0 0 105 0 0,0 0-105 0 0,-1 0 0 0 0,1 0 0 0 0,0-1 0 0 0,0 1 0 0 0,0 0 0 0 0,0 0 0 0 0,0 0 0 0 0,0 0 0 0 0,0 0 0 0 0,0 0 0 0 0,0 0 0 0 0,0 0 0 0 0,0-1 0 0 0,0 1 0 0 0,0 0 0 0 0,0 0 0 0 0,0 0 0 0 0,0 0 0 0 0,0 0 0 0 0,0 0 0 0 0,0 0 0 0 0,0-1 0 0 0,0 1 0 0 0,0 0-1 0 0,0 0 1 0 0,0 0 0 0 0,0 0 0 0 0,0 0 0 0 0,0 0 0 0 0,0 0 0 0 0,0 0 0 0 0,0 0 0 0 0,1-1 0 0 0,-1 1 0 0 0,-17 10 313 0 0,-23 18-612 0 0,37-26 409 0 0,-4 4-177 0 0,1 0 1 0 0,0 0-1 0 0,0 0 1 0 0,0 1-1 0 0,1-1 1 0 0,0 2 0 0 0,0-1-1 0 0,1 0 1 0 0,0 1-1 0 0,0 0 1 0 0,-4 13 0 0 0,-2 10-81 0 0,-9 59 0 0 0,8-35 154 0 0,-96 492 662 0 0,75-373-347 0 0,27-146-194 0 0,-1 0 1 0 0,-14 37-1 0 0,20-64-148 0 0,0-1 1 0 0,0 1 0 0 0,0 0 0 0 0,0-1 0 0 0,0 1 0 0 0,-1-1-1 0 0,1 1 1 0 0,0-1 0 0 0,0 1 0 0 0,-1-1 0 0 0,1 1-1 0 0,0-1 1 0 0,-1 0 0 0 0,1 1 0 0 0,0-1 0 0 0,-1 1-1 0 0,1-1 1 0 0,-1 0 0 0 0,1 1 0 0 0,0-1 0 0 0,-1 0-1 0 0,1 1 1 0 0,-1-1 0 0 0,1 0 0 0 0,-1 0 0 0 0,1 0-1 0 0,-1 1 1 0 0,0-1 0 0 0,1 0 0 0 0,-1 0 0 0 0,1 0-1 0 0,-1 0 1 0 0,1 0 0 0 0,-1 0 0 0 0,1 0 0 0 0,-2 0-1 0 0,1-1 43 0 0,-1 0-1 0 0,0 0 0 0 0,1 0 0 0 0,0 0 0 0 0,-1-1 1 0 0,1 1-1 0 0,0 0 0 0 0,-1-1 0 0 0,1 1 0 0 0,0 0 0 0 0,-1-3 1 0 0,-22-44 500 0 0,12 14-543 0 0,1-1-1 0 0,2 0 1 0 0,2 0-1 0 0,1-1 1 0 0,1 0-1 0 0,1-44 1 0 0,5 27-47 0 0,2-1-1 0 0,2 1 1 0 0,18-79 0 0 0,-15 100-69 0 0,1 1-1 0 0,20-45 1 0 0,-24 63 34 0 0,2 0 1 0 0,0 1-1 0 0,0 0 0 0 0,1 0 0 0 0,0 1 0 0 0,1 0 1 0 0,19-18-1 0 0,-25 26-73 0 0,-1 1 0 0 0,1 0 0 0 0,0 0 1 0 0,0 1-1 0 0,0-1 0 0 0,0 1 0 0 0,0-1 0 0 0,0 1 1 0 0,0 0-1 0 0,0 0 0 0 0,0 0 0 0 0,1 0 0 0 0,-1 1 1 0 0,0-1-1 0 0,1 1 0 0 0,3 0 0 0 0,-3 1-347 0 0,-1-1 0 0 0,1 1 0 0 0,0 0-1 0 0,-1 0 1 0 0,1 0 0 0 0,-1 1-1 0 0,1-1 1 0 0,-1 1 0 0 0,1 0 0 0 0,-1 0-1 0 0,0 0 1 0 0,0 1 0 0 0,5 4 0 0 0,10 9-2440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85 1488 0 0,'0'0'9530'0'0,"2"-12"-9000"0"0,11-40-232 0 0,-12 50-306 0 0,0 1 0 0 0,0 0 1 0 0,0-1-1 0 0,0 1 1 0 0,0 0-1 0 0,0 0 0 0 0,0 0 1 0 0,0-1-1 0 0,0 1 0 0 0,1 0 1 0 0,-1 0-1 0 0,0 1 0 0 0,1-1 1 0 0,-1 0-1 0 0,1 0 0 0 0,-1 1 1 0 0,1-1-1 0 0,-1 1 1 0 0,1-1-1 0 0,-1 1 0 0 0,1 0 1 0 0,0-1-1 0 0,-1 1 0 0 0,1 0 1 0 0,-1 0-1 0 0,1 0 0 0 0,0 0 1 0 0,-1 1-1 0 0,1-1 1 0 0,1 1-1 0 0,5-1-61 0 0,4-1-21 0 0,45 2-190 0 0,-53-1 244 0 0,0 0-1 0 0,0 1 1 0 0,0 0-1 0 0,0 0 1 0 0,0 0-1 0 0,0 0 1 0 0,0 1-1 0 0,0-1 1 0 0,-1 1-1 0 0,1 0 1 0 0,3 3-1 0 0,-5-3 49 0 0,-1-1 0 0 0,0 1 1 0 0,0 0-1 0 0,0 0 0 0 0,0-1 0 0 0,0 1 0 0 0,0 0 0 0 0,0 0 0 0 0,-1 0 0 0 0,1 0 0 0 0,-1 0 0 0 0,1 0 1 0 0,-1 0-1 0 0,0 0 0 0 0,0 1 0 0 0,0-1 0 0 0,0 0 0 0 0,0 0 0 0 0,0 0 0 0 0,0 0 0 0 0,-1 0 0 0 0,0 2 0 0 0,-15 46 969 0 0,16-49-964 0 0,-105 215 1897 0 0,51-111-1783 0 0,49-95-249 0 0,-58 106 509 0 0,56-104-954 0 0,-1-1 0 0 0,-1 1 0 0 0,0-1 0 0 0,0-1 0 0 0,-1 0 0 0 0,0 0 0 0 0,-13 8 0 0 0,9-11-1915 0 0,-2-6-1250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1488 0 0,'0'0'10248'0'0,"12"0"-10443"0"0,10 1 142 0 0,-1 1 0 0 0,1 1 0 0 0,26 7 0 0 0,-25-4 2 0 0,1-1-1 0 0,30 2 0 0 0,-40-6-811 0 0,0 0 0 0 0,0-2 0 0 0,14-1 0 0 0,5-5-2847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19 220 0 0,'0'0'11015'0'0,"-14"-4"-11046"0"0,-47-10-108 0 0,57 14 143 0 0,1 0 0 0 0,-1 0 0 0 0,0 0 0 0 0,0 1 0 0 0,0-1 0 0 0,0 1 0 0 0,0 0-1 0 0,0 1 1 0 0,1-1 0 0 0,-1 1 0 0 0,0-1 0 0 0,1 1 0 0 0,-1 0 0 0 0,1 0 0 0 0,0 1 0 0 0,0-1 0 0 0,-5 5 0 0 0,-6 4 27 0 0,5-5-29 0 0,0 0 0 0 0,1 1-1 0 0,0 0 1 0 0,0 1 0 0 0,1-1 0 0 0,0 1 0 0 0,0 1 0 0 0,1-1-1 0 0,0 1 1 0 0,0 1 0 0 0,-7 15 0 0 0,10-17-16 0 0,1 1 0 0 0,-1-1 0 0 0,1 1 0 0 0,1-1 0 0 0,-1 1 0 0 0,2 0 0 0 0,-1-1 0 0 0,1 1 0 0 0,0 0 0 0 0,1 0 0 0 0,0-1 0 0 0,0 1 0 0 0,1 0 0 0 0,5 14 0 0 0,5 4 21 0 0,0 0 1 0 0,2 0-1 0 0,19 27 1 0 0,-19-33-10 0 0,0 1 0 0 0,-2 0 0 0 0,-1 0 0 0 0,-1 1-1 0 0,8 27 1 0 0,-18-49 13 0 0,1 0 0 0 0,-1 1 1 0 0,0-1-1 0 0,0 0 0 0 0,0 1 0 0 0,0-1 0 0 0,0 0 0 0 0,0 0 0 0 0,0 1 0 0 0,0-1 0 0 0,0 0 0 0 0,-1 1 0 0 0,1-1 0 0 0,0 0 0 0 0,-1 0 0 0 0,1 1 0 0 0,-1-1 1 0 0,0 0-1 0 0,1 0 0 0 0,-1 0 0 0 0,0 0 0 0 0,0 0 0 0 0,1 0 0 0 0,-3 2 0 0 0,0-1 57 0 0,0 0 0 0 0,0 0 0 0 0,0-1 0 0 0,0 1 0 0 0,0-1 0 0 0,-1 1 0 0 0,1-1 0 0 0,0 0 1 0 0,-5 1-1 0 0,-10 1 223 0 0,0-1 1 0 0,-34-1 0 0 0,45-1-348 0 0,-5 0 109 0 0,0-1 0 0 0,1 0 0 0 0,-1-1 1 0 0,0 0-1 0 0,1-1 0 0 0,-20-7 1 0 0,27 9-9 0 0,1-1 1 0 0,-1 1 0 0 0,1-1-1 0 0,-1 0 1 0 0,1 0-1 0 0,0 0 1 0 0,0 0 0 0 0,0-1-1 0 0,0 1 1 0 0,0-1-1 0 0,0 1 1 0 0,1-1 0 0 0,-1 0-1 0 0,1 0 1 0 0,0-1 0 0 0,0 1-1 0 0,0 0 1 0 0,0-1-1 0 0,1 1 1 0 0,0-1 0 0 0,-1 1-1 0 0,1-1 1 0 0,0 0-1 0 0,0-5 1 0 0,1 5-38 0 0,0 0 1 0 0,1 1-1 0 0,0-1 0 0 0,-1 1 1 0 0,2-1-1 0 0,-1 1 0 0 0,0-1 1 0 0,1 1-1 0 0,-1 0 1 0 0,1 0-1 0 0,0-1 0 0 0,0 1 1 0 0,0 0-1 0 0,0 1 0 0 0,1-1 1 0 0,-1 0-1 0 0,1 1 0 0 0,0-1 1 0 0,5-3-1 0 0,8-5-141 0 0,0 1-1 0 0,27-13 1 0 0,-27 14 113 0 0,28-14-91 0 0,3-1 154 0 0,59-42 1 0 0,-93 57-27 0 0,-1-1 0 0 0,0 0 0 0 0,0-1 0 0 0,-1 0 1 0 0,0-1-1 0 0,-1 0 0 0 0,-1-1 0 0 0,17-28 0 0 0,-24 37-21 0 0,0 0-1 0 0,-1 0 1 0 0,1 0-1 0 0,-1-1 1 0 0,1 1 0 0 0,-1-1-1 0 0,-1 1 1 0 0,1-1-1 0 0,-1 1 1 0 0,1-1-1 0 0,-1 1 1 0 0,0-1-1 0 0,-1 0 1 0 0,-1-7-1 0 0,1 10-36 0 0,0-1-1 0 0,0 1 1 0 0,0-1-1 0 0,0 1 1 0 0,0-1-1 0 0,-1 1 0 0 0,0 0 1 0 0,1 0-1 0 0,-1 0 1 0 0,0 0-1 0 0,0 0 1 0 0,0 0-1 0 0,0 0 1 0 0,0 0-1 0 0,0 1 0 0 0,-1-1 1 0 0,1 1-1 0 0,0 0 1 0 0,-1 0-1 0 0,1 0 1 0 0,-1 0-1 0 0,1 0 1 0 0,-1 0-1 0 0,0 1 0 0 0,-3-1 1 0 0,0-1-292 0 0,1 1-1 0 0,-1 0 1 0 0,1 1 0 0 0,-1-1-1 0 0,1 1 1 0 0,-1 0 0 0 0,1 0-1 0 0,-1 1 1 0 0,1 0 0 0 0,-1 0-1 0 0,1 0 1 0 0,-1 0 0 0 0,1 1-1 0 0,0 0 1 0 0,0 0 0 0 0,0 1-1 0 0,-7 4 1 0 0,2 2-2471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81 1644 0 0,'0'0'8794'0'0,"-4"-12"-8589"0"0,-12-39-162 0 0,15 50-36 0 0,0-1 0 0 0,-1 1 0 0 0,1 0 0 0 0,0-1 1 0 0,0 1-1 0 0,-1 0 0 0 0,1 0 0 0 0,0 0 0 0 0,-1 0 1 0 0,1 0-1 0 0,-1 0 0 0 0,1 1 0 0 0,-1-1 0 0 0,0 0 1 0 0,1 1-1 0 0,-1-1 0 0 0,0 1 0 0 0,0 0 0 0 0,1-1 1 0 0,-1 1-1 0 0,0 0 0 0 0,0 0 0 0 0,1 0 0 0 0,-1 0 1 0 0,0 1-1 0 0,0-1 0 0 0,1 0 0 0 0,-3 1 0 0 0,-4 0 100 0 0,-5 0-11 0 0,0 1 0 0 0,0 0 0 0 0,0 0 0 0 0,0 1 0 0 0,0 1 0 0 0,0 1-1 0 0,1-1 1 0 0,0 2 0 0 0,0 0 0 0 0,-12 8 0 0 0,7-3 37 0 0,1 0 1 0 0,0 1-1 0 0,0 1 0 0 0,2 0 1 0 0,0 1-1 0 0,-14 17 0 0 0,23-25-152 0 0,0 0 0 0 0,1 0 0 0 0,0 0 0 0 0,0 1-1 0 0,0-1 1 0 0,1 1 0 0 0,-1 0 0 0 0,2 0 0 0 0,-1 0 0 0 0,1 0-1 0 0,0 1 1 0 0,1-1 0 0 0,-1 0 0 0 0,1 16 0 0 0,1-23 30 0 0,0 1-1 0 0,0-1 1 0 0,1 1 0 0 0,-1 0 0 0 0,0-1 0 0 0,0 1-1 0 0,1-1 1 0 0,-1 1 0 0 0,0-1 0 0 0,1 1-1 0 0,-1-1 1 0 0,0 0 0 0 0,1 1 0 0 0,-1-1 0 0 0,1 1-1 0 0,-1-1 1 0 0,1 0 0 0 0,-1 1 0 0 0,1-1 0 0 0,-1 0-1 0 0,1 0 1 0 0,-1 1 0 0 0,1-1 0 0 0,0 0-1 0 0,-1 0 1 0 0,2 0 0 0 0,23 2 435 0 0,21-8-6 0 0,-19-2-432 0 0,-1-1 1 0 0,1-1-1 0 0,-1-1 1 0 0,42-26-1 0 0,-15 4 3 0 0,49-43 0 0 0,-100 74-16 0 0,-10 36-212 0 0,-46 118 1731 0 0,-12 42-973 0 0,58-171-669 0 0,-1 0 0 0 0,0-1 0 0 0,-13 21-1 0 0,6-13-1340 0 0,10-14-209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5428 0 0,'0'0'7552'0'0,"-8"13"-7249"0"0,-10 13-81 0 0,2 1 0 0 0,1 1 0 0 0,-20 52 0 0 0,7 6 155 0 0,-29 81-718 0 0,46-131-1269 0 0,11-35 1368 0 0,-1 0 0 0 0,1 0-1 0 0,0 0 1 0 0,-1 0-1 0 0,1 0 1 0 0,0 0 0 0 0,0 0-1 0 0,0 0 1 0 0,0 1 0 0 0,0-1-1 0 0,0 0 1 0 0,0 0-1 0 0,0 0 1 0 0,0 0 0 0 0,1 0-1 0 0,-1 0 1 0 0,0 1 0 0 0,1-1-1 0 0,-1 0 1 0 0,1 0 0 0 0,-1 0-1 0 0,1 0 1 0 0,0 0-1 0 0,-1-1 1 0 0,1 1 0 0 0,0 0-1 0 0,0 0 1 0 0,-1 0 0 0 0,1 0-1 0 0,2 0 1 0 0,14 1-2858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80 3208 0 0,'0'0'6982'0'0,"3"-13"-6034"0"0,13-37-190 0 0,-16 50-747 0 0,0-1 0 0 0,0 1 1 0 0,1-1-1 0 0,-1 1 0 0 0,0 0 1 0 0,0-1-1 0 0,0 1 0 0 0,1 0 1 0 0,-1-1-1 0 0,0 1 0 0 0,0-1 1 0 0,0 1-1 0 0,0 0 0 0 0,0-1 1 0 0,0 1-1 0 0,0-1 0 0 0,0 1 1 0 0,0-1-1 0 0,0 1 0 0 0,0 0 1 0 0,0-1-1 0 0,0 1 0 0 0,0-1 1 0 0,-1 1-1 0 0,1 0 0 0 0,0-1 1 0 0,0 1-1 0 0,0 0 0 0 0,-1-1 1 0 0,1 1-1 0 0,0-1 0 0 0,0 1 1 0 0,-1 0-1 0 0,1 0 0 0 0,0-1 1 0 0,0 1-1 0 0,-1 0 0 0 0,1-1 1 0 0,0 1-1 0 0,-1 0 0 0 0,1 0 1 0 0,-1 0-1 0 0,1 0 0 0 0,0-1 1 0 0,-1 1-1 0 0,1 0 0 0 0,-1 0 1 0 0,1 0-1 0 0,0 0 0 0 0,-1 0 1 0 0,1 0-1 0 0,-1 0 0 0 0,1 0 1 0 0,0 0-1 0 0,-1 0 0 0 0,1 0 1 0 0,-1 0-1 0 0,1 0 0 0 0,-1 0 1 0 0,1 0-1 0 0,0 1 0 0 0,-1-1 1 0 0,-20 9-79 0 0,-1 7 177 0 0,1 0-1 0 0,1 2 0 0 0,1 0 1 0 0,0 1-1 0 0,2 1 1 0 0,0 1-1 0 0,1 0 0 0 0,1 1 1 0 0,-16 33-1 0 0,26-45-75 0 0,0 0-1 0 0,1 0 0 0 0,0 1 1 0 0,1-1-1 0 0,1 1 1 0 0,-1 0-1 0 0,2 0 0 0 0,-1 0 1 0 0,1 0-1 0 0,1 0 1 0 0,2 17-1 0 0,-2-23 19 0 0,1 1-1 0 0,1 0 1 0 0,-1-1 0 0 0,1 1 0 0 0,0-1-1 0 0,0 1 1 0 0,1-1 0 0 0,-1 0-1 0 0,1 0 1 0 0,0 0 0 0 0,1 0-1 0 0,-1 0 1 0 0,1-1 0 0 0,0 0-1 0 0,0 0 1 0 0,0 0 0 0 0,1 0 0 0 0,0 0-1 0 0,-1-1 1 0 0,1 0 0 0 0,0 0-1 0 0,1 0 1 0 0,6 2 0 0 0,2 0 26 0 0,0-1 1 0 0,0 0-1 0 0,0-1 0 0 0,1 0 1 0 0,-1-1-1 0 0,1-1 0 0 0,0 0 1 0 0,-1-1-1 0 0,1-1 1 0 0,0 0-1 0 0,-1-1 0 0 0,1-1 1 0 0,-1 0-1 0 0,25-9 1 0 0,-30 9-56 0 0,0-1 0 0 0,0 0 0 0 0,-1-1 0 0 0,1 1 1 0 0,-1-2-1 0 0,0 1 0 0 0,0-1 0 0 0,-1-1 0 0 0,1 1 1 0 0,-2-1-1 0 0,1-1 0 0 0,-1 1 0 0 0,0-1 0 0 0,0 0 1 0 0,-1 0-1 0 0,0-1 0 0 0,-1 1 0 0 0,0-1 0 0 0,0 0 1 0 0,-1 0-1 0 0,0-1 0 0 0,3-17 0 0 0,-3 13-50 0 0,-1 0 0 0 0,-1-1 1 0 0,0 1-1 0 0,-1 0 0 0 0,-1-1 0 0 0,0 1 0 0 0,-1 0 0 0 0,-7-25 0 0 0,7 33-46 0 0,-1-1 0 0 0,1 1 0 0 0,-1 0 0 0 0,-1 1 0 0 0,1-1 0 0 0,-1 0 0 0 0,0 1 0 0 0,-1 0 0 0 0,1 0 0 0 0,-1 0 0 0 0,0 1 0 0 0,0-1 0 0 0,0 1 0 0 0,-1 0 0 0 0,0 1 0 0 0,1-1 0 0 0,-1 1 0 0 0,0 0 0 0 0,-1 1-1 0 0,1-1 1 0 0,-9-1 0 0 0,-10-2-684 0 0,1 2 1 0 0,-2 0-1 0 0,1 2 0 0 0,-31 0 0 0 0,-11 0-2890 0 0,-22-5-2773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0 184 0 0,'0'0'910'0'0,"16"3"-852"0"0,136 14 1693 0 0,242 8 1747 0 0,522 49-1560 0 0,-709-50-1669 0 0,258 13 13 0 0,-90-54 780 0 0,-131 3-196 0 0,-140 6-829 0 0,-53 3 97 0 0,74 3 0 0 0,-122 2-123 0 0,1 1 1 0 0,-1 0-1 0 0,1 0 0 0 0,-1 0 1 0 0,0 0-1 0 0,1 0 0 0 0,-1 1 1 0 0,0 0-1 0 0,0 0 0 0 0,0-1 1 0 0,0 2-1 0 0,0-1 0 0 0,0 0 1 0 0,-1 1-1 0 0,1-1 0 0 0,-1 1 1 0 0,1 0-1 0 0,-1 0 0 0 0,3 4 1 0 0,4 9 137 0 0,-1-1 0 0 0,12 32 0 0 0,-7-16 54 0 0,43 98 646 0 0,60 204-1 0 0,-2 148-938 0 0,-99-404 110 0 0,1-1-27 0 0,-3 0-1 0 0,5 118 1 0 0,-18-188 4 0 0,0 0 0 0 0,0 0 1 0 0,0 0-1 0 0,-1 0 1 0 0,0 0-1 0 0,0 0 0 0 0,0 0 1 0 0,-1-1-1 0 0,0 1 1 0 0,0 0-1 0 0,0-1 1 0 0,-1 0-1 0 0,0 1 0 0 0,0-1 1 0 0,0 0-1 0 0,0 0 1 0 0,-1-1-1 0 0,0 1 0 0 0,0-1 1 0 0,0 0-1 0 0,-1 0 1 0 0,0 0-1 0 0,1 0 1 0 0,-1-1-1 0 0,0 0 0 0 0,-1 0 1 0 0,1 0-1 0 0,0-1 1 0 0,-1 0-1 0 0,1 0 0 0 0,-7 1 1 0 0,-37 11 52 0 0,0-3 0 0 0,-77 8 0 0 0,-107-4-12 0 0,128-10-25 0 0,-4 1-17 0 0,-650 52-126 0 0,736-55 134 0 0,-854 68-353 0 0,764-69 336 0 0,-286-2 205 0 0,346-3-126 0 0,0-3 0 0 0,-69-17 0 0 0,-101-37 120 0 0,-84-17-990 0 0,202 58-2867 0 0,39 2-981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7 1668 0 0,'0'0'7674'0'0,"2"-2"-7801"0"0,-2 2 125 0 0,0-1 0 0 0,0 1 0 0 0,0 0 1 0 0,0 0-1 0 0,1-1 0 0 0,-1 1 0 0 0,0 0 0 0 0,0 0 1 0 0,0 0-1 0 0,0-1 0 0 0,1 1 0 0 0,-1 0 1 0 0,0 0-1 0 0,0 0 0 0 0,0 0 0 0 0,0-1 0 0 0,1 1 1 0 0,-1 0-1 0 0,0 0 0 0 0,0 0 0 0 0,1 0 0 0 0,-1 0 1 0 0,0 0-1 0 0,0 0 0 0 0,1 0 0 0 0,-1 0 0 0 0,0 0 1 0 0,0 0-1 0 0,1 0 0 0 0,-1 0 0 0 0,0 0 0 0 0,0 0 1 0 0,1 0-1 0 0,-1 0 0 0 0,0 0 0 0 0,0 0 0 0 0,0 0 1 0 0,1 0-1 0 0,-1 0 0 0 0,0 0 0 0 0,0 0 0 0 0,1 0 1 0 0,-1 1-1 0 0,0-1 0 0 0,0 0 0 0 0,0 0 0 0 0,1 0 1 0 0,-1 0-1 0 0,0 1 0 0 0,0-1 0 0 0,0 0 1 0 0,1 1-1 0 0,2 20 296 0 0,-7 41 666 0 0,4-59-923 0 0,-59 371 2351 0 0,28-209-1881 0 0,-69 729 939 0 0,77-629-1463 0 0,14-201 110 0 0,-3-1-1 0 0,-22 67 1 0 0,22-99 253 0 0,25-49-909 0 0,10-17-4024 0 0,-6-4-490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 1212 0 0,'0'0'8698'0'0,"5"19"-8031"0"0,2 11-368 0 0,-1 0 0 0 0,-1 1 1 0 0,2 57-1 0 0,-31 273 1249 0 0,-28 3-668 0 0,-5 42-439 0 0,51-355-392 0 0,-8 71 110 0 0,3 236 1 0 0,11-353-151 0 0,7 57 8 0 0,-6-58-25 0 0,0 0 1 0 0,0-1-1 0 0,0 1 0 0 0,0 0 1 0 0,0-1-1 0 0,1 1 0 0 0,0-1 1 0 0,-1 1-1 0 0,1-1 0 0 0,1 0 0 0 0,-1 0 1 0 0,0 0-1 0 0,6 5 0 0 0,-8-8 24 0 0,0 0-1 0 0,1-1 0 0 0,-1 1 0 0 0,1 0 1 0 0,-1 0-1 0 0,0 0 0 0 0,1-1 0 0 0,-1 1 1 0 0,0 0-1 0 0,1 0 0 0 0,-1-1 0 0 0,0 1 1 0 0,1 0-1 0 0,-1-1 0 0 0,0 1 0 0 0,0 0 1 0 0,1-1-1 0 0,-1 1 0 0 0,0 0 0 0 0,0-1 1 0 0,0 1-1 0 0,1-1 0 0 0,-1 1 0 0 0,0 0 1 0 0,0-1-1 0 0,0 1 0 0 0,0-1 0 0 0,0 1 1 0 0,0-1-1 0 0,0 1 0 0 0,0-1 0 0 0,6-23-775 0 0,-4 16 154 0 0,8-41-3939 0 0,-2 8-105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3 992 0 0,'0'0'9408'0'0,"4"-1"-9541"0"0,-4 1 140 0 0,1-1-1 0 0,-1 1 1 0 0,0 0 0 0 0,1 0-1 0 0,-1 0 1 0 0,1 0-1 0 0,-1 0 1 0 0,1 0 0 0 0,-1 0-1 0 0,1 0 1 0 0,-1 0 0 0 0,1 0-1 0 0,-1 0 1 0 0,1 0 0 0 0,-1 0-1 0 0,1 0 1 0 0,-1 1 0 0 0,0-1-1 0 0,1 0 1 0 0,-1 0 0 0 0,1 0-1 0 0,-1 1 1 0 0,1-1 0 0 0,-1 0-1 0 0,0 1 1 0 0,1-1-1 0 0,-1 0 1 0 0,0 1 0 0 0,1-1-1 0 0,-1 0 1 0 0,0 1 0 0 0,0-1-1 0 0,1 1 1 0 0,-1-1 0 0 0,0 1-1 0 0,7 27 378 0 0,-6 51 439 0 0,-1-55-615 0 0,-34 449 2027 0 0,8-197-1436 0 0,18-165-657 0 0,-14 512 1128 0 0,24-597-1263 0 0,-2-2 13 0 0,1-1 1 0 0,2 1 0 0 0,8 36 0 0 0,-11-60-29 0 0,0 0 0 0 0,0 0 0 0 0,0 0 1 0 0,0 0-1 0 0,0 1 0 0 0,0-1 0 0 0,0 0 0 0 0,0 0 0 0 0,0 0 1 0 0,0 0-1 0 0,1 0 0 0 0,-1 1 0 0 0,0-1 0 0 0,0 0 0 0 0,0 0 1 0 0,0 0-1 0 0,0 0 0 0 0,0 0 0 0 0,1 0 0 0 0,-1 0 1 0 0,0 1-1 0 0,0-1 0 0 0,0 0 0 0 0,0 0 0 0 0,1 0 0 0 0,-1 0 1 0 0,0 0-1 0 0,0 0 0 0 0,0 0 0 0 0,0 0 0 0 0,1 0 0 0 0,-1 0 1 0 0,0 0-1 0 0,0 0 0 0 0,0 0 0 0 0,1 0 0 0 0,-1 0 1 0 0,0 0-1 0 0,0 0 0 0 0,0 0 0 0 0,0 0 0 0 0,1 0 0 0 0,-1-1 1 0 0,0 1-1 0 0,0 0 0 0 0,0 0 0 0 0,0 0 0 0 0,0 0 1 0 0,1 0-1 0 0,-1 0 0 0 0,0 0 0 0 0,0-1 0 0 0,0 1 0 0 0,0 0 1 0 0,12-14-679 0 0,9-19-1590 0 0,18-34-4864 0 0,-9 8 1215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4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 6977 0 0,'0'0'7429'0'0,"4"18"-7684"0"0,6 62 322 0 0,2 83 1 0 0,-11-116-46 0 0,1-1 39 0 0,-3 0 0 0 0,-6 46-1 0 0,6-80-297 0 0,-1 0 0 0 0,0 0 0 0 0,-1-1 1 0 0,-1 1-1 0 0,0-1 0 0 0,0 0 0 0 0,-1 0 0 0 0,-1-1 0 0 0,1 1 0 0 0,-2-1 0 0 0,0 0 0 0 0,-14 16 0 0 0,18-23-170 0 0,0 0 1 0 0,1-1-1 0 0,-2 1 0 0 0,1-1 0 0 0,0 0 0 0 0,0 0 0 0 0,-1 0 0 0 0,1 0 0 0 0,-1-1 0 0 0,1 1 0 0 0,-5 0 0 0 0,-16 1-4604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1056 0 0,'0'0'9370'0'0,"5"-8"-9140"0"0,17-21-202 0 0,-21 29-30 0 0,-1-1-1 0 0,0 1 0 0 0,0 0 1 0 0,0 0-1 0 0,0 0 0 0 0,0-1 0 0 0,0 1 1 0 0,1 0-1 0 0,-1 0 0 0 0,0 0 1 0 0,0 0-1 0 0,0-1 0 0 0,0 1 1 0 0,1 0-1 0 0,-1 0 0 0 0,0 0 0 0 0,0 0 1 0 0,0 0-1 0 0,1 0 0 0 0,-1-1 1 0 0,0 1-1 0 0,0 0 0 0 0,1 0 1 0 0,-1 0-1 0 0,0 0 0 0 0,0 0 0 0 0,1 0 1 0 0,-1 0-1 0 0,0 0 0 0 0,0 0 1 0 0,1 0-1 0 0,-1 0 0 0 0,0 0 1 0 0,0 0-1 0 0,0 0 0 0 0,1 1 1 0 0,-1-1-1 0 0,0 0 0 0 0,0 0 0 0 0,1 0 1 0 0,-1 0-1 0 0,0 0 0 0 0,0 0 1 0 0,0 1-1 0 0,1-1 0 0 0,-1 0 1 0 0,0 0-1 0 0,0 0 0 0 0,0 0 0 0 0,0 1 1 0 0,0-1-1 0 0,1 0 0 0 0,-1 0 1 0 0,0 0-1 0 0,0 1 0 0 0,0-1 1 0 0,0 1-1 0 0,5 13 35 0 0,-5-12 3 0 0,9 44 478 0 0,-3 0-1 0 0,-1 1 1 0 0,-2 0-1 0 0,-5 59 1 0 0,1-87-414 0 0,-23 342 1151 0 0,-1 34-386 0 0,27-280-749 0 0,4-1 0 0 0,25 133 0 0 0,14 81 639 0 0,-40-407-3798 0 0,9 20-1715 0 0,7 3-748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1 3024 0 0,'0'0'8856'0'0,"4"4"-8804"0"0,-1 0 13 0 0,-1 1 0 0 0,1 0 0 0 0,-1-1 0 0 0,1 1 1 0 0,-1 0-1 0 0,-1 0 0 0 0,1 0 0 0 0,-1 1 0 0 0,0-1 0 0 0,0 0 0 0 0,0 0 0 0 0,-1 1 0 0 0,0 9 0 0 0,-1 17 312 0 0,-6 37 0 0 0,4-39-221 0 0,-129 653 2244 0 0,116-612-2328 0 0,3 1 0 0 0,3 0 0 0 0,4 1 0 0 0,2 0 0 0 0,4 0 0 0 0,3 0-1 0 0,17 101 1 0 0,-3-90-97 0 0,3-1 0 0 0,44 115 0 0 0,-55-253-3087 0 0,3-16-2416 0 0,-3 11-185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1540 0 0,'0'0'8539'0'0,"9"11"-8403"0"0,-3-5-83 0 0,-1 0 14 0 0,0-1 0 0 0,0 1-1 0 0,-1 0 1 0 0,0 1 0 0 0,0-1-1 0 0,0 1 1 0 0,-1 0 0 0 0,0 0-1 0 0,0 0 1 0 0,-1 0 0 0 0,0 0-1 0 0,2 9 1 0 0,5 75 854 0 0,-5 160 0 0 0,-5-197-664 0 0,-43 510 1568 0 0,8-189-1199 0 0,32-307-536 0 0,2-1-1 0 0,13 109 1 0 0,-6-161 467 0 0,1-24-460 0 0,4-34-809 0 0,-8 35 377 0 0,20-96-4731 0 0,-6 50 952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10 1156 0 0,'0'0'9113'0'0,"3"-3"-8658"0"0,-3 3-449 0 0,0 0 0 0 0,0-1 0 0 0,0 1 0 0 0,0 0 0 0 0,0-1 0 0 0,1 1 0 0 0,-1-1 0 0 0,0 1 0 0 0,0 0 0 0 0,1 0 0 0 0,-1-1 1 0 0,0 1-1 0 0,0 0 0 0 0,1-1 0 0 0,-1 1 0 0 0,0 0 0 0 0,1 0 0 0 0,-1 0 0 0 0,0-1 0 0 0,1 1 0 0 0,-1 0 0 0 0,0 0 0 0 0,1 0 0 0 0,-1 0 0 0 0,0 0 0 0 0,1 0 1 0 0,-1-1-1 0 0,1 1 0 0 0,-1 0 0 0 0,0 0 0 0 0,1 0 0 0 0,-1 0 0 0 0,0 1 0 0 0,1-1 0 0 0,-1 0 0 0 0,1 0 0 0 0,-1 0 0 0 0,0 0 0 0 0,1 0 0 0 0,-1 0 1 0 0,0 0-1 0 0,1 1 0 0 0,-1-1 0 0 0,0 0 0 0 0,1 1 0 0 0,3 26 284 0 0,-4 15 141 0 0,-2 1 1 0 0,-2-2-1 0 0,-10 49 1 0 0,-38 120 352 0 0,45-185-664 0 0,-127 380 1429 0 0,-16 62-794 0 0,133-390-616 0 0,-12 124-1 0 0,29-201-88 0 0,0 0 1 0 0,-1 1-1 0 0,1-1 0 0 0,0 0 1 0 0,0 0-1 0 0,0 0 0 0 0,0 1 1 0 0,0-1-1 0 0,0 0 0 0 0,0 0 0 0 0,0 1 1 0 0,0-1-1 0 0,0 0 0 0 0,0 0 1 0 0,0 0-1 0 0,0 1 0 0 0,1-1 0 0 0,-1 0 1 0 0,0 0-1 0 0,0 1 0 0 0,0-1 1 0 0,0 0-1 0 0,0 0 0 0 0,0 0 0 0 0,0 0 1 0 0,1 1-1 0 0,-1-1 0 0 0,0 0 1 0 0,0 0-1 0 0,0 0 0 0 0,0 0 1 0 0,1 1-1 0 0,-1-1 0 0 0,0 0 0 0 0,0 0 1 0 0,0 0-1 0 0,1 0 0 0 0,-1 0 1 0 0,0 0-1 0 0,1 0 0 0 0,9-5 488 0 0,14-15-944 0 0,-21 17 512 0 0,13-13-865 0 0,0-1 0 0 0,15-22-1 0 0,10-20-5232 0 0,-9 11 578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1 744 0 0,'0'0'7399'0'0,"-1"14"-6829"0"0,-4 24 51 0 0,-2-1-1 0 0,-15 49 1 0 0,-34 87 941 0 0,25-79-997 0 0,-102 374 1350 0 0,112-369-1597 0 0,5 0-1 0 0,-8 185 1 0 0,27 229 1279 0 0,-3-513-1447 0 0,1-2-154 0 0,1-1 0 0 0,-1 0 1 0 0,0 1-1 0 0,0-1 0 0 0,0 0 0 0 0,0 0 0 0 0,-1 1 1 0 0,1-5-1 0 0,0 5-110 0 0,32-111-4238 0 0,-24 91 1202 0 0,18-33 0 0 0,7-2-2923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1 652 0 0,'0'0'7247'0'0,"7"13"-6977"0"0,-3-5-226 0 0,1 1 21 0 0,-1 0 1 0 0,0 0-1 0 0,-1 0 1 0 0,0 0-1 0 0,-1 1 1 0 0,1-1-1 0 0,-2 1 1 0 0,1-1-1 0 0,-1 16 0 0 0,-3 26 731 0 0,-2 0 0 0 0,-17 81 0 0 0,-36 98 916 0 0,41-171-1419 0 0,-29 102 471 0 0,-40 168 135 0 0,71-259-185 0 0,3 1-1 0 0,-3 126 1 0 0,14-195-639 0 0,0 0-1 0 0,0 1 1 0 0,0-1-1 0 0,0 0 0 0 0,0 0 1 0 0,0 0-1 0 0,0 0 1 0 0,1 0-1 0 0,-1 0 1 0 0,1 1-1 0 0,0-1 1 0 0,-1 0-1 0 0,1-1 0 0 0,0 1 1 0 0,0 0-1 0 0,0 0 1 0 0,1 0-1 0 0,-1 0 1 0 0,0-1-1 0 0,1 1 1 0 0,-1-1-1 0 0,1 1 1 0 0,2 1-1 0 0,1-1-216 0 0,0 0 0 0 0,0-1 0 0 0,0 0 1 0 0,0 0-1 0 0,0 0 0 0 0,1 0 0 0 0,-1-1 0 0 0,8 0 0 0 0,45 1-7197 0 0,-2-7-840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297 148 548 0 0,'0'0'2417'0'0,"-1"-3"-2140"0"0,1-2 133 0 0,-1 1 0 0 0,0 0-1 0 0,-1 0 1 0 0,1 0-1 0 0,-1-1 1 0 0,1 1 0 0 0,-1 1-1 0 0,-1-1 1 0 0,-3-6 0 0 0,4 8-260 0 0,0 0 1 0 0,0 0-1 0 0,0 1 1 0 0,0-1 0 0 0,-1 1-1 0 0,1-1 1 0 0,0 1-1 0 0,-1 0 1 0 0,1 0-1 0 0,-1 0 1 0 0,1 0 0 0 0,-1 0-1 0 0,0 1 1 0 0,1-1-1 0 0,-1 1 1 0 0,0 0-1 0 0,1 0 1 0 0,-5 0 0 0 0,0 1-125 0 0,1 0 1 0 0,0 0 0 0 0,-1 0 0 0 0,1 1 0 0 0,0 0 0 0 0,0 1 0 0 0,0 0 0 0 0,0-1 0 0 0,1 2 0 0 0,-1-1-1 0 0,1 1 1 0 0,-1 0 0 0 0,1 0 0 0 0,1 0 0 0 0,-1 0 0 0 0,-4 7 0 0 0,-4 3-8 0 0,1 1 0 0 0,1 0 1 0 0,0 1-1 0 0,-10 20 0 0 0,11-18 35 0 0,2-1 0 0 0,0 1 1 0 0,1 0-1 0 0,1 0 0 0 0,1 1 0 0 0,1 0 0 0 0,0 0 0 0 0,1 0 1 0 0,1 0-1 0 0,1 1 0 0 0,2 25 0 0 0,0-38-9 0 0,0 0 1 0 0,1-1-1 0 0,0 1 1 0 0,0-1-1 0 0,1 1 1 0 0,0-1-1 0 0,0 0 0 0 0,0 0 1 0 0,0 0-1 0 0,1 0 1 0 0,0 0-1 0 0,1-1 1 0 0,-1 0-1 0 0,1 0 0 0 0,0 0 1 0 0,0-1-1 0 0,0 1 1 0 0,1-1-1 0 0,0 0 1 0 0,0-1-1 0 0,0 0 0 0 0,0 1 1 0 0,0-2-1 0 0,1 1 1 0 0,-1-1-1 0 0,1 0 0 0 0,-1 0 1 0 0,13 1-1 0 0,-7-2 15 0 0,-1 1-1 0 0,1-2 0 0 0,0 1 1 0 0,0-1-1 0 0,-1-1 0 0 0,1 0 1 0 0,0-1-1 0 0,-1-1 0 0 0,0 1 1 0 0,1-2-1 0 0,-1 1 1 0 0,0-2-1 0 0,-1 1 0 0 0,1-1 1 0 0,-1-1-1 0 0,13-9 0 0 0,-12 5 2 0 0,0 0-1 0 0,-1-1 1 0 0,0 0-1 0 0,-1-1 1 0 0,-1 1-1 0 0,0-2 1 0 0,0 1-1 0 0,-1-1 1 0 0,-1-1-1 0 0,0 1 1 0 0,-1-1-1 0 0,0 0 1 0 0,4-22-1 0 0,-4 8 11 0 0,-1 0 0 0 0,-1-1-1 0 0,-1 0 1 0 0,-2 0 0 0 0,-6-56 0 0 0,5 77-72 0 0,0 0 1 0 0,-1 0 0 0 0,-1 0 0 0 0,1 0-1 0 0,-1 1 1 0 0,0-1 0 0 0,-1 1-1 0 0,0 0 1 0 0,0 0 0 0 0,0 0-1 0 0,-1 0 1 0 0,0 1 0 0 0,-1-1 0 0 0,1 2-1 0 0,-12-11 1 0 0,13 13-119 0 0,0 1 0 0 0,0 0 0 0 0,0-1-1 0 0,0 1 1 0 0,0 0 0 0 0,0 1 0 0 0,0-1 0 0 0,-1 1 0 0 0,1 0 0 0 0,-1 0-1 0 0,1 0 1 0 0,-1 1 0 0 0,1-1 0 0 0,-1 1 0 0 0,1 0 0 0 0,-1 1 0 0 0,1-1-1 0 0,-1 1 1 0 0,1 0 0 0 0,-1 0 0 0 0,1 0 0 0 0,0 0 0 0 0,-1 1 0 0 0,1 0-1 0 0,0 0 1 0 0,0 0 0 0 0,0 0 0 0 0,1 1 0 0 0,-6 4 0 0 0,-32 28-5660 0 0,23-16 392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82 305 2660 0 0,'0'0'5627'0'0,"-1"-8"-5407"0"0,-3-7-200 0 0,-1-2 572 0 0,2 0-1 0 0,-3-24 1 0 0,6 36-524 0 0,-1 0 0 0 0,1 0 0 0 0,0 0-1 0 0,1 0 1 0 0,-1 0 0 0 0,1 1 0 0 0,0-1 0 0 0,0 0-1 0 0,1 0 1 0 0,-1 1 0 0 0,1-1 0 0 0,0 1-1 0 0,0-1 1 0 0,5-5 0 0 0,4-3-123 0 0,1 2-1 0 0,0 0 1 0 0,1 0 0 0 0,0 1-1 0 0,0 0 1 0 0,1 2 0 0 0,1-1-1 0 0,-1 2 1 0 0,1 0 0 0 0,1 0-1 0 0,-1 2 1 0 0,1 0 0 0 0,0 1-1 0 0,0 0 1 0 0,0 1 0 0 0,1 1-1 0 0,23 0 1 0 0,-37 2 30 0 0,-1 0 0 0 0,1 0-1 0 0,-1 1 1 0 0,0-1 0 0 0,1 1 0 0 0,-1-1-1 0 0,0 1 1 0 0,1 0 0 0 0,-1 0 0 0 0,0 0 0 0 0,0 0-1 0 0,0 0 1 0 0,0 0 0 0 0,0 1 0 0 0,0-1-1 0 0,0 1 1 0 0,0 0 0 0 0,-1-1 0 0 0,1 1 0 0 0,0 0-1 0 0,-1 0 1 0 0,0 0 0 0 0,1 0 0 0 0,-1 0 0 0 0,0 0-1 0 0,0 0 1 0 0,0 1 0 0 0,0-1 0 0 0,-1 0-1 0 0,1 0 1 0 0,-1 1 0 0 0,1-1 0 0 0,-1 1 0 0 0,0 3-1 0 0,1 3 73 0 0,-1 1-1 0 0,0 0 0 0 0,0 0 0 0 0,-1 0 0 0 0,0 0 0 0 0,-1 0 0 0 0,-4 13 1 0 0,-6 8 105 0 0,-1 0 1 0 0,-1-1 0 0 0,-1-1 0 0 0,-2 0-1 0 0,-29 38 1 0 0,-114 122 400 0 0,26-52-47 0 0,134-137-492 0 0,0 0 0 0 0,0 0 1 0 0,0 0-1 0 0,0 0 0 0 0,0 0 0 0 0,0 0 0 0 0,-1 0 1 0 0,1 0-1 0 0,0 0 0 0 0,0 0 0 0 0,0 0 0 0 0,0 1 1 0 0,0-1-1 0 0,0 0 0 0 0,0 0 0 0 0,0 0 0 0 0,0 0 1 0 0,0 0-1 0 0,0 0 0 0 0,0 0 0 0 0,0 0 0 0 0,0 0 1 0 0,0 1-1 0 0,0-1 0 0 0,0 0 0 0 0,0 0 1 0 0,0 0-1 0 0,0 0 0 0 0,0 0 0 0 0,0 0 0 0 0,0 0 1 0 0,0 1-1 0 0,0-1 0 0 0,0 0 0 0 0,0 0 0 0 0,0 0 1 0 0,0 0-1 0 0,0 0 0 0 0,0 0 0 0 0,0 0 0 0 0,0 0 1 0 0,0 0-1 0 0,0 1 0 0 0,0-1 0 0 0,0 0 0 0 0,1 0 1 0 0,-1 0-1 0 0,0 0 0 0 0,0 0 0 0 0,0 0 0 0 0,0 0 1 0 0,0 0-1 0 0,0 0 0 0 0,0 0 0 0 0,0 0 0 0 0,0 0 1 0 0,1 0-1 0 0,-1 0 0 0 0,10 0 437 0 0,14-4-62 0 0,61-25-341 0 0,1 5 0 0 0,1 4 0 0 0,156-17 0 0 0,-232 36-334 0 0,44 0 495 0 0,-52 2-757 0 0,1-1 0 0 0,-1 1 0 0 0,1 0 0 0 0,-1 0 0 0 0,1 0 1 0 0,-1 1-1 0 0,6 2 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0 377 1044 0 0,'0'0'7675'0'0,"5"-15"-7535"0"0,49-105 104 0 0,-13 47-233 0 0,44-86 569 0 0,-85 157-446 0 0,7-6 675 0 0,-6 41-1543 0 0,-4 22 1499 0 0,-3 0-1 0 0,-15 68 1 0 0,9-61-432 0 0,-106 455 933 0 0,117-504-1657 0 0,7-14-938 0 0,15-20-2821 0 0,-16 16 3213 0 0,21-24-4468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330 167 2980 0 0,'0'0'3979'0'0,"1"-13"-3119"0"0,3-42-38 0 0,-4 53-740 0 0,0 0 1 0 0,0 1-1 0 0,1-1 0 0 0,-1 0 0 0 0,0 0 0 0 0,-1 1 0 0 0,1-1 0 0 0,0 0 0 0 0,0 1 0 0 0,-1-1 0 0 0,1 0 0 0 0,-1 1 0 0 0,1-1 0 0 0,-1 1 0 0 0,0-1 0 0 0,0 0 0 0 0,0 1 0 0 0,0 0 0 0 0,0-1 0 0 0,-1-1 0 0 0,1 3-67 0 0,0-1-1 0 0,0 1 1 0 0,-1-1-1 0 0,1 1 1 0 0,0 0-1 0 0,0 0 1 0 0,0-1 0 0 0,-1 1-1 0 0,1 0 1 0 0,0 0-1 0 0,0 0 1 0 0,0 0 0 0 0,-1 0-1 0 0,1 1 1 0 0,0-1-1 0 0,0 0 1 0 0,0 0 0 0 0,-1 1-1 0 0,1-1 1 0 0,-2 2-1 0 0,-6 3-4 0 0,1 0 0 0 0,-1 0-1 0 0,1 1 1 0 0,-12 10 0 0 0,18-14 121 0 0,-23 21 10 0 0,1 1 0 0 0,2 1-1 0 0,0 1 1 0 0,1 1-1 0 0,2 1 1 0 0,1 1 0 0 0,1 0-1 0 0,1 2 1 0 0,2-1 0 0 0,1 2-1 0 0,-9 35 1 0 0,19-57-153 0 0,1-1 0 0 0,0 1 0 0 0,1 0 0 0 0,0 0 1 0 0,1 0-1 0 0,0 0 0 0 0,3 19 0 0 0,-3-26 34 0 0,1 0 0 0 0,-1-1 0 0 0,1 1 0 0 0,0 0 0 0 0,0 0 0 0 0,0 0 0 0 0,1-1 0 0 0,-1 1 0 0 0,1-1 0 0 0,-1 1 0 0 0,1-1 0 0 0,0 0 0 0 0,0 1 0 0 0,0-1 0 0 0,0 0 0 0 0,0 0 0 0 0,0 0 0 0 0,0-1 1 0 0,1 1-1 0 0,-1 0 0 0 0,1-1 0 0 0,0 0 0 0 0,-1 1 0 0 0,1-1 0 0 0,0 0 0 0 0,-1 0 0 0 0,1-1 0 0 0,0 1 0 0 0,0-1 0 0 0,5 1 0 0 0,1-1 45 0 0,-1-1 0 0 0,1 1 0 0 0,0-2 0 0 0,0 1 1 0 0,-1-1-1 0 0,1-1 0 0 0,-1 0 0 0 0,0 0 0 0 0,0 0 0 0 0,0-1 0 0 0,0 0 0 0 0,-1-1 1 0 0,1 0-1 0 0,-1 0 0 0 0,0 0 0 0 0,-1-1 0 0 0,1 0 0 0 0,-1 0 0 0 0,0-1 1 0 0,5-7-1 0 0,3-5-45 0 0,-1 0 0 0 0,0-1 0 0 0,-2 0-1 0 0,0-1 1 0 0,-1 0 0 0 0,10-33 0 0 0,-11 23-60 0 0,-1 0 0 0 0,7-62 0 0 0,-13 79 9 0 0,-2 1 0 0 0,0-1 0 0 0,0 1-1 0 0,-1-1 1 0 0,-1 1 0 0 0,0-1 0 0 0,0 1 0 0 0,-2 0-1 0 0,-7-21 1 0 0,9 30-4 0 0,-1-1 0 0 0,1 1 0 0 0,0 0 0 0 0,-1 1 0 0 0,0-1 0 0 0,0 0 0 0 0,0 1 0 0 0,0 0-1 0 0,-1-1 1 0 0,1 1 0 0 0,-1 1 0 0 0,0-1 0 0 0,0 0 0 0 0,0 1 0 0 0,0 0 0 0 0,-5-2 0 0 0,6 3-45 0 0,0 0 1 0 0,0 0-1 0 0,0 1 1 0 0,0-1-1 0 0,0 1 0 0 0,0 0 1 0 0,-1 0-1 0 0,1 0 1 0 0,0 0-1 0 0,0 1 1 0 0,0-1-1 0 0,0 1 0 0 0,0 0 1 0 0,0 0-1 0 0,0 0 1 0 0,0 0-1 0 0,0 0 1 0 0,1 1-1 0 0,-1-1 1 0 0,0 1-1 0 0,1 0 0 0 0,-1 0 1 0 0,1 0-1 0 0,-4 4 1 0 0,2-3-445 0 0,1 0 0 0 0,0 1 1 0 0,0 0-1 0 0,0 0 0 0 0,0 0 0 0 0,0 0 1 0 0,-3 8-1 0 0,1 11-3714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4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1 499 1828 0 0,'0'0'5936'0'0,"13"-12"-5261"0"0,161-124 905 0 0,-61 59-1490 0 0,250-160 2752 0 0,-352 230-2645 0 0,-6 3-80 0 0,-1 1-1 0 0,1 0 1 0 0,0 0 0 0 0,0 1 0 0 0,1-1 0 0 0,-1 1 0 0 0,0 0 0 0 0,1 0 0 0 0,-1 1 0 0 0,1-1-1 0 0,-1 1 1 0 0,1 1 0 0 0,10-1 0 0 0,-15 2-124 0 0,0-1 1 0 0,1 1-1 0 0,-1 0 1 0 0,0-1-1 0 0,0 1 0 0 0,0 0 1 0 0,0 0-1 0 0,0 0 1 0 0,0 0-1 0 0,0 0 0 0 0,0 0 1 0 0,0 1-1 0 0,0-1 0 0 0,0 0 1 0 0,-1 0-1 0 0,1 1 1 0 0,0-1-1 0 0,-1 0 0 0 0,1 1 1 0 0,-1-1-1 0 0,0 0 1 0 0,1 1-1 0 0,-1-1 0 0 0,0 1 1 0 0,0 1-1 0 0,2 43-59 0 0,-2-39 59 0 0,-1 19 88 0 0,-1 1 1 0 0,-2-1-1 0 0,0 0 0 0 0,-2 0 0 0 0,-10 27 0 0 0,-54 126 304 0 0,53-139-371 0 0,-27 50 958 0 0,45-97 393 0 0,2 0-1373 0 0,0 0 1 0 0,0 0-1 0 0,1 1 0 0 0,0-1 0 0 0,0 1 0 0 0,0 0 1 0 0,1 0-1 0 0,0 1 0 0 0,8-9 0 0 0,57-43-778 0 0,-65 54 754 0 0,-2 0-15 0 0,12-8-141 0 0,31-19 0 0 0,-41 28 117 0 0,1-1 0 0 0,-1 1 0 0 0,0 0 0 0 0,1 0 0 0 0,-1 1 0 0 0,1 0 0 0 0,0 0 0 0 0,0 0-1 0 0,-1 0 1 0 0,11 1 0 0 0,-14 1 31 0 0,-1-1 0 0 0,1 0-1 0 0,0 1 1 0 0,0 0-1 0 0,0 0 1 0 0,-1-1-1 0 0,1 1 1 0 0,0 0-1 0 0,-1 0 1 0 0,1 1 0 0 0,-1-1-1 0 0,1 0 1 0 0,-1 0-1 0 0,1 1 1 0 0,-1-1-1 0 0,0 1 1 0 0,0-1-1 0 0,0 1 1 0 0,0-1-1 0 0,1 3 1 0 0,19 44-81 0 0,-8-16 156 0 0,-10-28 3 0 0,-1-1-1 0 0,0 1 1 0 0,1-1-1 0 0,0 1 1 0 0,-1-1 0 0 0,2 0-1 0 0,-1 0 1 0 0,0 0-1 0 0,0-1 1 0 0,1 1-1 0 0,-1-1 1 0 0,1 0 0 0 0,0 0-1 0 0,0 0 1 0 0,0 0-1 0 0,7 2 1 0 0,-4-3 21 0 0,1 0 0 0 0,-1 0 0 0 0,0-1 1 0 0,1 1-1 0 0,-1-2 0 0 0,0 1 0 0 0,0-1 0 0 0,1 0 1 0 0,7-2-1 0 0,10-5-64 0 0,0-1 0 0 0,-1-1 0 0 0,0-1 1 0 0,32-20-1 0 0,-40 22-130 0 0,0-1 1 0 0,-1-1-1 0 0,26-24 1 0 0,-37 31 119 0 0,0 0 1 0 0,1-1 0 0 0,-2 0-1 0 0,1 1 1 0 0,-1-1-1 0 0,1 0 1 0 0,-1-1-1 0 0,-1 1 1 0 0,1 0 0 0 0,-1-1-1 0 0,0 0 1 0 0,0 1-1 0 0,0-1 1 0 0,-1 0-1 0 0,1-11 1 0 0,-2 15 3 0 0,0 0 0 0 0,-1 0-1 0 0,1 1 1 0 0,0-1 0 0 0,-1 0 0 0 0,0 0-1 0 0,1 1 1 0 0,-1-1 0 0 0,0 0 0 0 0,0 1-1 0 0,0-1 1 0 0,0 1 0 0 0,0-1 0 0 0,0 1-1 0 0,0 0 1 0 0,0-1 0 0 0,-1 1-1 0 0,1 0 1 0 0,-1 0 0 0 0,1 0 0 0 0,-1 0-1 0 0,1 0 1 0 0,-1 0 0 0 0,1 0 0 0 0,-1 0-1 0 0,0 1 1 0 0,0-1 0 0 0,1 1 0 0 0,-1-1-1 0 0,0 1 1 0 0,0 0 0 0 0,0-1 0 0 0,1 1-1 0 0,-1 0 1 0 0,0 0 0 0 0,-2 1 0 0 0,-2-1-56 0 0,-1 0 0 0 0,0 0 1 0 0,0 1-1 0 0,1 0 1 0 0,-1 0-1 0 0,0 1 0 0 0,1 0 1 0 0,-13 5-1 0 0,12-3 65 0 0,0 0-1 0 0,1 1 1 0 0,-1 0-1 0 0,1 0 1 0 0,0 0 0 0 0,1 1-1 0 0,-1 0 1 0 0,1 0-1 0 0,0 0 1 0 0,1 1 0 0 0,-1 0-1 0 0,1 0 1 0 0,1 0-1 0 0,-1 0 1 0 0,1 0 0 0 0,0 1-1 0 0,1 0 1 0 0,0-1 0 0 0,0 1-1 0 0,1 0 1 0 0,-1 13-1 0 0,1-14-25 0 0,1 1-1 0 0,0-1 0 0 0,1 0 0 0 0,0 1 0 0 0,0-1 0 0 0,0 0 1 0 0,1 0-1 0 0,0 0 0 0 0,1 0 0 0 0,-1 0 0 0 0,1 0 1 0 0,1 0-1 0 0,-1-1 0 0 0,1 0 0 0 0,0 1 0 0 0,1-2 1 0 0,-1 1-1 0 0,1 0 0 0 0,0-1 0 0 0,1 0 0 0 0,-1 0 1 0 0,1 0-1 0 0,10 5 0 0 0,-2-2-953 0 0,1 0-1 0 0,0-1 1 0 0,0-1-1 0 0,1 0 1 0 0,0-2 0 0 0,0 1-1 0 0,0-2 1 0 0,19 2-1 0 0,16-1-3463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91 201 2736 0 0,'2'-2'9977'0'0,"-2"-4"-10001"0"0,2-1 1 0 0,-1 1-1 0 0,1 0 0 0 0,0 0 1 0 0,0 0-1 0 0,0 0 0 0 0,1 0 0 0 0,0 0 1 0 0,0 1-1 0 0,1-1 0 0 0,0 1 1 0 0,0 0-1 0 0,0 0 0 0 0,0 0 0 0 0,9-7 1 0 0,6-5-60 0 0,1 1 1 0 0,36-22 0 0 0,-52 35 40 0 0,1-1 0 0 0,0 1 0 0 0,0 0 0 0 0,1 0 0 0 0,-1 1 0 0 0,0 0-1 0 0,1 0 1 0 0,0 0 0 0 0,-1 0 0 0 0,1 1 0 0 0,0 0 0 0 0,0 0 0 0 0,0 1 0 0 0,7 0 0 0 0,-12 0 5 0 0,0 1-1 0 0,1 0 1 0 0,-1 0 0 0 0,0 0 0 0 0,1 0 0 0 0,-1 0 0 0 0,0 0 0 0 0,0 0 0 0 0,0 0 0 0 0,0 0-1 0 0,0 1 1 0 0,0-1 0 0 0,0 0 0 0 0,0 1 0 0 0,-1-1 0 0 0,1 1 0 0 0,0-1 0 0 0,-1 1-1 0 0,1-1 1 0 0,-1 1 0 0 0,0-1 0 0 0,1 1 0 0 0,-1-1 0 0 0,0 1 0 0 0,0-1 0 0 0,0 1-1 0 0,0 2 1 0 0,-2 45 1 0 0,0-38 175 0 0,-1 0 0 0 0,0 0 0 0 0,-1 0 0 0 0,0 0 1 0 0,0-1-1 0 0,-1 0 0 0 0,-10 14 0 0 0,-50 67 459 0 0,44-63-497 0 0,-109 115 232 0 0,51-60-273 0 0,66-65-63 0 0,13-17 24 0 0,0-1 1 0 0,0 1 0 0 0,0-1 0 0 0,0 0-1 0 0,0 1 1 0 0,0-1 0 0 0,0 0-1 0 0,0 1 1 0 0,0-1 0 0 0,0 1 0 0 0,0-1-1 0 0,1 0 1 0 0,-1 1 0 0 0,0-1 0 0 0,0 0-1 0 0,0 1 1 0 0,0-1 0 0 0,1 0-1 0 0,-1 1 1 0 0,0-1 0 0 0,0 0 0 0 0,1 0-1 0 0,-1 1 1 0 0,0-1 0 0 0,1 0 0 0 0,-1 0-1 0 0,0 1 1 0 0,1-1 0 0 0,-1 0-1 0 0,0 0 1 0 0,1 0 0 0 0,-1 0 0 0 0,0 0-1 0 0,1 1 1 0 0,-1-1 0 0 0,0 0-1 0 0,1 0 1 0 0,-1 0 0 0 0,1 0 0 0 0,-1 0-1 0 0,0 0 1 0 0,1 0 0 0 0,-1 0 0 0 0,0 0-1 0 0,1-1 1 0 0,-1 1 0 0 0,1 0-1 0 0,-1 0 1 0 0,1 0 0 0 0,55-2 612 0 0,0-3 1 0 0,63-12-1 0 0,35-16-5660 0 0,-135 25 324 0 0,-6 2 787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56 2268 0 0,'0'0'3926'0'0,"2"-5"-3741"0"0,8-15-71 0 0,-8 15 132 0 0,-6 5-34 0 0,1 1 0 0 0,-1 0 0 0 0,1 0 0 0 0,-1 0-1 0 0,1 0 1 0 0,0 1 0 0 0,0-1 0 0 0,-1 1 0 0 0,1 0-1 0 0,0 0 1 0 0,0 0 0 0 0,0 0 0 0 0,-4 5 0 0 0,-37 39 359 0 0,35-35-125 0 0,-6 7-172 0 0,1 0 1 0 0,1 0-1 0 0,0 1 0 0 0,-10 23 0 0 0,19-35-248 0 0,0 1 0 0 0,1 1 0 0 0,0-1 0 0 0,0 0 0 0 0,1 1 0 0 0,0-1 0 0 0,1 1 0 0 0,0 0 0 0 0,0-1 0 0 0,1 1 0 0 0,0 0 0 0 0,0 0 0 0 0,3 15-1 0 0,-2-20 18 0 0,1-1 0 0 0,-1 1-1 0 0,0 0 1 0 0,1-1 0 0 0,0 0-1 0 0,0 1 1 0 0,0-1-1 0 0,0 0 1 0 0,1 0 0 0 0,-1 0-1 0 0,1 0 1 0 0,-1-1 0 0 0,1 1-1 0 0,0-1 1 0 0,0 1-1 0 0,1-1 1 0 0,-1 0 0 0 0,0 0-1 0 0,1-1 1 0 0,-1 1 0 0 0,1-1-1 0 0,-1 1 1 0 0,1-1-1 0 0,0 0 1 0 0,0 0 0 0 0,-1-1-1 0 0,1 1 1 0 0,7-1 0 0 0,-4 0 43 0 0,1 0 1 0 0,0 0 0 0 0,-1-1-1 0 0,1 0 1 0 0,-1 0 0 0 0,1-1-1 0 0,-1 0 1 0 0,0 0 0 0 0,1-1-1 0 0,-1 0 1 0 0,0 0 0 0 0,-1-1-1 0 0,12-7 1 0 0,-10 4-66 0 0,0-1-1 0 0,0 0 1 0 0,0-1 0 0 0,-1 1-1 0 0,0-2 1 0 0,-1 1-1 0 0,0-1 1 0 0,0 0 0 0 0,-1 0-1 0 0,0 0 1 0 0,-1-1-1 0 0,4-14 1 0 0,-3 5-107 0 0,-1-1 0 0 0,-1 1 0 0 0,0 0 0 0 0,-2-1-1 0 0,-1-40 1 0 0,-1 54 29 0 0,0 0-1 0 0,0 1 0 0 0,-1-1 0 0 0,0 0 0 0 0,0 1 1 0 0,0 0-1 0 0,-1-1 0 0 0,-4-5 0 0 0,7 10 6 0 0,-1 0 0 0 0,0 0 1 0 0,0 1-1 0 0,0-1 0 0 0,0 1 0 0 0,-1-1 0 0 0,1 1 0 0 0,0-1 0 0 0,-1 1 0 0 0,1 0 1 0 0,-1 0-1 0 0,1 0 0 0 0,-1 0 0 0 0,1 0 0 0 0,-1 0 0 0 0,0 0 0 0 0,0 0 0 0 0,1 1 0 0 0,-1-1 1 0 0,0 1-1 0 0,0-1 0 0 0,0 1 0 0 0,0 0 0 0 0,0-1 0 0 0,1 1 0 0 0,-1 0 0 0 0,0 0 0 0 0,0 0 1 0 0,0 1-1 0 0,0-1 0 0 0,0 0 0 0 0,0 1 0 0 0,-1 0 0 0 0,1 0-75 0 0,0 0 1 0 0,0 0-1 0 0,1 1 0 0 0,-1-1 0 0 0,0 0 0 0 0,1 1 1 0 0,-1-1-1 0 0,1 1 0 0 0,0-1 0 0 0,-1 1 0 0 0,1 0 1 0 0,0 0-1 0 0,0 0 0 0 0,0-1 0 0 0,0 1 0 0 0,0 3 1 0 0,-8 36-4972 0 0,8-20 2242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98 173 744 0 0,'0'0'8119'0'0,"26"6"-5271"0"0,-16-12-2684 0 0,-2 0 0 0 0,1 0 1 0 0,0-1-1 0 0,-1 0 0 0 0,-1-1 0 0 0,1 1 0 0 0,-1-1 1 0 0,0-1-1 0 0,-1 0 0 0 0,9-15 0 0 0,-5 8-169 0 0,1 2-1 0 0,16-19 1 0 0,-20 27 285 0 0,8-7-1354 0 0,-14 14 1023 0 0,-1 0 1 0 0,1 0-1 0 0,-1 0 0 0 0,0 0 1 0 0,1 0-1 0 0,-1 1 0 0 0,0-1 1 0 0,0 0-1 0 0,0 0 0 0 0,0 0 0 0 0,0 0 1 0 0,0 0-1 0 0,0 0 0 0 0,0 0 1 0 0,0 0-1 0 0,0 0 0 0 0,-1 0 0 0 0,1 0 1 0 0,-1 2-1 0 0,-5 24 265 0 0,-1 0-1 0 0,-1-1 1 0 0,-2 0 0 0 0,0 0-1 0 0,-16 25 1 0 0,-13 35 2 0 0,23-48-118 0 0,4-10-24 0 0,2 0 1 0 0,0 1-1 0 0,-8 41 0 0 0,18-70-96 0 0,0 1 0 0 0,0-1 0 0 0,0 1 1 0 0,0 0-1 0 0,-1-1 0 0 0,1 1 0 0 0,0-1 0 0 0,0 1 0 0 0,0 0 0 0 0,0-1 1 0 0,0 1-1 0 0,0-1 0 0 0,1 1 0 0 0,-1 0 0 0 0,0-1 0 0 0,0 1 0 0 0,0-1 1 0 0,0 1-1 0 0,1-1 0 0 0,-1 1 0 0 0,0-1 0 0 0,1 1 0 0 0,-1-1 0 0 0,0 1 1 0 0,1-1-1 0 0,-1 1 0 0 0,1-1 0 0 0,-1 1 0 0 0,0-1 0 0 0,1 0 0 0 0,-1 1 1 0 0,1-1-1 0 0,-1 0 0 0 0,1 0 0 0 0,-1 1 0 0 0,1-1 0 0 0,0 0 1 0 0,-1 0-1 0 0,1 0 0 0 0,-1 1 0 0 0,1-1 0 0 0,-1 0 0 0 0,1 0 0 0 0,0 0 1 0 0,-1 0-1 0 0,1 0 0 0 0,-1 0 0 0 0,1 0 0 0 0,0 0 0 0 0,-1-1 0 0 0,1 1 1 0 0,-1 0-1 0 0,1 0 0 0 0,0-1 0 0 0,7 1-1847 0 0,-34 11-6630 0 0,14-8 8345 0 0,0-1 0 0 0,0-1-1 0 0,-13 0 1 0 0,21-1 527 0 0,1 0 0 0 0,0 0 0 0 0,-1 0 0 0 0,1 0 1 0 0,0-1-1 0 0,-1 1 0 0 0,1-1 0 0 0,0 0 0 0 0,0 0 1 0 0,0 0-1 0 0,0-1 0 0 0,0 1 0 0 0,0 0 0 0 0,0-1 0 0 0,0 0 1 0 0,-2-10 4204 0 0,5 11-4480 0 0,15-4 942 0 0,21 2-1923 0 0,-32 2 1148 0 0,31 1-194 0 0,0 1-1 0 0,56 8 0 0 0,42 2-5148 0 0,-117-11 2085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38 612 0 0,'0'0'7238'0'0,"1"-6"-6789"0"0,1-26 175 0 0,-22 34-1030 0 0,7 3 585 0 0,-1 1 0 0 0,1 1 0 0 0,0 0 0 0 0,1 1-1 0 0,-1 0 1 0 0,-20 20 0 0 0,-59 65 758 0 0,79-79-839 0 0,1 1-1 0 0,1 0 0 0 0,-14 24 0 0 0,21-33-61 0 0,2-1-1 0 0,-1 1 0 0 0,1-1 1 0 0,-1 1-1 0 0,2 0 0 0 0,-1 0 1 0 0,1 0-1 0 0,-1 0 0 0 0,2 0 1 0 0,-1 1-1 0 0,1-1 0 0 0,0 0 0 0 0,0 0 1 0 0,2 9-1 0 0,-1-12 22 0 0,0-1 0 0 0,0 1-1 0 0,1 0 1 0 0,-1-1 0 0 0,1 0-1 0 0,-1 1 1 0 0,1-1 0 0 0,0 0 0 0 0,0 0-1 0 0,0 0 1 0 0,0 0 0 0 0,0 0-1 0 0,1 0 1 0 0,-1-1 0 0 0,0 1 0 0 0,1-1-1 0 0,0 1 1 0 0,-1-1 0 0 0,1 0 0 0 0,0 0-1 0 0,-1 0 1 0 0,1-1 0 0 0,0 1-1 0 0,0-1 1 0 0,0 1 0 0 0,3-1 0 0 0,5 1 139 0 0,1 0 0 0 0,-1-1 0 0 0,0 0 0 0 0,1-1 0 0 0,15-3 0 0 0,-17 1-154 0 0,-1 0 0 0 0,0 0 0 0 0,0-1 1 0 0,0 0-1 0 0,0-1 0 0 0,0 0 0 0 0,-1 0 1 0 0,0-1-1 0 0,0 0 0 0 0,-1-1 0 0 0,0 1 1 0 0,0-1-1 0 0,0-1 0 0 0,-1 1 1 0 0,0-1-1 0 0,0 0 0 0 0,6-12 0 0 0,-6 9-96 0 0,-1 0-1 0 0,0 0 1 0 0,0-1-1 0 0,-1 0 0 0 0,-1 1 1 0 0,0-2-1 0 0,0 1 1 0 0,-1 0-1 0 0,-1 0 1 0 0,0-1-1 0 0,-1 1 0 0 0,0 0 1 0 0,-3-19-1 0 0,3 27-4 0 0,-1 1 0 0 0,-1 0 0 0 0,1 0-1 0 0,0-1 1 0 0,-1 1 0 0 0,1 0 0 0 0,-1 0-1 0 0,0 0 1 0 0,0 0 0 0 0,0 1 0 0 0,-1-1-1 0 0,1 1 1 0 0,-1-1 0 0 0,1 1 0 0 0,-1 0-1 0 0,0 0 1 0 0,0 0 0 0 0,0 0 0 0 0,0 0-1 0 0,0 1 1 0 0,-6-3 0 0 0,5 2-280 0 0,-1 1 1 0 0,1 0-1 0 0,0 0 0 0 0,-1 0 1 0 0,1 0-1 0 0,-1 1 0 0 0,1-1 1 0 0,-1 1-1 0 0,1 0 0 0 0,-1 1 1 0 0,1-1-1 0 0,-1 1 0 0 0,1 0 1 0 0,0 0-1 0 0,-1 0 0 0 0,-4 3 1 0 0,-1 3-2424 0 0,5 6-365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373 172 2672 0 0,'0'0'9814'0'0,"-7"-9"-10028"0"0,3 4 193 0 0,2 2 23 0 0,1 1 0 0 0,-1-1 0 0 0,0 1 0 0 0,0 0 0 0 0,0 0 0 0 0,0 0 0 0 0,0 0 0 0 0,0 0 0 0 0,-1 0 0 0 0,1 0 0 0 0,0 1 0 0 0,-1-1 0 0 0,0 1 0 0 0,1 0-1 0 0,-1 0 1 0 0,0 0 0 0 0,0 0 0 0 0,1 0 0 0 0,-1 0 0 0 0,0 1 0 0 0,0-1 0 0 0,0 1 0 0 0,0 0 0 0 0,-4 0 0 0 0,-17 4 62 0 0,0 1 1 0 0,0 1 0 0 0,1 1 0 0 0,-33 15-1 0 0,43-16-38 0 0,0 0 0 0 0,0 1 0 0 0,1 1 0 0 0,0 0 0 0 0,0 0 0 0 0,1 1 0 0 0,0 1 0 0 0,-19 20 0 0 0,28-28-12 0 0,1 1 0 0 0,-1-1 0 0 0,0 1 0 0 0,0-1 0 0 0,1 1 0 0 0,-1-1 0 0 0,1 1 0 0 0,0 0 0 0 0,0 0 0 0 0,0 0 0 0 0,0 0 0 0 0,1-1 0 0 0,-1 1 0 0 0,1 0 0 0 0,0 0 0 0 0,-1 0 0 0 0,1 0 0 0 0,1 0 0 0 0,-1 0 0 0 0,0 0 0 0 0,2 6 0 0 0,-1-6 23 0 0,1-1 0 0 0,0 1 0 0 0,0 0 0 0 0,0-1 0 0 0,0 1 1 0 0,0-1-1 0 0,0 1 0 0 0,1-1 0 0 0,-1 0 0 0 0,1 0 0 0 0,-1 0 0 0 0,1 0 0 0 0,0 0 1 0 0,0-1-1 0 0,0 0 0 0 0,0 1 0 0 0,0-1 0 0 0,0 0 0 0 0,4 1 0 0 0,6 1 53 0 0,0 0-1 0 0,1-1 0 0 0,-1 0 0 0 0,1-1 1 0 0,0 0-1 0 0,-1-1 0 0 0,1-1 0 0 0,-1 0 1 0 0,1-1-1 0 0,-1 0 0 0 0,0-1 1 0 0,1-1-1 0 0,-1 0 0 0 0,13-6 0 0 0,-19 7-79 0 0,1-1-1 0 0,-1 0 0 0 0,1-1 0 0 0,-1 0 0 0 0,-1 0 0 0 0,1 0 0 0 0,-1-1 0 0 0,0 1 1 0 0,0-2-1 0 0,0 1 0 0 0,-1-1 0 0 0,0 0 0 0 0,0 0 0 0 0,-1 0 0 0 0,0 0 0 0 0,0-1 1 0 0,-1 0-1 0 0,0 0 0 0 0,0 0 0 0 0,-1 0 0 0 0,0 0 0 0 0,-1 0 0 0 0,2-13 0 0 0,-3 12-85 0 0,0-1-1 0 0,-1 0 1 0 0,1 1-1 0 0,-2-1 0 0 0,0 1 1 0 0,0-1-1 0 0,0 1 1 0 0,-1 0-1 0 0,-1 0 1 0 0,0 0-1 0 0,-6-12 0 0 0,7 17-23 0 0,1 0-1 0 0,-1-1 0 0 0,0 2 0 0 0,0-1 0 0 0,0 0 0 0 0,0 0 0 0 0,-1 1 0 0 0,0 0 0 0 0,1 0 1 0 0,-1 0-1 0 0,0 0 0 0 0,-1 1 0 0 0,1-1 0 0 0,0 1 0 0 0,-1 0 0 0 0,1 0 0 0 0,-1 1 1 0 0,0-1-1 0 0,0 1 0 0 0,1 0 0 0 0,-1 0 0 0 0,0 1 0 0 0,0-1 0 0 0,-6 2 0 0 0,11-2-66 0 0,-1 1 1 0 0,0 1-1 0 0,1-1 0 0 0,-1 0 0 0 0,0 0 0 0 0,1 0 0 0 0,-1 0 0 0 0,0 0 0 0 0,1 1 0 0 0,-1-1 0 0 0,1 0 0 0 0,-1 0 0 0 0,0 1 0 0 0,1-1 0 0 0,-1 0 0 0 0,1 1 0 0 0,-1-1 0 0 0,1 1 0 0 0,-1-1 1 0 0,1 1-1 0 0,-1-1 0 0 0,1 1 0 0 0,0-1 0 0 0,-1 1 0 0 0,1-1 0 0 0,0 1 0 0 0,-1-1 0 0 0,1 1 0 0 0,0 0 0 0 0,0-1 0 0 0,0 1 0 0 0,-1 0 0 0 0,1-1 0 0 0,0 1 0 0 0,0 0 0 0 0,0-1 0 0 0,0 2 1 0 0,2 11-4043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1 252 2412 0 0,'0'0'8579'0'0,"4"-7"-8386"0"0,1 0-120 0 0,1-1-1 0 0,0 1 0 0 0,0 0 0 0 0,1 0 1 0 0,0 1-1 0 0,0 0 0 0 0,0 0 0 0 0,15-8 0 0 0,139-90-196 0 0,-53 32-28 0 0,-109 85-2646 0 0,-10 9 2811 0 0,-56 91 687 0 0,-77 145 1422 0 0,137-245-2498 0 0,-8 19 1441 0 0,15-31-1306 0 0,-1 1 0 0 0,1-1 0 0 0,0 1 0 0 0,-1-1 0 0 0,1 1 0 0 0,0-1 0 0 0,0 1 0 0 0,0-1 0 0 0,0 1 0 0 0,0-1 0 0 0,1 1 0 0 0,-1-1 0 0 0,0 0 0 0 0,1 1 0 0 0,-1-1 0 0 0,1 1 0 0 0,-1-1 0 0 0,1 0 0 0 0,1 3 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1448 0 0,'0'0'10818'0'0,"15"-2"-10695"0"0,35-1 33 0 0,0 2 0 0 0,57 6 0 0 0,-13 6 67 0 0,202 13 512 0 0,-315-24-4304 0 0,5 0 1660 0 0,-9 0-1004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53 1032 0 0,'0'0'8082'0'0,"9"-10"-7853"0"0,28-29-191 0 0,-37 39-36 0 0,0-1 0 0 0,1 1-1 0 0,-1 0 1 0 0,1-1 0 0 0,-1 1 0 0 0,0 0 0 0 0,1 0 0 0 0,-1 0 0 0 0,1-1-1 0 0,-1 1 1 0 0,1 0 0 0 0,-1 0 0 0 0,0 0 0 0 0,1 0 0 0 0,-1 0 0 0 0,1 0-1 0 0,-1 0 1 0 0,1 0 0 0 0,-1 0 0 0 0,1 0 0 0 0,-1 0 0 0 0,1 0 0 0 0,-1 0-1 0 0,0 0 1 0 0,1 0 0 0 0,-1 0 0 0 0,1 1 0 0 0,-1-1 0 0 0,1 0 0 0 0,-1 0-1 0 0,0 0 1 0 0,1 1 0 0 0,-1-1 0 0 0,1 0 0 0 0,-1 1 0 0 0,0-1 0 0 0,1 0-1 0 0,-1 1 1 0 0,0-1 0 0 0,0 0 0 0 0,1 1 0 0 0,-1-1 0 0 0,0 1 0 0 0,0-1-1 0 0,0 0 1 0 0,1 1 0 0 0,-1-1 0 0 0,0 1 0 0 0,0-1 0 0 0,0 1 0 0 0,0 0-1 0 0,7 27 199 0 0,-6-23-145 0 0,4 23 229 0 0,-1 1 0 0 0,-1 0 1 0 0,-2 44-1 0 0,-12 87 343 0 0,9-140-633 0 0,-12 117 206 0 0,-31 378 78 0 0,37-430-113 0 0,-2 37-908 0 0,10-120 479 0 0,0-2 148 0 0,0 1 1 0 0,-1-1-1 0 0,1 1 1 0 0,0-1-1 0 0,0 0 0 0 0,0 1 1 0 0,0-1-1 0 0,0 1 1 0 0,1-1-1 0 0,-1 1 0 0 0,0-1 1 0 0,0 1-1 0 0,0-1 1 0 0,0 1-1 0 0,0-1 0 0 0,1 1 1 0 0,-1-1-1 0 0,0 0 1 0 0,0 1-1 0 0,1-1 0 0 0,-1 0 1 0 0,0 1-1 0 0,1-1 1 0 0,-1 1-1 0 0,0-1 0 0 0,1 0 1 0 0,-1 0-1 0 0,0 1 1 0 0,1-1-1 0 0,15 1-3822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64 0 0,'0'0'4480'0'0,"3"0"-4872"0"0,14-3 901 0 0,0 2 0 0 0,-1 0-1 0 0,1 1 1 0 0,0 0 0 0 0,21 4-1 0 0,23 0-16 0 0,722 13 353 0 0,43 11-710 0 0,55-23 1009 0 0,-300-7-430 0 0,35-15-541 0 0,-99-1 331 0 0,186 28-108 0 0,-611-7-408 0 0,607 1 180 0 0,71 2 215 0 0,1272 125 771 0 0,-1470-87-394 0 0,197 17 117 0 0,-177-6-538 0 0,362 38-52 0 0,-119 15 273 0 0,-784-103-439 0 0,110 17 124 0 0,-142-18-412 0 0,0 0-1 0 0,0 2 1 0 0,0 0-1 0 0,-1 2 1 0 0,34 17-1 0 0,-51-24-40 0 0,1 0-1 0 0,0-1 1 0 0,-1 1 0 0 0,1 0-1 0 0,-1 0 1 0 0,1 1 0 0 0,-1-1-1 0 0,1 0 1 0 0,-1 0 0 0 0,0 1-1 0 0,1-1 1 0 0,-1 1 0 0 0,0-1-1 0 0,0 1 1 0 0,0-1-1 0 0,0 1 1 0 0,-1 0 0 0 0,1-1-1 0 0,0 1 1 0 0,-1 0 0 0 0,1 3-1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1240 0 0,'0'0'6918'0'0,"12"2"-6196"0"0,62 7 132 0 0,1-3 1 0 0,99-6-1 0 0,-77-1-727 0 0,139 2 91 0 0,505-17-26 0 0,909-66 380 0 0,-1154 71-449 0 0,244-2 262 0 0,1 35-94 0 0,-654-16-374 0 0,710 44 800 0 0,3-27 887 0 0,-473-23-1329 0 0,1171 3 393 0 0,-708 31 349 0 0,-3 36-861 0 0,-628-55-197 0 0,1079 143 359 0 0,-1003-116-356 0 0,330 39 90 0 0,-486-77 46 0 0,83-6 0 0 0,-146 1 54 0 0,0-2 0 0 0,-1 0-1 0 0,1-1 1 0 0,-1 0 0 0 0,1-1 0 0 0,-1-1-1 0 0,-1-1 1 0 0,1 0 0 0 0,-1-1-1 0 0,0 0 1 0 0,-1-1 0 0 0,0 0-1 0 0,0-1 1 0 0,-1-1 0 0 0,-1 0-1 0 0,0-1 1 0 0,13-16 0 0 0,11-20-52 0 0,-2-2 1 0 0,-2-2 0 0 0,32-70-1 0 0,-34 63-67 0 0,31-60 75 0 0,79-147 87 0 0,-131 255-276 0 0,0 0 0 0 0,0 1 0 0 0,12-11 0 0 0,-12 12-529 0 0,0 0 1 0 0,0-1-1 0 0,9-13 0 0 0,-16 22 465 0 0,-1 0 0 0 0,1 0 1 0 0,-1 0-1 0 0,1 0 0 0 0,-1 0 1 0 0,0 0-1 0 0,1 1 0 0 0,-1-1 1 0 0,0 0-1 0 0,0 0 0 0 0,0 0 1 0 0,0 0-1 0 0,0 0 0 0 0,0 0 1 0 0,0-1-1 0 0,0 1 0 0 0,0 0 1 0 0,0-1-1 0 0,-1 0-379 0 0,-1 0-1 0 0,1 0 1 0 0,0 0-1 0 0,0 0 1 0 0,-1 0-1 0 0,1 0 1 0 0,-1 0 0 0 0,0 1-1 0 0,1-1 1 0 0,-4-1-1 0 0,-42-35-7559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5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 0 1580 0 0,'0'0'9110'0'0,"-9"15"-8216"0"0,-96 193 946 0 0,-68 129-953 0 0,145-299-750 0 0,27-36-193 0 0,-1 0 0 0 0,0 0 0 0 0,0 0 1 0 0,1 0-1 0 0,-1 0 0 0 0,0-1 0 0 0,0 1 0 0 0,-1-1 0 0 0,1 0 1 0 0,0 1-1 0 0,0-1 0 0 0,-1 0 0 0 0,1 0 0 0 0,0-1 0 0 0,-5 2 1 0 0,6-2 15 0 0,0-1 1 0 0,0 1 0 0 0,0-1-1 0 0,0 1 1 0 0,0-1 0 0 0,0 1-1 0 0,0-1 1 0 0,0 0-1 0 0,1 1 1 0 0,-1-1 0 0 0,0 0-1 0 0,0 0 1 0 0,1 1 0 0 0,-1-1-1 0 0,1 0 1 0 0,-1 0 0 0 0,0 0-1 0 0,1 0 1 0 0,0 0 0 0 0,-1 0-1 0 0,1 0 1 0 0,-1 0 0 0 0,1 0-1 0 0,0 0 1 0 0,0 0 0 0 0,0 0-1 0 0,0 0 1 0 0,0-2 0 0 0,-3-36-1683 0 0,3 34 1382 0 0,0-17-701 0 0,2-1-1 0 0,0 1 1 0 0,2 0-1 0 0,0 0 0 0 0,11-30 1 0 0,46-104-1278 0 0,-8 52 3204 0 0,-45 89 177 0 0,1 1 1 0 0,1 1-1 0 0,0 0 1 0 0,23-23-1 0 0,-31 35-933 0 0,0-1-1 0 0,0 1 0 0 0,0-1 0 0 0,0 1 0 0 0,1 0 0 0 0,-1-1 0 0 0,0 1 0 0 0,1 0 1 0 0,-1 1-1 0 0,0-1 0 0 0,1 0 0 0 0,-1 1 0 0 0,1-1 0 0 0,-1 1 0 0 0,1 0 0 0 0,-1 0 1 0 0,5 0-1 0 0,-2 1-64 0 0,0 0 1 0 0,-1 0-1 0 0,1 1 0 0 0,0-1 1 0 0,-1 1-1 0 0,1 0 1 0 0,-1 0-1 0 0,7 5 1 0 0,2 2-33 0 0,1 2 1 0 0,-2 0 0 0 0,1 0-1 0 0,12 17 1 0 0,14 20 43 0 0,45 76 1 0 0,26 33 127 0 0,-86-130-197 0 0,-14-17-463 0 0,-1-1-1 0 0,-1 2 0 0 0,0-1 1 0 0,0 1-1 0 0,8 15 0 0 0,-15-16-2836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1500 0 0,'0'0'9446'0'0,"2"-3"-9575"0"0,-2 2 123 0 0,0 1 0 0 0,0 0 0 0 0,0-1 0 0 0,0 1 0 0 0,0 0 1 0 0,0-1-1 0 0,0 1 0 0 0,0 0 0 0 0,0-1 0 0 0,1 1 0 0 0,-1 0 0 0 0,0-1 0 0 0,0 1 0 0 0,0 0 0 0 0,1 0 0 0 0,-1-1 1 0 0,0 1-1 0 0,0 0 0 0 0,1-1 0 0 0,-1 1 0 0 0,0 0 0 0 0,0 0 0 0 0,1 0 0 0 0,-1-1 0 0 0,0 1 0 0 0,1 0 0 0 0,-1 0 1 0 0,0 0-1 0 0,1 0 0 0 0,-1 0 0 0 0,0 0 0 0 0,1 0 0 0 0,-1 0 0 0 0,1 0 0 0 0,-1 0 0 0 0,0 0 0 0 0,1 0 0 0 0,-1 0 1 0 0,0 0-1 0 0,1 0 0 0 0,-1 0 0 0 0,0 0 0 0 0,1 0 0 0 0,-1 0 0 0 0,0 0 0 0 0,1 1 0 0 0,-1-1 0 0 0,0 0 0 0 0,1 0 0 0 0,-1 0 1 0 0,0 1-1 0 0,1-1 0 0 0,-1 0 0 0 0,0 1 0 0 0,13 25-165 0 0,-10-12 234 0 0,-1 0 0 0 0,0 0 1 0 0,0 0-1 0 0,-1 0 0 0 0,-2 21 0 0 0,-11 69 381 0 0,4-72-317 0 0,-1 16 437 0 0,9-69-470 0 0,1 1 0 0 0,1 0 0 0 0,0-1 0 0 0,2 1 1 0 0,0 0-1 0 0,2 1 0 0 0,0-1 0 0 0,16-33 0 0 0,-3 12-301 0 0,-10 20 175 0 0,1-1-1 0 0,1 1 1 0 0,0 1 0 0 0,2 0-1 0 0,19-23 1 0 0,-30 41 6 0 0,0 0 0 0 0,1-1 0 0 0,-1 1 0 0 0,1 0-1 0 0,-1 0 1 0 0,1 0 0 0 0,0 0 0 0 0,0 1 0 0 0,0-1 0 0 0,0 1 0 0 0,0 0-1 0 0,0 0 1 0 0,0 0 0 0 0,0 0 0 0 0,0 0 0 0 0,1 1 0 0 0,-1-1 0 0 0,0 1 0 0 0,0 0-1 0 0,1 0 1 0 0,-1 0 0 0 0,0 1 0 0 0,1-1 0 0 0,-1 1 0 0 0,0-1 0 0 0,0 1-1 0 0,0 0 1 0 0,0 1 0 0 0,0-1 0 0 0,0 0 0 0 0,0 1 0 0 0,0 0 0 0 0,0-1-1 0 0,2 3 1 0 0,3 3 42 0 0,0 0 0 0 0,0 0 0 0 0,0 0 0 0 0,-1 1 0 0 0,-1 0 0 0 0,1 1-1 0 0,-1-1 1 0 0,-1 1 0 0 0,8 15 0 0 0,-5-5 161 0 0,0 1 1 0 0,-1-1-1 0 0,0 1 0 0 0,-2 1 0 0 0,-1-1 1 0 0,0 1-1 0 0,0 30 433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4772 0 0,'0'0'2011'0'0,"-4"17"-2449"0"0,-71 375 1812 0 0,58-269-1273 0 0,0 170 1 0 0,28 90 568 0 0,-11-383-679 0 0,0 1 1 0 0,0-1-1 0 0,0 0 1 0 0,1 1-1 0 0,-1-1 0 0 0,0 0 1 0 0,0 0-1 0 0,0 1 0 0 0,0-1 1 0 0,0 0-1 0 0,1 0 0 0 0,-1 0 1 0 0,0 1-1 0 0,0-1 0 0 0,0 0 1 0 0,1 0-1 0 0,-1 0 0 0 0,0 1 1 0 0,0-1-1 0 0,1 0 1 0 0,-1 0-1 0 0,0 0 0 0 0,0 0 1 0 0,1 0-1 0 0,-1 0 0 0 0,0 0 1 0 0,1 0-1 0 0,-1 1 0 0 0,0-1 1 0 0,0 0-1 0 0,1 0 0 0 0,-1 0 1 0 0,0 0-1 0 0,1 0 0 0 0,-1-1 1 0 0,0 1-1 0 0,0 0 1 0 0,1 0-1 0 0,-1 0 0 0 0,0 0 1 0 0,0 0-1 0 0,1 0 0 0 0,-1 0 1 0 0,0 0-1 0 0,0-1 0 0 0,1 1 1 0 0,-1 0-1 0 0,0 0 0 0 0,0 0 1 0 0,1-1-1 0 0,17-10-2606 0 0,2-9 43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28 0 0,'0'0'4874'0'0,"-1"14"-4366"0"0,-26 312 1984 0 0,-4 99-1640 0 0,30-386-794 0 0,4 67 58 0 0,-3-96-97 0 0,2-1-1 0 0,-1 1 1 0 0,2-1-1 0 0,-1 0 1 0 0,1 0-1 0 0,0 0 1 0 0,1 0-1 0 0,8 14 1 0 0,-11-22-142 0 0,0 1 0 0 0,1 0 0 0 0,0-1 0 0 0,-1 1 0 0 0,1 0 0 0 0,0-1 0 0 0,0 0 0 0 0,0 1-1 0 0,0-1 1 0 0,0 0 0 0 0,0 0 0 0 0,0 0 0 0 0,0 0 0 0 0,0-1 0 0 0,0 1 0 0 0,0-1 0 0 0,1 1 0 0 0,-1-1 0 0 0,0 0 0 0 0,1 0 0 0 0,3 0 0 0 0,11 0-2005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5288 0 0,'0'0'4398'0'0,"-2"14"-4714"0"0,-60 359 1940 0 0,-8 50-547 0 0,13-123-921 0 0,33-191-9 0 0,18-88-128 0 0,-1 14-2002 0 0,8-35 1819 0 0,0 1 0 0 0,0-1 0 0 0,-1 0 0 0 0,1 0 0 0 0,0 1 0 0 0,0-1 0 0 0,0 0 0 0 0,-1 0 0 0 0,1 0 0 0 0,0 0 0 0 0,0 0 0 0 0,0 0 0 0 0,0 0 0 0 0,-1 0 0 0 0,1-1 0 0 0,0 1 0 0 0,0 0 0 0 0,0 0 0 0 0,-1-1-1 0 0,1 1 1 0 0,0-1 0 0 0,0 1 0 0 0,-1 0 0 0 0,1-1 0 0 0,0 1 0 0 0,0-2 0 0 0,29-19-1801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0 4760 0 0,'0'0'5617'0'0,"-3"16"-5510"0"0,-20 70 902 0 0,-37 91 0 0 0,-30 39-596 0 0,-28 72-153 0 0,94-218-276 0 0,2 1 0 0 0,-13 85 0 0 0,33-147-95 0 0,0 0 1 0 0,1 1 0 0 0,0-1-1 0 0,1 0 1 0 0,0 1 0 0 0,2 13-1 0 0,-1-21 9 0 0,-1 0-1 0 0,1-1 1 0 0,-1 1 0 0 0,1-1-1 0 0,0 1 1 0 0,-1 0-1 0 0,1-1 1 0 0,0 1 0 0 0,0-1-1 0 0,0 0 1 0 0,0 1-1 0 0,0-1 1 0 0,0 0 0 0 0,1 0-1 0 0,-1 1 1 0 0,0-1-1 0 0,3 1 1 0 0,-2-1-118 0 0,1 0 1 0 0,-1 0-1 0 0,1-1 1 0 0,0 1-1 0 0,-1-1 1 0 0,1 1-1 0 0,-1-1 0 0 0,1 0 1 0 0,0 0-1 0 0,-1 0 1 0 0,1 0-1 0 0,-1-1 1 0 0,1 1-1 0 0,0-1 1 0 0,2-1-1 0 0,34-11-3946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0 7841 0 0,'0'0'2799'0'0,"-11"16"-3207"0"0,-114 186 1905 0 0,-53 176-526 0 0,143-288-1000 0 0,5 2 1 0 0,-27 130-1 0 0,51-195-100 0 0,3-16-559 0 0,1 0 0 0 0,0 0 0 0 0,0 17 1 0 0,2-28 549 0 0,0 1 0 0 0,0 0 0 0 0,0-1 1 0 0,0 1-1 0 0,0 0 0 0 0,1 0 1 0 0,-1-1-1 0 0,0 1 0 0 0,1-1 0 0 0,-1 1 1 0 0,0 0-1 0 0,1-1 0 0 0,-1 1 1 0 0,1-1-1 0 0,-1 1 0 0 0,1-1 0 0 0,-1 1 1 0 0,1-1-1 0 0,-1 1 0 0 0,1-1 1 0 0,-1 1-1 0 0,1-1 0 0 0,0 0 0 0 0,-1 1 1 0 0,1-1-1 0 0,0 0 0 0 0,-1 0 1 0 0,1 1-1 0 0,0-1 0 0 0,-1 0 0 0 0,1 0 1 0 0,0 0-1 0 0,-1 0 0 0 0,1 0 0 0 0,0 0 1 0 0,0 0-1 0 0,-1 0 0 0 0,1 0 1 0 0,0 0-1 0 0,-1 0 0 0 0,1-1 0 0 0,0 1 1 0 0,-1 0-1 0 0,2-1 0 0 0,27-8-3398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0 2812 0 0,'0'0'6072'0'0,"-9"13"-6401"0"0,-146 212 2341 0 0,43-24-1364 0 0,-100 248-1 0 0,200-421-630 0 0,-29 71-19 0 0,36-86-62 0 0,1 1-1 0 0,1-1 0 0 0,0 1 1 0 0,0 0-1 0 0,1 20 1 0 0,2-33-9 0 0,0 1 0 0 0,0-1-1 0 0,0 0 1 0 0,1 0 0 0 0,-1 0 0 0 0,0 1 0 0 0,1-1 0 0 0,-1 0 0 0 0,1 0 0 0 0,-1 0 0 0 0,1 0-1 0 0,0 0 1 0 0,0 0 0 0 0,-1 0 0 0 0,1 0 0 0 0,0 0 0 0 0,0 0 0 0 0,0 0 0 0 0,0 0 0 0 0,0-1 0 0 0,0 1-1 0 0,0 0 1 0 0,0-1 0 0 0,0 1 0 0 0,0-1 0 0 0,1 1 0 0 0,-1-1 0 0 0,0 0 0 0 0,0 1 0 0 0,0-1-1 0 0,1 0 1 0 0,-1 0 0 0 0,2 0 0 0 0,5 1-563 0 0,0 0 0 0 0,0-1-1 0 0,0-1 1 0 0,13-1 0 0 0,28-8-3495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4 2844 0 0,'0'0'40'0'0,"-84"-4"-2480"0"0,78 6 1996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770 0 220 0 0,'0'0'7564'0'0,"-15"15"-6608"0"0,-171 207 1588 0 0,-75 151-1199 0 0,209-287-1085 0 0,4 2 1 0 0,-60 151-1 0 0,43-79 329 0 0,65-160-613 0 0,0 0 0 0 0,0 0 0 0 0,0-1 0 0 0,0 1 0 0 0,0 0 0 0 0,0 0 0 0 0,0 0-1 0 0,0-1 1 0 0,0 1 0 0 0,0 0 0 0 0,0 0 0 0 0,0 0 0 0 0,0-1 0 0 0,0 1 0 0 0,-1 0 0 0 0,1 0 0 0 0,0 0 0 0 0,0-1 0 0 0,0 1 0 0 0,0 0 0 0 0,-1 0 0 0 0,1 0 0 0 0,0 0 0 0 0,0 0 0 0 0,0-1 0 0 0,0 1 0 0 0,-1 0 0 0 0,1 0 0 0 0,0 0 0 0 0,0 0 0 0 0,0 0 0 0 0,-1 0 0 0 0,1 0 0 0 0,0 0 0 0 0,0 0 0 0 0,-1 0 0 0 0,1 0 0 0 0,0 0 0 0 0,0 0 0 0 0,-1 0 0 0 0,1 0 0 0 0,0 0 0 0 0,0 0 0 0 0,0 0 0 0 0,-1 0 0 0 0,1 0 0 0 0,0 0 0 0 0,0 0 0 0 0,0 0 0 0 0,-1 0 0 0 0,1 1 0 0 0,0-1 0 0 0,0 0 0 0 0,0 0 0 0 0,-1 0 0 0 0,1 0 0 0 0,0 1 0 0 0,0-1 0 0 0,0 0 0 0 0,0 0 0 0 0,0 0 0 0 0,0 0 0 0 0,-1 1 0 0 0,1-1 0 0 0,0 0 0 0 0,0 0 0 0 0,0 1 0 0 0,0-1 0 0 0,0 0-1 0 0,-11-25-5064 0 0,11 25 4996 0 0,-13-36-7042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93 84 0 0,'0'0'2269'0'0,"7"-2"-2112"0"0,-4 1-416 0 0,3-1 511 0 0,0-1-1 0 0,0 1 1 0 0,0-1 0 0 0,0 0 0 0 0,4-4-1 0 0,-8 7-173 0 0,-1-1-1 0 0,0 0 0 0 0,1 0 1 0 0,-1 0-1 0 0,0 0 0 0 0,0-1 1 0 0,0 1-1 0 0,0 0 1 0 0,0 0-1 0 0,0-1 0 0 0,0 1 1 0 0,-1-1-1 0 0,1 1 0 0 0,0-1 1 0 0,-1 1-1 0 0,1-1 0 0 0,-1 1 1 0 0,1-1-1 0 0,-1 1 0 0 0,0-1 1 0 0,0 1-1 0 0,0-1 0 0 0,0 0 1 0 0,0 1-1 0 0,0-1 0 0 0,0 1 1 0 0,0-1-1 0 0,-1 0 1 0 0,0-1-1 0 0,0 2-62 0 0,0-1 0 0 0,0 1 0 0 0,0 0 0 0 0,0-1 0 0 0,0 1 0 0 0,0 0-1 0 0,-1 0 1 0 0,1 0 0 0 0,0 0 0 0 0,-1 0 0 0 0,1 0 0 0 0,-1 1 0 0 0,1-1 0 0 0,-1 0 0 0 0,1 1 0 0 0,-1-1 0 0 0,1 1 0 0 0,-1 0 0 0 0,0-1 0 0 0,1 1 0 0 0,-3 0 0 0 0,-40-2-342 0 0,38 2 293 0 0,0 0 45 0 0,0 1 1 0 0,0-1-1 0 0,-1 2 0 0 0,1-1 1 0 0,0 1-1 0 0,0-1 0 0 0,0 2 1 0 0,0-1-1 0 0,1 1 1 0 0,-1-1-1 0 0,1 2 0 0 0,-1-1 1 0 0,1 1-1 0 0,0-1 0 0 0,1 1 1 0 0,-1 1-1 0 0,0-1 0 0 0,1 1 1 0 0,0-1-1 0 0,0 1 1 0 0,1 1-1 0 0,-1-1 0 0 0,-4 11 1 0 0,6-11-1 0 0,0 0 0 0 0,0 0 0 0 0,0 0 1 0 0,1 0-1 0 0,0 0 0 0 0,0 0 1 0 0,0 0-1 0 0,1 0 0 0 0,-1 0 1 0 0,1 0-1 0 0,1 0 0 0 0,-1 1 0 0 0,1-1 1 0 0,-1 0-1 0 0,2 0 0 0 0,-1 0 1 0 0,0 0-1 0 0,1 0 0 0 0,0 0 0 0 0,0-1 1 0 0,1 1-1 0 0,-1-1 0 0 0,1 1 1 0 0,0-1-1 0 0,0 0 0 0 0,0 0 0 0 0,1 0 1 0 0,0 0-1 0 0,5 4 0 0 0,0-2 37 0 0,-1 0 0 0 0,1-1 0 0 0,0 0 0 0 0,0-1-1 0 0,1 0 1 0 0,-1 0 0 0 0,1-1 0 0 0,0 0 0 0 0,0-1 0 0 0,0 0-1 0 0,0 0 1 0 0,1-1 0 0 0,-1-1 0 0 0,0 1 0 0 0,19-3-1 0 0,-24 1 9 0 0,0 0-1 0 0,0 1 0 0 0,0-2 1 0 0,0 1-1 0 0,0 0 0 0 0,0-1 0 0 0,0 0 1 0 0,-1 0-1 0 0,1-1 0 0 0,0 1 0 0 0,-1-1 1 0 0,0 0-1 0 0,0 0 0 0 0,0 0 0 0 0,0-1 1 0 0,0 0-1 0 0,-1 1 0 0 0,0-1 0 0 0,1 0 1 0 0,-1-1-1 0 0,-1 1 0 0 0,1 0 1 0 0,-1-1-1 0 0,0 0 0 0 0,0 1 0 0 0,0-1 1 0 0,0 0-1 0 0,-1 0 0 0 0,0 0 0 0 0,0 0 1 0 0,0 0-1 0 0,-1-10 0 0 0,1 4 48 0 0,-2 1 0 0 0,1 0 1 0 0,-1-1-1 0 0,-1 1 0 0 0,0 0 0 0 0,-1 0 0 0 0,0 0 0 0 0,-5-12 0 0 0,7 18-136 0 0,-1 0-1 0 0,0 1 0 0 0,0-1 0 0 0,0 1 0 0 0,-1-1 0 0 0,1 1 0 0 0,-1 0 0 0 0,0 0 0 0 0,0 0 0 0 0,0 0 1 0 0,0 0-1 0 0,0 1 0 0 0,-1-1 0 0 0,1 1 0 0 0,-1 0 0 0 0,1 0 0 0 0,-1 0 0 0 0,0 0 0 0 0,0 1 0 0 0,0 0 1 0 0,0 0-1 0 0,0 0 0 0 0,-6-1 0 0 0,6 2-212 0 0,1 1 1 0 0,-1-1-1 0 0,1 1 1 0 0,-1-1 0 0 0,1 1-1 0 0,0 0 1 0 0,-1 0-1 0 0,1 1 1 0 0,0-1-1 0 0,0 1 1 0 0,-1-1-1 0 0,1 1 1 0 0,1 0-1 0 0,-1 0 1 0 0,0 1 0 0 0,0-1-1 0 0,1 0 1 0 0,-1 1-1 0 0,-2 3 1 0 0,-2 9-2759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5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0 115 680 0 0,'0'0'6772'0'0,"18"-4"-6347"0"0,1 1-339 0 0,2-2-16 0 0,1 2-1 0 0,0 0 1 0 0,29 1-1 0 0,84 4 37 0 0,113-3 13 0 0,-212-1-28 0 0,-1-3 1 0 0,0-1-1 0 0,0-1 0 0 0,-1-2 1 0 0,34-14-1 0 0,39-21 4374 0 0,-102 75-4810 0 0,-3 3 477 0 0,-1-5-73 0 0,8 47 1 0 0,-8-70-16 0 0,0 1 0 0 0,1-1 0 0 0,0 0 0 0 0,0 0-1 0 0,0 0 1 0 0,1 0 0 0 0,0 0 0 0 0,0-1 0 0 0,0 1 0 0 0,1-1 0 0 0,0 0 0 0 0,0 0 0 0 0,6 6 0 0 0,-6-9 44 0 0,0 1 0 0 0,0-1 0 0 0,0 0 0 0 0,1 0 0 0 0,-1 0-1 0 0,1-1 1 0 0,-1 1 0 0 0,1-1 0 0 0,0 0 0 0 0,0 0 0 0 0,-1-1 0 0 0,1 0 0 0 0,0 1 0 0 0,0-2 0 0 0,0 1 0 0 0,-1 0 0 0 0,9-3 0 0 0,7-1 237 0 0,1-2 0 0 0,30-12 1 0 0,-45 16-287 0 0,14-5 80 0 0,-1-2 0 0 0,0 0 0 0 0,-1-1 0 0 0,24-17 0 0 0,-37 24-121 0 0,0 0 0 0 0,-1-1 0 0 0,1 1 0 0 0,-1-1 0 0 0,0 0 0 0 0,0-1 0 0 0,-1 1 0 0 0,1-1 0 0 0,-1 1 0 0 0,0-1 0 0 0,0 0 0 0 0,-1 0 0 0 0,1 0 0 0 0,-1-1 0 0 0,0 1 0 0 0,-1 0 0 0 0,1-1 0 0 0,-1 0 0 0 0,0 1 1 0 0,0-12-1 0 0,-1 16-79 0 0,-1-1 0 0 0,0 1 0 0 0,1 0 0 0 0,-1-1 0 0 0,0 1 0 0 0,0 0 0 0 0,0-1 0 0 0,1 1 1 0 0,-1 0-1 0 0,-1 0 0 0 0,1 0 0 0 0,0 0 0 0 0,0 0 0 0 0,0 0 0 0 0,-1 0 0 0 0,1 0 0 0 0,0 1 1 0 0,-1-1-1 0 0,1 0 0 0 0,0 1 0 0 0,-1-1 0 0 0,1 1 0 0 0,-1 0 0 0 0,1-1 0 0 0,-1 1 0 0 0,1 0 1 0 0,-1 0-1 0 0,1 0 0 0 0,-1 0 0 0 0,1 0 0 0 0,-3 0 0 0 0,-1 0-508 0 0,0 0 1 0 0,0 0-1 0 0,0 1 1 0 0,-1-1-1 0 0,1 1 0 0 0,0 0 1 0 0,0 1-1 0 0,-5 1 1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8037 0 0,'0'0'3288'0'0,"-1"10"-4700"0"0,-3 50 258 0 0,2 0 1 0 0,10 85-1 0 0,-3-119-906 0 0,6-2-532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3068 0 0,'0'0'5067'0'0,"15"-12"-4536"0"0,52-35-542 0 0,-63 45 30 0 0,-1 0 0 0 0,1-1 0 0 0,0 1 0 0 0,0 1 0 0 0,0-1 1 0 0,0 1-1 0 0,0-1 0 0 0,0 1 0 0 0,0 0 0 0 0,0 0 0 0 0,1 1 0 0 0,-1-1 1 0 0,0 1-1 0 0,7 1 0 0 0,-8-1-17 0 0,-1 1 0 0 0,1 0 1 0 0,0 0-1 0 0,-1 0 0 0 0,1 0 1 0 0,-1 0-1 0 0,0 0 0 0 0,1 1 0 0 0,-1-1 1 0 0,0 1-1 0 0,0 0 0 0 0,0-1 1 0 0,0 1-1 0 0,0 0 0 0 0,0 0 0 0 0,-1 1 1 0 0,2 1-1 0 0,2 4-18 0 0,-1 0 1 0 0,-1 1-1 0 0,0-1 0 0 0,0 1 1 0 0,-1-1-1 0 0,1 1 0 0 0,-2 0 1 0 0,0 0-1 0 0,0 0 0 0 0,0 11 1 0 0,-2-7 9 0 0,0 1 1 0 0,-1-1-1 0 0,0 0 1 0 0,-1 0-1 0 0,0 0 1 0 0,-1-1-1 0 0,-1 1 0 0 0,-12 22 1 0 0,-5 4 92 0 0,-35 47 0 0 0,23-38 0 0 0,32-46-89 0 0,0 1 0 0 0,0 0 0 0 0,1-1-1 0 0,-1 1 1 0 0,1 0 0 0 0,0 0 0 0 0,-1 0-1 0 0,1 0 1 0 0,0 0 0 0 0,1 0 0 0 0,-1 0 0 0 0,0 5-1 0 0,2-6 25 0 0,-1 0 0 0 0,1 0 0 0 0,-1-1-1 0 0,1 1 1 0 0,0 0 0 0 0,-1-1 0 0 0,1 1 0 0 0,0-1-1 0 0,0 1 1 0 0,0-1 0 0 0,0 1 0 0 0,1-1 0 0 0,-1 0-1 0 0,0 0 1 0 0,1 1 0 0 0,-1-1 0 0 0,0 0-1 0 0,1 0 1 0 0,0 0 0 0 0,-1 0 0 0 0,1-1 0 0 0,-1 1-1 0 0,3 0 1 0 0,28 12-306 0 0,1-2-1 0 0,0-1 1 0 0,44 7 0 0 0,-15-3-1586 0 0,-14-5-621 0 0,19-3-1527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31 5196 0 0,'0'0'2258'0'0,"13"-5"-2560"0"0,0-1 311 0 0,0 2 1 0 0,1 0-1 0 0,-1 0 1 0 0,20-2-1 0 0,-28 6 5 0 0,0-1-1 0 0,0 1 1 0 0,0 0 0 0 0,0 0-1 0 0,1 1 1 0 0,-1-1 0 0 0,0 1 0 0 0,0 0-1 0 0,0 1 1 0 0,-1-1 0 0 0,1 1-1 0 0,0 0 1 0 0,0 0 0 0 0,-1 0 0 0 0,1 1-1 0 0,-1 0 1 0 0,0 0 0 0 0,7 6-1 0 0,-8-6-1 0 0,0 0-1 0 0,0 0 0 0 0,-1 0 1 0 0,1 1-1 0 0,-1-1 0 0 0,1 1 1 0 0,-1 0-1 0 0,0-1 0 0 0,-1 1 0 0 0,1 0 1 0 0,-1 0-1 0 0,0 0 0 0 0,0 0 1 0 0,0 1-1 0 0,0-1 0 0 0,-1 0 1 0 0,1 0-1 0 0,-1 0 0 0 0,0 1 1 0 0,0-1-1 0 0,-1 0 0 0 0,0 0 1 0 0,-1 8-1 0 0,0-6 30 0 0,-1-1-1 0 0,1 1 1 0 0,-1 0 0 0 0,0-1-1 0 0,0 0 1 0 0,-1 1 0 0 0,0-1-1 0 0,0-1 1 0 0,0 1 0 0 0,0-1 0 0 0,-1 1-1 0 0,0-1 1 0 0,0 0 0 0 0,0-1-1 0 0,-9 6 1 0 0,-13 4 231 0 0,-1-2 0 0 0,-1 0 0 0 0,-42 9-1 0 0,-7 3-154 0 0,133-12-1510 0 0,-23-6 1089 0 0,90 16-353 0 0,-109-17 584 0 0,0 0 0 0 0,-1 0 0 0 0,1 1 0 0 0,-1 1 0 0 0,0 0 0 0 0,0 0 0 0 0,12 10 1 0 0,-22-15 89 0 0,0 0 0 0 0,0 1 1 0 0,-1-1-1 0 0,1 1 0 0 0,0-1 0 0 0,0 1 1 0 0,-1 0-1 0 0,1-1 0 0 0,-1 1 1 0 0,0 0-1 0 0,1 0 0 0 0,-1 0 1 0 0,0 0-1 0 0,0 0 0 0 0,0 0 1 0 0,0 0-1 0 0,-1 1 0 0 0,1-1 0 0 0,0 0 1 0 0,-1 0-1 0 0,0 1 0 0 0,1-1 1 0 0,-1 0-1 0 0,0 1 0 0 0,0-1 1 0 0,-1 0-1 0 0,1 1 0 0 0,0-1 1 0 0,-1 0-1 0 0,1 0 0 0 0,-1 1 1 0 0,0-1-1 0 0,0 0 0 0 0,0 0 0 0 0,0 0 1 0 0,0 0-1 0 0,0 0 0 0 0,0 0 1 0 0,-1 0-1 0 0,1 0 0 0 0,-1-1 1 0 0,1 1-1 0 0,-1 0 0 0 0,0-1 1 0 0,0 1-1 0 0,0-1 0 0 0,0 0 0 0 0,0 0 1 0 0,0 0-1 0 0,0 0 0 0 0,0 0 1 0 0,0 0-1 0 0,-4 1 0 0 0,-14 4 388 0 0,-1 0 0 0 0,-38 5 0 0 0,40-8-544 0 0,1 0 0 0 0,-1 2 0 0 0,1 0 1 0 0,-21 8-1 0 0,26-4-1190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9049 0 0,'0'0'2468'0'0,"76"-9"-7116"0"0,-50 18 3816 0 0,31 5-1489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5196 0 0,'0'0'4641'0'0,"71"-37"-6053"0"0,-36 40 1100 0 0,2 6 168 0 0,9 3-416 0 0,6 1-1064 0 0,-9-3-645 0 0,25 1-743 0 0</inkml:trace>
  <inkml:trace contextRef="#ctx0" brushRef="#br0" timeOffset="1">836 87 4576 0 0,'0'0'5649'0'0,"100"-51"-7433"0"0,-55 59 524 0 0,-9-1-889 0 0,34 2-2291 0 0</inkml:trace>
  <inkml:trace contextRef="#ctx0" brushRef="#br0" timeOffset="2">1613 104 6445 0 0,'0'0'4020'0'0,"104"-46"-5248"0"0,-54 55 1008 0 0,6 3 48 0 0,10 5-1112 0 0,-17-4-768 0 0,26 1-713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3664 0 0,'0'0'7221'0'0,"54"-48"-8901"0"0,-14 62 1112 0 0,11 2-396 0 0,-9-3-804 0 0,31 5-953 0 0</inkml:trace>
  <inkml:trace contextRef="#ctx0" brushRef="#br0" timeOffset="1">848 111 432 0 0,'0'0'9478'0'0,"17"-3"-11994"0"0,-1 0 2186 0 0,-9 1 174 0 0,-1 1 1 0 0,1 0-1 0 0,-1 0 0 0 0,1 0 1 0 0,-1 1-1 0 0,1 0 0 0 0,0 0 1 0 0,-1 1-1 0 0,1 0 0 0 0,-1 0 0 0 0,1 0 1 0 0,-1 1-1 0 0,9 3 0 0 0,75 39-3216 0 0,-90-44 3516 0 0,0-1 0 0 0,1 1 0 0 0,-1 0-1 0 0,0-1 1 0 0,1 1 0 0 0,-1 0 0 0 0,0-1-1 0 0,0 1 1 0 0,1-1 0 0 0,-1 1 0 0 0,0 0 0 0 0,0-1-1 0 0,1 1 1 0 0,-1-1 0 0 0,0 1 0 0 0,0-1 0 0 0,0 1-1 0 0,0-1 1 0 0,0 1 0 0 0,0-1 0 0 0,0 1-1 0 0,0 0 1 0 0,0-1 0 0 0,0 1 0 0 0,0-1 0 0 0,0 1-1 0 0,0-1 1 0 0,0 1 0 0 0,-1-1 0 0 0,1 1 0 0 0,0-1-1 0 0,-1 0 1 0 0,1 0-183 0 0,0 1 0 0 0,0-1 0 0 0,0 0 0 0 0,0 0 0 0 0,0 1 0 0 0,0-1 0 0 0,0 0 0 0 0,-1 0 0 0 0,1 1 0 0 0,0-1 0 0 0,-1 0 0 0 0,1 0 0 0 0,-1 1 0 0 0,1-1 0 0 0,0 0 0 0 0,-1 1 0 0 0,1-1 0 0 0,-1 1 0 0 0,0-1 0 0 0,1 1 0 0 0,-1-1 0 0 0,1 1 0 0 0,-1-1 0 0 0,0 1 0 0 0,0-1-1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15 156 0 0,'0'0'1158'0'0,"-5"-3"-1963"0"0,0 1 814 0 0,0 0 0 0 0,-1 0 0 0 0,1 0 1 0 0,-1 1-1 0 0,0 0 0 0 0,0 0 1 0 0,-17 0 9240 0 0,22 11-9163 0 0,-1-1 0 0 0,0 0 1 0 0,0 0-1 0 0,-1 0 1 0 0,0 0-1 0 0,0 0 1 0 0,-10 15-1 0 0,-6 19 254 0 0,7-7-180 0 0,5-11-91 0 0,-2 0-1 0 0,0-1 1 0 0,-1-1-1 0 0,-2 0 1 0 0,-18 25 2405 0 0,31-56-1743 0 0,7-13-703 0 0,3 3-128 0 0,1 1 0 0 0,1 1 0 0 0,0 0 0 0 0,2 1-1 0 0,-1 0 1 0 0,22-15 0 0 0,-13 12-100 0 0,0 2 0 0 0,1 0 0 0 0,1 1 0 0 0,27-10 0 0 0,-47 22 149 0 0,1 1 0 0 0,-1 0 0 0 0,1 0 0 0 0,0 0 1 0 0,0 1-1 0 0,0 0 0 0 0,7-1 0 0 0,-11 2 47 0 0,0 1 0 0 0,-1-1-1 0 0,1 0 1 0 0,0 0 0 0 0,-1 1 0 0 0,1-1-1 0 0,-1 1 1 0 0,1-1 0 0 0,0 1 0 0 0,-1 0 0 0 0,1-1-1 0 0,-1 1 1 0 0,0 0 0 0 0,1 0 0 0 0,-1 0-1 0 0,0 0 1 0 0,1 0 0 0 0,-1 1 0 0 0,0-1 0 0 0,0 0-1 0 0,0 1 1 0 0,0-1 0 0 0,0 0 0 0 0,0 1-1 0 0,-1-1 1 0 0,1 1 0 0 0,0-1 0 0 0,-1 1 0 0 0,1 0-1 0 0,-1 1 1 0 0,5 19-13 0 0,-1 0-1 0 0,-1 1 1 0 0,-1-1-1 0 0,-2 34 1 0 0,0-32 78 0 0,1 0-1 0 0,0 0 1 0 0,10 46 0 0 0,-5-48-872 0 0,1-1 1 0 0,16 34 0 0 0,-11-40-2771 0 0,8-11-2898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465 120 3708 0 0,'0'0'2402'0'0,"-16"-9"-1225"0"0,-7-4-951 0 0,4 1-21 0 0,-1 1 0 0 0,-34-12 0 0 0,23 11-5 0 0,14 6 210 0 0,0 0-1 0 0,1-2 1 0 0,-21-11-1 0 0,37 28-3024 0 0,-7 26 2603 0 0,-2-18 212 0 0,0-2-1 0 0,-1 1 0 0 0,-1-1 1 0 0,0-1-1 0 0,-1 0 0 0 0,-1 0 1 0 0,-16 13-1 0 0,14-13-166 0 0,0 0 0 0 0,1 2-1 0 0,1-1 1 0 0,0 2 0 0 0,-12 21-1 0 0,24-37-42 0 0,0 1-1 0 0,0-1 1 0 0,0 0 0 0 0,0 1-1 0 0,1-1 1 0 0,-1 1 0 0 0,0-1-1 0 0,1 1 1 0 0,-1-1 0 0 0,1 1-1 0 0,0-1 1 0 0,-1 1 0 0 0,1 0-1 0 0,0-1 1 0 0,0 1 0 0 0,0-1-1 0 0,0 1 1 0 0,0 0 0 0 0,1-1-1 0 0,-1 1 1 0 0,0-1 0 0 0,1 1-1 0 0,-1-1 1 0 0,1 1-1 0 0,0-1 1 0 0,-1 1 0 0 0,1-1-1 0 0,0 0 1 0 0,0 1 0 0 0,0-1-1 0 0,0 0 1 0 0,0 1 0 0 0,0-1-1 0 0,0 0 1 0 0,0 0 0 0 0,1 0-1 0 0,-1 0 1 0 0,0 0 0 0 0,1 0-1 0 0,-1-1 1 0 0,1 1 0 0 0,-1 0-1 0 0,0-1 1 0 0,1 1 0 0 0,2 0-1 0 0,8 2-46 0 0,0 0-1 0 0,1-1 1 0 0,-1-1 0 0 0,23 1-1 0 0,-21-2-82 0 0,9 1 98 0 0,2 0-161 0 0,0 1-1 0 0,0 0 1 0 0,0 2 0 0 0,36 10 0 0 0,-56-12 211 0 0,1 0 0 0 0,-1 0-1 0 0,1 0 1 0 0,-1 1 0 0 0,0 0 0 0 0,0 0-1 0 0,0 0 1 0 0,0 0 0 0 0,-1 1 0 0 0,0 0-1 0 0,1 0 1 0 0,-1 0 0 0 0,0 1 0 0 0,-1-1-1 0 0,1 1 1 0 0,-1 0 0 0 0,0 0 0 0 0,0 0-1 0 0,-1 0 1 0 0,1 0 0 0 0,-1 1 0 0 0,0-1-1 0 0,-1 1 1 0 0,1 0 0 0 0,0 6 0 0 0,-2-8 86 0 0,1-1 1 0 0,-1 0 0 0 0,0 1 0 0 0,-1-1-1 0 0,1 1 1 0 0,-1-1 0 0 0,1 0 0 0 0,-1 0 0 0 0,0 1-1 0 0,0-1 1 0 0,0 0 0 0 0,-1 0 0 0 0,1 0-1 0 0,-1 0 1 0 0,0 0 0 0 0,1 0 0 0 0,-1 0-1 0 0,-3 2 1 0 0,-4 4 143 0 0,0 0 1 0 0,-1-1-1 0 0,-17 12 0 0 0,17-13-1548 0 0,0 0-1 0 0,1 1 1 0 0,-11 10-1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1616 0 0,'0'0'7376'0'0,"7"-12"-6876"0"0,24-39-531 0 0,-28 47 7 0 0,1 0 0 0 0,-1 1 0 0 0,1-1 1 0 0,0 1-1 0 0,0 0 0 0 0,0 0 0 0 0,1 0 1 0 0,-1 0-1 0 0,1 1 0 0 0,-1 0 0 0 0,1 0 0 0 0,0 0 1 0 0,0 0-1 0 0,0 1 0 0 0,0 0 0 0 0,0 0 0 0 0,6-1 1 0 0,0 0-11 0 0,10-2-57 0 0,0 1 0 0 0,1 1 0 0 0,-1 0 0 0 0,1 2 0 0 0,0 0 0 0 0,25 5 0 0 0,-43-4 125 0 0,0 0-1 0 0,0 1 1 0 0,0-1-1 0 0,0 1 1 0 0,0 0-1 0 0,0 0 1 0 0,-1 0-1 0 0,1 1 1 0 0,-1-1-1 0 0,0 1 1 0 0,1 0-1 0 0,-1 0 0 0 0,0 0 1 0 0,-1 0-1 0 0,1 1 1 0 0,0-1-1 0 0,-1 1 1 0 0,0 0-1 0 0,0-1 1 0 0,0 1-1 0 0,0 0 1 0 0,-1 0-1 0 0,0 0 1 0 0,1 0-1 0 0,-1 5 1 0 0,4 12 251 0 0,-2 0 1 0 0,-1 1-1 0 0,0 36 0 0 0,-2-42-227 0 0,0 79 100 0 0,-17 127 0 0 0,-6-90-2638 0 0,15-103 709 0 0,-2-5-614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3300 0 0,'0'0'4609'0'0,"78"-42"-5025"0"0,-40 38 272 0 0,8 2-12 0 0,7 2 52 0 0,1 0 104 0 0,8 2 0 0 0,-20 3-972 0 0,27-2-1829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5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1 3024 0 0,'0'0'9587'0'0,"-3"3"-10582"0"0,-7 11 1218 0 0,-1 0 1 0 0,-10 20-1 0 0,-2 3 27 0 0,-3 7 121 0 0,-38 84-1 0 0,42-79-40 0 0,-43 70 0 0 0,26-68-556 0 0,36-48-90 0 0,1-1-1 0 0,-1 1 1 0 0,1-1 0 0 0,-1 0 0 0 0,0 1-1 0 0,0-1 1 0 0,0 0 0 0 0,0-1 0 0 0,0 1-1 0 0,-1 0 1 0 0,1-1 0 0 0,0 0 0 0 0,-1 0-1 0 0,1 0 1 0 0,-6 1 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503 167 3920 0 0,'0'0'5310'0'0,"0"-14"-4977"0"0,0-43-126 0 0,-1 52-194 0 0,1 1 1 0 0,-1 0 0 0 0,1 0 0 0 0,-1 0 0 0 0,0 0 0 0 0,-1 0 0 0 0,1 0 0 0 0,-1 1 0 0 0,1-1 0 0 0,-1 0 0 0 0,0 1 0 0 0,-1-1-1 0 0,1 1 1 0 0,-1 0 0 0 0,1 0 0 0 0,-1 0 0 0 0,0 0 0 0 0,0 0 0 0 0,0 0 0 0 0,0 1 0 0 0,-1-1 0 0 0,1 1 0 0 0,-1 0 0 0 0,0 0-1 0 0,1 1 1 0 0,-1-1 0 0 0,0 1 0 0 0,-7-2 0 0 0,4 1-117 0 0,0 1 0 0 0,0 0 0 0 0,-1 0 0 0 0,1 1 0 0 0,0-1 0 0 0,0 2 0 0 0,0-1 0 0 0,0 1 1 0 0,0 0-1 0 0,0 1 0 0 0,0-1 0 0 0,0 1 0 0 0,0 1 0 0 0,-8 3 0 0 0,-27 20 253 0 0,2 2 0 0 0,1 1 0 0 0,1 2 0 0 0,-45 47 0 0 0,72-66-174 0 0,0 0 1 0 0,-16 24 0 0 0,24-32 19 0 0,0 0 1 0 0,1 1-1 0 0,0-1 1 0 0,-1 1-1 0 0,2 0 1 0 0,-1-1-1 0 0,1 1 1 0 0,-1 0 0 0 0,1 0-1 0 0,1 0 1 0 0,-1 0-1 0 0,1 0 1 0 0,0 6-1 0 0,1-8 24 0 0,-1 0-1 0 0,1 0 0 0 0,1 0 1 0 0,-1 0-1 0 0,0 0 0 0 0,1 0 1 0 0,-1 0-1 0 0,1-1 0 0 0,0 1 1 0 0,0-1-1 0 0,0 1 0 0 0,0-1 1 0 0,1 0-1 0 0,-1 0 1 0 0,0 0-1 0 0,1 0 0 0 0,4 2 1 0 0,55 29 5 0 0,-43-23-235 0 0,8 3 15 0 0,1 2 0 0 0,-2 1 1 0 0,0 1-1 0 0,32 29 0 0 0,-51-40 174 0 0,0 0-1 0 0,0 1 1 0 0,-1 0-1 0 0,-1 0 0 0 0,1 1 1 0 0,-1-1-1 0 0,0 1 1 0 0,-1 0-1 0 0,0 0 1 0 0,0 1-1 0 0,-1-1 0 0 0,0 1 1 0 0,0 0-1 0 0,-1 0 1 0 0,0 0-1 0 0,-1 0 0 0 0,0 0 1 0 0,0 1-1 0 0,-1 11 1 0 0,-1-20 83 0 0,1 1 1 0 0,-1-1 0 0 0,0 1-1 0 0,1-1 1 0 0,-1 1 0 0 0,0-1-1 0 0,0 0 1 0 0,0 0-1 0 0,0 1 1 0 0,0-1 0 0 0,-1 0-1 0 0,1 0 1 0 0,0 0 0 0 0,0 0-1 0 0,-1 0 1 0 0,1-1 0 0 0,0 1-1 0 0,-1 0 1 0 0,1-1-1 0 0,-1 1 1 0 0,-2 0 0 0 0,-40 12 469 0 0,33-10-595 0 0,-27 6-3408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2764 0 0,'0'0'9218'0'0,"-5"13"-8675"0"0,-55 228-339 0 0,48-186-487 0 0,-9 56-1183 0 0,19-97 393 0 0,1-1-1 0 0,1 1 1 0 0,1 17 0 0 0,6-2-4066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 3344 0 0,'0'0'8544'0'0,"-13"6"-8023"0"0,-10 8-515 0 0,0 1 0 0 0,1 1 0 0 0,0 0 0 0 0,-25 27-1 0 0,-58 81-404 0 0,42-39-4910 0 0,56-73 2727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16 4528 0 0,'0'0'4477'0'0,"-13"3"-4305"0"0,-38 13 60 0 0,49-16-236 0 0,1 1-1 0 0,0-1 1 0 0,0 1 0 0 0,-1 0 0 0 0,1-1 0 0 0,0 1-1 0 0,0 0 1 0 0,0 0 0 0 0,0 0 0 0 0,0-1-1 0 0,0 1 1 0 0,0 0 0 0 0,0 1 0 0 0,0-1 0 0 0,0 0-1 0 0,0 0 1 0 0,1 0 0 0 0,-1 0 0 0 0,0 1 0 0 0,1-1-1 0 0,-1 0 1 0 0,1 1 0 0 0,0-1 0 0 0,-1 0-1 0 0,1 1 1 0 0,0-1 0 0 0,0 0 0 0 0,0 1 0 0 0,0-1-1 0 0,0 1 1 0 0,0-1 0 0 0,0 0 0 0 0,0 1 0 0 0,1-1-1 0 0,-1 2 1 0 0,2 2 16 0 0,-1-1 0 0 0,1 0 1 0 0,0 0-1 0 0,0-1 0 0 0,0 1 0 0 0,0 0 0 0 0,0-1 1 0 0,4 4-1 0 0,0-1 72 0 0,1-1 0 0 0,0 0 0 0 0,0 0 0 0 0,0-1 1 0 0,0 0-1 0 0,1 0 0 0 0,-1-1 0 0 0,1 0 0 0 0,0-1 0 0 0,0 1 0 0 0,0-1 1 0 0,1-1-1 0 0,-1 0 0 0 0,0 0 0 0 0,1 0 0 0 0,-1-1 0 0 0,0 0 0 0 0,1-1 1 0 0,9-2-1 0 0,-13 2-16 0 0,-1-1 1 0 0,0 0-1 0 0,1 0 1 0 0,-1 0 0 0 0,0 0-1 0 0,0-1 1 0 0,0 0-1 0 0,-1 0 1 0 0,1 0 0 0 0,0 0-1 0 0,-1 0 1 0 0,0-1-1 0 0,3-3 1 0 0,-4 4-42 0 0,0 1 0 0 0,-1-1 0 0 0,1 1 0 0 0,0-1 0 0 0,-1 0 0 0 0,0 0 0 0 0,1 1 0 0 0,-1-1 0 0 0,-1 0 0 0 0,1 0 0 0 0,0 0 0 0 0,-1 0 0 0 0,1 0 0 0 0,-1 0 0 0 0,0 0 0 0 0,0 0 0 0 0,0-1 0 0 0,0 1 0 0 0,-1 0 0 0 0,1 0 0 0 0,-2-3 0 0 0,1 4-58 0 0,-1-1 1 0 0,1 1-1 0 0,-1 0 1 0 0,0 0-1 0 0,1 0 1 0 0,-1 1-1 0 0,0-1 0 0 0,0 0 1 0 0,0 1-1 0 0,-1-1 1 0 0,1 1-1 0 0,0-1 1 0 0,0 1-1 0 0,-1 0 1 0 0,1 0-1 0 0,-4 0 1 0 0,-43-12-721 0 0,15 8-255 0 0,0 1 0 0 0,-1 2 1 0 0,0 2-1 0 0,-38 4 0 0 0,36-1-1639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38 104 1120 0 0,'0'0'8174'0'0,"-7"4"-8832"0"0,7-4 672 0 0,0 0 1 0 0,0 1-1 0 0,0-1 0 0 0,0 0 0 0 0,0 0 1 0 0,-1 0-1 0 0,1 0 0 0 0,0 0 0 0 0,0 0 1 0 0,0 0-1 0 0,0 0 0 0 0,0 0 0 0 0,0 0 1 0 0,0 0-1 0 0,0 0 0 0 0,0 0 0 0 0,0 0 1 0 0,0 0-1 0 0,0 0 0 0 0,0 0 0 0 0,0 1 1 0 0,-1-1-1 0 0,1 0 0 0 0,0 0 0 0 0,0 0 1 0 0,0 0-1 0 0,0 0 0 0 0,0 0 0 0 0,0 0 0 0 0,0 0 1 0 0,0 0-1 0 0,0 0 0 0 0,0 1 0 0 0,0-1 1 0 0,0 0-1 0 0,0 0 0 0 0,0 0 0 0 0,0 0 1 0 0,0 0-1 0 0,0 0 0 0 0,0 0 0 0 0,0 0 1 0 0,0 0-1 0 0,1 0 0 0 0,-1 1 0 0 0,0-1 1 0 0,0 0-1 0 0,0 0 0 0 0,0 0 0 0 0,0 0 1 0 0,0 0-1 0 0,0 0 0 0 0,0 0 0 0 0,0 0 1 0 0,0 0-1 0 0,0 0 0 0 0,0 0 0 0 0,0 0 1 0 0,0 0-1 0 0,1 0 0 0 0,-1 0 0 0 0,0 0 1 0 0,0 0-1 0 0,0 0 0 0 0,0 0 0 0 0,0 0 1 0 0,0 0-1 0 0,12 0-51 0 0,13 2-1180 0 0,-24-2 1192 0 0,-1 0-1 0 0,1 0 0 0 0,-1 0 0 0 0,1 1 1 0 0,-1-1-1 0 0,0 0 0 0 0,1 0 0 0 0,-1 1 1 0 0,1-1-1 0 0,-1 0 0 0 0,1 1 0 0 0,-1-1 1 0 0,0 1-1 0 0,1-1 0 0 0,-1 0 0 0 0,0 1 1 0 0,1-1-1 0 0,-1 1 0 0 0,0-1 0 0 0,0 1 1 0 0,1-1-1 0 0,-1 1 0 0 0,0-1 0 0 0,0 1 1 0 0,0-1-1 0 0,0 1 0 0 0,0-1 0 0 0,1 1 1 0 0,-1-1-1 0 0,0 1 0 0 0,0-1 0 0 0,0 1 1 0 0,-1-1-1 0 0,1 1 0 0 0,0-1 0 0 0,0 1 1 0 0,0-1-1 0 0,0 1 0 0 0,0-1 1 0 0,-1 1-1 0 0,1 0 0 0 0,-1 0 97 0 0,0 0-1 0 0,0 0 1 0 0,0 1 0 0 0,0-1 0 0 0,0-1-1 0 0,0 1 1 0 0,0 0 0 0 0,0 0 0 0 0,-1 0-1 0 0,1 0 1 0 0,0-1 0 0 0,0 1 0 0 0,-1-1-1 0 0,1 1 1 0 0,0-1 0 0 0,-1 1 0 0 0,1-1-1 0 0,-1 0 1 0 0,1 0 0 0 0,0 0 0 0 0,-1 0-1 0 0,1 0 1 0 0,-1 0 0 0 0,1 0 0 0 0,-3 0-1 0 0,2 0 45 0 0,0 0 0 0 0,0-1 0 0 0,0 1 0 0 0,-1 0 0 0 0,1-1 0 0 0,0 1-1 0 0,0-1 1 0 0,0 1 0 0 0,0-1 0 0 0,0 0 0 0 0,0 0 0 0 0,0 0 0 0 0,0 0 0 0 0,0-1 0 0 0,1 1-1 0 0,-3-2 1 0 0,3 1-108 0 0,1 1-1 0 0,-1-1 1 0 0,0 0-1 0 0,1 0 1 0 0,0 0-1 0 0,-1 1 0 0 0,1-1 1 0 0,0 0-1 0 0,0 0 1 0 0,0 0-1 0 0,0 0 1 0 0,0 0-1 0 0,0 0 0 0 0,1 1 1 0 0,-1-1-1 0 0,0 0 1 0 0,1 0-1 0 0,0 0 1 0 0,-1 1-1 0 0,1-1 1 0 0,0 0-1 0 0,0 1 0 0 0,0-1 1 0 0,0 0-1 0 0,0 1 1 0 0,1 0-1 0 0,-1-1 1 0 0,0 1-1 0 0,1 0 1 0 0,-1-1-1 0 0,4-1 0 0 0,3-3-86 0 0,0-1-1 0 0,1 1 1 0 0,-1 1-1 0 0,14-6 1 0 0,-4 2-69 0 0,2 1 0 0 0,31-8 0 0 0,-44 14 61 0 0,0 0 0 0 0,0 1 0 0 0,0 0 0 0 0,1 0 0 0 0,-1 1 0 0 0,0 0 1 0 0,0 0-1 0 0,0 0 0 0 0,0 1 0 0 0,0 0 0 0 0,8 3 0 0 0,-13-3 34 0 0,0-1-1 0 0,0 1 1 0 0,-1 0-1 0 0,1 0 1 0 0,0 0-1 0 0,-1 0 1 0 0,1 0-1 0 0,-1 1 1 0 0,0-1-1 0 0,1 0 1 0 0,-1 1-1 0 0,0-1 1 0 0,0 1-1 0 0,0-1 1 0 0,0 1-1 0 0,0 0 1 0 0,0-1-1 0 0,0 1 1 0 0,0 2 0 0 0,0 0 5 0 0,0 0 0 0 0,0 0 1 0 0,0 0-1 0 0,-1 1 0 0 0,0-1 1 0 0,0 0-1 0 0,0 0 1 0 0,-1 6-1 0 0,-1 2 73 0 0,-1 0 0 0 0,0-1 0 0 0,-1 1 0 0 0,-10 21 0 0 0,-14 14 574 0 0,-1-1 0 0 0,-3-1 0 0 0,-58 64 0 0 0,60-75 33 0 0,28-32-585 0 0,1-1 0 0 0,-1 1 0 0 0,1 0 0 0 0,0 0 0 0 0,-1-1 1 0 0,1 1-1 0 0,0 0 0 0 0,0 0 0 0 0,0 0 0 0 0,0 0 0 0 0,1 1 0 0 0,-1-1 0 0 0,0 0 1 0 0,0 3-1 0 0,2-4 26 0 0,-1 1 0 0 0,1-1 0 0 0,-1 0 0 0 0,1 0 0 0 0,-1 0 0 0 0,1-1 0 0 0,0 1 0 0 0,-1 0 0 0 0,1 0 1 0 0,0 0-1 0 0,0 0 0 0 0,0-1 0 0 0,0 1 0 0 0,0 0 0 0 0,0-1 0 0 0,0 1 0 0 0,0 0 0 0 0,0-1 0 0 0,0 0 0 0 0,0 1 0 0 0,0-1 0 0 0,0 1 0 0 0,0-1 1 0 0,0 0-1 0 0,0 0 0 0 0,0 0 0 0 0,0 0 0 0 0,2 0 0 0 0,55 7 555 0 0,-1-2 1 0 0,106-7-1 0 0,-114 1-500 0 0,24-7-16 0 0,-22 2-6689 0 0,-40 4 3324 0 0,8-6-1696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0 220 0 0,'0'0'10948'0'0,"-14"14"-10518"0"0,-105 113-314 0 0,-72 82-2035 0 0,188-205 995 0 0,0 1 0 0 0,0-1 0 0 0,1 0 0 0 0,-1 0 1 0 0,-3 10-1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1:54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344 118 116 0 0,'0'0'8627'0'0,"-4"-11"-8196"0"0,-2-3-286 0 0,3 8-26 0 0,1 0-1 0 0,-1-1 1 0 0,1 0-1 0 0,0 0 1 0 0,1 0-1 0 0,-1-7 1 0 0,2 13-94 0 0,0-1 1 0 0,0 1-1 0 0,0-1 0 0 0,0 1 1 0 0,0 0-1 0 0,1-1 1 0 0,-1 1-1 0 0,1 0 0 0 0,-1-1 1 0 0,1 1-1 0 0,-1 0 1 0 0,1-1-1 0 0,0 1 0 0 0,-1 0 1 0 0,1 0-1 0 0,0 0 0 0 0,0 0 1 0 0,0 0-1 0 0,0 0 1 0 0,0 0-1 0 0,0 0 0 0 0,0 0 1 0 0,1 0-1 0 0,-1 0 0 0 0,0 1 1 0 0,0-1-1 0 0,1 0 1 0 0,-1 1-1 0 0,0-1 0 0 0,1 1 1 0 0,-1 0-1 0 0,0-1 1 0 0,1 1-1 0 0,-1 0 0 0 0,3 0 1 0 0,8-2-221 0 0,0 0-1 0 0,0 2 1 0 0,14 0 0 0 0,-18 0 149 0 0,13 0-125 0 0,-1 1 0 0 0,35 5 0 0 0,-49-5 108 0 0,0 0 0 0 0,-1 1 0 0 0,0-1 0 0 0,1 1 0 0 0,-1 0 0 0 0,0 1 0 0 0,0-1 1 0 0,0 1-1 0 0,0 0 0 0 0,-1 0 0 0 0,1 0 0 0 0,-1 1 0 0 0,1 0 0 0 0,-1 0 0 0 0,4 5 0 0 0,-7-8 31 0 0,-1 1 0 0 0,1 0-1 0 0,0 0 1 0 0,-1-1 0 0 0,1 1-1 0 0,-1 0 1 0 0,1 0 0 0 0,-1 0-1 0 0,0 0 1 0 0,0-1 0 0 0,0 1 0 0 0,0 0-1 0 0,0 0 1 0 0,0 0 0 0 0,0 0-1 0 0,-1 0 1 0 0,1-1 0 0 0,-1 1-1 0 0,1 0 1 0 0,-1 0 0 0 0,0-1 0 0 0,0 1-1 0 0,0 0 1 0 0,0-1 0 0 0,0 1-1 0 0,0-1 1 0 0,0 1 0 0 0,-2 1 0 0 0,-5 6 95 0 0,0 0 0 0 0,0-1 1 0 0,-13 9-1 0 0,16-13-53 0 0,-21 16 166 0 0,-2-1 0 0 0,0-1 0 0 0,-1-1 0 0 0,-34 13 0 0 0,-129 41 844 0 0,192-71-1026 0 0,0 0-1 0 0,0 0 1 0 0,0 0-1 0 0,-1 0 1 0 0,1 1 0 0 0,0-1-1 0 0,0 0 1 0 0,-1 0-1 0 0,1 0 1 0 0,0 0 0 0 0,0 0-1 0 0,0 0 1 0 0,-1 0-1 0 0,1 1 1 0 0,0-1 0 0 0,0 0-1 0 0,0 0 1 0 0,0 0-1 0 0,-1 0 1 0 0,1 1 0 0 0,0-1-1 0 0,0 0 1 0 0,0 0 0 0 0,0 0-1 0 0,0 1 1 0 0,0-1-1 0 0,-1 0 1 0 0,1 0 0 0 0,0 0-1 0 0,0 1 1 0 0,0-1-1 0 0,0 0 1 0 0,0 0 0 0 0,0 1-1 0 0,0-1 1 0 0,0 0-1 0 0,0 0 1 0 0,0 1 0 0 0,0-1-1 0 0,0 0 1 0 0,0 0 0 0 0,0 0-1 0 0,1 1 1 0 0,-1-1-1 0 0,0 0 1 0 0,0 0 0 0 0,0 0-1 0 0,0 1 1 0 0,14 12 116 0 0,28 10 341 0 0,-37-20-476 0 0,38 18 30 0 0,32 19-115 0 0,-68-36 44 0 0,-1 0 0 0 0,1 1 0 0 0,-1 0 0 0 0,0 0 0 0 0,-1 0 0 0 0,1 1 0 0 0,-1 0 0 0 0,5 7 1 0 0,-9-11 23 0 0,0-1 0 0 0,1 1 1 0 0,-1 0-1 0 0,-1 0 0 0 0,1 0 1 0 0,0 0-1 0 0,0 0 0 0 0,-1 0 1 0 0,1 0-1 0 0,-1 0 0 0 0,0 0 1 0 0,0 0-1 0 0,1 0 0 0 0,-1 0 1 0 0,0 0-1 0 0,-1 0 0 0 0,1 0 1 0 0,0 0-1 0 0,-1 0 0 0 0,1 0 1 0 0,-1 0-1 0 0,-1 3 0 0 0,1-2 102 0 0,-1 0-1 0 0,-1 0 0 0 0,1 0 0 0 0,0 0 0 0 0,-1-1 0 0 0,0 1 1 0 0,0-1-1 0 0,1 1 0 0 0,-1-1 0 0 0,0 0 0 0 0,-6 3 0 0 0,-4 1 389 0 0,-1 0 0 0 0,1-1 0 0 0,-1 0 0 0 0,0-1 0 0 0,-17 2 0 0 0,6-3 252 0 0,-48 0 0 0 0,53-4-635 0 0,0 2 0 0 0,0 0 0 0 0,-39 8 0 0 0,54-7-137 0 0,0-1 0 0 0,1 1 0 0 0,-1 0 0 0 0,1 1 0 0 0,-1-1 0 0 0,1 1 0 0 0,0 0-1 0 0,-5 4 1 0 0,7-5-274 0 0,0-1-1 0 0,1 1 0 0 0,-1 0 0 0 0,0 0 0 0 0,1-1 1 0 0,0 1-1 0 0,0 0 0 0 0,-1 1 0 0 0,1-1 0 0 0,0 0 1 0 0,-1 3-1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02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31 141 5565 0 0,'0'0'5383'0'0,"1"17"-5383"0"0,-1-12 57 0 0,1 24 381 0 0,-1 1-1 0 0,-6 43 0 0 0,-3-18 186 0 0,2-13-284 0 0,1 0 0 0 0,2 0 1 0 0,3 76-1 0 0,2-115-306 0 0,-1-1 1 0 0,0 0-1 0 0,0 0 1 0 0,1 0 0 0 0,-1 0-1 0 0,1 0 1 0 0,0 0-1 0 0,-1 0 1 0 0,1 0-1 0 0,0 0 1 0 0,0 0 0 0 0,0 0-1 0 0,1 0 1 0 0,-1 0-1 0 0,0-1 1 0 0,1 1 0 0 0,-1-1-1 0 0,1 1 1 0 0,-1-1-1 0 0,1 1 1 0 0,0-1-1 0 0,-1 0 1 0 0,1 0 0 0 0,0 0-1 0 0,0 0 1 0 0,0 0-1 0 0,0 0 1 0 0,0-1-1 0 0,0 1 1 0 0,0 0 0 0 0,5-1-1 0 0,3 1 184 0 0,1-1-1 0 0,0 0 1 0 0,0-1 0 0 0,-1 0-1 0 0,20-5 1 0 0,499-155 1348 0 0,-431 127-1519 0 0,110-40-19 0 0,608-255-70 0 0,-802 323 36 0 0,-7 3 28 0 0,0 1 0 0 0,0-1 0 0 0,-1-1 0 0 0,1 1 0 0 0,-1-1 0 0 0,7-5 0 0 0,-15 9 48 0 0,2-1-107 0 0,0 1 0 0 0,0 0 0 0 0,-1 0 0 0 0,1 0-1 0 0,0 0 1 0 0,-1 0 0 0 0,1 0 0 0 0,0 0 0 0 0,-1 0 0 0 0,1 0 0 0 0,0 0-1 0 0,-1 0 1 0 0,1 0 0 0 0,0 0 0 0 0,-1 0 0 0 0,1 0 0 0 0,0 0 0 0 0,-1 0-1 0 0,1 0 1 0 0,0 0 0 0 0,-1 0 0 0 0,1 1 0 0 0,0-1 0 0 0,-1 0 0 0 0,1 0-1 0 0,0 0 1 0 0,0 0 0 0 0,-1 1 0 0 0,1-1 0 0 0,0 0 0 0 0,0 0 0 0 0,-1 1-1 0 0,1-1 1 0 0,0 0 0 0 0,0 1 0 0 0,0-1 0 0 0,0 0 0 0 0,-1 1 0 0 0,1-1 0 0 0,0 0-1 0 0,0 0 1 0 0,0 1 0 0 0,0-1 0 0 0,0 0 0 0 0,0 1 0 0 0,0-1 0 0 0,0 0-1 0 0,0 1 1 0 0,0-1 0 0 0,0 1 0 0 0,0-1 0 0 0,0 0 0 0 0,0 1 0 0 0,0-1-1 0 0,0 0 1 0 0,0 0 0 0 0,1 1 0 0 0,-1-1 0 0 0,-1 15-1634 0 0,0 0 1 0 0,1 0 0 0 0,3 20 0 0 0,-1-27-489 0 0,2-17-278 0 0,3-83-2504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04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1 196 11357 0 0,'0'0'2772'0'0,"10"-85"-3408"0"0,6 68 192 0 0,8-2 20 0 0,9-1 40 0 0,8 0 272 0 0,-1 3-108 0 0,3 6-228 0 0,-3 5-440 0 0,-8 6-276 0 0,-10 0-808 0 0,-7 7-2209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04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0 143 10093 0 0,'0'0'3460'0'0,"75"-41"-5416"0"0,-32 27 1764 0 0,8-2-132 0 0,6 1-512 0 0,18-2-408 0 0,-15 1-832 0 0,21-8-2029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6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3572 0 0,'0'0'7395'0'0,"14"11"-7241"0"0,2-1-102 0 0,-4-2-2 0 0,1 0-1 0 0,-1 1 0 0 0,-1 1 0 0 0,0 0 0 0 0,15 18 0 0 0,28 37 61 0 0,1 3 229 0 0,126 120 0 0 0,-181-188-379 0 0,18 13-287 0 0,-17-12 132 0 0,-1-1 0 0 0,1 1-1 0 0,-1-1 1 0 0,1 1 0 0 0,-1-1 0 0 0,1 0-1 0 0,-1 1 1 0 0,1-1 0 0 0,0 0 0 0 0,-1 0 0 0 0,1 1-1 0 0,0-1 1 0 0,-1 0 0 0 0,1 0 0 0 0,0 0-1 0 0,-1 0 1 0 0,1 0 0 0 0,0 0 0 0 0,-1 0 0 0 0,1 0-1 0 0,0 0 1 0 0,-1 0 0 0 0,1 0 0 0 0,0 0-1 0 0,-1-1 1 0 0,1 1 0 0 0,0 0 0 0 0,-1 0 0 0 0,1-1-1 0 0,-1 1 1 0 0,1-1 0 0 0,5-9-2819 0 0</inkml:trace>
  <inkml:trace contextRef="#ctx0" brushRef="#br0" timeOffset="1">617 107 5957 0 0,'0'0'4809'0'0,"-4"16"-4520"0"0,-5 27 22 0 0,-6 69-1 0 0,14-78-309 0 0,2-25-224 0 0,-1 0 1 0 0,0 0 0 0 0,0 0-1 0 0,-1-1 1 0 0,0 1 0 0 0,-1 0-1 0 0,0 0 1 0 0,0 0 0 0 0,-1-1-1 0 0,-5 11 1 0 0,4-15-1445 0 0,-5-4-1125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05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 0 2784 0 0,'0'0'5824'0'0,"-14"16"-4216"0"0,-165 229-28 0 0,144-184-1412 0 0,-54 129 1 0 0,-3 75-984 0 0,90-254 249 0 0,-2 10-535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05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7949 0 0,'0'0'2478'0'0,"9"17"-2233"0"0,53 108 347 0 0,48 76-124 0 0,-15-29-658 0 0,-91-165-167 0 0,-1-1 0 0 0,0 1 0 0 0,0 0 0 0 0,0 0 0 0 0,-1 0 0 0 0,0 1 0 0 0,-1-1 0 0 0,0 0 0 0 0,1 13 0 0 0,-6-11-1595 0 0,-13-4-628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06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0 534 404 0 0,'0'0'10761'0'0,"77"-20"-10593"0"0,-42 13-80 0 0,3 3-32 0 0,5 0-56 0 0,7-1-104 0 0,0 0-100 0 0,3-1-556 0 0,-1-4-716 0 0,-12 2-1096 0 0,15-18-3269 0 0</inkml:trace>
  <inkml:trace contextRef="#ctx0" brushRef="#br0" timeOffset="1">1034 38 7505 0 0,'0'0'6168'0'0,"93"-38"-6384"0"0,-63 38 52 0 0,2 0 84 0 0,0 1-112 0 0,-4 5 104 0 0,0 3-128 0 0,-4-1-208 0 0,-5 5-488 0 0,-7-2-556 0 0,-6-1-1192 0 0,-7 3-1369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06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1264 0 0,'0'0'12969'0'0,"13"-1"-12621"0"0,34-2-251 0 0,126-6-298 0 0,-140 10 109 0 0,-20 0-466 0 0,0-1-1 0 0,-1 0 1 0 0,1 0-1 0 0,22-5 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13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20 145 4852 0 0,'0'0'6281'0'0,"-4"-6"-5970"0"0,-2-1-284 0 0,-4-8-159 0 0,10 14 92 0 0,1 0-1 0 0,-1 1 1 0 0,0-1-1 0 0,1 1 1 0 0,-1-1-1 0 0,0 0 1 0 0,1 1-1 0 0,-1-1 1 0 0,1 1-1 0 0,-1-1 1 0 0,1 1-1 0 0,-1-1 1 0 0,1 1-1 0 0,-1 0 1 0 0,1-1-1 0 0,-1 1 1 0 0,1 0-1 0 0,0-1 1 0 0,-1 1-1 0 0,1 0 1 0 0,0 0-1 0 0,-1-1 1 0 0,1 1-1 0 0,0 0 1 0 0,-1 0-1 0 0,1 0 1 0 0,0 0-1 0 0,-1 0 1 0 0,1 0-1 0 0,0 0 1 0 0,-1 0-1 0 0,2 0 1 0 0,244-47 1278 0 0,-176 30-1563 0 0,0 3-1 0 0,0 4 1 0 0,84-3 0 0 0,-144 13-224 0 0,-7 0 201 0 0,-1 1 1 0 0,1-1-1 0 0,0 0 0 0 0,-1 0 0 0 0,1 0 0 0 0,0 0 0 0 0,-1 0 0 0 0,1-1 1 0 0,0 0-1 0 0,-1 1 0 0 0,1-1 0 0 0,4-2 0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14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3284 0 0,'0'0'4975'0'0,"16"4"-5305"0"0,1-1 228 0 0,-9-3 67 0 0,-1 2-1 0 0,1-1 1 0 0,-1 1-1 0 0,1 0 1 0 0,-1 0-1 0 0,0 1 1 0 0,0 0-1 0 0,0 0 1 0 0,-1 1-1 0 0,1 0 1 0 0,7 6-1 0 0,-1 1 44 0 0,0 1-1 0 0,-1 0 0 0 0,0 1 1 0 0,-1 1-1 0 0,0 0 0 0 0,-1 0 1 0 0,-1 1-1 0 0,0 0 0 0 0,-1 1 1 0 0,0 0-1 0 0,-2 0 0 0 0,9 32 1 0 0,-8-21 98 0 0,-2 0 1 0 0,0 0 0 0 0,-2 1-1 0 0,-1-1 1 0 0,-2 1-1 0 0,0 0 1 0 0,-7 41-1 0 0,5-53-155 0 0,-2 0 0 0 0,1 1-1 0 0,-2-1 1 0 0,0-1 0 0 0,-1 1-1 0 0,-1-1 1 0 0,0 0-1 0 0,-1 0 1 0 0,0-1 0 0 0,-1 0-1 0 0,-1-1 1 0 0,0 1-1 0 0,-19 17 1 0 0,9-17-952 0 0,19-13 876 0 0,0 0-1 0 0,1-1 1 0 0,-1 0-1 0 0,0 1 1 0 0,0-1 0 0 0,0 1-1 0 0,0-1 1 0 0,1 0-1 0 0,-1 1 1 0 0,0-1 0 0 0,0 0-1 0 0,0 0 1 0 0,0 0 0 0 0,0 0-1 0 0,0 0 1 0 0,0 0-1 0 0,0 0 1 0 0,0 0 0 0 0,0 0-1 0 0,0-1 1 0 0,0 1-1 0 0,0 0 1 0 0,-5-10-2288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9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15 4072 0 0,'0'0'5982'0'0,"2"7"-5818"0"0,9 22-72 0 0,-11-29-78 0 0,0 1 0 0 0,0-1 0 0 0,0 1 1 0 0,0 0-1 0 0,0-1 0 0 0,0 1 0 0 0,1-1 0 0 0,-1 1 1 0 0,-1 0-1 0 0,1-1 0 0 0,0 1 0 0 0,0-1 1 0 0,0 1-1 0 0,0-1 0 0 0,0 1 0 0 0,0 0 0 0 0,-1-1 1 0 0,1 1-1 0 0,0-1 0 0 0,0 1 0 0 0,-1-1 1 0 0,1 1-1 0 0,0-1 0 0 0,-1 1 0 0 0,1-1 0 0 0,-1 1 1 0 0,1-1-1 0 0,-1 0 0 0 0,1 1 0 0 0,0-1 1 0 0,-1 0-1 0 0,1 1 0 0 0,-1-1 0 0 0,0 0 0 0 0,1 0 1 0 0,-1 1-1 0 0,1-1 0 0 0,-1 0 0 0 0,1 0 1 0 0,-2 0-1 0 0,-24 2 363 0 0,23-2-373 0 0,0 0 45 0 0,0 0 0 0 0,0 0 0 0 0,1-1-1 0 0,-1 1 1 0 0,0-1 0 0 0,1 0-1 0 0,-1 1 1 0 0,0-1 0 0 0,1-1-1 0 0,-1 1 1 0 0,-2-2 0 0 0,4 3-37 0 0,0-1 1 0 0,1 0-1 0 0,-1 1 1 0 0,0-1-1 0 0,1 0 0 0 0,-1 1 1 0 0,0-1-1 0 0,1 0 1 0 0,-1 0-1 0 0,1 0 1 0 0,0 1-1 0 0,-1-1 0 0 0,1 0 1 0 0,0 0-1 0 0,-1 0 1 0 0,1 0-1 0 0,0 0 1 0 0,0 0-1 0 0,0 0 0 0 0,0 0 1 0 0,0 0-1 0 0,0 0 1 0 0,0 0-1 0 0,0 0 0 0 0,0 1 1 0 0,0-1-1 0 0,0 0 1 0 0,1 0-1 0 0,-1 0 1 0 0,0 0-1 0 0,1 0 0 0 0,-1 0 1 0 0,0 0-1 0 0,1 1 1 0 0,-1-1-1 0 0,1 0 1 0 0,0 0-1 0 0,-1 1 0 0 0,2-2 1 0 0,0 0-29 0 0,1-1-1 0 0,0 1 1 0 0,0 0 0 0 0,0 0 0 0 0,0 0 0 0 0,0 0 0 0 0,1 0 0 0 0,-1 1-1 0 0,0-1 1 0 0,1 1 0 0 0,-1 0 0 0 0,1 0 0 0 0,0 0 0 0 0,-1 1-1 0 0,1-1 1 0 0,4 1 0 0 0,-6-1-7 0 0,1 1-1 0 0,0 0 0 0 0,-1 0 1 0 0,1 0-1 0 0,0 0 1 0 0,-1 0-1 0 0,1 0 0 0 0,0 1 1 0 0,-1-1-1 0 0,1 1 1 0 0,-1 0-1 0 0,1 0 0 0 0,-1 0 1 0 0,1 0-1 0 0,-1 0 1 0 0,0 1-1 0 0,1-1 0 0 0,-1 1 1 0 0,0-1-1 0 0,0 1 1 0 0,0 0-1 0 0,3 3 0 0 0,-5-4-90 0 0,1-1 0 0 0,-1 1-1 0 0,1 0 1 0 0,-1 0 0 0 0,0-1-1 0 0,1 1 1 0 0,-1 0 0 0 0,0 0-1 0 0,0 0 1 0 0,0 0 0 0 0,1-1-1 0 0,-1 1 1 0 0,0 0 0 0 0,0 0 0 0 0,0 0-1 0 0,0 0 1 0 0,-1 0 0 0 0,1 0-1 0 0,0-1 1 0 0,0 1 0 0 0,0 0-1 0 0,-1 0 1 0 0,1 0 0 0 0,0 0-1 0 0,-1-1 1 0 0,1 1 0 0 0,-1 0-1 0 0,1 0 1 0 0,-1-1 0 0 0,1 1-1 0 0,-1 0 1 0 0,1-1 0 0 0,-2 1-1 0 0,-14 7-2348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0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36 520 0 0,'0'0'9955'0'0,"7"-2"-9651"0"0,23-4-49 0 0,-31 6-229 0 0,1 0 0 0 0,0 1 0 0 0,-1-1 0 0 0,1 0 0 0 0,0 0 0 0 0,-1 0 0 0 0,1 1 0 0 0,0-1 0 0 0,-1 0 1 0 0,1 0-1 0 0,0 1 0 0 0,-1-1 0 0 0,1 0 0 0 0,0 1 0 0 0,0-1 0 0 0,0 0 0 0 0,-1 1 0 0 0,1-1 0 0 0,0 0 0 0 0,0 1 0 0 0,0-1 1 0 0,0 0-1 0 0,0 1 0 0 0,-1-1 0 0 0,1 0 0 0 0,0 1 0 0 0,0-1 0 0 0,0 1 0 0 0,0-1 0 0 0,0 0 0 0 0,0 1 0 0 0,0-1 1 0 0,0 1-1 0 0,1-1 0 0 0,-1 0 0 0 0,0 1 0 0 0,0-1 0 0 0,0 1 0 0 0,0-1 0 0 0,0 0 0 0 0,1 1 0 0 0,-1-1 0 0 0,0 0 0 0 0,0 1 1 0 0,1-1-1 0 0,-1 0 0 0 0,0 0 0 0 0,0 1 0 0 0,1-1 0 0 0,-1 0 0 0 0,0 0 0 0 0,1 1 0 0 0,-1-1 0 0 0,0 0 0 0 0,1 0 1 0 0,-1 0-1 0 0,1 0 0 0 0,-1 0 0 0 0,0 1 0 0 0,1-1 0 0 0,-1 0 0 0 0,0 0 0 0 0,1 0 0 0 0,-5 1 123 0 0,-1 0 0 0 0,0-1-1 0 0,0 1 1 0 0,1-1 0 0 0,-1 0-1 0 0,0 0 1 0 0,0 0 0 0 0,-8-3-1 0 0,12 3-128 0 0,-1 0-1 0 0,1-1 1 0 0,-1 1 0 0 0,1-1-1 0 0,0 0 1 0 0,-1 1-1 0 0,1-1 1 0 0,0 0-1 0 0,0 0 1 0 0,-1 0-1 0 0,1 0 1 0 0,0 0-1 0 0,0 0 1 0 0,0 0 0 0 0,0 0-1 0 0,0 0 1 0 0,0-1-1 0 0,1 1 1 0 0,-1 0-1 0 0,0 0 1 0 0,1-1-1 0 0,-1 1 1 0 0,1-1-1 0 0,-1 1 1 0 0,1-1 0 0 0,-1 1-1 0 0,1 0 1 0 0,0-1-1 0 0,0 1 1 0 0,0-3-1 0 0,0 3-53 0 0,1 0 0 0 0,-1 1 0 0 0,1-1 0 0 0,-1 0-1 0 0,0 1 1 0 0,1-1 0 0 0,0 1 0 0 0,-1-1 0 0 0,1 1-1 0 0,-1-1 1 0 0,1 1 0 0 0,0-1 0 0 0,-1 1 0 0 0,1 0 0 0 0,0-1-1 0 0,-1 1 1 0 0,1 0 0 0 0,0-1 0 0 0,-1 1 0 0 0,1 0-1 0 0,0 0 1 0 0,0 0 0 0 0,-1 0 0 0 0,1 0 0 0 0,0 0 0 0 0,0 0-1 0 0,1 0 1 0 0,29-1-304 0 0,-25 2 335 0 0,30 3 102 0 0,-35-4-87 0 0,0 0 0 0 0,0 1 0 0 0,1-1 0 0 0,-1 0 0 0 0,0 1 0 0 0,0-1 0 0 0,0 1 0 0 0,0-1 0 0 0,0 1 0 0 0,0 0 0 0 0,0-1 0 0 0,0 1 0 0 0,0 0 0 0 0,0 0 0 0 0,0 0 0 0 0,-1-1 0 0 0,1 1 0 0 0,0 0 0 0 0,0 0 0 0 0,-1 0 0 0 0,1 0-1 0 0,-1 0 1 0 0,1 1 0 0 0,-1-1 0 0 0,1 0 0 0 0,-1 0 0 0 0,0 0 0 0 0,1 2 0 0 0,-2-1 8 0 0,-1-1 0 0 0,1 0-1 0 0,0 1 1 0 0,0-1 0 0 0,-1 0 0 0 0,1 0-1 0 0,-1 1 1 0 0,1-1 0 0 0,-1-1 0 0 0,0 1-1 0 0,1 0 1 0 0,-1 0 0 0 0,0 0 0 0 0,0-1-1 0 0,1 1 1 0 0,-1-1 0 0 0,-4 1 0 0 0,-1 1-58 0 0,-8 4-1035 0 0,0-1-1 0 0,0-1 0 0 0,-32 5 0 0 0,6-8-4388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1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29 248 0 0,'0'0'10362'0'0,"2"-8"-9105"0"0,116-10-2904 0 0,-67 16-3535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9 28 0 0,'0'0'9601'0'0,"-9"-2"-9788"0"0,11 2 125 0 0,88-1-1224 0 0,-31-3-3490 0 0,-48 2 2970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6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1448 0 0,'0'0'4733'0'0,"13"16"-8994"0"0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2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28 0 0,'0'0'10105'0'0,"2"-4"-9748"0"0,-2 3-377 0 0,1 0-1 0 0,0-1 0 0 0,0 1 1 0 0,-1 0-1 0 0,1 0 1 0 0,0 0-1 0 0,0 0 0 0 0,0 0 1 0 0,0 0-1 0 0,0 0 1 0 0,0 0-1 0 0,1 0 0 0 0,-1 0 1 0 0,0 0-1 0 0,0 1 1 0 0,1-1-1 0 0,1 0 0 0 0,30-3-681 0 0,-26 4 456 0 0,27 1-713 0 0,-33-1 658 0 0,0 0 0 0 0,0 1 0 0 0,1-1 0 0 0,-1 0 1 0 0,0 0-1 0 0,0 1 0 0 0,0-1 0 0 0,1 0 0 0 0,-1 1 0 0 0,0 0 0 0 0,0-1 0 0 0,0 1 0 0 0,0 0 0 0 0,0-1 0 0 0,0 1 0 0 0,0 0 1 0 0,0 0-1 0 0,0 0 0 0 0,0 0 0 0 0,1 2 0 0 0,-20-3-1177 0 0,-72-12 1063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33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9 156 0 0,'0'0'9016'0'0,"-5"-1"-9145"0"0,87-6-1636 0 0,-67 7-3388 0 0,-107 8 3028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18.6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1 24575,'2'34'0,"6"42"0,2 12 0,-9 4 0,-20 149 0,4-77 0,9 197 0,9-308 0,4 0 0,1 0 0,3 0 0,30 88 0,-12-70 0,4-1 0,2-1 0,4-2 0,73 98 0,219 225 0,-177-216 0,12 12 0,-32-38 0,143 205 0,-248-309 0,-2 2 0,-2 0 0,-3 2 0,-1 0 0,14 52 0,-31-88 0,-1 1 0,-1 0 0,0 1 0,0-1 0,-1 0 0,-1 0 0,-1 0 0,1 1 0,-2-1 0,0 0 0,-1 0 0,0 0 0,-1 0 0,0-1 0,-6 13 0,9-24 0,0 0 0,0 0 0,1 0 0,-1 1 0,0-1 0,1 0 0,-1 0 0,1 1 0,0-1 0,-1 0 0,1 1 0,0-1 0,0 0 0,0 1 0,0-1 0,0 1 0,0-1 0,0 0 0,0 1 0,0-1 0,1 0 0,-1 1 0,1-1 0,-1 0 0,1 1 0,-1-1 0,1 0 0,0 0 0,0 0 0,-1 0 0,3 2 0,1 0 0,1-1 0,0 1 0,0-1 0,0 0 0,0 0 0,0-1 0,8 2 0,-7-1 0,49 10 0,-1 4 0,-1 1 0,86 41 0,-123-49 0,0 1 0,-1 0 0,0 1 0,-1 0 0,0 1 0,19 23 0,-25-25 0,0 0 0,-1 1 0,0 0 0,-1 1 0,0 0 0,-1 0 0,0 0 0,-1 0 0,-1 1 0,4 17 0,-2 26 0,-2-1 0,-7 99 0,0-54 0,2 45 0,22 186 0,-1-143 0,-5 193 0,-16 830 0,2-1192 0,2 0 0,0 0 0,1 1 0,0-1 0,2-1 0,0 1 0,1-1 0,1 0 0,1 0 0,1-1 0,0 0 0,1 0 0,1-1 0,14 17 0,451 549 0,-83-182 0,-261-266 0,64 57 0,-95-113-682,162 93-1,-194-131-6143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34.9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24575,'3'2'0,"0"0"0,0 0 0,0 1 0,0 0 0,-1-1 0,1 1 0,-1 0 0,0 0 0,0 1 0,0-1 0,0 0 0,0 1 0,1 4 0,16 51 0,-18-53 0,16 67 0,-3 1 0,7 145 0,-21 153 0,-3-245 0,-6-168-1365,-3-9-5461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35.7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1 268 24575,'9'0'0,"7"0"0,1-5 0,-2-5 0,-4-6 0,-4-9 0,-3-4 0,-2-2 0,-2-1 0,0-2 0,-1-1 0,-4 6 0,-1 7-8191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36.6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27 24575,'258'-11'0,"-65"2"0,875 2-72,-701 8-1221,-339-1-5533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37.8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0 24575,'-1'447'0,"3"493"0,4-676 0,11-1 0,57 283 0,50 304 0,-100-653 0,14 357 0,-35 0 0,-5-351 0,27 332 0,-5-205 0,9 65 0,2 117 0,-31 256 105,-2-328-1575,2-404-5356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39.1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536 1 24575,'1'12'0,"0"1"0,1 0 0,1-1 0,0 0 0,1 0 0,5 13 0,3 10 0,103 456 0,-99-408 0,2 21 0,8 192 0,-26 107 0,-3-193 0,3-209 0,0 17 0,0-1 0,-2 1 0,0 0 0,-6 24 0,7-37 0,0-1 0,-1 1 0,0-1 0,0 1 0,0-1 0,0 0 0,-1 0 0,0 0 0,0 0 0,0-1 0,0 1 0,0-1 0,-1 0 0,0 0 0,1 0 0,-1 0 0,0-1 0,-1 1 0,1-1 0,0 0 0,-8 2 0,-11 1 0,0-1 0,-1-1 0,1-1 0,0-1 0,-37-3 0,14 0 0,1 2 0,-126-7 0,151 5 0,-1-1 0,1-1 0,0-1 0,0-1 0,0-1 0,-20-9 0,37 14 5,-1 0-1,0 0 0,1 0 1,-1-1-1,1 1 0,-1-1 1,1 0-1,0 0 0,1 0 0,-1 0 1,0 0-1,1-1 0,-1 1 1,1-1-1,0 0 0,1 1 1,-1-1-1,0 0 0,1 0 1,0 0-1,0 0 0,0-1 1,1 1-1,-1 0 0,1-8 1,2-1-216,-1 0-1,2 0 1,0-1 0,0 2 0,2-1 0,9-21 0,19-36-6615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39.8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 24575,'-4'0'0,"-2"4"0,1 15 0,0 13 0,2 5 0,5 1 0,7-6 0,2-17 0,-1-16 0,-2-12 0,-2-8 0,-7 0 0,-8 2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40.9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24575,'18'0'0,"18"0"0,21 0 0,15 0 0,12 0 0,9 0 0,12 0 0,-5 0 0,-4 0 0,-16 0 0,-16 0 0,-10 0 0,-10 0 0,-8 0 0,-6 0 0,5 0 0,2 0 0,-7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7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1656 0 0,'0'0'8973'0'0,"0"18"-8340"0"0,-11 209 1361 0 0,10-215-1939 0 0,-7 129 333 0 0,8-124-320 0 0,1-1-1 0 0,1 0 0 0 0,0 0 0 0 0,1 0 0 0 0,1 0 0 0 0,8 24 0 0 0,-11-38-30 0 0,1 0-1 0 0,-1 0 0 0 0,0 1 0 0 0,1-1 0 0 0,-1 0 1 0 0,1 0-1 0 0,0-1 0 0 0,-1 1 0 0 0,1 0 1 0 0,0 0-1 0 0,0-1 0 0 0,0 1 0 0 0,0-1 0 0 0,1 0 1 0 0,-1 0-1 0 0,3 2 0 0 0,1-1-47 0 0,0 0 1 0 0,0-1-1 0 0,0 0 0 0 0,-1 0 1 0 0,1 0-1 0 0,11 0 0 0 0,-2-2-227 0 0,0 0 0 0 0,0-1 1 0 0,0 0-1 0 0,25-8 0 0 0,0-4 206 0 0,-1-2 1 0 0,-1-2-1 0 0,0-1 1 0 0,49-34-1 0 0,-90 75-504 0 0,-56 106 636 0 0,29-75-5182 0 0</inkml:trace>
  <inkml:trace contextRef="#ctx0" brushRef="#br0" timeOffset="1">528 365 1420 0 0,'0'0'9829'0'0,"6"-75"-9237"0"0,-7 83-2588 0 0,-4 6 1944 0 0,1 3-28 0 0,-3 3 80 0 0,4 0-412 0 0,0 0-352 0 0,3 0-444 0 0,0-3-404 0 0,0-6-281 0 0,10-2-271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42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53 142 24575,'-2'1'0,"1"1"0,-1-1 0,0 0 0,0 1 0,1-1 0,-1 1 0,1 0 0,-1-1 0,1 1 0,0 0 0,0 0 0,0 0 0,0 0 0,0 0 0,0 0 0,-1 4 0,1-3 0,-5 11 0,1-1 0,1 2 0,0-1 0,1 0 0,1 1 0,0-1 0,1 1 0,0 0 0,1 0 0,4 28 0,-2-34 0,-1 0 0,2 0 0,-1 0 0,1-1 0,0 1 0,1 0 0,0-1 0,0 0 0,1 0 0,0 0 0,1-1 0,0 0 0,0 0 0,0 0 0,1-1 0,0 0 0,0 0 0,12 8 0,4-3 0,1 0 0,0-1 0,1-1 0,-1-2 0,2 0 0,-1-2 0,1-1 0,-1 0 0,1-2 0,0-1 0,0-2 0,0 0 0,0-2 0,0 0 0,-1-2 0,1-1 0,-1-1 0,39-16 0,-51 16 0,0-1 0,-1-1 0,0 0 0,0 0 0,-1-1 0,0 0 0,-1-1 0,0 0 0,-1-1 0,0 0 0,13-24 0,-11 15 0,-1 0 0,-1-1 0,0 0 0,-2 0 0,-1 0 0,7-45 0,-12 56 0,0 1 0,0-1 0,-1 0 0,0 0 0,-1 1 0,-1-1 0,1 1 0,-7-21 0,6 27 0,0-1 0,0 1 0,-1 0 0,1-1 0,-1 1 0,0 1 0,0-1 0,0 0 0,-1 1 0,1-1 0,-1 1 0,0 0 0,0 0 0,0 1 0,0-1 0,0 1 0,-1 0 0,1 0 0,-1 0 0,0 0 0,-8-1 0,-27-2 0,-1 1 0,1 1 0,-1 3 0,-44 5 0,4-1 0,-238-1 0,316-4-59,0 1 0,-1 0-1,1 0 1,0 0-1,-1 0 1,1 1 0,0-1-1,-1 1 1,1 0 0,0 0-1,0 0 1,0 0 0,0 1-1,0-1 1,0 1-1,0 0 1,0-1 0,0 1-1,1 1 1,-1-1 0,1 0-1,-4 5 1,-6 15-6767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43.5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108 108 24575,'-2'72'0,"0"-40"0,1 0 0,2-1 0,9 60 0,-5-73 0,1 1 0,1-1 0,1 0 0,1 0 0,0-1 0,1 0 0,16 19 0,-9-13 0,2-1 0,0-1 0,2-1 0,29 24 0,-28-30 0,0-1 0,1-1 0,0-1 0,1-1 0,0-1 0,1-1 0,28 5 0,-39-10 0,-1 0 0,1-1 0,-1-1 0,1 0 0,-1-1 0,25-2 0,-32 1 0,0-1 0,0 1 0,0-1 0,0 0 0,0-1 0,-1 1 0,1-1 0,-1 0 0,0-1 0,0 1 0,0-1 0,0 0 0,0-1 0,-1 1 0,0-1 0,6-8 0,2-4 0,-2 0 0,0-1 0,-1-1 0,-1 0 0,0 0 0,-2 0 0,0-1 0,3-23 0,-4 10 0,-2 0 0,0 0 0,-3 0 0,-4-43 0,3 65 0,0 1 0,-1-1 0,-1 0 0,0 1 0,0 0 0,-1-1 0,0 1 0,-1 1 0,0-1 0,0 1 0,-1 0 0,-1 0 0,1 0 0,-1 1 0,-1 0 0,0 0 0,0 1 0,0 0 0,-1 1 0,0-1 0,-14-6 0,-8-3 0,-1 2 0,0 1 0,0 2 0,-1 1 0,-1 2 0,1 1 0,-1 1 0,-1 2 0,1 2 0,-48 2 0,57 1 0,-2-2 0,1 2 0,-1 1 0,1 1 0,0 2 0,0 0 0,-36 13 0,39-9-1365,4-2-5461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48.4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26 24575,'13'0'0,"9"0"0,5 0 0,3 0 0,4 0 0,6-5 0,9-1 0,5 1 0,7 0 0,-3 2 0,-12 1-8191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49.7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24575,'4'0'0,"11"0"0,11 0 0,11 0 0,2 0 0,5 0 0,-2 0 0,1 0 0,2 0 0,-2 0 0,-4 0 0,-4 0 0,0 0 0,0 0 0,-3 0 0,-6 0-8191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3:53.1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3:53.7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24575,'0'0'-8191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3:54.1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24575,'4'0'0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3:54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24575,'0'0'-8191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3:55.2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01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911 1688 24575,'6'1'0,"-1"1"0,0 0 0,1 0 0,-1 0 0,0 0 0,0 1 0,0 0 0,-1 0 0,8 6 0,16 8 0,-8-9 0,2-1 0,-1-1 0,1-1 0,0-1 0,0 0 0,0-2 0,0-1 0,0 0 0,1-2 0,25-3 0,-29 0 0,1 0 0,-1 0 0,0-2 0,34-16 0,70-42 0,-80 35 0,0-3 0,-3-1 0,0-1 0,58-69 0,-68 67 0,-2-2 0,-1 0 0,26-53 0,39-56 0,-79 128 0,0-2 0,-2 0 0,0 0 0,-2-1 0,0 0 0,-2 0 0,0-1 0,-1 0 0,-2 0 0,0-1 0,-2 1 0,0-1 0,-1 0 0,-4-28 0,-2 5 0,-2 1 0,-2 0 0,-2 1 0,-1 0 0,-3 1 0,-26-54 0,35 84 0,0 2 0,-1-1 0,-1 1 0,0 0 0,-1 0 0,0 1 0,-1 0 0,0 0 0,0 1 0,-1 1 0,-1 0 0,0 0 0,0 2 0,0-1 0,-1 1 0,-27-10 0,-73-21 0,-218-42 0,325 79 0,-72-15 0,-1 4 0,0 2 0,0 5 0,-93 4 0,157 2 0,0 1 0,0 0 0,0 1 0,0 1 0,0 0 0,0 1 0,1 0 0,0 1 0,0 1 0,1 0 0,-1 1 0,2 0 0,-23 20 0,-7 9 0,1-2 0,2 1 0,1 2 0,2 1 0,-40 58 0,22-11 0,3 2 0,5 2 0,4 2 0,-57 183 0,68-175 0,18-64 0,1 1 0,2 0 0,2 0 0,2 1 0,-3 42 0,9-52 0,2 1 0,0 0 0,2-1 0,1 1 0,1-1 0,2-1 0,1 1 0,0-1 0,2-1 0,23 40 0,0-10 0,2-2 0,2-1 0,3-2 0,1-2 0,3-2 0,88 71 0,-124-108-136,1-2-1,1 0 1,0 0-1,0-1 1,0 0-1,1-1 1,0 0-1,0-1 0,17 6 1,19-8-6690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1:17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0 721 116 0 0,'0'0'9260'0'0,"7"-4"-8726"0"0,4-3-256 0 0,-1-1-1 0 0,0 0 1 0 0,0 0 0 0 0,-1-1 0 0 0,0-1 0 0 0,0 0 0 0 0,-1 0 0 0 0,12-21 0 0 0,-7 8-11 0 0,-1 0 0 0 0,-2 0 1 0 0,14-46-1 0 0,12-78-327 0 0,-24 95 84 0 0,-11 46-25 0 0,8-26 24 0 0,-2 0 0 0 0,-2-1 0 0 0,0 0 0 0 0,-2-1 0 0 0,-3-60 0 0 0,0 93-24 0 0,0 1 1 0 0,0-1 0 0 0,0 0 0 0 0,-1 1 0 0 0,1-1 0 0 0,0 1-1 0 0,0-1 1 0 0,0 0 0 0 0,0 1 0 0 0,-1-1 0 0 0,1 1 0 0 0,0-1-1 0 0,-1 1 1 0 0,1-1 0 0 0,0 1 0 0 0,-1-1 0 0 0,1 1 0 0 0,-1-1-1 0 0,1 1 1 0 0,-1-1 0 0 0,1 1 0 0 0,-1 0 0 0 0,1-1 0 0 0,-1 1-1 0 0,1 0 1 0 0,-1-1 0 0 0,1 1 0 0 0,-1 0 0 0 0,1 0 0 0 0,-1 0-1 0 0,0-1 1 0 0,1 1 0 0 0,-1 0 0 0 0,1 0 0 0 0,-1 0 0 0 0,0 0 0 0 0,1 0-1 0 0,-1 0 1 0 0,0 0 0 0 0,1 0 0 0 0,-1 1 0 0 0,1-1 0 0 0,-1 0-1 0 0,0 0 1 0 0,1 0 0 0 0,-1 1 0 0 0,1-1 0 0 0,-1 0 0 0 0,1 0-1 0 0,-1 1 1 0 0,1-1 0 0 0,-1 1 0 0 0,-28 20-792 0 0,16-9 797 0 0,1 0 1 0 0,0 1-1 0 0,1 1 0 0 0,0 0 1 0 0,2 0-1 0 0,-1 1 0 0 0,2 0 1 0 0,-12 28-1 0 0,12-20 142 0 0,0 1 0 0 0,2 0 0 0 0,1 0 0 0 0,0 0 0 0 0,-1 40 0 0 0,6-19-25 0 0,2-1 0 0 0,1 1 1 0 0,3 0-1 0 0,1-1 0 0 0,3 0 1 0 0,21 62-1 0 0,-25-89-95 0 0,1-1 0 0 0,0 1-1 0 0,1-1 1 0 0,1-1 0 0 0,0 1 0 0 0,20 22-1 0 0,-25-33-5 0 0,0 0-1 0 0,1 0 1 0 0,-1 0-1 0 0,1-1 1 0 0,0 0-1 0 0,0 0 0 0 0,1-1 1 0 0,-1 1-1 0 0,1-1 1 0 0,0 0-1 0 0,0-1 1 0 0,0 1-1 0 0,0-1 0 0 0,0 0 1 0 0,0-1-1 0 0,1 1 1 0 0,-1-1-1 0 0,1-1 0 0 0,-1 1 1 0 0,1-1-1 0 0,11-1 1 0 0,-15-1-324 0 0,-1 1 1 0 0,1 0 0 0 0,-1-1 0 0 0,1 0-1 0 0,-1 0 1 0 0,1 0 0 0 0,-1 0 0 0 0,0 0-1 0 0,0 0 1 0 0,0 0 0 0 0,0-1-1 0 0,-1 1 1 0 0,1-1 0 0 0,-1 1 0 0 0,1-1-1 0 0,-1 0 1 0 0,0 0 0 0 0,2-4 0 0 0,4-15-3986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7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0 168 0 0,'0'0'8295'0'0,"-7"3"-7983"0"0,-3 2-93 0 0,-1 0 0 0 0,1 1 0 0 0,1 0 0 0 0,-11 8 0 0 0,17-12-168 0 0,-1 1 1 0 0,1-1-1 0 0,0 1 1 0 0,0 0-1 0 0,0 0 1 0 0,0 0-1 0 0,1 0 1 0 0,-1 0-1 0 0,1 1 1 0 0,0-1-1 0 0,0 1 0 0 0,0 0 1 0 0,0 0-1 0 0,1 0 1 0 0,0-1-1 0 0,-1 1 1 0 0,0 7-1 0 0,24-8 684 0 0,21 0-447 0 0,-24-3-320 0 0,1 2-1 0 0,-1 0 1 0 0,28 7 0 0 0,-40-7-25 0 0,-1 0 0 0 0,0 1 1 0 0,0 0-1 0 0,0 0 0 0 0,0 0 1 0 0,0 1-1 0 0,-1-1 0 0 0,1 1 1 0 0,-1 1-1 0 0,0-1 0 0 0,0 1 1 0 0,-1 0-1 0 0,1 0 0 0 0,3 7 1 0 0,0 0 71 0 0,0 1 1 0 0,-2 0 0 0 0,0 1 0 0 0,0 0-1 0 0,-1 0 1 0 0,-1 0 0 0 0,0 0-1 0 0,-1 1 1 0 0,-1 0 0 0 0,0-1 0 0 0,-2 21 1453 0 0,-6-42-645 0 0,-2-11-218 0 0,4 7-534 0 0,1-1 1 0 0,0 1 0 0 0,1-1-1 0 0,0 0 1 0 0,1 0-1 0 0,0-1 1 0 0,1 1-1 0 0,0 0 1 0 0,3-19-1 0 0,-1 23-49 0 0,0 0 0 0 0,0 1 1 0 0,1-1-1 0 0,0 1 0 0 0,0-1 0 0 0,0 1 0 0 0,1 0 0 0 0,0 1 0 0 0,1-1 0 0 0,-1 0 0 0 0,1 1 0 0 0,1 0 0 0 0,-1 1 1 0 0,1-1-1 0 0,11-8 0 0 0,-8 8-77 0 0,0 0-1 0 0,1 1 1 0 0,-1 0 0 0 0,1 0 0 0 0,0 1 0 0 0,1 1-1 0 0,-1-1 1 0 0,1 2 0 0 0,-1-1 0 0 0,1 1 0 0 0,0 1 0 0 0,13 0-1 0 0,-19 1 21 0 0,0 0-1 0 0,0 0 1 0 0,0 1-1 0 0,0 0 1 0 0,0 0-1 0 0,0 0 1 0 0,0 1-1 0 0,0-1 1 0 0,-1 1-1 0 0,1 0 1 0 0,-1 0-1 0 0,1 1 1 0 0,-1 0-1 0 0,0-1 1 0 0,0 1-1 0 0,0 1 1 0 0,0-1-1 0 0,-1 0 1 0 0,1 1-1 0 0,-1 0 1 0 0,0 0-1 0 0,0 0 1 0 0,0 0-1 0 0,-1 1 1 0 0,1-1-1 0 0,-1 1 1 0 0,0-1-1 0 0,2 9 1 0 0,0 0-10 0 0,-2 0-1 0 0,1 0 1 0 0,-2 1 0 0 0,1-1 0 0 0,-2 1-1 0 0,0-1 1 0 0,-1 1 0 0 0,0-1 0 0 0,-1 0-1 0 0,0 1 1 0 0,-7 18 0 0 0,-5 12 194 0 0,-3-2 0 0 0,-23 44 0 0 0,11-26 4 0 0,10-18-2 0 0,-79 188 595 0 0,91-217-159 0 0,7-21 1040 0 0,6-26-58 0 0,7-10-1533 0 0,2 1 0 0 0,1 0 0 0 0,3 2 0 0 0,1 0 0 0 0,37-54-1 0 0,-16 35-220 0 0,2 2-1 0 0,87-88 1 0 0,-119 135 154 0 0,44-41-253 0 0,-51 48 230 0 0,1 0-1 0 0,1 1 0 0 0,-1-1 0 0 0,0 1 1 0 0,1 0-1 0 0,0 1 0 0 0,0-1 1 0 0,0 1-1 0 0,7-2 0 0 0,-11 4-11 0 0,0 0 0 0 0,-1 0 0 0 0,1 0 0 0 0,0 0 0 0 0,0 0 0 0 0,0 0 0 0 0,-1 0 0 0 0,1 0 0 0 0,0 1 0 0 0,0-1 0 0 0,-1 0 0 0 0,1 1 0 0 0,0 0 0 0 0,-1-1 0 0 0,1 1 0 0 0,-1 0 0 0 0,1 0 0 0 0,-1 0 0 0 0,3 2 0 0 0,-1 0-7 0 0,-1 0 1 0 0,0-1-1 0 0,0 1 0 0 0,0 0 1 0 0,0 0-1 0 0,0 0 0 0 0,-1 1 1 0 0,1-1-1 0 0,1 5 0 0 0,0 6-42 0 0,0-1 1 0 0,-1 1-1 0 0,0 0 0 0 0,-1 14 0 0 0,-1-12 90 0 0,-1 0-1 0 0,0 0 1 0 0,-1 0-1 0 0,-1 0 1 0 0,0 0-1 0 0,-1-1 1 0 0,-1 1 0 0 0,-1-1-1 0 0,0 0 1 0 0,-11 19-1 0 0,7-16-679 0 0,-2-1 0 0 0,0 0 0 0 0,-1-1 0 0 0,0 0 0 0 0,-2-1 0 0 0,0 0 0 0 0,-30 22 0 0 0,-12 1-5979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03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264 1636 24575,'6'1'0,"0"1"0,-1 0 0,1 1 0,-1-1 0,1 1 0,-1 0 0,0 0 0,0 1 0,0 0 0,-1-1 0,7 8 0,6 4 0,146 95 0,-93-60 0,3-3 0,2-4 0,99 42 0,-151-76 0,0-1 0,0-1 0,1-1 0,36 4 0,97 0 0,-112-9 0,0-1 0,1-3 0,81-15 0,-22-4 0,60-15 0,-138 29 0,-1-1 0,0-1 0,-1-1 0,26-15 0,-20 7 0,0-1 0,41-35 0,-62 45 0,0 1 0,-1-1 0,0 0 0,-1-1 0,0 0 0,-1-1 0,0 1 0,0-1 0,-2-1 0,7-15 0,4-32 0,17-111 0,-10-65 0,-22 221 0,8-262 0,-11 244 0,0 0 0,-2 0 0,-2 0 0,-1 1 0,-2 0 0,-16-41 0,15 51 0,-1 1 0,-1 1 0,-1 0 0,-22-26 0,-69-67 0,93 103 0,-39-38 0,-3 3 0,-2 3 0,-1 2 0,-3 2 0,0 3 0,-3 2 0,-68-25 0,88 41 0,0 2 0,-1 2 0,0 2 0,-1 2 0,0 1 0,-1 3 0,-50 0 0,72 5 0,0 2 0,0 1 0,0 0 0,1 2 0,-1 1 0,1 0 0,-22 11 0,15-4 0,0 1 0,1 2 0,0 1 0,-36 30 0,13-2 0,3 2 0,1 2 0,3 1 0,-49 74 0,41-46 0,3 1 0,4 3 0,4 2 0,-42 117 0,59-129 0,3 1 0,3 1 0,3 0 0,4 1 0,-3 134 0,14-202-136,-1 0-1,2 0 1,-1 0-1,1 0 1,0 0-1,0 0 1,1 0-1,0-1 0,5 13 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04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857 1818 24575,'41'37'0,"2"-2"0,1-2 0,54 31 0,-17-11 0,-60-40 0,0-1 0,1 0 0,1-2 0,0 0 0,0-1 0,1-2 0,0-1 0,0 0 0,1-2 0,-1-1 0,1 0 0,41-3 0,-41 0 0,0-1 0,0-2 0,-1 0 0,33-10 0,-40 8 0,0-1 0,-1-1 0,0 0 0,-1-1 0,1-1 0,27-21 0,-20 11 0,-2-1 0,0-1 0,0 0 0,-2-2 0,-1 0 0,-1-1 0,-1-1 0,-1 0 0,22-52 0,-23 38 0,-1-1 0,-2-1 0,-2 0 0,-1 0 0,-2 0 0,0-57 0,-11-428 0,3 479 0,-2 0 0,-2 0 0,-2 1 0,-3 0 0,-23-66 0,23 82 0,-2 2 0,-1 0 0,-1 0 0,-1 1 0,-1 1 0,-2 1 0,0 0 0,-2 2 0,-30-28 0,26 30 0,2-2 0,-2 2 0,0 1 0,-2 1 0,-51-27 0,26 20 0,-71-29 0,103 48 0,0 1 0,0 0 0,-1 2 0,-34-3 0,-297 9 0,313 0 0,-62 11 0,86-10 0,0 1 0,0 1 0,1 0 0,-1 1 0,1 0 0,0 1 0,-17 12 0,-98 78 0,-160 156 0,264-228 0,2 1 0,0 1 0,1 1 0,2 1 0,1 0 0,1 2 0,2 0 0,1 1 0,1 1 0,2 0 0,1 0 0,2 1 0,1 1 0,-4 46 0,4 13 0,6 158 0,5-223 0,1 1 0,1-2 0,1 1 0,2-1 0,1 0 0,1 0 0,1-1 0,2-1 0,26 43 0,11 3 0,111 123 0,-99-124 0,-44-50-106,75 81 345,-80-90-488,0-1-1,0 0 0,1-1 0,0 0 1,27 13-1,5-7-6576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05.7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1146 1895 24575,'12'1'0,"0"0"0,0 1 0,0 1 0,-1 0 0,1 0 0,-1 1 0,17 9 0,-16-8 0,0 0 0,0 0 0,0-1 0,1-1 0,0 0 0,20 2 0,-14-5 0,0-2 0,-1 0 0,1-1 0,0-1 0,-1 0 0,0-2 0,0 0 0,0-1 0,-1-1 0,0 0 0,0-2 0,22-16 0,8-8 0,-2-3 0,72-76 0,92-129 0,-174 194 0,-2-2 0,-2-2 0,31-71 0,-37 62 0,-2-1 0,-4-1 0,-2 0 0,12-92 0,-23 111 0,-3 0 0,-1 0 0,-3-1 0,-1 1 0,-2 0 0,-3 0 0,-16-63 0,19 94 0,-1 0 0,0 0 0,-1 1 0,0 0 0,-1 0 0,0 0 0,-1 1 0,-1 0 0,-17-18 0,12 16 0,-1 1 0,-1 0 0,0 1 0,0 0 0,-1 1 0,-21-8 0,-17-2 0,0 2 0,0 3 0,-96-14 0,-12 7 0,0 6 0,-308 12 0,433 7 0,0 1 0,0 2 0,1 2 0,0 2 0,1 1 0,0 1 0,1 2 0,-35 20 0,21-6 0,2 1 0,0 3 0,3 2 0,-73 71 0,89-76 0,2 1 0,1 0 0,2 2 0,1 1 0,2 1 0,1 1 0,-16 39 0,17-27 0,2 2 0,2 0 0,2 0 0,-11 102 0,19-101 0,2 1 0,2-1 0,2 1 0,3-1 0,1 1 0,16 52 0,-5-39 0,4-2 0,2-1 0,3-1 0,3-1 0,2-1 0,3-2 0,2-1 0,2-2 0,3-2 0,57 57 0,-91-101-80,1 0 0,0 0-1,0-1 1,0 0 0,1-1-1,0 0 1,0 0 0,0-1-1,1 0 1,-1-1 0,1 0 0,0 0-1,0-1 1,0 0 0,0-1-1,11 0 1,6-1-6746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07.0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316 1868 24575,'73'3'0,"126"23"0,-83-9 0,98-7 0,-40-4 0,-123-1 0,16 2 0,1-2 0,-1-4 0,80-8 0,-127 3 0,-1-1 0,0-1 0,0 0 0,35-19 0,1 0 0,-6 6 0,-1-3 0,58-35 0,-91 47 0,0 0 0,0-1 0,-2-1 0,1 0 0,-1-1 0,-1 0 0,0-1 0,-1 0 0,-1-1 0,14-25 0,-12 16 0,-1-2 0,-1 1 0,-1-2 0,-1 1 0,-2-1 0,0 0 0,-2 0 0,1-36 0,-2-39 0,-5 1 0,-4-1 0,-5 1 0,-27-116 0,32 195 0,-2 1 0,0 0 0,-1 1 0,-1 0 0,0 1 0,-2 0 0,-26-33 0,-8-2 0,-59-51 0,91 91 0,-30-27 0,-1 2 0,-2 1 0,-1 3 0,-2 2 0,-2 2 0,0 3 0,-2 1 0,-62-20 0,93 40 0,0 1 0,0 2 0,-1 0 0,1 1 0,-1 1 0,0 1 0,-33 4 0,24 1 0,0 2 0,1 1 0,0 1 0,-51 22 0,22-5 0,1 3 0,-101 64 0,127-68 0,1 0 0,1 3 0,2 0 0,0 2 0,-43 56 0,40-38 0,3 2 0,1 1 0,-37 89 0,31-47 0,-31 127 0,44-125-341,4 0 0,4 1-1,-2 105 1,15-163-6485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09.8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381 1745 24575,'7'6'0,"0"-1"0,0 0 0,0 0 0,1-1 0,12 6 0,24 14 0,-1 9 0,-19-14 0,2-1 0,0-1 0,31 16 0,-9-10 0,0-3 0,97 27 0,-127-42 0,0-2 0,0 0 0,0-1 0,1-1 0,-1-1 0,0-1 0,1 0 0,-1-1 0,0-1 0,0-1 0,33-11 0,-42 11 0,0 0 0,0-1 0,-1-1 0,1 1 0,-1-1 0,0-1 0,0 0 0,-1 0 0,10-12 0,5-10 0,25-43 0,2-4 0,114-138 0,-148 195 0,-1 0 0,-1 0 0,0-1 0,-1-1 0,-2 0 0,0 0 0,-1-1 0,-1-1 0,-1 1 0,-1-1 0,-1 0 0,-2-1 0,2-30 0,-7-369 0,1 397 0,-2 0 0,-1-1 0,-1 1 0,-1 0 0,-1 1 0,-1 0 0,-1 0 0,-18-32 0,-3 0 0,-4 1 0,-66-87 0,73 111 0,-2 0 0,0 2 0,-2 1 0,-2 2 0,-41-28 0,58 46 0,-1 0 0,1 1 0,-1 1 0,-1 0 0,1 2 0,-1 0 0,0 1 0,0 0 0,-1 2 0,1 0 0,0 1 0,-1 1 0,-28 4 0,34-2 0,-1 1 0,2 0 0,-1 2 0,0-1 0,-16 9 0,-57 36 0,82-47 0,-51 35 0,-61 52 0,-42 29 0,125-96 0,1 2 0,0 1 0,2 1 0,-39 45 0,51-54 0,2 2 0,0 0 0,1 1 0,1 0 0,1 1 0,1 1 0,-11 27 0,-34 122 0,55-165-170,0-1-1,0 1 0,0-1 1,0 0-1,-1 0 0,0 0 1,-4 7-1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12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2052 24575,'1'-3'0,"1"-1"0,-1 0 0,1 1 0,0-1 0,0 1 0,0-1 0,0 1 0,0 0 0,1 0 0,0 0 0,5-5 0,5-5 0,59-75 0,167-195 0,-167 206 0,124-103 0,218-122 0,-270 202 0,63-40 0,129-95 0,-145 100 0,-160 117 0,1 1 0,1 1 0,0 3 0,54-16 0,293-75 0,429-102 0,-692 185 0,202-9 0,118 31 0,-370 2 0,1 2 0,-1 3 0,0 4 0,-1 2 0,95 33 0,212 83 0,43 17 0,-320-111 0,510 203 0,-439-164 0,243 149 0,-145-30 0,-16 20 0,-173-147 0,60 55 0,110 94 0,-186-166 0,234 202 0,-209-172 0,97 117 0,136 171 0,-311-360 0,56 60 0,3-4 0,3-2 0,132 90 0,437 295 0,-347-201 0,-283-239 0,140 119 0,34 32 0,-157-134 0,215 202 0,-187-185 0,110 66 0,-143-93 120,-20-13-144,0-1 1,1 0-1,-1 0 1,0 0-1,0 0 1,1 1-1,-1-1 0,0 0 1,0 0-1,1 0 1,-1 1-1,0-1 1,0 0-1,0 0 0,0 1 1,1-1-1,-1 0 1,0 1-1,0-1 1,0 0-1,0 0 0,0 1 1,0-1-1,0 0 1,0 1-1,0-1 1,0 0-1,0 1 0,0-1 1,0 0-1,0 0 1,0 1-1,0-1 1,0 0-1,0 1 0,0-1 1,-1 0-1,1 0 1,0 1-1,0-1 1,0 0-1,0 0 0,-1 1 1,1-1-1,0 0 1,0 0-1,0 0 1,-1 1-1,1-1 0,0 0 1,0 0-1,-1 0 1,1 0-1,0 0 1,-1 1-1,1-1 0,0 0 1,0 0-1,-1 0 1,1 0-1,0 0 1,-1 0-1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14.6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1223 24575,'44'0'0,"24"-1"0,-1 3 0,113 18 0,-60 4 0,122 8 0,-239-32 0,0 1 0,0-1 0,-1 0 0,1 0 0,0 0 0,0-1 0,0 1 0,0-1 0,0 1 0,-1-1 0,1 0 0,0 0 0,0 0 0,-1-1 0,1 1 0,-1-1 0,1 1 0,-1-1 0,0 0 0,0 0 0,3-2 0,-3-1 0,1 1 0,0-1 0,-1 0 0,0 0 0,0 0 0,0 0 0,-1-1 0,0 1 0,0 0 0,0-1 0,0-5 0,0-17 0,0 0 0,-2 0 0,-1 0 0,-1 0 0,-12-45 0,-51-135 0,6 20 0,55 167 0,2 1 0,1-1 0,1-31 0,1 36 0,0 0 0,-1 0 0,-1 0 0,0 0 0,-1 0 0,-10-28 0,-4 2-227,2-2-1,2 0 1,2-1-1,2 0 1,-4-48-1,10 57-6598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25.0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131 22 24575,'0'-4'0,"0"-6"0,-9 3 0,-8 11 0,0 15 0,2 8 0,0 12 0,2 4 0,3 9 0,4-1 0,2-5 0,-2-5 0,0-1 0,1-3 0,1-4 0,2-2 0,0-7-8191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4:26.2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24575,'9'5'0,"7"5"0,6 5 0,3 1 0,-3 6 0,4 4 0,2-2 0,1-2 0,-5 1 0,-6-4-8191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02.9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678 1300 24575,'85'1'0,"98"-2"0,-150-3 0,0-2 0,-1-1 0,0-2 0,41-15 0,21-7 0,-59 22 0,209-69 0,-218 66 0,46-29 0,10-5 0,-70 39 0,-1 1 0,0-2 0,-1 1 0,0-2 0,0 1 0,-1-1 0,0 0 0,14-20 0,-8 9 0,-1-1 0,-2-1 0,18-38 0,-24 40 0,0 0 0,-2 0 0,0 0 0,-2-1 0,0 0 0,-1 1 0,-3-37 0,1 19 0,2 2 0,-3 0 0,-1 0 0,-2 0 0,-1 0 0,-2 1 0,-23-65 0,26 89 0,-2 0 0,1 1 0,-1 0 0,-1 1 0,1-1 0,-2 2 0,1-1 0,-1 1 0,-1 0 0,1 1 0,-1 0 0,-1 0 0,-20-9 0,4 8 0,0 0 0,0 2 0,-1 1 0,0 1 0,-31 0 0,-5-1 0,-15-3 0,-124-18 0,-133-27 0,298 49 0,0 1 0,0 3 0,0 1 0,0 2 0,0 1 0,0 3 0,1 0 0,0 3 0,0 1 0,-57 26 0,81-30 0,0 0 0,1 1 0,0 1 0,0 0 0,1 1 0,0 0 0,-16 21 0,-1 6 0,-26 47 0,4-6 0,34-54 0,2 1 0,0 1 0,2 0 0,1 1 0,1 0 0,2 1 0,0 0 0,2 1 0,-3 37 0,1 30 0,9 141 0,1-109 0,-3-18 0,-2-51 0,3 0 0,3 0 0,16 92 0,-17-140 0,1 0 0,1-1 0,0 0 0,0 1 0,1-1 0,0-1 0,1 1 0,0-1 0,0 0 0,1 0 0,1-1 0,-1 0 0,14 11 0,-9-10 0,0 0 0,1-1 0,1-1 0,-1 0 0,1-1 0,0 0 0,1-1 0,-1-1 0,19 4 0,-11-4-1365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20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3940 0 0,'0'0'7794'0'0,"15"14"-7434"0"0,432 379 1571 0 0,250 243-835 0 0,-696-635-1096 0 0,88 89 125 0 0,130 172 0 0 0,-204-240-327 0 0,-1 0-1 0 0,-1 1 1 0 0,-1 0 0 0 0,15 43 0 0 0,-27-66 199 0 0,1 0 1 0 0,-1 0-1 0 0,0 1 1 0 0,0-1-1 0 0,0 0 1 0 0,1 1-1 0 0,-1-1 1 0 0,0 0-1 0 0,0 0 1 0 0,0 1-1 0 0,0-1 1 0 0,0 0-1 0 0,0 1 1 0 0,1-1-1 0 0,-1 0 1 0 0,0 1-1 0 0,0-1 1 0 0,0 0-1 0 0,0 1 1 0 0,0-1-1 0 0,0 0 0 0 0,-1 1 1 0 0,1-1-1 0 0,0 0 1 0 0,0 0-1 0 0,0 1 1 0 0,0-1-1 0 0,0 0 1 0 0,0 1-1 0 0,0-1 1 0 0,-1 0-1 0 0,1 0 1 0 0,0 1-1 0 0,0-1 1 0 0,0 0-1 0 0,-1 0 1 0 0,1 1-1 0 0,0-1 1 0 0,0 0-1 0 0,-1 1 1 0 0,-12-9-232 0 0,-13-21-1221 0 0,23 26 896 0 0,1-1-1 0 0,-1 0 1 0 0,1 0 0 0 0,0 0 0 0 0,1-1-1 0 0,-1 1 1 0 0,1 0 0 0 0,-2-8 0 0 0,2-25-4160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07.0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09.4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7235 8634 24575,'0'1'0,"-1"0"0,1 0 0,0 0 0,-1 0 0,1 0 0,-1 0 0,0 0 0,1-1 0,-1 1 0,0 0 0,1 0 0,-1-1 0,0 1 0,0 0 0,0-1 0,1 1 0,-1-1 0,0 1 0,0-1 0,0 1 0,0-1 0,0 0 0,0 0 0,-1 1 0,-31 7 0,27-7 0,-92 13 0,-1-5 0,-148-5 0,149-4 0,-1082 0 0,480-1 0,164-22 0,421 10 0,1-6 0,-185-53 0,-422-211 0,701 275 0,-68-31 0,2-3 0,2-3 0,2-5 0,3-3 0,1-3 0,4-4 0,-93-94 0,-139-214 0,33-27 0,-40-127 0,30-18 0,20-8 0,45-17 0,-122-619 0,254 743 0,24-4 0,36 250 0,-15-294 0,40 359 0,29-232 0,-18 292 0,4 1 0,3 0 0,2 1 0,4 1 0,2 0 0,4 2 0,62-106 0,145-170 0,-195 285 0,-14 19 0,1 1 0,47-46 0,-39 50 0,1 2 0,2 2 0,55-31 0,138-50 0,-183 89 0,2 1 0,-1 3 0,63-12 0,17 8-682,190-5-1,-277 25-6143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10.4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24575,'0'6'0,"1"1"0,0-1 0,1 0 0,-1 0 0,1 0 0,0 0 0,1 0 0,-1 0 0,1-1 0,0 1 0,4 5 0,9 10 0,23 25 0,-29-34 0,359 352 0,-233-237 0,92 73 0,-155-138 0,-65-56 0,0 1 0,0 1 0,-1 0 0,13 16 0,-19-22 0,1 1 0,-1-1 0,0 1 0,1 0 0,-1-1 0,0 1 0,-1 0 0,1 0 0,0 0 0,-1 0 0,0 0 0,1-1 0,-1 1 0,-1 0 0,1 0 0,0 0 0,-1 0 0,1 0 0,-1 0 0,0 0 0,0-1 0,-1 4 0,-5 8 0,-1-1 0,-1 0 0,1 0 0,-2-1 0,-14 14 0,-62 54 0,65-60 0,-56 47 0,18-18 0,3 3 0,-55 65 0,87-82-1365,9-5-5461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13.6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24575,'0'4'0,"0"15"0,0 9 0,0 12 0,0 9 0,0 0 0,0 5 0,0 2 0,0 5 0,0 1 0,0-10-8191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21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 24575,'13'-5'0,"23"-1"0,12 0 0,18 1 0,13 2 0,8-3 0,2-1 0,-6 1 0,1 1 0,-13 2-8191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21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24575,'0'9'0,"0"7"0,0 6 0,0 16 0,0 6 0,0 9 0,0 4 0,0-3 0,0-2 0,0-5 0,0-2 0,0 0 0,0-3 0,0-9-8191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22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24575,'0'4'0,"0"15"0,0 13 0,0 14 0,0 4 0,0-2 0,0 3 0,0-2 0,0-4 0,0-3 0,0-2 0,-4-5 0,-2-3 0,-4 1 0,0-5-8191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18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24575,'0'525'0,"3"-459"59,21 112 0,-13-113-801,4 121 1,-15-157-6085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19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24575,'4'-4'0,"11"-2"0,7-8 0,4-3 0,24-2 0,21-2 0,12 2 0,1 5 0,-15 4-8191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19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0 148 24575,'18'0'0,"14"-5"0,11-9 0,11-3 0,10-3 0,12 2 0,-3-5 0,-10 1 0,-10 5 0,-15 5-8191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20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787 0 4744 0 0,'0'0'3271'0'0,"7"16"-2667"0"0,10 25-143 0 0,-2 0 0 0 0,-1 0-1 0 0,8 49 1 0 0,-18-69-356 0 0,-1 1-1 0 0,-1 0 1 0 0,-2-1 0 0 0,0 1-1 0 0,-1 0 1 0 0,-4 24-1 0 0,4-39-72 0 0,-1 0 0 0 0,0 0 0 0 0,0 0 0 0 0,0 0 0 0 0,-1 0-1 0 0,0 0 1 0 0,0-1 0 0 0,-1 1 0 0 0,0-1 0 0 0,0 0 0 0 0,-1 0 0 0 0,1-1-1 0 0,-1 1 1 0 0,0-1 0 0 0,-1 0 0 0 0,1 0 0 0 0,-1-1 0 0 0,0 0 0 0 0,0 0-1 0 0,0 0 1 0 0,-12 5 0 0 0,1-3 68 0 0,0-1 0 0 0,-1 0 0 0 0,1-1-1 0 0,-1-1 1 0 0,0-1 0 0 0,-19 0 0 0 0,-108-9 400 0 0,108 4-558 0 0,0 0 0 0 0,0 3 0 0 0,-66 6 0 0 0,65 3-380 0 0,-40 13 1 0 0,42-10-3262 0 0,-48 8-1 0 0,59-17-872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20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24575,'0'5'0,"0"9"0,0 8 0,0 4 0,0 11 0,0 3 0,0 0 0,0-3 0,0 2 0,0-3 0,0 3 0,0 2 0,0 0 0,0-4 0,0-2 0,0-9-8191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24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206 106 24575,'1'-2'0,"0"0"0,0 0 0,0 0 0,0 0 0,0 0 0,-1 0 0,1-1 0,-1 1 0,1 0 0,-1-1 0,0 1 0,0 0 0,0-1 0,0 1 0,0 0 0,-1 0 0,1-1 0,-1 1 0,1 0 0,-1 0 0,0-1 0,-2-2 0,1 2 0,-1-1 0,1 1 0,-1 0 0,0 0 0,0 1 0,0-1 0,-1 1 0,1-1 0,-1 1 0,1 0 0,-1 0 0,-4-1 0,0 0 0,-1 0 0,0 0 0,0 1 0,0 0 0,0 0 0,0 1 0,0 1 0,-1-1 0,1 1 0,0 1 0,-11 1 0,18-1 0,0 0 0,0-1 0,-1 1 0,1 0 0,0 0 0,0 0 0,0 0 0,0 1 0,0-1 0,0 0 0,0 1 0,1 0 0,-1-1 0,1 1 0,-1 0 0,1 0 0,-1 0 0,1 0 0,-2 3 0,2-2 0,0 1 0,0-1 0,0 1 0,1 0 0,0-1 0,-1 1 0,1-1 0,0 1 0,0 0 0,1-1 0,1 7 0,0-1 0,1 0 0,0 0 0,0 0 0,1-1 0,0 1 0,1-1 0,0 0 0,0 0 0,7 8 0,-3-7-76,0-1 1,1 1-1,0-2 0,0 1 0,1-1 0,0-1 0,0 0 0,0 0 1,1-1-1,-1-1 0,1 0 0,1-1 0,-1 0 0,0 0 1,1-2-1,-1 1 0,25-2 0,-10 0-6750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25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191 217 24575,'24'1'0,"-10"0"0,0-1 0,0-1 0,-1 0 0,17-3 0,-27 3 0,0 0 0,0 0 0,0 0 0,0 0 0,0 0 0,-1 0 0,1-1 0,0 1 0,-1-1 0,1 0 0,-1 0 0,0 0 0,0 0 0,0 0 0,0 0 0,0-1 0,0 1 0,0-1 0,-1 1 0,1-1 0,-1 0 0,0 1 0,0-1 0,1-4 0,-1 4 0,-1 1 0,1-1 0,-1 0 0,0 1 0,0-1 0,0 0 0,0 1 0,0-1 0,-1 0 0,1 1 0,-1-1 0,0 0 0,0 1 0,0-1 0,0 1 0,-2-4 0,0 1 0,0 1 0,-1-1 0,0 1 0,0 0 0,0 0 0,0 1 0,-7-6 0,-6-1 0,0 0 0,-1 2 0,-25-10 0,43 18 0,-14-6 0,1 1 0,-1 0 0,0 1 0,0 1 0,-22-2 0,32 4 0,0 1 0,0 1 0,0-1 0,0 0 0,0 1 0,1 0 0,-1 0 0,0 0 0,1 0 0,-1 1 0,0-1 0,1 1 0,0 0 0,-1 0 0,1 0 0,0 1 0,0-1 0,0 1 0,1-1 0,-1 1 0,0 0 0,1 0 0,0 0 0,0 1 0,-4 6 0,2 1 0,0 0 0,0 1 0,1 0 0,0 0 0,1 0 0,1 0 0,0 0 0,1 0 0,0 0 0,0 1 0,1-1 0,1 0 0,0 0 0,1 0 0,0-1 0,1 1 0,9 19 0,-9-26-91,0 0 0,0 0 0,1 0 0,0-1 0,-1 0 0,2 0 0,-1 0 0,0 0 0,1-1 0,-1 0 0,1 0 0,0-1 0,0 0 0,11 3 0,13 2-6735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36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24575,'0'-9'0,"18"-2"0,14-1 0,11 3 0,11 3 0,6 2 0,-4-2 0,-7-1 0,-11 1-8191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47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24575,'9'0'0,"16"0"0,12 0 0,14 0 0,2 0 0,1 0 0,1 0 0,-6 0 0,-6 0 0,-10 0-8191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4984 0 0,'0'0'5742'0'0,"-8"17"-7027"0"0,-24 52 1200 0 0,30-63 70 0 0,0 1 0 0 0,0 0 0 0 0,1 0 0 0 0,0 0 0 0 0,0 0 0 0 0,1 0 0 0 0,-1 0 0 0 0,1 0 0 0 0,1 0 0 0 0,0 0 0 0 0,0 0 0 0 0,0 0 0 0 0,1-1 1 0 0,0 1-1 0 0,0 0 0 0 0,0-1 0 0 0,1 1 0 0 0,0-1 0 0 0,1 0 0 0 0,-1 0 0 0 0,1 0 0 0 0,7 8 0 0 0,-8-10 12 0 0,-1-1-1 0 0,1 0 1 0 0,0 0-1 0 0,0-1 1 0 0,0 1-1 0 0,0 0 1 0 0,0-1-1 0 0,1 0 1 0 0,-1 0-1 0 0,1 0 1 0 0,0 0-1 0 0,-1-1 1 0 0,1 1-1 0 0,0-1 1 0 0,0 0-1 0 0,0 0 1 0 0,0 0-1 0 0,6 0 1 0 0,-5-2-5 0 0,1 1-1 0 0,-1-1 1 0 0,0 0 0 0 0,0 0-1 0 0,0-1 1 0 0,0 1 0 0 0,-1-1 0 0 0,1 0-1 0 0,0-1 1 0 0,-1 1 0 0 0,1-1 0 0 0,7-5-1 0 0,-2-1 59 0 0,-1 0 0 0 0,1 0 0 0 0,-2 0 0 0 0,1-1-1 0 0,-1-1 1 0 0,-1 1 0 0 0,0-1 0 0 0,0 0 0 0 0,-1-1-1 0 0,8-20 1 0 0,-2-22 960 0 0,-10 51-770 0 0,3 33-2628 0 0,-1-14 2416 0 0,1 0 0 0 0,0-1-1 0 0,1 0 1 0 0,1 0 0 0 0,0 0 0 0 0,2-1 0 0 0,-1 0-1 0 0,15 17 1 0 0,-16-22 0 0 0,1-1 0 0 0,-1 0 0 0 0,2 0 1 0 0,-1-1-1 0 0,1 0 0 0 0,0 0 0 0 0,0-1 0 0 0,1 0 0 0 0,0-1 0 0 0,0 0 0 0 0,0-1 0 0 0,1 0 0 0 0,12 3 0 0 0,-21-6 47 0 0,0-1-1 0 0,0 0 1 0 0,0 1-1 0 0,-1-1 1 0 0,1 0-1 0 0,0 0 0 0 0,0 0 1 0 0,0 0-1 0 0,0 0 1 0 0,-1-1-1 0 0,1 1 1 0 0,0 0-1 0 0,0-1 0 0 0,0 0 1 0 0,-1 1-1 0 0,1-1 1 0 0,0 0-1 0 0,-1 0 1 0 0,1 0-1 0 0,-1 0 0 0 0,4-2 1 0 0,-3 0 29 0 0,0 1 0 0 0,0-1-1 0 0,0 0 1 0 0,0 0 0 0 0,-1 0 0 0 0,1 0 0 0 0,-1 0 0 0 0,0 0 0 0 0,0-1 0 0 0,0 1-1 0 0,1-4 1 0 0,0-7 46 0 0,0 0 0 0 0,-1 0 0 0 0,-1 0 0 0 0,-3-26 0 0 0,2 31-170 0 0,-1 1 0 0 0,1 0 0 0 0,-2 0 0 0 0,1 0-1 0 0,-1 0 1 0 0,0 0 0 0 0,-1 1 0 0 0,0-1 0 0 0,0 1 0 0 0,-1 0 0 0 0,-10-12-1 0 0,10 14-476 0 0,0-1 0 0 0,0 2 0 0 0,-1-1 0 0 0,1 0 0 0 0,-1 1 0 0 0,0 0 0 0 0,-1 1 0 0 0,1-1 0 0 0,-8-2 0 0 0,-13-3-3364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2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8021 0 0,'0'0'5132'0'0,"9"20"-6193"0"0,0-2 1120 0 0,0 1-14 0 0,-1 1-1 0 0,0 0 1 0 0,-1 0 0 0 0,-1 0-1 0 0,4 29 1 0 0,-2 28 113 0 0,-3 0 0 0 0,-3 0 1 0 0,-4 0-1 0 0,-4 0 0 0 0,-24 128 0 0 0,27-191 465 0 0,6-25 41 0 0,7-22-1215 0 0,3 1 170 0 0,2 0-1 0 0,2 1 1 0 0,1 0-1 0 0,37-49 1 0 0,-54 79 348 0 0,0 0 0 0 0,0 0 0 0 0,0 0 1 0 0,-1 0-1 0 0,1 1 0 0 0,0-1 0 0 0,0 0 0 0 0,0 0 0 0 0,0 1 0 0 0,0-1 0 0 0,0 1 1 0 0,1-1-1 0 0,-1 1 0 0 0,0-1 0 0 0,0 1 0 0 0,0-1 0 0 0,1 1 0 0 0,-1 0 0 0 0,0 0 0 0 0,0 0 1 0 0,0 0-1 0 0,1 0 0 0 0,-1 0 0 0 0,0 0 0 0 0,0 0 0 0 0,3 1 0 0 0,-1 0 24 0 0,-1 0-1 0 0,1 1 0 0 0,-1-1 1 0 0,0 1-1 0 0,1-1 0 0 0,-1 1 1 0 0,0 0-1 0 0,0 0 0 0 0,0 0 1 0 0,0 0-1 0 0,2 4 0 0 0,3 4 34 0 0,0 1 0 0 0,-1 1 0 0 0,0-1 0 0 0,4 14 0 0 0,29 99 519 0 0,-8-19-1568 0 0,-5-38-3279 0 0,-18-55 1960 0 0,4-6-495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3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3512 0 0,'0'0'6847'0'0,"3"4"-7326"0"0,0 0 504 0 0,-1 0 1 0 0,1 0-1 0 0,-1 1 1 0 0,0-1-1 0 0,0 1 1 0 0,0 0-1 0 0,0 0 0 0 0,-1 0 1 0 0,0-1-1 0 0,0 1 1 0 0,0 0-1 0 0,-1 1 1 0 0,0 8-1 0 0,0 11 198 0 0,-5 39 0 0 0,5-59-189 0 0,-12 67-496 0 0,11-66-135 0 0,0 0 0 0 0,-1 0 0 0 0,0 0 0 0 0,-1 1 0 0 0,1-2 0 0 0,-1 1 0 0 0,0 0 0 0 0,-7 8 0 0 0,5-10-1076 0 0,-1-3-295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3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96 3556 0 0,'0'0'5628'0'0,"-10"13"-6232"0"0,-29 44 520 0 0,38-55 78 0 0,-1 0 0 0 0,1 0 0 0 0,0-1 0 0 0,1 1 0 0 0,-1 0 0 0 0,0 0 0 0 0,0 0 0 0 0,1 0 0 0 0,-1 0 0 0 0,1 0 0 0 0,0 0 0 0 0,-1 0 0 0 0,1 0 0 0 0,0 0 0 0 0,0 1 0 0 0,1-1 0 0 0,-1 0 0 0 0,0 0 0 0 0,1 0 0 0 0,-1 0 0 0 0,1 0 1 0 0,-1 0-1 0 0,1 0 0 0 0,0-1 0 0 0,0 1 0 0 0,0 0 0 0 0,0 0 0 0 0,0 0 0 0 0,1-1 0 0 0,-1 1 0 0 0,0-1 0 0 0,1 1 0 0 0,-1-1 0 0 0,3 2 0 0 0,1 1 57 0 0,0 0 1 0 0,1-1 0 0 0,-1 0 0 0 0,1 0-1 0 0,0 0 1 0 0,-1-1 0 0 0,1 0-1 0 0,7 2 1 0 0,-11-4-26 0 0,0 1 0 0 0,0-1 0 0 0,-1 1 0 0 0,1-1 0 0 0,0 0 0 0 0,0 0-1 0 0,0 0 1 0 0,0 0 0 0 0,0 0 0 0 0,0 0 0 0 0,0 0 0 0 0,0-1 0 0 0,-1 1 0 0 0,1-1 0 0 0,0 1 0 0 0,0-1 0 0 0,0 0-1 0 0,-1 1 1 0 0,1-1 0 0 0,0 0 0 0 0,-1 0 0 0 0,1-1 0 0 0,2-1 0 0 0,-2 0 6 0 0,-1 1-1 0 0,1-1 1 0 0,-1 1-1 0 0,0-1 1 0 0,0 0-1 0 0,0 1 1 0 0,0-1 0 0 0,0 0-1 0 0,-1 0 1 0 0,1 0-1 0 0,-1 0 1 0 0,0 0 0 0 0,0 0-1 0 0,0-2 1 0 0,0-6 13 0 0,-1 0-1 0 0,-1 0 1 0 0,0 0 0 0 0,-1 1 0 0 0,0-1 0 0 0,0 1-1 0 0,-8-16 1 0 0,7 18-92 0 0,0 1-1 0 0,-1 0 1 0 0,0 0 0 0 0,-1 0-1 0 0,0 1 1 0 0,0 0-1 0 0,0 0 1 0 0,-1 0-1 0 0,1 1 1 0 0,-1 0 0 0 0,-1 0-1 0 0,1 0 1 0 0,-1 1-1 0 0,1 0 1 0 0,-1 1-1 0 0,0 0 1 0 0,-1 0 0 0 0,1 1-1 0 0,0 0 1 0 0,-1 0-1 0 0,1 1 1 0 0,-1 0-1 0 0,0 1 1 0 0,1-1 0 0 0,-1 2-1 0 0,0-1 1 0 0,1 1-1 0 0,-17 4 1 0 0,22-4-219 0 0,1 0 0 0 0,-1 0 1 0 0,1 0-1 0 0,-1 0 0 0 0,1 0 1 0 0,-1 1-1 0 0,1-1 0 0 0,0 1 0 0 0,0-1 1 0 0,0 1-1 0 0,0 0 0 0 0,0 0 1 0 0,0 0-1 0 0,0 0 0 0 0,1 0 0 0 0,-3 4 1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4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8689 0 0,'0'0'2157'0'0,"1"16"-2349"0"0,-2 302 1769 0 0,0 16-763 0 0,3-299-776 0 0,2 1 0 0 0,1 0 0 0 0,2-1 0 0 0,1 0 0 0 0,25 66 0 0 0,-28-90-60 0 0,-1 0 0 0 0,2 0 0 0 0,-1-1 0 0 0,2 0 0 0 0,-1 0 0 0 0,14 14 0 0 0,-19-22 41 0 0,1 1 0 0 0,0-1-1 0 0,0 0 1 0 0,0-1 0 0 0,0 1 0 0 0,0 0 0 0 0,0-1 0 0 0,1 1 0 0 0,-1-1 0 0 0,1 1 0 0 0,-1-1 0 0 0,1 0 0 0 0,-1 0 0 0 0,1 0 0 0 0,0-1 0 0 0,-1 1 0 0 0,1-1 0 0 0,0 1 0 0 0,0-1-1 0 0,-1 0 1 0 0,1 0 0 0 0,0 0 0 0 0,0 0 0 0 0,-1-1 0 0 0,1 1 0 0 0,0-1 0 0 0,-1 1 0 0 0,1-1 0 0 0,0 0 0 0 0,-1 0 0 0 0,1 0 0 0 0,-1-1 0 0 0,5-2 0 0 0,17-15-41 0 0,0 0 0 0 0,-1-2 1 0 0,-2-1-1 0 0,35-44 0 0 0,64-108-584 0 0,-102 147 584 0 0,-9 15 87 0 0,0 0 1 0 0,-1-1-1 0 0,-1 0 0 0 0,0-1 1 0 0,0 0-1 0 0,-2 0 0 0 0,7-21 1 0 0,-12 35-58 0 0,0 0 1 0 0,0 0 0 0 0,0-1 0 0 0,0 1 0 0 0,0 0-1 0 0,0 0 1 0 0,0 0 0 0 0,0-1 0 0 0,0 1 0 0 0,0 0-1 0 0,0 0 1 0 0,0 0 0 0 0,0-1 0 0 0,0 1 0 0 0,0 0-1 0 0,0 0 1 0 0,0 0 0 0 0,0-1 0 0 0,0 1 0 0 0,0 0-1 0 0,0 0 1 0 0,0 0 0 0 0,0-1 0 0 0,-1 1 0 0 0,1 0 0 0 0,0 0-1 0 0,0 0 1 0 0,0 0 0 0 0,0-1 0 0 0,0 1 0 0 0,0 0-1 0 0,-1 0 1 0 0,1 0 0 0 0,0 0 0 0 0,0 0 0 0 0,0 0-1 0 0,-1-1 1 0 0,1 1 0 0 0,0 0 0 0 0,0 0 0 0 0,0 0-1 0 0,-1 0 1 0 0,-10 4-140 0 0,-10 11-176 0 0,5 1 334 0 0,0 0-1 0 0,2 1 1 0 0,0 0-1 0 0,1 1 1 0 0,0 1-1 0 0,-12 26 1 0 0,19-33-64 0 0,1 0-1 0 0,0 0 1 0 0,0 1 0 0 0,2-1 0 0 0,-1 1 0 0 0,2 0 0 0 0,0 0 0 0 0,0 0-1 0 0,1 1 1 0 0,1-1 0 0 0,0 0 0 0 0,2 14 0 0 0,0-20 60 0 0,0 1 1 0 0,1-1-1 0 0,0 0 0 0 0,0 0 0 0 0,0 0 1 0 0,1 0-1 0 0,0-1 0 0 0,0 0 1 0 0,1 1-1 0 0,0-2 0 0 0,0 1 1 0 0,0 0-1 0 0,1-1 0 0 0,0 0 1 0 0,0 0-1 0 0,0-1 0 0 0,0 0 1 0 0,1 0-1 0 0,0 0 0 0 0,0-1 1 0 0,0 0-1 0 0,0 0 0 0 0,0-1 1 0 0,1 0-1 0 0,9 2 0 0 0,-8-2-4 0 0,1-1-1 0 0,-1 1 1 0 0,0-2-1 0 0,1 1 1 0 0,-1-2-1 0 0,1 1 1 0 0,-1-1-1 0 0,1 0 1 0 0,10-4-1 0 0,-14 4-168 0 0,0-1 1 0 0,0-1-1 0 0,0 1 0 0 0,-1-1 0 0 0,1 0 0 0 0,-1 0 0 0 0,1-1 0 0 0,-1 1 0 0 0,0-1 1 0 0,0-1-1 0 0,-1 1 0 0 0,1 0 0 0 0,7-11 0 0 0,-3-7-2277 0 0,-7-13-2079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8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179 207 496 0 0,'0'0'3694'0'0,"12"-16"-2986"0"0,0 1-454 0 0,2-2 239 0 0,-1 0-1 0 0,0-1 1 0 0,-1 0-1 0 0,11-25 1 0 0,-21 38-12 0 0,1 0 0 0 0,-1-1-1 0 0,-1 1 1 0 0,1 0 0 0 0,-1 0 0 0 0,0-1 0 0 0,0 1 0 0 0,0-11 0 0 0,-2 16-458 0 0,1-1 0 0 0,0 1 1 0 0,0 0-1 0 0,-1-1 0 0 0,1 1 0 0 0,0 0 0 0 0,-1 0 1 0 0,1-1-1 0 0,0 1 0 0 0,-1 0 0 0 0,1 0 0 0 0,0-1 1 0 0,-1 1-1 0 0,1 0 0 0 0,0 0 0 0 0,-1 0 0 0 0,1 0 0 0 0,-1 0 1 0 0,1-1-1 0 0,-1 1 0 0 0,1 0 0 0 0,0 0 0 0 0,-1 0 1 0 0,1 0-1 0 0,-1 0 0 0 0,1 0 0 0 0,-1 0 0 0 0,1 1 1 0 0,0-1-1 0 0,-1 0 0 0 0,0 0 0 0 0,-15 3-152 0 0,-4 6 94 0 0,1 1 0 0 0,0 0 0 0 0,1 2 0 0 0,0 0 0 0 0,0 0 0 0 0,1 2 0 0 0,-20 21 0 0 0,23-21 19 0 0,0 1-1 0 0,-22 31 1 0 0,32-39-6 0 0,0-1 0 0 0,0 1 0 0 0,1-1 0 0 0,-1 1 0 0 0,2 0 0 0 0,-1 1 0 0 0,1-1 0 0 0,0 0 0 0 0,0 1-1 0 0,1-1 1 0 0,-1 8 0 0 0,2-14 17 0 0,0-1-1 0 0,1 1 1 0 0,-1-1-1 0 0,0 1 0 0 0,0 0 1 0 0,0-1-1 0 0,0 1 1 0 0,1-1-1 0 0,-1 1 0 0 0,0-1 1 0 0,1 1-1 0 0,-1-1 1 0 0,0 0-1 0 0,1 1 0 0 0,-1-1 1 0 0,0 1-1 0 0,1-1 1 0 0,-1 0-1 0 0,1 1 0 0 0,-1-1 1 0 0,1 0-1 0 0,-1 1 1 0 0,1-1-1 0 0,-1 0 0 0 0,1 0 1 0 0,-1 1-1 0 0,1-1 1 0 0,-1 0-1 0 0,1 0 0 0 0,-1 0 1 0 0,1 0-1 0 0,-1 0 1 0 0,1 0-1 0 0,0 0 0 0 0,-1 0 1 0 0,1 0-1 0 0,-1 0 1 0 0,1 0-1 0 0,-1 0 0 0 0,1 0 1 0 0,-1 0-1 0 0,1-1 1 0 0,0 1-1 0 0,-1 0 0 0 0,1 0 1 0 0,-1-1-1 0 0,0 1 1 0 0,1 0-1 0 0,0-1 0 0 0,33-16 476 0 0,-30 15-496 0 0,2-2-18 0 0,0 1 0 0 0,1 0-1 0 0,-1 0 1 0 0,0 1 0 0 0,1 0-1 0 0,-1 0 1 0 0,1 1 0 0 0,0-1-1 0 0,12 1 1 0 0,-15 1 3 0 0,0 1 0 0 0,0-1 1 0 0,0 1-1 0 0,0 0 0 0 0,0 0 0 0 0,0 1 1 0 0,-1-1-1 0 0,1 1 0 0 0,0 0 0 0 0,-1 0 0 0 0,0 0 1 0 0,1 0-1 0 0,-1 1 0 0 0,0-1 0 0 0,0 1 1 0 0,0 0-1 0 0,0 0 0 0 0,2 3 0 0 0,6 10 4 0 0,0 0 0 0 0,-2 1 0 0 0,0 0 0 0 0,0 1 0 0 0,-2-1 0 0 0,0 2 0 0 0,-1-1 0 0 0,5 28 0 0 0,1-2-2578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24 340 0 0,'0'0'11772'0'0,"1"-6"-12808"0"0,3-12 282 0 0,-3 33 578 0 0,-2 54 451 0 0,0-52-300 0 0,-18 255 804 0 0,1-157-3559 0 0,12-93-523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5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1 193 4728 0 0,'0'0'2645'0'0,"11"9"-3579"0"0,36 31 1130 0 0,-43-38-170 0 0,1 0 0 0 0,-1 0 0 0 0,0 0 0 0 0,1 0 0 0 0,0-1 0 0 0,-1 1 1 0 0,1-1-1 0 0,0 0 0 0 0,-1-1 0 0 0,1 1 0 0 0,0-1 0 0 0,0 0 0 0 0,0 0 0 0 0,-1-1 0 0 0,1 1 0 0 0,0-1 0 0 0,0 0 0 0 0,8-3 0 0 0,-9 3 2 0 0,-1-1 0 0 0,1 1 1 0 0,0-1-1 0 0,-1 0 0 0 0,0 0 1 0 0,0 0-1 0 0,1 0 0 0 0,-1-1 0 0 0,0 1 1 0 0,-1-1-1 0 0,1 0 0 0 0,0 0 0 0 0,-1 0 1 0 0,0 0-1 0 0,1 0 0 0 0,1-5 0 0 0,-1 2 81 0 0,-1 0 0 0 0,0 0-1 0 0,0 0 1 0 0,0 0 0 0 0,-1-1-1 0 0,0 1 1 0 0,0 0 0 0 0,0 0 0 0 0,-1-12-1 0 0,0 11-25 0 0,-1 1 1 0 0,0-1-1 0 0,0 0 0 0 0,0 0 0 0 0,0 1 1 0 0,-1-1-1 0 0,0 1 0 0 0,-1 0 1 0 0,0-1-1 0 0,1 1 0 0 0,-2 0 0 0 0,1 0 1 0 0,-1 1-1 0 0,0-1 0 0 0,0 1 0 0 0,-1 0 1 0 0,1 0-1 0 0,-1 0 0 0 0,-9-7 0 0 0,12 11-120 0 0,0 1 0 0 0,0-1 0 0 0,0 0 1 0 0,0 0-1 0 0,0 1 0 0 0,0-1 0 0 0,0 1 0 0 0,0 0 0 0 0,0 0 0 0 0,-1 0 0 0 0,1 0 0 0 0,0 0 0 0 0,0 0 0 0 0,0 0 0 0 0,0 1 0 0 0,0-1 0 0 0,0 1 0 0 0,0-1 0 0 0,0 1 0 0 0,0 0 0 0 0,0 0 1 0 0,0 0-1 0 0,0 0 0 0 0,0 0 0 0 0,1 0 0 0 0,-1 0 0 0 0,0 1 0 0 0,1-1 0 0 0,-1 1 0 0 0,1-1 0 0 0,0 1 0 0 0,-1 0 0 0 0,0 1 0 0 0,-6 8-283 0 0,1-1 0 0 0,1 1 0 0 0,-1 1 0 0 0,-4 12 0 0 0,10-21 108 0 0,-10 26-2058 0 0,1 6-1574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5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4700 0 0,'0'0'4732'0'0,"12"-4"-4528"0"0,216-55 530 0 0,-165 46-641 0 0,49-12-3491 0 0,-100 21-107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5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4668 0 0,'0'0'6290'0'0,"14"-5"-6869"0"0,-14 5 577 0 0,19-7-78 0 0,1 1-1 0 0,0 1 0 0 0,-1 1 0 0 0,23-2 1 0 0,-10 5 58 0 0,41-4-1340 0 0,-65 4 348 0 0,0-1 0 0 0,-1 0 0 0 0,1 0 0 0 0,7-4 0 0 0,4-5-1706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6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57 5929 0 0,'0'0'3466'0'0,"-12"4"-3352"0"0,1-1-67 0 0,7-3-24 0 0,-1 1 0 0 0,1 0 0 0 0,0 0 0 0 0,0 1 0 0 0,0-1 0 0 0,0 1 0 0 0,0 0-1 0 0,0 0 1 0 0,1 0 0 0 0,-1 0 0 0 0,1 1 0 0 0,-1-1 0 0 0,1 1 0 0 0,0 0 0 0 0,0 0 0 0 0,-4 6 0 0 0,0 1-32 0 0,1 0 0 0 0,0 1 0 0 0,1 0 0 0 0,0 0 0 0 0,1 0 0 0 0,0 0 1 0 0,1 1-1 0 0,0 0 0 0 0,1-1 0 0 0,0 1 0 0 0,0 15 0 0 0,2-22 13 0 0,0-1-1 0 0,0 1 1 0 0,1 0 0 0 0,-1-1-1 0 0,1 0 1 0 0,0 1-1 0 0,1-1 1 0 0,-1 1 0 0 0,1-1-1 0 0,-1 0 1 0 0,1 0-1 0 0,1 0 1 0 0,-1 0-1 0 0,0 0 1 0 0,1 0 0 0 0,0-1-1 0 0,0 1 1 0 0,0-1-1 0 0,0 0 1 0 0,1 0 0 0 0,-1 0-1 0 0,1 0 1 0 0,0-1-1 0 0,-1 1 1 0 0,1-1-1 0 0,0 0 1 0 0,1 0 0 0 0,-1 0-1 0 0,0-1 1 0 0,1 0-1 0 0,-1 1 1 0 0,5-1 0 0 0,-2 1 79 0 0,1-1 0 0 0,-1 0 0 0 0,1 0 0 0 0,-1-1 1 0 0,1 0-1 0 0,-1 0 0 0 0,1 0 0 0 0,-1-1 0 0 0,1-1 0 0 0,-1 1 1 0 0,0-1-1 0 0,0 0 0 0 0,1-1 0 0 0,-2 0 0 0 0,1 0 1 0 0,0 0-1 0 0,0-1 0 0 0,-1 0 0 0 0,0 0 0 0 0,0-1 1 0 0,0 0-1 0 0,-1 0 0 0 0,1 0 0 0 0,-1 0 0 0 0,0-1 0 0 0,-1 0 1 0 0,1 0-1 0 0,-1-1 0 0 0,0 1 0 0 0,-1-1 0 0 0,0 1 1 0 0,0-1-1 0 0,0 0 0 0 0,-1-1 0 0 0,0 1 0 0 0,0 0 0 0 0,-1-1 1 0 0,1-12-1 0 0,-1 6-42 0 0,0 1 1 0 0,-1-1-1 0 0,-1 0 0 0 0,-1 0 1 0 0,1 1-1 0 0,-9-27 1 0 0,9 35-68 0 0,-1 1 1 0 0,1 0 0 0 0,-1-1 0 0 0,0 1 0 0 0,-1 0-1 0 0,1 0 1 0 0,-1 1 0 0 0,1-1 0 0 0,-1 0-1 0 0,0 1 1 0 0,-1 0 0 0 0,1-1 0 0 0,-1 1 0 0 0,1 0-1 0 0,-1 1 1 0 0,0-1 0 0 0,0 1 0 0 0,0 0-1 0 0,0 0 1 0 0,0 0 0 0 0,-1 0 0 0 0,1 1 0 0 0,0 0-1 0 0,-10-2 1 0 0,4 2-426 0 0,0 1 0 0 0,0 0 0 0 0,-1 0 0 0 0,1 1 0 0 0,0 0 0 0 0,0 1 0 0 0,0 0-1 0 0,0 1 1 0 0,1 0 0 0 0,-1 0 0 0 0,1 1 0 0 0,-1 1 0 0 0,-12 7 0 0 0,-21 12-4495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7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0 4984 0 0,'0'0'5545'0'0,"-18"6"-6014"0"0,5-2 454 0 0,0 1 1 0 0,1 0 0 0 0,0 0 0 0 0,0 1-1 0 0,0 1 1 0 0,1 0 0 0 0,0 0 0 0 0,0 1 0 0 0,1 1-1 0 0,0 0 1 0 0,-14 17 0 0 0,-34 49 205 0 0,4 3 1 0 0,3 2-1 0 0,4 2 0 0 0,3 2 1 0 0,4 2-1 0 0,-43 135 0 0 0,66-168-155 0 0,3 2-1 0 0,2 0 0 0 0,2 0 1 0 0,-2 58-1 0 0,11-80-61 0 0,1 0-1 0 0,1 0 1 0 0,2 1 0 0 0,2-1-1 0 0,1-1 1 0 0,1 1-1 0 0,2-1 1 0 0,13 31 0 0 0,-5-22-37 0 0,2 0-1 0 0,3-2 1 0 0,0 0 0 0 0,3-2 0 0 0,1-1 0 0 0,1 0 0 0 0,2-2 0 0 0,2-2 0 0 0,1 0 0 0 0,1-3-1 0 0,69 49 1 0 0,-84-67-626 0 0,1-1 0 0 0,1 0 1 0 0,34 11-1 0 0,-11-8-2054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0 628 0 0,'0'0'10126'0'0,"-2"13"-10849"0"0,-26 303 1472 0 0,25-176-6188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7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223 298 8869 0 0,'0'0'1465'0'0,"-13"5"-1679"0"0,-39 16 197 0 0,51-20 4 0 0,0-1-1 0 0,0 1 1 0 0,0-1-1 0 0,0 1 1 0 0,0-1 0 0 0,0 1-1 0 0,0 0 1 0 0,0-1 0 0 0,0 1-1 0 0,0 0 1 0 0,0 0 0 0 0,0 0-1 0 0,0 0 1 0 0,0 1 0 0 0,0-1 6 0 0,1-1 1 0 0,0 0-1 0 0,0 1 1 0 0,0-1-1 0 0,0 1 1 0 0,0-1-1 0 0,0 0 1 0 0,0 1 0 0 0,0-1-1 0 0,0 0 1 0 0,0 1-1 0 0,1-1 1 0 0,-1 0-1 0 0,0 1 1 0 0,0-1-1 0 0,0 0 1 0 0,0 1-1 0 0,0-1 1 0 0,1 0 0 0 0,-1 1-1 0 0,0-1 1 0 0,0 0-1 0 0,1 1 1 0 0,-1-1-1 0 0,0 0 1 0 0,0 0-1 0 0,1 1 1 0 0,-1-1 0 0 0,21 9 78 0 0,-17-8-12 0 0,0-1 0 0 0,0 1 0 0 0,0-1 0 0 0,0 0 0 0 0,0 0 1 0 0,0-1-1 0 0,0 1 0 0 0,0-1 0 0 0,-1 0 0 0 0,1 0 1 0 0,0 0-1 0 0,0 0 0 0 0,-1-1 0 0 0,1 1 0 0 0,0-1 0 0 0,-1 0 1 0 0,5-3-1 0 0,-4 1-8 0 0,1 0 0 0 0,-1-1 1 0 0,0 1-1 0 0,0-1 0 0 0,0 0 0 0 0,-1 0 1 0 0,0 0-1 0 0,0-1 0 0 0,0 1 0 0 0,3-9 1 0 0,-2 0 28 0 0,1-1 1 0 0,-2 0 0 0 0,0 1 0 0 0,-1-1 0 0 0,0-1-1 0 0,-1 1 1 0 0,-1 0 0 0 0,-3-22 0 0 0,2 29-78 0 0,0 1 0 0 0,0 0 0 0 0,-1 0 0 0 0,0 0 0 0 0,-1 0 0 0 0,0 1 0 0 0,0-1 0 0 0,0 1 0 0 0,-1-1 0 0 0,0 1 0 0 0,0 0 0 0 0,-8-9 0 0 0,9 13-48 0 0,1-1 0 0 0,-1 1 1 0 0,0 0-1 0 0,0 0 0 0 0,1 0 1 0 0,-1 1-1 0 0,0-1 0 0 0,-1 0 1 0 0,1 1-1 0 0,0 0 0 0 0,0 0 1 0 0,-1 0-1 0 0,1 0 0 0 0,0 1 1 0 0,-1-1-1 0 0,1 1 0 0 0,-1 0 1 0 0,1 0-1 0 0,0 0 1 0 0,-1 0-1 0 0,1 1 0 0 0,-1-1 1 0 0,1 1-1 0 0,0 0 0 0 0,-1 0 1 0 0,1 0-1 0 0,0 0 0 0 0,-6 4 1 0 0,-3 3-337 0 0,-1 0 0 0 0,2 1 1 0 0,-1 0-1 0 0,1 1 1 0 0,0 0-1 0 0,1 1 0 0 0,1 0 1 0 0,0 1-1 0 0,0 0 0 0 0,1 0 1 0 0,0 1-1 0 0,-10 24 1 0 0,0 12-2762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8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721 1 3512 0 0,'0'0'5924'0'0,"-8"14"-6428"0"0,-19 26 740 0 0,-2 0-1 0 0,-63 64 0 0 0,-181 143 113 0 0,107-103-548 0 0,153-132 86 0 0,-4 3 25 0 0,-1 1 0 0 0,2 0-1 0 0,0 2 1 0 0,-23 32 0 0 0,38-48 54 0 0,0 1 1 0 0,0-1-1 0 0,0 1 1 0 0,1 0 0 0 0,-1-1-1 0 0,1 1 1 0 0,-1 0 0 0 0,1 0-1 0 0,0-1 1 0 0,0 1 0 0 0,0 0-1 0 0,0 0 1 0 0,1-1 0 0 0,-1 1-1 0 0,1 0 1 0 0,-1-1 0 0 0,1 1-1 0 0,0 0 1 0 0,0-1 0 0 0,2 4-1 0 0,4 7-59 0 0,1 0 0 0 0,15 20 0 0 0,-9-13 128 0 0,160 225 1245 0 0,-74-108-836 0 0,-95-129-345 0 0,0 0 1 0 0,-1 0-1 0 0,0 0 1 0 0,5 18-1 0 0,11 22-2702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8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 6293 0 0,'0'0'3986'0'0,"-3"15"-4303"0"0,-32 176 981 0 0,24-113-444 0 0,2 89-1 0 0,9-143-188 0 0,1 0 1 0 0,1 0-1 0 0,1 0 0 0 0,1 0 0 0 0,1 0 1 0 0,1-1-1 0 0,2 0 0 0 0,9 23 0 0 0,-16-43-12 0 0,1 0 0 0 0,-1 0-1 0 0,1-1 1 0 0,-1 1-1 0 0,1 0 1 0 0,0 0 0 0 0,0-1-1 0 0,0 1 1 0 0,0-1 0 0 0,1 0-1 0 0,-1 0 1 0 0,1 0-1 0 0,-1 0 1 0 0,1 0 0 0 0,0 0-1 0 0,0-1 1 0 0,-1 1 0 0 0,1-1-1 0 0,0 0 1 0 0,6 2-1 0 0,-5-3 38 0 0,0 0-1 0 0,0 0 0 0 0,0 0 0 0 0,0-1 0 0 0,0 0 1 0 0,-1 1-1 0 0,1-1 0 0 0,0-1 0 0 0,0 1 0 0 0,-1 0 1 0 0,1-1-1 0 0,-1 0 0 0 0,1 0 0 0 0,-1 0 0 0 0,0 0 1 0 0,6-5-1 0 0,10-10-196 0 0,0-1 0 0 0,-1 0 0 0 0,-1-1 0 0 0,-1-1-1 0 0,-1 0 1 0 0,21-38 0 0 0,-20 28-115 0 0,-1-1-1 0 0,-2 0 1 0 0,-1-1-1 0 0,12-50 1 0 0,-22 69 358 0 0,0-1 1 0 0,0 1 0 0 0,-1-18 0 0 0,-1 31-111 0 0,0 0 0 0 0,0-1 1 0 0,0 1-1 0 0,0 0 0 0 0,0-1 0 0 0,0 1 0 0 0,0 0 1 0 0,0 0-1 0 0,0-1 0 0 0,0 1 0 0 0,0 0 1 0 0,-1 0-1 0 0,1-1 0 0 0,0 1 0 0 0,0 0 0 0 0,0 0 1 0 0,0-1-1 0 0,0 1 0 0 0,-1 0 0 0 0,1 0 0 0 0,0 0 1 0 0,0-1-1 0 0,0 1 0 0 0,-1 0 0 0 0,1 0 1 0 0,0 0-1 0 0,0 0 0 0 0,-1 0 0 0 0,1-1 0 0 0,0 1 1 0 0,0 0-1 0 0,-1 0 0 0 0,1 0 0 0 0,0 0 0 0 0,0 0 1 0 0,-1 0-1 0 0,1 0 0 0 0,0 0 0 0 0,-1 0 1 0 0,1 0-1 0 0,0 0 0 0 0,0 0 0 0 0,-1 0 0 0 0,1 0 1 0 0,0 0-1 0 0,0 0 0 0 0,-1 0 0 0 0,1 1 0 0 0,0-1 1 0 0,0 0-1 0 0,-1 0 0 0 0,1 0 0 0 0,0 0 0 0 0,0 1 1 0 0,-1-1-1 0 0,1 0 0 0 0,0 0 0 0 0,0 0 1 0 0,0 1-1 0 0,0-1 0 0 0,-1 0 0 0 0,1 0 0 0 0,0 0 1 0 0,0 1-1 0 0,0-1 0 0 0,0 1 0 0 0,-16 14-402 0 0,1 5 530 0 0,0 2 0 0 0,1 0 0 0 0,1 1 0 0 0,1 0-1 0 0,1 1 1 0 0,1 0 0 0 0,-11 41 0 0 0,13-34-107 0 0,2 0 0 0 0,1 0 0 0 0,2 1 0 0 0,0-1 0 0 0,5 63 0 0 0,-2-85-28 0 0,1-1 0 0 0,0 0 0 0 0,0 1 0 0 0,1-1-1 0 0,0 0 1 0 0,1 0 0 0 0,0 0 0 0 0,0-1 0 0 0,0 1 0 0 0,1-1-1 0 0,0 0 1 0 0,5 8 0 0 0,-8-15-136 0 0,0 1 1 0 0,0 0-1 0 0,-1 0 1 0 0,1-1-1 0 0,0 1 1 0 0,0-1-1 0 0,0 1 0 0 0,0 0 1 0 0,0-1-1 0 0,0 0 1 0 0,0 1-1 0 0,0-1 0 0 0,0 1 1 0 0,0-1-1 0 0,0 0 1 0 0,0 0-1 0 0,0 0 1 0 0,0 0-1 0 0,0 0 0 0 0,0 0 1 0 0,0 0-1 0 0,0 0 1 0 0,0 0-1 0 0,0 0 1 0 0,0 0-1 0 0,0-1 0 0 0,0 1 1 0 0,0 0-1 0 0,0-1 1 0 0,0 1-1 0 0,1-1 1 0 0,16-15-3677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19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98 4852 0 0,'0'0'1865'0'0,"5"13"-1431"0"0,-2-6-390 0 0,5 10 390 0 0,-1 0 0 0 0,-1 1 0 0 0,0 0 0 0 0,5 34 0 0 0,-10-13 2269 0 0,-17-62 330 0 0,6 11-2919 0 0,8 8-112 0 0,0 0-1 0 0,0 0 0 0 0,0 0 0 0 0,0 0 1 0 0,0 0-1 0 0,1 0 0 0 0,0-1 0 0 0,0 1 0 0 0,0 0 1 0 0,1-1-1 0 0,-1 1 0 0 0,1 0 0 0 0,0-1 1 0 0,0 1-1 0 0,0-1 0 0 0,1 1 0 0 0,1-7 1 0 0,0 5-107 0 0,1 0 1 0 0,-1 0 0 0 0,1 0 0 0 0,1 0-1 0 0,-1 1 1 0 0,1-1 0 0 0,0 1 0 0 0,0 0 0 0 0,0 0-1 0 0,9-8 1 0 0,1 2-265 0 0,0 1 1 0 0,1-1-1 0 0,0 2 0 0 0,0 0 0 0 0,1 1 1 0 0,0 1-1 0 0,33-10 0 0 0,-39 14 297 0 0,-1 1 1 0 0,0 0-1 0 0,1 1 1 0 0,-1 0-1 0 0,1 1 1 0 0,0-1-1 0 0,-1 2 1 0 0,1 0-1 0 0,-1 0 1 0 0,1 0-1 0 0,-1 1 1 0 0,0 1-1 0 0,1 0 0 0 0,-1 0 1 0 0,0 0-1 0 0,9 7 1 0 0,-11-7 59 0 0,-1 2 0 0 0,0-1 0 0 0,0 1 0 0 0,-1 0 1 0 0,1 0-1 0 0,-1 0 0 0 0,0 1 0 0 0,-1-1 0 0 0,1 1 0 0 0,-1 1 1 0 0,-1-1-1 0 0,1 1 0 0 0,-1-1 0 0 0,0 1 0 0 0,0 0 0 0 0,-1 0 0 0 0,0 0 1 0 0,0 0-1 0 0,-1 1 0 0 0,1-1 0 0 0,-1 12 0 0 0,-1-16 40 0 0,1 13 41 0 0,-1 0 0 0 0,-3 29 0 0 0,3-42-22 0 0,0 0-1 0 0,-1-1 0 0 0,1 1 0 0 0,-1 0 0 0 0,0 0 1 0 0,1-1-1 0 0,-1 1 0 0 0,0 0 0 0 0,-1-1 0 0 0,1 1 1 0 0,0-1-1 0 0,-1 1 0 0 0,0-1 0 0 0,1 0 0 0 0,-1 0 1 0 0,0 0-1 0 0,0 0 0 0 0,0 0 0 0 0,0 0 0 0 0,-1 0 1 0 0,1-1-1 0 0,0 1 0 0 0,-6 2 0 0 0,7-4 15 0 0,0 1 1 0 0,0-1-1 0 0,0 0 0 0 0,-1 1 0 0 0,1-1 0 0 0,0 0 0 0 0,-1 0 0 0 0,1 0 1 0 0,0 0-1 0 0,-1 0 0 0 0,1 0 0 0 0,0 0 0 0 0,-1 0 0 0 0,1 0 0 0 0,0-1 1 0 0,0 1-1 0 0,-1-1 0 0 0,1 1 0 0 0,0-1 0 0 0,0 1 0 0 0,0-1 0 0 0,-1 1 0 0 0,1-1 1 0 0,0 0-1 0 0,0 0 0 0 0,0 0 0 0 0,0 0 0 0 0,0 0 0 0 0,1 0 0 0 0,-1 0 1 0 0,0 0-1 0 0,0 0 0 0 0,1 0 0 0 0,-1 0 0 0 0,0-3 0 0 0,0 2-69 0 0,0 0 1 0 0,1 0-1 0 0,-1-1 0 0 0,1 1 1 0 0,0 0-1 0 0,0 0 0 0 0,0-1 0 0 0,0 1 1 0 0,0 0-1 0 0,0-1 0 0 0,1 1 0 0 0,-1 0 1 0 0,1-1-1 0 0,0 1 0 0 0,-1 0 0 0 0,1 0 1 0 0,0 0-1 0 0,0 0 0 0 0,2-3 1 0 0,9-10-530 0 0,1 1 0 0 0,0 0 0 0 0,1 1 0 0 0,0 1 0 0 0,1 0 0 0 0,1 1 0 0 0,-1 1 0 0 0,2 0 0 0 0,-1 1 0 0 0,1 1 0 0 0,28-10 0 0 0,-9 6-2 0 0,2 1-1 0 0,-1 2 1 0 0,1 2 0 0 0,64-4-1 0 0,-54 10 2483 0 0,-48 1-1925 0 0,0 0 0 0 0,0 0 0 0 0,0 0 0 0 0,0 0 0 0 0,1 0 0 0 0,-1 0-1 0 0,0 0 1 0 0,0 0 0 0 0,0 0 0 0 0,0 1 0 0 0,1-1 0 0 0,-1 0 0 0 0,0 0 0 0 0,0 0 0 0 0,0 0 0 0 0,0 0-1 0 0,0 0 1 0 0,1 0 0 0 0,-1 0 0 0 0,0 0 0 0 0,0 0 0 0 0,0 0 0 0 0,0 1 0 0 0,0-1 0 0 0,0 0-1 0 0,0 0 1 0 0,1 0 0 0 0,-1 0 0 0 0,0 0 0 0 0,0 1 0 0 0,0-1 0 0 0,0 0 0 0 0,0 0 0 0 0,0 0 0 0 0,0 0-1 0 0,0 0 1 0 0,0 1 0 0 0,0-1 0 0 0,0 0 0 0 0,0 0 0 0 0,0 0 0 0 0,0 0 0 0 0,0 1 0 0 0,-5 7 310 0 0,-10 5 231 0 0,-54 33 1283 0 0,52-36-1721 0 0,1 0 1 0 0,0 0-1 0 0,1 2 0 0 0,0 0 0 0 0,0 0 1 0 0,-23 28-1 0 0,37-33-116 0 0,10-7 64 0 0,11-7 102 0 0,25-16-434 0 0,-33 16 165 0 0,1 0 1 0 0,0 0-1 0 0,1 2 1 0 0,-1-1-1 0 0,1 2 1 0 0,0 0-1 0 0,27-4 1 0 0,-38 8 77 0 0,1 0 0 0 0,0 1 0 0 0,-1 0-1 0 0,1-1 1 0 0,-1 1 0 0 0,1 1 0 0 0,-1-1 0 0 0,0 0 0 0 0,0 1 0 0 0,1 0 0 0 0,-1 0 0 0 0,0 0-1 0 0,0 0 1 0 0,-1 0 0 0 0,1 0 0 0 0,0 1 0 0 0,-1-1 0 0 0,1 1 0 0 0,-1 0 0 0 0,0 0 0 0 0,0 0-1 0 0,2 5 1 0 0,5 7 86 0 0,-1 1-1 0 0,-1 0 1 0 0,7 22-1 0 0,-2 3 97 0 0,-2 1 1 0 0,-1 0-1 0 0,-3 1 0 0 0,-1 0 0 0 0,-2 77 1 0 0,-6-53-34 0 0,-3-1 1 0 0,-3 0-1 0 0,-17 65 1 0 0,10-64-34 0 0,-3-1 1 0 0,-3-1 0 0 0,-48 101 0 0 0,67-160-43 0 0,-1 0 0 0 0,0 0 0 0 0,1-1 0 0 0,-2 1 0 0 0,1-1 0 0 0,-1 0 0 0 0,0 0 0 0 0,0 0 0 0 0,0-1 0 0 0,-9 6 0 0 0,12-9-3 0 0,0 0 0 0 0,0 1 0 0 0,0-1 1 0 0,-1-1-1 0 0,1 1 0 0 0,0 0 0 0 0,-1-1 0 0 0,1 1 0 0 0,0-1 1 0 0,-1 0-1 0 0,1 1 0 0 0,0-1 0 0 0,-1 0 0 0 0,1-1 1 0 0,-1 1-1 0 0,1 0 0 0 0,0-1 0 0 0,-1 1 0 0 0,1-1 0 0 0,0 0 1 0 0,0 0-1 0 0,-1 0 0 0 0,1 0 0 0 0,0 0 0 0 0,0 0 1 0 0,0-1-1 0 0,0 1 0 0 0,0 0 0 0 0,0-1 0 0 0,1 0 0 0 0,-3-2 1 0 0,-1-1-9 0 0,1 0 0 0 0,0-1 1 0 0,0 1-1 0 0,1-1 0 0 0,-1 1 1 0 0,1-1-1 0 0,1 0 0 0 0,-1 0 1 0 0,1-1-1 0 0,0 1 0 0 0,0 0 1 0 0,-1-13-1 0 0,2 8-1 0 0,1 0-1 0 0,0 0 1 0 0,1 0-1 0 0,0 1 1 0 0,0-1-1 0 0,1 0 0 0 0,4-12 1 0 0,5-6-16 0 0,0 1 0 0 0,2 0 0 0 0,1 1-1 0 0,28-41 1 0 0,127-162-158 0 0,-129 184 65 0 0,1 2 0 0 0,86-69 0 0 0,-79 75-33 0 0,86-49-1 0 0,-116 77-200 0 0,1 0-1 0 0,0 2 1 0 0,1 0-1 0 0,0 1 1 0 0,0 1-1 0 0,0 1 1 0 0,1 0-1 0 0,28-1 1 0 0,-45 5-15 0 0,-1 1 13 0 0,-1 0-1 0 0,0-1 1 0 0,0 1-1 0 0,0 0 0 0 0,0 0 1 0 0,0 0-1 0 0,1 1 0 0 0,-1-1 1 0 0,0 0-1 0 0,0 1 1 0 0,0-1-1 0 0,0 1 0 0 0,0 0 1 0 0,0 0-1 0 0,2 1 1 0 0,-3 11-3900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9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3392 0 0,'0'0'3714'0'0,"0"16"-3190"0"0,-13 258 2481 0 0,8-112 101 0 0,15-190-3408 0 0,2 1 0 0 0,0 0 0 0 0,2 0-1 0 0,16-24 1 0 0,-10 19-72 0 0,-5 5 103 0 0,-7 11 174 0 0,2 0 0 0 0,-1 0-1 0 0,2 1 1 0 0,0 0-1 0 0,20-20 1 0 0,-30 34 66 0 0,-1 1 0 0 0,1-1 1 0 0,0 0-1 0 0,0 1 0 0 0,0-1 0 0 0,0 1 1 0 0,0-1-1 0 0,0 1 0 0 0,0-1 0 0 0,0 1 1 0 0,0 0-1 0 0,0-1 0 0 0,0 1 0 0 0,0 0 0 0 0,0 0 1 0 0,1 0-1 0 0,-1 0 0 0 0,0 0 0 0 0,0 0 1 0 0,0 0-1 0 0,0 0 0 0 0,0 0 0 0 0,0 0 0 0 0,0 1 1 0 0,0-1-1 0 0,0 1 0 0 0,0-1 0 0 0,0 0 1 0 0,0 1-1 0 0,0 0 0 0 0,0-1 0 0 0,0 1 1 0 0,0-1-1 0 0,0 1 0 0 0,-1 0 0 0 0,1 0 0 0 0,0 0 1 0 0,0-1-1 0 0,-1 1 0 0 0,1 0 0 0 0,-1 0 1 0 0,1 0-1 0 0,-1 0 0 0 0,1 0 0 0 0,0 2 1 0 0,4 6 131 0 0,-1 1 0 0 0,0 0 0 0 0,5 17 1 0 0,-7-19 45 0 0,30 122 311 0 0,3 10-52 0 0,-29-121-416 0 0,1-1 0 0 0,0-1 0 0 0,2 1 1 0 0,0-1-1 0 0,15 21 0 0 0,-20-33-150 0 0,0 0 0 0 0,0 0 1 0 0,0-1-1 0 0,1 1 0 0 0,-1-1 0 0 0,1 0 0 0 0,0-1 0 0 0,0 1 1 0 0,8 3-1 0 0,-9-5-285 0 0,0-1 0 0 0,-1 1 0 0 0,1-1 0 0 0,0 0 0 0 0,-1-1 0 0 0,1 1 0 0 0,0-1 0 0 0,0 1 0 0 0,0-1 0 0 0,6-1 0 0 0,18-5-3889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9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0 5501 0 0,'0'0'3044'0'0,"-17"10"-2704"0"0,5-4-270 0 0,0 0 6 0 0,-1 1-1 0 0,1 1 1 0 0,1 0 0 0 0,-1 0 0 0 0,1 1 0 0 0,1 0-1 0 0,-1 1 1 0 0,-12 17 0 0 0,-21 33 335 0 0,3 3 0 0 0,-47 92 0 0 0,-43 147 109 0 0,108-240-447 0 0,4 1 1 0 0,-18 93-1 0 0,32-123-48 0 0,1 0-1 0 0,1 0 1 0 0,2 1-1 0 0,1-1 1 0 0,2 0-1 0 0,10 56 1 0 0,-5-61 12 0 0,1-1 0 0 0,1 0 0 0 0,1-1 0 0 0,21 38 0 0 0,-21-46-85 0 0,0-1 0 0 0,1 0 0 0 0,2-1 0 0 0,-1 0 0 0 0,2-1 0 0 0,28 25-1 0 0,-34-34-207 0 0,0 0-1 0 0,0-1 1 0 0,1 0-1 0 0,0 0 1 0 0,15 5-1 0 0,-19-8-132 0 0,0-1-1 0 0,1 1 1 0 0,-1-1 0 0 0,0 0-1 0 0,1 0 1 0 0,-1-1-1 0 0,1 0 1 0 0,-1 0 0 0 0,1 0-1 0 0,-1-1 1 0 0,1 1 0 0 0,7-3-1 0 0,22-14-4639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29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1852 0 0,'0'0'7367'0'0,"-10"16"-6806"0"0,-110 184 1077 0 0,102-167-1492 0 0,-36 63 173 0 0,5 2 0 0 0,-38 108-1 0 0,46-77 13 0 0,37-175 1167 0 0,6 13-1914 0 0,1-1 0 0 0,1 1 0 0 0,2-1-1 0 0,2 1 1 0 0,18-50 0 0 0,76-153-1214 0 0,-87 205 1483 0 0,-1 0 218 0 0,37-57-1 0 0,-39 78 72 0 0,-4 16-493 0 0,0 23-228 0 0,-7-22 805 0 0,25 124 756 0 0,-16-70-810 0 0,2-1 1 0 0,4 0-1 0 0,28 72 1 0 0,-18-75-155 0 0,19 47 444 0 0,-40-91-769 0 0,-1 0 0 0 0,0 1 0 0 0,-2 0 1 0 0,1-1-1 0 0,0 26 0 0 0,-3-37 145 0 0,0-1 20 0 0,1-1 0 0 0,-1 1 0 0 0,0 0 0 0 0,0 0 0 0 0,0-1 0 0 0,0 1 0 0 0,0 0 0 0 0,0 0 0 0 0,0-1 0 0 0,-1 1 0 0 0,1 0 0 0 0,0-1 0 0 0,0 1 0 0 0,0 0 0 0 0,-1 0 0 0 0,1-1 0 0 0,0 1 0 0 0,-1 0 0 0 0,1-1 0 0 0,-1 1 0 0 0,1-1 0 0 0,0 1 0 0 0,-1-1 0 0 0,0 1 0 0 0,1-1 0 0 0,-1 1 0 0 0,1-1 0 0 0,-2 1 0 0 0,-10 1-3595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0 356 680 0 0,'0'0'6651'0'0,"15"-6"-6585"0"0,-2 1-39 0 0,4-2 50 0 0,0 1-1 0 0,0 0 0 0 0,34-5 0 0 0,271-54 355 0 0,-273 51-514 0 0,0-2-1 0 0,-2-2 0 0 0,0-2 1 0 0,64-38-1 0 0,41-42 370 0 0,-152 100-291 0 0,1 0 0 0 0,-1 0 1 0 0,0 0-1 0 0,0 0 0 0 0,1 0 0 0 0,-1 0 0 0 0,0 0 1 0 0,0 0-1 0 0,0 0 0 0 0,1 0 0 0 0,-1 0 0 0 0,0 0 0 0 0,0 0 1 0 0,1 0-1 0 0,-1 0 0 0 0,0 0 0 0 0,0 0 0 0 0,0 1 1 0 0,1-1-1 0 0,-1 0 0 0 0,0 0 0 0 0,0 0 0 0 0,0 0 0 0 0,0 0 1 0 0,1 1-1 0 0,-1-1 0 0 0,0 0 0 0 0,0 0 0 0 0,0 0 1 0 0,0 1-1 0 0,0-1 0 0 0,0 0 0 0 0,1 0 0 0 0,-1 0 0 0 0,0 1 1 0 0,0-1-1 0 0,0 0 0 0 0,0 0 0 0 0,0 1 0 0 0,0-1 1 0 0,0 0-1 0 0,0 0 0 0 0,0 0 0 0 0,0 1 0 0 0,0-1 0 0 0,0 0 1 0 0,0 0-1 0 0,0 1 0 0 0,0-1 0 0 0,-1 0 0 0 0,1 14 20 0 0,0-14 5 0 0,-7 65 1278 0 0,3-40-1053 0 0,1 0 0 0 0,1 31 0 0 0,2-50-224 0 0,0 0 0 0 0,1 0 0 0 0,0 0 0 0 0,0 0 0 0 0,0-1 0 0 0,1 1 0 0 0,0 0-1 0 0,0-1 1 0 0,0 0 0 0 0,0 1 0 0 0,1-1 0 0 0,0 0 0 0 0,0 0 0 0 0,7 8 0 0 0,-7-10 29 0 0,0 0 1 0 0,1-1-1 0 0,-1 1 1 0 0,0-1 0 0 0,1 1-1 0 0,-1-1 1 0 0,1 0 0 0 0,0 0-1 0 0,0-1 1 0 0,0 1-1 0 0,0-1 1 0 0,0 0 0 0 0,0 0-1 0 0,0 0 1 0 0,0-1 0 0 0,0 1-1 0 0,1-1 1 0 0,-1 0-1 0 0,0 0 1 0 0,0-1 0 0 0,0 1-1 0 0,0-1 1 0 0,0 0 0 0 0,1 0-1 0 0,-1 0 1 0 0,-1 0-1 0 0,1-1 1 0 0,0 0 0 0 0,0 0-1 0 0,0 0 1 0 0,5-5 0 0 0,1 1 46 0 0,0-1 0 0 0,-1-1 0 0 0,0 0 0 0 0,-1 0 0 0 0,1-1 0 0 0,-2 0 0 0 0,1 0 0 0 0,-1-1 1 0 0,-1 0-1 0 0,7-13 0 0 0,-6 9-78 0 0,-1-2 0 0 0,0 1 1 0 0,-1-1-1 0 0,-1 1 0 0 0,-1-1 0 0 0,0 0 1 0 0,-1-1-1 0 0,-1 1 0 0 0,0 0 1 0 0,-2-20-1 0 0,1 36-62 0 0,0-1-1 0 0,0 0 1 0 0,0 1 0 0 0,0-1-1 0 0,-1 0 1 0 0,1 1 0 0 0,0-1 0 0 0,0 0-1 0 0,0 1 1 0 0,-1-1 0 0 0,1 1-1 0 0,0-1 1 0 0,-1 0 0 0 0,1 1 0 0 0,-1-1-1 0 0,1 1 1 0 0,0-1 0 0 0,-1 1-1 0 0,1-1 1 0 0,-1 1 0 0 0,0-1 0 0 0,1 1-1 0 0,-1 0 1 0 0,1-1 0 0 0,-1 1-1 0 0,1 0 1 0 0,-1-1 0 0 0,-1 1-1 0 0,2 0-56 0 0,-1 0-1 0 0,1 0 0 0 0,0 0 1 0 0,-1 0-1 0 0,1 0 0 0 0,0 0 0 0 0,0 1 1 0 0,-1-1-1 0 0,1 0 0 0 0,0 0 0 0 0,-1 0 1 0 0,1 1-1 0 0,0-1 0 0 0,0 0 1 0 0,-1 0-1 0 0,1 0 0 0 0,0 1 0 0 0,0-1 1 0 0,0 0-1 0 0,0 1 0 0 0,-1-1 0 0 0,1 0 1 0 0,0 0-1 0 0,0 1 0 0 0,0-1 1 0 0,0 0-1 0 0,0 1 0 0 0,0-1 0 0 0,0 0 1 0 0,0 1-1 0 0,-1-1 0 0 0,1 0 0 0 0,0 1 1 0 0,0-1-1 0 0,1 0 0 0 0,-1 1 1 0 0,0-1-1 0 0,0 0 0 0 0,0 1 0 0 0,0-1 1 0 0,0 0-1 0 0,0 0 0 0 0,0 1 0 0 0,0-1 1 0 0,1 0-1 0 0,-1 1 0 0 0,0-1 1 0 0,0 0-1 0 0,0 0 0 0 0,1 1 0 0 0,-1-1 1 0 0,7 5-2109 0 0,11-3-601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0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500 1 5308 0 0,'0'0'3275'0'0,"-9"12"-3037"0"0,-29 40 1082 0 0,-48 87-1 0 0,-64 216-297 0 0,147-346-1000 0 0,-30 67-380 0 0,31-71 179 0 0,-2 1-1 0 0,1 0 1 0 0,0-1 0 0 0,-1 0-1 0 0,0 0 1 0 0,-1 0 0 0 0,1 0-1 0 0,-1-1 1 0 0,0 1 0 0 0,-5 3 0 0 0,7-7-45 0 0,0 1 0 0 0,0-1-1 0 0,0 0 1 0 0,-1-1 0 0 0,1 1 0 0 0,0 0 0 0 0,0-1 0 0 0,-1 0 0 0 0,1 0 0 0 0,0 0 0 0 0,-1 0 0 0 0,1 0 0 0 0,0-1 0 0 0,0 1 0 0 0,-1-1 0 0 0,1 0 0 0 0,0 0 0 0 0,0 0 0 0 0,0-1 0 0 0,0 1 0 0 0,0-1 0 0 0,0 1 0 0 0,1-1 0 0 0,-1 0 0 0 0,0 0 0 0 0,1 0-1 0 0,-1 0 1 0 0,1-1 0 0 0,0 1 0 0 0,0-1 0 0 0,0 1 0 0 0,-2-5 0 0 0,-16-27-2520 0 0</inkml:trace>
  <inkml:trace contextRef="#ctx0" brushRef="#br0" timeOffset="1">0 267 1644 0 0,'0'0'6427'0'0,"13"3"-6121"0"0,-4-1-213 0 0,-3-1-32 0 0,0 1-1 0 0,0-1 1 0 0,-1 1 0 0 0,1 0-1 0 0,0 0 1 0 0,-1 1-1 0 0,0-1 1 0 0,0 1 0 0 0,0 0-1 0 0,0 1 1 0 0,0-1 0 0 0,0 1-1 0 0,5 6 1 0 0,90 110 976 0 0,64 68-498 0 0,-146-170-597 0 0,-4-3-281 0 0,0 0 1 0 0,1-1 0 0 0,1-1-1 0 0,1 0 1 0 0,0-1 0 0 0,22 11-1 0 0,-23-18-1792 0 0,1-4-802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1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1 1212 0 0,'0'0'3825'0'0,"11"16"-2501"0"0,-7-9-1260 0 0,6 7 38 0 0,-2 0 0 0 0,0 1 1 0 0,0 0-1 0 0,-2 0 1 0 0,0 1-1 0 0,0 0 1 0 0,4 25-1 0 0,1 32 281 0 0,-3 1 0 0 0,-4 0 0 0 0,-3 1 0 0 0,-3-1 0 0 0,-4 0 0 0 0,-2-1 1 0 0,-4 1-1 0 0,-38 126 0 0 0,42-175-235 0 0,-2-1 0 0 0,-1-1 0 0 0,-1 0 0 0 0,-1 0 0 0 0,-1-2 0 0 0,-1 1 0 0 0,-1-2 0 0 0,-1 0 1 0 0,0-1-1 0 0,-2-1 0 0 0,0 0 0 0 0,-1-1 0 0 0,0-2 0 0 0,-2 0 0 0 0,-43 23 0 0 0,64-37-54 0 0,-9 2-2061 0 0,10-4 1780 0 0,-1 1 0 0 0,1-1 0 0 0,0 1 0 0 0,0-1 0 0 0,-1 1 0 0 0,1-1 0 0 0,0 1 0 0 0,0-1 0 0 0,0 1 0 0 0,0-1 0 0 0,0 0 0 0 0,-1 1 0 0 0,1-1 0 0 0,0 1 0 0 0,0-1 0 0 0,1 0 0 0 0,-1 1 0 0 0,0-1 0 0 0,0 1-1 0 0,0-1 1 0 0,0 1 0 0 0,0-1 0 0 0,1 0 0 0 0,6-31-5992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1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1 5949 0 0,'10'16'500'0'0,"5"9"-417"0"0,-2 1 0 0 0,0 0 1 0 0,-2 0-1 0 0,15 55 0 0 0,-7 16 438 0 0,-5 1 0 0 0,-3 1-1 0 0,-4 139 1 0 0,-39 303 1887 0 0,31-527-2359 0 0,-36 301 1008 0 0,28-267-903 0 0,-1-1 0 0 0,-3 0-1 0 0,-2-1 1 0 0,-31 67 0 0 0,35-92-57 0 0,-1 0 0 0 0,-1-1 0 0 0,-1-1 0 0 0,0 0 0 0 0,-2-1 1 0 0,0 0-1 0 0,-22 17 0 0 0,27-25-182 0 0,0-2-1 0 0,0 1 1 0 0,-1-2 0 0 0,0 1 0 0 0,-1-2 0 0 0,1 0 0 0 0,-1 0 0 0 0,0-1-1 0 0,-1-1 1 0 0,1 0 0 0 0,-1 0 0 0 0,0-2 0 0 0,-16 2 0 0 0,29-4-2 0 0,0 0-1 0 0,1 1 1 0 0,-1-1 0 0 0,0 0-1 0 0,0 0 1 0 0,0 0 0 0 0,0 0-1 0 0,0 0 1 0 0,0 0 0 0 0,0 0-1 0 0,1 0 1 0 0,-1 0 0 0 0,0-1-1 0 0,0 1 1 0 0,0 0 0 0 0,0 0 0 0 0,0-1-1 0 0,1 1 1 0 0,-1-1 0 0 0,0 1-1 0 0,0-1 1 0 0,1 1 0 0 0,-1-1-1 0 0,0 1 1 0 0,1-1 0 0 0,-1 0-1 0 0,0 1 1 0 0,1-1 0 0 0,-1 0-1 0 0,1 1 1 0 0,-1-1 0 0 0,1 0-1 0 0,-1 0 1 0 0,1 0 0 0 0,0 1 0 0 0,-1-1-1 0 0,1 0 1 0 0,0 0 0 0 0,0 0-1 0 0,0 0 1 0 0,0 0 0 0 0,0 0-1 0 0,0 1 1 0 0,0-1 0 0 0,0 0-1 0 0,0 0 1 0 0,0-1 0 0 0,6-29-3782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1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7705 0 0,'0'0'2187'0'0,"-3"9"-2341"0"0,2-4 169 0 0,1-2 20 0 0,-1-1-1 0 0,1 1 0 0 0,-1 0 1 0 0,0 0-1 0 0,0 0 1 0 0,0-1-1 0 0,0 1 0 0 0,0-1 1 0 0,-1 1-1 0 0,1-1 0 0 0,-1 1 1 0 0,0-1-1 0 0,0 0 1 0 0,0 0-1 0 0,0 1 0 0 0,0-1 1 0 0,0-1-1 0 0,0 1 1 0 0,-1 0-1 0 0,1-1 0 0 0,-1 1 1 0 0,1-1-1 0 0,-1 0 1 0 0,-5 2-1 0 0,-1 0 98 0 0,0-1 0 0 0,-1-1 0 0 0,1 0 0 0 0,-1 0 0 0 0,1-1 0 0 0,-1 0-1 0 0,-14-2 1 0 0,23 1-100 0 0,-1 1 1 0 0,1-1-1 0 0,0 1 0 0 0,0-1 0 0 0,0 0 0 0 0,0 1 0 0 0,0-1 0 0 0,0 0 0 0 0,0 0 0 0 0,1 0 0 0 0,-1 0 0 0 0,0 0 0 0 0,0 0 0 0 0,1 0 0 0 0,-1 0 0 0 0,0 0 0 0 0,1 0 0 0 0,-1 0 1 0 0,1-1-1 0 0,0 1 0 0 0,-1 0 0 0 0,1 0 0 0 0,0 0 0 0 0,0-1 0 0 0,-1 1 0 0 0,1 0 0 0 0,0 0 0 0 0,0-1 0 0 0,1 1 0 0 0,-1 0 0 0 0,0 0 0 0 0,0-1 0 0 0,1 1 0 0 0,-1 0 0 0 0,1-2 1 0 0,0 3-87 0 0,0-1 1 0 0,-1 1-1 0 0,1-1 1 0 0,0 1-1 0 0,0-1 1 0 0,0 1-1 0 0,0 0 1 0 0,0 0-1 0 0,0-1 1 0 0,0 1-1 0 0,0 0 1 0 0,0 0-1 0 0,0 0 1 0 0,0 0-1 0 0,0 0 1 0 0,0 0-1 0 0,0 0 1 0 0,0 0 0 0 0,-1 1-1 0 0,1-1 1 0 0,0 0-1 0 0,0 1 1 0 0,1-1-1 0 0,21 11-659 0 0,-20-8 643 0 0,-1 0 0 0 0,1 1 0 0 0,-1-1 1 0 0,0 0-1 0 0,0 1 0 0 0,0 0 1 0 0,0-1-1 0 0,-1 1 0 0 0,1 0 0 0 0,-1 0 1 0 0,0 0-1 0 0,0 0 0 0 0,-1 0 0 0 0,1 5 1 0 0,-5 18-2885 0 0,-8-8-4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12 5501 0 0,'0'0'5123'0'0,"3"3"-5017"0"0,-2-3-97 0 0,0 1-1 0 0,-1-1 0 0 0,1 0 0 0 0,-1 1 1 0 0,1-1-1 0 0,-1 0 0 0 0,1 1 0 0 0,-1-1 1 0 0,1 1-1 0 0,-1-1 0 0 0,0 1 0 0 0,1-1 0 0 0,-1 1 1 0 0,1-1-1 0 0,-1 1 0 0 0,0-1 0 0 0,0 1 1 0 0,1-1-1 0 0,-1 1 0 0 0,0 0 0 0 0,0-1 1 0 0,0 1-1 0 0,0-1 0 0 0,0 1 0 0 0,1 0 1 0 0,-1-1-1 0 0,0 1 0 0 0,-1 0 0 0 0,1-1 1 0 0,0 1-1 0 0,0-1 0 0 0,0 1 0 0 0,0 0 1 0 0,0-1-1 0 0,0 1 0 0 0,-1-1 0 0 0,1 1 1 0 0,0 0-1 0 0,-1-1 0 0 0,1 1 0 0 0,-1 0 1 0 0,-1 0 82 0 0,-1 1 0 0 0,1-1 1 0 0,-1 0-1 0 0,1-1 0 0 0,-1 1 1 0 0,1 0-1 0 0,-1-1 1 0 0,0 1-1 0 0,1-1 0 0 0,-1 0 1 0 0,1 0-1 0 0,-5 0 0 0 0,5 0-47 0 0,-38-4 596 0 0,39 4-611 0 0,-1 0-1 0 0,1-1 1 0 0,0 1-1 0 0,0-1 1 0 0,0 1-1 0 0,0-1 1 0 0,-1 1-1 0 0,1-1 1 0 0,0 0 0 0 0,0 1-1 0 0,0-1 1 0 0,0 0-1 0 0,0 0 1 0 0,1 0-1 0 0,-1 0 1 0 0,0 0-1 0 0,0 0 1 0 0,1 0-1 0 0,-1 0 1 0 0,0 0-1 0 0,1 0 1 0 0,-1 0-1 0 0,1 0 1 0 0,-1-1-1 0 0,1 1 1 0 0,0 0-1 0 0,-1 0 1 0 0,1-1 0 0 0,0 1-1 0 0,0-1 1 0 0,0 1-60 0 0,1 0 0 0 0,-1 0 0 0 0,1 0 0 0 0,0 1 0 0 0,-1-1-1 0 0,1 0 1 0 0,-1 1 0 0 0,1-1 0 0 0,0 0 0 0 0,0 1 0 0 0,-1-1 0 0 0,1 1 0 0 0,0-1 0 0 0,0 1 0 0 0,0-1 0 0 0,0 1 0 0 0,-1 0 0 0 0,1-1 0 0 0,0 1 0 0 0,0 0 0 0 0,0 0 0 0 0,0 0 0 0 0,0-1 0 0 0,0 1 0 0 0,0 0 0 0 0,0 0 0 0 0,1 1 0 0 0,33-2-611 0 0,-31 1 615 0 0,1 0-42 0 0,-1 0 0 0 0,0 1 0 0 0,1-1 0 0 0,-1 1 0 0 0,0 0 0 0 0,0 0 0 0 0,0 1 0 0 0,0-1 1 0 0,0 1-1 0 0,0 0 0 0 0,6 4 0 0 0,-8-5 73 0 0,0 0 1 0 0,0 1 0 0 0,0 0-1 0 0,0 0 1 0 0,0-1 0 0 0,-1 1-1 0 0,1 0 1 0 0,-1 0 0 0 0,1 0-1 0 0,-1 1 1 0 0,0-1 0 0 0,0 0-1 0 0,0 0 1 0 0,0 1 0 0 0,0-1-1 0 0,0 1 1 0 0,-1-1 0 0 0,1 1-1 0 0,-1-1 1 0 0,0 5 0 0 0,-2-6 88 0 0,0 1 1 0 0,-1-1-1 0 0,1 0 0 0 0,0 0 1 0 0,-1 0-1 0 0,0 0 1 0 0,1 0-1 0 0,-1-1 1 0 0,1 1-1 0 0,-1-1 0 0 0,0 1 1 0 0,1-1-1 0 0,-6 0 1 0 0,1 1 2 0 0,-65 8-3078 0 0,44-10-673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5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 23 208 0 0,'0'0'9966'0'0,"-2"-5"-9462"0"0,-3-12-542 0 0,5 23-47 0 0,5 43 190 0 0,-2-18 567 0 0,3 75-132 0 0,-4 1-1 0 0,-5-1 1 0 0,-24 152-1 0 0,19-210-382 0 0,-25 87 1 0 0,28-120-52 0 0,0 0 1 0 0,-1-1-1 0 0,-1 1 1 0 0,0-2-1 0 0,-1 1 1 0 0,-1-1-1 0 0,0 0 1 0 0,0 0 0 0 0,-22 20-1 0 0,22-26 71 0 0,1-2 1 0 0,-1 1-1 0 0,0-1 0 0 0,-1 0 1 0 0,1-1-1 0 0,-1 0 0 0 0,0 0 1 0 0,0-1-1 0 0,0 0 0 0 0,0-1 1 0 0,-1-1-1 0 0,1 1 0 0 0,-18-1 1 0 0,15-1-208 0 0,1 0 0 0 0,0-1 0 0 0,0-1 0 0 0,-1 1 0 0 0,1-2 0 0 0,0 0 0 0 0,0 0 0 0 0,1-2 0 0 0,-1 1 0 0 0,1-1 0 0 0,-15-9 0 0 0,23 12-262 0 0,-1-1 0 0 0,1 0 0 0 0,0 1 0 0 0,-1-1 0 0 0,2-1 0 0 0,-1 1 0 0 0,0 0 0 0 0,0-1 0 0 0,1 1 0 0 0,-3-7 0 0 0,3 6-624 0 0,0 0 0 0 0,1 0 1 0 0,0 0-1 0 0,0 0 0 0 0,0 0 1 0 0,0 0-1 0 0,1-5 0 0 0,-1-15-3875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21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 53 288 0 0,'0'0'9580'0'0,"-15"-10"-9409"0"0,-2-1-214 0 0,-34-16-1 0 0,48 26 35 0 0,-1 0-1 0 0,1 1 1 0 0,-1-1-1 0 0,1 0 1 0 0,-1 1-1 0 0,1 0 1 0 0,-1 0-1 0 0,1 0 1 0 0,-1 0-1 0 0,1 1 1 0 0,-1 0-1 0 0,1-1 1 0 0,-1 1-1 0 0,1 0 1 0 0,0 0 0 0 0,-1 1-1 0 0,1-1 1 0 0,0 1-1 0 0,-4 2 1 0 0,-5 2-21 0 0,-3 0-19 0 0,0 1 1 0 0,1 1-1 0 0,0 0 1 0 0,1 1-1 0 0,-1 0 0 0 0,1 1 1 0 0,-18 20-1 0 0,27-27 30 0 0,1 1-1 0 0,-1 0 1 0 0,1 1-1 0 0,0-1 0 0 0,1 1 1 0 0,-1-1-1 0 0,1 1 1 0 0,0 0-1 0 0,0 0 1 0 0,0 0-1 0 0,1 0 1 0 0,-1 0-1 0 0,1 0 0 0 0,1 0 1 0 0,-1 1-1 0 0,1-1 1 0 0,0 0-1 0 0,0 0 1 0 0,0 1-1 0 0,1-1 1 0 0,0 0-1 0 0,0 0 1 0 0,0 0-1 0 0,1 0 0 0 0,-1 0 1 0 0,1 0-1 0 0,3 6 1 0 0,3 3 12 0 0,1-1 1 0 0,0 1-1 0 0,15 15 0 0 0,-15-19 10 0 0,-1 0 0 0 0,0 0 0 0 0,-1 0 0 0 0,0 1 0 0 0,-1 0 0 0 0,7 16 0 0 0,-15-26 128 0 0,0 0 0 0 0,1 0-1 0 0,-1-1 1 0 0,0 1-1 0 0,0-1 1 0 0,1 0-1 0 0,-1 0 1 0 0,0 1-1 0 0,0-1 1 0 0,0 0-1 0 0,0-1 1 0 0,-2 1-1 0 0,1 0-101 0 0,-33 0-195 0 0,1 3 0 0 0,0 0 0 0 0,0 2 0 0 0,-43 13 0 0 0,53-11-2319 0 0,-38 18 1 0 0,42-14-1498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5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66 6341 0 0,'0'0'2686'0'0,"-2"11"-3818"0"0,-3 37 1119 0 0,5-47 30 0 0,0 1 0 0 0,1 0 1 0 0,-1-1-1 0 0,0 1 0 0 0,1 0 0 0 0,-1-1 0 0 0,1 1 0 0 0,-1-1 1 0 0,1 1-1 0 0,0-1 0 0 0,0 1 0 0 0,0-1 0 0 0,0 0 0 0 0,0 1 1 0 0,0-1-1 0 0,0 0 0 0 0,0 0 0 0 0,0 0 0 0 0,0 0 0 0 0,1 0 1 0 0,-1 0-1 0 0,1 0 0 0 0,-1 0 0 0 0,0 0 0 0 0,1-1 0 0 0,-1 1 1 0 0,1-1-1 0 0,0 1 0 0 0,2 0 0 0 0,0 0 56 0 0,1 0 0 0 0,-1 0 0 0 0,1-1 0 0 0,-1 0 0 0 0,1 1 0 0 0,-1-1 0 0 0,1-1 0 0 0,5 0 0 0 0,-7 0 8 0 0,-1 0-1 0 0,0 0 1 0 0,0 0-1 0 0,0-1 0 0 0,0 1 1 0 0,0-1-1 0 0,-1 1 1 0 0,1-1-1 0 0,0 1 1 0 0,-1-1-1 0 0,1 0 1 0 0,-1 0-1 0 0,1 0 0 0 0,-1 0 1 0 0,0 0-1 0 0,0 0 1 0 0,0 0-1 0 0,0 0 1 0 0,0 0-1 0 0,-1-1 1 0 0,1 1-1 0 0,0 0 0 0 0,-1-1 1 0 0,0 1-1 0 0,0 0 1 0 0,0-1-1 0 0,0 1 1 0 0,0-5-1 0 0,0 1-13 0 0,0 0-1 0 0,-1 1 1 0 0,1-1 0 0 0,-1 0-1 0 0,-1 0 1 0 0,1 0-1 0 0,-1 1 1 0 0,0-1 0 0 0,0 1-1 0 0,-5-10 1 0 0,5 13-94 0 0,1 0 1 0 0,-1-1-1 0 0,0 1 0 0 0,1 0 1 0 0,-1 0-1 0 0,0 0 0 0 0,0 0 1 0 0,0 1-1 0 0,-1-1 1 0 0,1 0-1 0 0,0 1 0 0 0,-1 0 1 0 0,1-1-1 0 0,-1 1 1 0 0,1 0-1 0 0,-1 0 0 0 0,1 1 1 0 0,-1-1-1 0 0,0 0 1 0 0,1 1-1 0 0,-1 0 0 0 0,0-1 1 0 0,-3 1-1 0 0,3 1-64 0 0,-1 0 0 0 0,1 0 0 0 0,0 0-1 0 0,-1 1 1 0 0,1-1 0 0 0,0 1 0 0 0,0 0 0 0 0,0 0-1 0 0,0 0 1 0 0,0 0 0 0 0,0 0 0 0 0,1 1 0 0 0,-1-1-1 0 0,1 1 1 0 0,-1 0 0 0 0,1-1 0 0 0,-3 7 0 0 0,0-2-538 0 0,1 0 1 0 0,-1 1-1 0 0,2 0 1 0 0,-1 0-1 0 0,1 1 1 0 0,0-1 0 0 0,1 0-1 0 0,-2 11 1 0 0,1 12-3468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6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5989 0 0,'0'0'6456'0'0,"14"-1"-6387"0"0,269-8 712 0 0,-266 16-3297 0 0,-14 2-1615 0 0,-3-8 3993 0 0,0-1 1 0 0,0 0-1 0 0,0 1 0 0 0,0-1 1 0 0,0 0-1 0 0,-14 8-4836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4044 0 0,'0'0'7636'0'0,"15"-5"-7461"0"0,15-4-129 0 0,1 0-1 0 0,44-5 1 0 0,154 3 1489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7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17 5625 0 0,'0'0'4857'0'0,"-14"12"-4871"0"0,1-2 54 0 0,4-4 6 0 0,1 1-1 0 0,0 0 1 0 0,0 0-1 0 0,0 1 0 0 0,1 0 1 0 0,0 1-1 0 0,0-1 1 0 0,1 1-1 0 0,-7 14 0 0 0,4-4-7 0 0,1 1-1 0 0,1 0 1 0 0,0 1-1 0 0,2 0 0 0 0,1 0 1 0 0,0 0-1 0 0,-1 27 1 0 0,5-38-40 0 0,0-1 0 0 0,1 1 0 0 0,0 0 0 0 0,0-1 0 0 0,1 1 0 0 0,0-1 0 0 0,1 1 0 0 0,4 9 0 0 0,-4-14 16 0 0,-1 0 0 0 0,1 0 0 0 0,0 0 1 0 0,0 0-1 0 0,1 0 0 0 0,0-1 1 0 0,-1 0-1 0 0,2 0 0 0 0,-1 0 1 0 0,0 0-1 0 0,1-1 0 0 0,-1 1 1 0 0,1-1-1 0 0,9 4 0 0 0,-9-5 75 0 0,0 0-1 0 0,0 0 1 0 0,0 0-1 0 0,0 0 1 0 0,0-1-1 0 0,1 0 1 0 0,-1 0-1 0 0,1 0 1 0 0,-1-1-1 0 0,0 0 0 0 0,1 0 1 0 0,-1 0-1 0 0,1-1 1 0 0,-1 0-1 0 0,0 0 1 0 0,10-3-1 0 0,-8 1 19 0 0,0 0-1 0 0,-1-1 1 0 0,0 0-1 0 0,0 0 1 0 0,0 0-1 0 0,0-1 1 0 0,-1 0-1 0 0,0 0 1 0 0,0 0-1 0 0,0 0 1 0 0,5-9-1 0 0,-1 0 77 0 0,0 0-1 0 0,-2 0 1 0 0,0-1 0 0 0,0 1-1 0 0,-2-2 1 0 0,0 1-1 0 0,0-1 1 0 0,-1 1 0 0 0,-1-1-1 0 0,1-26 1 0 0,-3 16-62 0 0,-1 0 0 0 0,-6-41 0 0 0,5 60-118 0 0,0 0 0 0 0,-1 0 1 0 0,1 0-1 0 0,-2 0 0 0 0,1 0 1 0 0,-1 1-1 0 0,0-1 0 0 0,0 1 0 0 0,-1 0 1 0 0,0 0-1 0 0,0 0 0 0 0,0 1 0 0 0,-1-1 1 0 0,-9-8-1 0 0,11 12-82 0 0,0 0 0 0 0,-1 0 0 0 0,1 0 1 0 0,-1 1-1 0 0,1-1 0 0 0,-1 1 0 0 0,1 0 0 0 0,-1 0 1 0 0,0 0-1 0 0,0 1 0 0 0,1-1 0 0 0,-1 1 0 0 0,0 0 1 0 0,0 0-1 0 0,0 0 0 0 0,1 0 0 0 0,-1 1 0 0 0,0 0 1 0 0,0-1-1 0 0,1 2 0 0 0,-7 1 0 0 0,-2 2-844 0 0,0 0 1 0 0,1 1-1 0 0,-1 0 0 0 0,1 1 1 0 0,-13 11-1 0 0,-17 15-4516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39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94 508 0 0,'0'0'7673'0'0,"0"-9"-7142"0"0,0-41 1622 0 0,-3 63-2280 0 0,-5 13 196 0 0,1 0 0 0 0,1 1 0 0 0,1-1-1 0 0,2 1 1 0 0,0 0 0 0 0,2 0 0 0 0,3 39-1 0 0,-1-63-77 0 0,-1-1 0 0 0,0 1 0 0 0,1-1 0 0 0,-1 1 0 0 0,1-1 0 0 0,0 1-1 0 0,0-1 1 0 0,0 0 0 0 0,0 1 0 0 0,1-1 0 0 0,1 3 0 0 0,-2-4 29 0 0,0 0 0 0 0,-1 0 0 0 0,1 0 0 0 0,0-1 1 0 0,0 1-1 0 0,0 0 0 0 0,0-1 0 0 0,0 1 0 0 0,0-1 0 0 0,0 1 0 0 0,0-1 1 0 0,0 0-1 0 0,0 1 0 0 0,0-1 0 0 0,0 0 0 0 0,0 0 0 0 0,1 1 0 0 0,-1-1 1 0 0,1 0-1 0 0,1-1 41 0 0,0 0 1 0 0,0 1-1 0 0,0-1 1 0 0,0 0-1 0 0,-1 0 0 0 0,1-1 1 0 0,0 1-1 0 0,-1-1 1 0 0,1 1-1 0 0,-1-1 1 0 0,1 0-1 0 0,-1 0 1 0 0,0 0-1 0 0,0 0 0 0 0,0 0 1 0 0,0 0-1 0 0,3-5 1 0 0,51-84 325 0 0,-56 91-404 0 0,1 0 0 0 0,-1-1-1 0 0,0 1 1 0 0,1 0 0 0 0,-1 0-1 0 0,1 0 1 0 0,-1-1 0 0 0,0 1 0 0 0,1 0-1 0 0,-1 0 1 0 0,1 0 0 0 0,-1 0-1 0 0,1 0 1 0 0,-1 0 0 0 0,1 0 0 0 0,-1 0-1 0 0,1 0 1 0 0,-1 0 0 0 0,1 0-1 0 0,-1 0 1 0 0,1 0 0 0 0,-1 0 0 0 0,0 0-1 0 0,1 0 1 0 0,-1 1 0 0 0,1-1-1 0 0,-1 0 1 0 0,1 0 0 0 0,-1 0 0 0 0,0 1-1 0 0,1-1 1 0 0,-1 0 0 0 0,0 1-1 0 0,1-1 1 0 0,-1 1 0 0 0,20 15-1014 0 0,-12-9 754 0 0,4 1 359 0 0,0-1-1 0 0,0 0 1 0 0,0-1-1 0 0,1 0 1 0 0,0-1 0 0 0,0-1-1 0 0,1 0 1 0 0,-1-1 0 0 0,1 0-1 0 0,0-1 1 0 0,0 0-1 0 0,23-2 1 0 0,-29 0-38 0 0,-1 0 0 0 0,0-1 0 0 0,0-1 1 0 0,0 1-1 0 0,0-1 0 0 0,-1 0 0 0 0,1 0 0 0 0,0-1 0 0 0,-1 0 0 0 0,1 0 1 0 0,-1-1-1 0 0,0 0 0 0 0,0 0 0 0 0,-1 0 0 0 0,1-1 0 0 0,-1 0 0 0 0,0 0 1 0 0,0 0-1 0 0,0 0 0 0 0,-1-1 0 0 0,0 0 0 0 0,0 0 0 0 0,-1 0 0 0 0,1 0 1 0 0,-1-1-1 0 0,3-8 0 0 0,-2 3 78 0 0,-1 0 0 0 0,0 0 1 0 0,-1 0-1 0 0,0-1 0 0 0,0-22 0 0 0,-2 31-146 0 0,0-1-1 0 0,0 1 1 0 0,0 0-1 0 0,-1-1 1 0 0,0 1 0 0 0,0 0-1 0 0,0 0 1 0 0,0-1-1 0 0,0 1 1 0 0,-1 0-1 0 0,0 0 1 0 0,0 0 0 0 0,0 1-1 0 0,0-1 1 0 0,-1 0-1 0 0,1 1 1 0 0,-1-1-1 0 0,0 1 1 0 0,-6-6 0 0 0,7 8-126 0 0,0 0 0 0 0,1 0 0 0 0,-1 0 0 0 0,0 1 0 0 0,0-1 0 0 0,0 0 0 0 0,0 1 0 0 0,0-1 0 0 0,0 1 0 0 0,0 0 0 0 0,0 0 0 0 0,0 0 0 0 0,0 0 0 0 0,-2 0 0 0 0,2 0-176 0 0,1 0 0 0 0,-1 1 0 0 0,1-1 0 0 0,-1 1 0 0 0,1-1 0 0 0,0 1 0 0 0,-1-1 0 0 0,1 1 0 0 0,0 0 0 0 0,-1 0 0 0 0,1 0 0 0 0,0 0 0 0 0,0 0 0 0 0,-1 0 0 0 0,1 0 0 0 0,0 0 0 0 0,0 0 0 0 0,0 0 0 0 0,0 2 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40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3708 0 0,'0'0'5650'0'0,"6"16"-5586"0"0,4 18 166 0 0,-2 0 0 0 0,0 1 0 0 0,3 54 0 0 0,-7 257 347 0 0,-6-315-420 0 0,-1 1 0 0 0,-2 0 0 0 0,-9 35-1 0 0,23-96-132 0 0,2 0-1 0 0,1 0 0 0 0,1 1 0 0 0,1 0 1 0 0,2 1-1 0 0,0 1 0 0 0,2 1 0 0 0,35-39 1 0 0,-52 62-34 0 0,0 1 0 0 0,1-1 1 0 0,-1 1-1 0 0,0-1 1 0 0,1 1-1 0 0,-1 0 0 0 0,1 0 1 0 0,-1 0-1 0 0,1 0 0 0 0,-1 0 1 0 0,1 0-1 0 0,0 0 1 0 0,-1 0-1 0 0,1 1 0 0 0,0-1 1 0 0,0 1-1 0 0,0-1 0 0 0,0 1 1 0 0,-1 0-1 0 0,1 0 0 0 0,0 0 1 0 0,0 0-1 0 0,0 0 1 0 0,0 0-1 0 0,0 0 0 0 0,-1 0 1 0 0,1 1-1 0 0,0-1 0 0 0,0 1 1 0 0,0 0-1 0 0,-1-1 0 0 0,1 1 1 0 0,0 0-1 0 0,-1 0 1 0 0,1 0-1 0 0,0 0 0 0 0,-1 0 1 0 0,0 0-1 0 0,1 1 0 0 0,-1-1 1 0 0,0 0-1 0 0,1 1 1 0 0,-1-1-1 0 0,1 3 0 0 0,5 8 90 0 0,0 0 0 0 0,-1 0 0 0 0,0 1 0 0 0,8 26-1 0 0,-8-22-38 0 0,7 27 91 0 0,-2 0-1 0 0,6 50 0 0 0,-1-6-2323 0 0,-9-67 199 0 0,-7-21 1857 0 0,0 1 0 0 0,0-1 1 0 0,0 1-1 0 0,1-1 0 0 0,-1 1 0 0 0,0-1 1 0 0,0 1-1 0 0,1-1 0 0 0,-1 1 0 0 0,0-1 1 0 0,1 0-1 0 0,-1 1 0 0 0,1-1 0 0 0,-1 0 1 0 0,0 1-1 0 0,1-1 0 0 0,-1 0 0 0 0,1 1 1 0 0,-1-1-1 0 0,1 0 0 0 0,-1 0 1 0 0,1 0-1 0 0,-1 1 0 0 0,1-1 0 0 0,-1 0 1 0 0,1 0-1 0 0,-1 0 0 0 0,1 0 0 0 0,-1 0 1 0 0,1 0-1 0 0,-1 0 0 0 0,1 0 0 0 0,-1 0 1 0 0,1 0-1 0 0,0 0 0 0 0,6-6-2396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40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0 300 0 0,'0'0'9482'0'0,"8"13"-9173"0"0,24 42-61 0 0,-28-46-215 0 0,-1 0-1 0 0,1 0 1 0 0,-2 1 0 0 0,1-1 0 0 0,-1 0-1 0 0,-1 1 1 0 0,0 0 0 0 0,0-1 0 0 0,-1 1-1 0 0,0 0 1 0 0,-2 9 0 0 0,1 10 77 0 0,1-16-222 0 0,-1 51 310 0 0,-6-23-3926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41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72 6217 0 0,'0'0'2440'0'0,"-2"13"-2501"0"0,-6 44 162 0 0,8-54-85 0 0,-1-1-1 0 0,1 1 1 0 0,1 0 0 0 0,-1-1-1 0 0,0 1 1 0 0,1-1 0 0 0,-1 1-1 0 0,1-1 1 0 0,-1 1 0 0 0,1-1 0 0 0,0 0-1 0 0,0 1 1 0 0,1-1 0 0 0,-1 0-1 0 0,0 0 1 0 0,1 1 0 0 0,-1-1-1 0 0,1 0 1 0 0,0-1 0 0 0,0 1 0 0 0,-1 0-1 0 0,1 0 1 0 0,0-1 0 0 0,1 1-1 0 0,-1-1 1 0 0,0 0 0 0 0,0 1 0 0 0,1-1-1 0 0,-1 0 1 0 0,0 0 0 0 0,1-1-1 0 0,-1 1 1 0 0,1 0 0 0 0,-1-1-1 0 0,6 1 1 0 0,-7-2 20 0 0,0 1 0 0 0,0 0 0 0 0,0-1 0 0 0,0 1 0 0 0,0-1-1 0 0,-1 0 1 0 0,1 1 0 0 0,0-1 0 0 0,0 1 0 0 0,0-1 0 0 0,-1 0 0 0 0,1 0 0 0 0,0 1 0 0 0,-1-1-1 0 0,1 0 1 0 0,-1 0 0 0 0,1 0 0 0 0,-1 0 0 0 0,1 0 0 0 0,-1 0 0 0 0,0 0 0 0 0,1 0 0 0 0,-1 0-1 0 0,0 0 1 0 0,0 0 0 0 0,0 0 0 0 0,1-1 0 0 0,3-32 254 0 0,-4 32-273 0 0,1-12 53 0 0,-1 0 1 0 0,0 0-1 0 0,-1 0 0 0 0,-4-27 0 0 0,4 39-85 0 0,1-1 1 0 0,-1 1 0 0 0,1 0-1 0 0,-1-1 1 0 0,0 1 0 0 0,0-1-1 0 0,0 1 1 0 0,0 0 0 0 0,0 0-1 0 0,-1 0 1 0 0,1 0 0 0 0,0 0-1 0 0,-1 0 1 0 0,0 0 0 0 0,1 0-1 0 0,-1 0 1 0 0,0 1 0 0 0,0-1-1 0 0,0 1 1 0 0,0-1 0 0 0,-1 1-1 0 0,1 0 1 0 0,0 0-1 0 0,0 0 1 0 0,-1 0 0 0 0,1 0-1 0 0,0 0 1 0 0,-1 1 0 0 0,1-1-1 0 0,-1 1 1 0 0,1 0 0 0 0,-1 0-1 0 0,1 0 1 0 0,-1 0 0 0 0,-3 1-1 0 0,3 0-32 0 0,-1 0 1 0 0,1 0-1 0 0,0 0 0 0 0,0 1 0 0 0,1-1 0 0 0,-1 1 1 0 0,0 0-1 0 0,1 0 0 0 0,-1 0 0 0 0,1 0 0 0 0,-1 1 1 0 0,1-1-1 0 0,0 0 0 0 0,0 1 0 0 0,0 0 0 0 0,0-1 0 0 0,0 1 1 0 0,-1 5-1 0 0,-2 2-535 0 0,0 0-1 0 0,1 1 1 0 0,0-1 0 0 0,-2 13 0 0 0,3-3-2132 0 0,3 1-1180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41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3220 0 0,'0'0'6356'0'0,"3"14"-6181"0"0,-1-2-90 0 0,3 13 137 0 0,-1 1 1 0 0,1 29 0 0 0,-4 134 884 0 0,6 104-390 0 0,-7-289-717 0 0,11 70-32 0 0,-10-70 30 0 0,0 1 1 0 0,0-1-1 0 0,0 0 0 0 0,1 0 0 0 0,-1 0 0 0 0,1 0 0 0 0,0 0 0 0 0,1 0 0 0 0,-1 0 0 0 0,1-1 0 0 0,-1 1 0 0 0,1-1 1 0 0,0 0-1 0 0,5 5 0 0 0,-6-7 30 0 0,1 0 1 0 0,-1 0-1 0 0,0-1 0 0 0,0 1 1 0 0,1 0-1 0 0,-1-1 1 0 0,1 0-1 0 0,-1 1 0 0 0,0-1 1 0 0,1 0-1 0 0,-1 0 1 0 0,1 0-1 0 0,-1-1 1 0 0,0 1-1 0 0,1-1 0 0 0,-1 1 1 0 0,0-1-1 0 0,1 0 1 0 0,-1 1-1 0 0,0-1 0 0 0,0 0 1 0 0,4-3-1 0 0,4-2 156 0 0,-1 0-1 0 0,0 0 0 0 0,12-12 1 0 0,2-4-278 0 0,-1-2 1 0 0,-1 0 0 0 0,-1-1 0 0 0,-1-1 0 0 0,-1-1 0 0 0,-2 0 0 0 0,0-2 0 0 0,-2 0 0 0 0,-1 0 0 0 0,-2-1 0 0 0,-1-1 0 0 0,9-40-1 0 0,-18 62 182 0 0,0-1 0 0 0,0 1-1 0 0,-1 0 1 0 0,0-1-1 0 0,-2-9 1 0 0,2 17-82 0 0,-1 1 0 0 0,1-1 0 0 0,0 1 0 0 0,-1-1 0 0 0,1 1 0 0 0,-1-1 0 0 0,1 1 0 0 0,-1 0 1 0 0,0-1-1 0 0,1 1 0 0 0,-1 0 0 0 0,0-1 0 0 0,0 1 0 0 0,0 0 0 0 0,0 0 0 0 0,-2-2 0 0 0,2 3-31 0 0,0-1-1 0 0,0 1 1 0 0,-1 0-1 0 0,1 0 1 0 0,0-1 0 0 0,0 1-1 0 0,0 0 1 0 0,0 0 0 0 0,-1 0-1 0 0,1 0 1 0 0,0 1-1 0 0,0-1 1 0 0,0 0 0 0 0,-1 0-1 0 0,1 1 1 0 0,0-1 0 0 0,0 1-1 0 0,0-1 1 0 0,0 1-1 0 0,0-1 1 0 0,0 1 0 0 0,0 0-1 0 0,0-1 1 0 0,0 1 0 0 0,-1 1-1 0 0,-5 4 34 0 0,1 0 0 0 0,0 0 0 0 0,0 1 0 0 0,0 0-1 0 0,1 0 1 0 0,0 1 0 0 0,1-1 0 0 0,-1 1 0 0 0,1 0 0 0 0,1 0 0 0 0,0 1-1 0 0,0-1 1 0 0,0 1 0 0 0,1-1 0 0 0,-1 10 0 0 0,0 1 52 0 0,1-1 0 0 0,0 0 0 0 0,2 1 0 0 0,0-1 0 0 0,1 0 0 0 0,5 27 0 0 0,-4-36-49 0 0,0 1 0 0 0,1 0 0 0 0,0-1 1 0 0,1 0-1 0 0,0 0 0 0 0,1 0 1 0 0,0 0-1 0 0,0-1 0 0 0,8 10 0 0 0,-10-13 15 0 0,1-1 0 0 0,0 0 0 0 0,0 0 0 0 0,0-1-1 0 0,1 1 1 0 0,-1-1 0 0 0,1 0 0 0 0,0 0 0 0 0,0 0-1 0 0,0-1 1 0 0,0 1 0 0 0,0-1 0 0 0,1-1 0 0 0,-1 1-1 0 0,1-1 1 0 0,-1 0 0 0 0,10 1 0 0 0,-4-2-156 0 0,-1 0-1 0 0,1 0 1 0 0,-1-1 0 0 0,0-1-1 0 0,1 0 1 0 0,11-3 0 0 0,-17 3-325 0 0,0 0 1 0 0,0 0 0 0 0,0-1-1 0 0,-1 1 1 0 0,1-1 0 0 0,0 0-1 0 0,-1 0 1 0 0,8-8 0 0 0,7-13-3561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42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615 1 3524 0 0,'0'0'6401'0'0,"-13"8"-6222"0"0,-4 3-43 0 0,0 2 1 0 0,0 0-1 0 0,2 0 0 0 0,0 2 0 0 0,-25 30 1 0 0,-21 37 188 0 0,5 3 0 0 0,3 3 0 0 0,4 1 1 0 0,3 3-1 0 0,5 2 0 0 0,4 1 0 0 0,5 2 0 0 0,-27 130 1 0 0,42-140-312 0 0,3 1 0 0 0,5 0 0 0 0,4 1 0 0 0,3-1 0 0 0,19 168 0 0 0,-11-215-15 0 0,2 0 0 0 0,2-1 0 0 0,1 0-1 0 0,2-1 1 0 0,2-1 0 0 0,1 0 0 0 0,2-1-1 0 0,2 0 1 0 0,1-2 0 0 0,2 0 0 0 0,30 35 0 0 0,-24-35 133 0 0,2-2 0 0 0,1-1 0 0 0,1-2 1 0 0,43 30-1 0 0,-86-89-5563 0 0,5 19 1666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2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251 180 912 0 0,'0'0'5761'0'0,"16"-15"-4721"0"0,4-3-716 0 0,-7 7-59 0 0,-1-1 0 0 0,0 1 0 0 0,-1-2 0 0 0,0 0 0 0 0,16-24 0 0 0,-26 36-173 0 0,0-1 0 0 0,0 1 0 0 0,0-1 1 0 0,0 1-1 0 0,0-1 0 0 0,-1 1 0 0 0,1-1 0 0 0,0 0 1 0 0,-1 1-1 0 0,1-1 0 0 0,-1 0 0 0 0,0 0 0 0 0,1 0 1 0 0,-1 1-1 0 0,0-1 0 0 0,0 0 0 0 0,0 0 0 0 0,0 0 1 0 0,-1-3-1 0 0,0 4-73 0 0,0 0 0 0 0,0 0 0 0 0,-1 0 1 0 0,1 0-1 0 0,0 0 0 0 0,0 0 0 0 0,-1 1 0 0 0,1-1 1 0 0,0 0-1 0 0,-1 0 0 0 0,1 1 0 0 0,-1-1 0 0 0,1 1 1 0 0,-1 0-1 0 0,1-1 0 0 0,-1 1 0 0 0,1 0 0 0 0,-1 0 1 0 0,1 0-1 0 0,-1 0 0 0 0,1 0 0 0 0,-3 0 0 0 0,-18 1-47 0 0,0 1 0 0 0,0 1 0 0 0,0 1 0 0 0,1 0 0 0 0,-1 2 0 0 0,1 1 0 0 0,1 0 0 0 0,-1 2 0 0 0,1 0 0 0 0,1 1 0 0 0,0 1 0 0 0,-30 23 0 0 0,45-31 42 0 0,0 1 0 0 0,0-1-1 0 0,0 1 1 0 0,0 0 0 0 0,1 1-1 0 0,0-1 1 0 0,0 1 0 0 0,0-1-1 0 0,1 1 1 0 0,-1 0 0 0 0,1 0-1 0 0,0 0 1 0 0,1 0 0 0 0,-1 0-1 0 0,1 1 1 0 0,0-1 0 0 0,0 0-1 0 0,0 11 1 0 0,1-11 12 0 0,1-1 0 0 0,-1 0 1 0 0,1 1-1 0 0,0-1 0 0 0,0 0 0 0 0,1 1 1 0 0,-1-1-1 0 0,1 0 0 0 0,0 0 0 0 0,0 0 1 0 0,0-1-1 0 0,0 1 0 0 0,1 0 0 0 0,0-1 1 0 0,0 1-1 0 0,0-1 0 0 0,0 0 0 0 0,0 0 1 0 0,0 0-1 0 0,1-1 0 0 0,0 1 0 0 0,-1-1 1 0 0,7 4-1 0 0,3 0-128 0 0,1-1 0 0 0,-1-1-1 0 0,1 0 1 0 0,0 0 0 0 0,-1-1 0 0 0,2-1 0 0 0,17 1 0 0 0,-16-3-981 0 0,1 0 1 0 0,-1-1-1 0 0,0-1 1 0 0,0 0-1 0 0,0-1 1 0 0,20-7-1 0 0,-6 0-1696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43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 73 272 0 0,'0'0'6329'0'0,"0"-12"-5795"0"0,0-33-9 0 0,0 30 3217 0 0,1 236-2408 0 0,-3 241-450 0 0,2-440-827 0 0,-1-1 0 0 0,-1 1 0 0 0,-1-1-1 0 0,-8 28 1 0 0,10-45-6 0 0,0 0 1 0 0,0 1-1 0 0,-1-1 0 0 0,0 0 0 0 0,0 0 0 0 0,0 0 0 0 0,0 0 0 0 0,0-1 1 0 0,-1 1-1 0 0,1 0 0 0 0,-1-1 0 0 0,0 0 0 0 0,-1 0 0 0 0,1 0 0 0 0,0 0 0 0 0,-1 0 1 0 0,1-1-1 0 0,-1 1 0 0 0,0-1 0 0 0,0 0 0 0 0,0 0 0 0 0,0 0 0 0 0,0-1 1 0 0,-1 0-1 0 0,1 1 0 0 0,0-1 0 0 0,-8 0 0 0 0,-13 0 87 0 0,0-2 0 0 0,0-1-1 0 0,-1-1 1 0 0,-28-7 0 0 0,-99-33-381 0 0,141 39 166 0 0,11 4 112 0 0,-21-11-2060 0 0,21 10 1727 0 0,0 0 1 0 0,1 0-1 0 0,-1 0 0 0 0,1 0 1 0 0,0 0-1 0 0,-1 0 1 0 0,1 0-1 0 0,0 0 1 0 0,-1 0-1 0 0,1 0 1 0 0,0 0-1 0 0,0 0 1 0 0,0 0-1 0 0,0 0 0 0 0,0 0 1 0 0,0-1-1 0 0,0 1 1 0 0,1 0-1 0 0,-1 0 1 0 0,0 0-1 0 0,1 0 1 0 0,-1 0-1 0 0,0 0 0 0 0,2-1 1 0 0,9-23-4959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43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35 4712 0 0,'0'0'5132'0'0,"-11"15"-5030"0"0,-32 51-93 0 0,41-63-13 0 0,1-1 0 0 0,0 1 0 0 0,0 0 0 0 0,0 0 0 0 0,0 0 0 0 0,0 0 1 0 0,0 0-1 0 0,1 0 0 0 0,-1 0 0 0 0,1 0 0 0 0,0 0 0 0 0,0 0 0 0 0,0 0 0 0 0,0 0 0 0 0,1 0 0 0 0,-1 0 0 0 0,1 0 1 0 0,0 0-1 0 0,0 0 0 0 0,0 0 0 0 0,0 0 0 0 0,0-1 0 0 0,1 1 0 0 0,-1 0 0 0 0,1-1 0 0 0,0 1 0 0 0,2 2 0 0 0,0-1 37 0 0,0 1-1 0 0,1-1 0 0 0,-1 0 1 0 0,1 0-1 0 0,0-1 0 0 0,0 1 1 0 0,1-1-1 0 0,-1 0 0 0 0,1-1 1 0 0,8 4-1 0 0,-10-5 28 0 0,0 1 1 0 0,0-1 0 0 0,0 0-1 0 0,0 0 1 0 0,0-1-1 0 0,0 1 1 0 0,1-1-1 0 0,-1 0 1 0 0,0 0 0 0 0,0-1-1 0 0,1 1 1 0 0,-1-1-1 0 0,0 0 1 0 0,0 0-1 0 0,0 0 1 0 0,0 0-1 0 0,0-1 1 0 0,0 0 0 0 0,0 1-1 0 0,-1-2 1 0 0,1 1-1 0 0,-1 0 1 0 0,1-1-1 0 0,4-4 1 0 0,-4 2 60 0 0,0 0 0 0 0,-1 0 0 0 0,1 0 0 0 0,-1-1 0 0 0,0 0 0 0 0,0 0 0 0 0,-1 0 0 0 0,0 0 0 0 0,0 0 0 0 0,0 0 0 0 0,-1 0 0 0 0,0-1 0 0 0,0 1 0 0 0,0-1 0 0 0,-1-8 0 0 0,0 9-101 0 0,0 1 0 0 0,-1-1-1 0 0,1 1 1 0 0,-1-1 0 0 0,0 1 0 0 0,-1-1-1 0 0,1 1 1 0 0,-1 0 0 0 0,0 0 0 0 0,0 0-1 0 0,-1 0 1 0 0,1 0 0 0 0,-1 0 0 0 0,0 1-1 0 0,-8-9 1 0 0,9 10-81 0 0,-2 1-1 0 0,1-1 1 0 0,0 1 0 0 0,0 0-1 0 0,-1 0 1 0 0,1 0 0 0 0,-1 1-1 0 0,0-1 1 0 0,0 1 0 0 0,1-1-1 0 0,-1 1 1 0 0,0 1-1 0 0,0-1 1 0 0,0 0 0 0 0,0 1-1 0 0,0 0 1 0 0,0 0 0 0 0,0 0-1 0 0,0 0 1 0 0,0 1 0 0 0,0 0-1 0 0,-7 2 1 0 0,3 0-559 0 0,-1 0 0 0 0,1 1 0 0 0,-1 0 1 0 0,1 1-1 0 0,0 0 0 0 0,1 0 0 0 0,-1 1 0 0 0,-10 10 0 0 0,11-10-424 0 0,-26 23-4701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2:45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524 52 520 0 0,'0'0'5960'0'0,"3"-8"-5633"0"0,-2-2-206 0 0,0 6-24 0 0,0 0 1 0 0,0 0 0 0 0,0 0-1 0 0,0 0 1 0 0,0 0 0 0 0,4-5-1 0 0,-13 32 2364 0 0,0 3-2681 0 0,-4 0 603 0 0,-125 276 1439 0 0,104-237-1617 0 0,-3-2 1 0 0,-69 90-1 0 0,94-139-178 0 0,-1 0-1 0 0,-1 0 1 0 0,0-1-1 0 0,-20 14 1 0 0,27-22 32 0 0,1-1 1 0 0,-2-1 0 0 0,1 1 0 0 0,0-1 0 0 0,0 0 0 0 0,-1-1 0 0 0,0 1 0 0 0,0-1 0 0 0,1 0-1 0 0,-1-1 1 0 0,0 0 0 0 0,0 0 0 0 0,0-1 0 0 0,-10 1 0 0 0,17-1-54 0 0,0 0 1 0 0,-1 0-1 0 0,1 0 0 0 0,0 0 0 0 0,-1 0 1 0 0,1 0-1 0 0,0 0 0 0 0,-1 0 1 0 0,1 0-1 0 0,0 0 0 0 0,-1 0 1 0 0,1-1-1 0 0,0 1 0 0 0,-1 0 1 0 0,1 0-1 0 0,0 0 0 0 0,-1 0 0 0 0,1 0 1 0 0,0-1-1 0 0,0 1 0 0 0,-1 0 1 0 0,1 0-1 0 0,0 0 0 0 0,0-1 1 0 0,-1 1-1 0 0,1 0 0 0 0,0-1 1 0 0,0 1-1 0 0,0 0 0 0 0,-1 0 0 0 0,1-1 1 0 0,0 1-1 0 0,0 0 0 0 0,0-1 1 0 0,0 1-1 0 0,0 0 0 0 0,0-1 1 0 0,0 1-1 0 0,0-1 0 0 0,0 1-41 0 0,0-1 0 0 0,0 1 0 0 0,1-1-1 0 0,-1 1 1 0 0,1-1 0 0 0,-1 1 0 0 0,0 0 0 0 0,1-1-1 0 0,-1 1 1 0 0,1 0 0 0 0,-1-1 0 0 0,1 1 0 0 0,-1 0-1 0 0,1-1 1 0 0,-1 1 0 0 0,1 0 0 0 0,-1 0 0 0 0,1 0-1 0 0,0 0 1 0 0,-1 0 0 0 0,1-1 0 0 0,-1 1 0 0 0,1 0-1 0 0,-1 0 1 0 0,1 0 0 0 0,0 1 0 0 0,11-1-32 0 0,0 2 0 0 0,0 0 1 0 0,0 0-1 0 0,0 1 0 0 0,0 1 0 0 0,-1 0 1 0 0,0 0-1 0 0,1 1 0 0 0,-2 1 0 0 0,1 0 1 0 0,-1 0-1 0 0,0 1 0 0 0,10 8 0 0 0,17 16 401 0 0,63 70-1 0 0,-70-68-313 0 0,5 3 39 0 0,-1 2-1 0 0,-2 1 0 0 0,45 73 0 0 0,-74-108-2 0 0,-1 0-1 0 0,0 1 1 0 0,0-1 0 0 0,0 0-1 0 0,-1 1 1 0 0,0-1-1 0 0,1 1 1 0 0,-1-1 0 0 0,0 6 952 0 0,-27-17-228 0 0,24 6-1078 0 0,1 0 0 0 0,-1 0 0 0 0,0 0-1 0 0,1 0 1 0 0,-1 0 0 0 0,0-1 0 0 0,1 1 0 0 0,0-1 0 0 0,-1 1-1 0 0,-1-3 1 0 0,-2-16-5184 0 0,5-6-508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2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77 640 0 0,'0'0'8348'0'0,"-2"-9"-9087"0"0,-6-30 258 0 0,8 38 484 0 0,0 1 0 0 0,-1-1-1 0 0,1 1 1 0 0,0-1 0 0 0,-1 1 0 0 0,1-1-1 0 0,-1 1 1 0 0,1-1 0 0 0,-1 1 0 0 0,1-1-1 0 0,-1 1 1 0 0,0 0 0 0 0,1-1 0 0 0,-1 1 0 0 0,1 0-1 0 0,-1 0 1 0 0,0-1 0 0 0,1 1 0 0 0,-1 0-1 0 0,0 0 1 0 0,1 0 0 0 0,-1 0 0 0 0,0 0-1 0 0,1 0 1 0 0,-1 0 0 0 0,0 0 0 0 0,1 0-1 0 0,-1 0 1 0 0,0 0 0 0 0,1 0 0 0 0,-1 0 0 0 0,1 1-1 0 0,-2-1 1 0 0,-22 8-314 0 0,23-7 165 0 0,-15 7-1237 0 0,13-6 2203 0 0,5-10 366 0 0,0 0-797 0 0,4-12 459 0 0,-4 15 942 0 0,-9 22-1547 0 0,-52 146 594 0 0,-66 301 1 0 0,122-451-1181 0 0,0 5-1792 0 0,9-33 105 0 0,0-1-273 0 0,7-14-1915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3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1528 0 0,'0'0'8972'0'0,"13"7"-8680"0"0,14 8-65 0 0,-1 1-1 0 0,44 35 1 0 0,-20-9-25 0 0,-2 2-1 0 0,-2 2 1 0 0,-2 2 0 0 0,-2 1 0 0 0,42 68-1 0 0,-82-115-202 0 0,30 58-465 0 0,-30-56 223 0 0,-1 1-1 0 0,1-1 0 0 0,-1 0 1 0 0,0 0-1 0 0,0 1 0 0 0,0-1 1 0 0,0 1-1 0 0,-1-1 1 0 0,0 1-1 0 0,0-1 0 0 0,0 1 1 0 0,-2 8-1 0 0,1-11-49 0 0,-1 0 0 0 0,0 1 1 0 0,0-1-1 0 0,0 0 0 0 0,0 0 0 0 0,0 0 0 0 0,0 0 0 0 0,0-1 0 0 0,-1 1 1 0 0,1 0-1 0 0,-1-1 0 0 0,1 0 0 0 0,-1 0 0 0 0,0 0 0 0 0,1 0 1 0 0,-1 0-1 0 0,0 0 0 0 0,0-1 0 0 0,0 1 0 0 0,-2-1 0 0 0,-22 2-2605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3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0 341 5156 0 0,'0'0'6452'0'0,"18"-5"-6691"0"0,-4 1 240 0 0,2-1 5 0 0,-1 1 0 0 0,0 0 0 0 0,1 2 0 0 0,0 0 0 0 0,25 0 0 0 0,44 4 40 0 0,138-2 60 0 0,-182-3-248 0 0,1-1 0 0 0,-1-2 0 0 0,53-15 0 0 0,-84 18 141 0 0,0-1 1 0 0,0 0-1 0 0,-1 0 0 0 0,1-1 0 0 0,-1-1 0 0 0,0 1 0 0 0,-1-2 0 0 0,1 1 0 0 0,-1-1 0 0 0,13-14 0 0 0,-10 7 161 0 0,-1 1 0 0 0,0-1 0 0 0,-1 0 0 0 0,-1-1-1 0 0,13-30 1 0 0,0 84 81 0 0,-14-13-143 0 0,2-1 0 0 0,1 0 0 0 0,0-1 0 0 0,2 0 1 0 0,1-1-1 0 0,1 0 0 0 0,27 34 0 0 0,-40-56-70 0 0,0 0-1 0 0,0 1 0 0 0,-1-1 1 0 0,2 0-1 0 0,-1 0 1 0 0,0 0-1 0 0,0 0 0 0 0,0 0 1 0 0,0 0-1 0 0,1 0 1 0 0,-1 0-1 0 0,0-1 1 0 0,1 1-1 0 0,-1 0 0 0 0,1-1 1 0 0,-1 1-1 0 0,1-1 1 0 0,-1 1-1 0 0,1-1 0 0 0,-1 0 1 0 0,1 0-1 0 0,-1 0 1 0 0,1 0-1 0 0,-1 0 1 0 0,1 0-1 0 0,-1 0 0 0 0,1 0 1 0 0,-1-1-1 0 0,1 1 1 0 0,-1 0-1 0 0,1-1 0 0 0,-1 1 1 0 0,1-1-1 0 0,-1 0 1 0 0,0 0-1 0 0,1 1 0 0 0,-1-1 1 0 0,0 0-1 0 0,0 0 1 0 0,1 0-1 0 0,-1 0 1 0 0,1-2-1 0 0,5-6 147 0 0,-1 1-1 0 0,0-1 1 0 0,0 0 0 0 0,-1 0-1 0 0,4-12 1 0 0,-5 14-263 0 0,9-20 33 0 0,0-1 0 0 0,-2-1 1 0 0,-2 0-1 0 0,0 0 0 0 0,-2-1 1 0 0,-1 0-1 0 0,4-60 0 0 0,-28 139-9009 0 0,16-32 5291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3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0 4316 0 0,'0'0'6801'0'0,"-1"6"-7338"0"0,-39 154 1834 0 0,8-41-1039 0 0,-36 133-126 0 0,36-145-3758 0 0,32-107 3512 0 0,0 1 0 0 0,0-1 1 0 0,0 0-1 0 0,0 1 0 0 0,-1-1 1 0 0,1 0-1 0 0,0 1 0 0 0,0-1 1 0 0,0 0-1 0 0,-1 1 0 0 0,1-1 1 0 0,0 0-1 0 0,0 1 0 0 0,-1-1 1 0 0,1 0-1 0 0,0 0 0 0 0,0 1 1 0 0,-1-1-1 0 0,1 0 0 0 0,0 0 1 0 0,-1 0-1 0 0,1 0 0 0 0,-1 1 1 0 0,1-1-1 0 0,0 0 0 0 0,-1 0 1 0 0,1 0-1 0 0,0 0 0 0 0,-1 0 1 0 0,1 0-1 0 0,-1 0 0 0 0,1 0 1 0 0,0 0-1 0 0,-1 0 0 0 0,1 0 1 0 0,0 0-1 0 0,-1 0 0 0 0,1 0 1 0 0,-1-1-1 0 0,1 1 0 0 0,0 0 1 0 0,-1 0-1 0 0,1 0 0 0 0,0 0 1 0 0,-1-1-1 0 0,1 1 0 0 0,0 0 1 0 0,-1-1-1 0 0,-5-11-2145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4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81 508 0 0,'0'0'7668'0'0,"1"-13"-6574"0"0,2-39-167 0 0,-3 51-905 0 0,0 1-1 0 0,0-1 1 0 0,0 0 0 0 0,0 1 0 0 0,0-1-1 0 0,0 1 1 0 0,0-1 0 0 0,0 0-1 0 0,1 1 1 0 0,-1-1 0 0 0,0 1 0 0 0,0-1-1 0 0,1 1 1 0 0,-1-1 0 0 0,0 0-1 0 0,1 1 1 0 0,-1-1 0 0 0,1 1 0 0 0,-1 0-1 0 0,0-1 1 0 0,1 1 0 0 0,-1-1-1 0 0,1 1 1 0 0,-1 0 0 0 0,1-1 0 0 0,0 1-1 0 0,-1 0 1 0 0,1-1 0 0 0,-1 1-1 0 0,1 0 1 0 0,-1 0 0 0 0,1 0 0 0 0,0 0-1 0 0,-1-1 1 0 0,1 1 0 0 0,0 0-1 0 0,0 0 1 0 0,18 6 51 0 0,-18-5-6 0 0,16 8 125 0 0,0 1 1 0 0,-1 1 0 0 0,-1 0 0 0 0,1 1-1 0 0,-2 1 1 0 0,14 14 0 0 0,14 12-44 0 0,12 6-37 0 0,3-3 0 0 0,103 58 1 0 0,-138-85-399 0 0,18 11-1376 0 0,-15-19-4417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5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512 171 432 0 0,'0'0'7861'0'0,"4"-14"-7274"0"0,10-42-121 0 0,-14 54-419 0 0,1-1-1 0 0,-1 1 0 0 0,0-1 1 0 0,1 1-1 0 0,-1-1 1 0 0,-1 1-1 0 0,1-1 0 0 0,0 1 1 0 0,-1-1-1 0 0,1 1 1 0 0,-1-1-1 0 0,1 1 0 0 0,-1 0 1 0 0,0-1-1 0 0,0 1 0 0 0,0 0 1 0 0,-1 0-1 0 0,1 0 1 0 0,-1 0-1 0 0,1 0 0 0 0,-1 0 1 0 0,1 0-1 0 0,-1 0 1 0 0,0 0-1 0 0,0 1 0 0 0,0-1 1 0 0,-3-1-1 0 0,-1-1-34 0 0,-1 0-1 0 0,0 1 1 0 0,-1-1 0 0 0,1 2-1 0 0,0-1 1 0 0,-9-1-1 0 0,2 0-34 0 0,0 1 0 0 0,0 0 0 0 0,0 1 0 0 0,0 1 0 0 0,0 0 0 0 0,0 1 0 0 0,-28 4 0 0 0,40-4 21 0 0,0 1 0 0 0,1 0 0 0 0,-1 1 0 0 0,0-1-1 0 0,1 0 1 0 0,-1 0 0 0 0,1 1 0 0 0,0-1 0 0 0,-1 0 0 0 0,1 1-1 0 0,0 0 1 0 0,0-1 0 0 0,0 1 0 0 0,0 0 0 0 0,0-1-1 0 0,0 1 1 0 0,0 0 0 0 0,1 0 0 0 0,-1 0 0 0 0,1 0 0 0 0,-1 0-1 0 0,1 0 1 0 0,0 2 0 0 0,-5 55 1054 0 0,4-45-803 0 0,-7 95 1030 0 0,-6 0 0 0 0,-29 114 0 0 0,-76 207-339 0 0,100-375-826 0 0,-50 102 0 0 0,69-157-122 0 0,0 0 1 0 0,0 0-1 0 0,0 1 0 0 0,0-1 0 0 0,0 0 0 0 0,0 1 0 0 0,0-1 0 0 0,0 0 1 0 0,0 1-1 0 0,0-1 0 0 0,0 0 0 0 0,0 0 0 0 0,0 1 0 0 0,0-1 1 0 0,0 0-1 0 0,1 1 0 0 0,-1-1 0 0 0,0 0 0 0 0,0 0 0 0 0,0 1 0 0 0,0-1 1 0 0,1 0-1 0 0,-1 0 0 0 0,0 0 0 0 0,0 1 0 0 0,1-1 0 0 0,-1 0 1 0 0,0 0-1 0 0,0 0 0 0 0,1 0 0 0 0,-1 1 0 0 0,0-1 0 0 0,0 0 1 0 0,1 0-1 0 0,-1 0 0 0 0,0 0 0 0 0,1 0 0 0 0,-1 0 0 0 0,0 0 0 0 0,1 0 1 0 0,-1 0-1 0 0,0 0 0 0 0,1 0 0 0 0,-1 0 0 0 0,0 0 0 0 0,1 0 1 0 0,22 1-87 0 0,-16-1 123 0 0,7 0 45 0 0,56 3 51 0 0,0-3 0 0 0,98-12 1 0 0,-200 16-8556 0 0,20-2 4019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6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60 796 0 0,'0'0'11584'0'0,"5"-10"-10946"0"0,14-30-15 0 0,-15 30 439 0 0,-7 27-992 0 0,-77 197 1922 0 0,-18 56-1673 0 0,89-247-298 0 0,6-18-1 0 0,1 0 1 0 0,0 0-1 0 0,0 0 1 0 0,1 0-1 0 0,0 0 0 0 0,0 1 1 0 0,-1 6-1 0 0,2-11 2 0 0,-17-12-2819 0 0,14 8 2047 0 0,1 0 55 0 0,0 1 0 0 0,0 0-1 0 0,0-1 1 0 0,0 0-1 0 0,1 1 1 0 0,0-1 0 0 0,-1 0-1 0 0,0-3 1 0 0,-1-16-4250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22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67 5729 0 0,'0'0'5758'0'0,"-15"7"-5534"0"0,1-2-160 0 0,1 2 0 0 0,0 0-1 0 0,0 0 1 0 0,1 1 0 0 0,0 0 0 0 0,0 1 0 0 0,1 1-1 0 0,-11 12 1 0 0,7-5-18 0 0,2 1 1 0 0,-20 34-1 0 0,28-44-37 0 0,1 1 0 0 0,0-1 0 0 0,1 1 0 0 0,0 0 0 0 0,0 0 0 0 0,1 1 0 0 0,0-1 0 0 0,0 0 0 0 0,0 11 0 0 0,28-44 922 0 0,35-34-866 0 0,-41 37-102 0 0,1 1 1 0 0,1 1 0 0 0,0 0 0 0 0,44-25 0 0 0,-64 42 10 0 0,0 1 1 0 0,0 0 0 0 0,0 0 0 0 0,0 0 0 0 0,0 0-1 0 0,0 1 1 0 0,0-1 0 0 0,1 1 0 0 0,-1-1 0 0 0,0 1-1 0 0,0 0 1 0 0,1-1 0 0 0,-1 1 0 0 0,0 0 0 0 0,1 1 0 0 0,-1-1-1 0 0,0 0 1 0 0,0 1 0 0 0,1-1 0 0 0,-1 1 0 0 0,0 0-1 0 0,0-1 1 0 0,0 1 0 0 0,0 0 0 0 0,0 1 0 0 0,0-1-1 0 0,2 1 1 0 0,0 3 11 0 0,0-1 0 0 0,-1 0 0 0 0,1 1 0 0 0,-1 0 1 0 0,0 0-1 0 0,0 0 0 0 0,0 0 0 0 0,-1 0 0 0 0,3 10 0 0 0,1 6 85 0 0,-1 0 0 0 0,4 33 0 0 0,-4-22 171 0 0,-5-32-219 0 0,0 0 0 0 0,1 1 0 0 0,-1-1 0 0 0,0 0 0 0 0,0 0 0 0 0,0 0 1 0 0,0 1-1 0 0,0-1 0 0 0,0 0 0 0 0,1 0 0 0 0,-1 0 0 0 0,0 1 0 0 0,0-1 1 0 0,0 0-1 0 0,1 0 0 0 0,-1 0 0 0 0,0 0 0 0 0,0 0 0 0 0,0 0 0 0 0,1 0 1 0 0,-1 1-1 0 0,0-1 0 0 0,0 0 0 0 0,1 0 0 0 0,-1 0 0 0 0,0 0 0 0 0,0 0 1 0 0,1 0-1 0 0,-1 0 0 0 0,0 0 0 0 0,0 0 0 0 0,0 0 0 0 0,1 0 1 0 0,-1 0-1 0 0,0 0 0 0 0,0 0 0 0 0,1-1 0 0 0,-1 1 0 0 0,0 0 0 0 0,0 0 1 0 0,1 0-1 0 0,-1 0 0 0 0,0 0 0 0 0,0 0 0 0 0,0-1 0 0 0,0 1 0 0 0,1 0 1 0 0,-1 0-1 0 0,0 0 0 0 0,0 0 0 0 0,0-1 0 0 0,0 1 0 0 0,0 0 0 0 0,1-1 1 0 0,14-12-139 0 0,-11 9 181 0 0,169-177-491 0 0,-75 73-647 0 0,-77 92-444 0 0,-20 15 1309 0 0,0 1 0 0 0,-1-1-1 0 0,1 1 1 0 0,0-1-1 0 0,0 1 1 0 0,0 0 0 0 0,0 0-1 0 0,0-1 1 0 0,0 1 0 0 0,0 0-1 0 0,0 0 1 0 0,-1 0-1 0 0,1 0 1 0 0,0 0 0 0 0,0 0-1 0 0,0 0 1 0 0,0 0 0 0 0,0 1-1 0 0,0-1 1 0 0,0 0-1 0 0,0 1 1 0 0,0-1 0 0 0,-1 0-1 0 0,1 1 1 0 0,1 0 0 0 0,4 4-1980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7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 2844 0 0,'0'0'6908'0'0,"-6"14"-6609"0"0,-20 46-186 0 0,24-54-106 0 0,-1 1 0 0 0,1-1 0 0 0,0 1 0 0 0,1 0 0 0 0,0 0 0 0 0,0 0 0 0 0,0 0 1 0 0,1 0-1 0 0,0 0 0 0 0,0 0 0 0 0,1-1 0 0 0,0 1 0 0 0,0 0 0 0 0,0 0 0 0 0,1 0 1 0 0,0-1-1 0 0,1 1 0 0 0,5 11 0 0 0,-8-17 25 0 0,1-1 0 0 0,-1 1 0 0 0,0-1-1 0 0,0 1 1 0 0,1-1 0 0 0,-1 1 0 0 0,0-1 0 0 0,1 0 0 0 0,-1 1 0 0 0,1-1 0 0 0,-1 0 0 0 0,0 1-1 0 0,1-1 1 0 0,-1 0 0 0 0,1 1 0 0 0,-1-1 0 0 0,1 0 0 0 0,-1 0 0 0 0,1 0 0 0 0,-1 0 0 0 0,1 1-1 0 0,-1-1 1 0 0,1 0 0 0 0,-1 0 0 0 0,1 0 0 0 0,-1 0 0 0 0,1 0 0 0 0,-1 0 0 0 0,1 0 0 0 0,-1 0-1 0 0,1 0 1 0 0,-1-1 0 0 0,1 1 0 0 0,-1 0 0 0 0,2 0 0 0 0,12-19 484 0 0,-11 12-427 0 0,0-1-1 0 0,-1 1 0 0 0,0-1 0 0 0,2-11 0 0 0,-3 8-43 0 0,0 0-1 0 0,-1 0 0 0 0,-3-19 1 0 0,3 26-86 0 0,-1 0 0 0 0,0 0 0 0 0,0 0 0 0 0,0 0 0 0 0,-1 0 0 0 0,1 1 0 0 0,-1-1 0 0 0,0 0 0 0 0,0 1 0 0 0,0 0 0 0 0,-1-1 0 0 0,1 1 0 0 0,-5-4 0 0 0,6 6-127 0 0,0 0-1 0 0,0 1 0 0 0,0-1 0 0 0,0 0 0 0 0,0 1 1 0 0,0 0-1 0 0,0-1 0 0 0,0 1 0 0 0,0-1 0 0 0,0 1 0 0 0,0 0 1 0 0,-1 0-1 0 0,1 0 0 0 0,0 0 0 0 0,0 0 0 0 0,0 0 1 0 0,0 0-1 0 0,0 0 0 0 0,-1 0 0 0 0,1 0 0 0 0,0 1 0 0 0,0-1 1 0 0,0 0-1 0 0,0 1 0 0 0,0-1 0 0 0,0 1 0 0 0,0-1 0 0 0,0 1 1 0 0,0 0-1 0 0,0-1 0 0 0,0 1 0 0 0,0 0 0 0 0,0 1 1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7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31 4244 0 0,'0'0'5511'0'0,"11"-6"-5704"0"0,37-16 52 0 0,-45 21 130 0 0,1 0 0 0 0,0 1 0 0 0,0-1 1 0 0,0 1-1 0 0,0 0 0 0 0,0 0 0 0 0,0 1 0 0 0,0-1 0 0 0,0 1 1 0 0,0 0-1 0 0,0 0 0 0 0,-1 0 0 0 0,1 1 0 0 0,0-1 0 0 0,-1 1 1 0 0,7 4-1 0 0,9 2-58 0 0,-19-8 86 0 0,0 0 0 0 0,1 0 0 0 0,-1 0 0 0 0,0 0 0 0 0,1 0 0 0 0,-1 0 0 0 0,0 0 0 0 0,1 0 0 0 0,-1 0 0 0 0,1 0 0 0 0,-1 0 0 0 0,0 0 0 0 0,1 1 0 0 0,-1-1 0 0 0,0 0 0 0 0,1 0 0 0 0,-1 0 0 0 0,0 0 0 0 0,0 1 0 0 0,1-1 0 0 0,-1 0 0 0 0,0 0 0 0 0,1 1 0 0 0,-1-1 0 0 0,0 0 0 0 0,0 0 0 0 0,0 1 0 0 0,1-1 0 0 0,-1 0 0 0 0,0 1 0 0 0,0-1 0 0 0,0 0 0 0 0,0 1 0 0 0,0-1 0 0 0,1 0 0 0 0,-1 1 0 0 0,0-1 0 0 0,0 0 0 0 0,0 1 0 0 0,0-1 0 0 0,0 0 0 0 0,0 1 0 0 0,0-1 0 0 0,0 1 0 0 0,0-1 0 0 0,0 0 0 0 0,-1 1 0 0 0,1-1 0 0 0,0 0 0 0 0,0 1 0 0 0,0-1 0 0 0,0 0 0 0 0,0 1 0 0 0,-1-1 0 0 0,1 0 0 0 0,0 0 0 0 0,0 1 0 0 0,-1-1 0 0 0,1 0 0 0 0,0 1 0 0 0,0-1 0 0 0,-1 0 0 0 0,1 0 0 0 0,-1 1 1 0 0,-4 7-259 0 0,-8 17 547 0 0,2 0 1 0 0,1 1-1 0 0,1 1 1 0 0,-10 49-1 0 0,12-48-141 0 0,-29 122 399 0 0,7 1 1 0 0,-17 250-1 0 0,46-386-556 0 0,-2 30 193 0 0,-1 1 0 0 0,-11 49 0 0 0,13-93-131 0 0,0 0-1 0 0,1-1 1 0 0,-1 1-1 0 0,0 0 1 0 0,-1 0-1 0 0,1-1 1 0 0,0 1 0 0 0,0 0-1 0 0,-1-1 1 0 0,1 0-1 0 0,-1 1 1 0 0,1-1-1 0 0,-1 0 1 0 0,1 0 0 0 0,-1 1-1 0 0,0-1 1 0 0,0-1-1 0 0,0 1 1 0 0,0 0 0 0 0,1 0-1 0 0,-1-1 1 0 0,0 1-1 0 0,0-1 1 0 0,0 1-1 0 0,-3-1 1 0 0,-9 2 208 0 0,0-1 1 0 0,-24 0-1 0 0,12-1-388 0 0,-89 12 186 0 0,14-2-1431 0 0,34-7-4034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08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 29 312 0 0,'0'0'8904'0'0,"-1"-4"-8462"0"0,-2-15-86 0 0,3 14 260 0 0,3 38-434 0 0,6-6 114 0 0,2 0-1 0 0,1 0 1 0 0,16 26-1 0 0,14 30-72 0 0,-28-48-118 0 0,-1 1-1 0 0,-2 0 1 0 0,-1 1-1 0 0,-2 0 1 0 0,4 48-1 0 0,-9-32 98 0 0,-2 0 0 0 0,-2 0-1 0 0,-9 61 1 0 0,-17 30 576 0 0,-80 252 0 0 0,64-252-484 0 0,16-50-132 0 0,-109 342 236 0 0,100-340-340 0 0,-4-1-1 0 0,-74 128 0 0 0,91-185 44 0 0,-42 51-1 0 0,52-73 133 0 0,-1-1-1 0 0,0 0 0 0 0,-1-1 0 0 0,-1-1 0 0 0,-24 15 0 0 0,38-26-220 0 0,-1 0 1 0 0,0-1-1 0 0,0 1 0 0 0,0-1 0 0 0,0 0 1 0 0,-1 0-1 0 0,1 0 0 0 0,0 0 1 0 0,0-1-1 0 0,-1 1 0 0 0,1-1 0 0 0,0 0 1 0 0,0 0-1 0 0,-1 0 0 0 0,1-1 1 0 0,0 1-1 0 0,-1-1 0 0 0,1 1 1 0 0,0-1-1 0 0,0 0 0 0 0,0-1 0 0 0,0 1 1 0 0,-5-3-1 0 0,5 2-265 0 0,0 0 0 0 0,0 0 0 0 0,0-1-1 0 0,0 1 1 0 0,0-1 0 0 0,0 0 0 0 0,1 0 0 0 0,0 0-1 0 0,-3-3 1 0 0,3 2-394 0 0,-1-1 0 0 0,1 1 0 0 0,1 0 0 0 0,-1-1-1 0 0,0 1 1 0 0,1-1 0 0 0,0 1 0 0 0,-1-6 0 0 0,1-27-4975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3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59 204 0 0,'0'0'5826'0'0,"0"-7"-5233"0"0,-1-1-351 0 0,-1-21 1445 0 0,1 15 4019 0 0,8 137-5201 0 0,0-32 154 0 0,1 469 475 0 0,-11-510-1061 0 0,-3-1 0 0 0,-2 0 1 0 0,-16 51-1 0 0,31-175-8963 0 0,-1 51 5785 0 0,1-11-1405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3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27 137 1332 0 0,'0'0'6031'0'0,"4"-14"-5766"0"0,12-45 31 0 0,-14 56-241 0 0,-1-1 0 0 0,1 1 0 0 0,0 0 0 0 0,0 0 0 0 0,0 0 0 0 0,1 0 0 0 0,-1 0 0 0 0,1 0 0 0 0,0 0 0 0 0,-1 1 0 0 0,1-1 0 0 0,0 1 0 0 0,1 0 0 0 0,-1 0 0 0 0,0 0-1 0 0,1 1 1 0 0,-1-1 0 0 0,1 1 0 0 0,-1-1 0 0 0,1 1 0 0 0,-1 0 0 0 0,1 1 0 0 0,5-1 0 0 0,-2-1-45 0 0,3 0 22 0 0,0 0 1 0 0,0 0-1 0 0,1 1 0 0 0,-1 0 1 0 0,1 1-1 0 0,-1 0 0 0 0,1 1 1 0 0,16 2-1 0 0,-23-2-18 0 0,0 1 0 0 0,0-1 0 0 0,0 0 0 0 0,0 1-1 0 0,-1 0 1 0 0,1 0 0 0 0,0 0 0 0 0,-1 1 0 0 0,1-1 0 0 0,-1 1 0 0 0,0-1 0 0 0,0 1-1 0 0,0 0 1 0 0,0 1 0 0 0,0-1 0 0 0,-1 0 0 0 0,1 1 0 0 0,-1-1 0 0 0,0 1-1 0 0,0 0 1 0 0,0 0 0 0 0,-1 0 0 0 0,3 8 0 0 0,-2-2 28 0 0,1 0 1 0 0,-2 0-1 0 0,1 0 0 0 0,-1 1 1 0 0,-1-1-1 0 0,0 0 0 0 0,0 1 1 0 0,-1-1-1 0 0,-1 0 0 0 0,1 1 1 0 0,-2-1-1 0 0,1 0 0 0 0,-2 0 1 0 0,1-1-1 0 0,-1 1 0 0 0,-1-1 1 0 0,1 1-1 0 0,-11 12 0 0 0,7-10 34 0 0,-2-1 0 0 0,1-1 0 0 0,-2 1 0 0 0,1-2 0 0 0,-1 1-1 0 0,-1-2 1 0 0,0 1 0 0 0,0-2 0 0 0,0 1 0 0 0,-1-2-1 0 0,0 0 1 0 0,-25 8 0 0 0,13-5-58 0 0,15-5-123 0 0,-1 0-1 0 0,1-1 1 0 0,-1 0 0 0 0,1-1-1 0 0,-19 2 1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4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5336 0 0,'0'0'4116'0'0,"13"17"-3910"0"0,37 58-20 0 0,-45-67-168 0 0,-1 0 1 0 0,0 0-1 0 0,-1 0 1 0 0,1 0 0 0 0,-2 1-1 0 0,1-1 1 0 0,-1 1 0 0 0,-1 0-1 0 0,1-1 1 0 0,-1 10-1 0 0,1 3 66 0 0,-1 99 3249 0 0,-6-134-2950 0 0,4 4-353 0 0,1 0-1 0 0,0 1 1 0 0,0-1 0 0 0,1 1-1 0 0,1 0 1 0 0,0-1 0 0 0,0 1-1 0 0,0 0 1 0 0,1 0 0 0 0,1 0-1 0 0,0 0 1 0 0,0 1 0 0 0,9-14-1 0 0,-4 7-109 0 0,0 2-1 0 0,2-1 0 0 0,0 1 1 0 0,0 0-1 0 0,1 1 1 0 0,26-20-1 0 0,-33 29-21 0 0,-1 0-1 0 0,1 0 0 0 0,-1 1 1 0 0,1-1-1 0 0,0 1 1 0 0,0 0-1 0 0,0 1 1 0 0,0-1-1 0 0,1 1 0 0 0,-1 0 1 0 0,0 0-1 0 0,1 1 1 0 0,-1-1-1 0 0,7 1 0 0 0,-8 1-386 0 0,-1-1 0 0 0,1 1 0 0 0,0 0-1 0 0,-1 0 1 0 0,1 0 0 0 0,-1 1 0 0 0,0-1 0 0 0,1 1-1 0 0,-1 0 1 0 0,0 0 0 0 0,0 0 0 0 0,0 0-1 0 0,5 5 1 0 0,2 5-3822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4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5368 0 0,'0'0'6350'0'0,"8"14"-6244"0"0,21 47-24 0 0,-25-49-74 0 0,0 0 1 0 0,-1 0-1 0 0,0 0 0 0 0,-1 1 1 0 0,0-1-1 0 0,-1 0 1 0 0,0 1-1 0 0,-2 24 1 0 0,0-6-483 0 0,1-22-487 0 0,0 0 0 0 0,-1-1 0 0 0,-2 16 0 0 0,2-46-5711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4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 1736 0 0,'0'0'9006'0'0,"-9"15"-8879"0"0,-25 49-118 0 0,32-61-10 0 0,2 0 0 0 0,-1 0 0 0 0,0-1 0 0 0,0 1 0 0 0,1 0 0 0 0,0 0 0 0 0,0 0 0 0 0,0 0 0 0 0,0 0 0 0 0,0 0 0 0 0,0 0 0 0 0,1 0 0 0 0,-1 0 0 0 0,1 0 0 0 0,0 0 0 0 0,0 0 0 0 0,0 0 0 0 0,0 0 0 0 0,1-1 0 0 0,-1 1 0 0 0,1-1 0 0 0,0 1 0 0 0,-1-1 1 0 0,1 1-1 0 0,0-1 0 0 0,0 0 0 0 0,1 0 0 0 0,-1 0 0 0 0,0 0 0 0 0,1 0 0 0 0,-1-1 0 0 0,1 1 0 0 0,0-1 0 0 0,-1 1 0 0 0,1-1 0 0 0,0 0 0 0 0,5 1 0 0 0,-7-2 27 0 0,-1 0 0 0 0,1 0 0 0 0,0 1 0 0 0,-1-1-1 0 0,1 0 1 0 0,0 0 0 0 0,-1-1 0 0 0,1 1 0 0 0,0 0 0 0 0,-1 0 0 0 0,1 0 0 0 0,-1 0 0 0 0,1-1-1 0 0,0 1 1 0 0,-1 0 0 0 0,1 0 0 0 0,-1-1 0 0 0,1 1 0 0 0,-1 0 0 0 0,1-1 0 0 0,-1 1 0 0 0,1-1-1 0 0,-1 1 1 0 0,1-1 0 0 0,-1 1 0 0 0,1-1 0 0 0,-1 0 0 0 0,9-22 348 0 0,-6-26-62 0 0,-3 45-319 0 0,0 0-1 0 0,0-1 1 0 0,-1 1 0 0 0,0 0 0 0 0,0 0-1 0 0,0 0 1 0 0,-1 0 0 0 0,1 0 0 0 0,-1 0 0 0 0,0 0-1 0 0,0 0 1 0 0,0 1 0 0 0,-5-7 0 0 0,6 8-90 0 0,0 1 0 0 0,-1 0-1 0 0,1 0 1 0 0,0 0 0 0 0,0 0 0 0 0,-1 0 0 0 0,1 0 0 0 0,-1 0 0 0 0,1 1-1 0 0,-1-1 1 0 0,1 0 0 0 0,-1 1 0 0 0,1-1 0 0 0,-1 1 0 0 0,0 0 0 0 0,1-1-1 0 0,-1 1 1 0 0,1 0 0 0 0,-1 0 0 0 0,0 0 0 0 0,1 0 0 0 0,-1 0 0 0 0,0 0-1 0 0,1 1 1 0 0,-1-1 0 0 0,0 0 0 0 0,1 1 0 0 0,-1 0 0 0 0,1-1 0 0 0,-1 1-1 0 0,1 0 1 0 0,-1 0 0 0 0,1-1 0 0 0,0 1 0 0 0,-1 0 0 0 0,1 1 0 0 0,-2 0-1 0 0,-10 10-2004 0 0,-1 5-1487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5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 7201 0 0,'0'0'3468'0'0,"10"13"-3257"0"0,35 39-113 0 0,-40-44-82 0 0,0 1 0 0 0,-1-1 0 0 0,1 1 0 0 0,-2 0 1 0 0,1 0-1 0 0,-1 0 0 0 0,-1 1 0 0 0,0-1 0 0 0,0 1 1 0 0,-1-1-1 0 0,0 1 0 0 0,0 0 0 0 0,-1-1 0 0 0,-2 13 1 0 0,2-3 42 0 0,0-13-20 0 0,0 0-1 0 0,-1-1 0 0 0,1 1 1 0 0,-1 0-1 0 0,-1 0 0 0 0,1-1 0 0 0,-4 8 1 0 0,5-11-15 0 0,-1-1 1 0 0,0 1 0 0 0,0-1-1 0 0,0 1 1 0 0,1-1 0 0 0,-1 1-1 0 0,-1-1 1 0 0,1 0 0 0 0,0 1-1 0 0,0-1 1 0 0,0 0 0 0 0,-1 0-1 0 0,1 0 1 0 0,0 0 0 0 0,-1 0-1 0 0,1 0 1 0 0,-1 0 0 0 0,1-1-1 0 0,-1 1 1 0 0,0 0 0 0 0,1-1-1 0 0,-1 0 1 0 0,0 1-1 0 0,1-1 1 0 0,-1 0 0 0 0,0 0-1 0 0,1 1 1 0 0,-4-2 0 0 0,3 1-22 0 0,1-1 1 0 0,0 1-1 0 0,0-1 0 0 0,0 0 1 0 0,-1 0-1 0 0,1 0 0 0 0,0 1 1 0 0,0-1-1 0 0,0 0 1 0 0,0 0-1 0 0,1 0 0 0 0,-1 0 1 0 0,0-1-1 0 0,0 1 0 0 0,1 0 1 0 0,-1 0-1 0 0,0 0 1 0 0,1-1-1 0 0,-1 1 0 0 0,1 0 1 0 0,0-1-1 0 0,-1 1 0 0 0,1 0 1 0 0,0-1-1 0 0,0 1 1 0 0,0 0-1 0 0,0-3 0 0 0,0-43-349 0 0,0 43 322 0 0,4-23-260 0 0,2 0 0 0 0,0 0 0 0 0,2 0-1 0 0,1 1 1 0 0,1 0 0 0 0,16-28-1 0 0,-17 32 339 0 0,-8 19-40 0 0,1 0 0 0 0,-1 0 0 0 0,1 0-1 0 0,-1 0 1 0 0,1 0 0 0 0,0 0 0 0 0,0 0-1 0 0,0 1 1 0 0,0-1 0 0 0,1 1 0 0 0,-1-1-1 0 0,1 1 1 0 0,-1 0 0 0 0,1 0 0 0 0,0 0-1 0 0,0 0 1 0 0,0 1 0 0 0,0-1 0 0 0,0 1 0 0 0,0 0-1 0 0,0 0 1 0 0,1 0 0 0 0,-1 0 0 0 0,0 0-1 0 0,1 1 1 0 0,-1-1 0 0 0,0 1 0 0 0,1 0-1 0 0,-1 0 1 0 0,1 1 0 0 0,-1-1 0 0 0,4 1-1 0 0,-2 1 27 0 0,0 0-1 0 0,0 0 1 0 0,1 0-1 0 0,-1 0 0 0 0,-1 1 1 0 0,1 0-1 0 0,0 0 0 0 0,-1 1 1 0 0,1-1-1 0 0,-1 1 0 0 0,0 0 1 0 0,0 0-1 0 0,-1 0 1 0 0,1 0-1 0 0,-1 1 0 0 0,0 0 1 0 0,0-1-1 0 0,4 11 0 0 0,-2-2 28 0 0,0 1 1 0 0,-1 0-1 0 0,-1 0 0 0 0,0 0 0 0 0,-1 1 0 0 0,-1-1 0 0 0,0 19 0 0 0,-1-22-380 0 0,-1-1 0 0 0,0 1 0 0 0,0-1 0 0 0,-1 0 0 0 0,0 1 1 0 0,-1-1-1 0 0,0 0 0 0 0,-1 0 0 0 0,0-1 0 0 0,-9 17 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5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3068 0 0,'0'0'9836'0'0,"4"-8"-9587"0"0,13-26-189 0 0,-16 34-49 0 0,-1 0 1 0 0,1 0 0 0 0,-1 0 0 0 0,1 0 0 0 0,-1 0 0 0 0,1 0 0 0 0,-1 0 0 0 0,1 0 0 0 0,-1 0 0 0 0,1 0 0 0 0,-1 1 0 0 0,0-1-1 0 0,1 0 1 0 0,-1 0 0 0 0,1 0 0 0 0,-1 0 0 0 0,1 1 0 0 0,-1-1 0 0 0,0 0 0 0 0,1 0 0 0 0,-1 1 0 0 0,0-1 0 0 0,1 0 0 0 0,-1 1 0 0 0,0-1-1 0 0,1 0 1 0 0,-1 1 0 0 0,0-1 0 0 0,0 1 0 0 0,1-1 0 0 0,-1 1 0 0 0,0-1 0 0 0,0 0 0 0 0,0 1 0 0 0,1-1 0 0 0,-1 1 0 0 0,0-1-1 0 0,0 1 1 0 0,0 0 0 0 0,13 27 666 0 0,-11-22-476 0 0,11 26 43 0 0,-2 1 0 0 0,-1 1 0 0 0,-1 0 0 0 0,-2 0 0 0 0,5 67 0 0 0,-10 180 1200 0 0,-3-225-1383 0 0,-5 172-6406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22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30 178 1788 0 0,'0'0'10889'0'0,"5"-14"-12052"0"0,4 10 1357 0 0,-4 2-129 0 0,0 1-1 0 0,0-1 1 0 0,0-1-1 0 0,0 1 1 0 0,-1-1-1 0 0,1 0 1 0 0,-1 0-1 0 0,0 0 1 0 0,8-8-1 0 0,-12 10-7 0 0,-2 2-415 0 0,0 0 311 0 0,0 0 0 0 0,0 1 0 0 0,0-1 0 0 0,0 1 1 0 0,1 0-1 0 0,-1-1 0 0 0,0 1 0 0 0,1 0 0 0 0,-1 0 0 0 0,1 0 1 0 0,-2 2-1 0 0,0 4 1353 0 0,15-24-1142 0 0,-4 4-296 0 0,23-39 10 0 0,-29 47 156 0 0,0 1 0 0 0,-1-1 0 0 0,0 0 0 0 0,0 0-1 0 0,0-1 1 0 0,0 1 0 0 0,-1 0 0 0 0,1 0 0 0 0,-1 0-1 0 0,0 0 1 0 0,0-1 0 0 0,-2-4 0 0 0,2 8-35 0 0,0 0-1 0 0,0 0 1 0 0,0 0 0 0 0,0 1-1 0 0,-1-1 1 0 0,1 0 0 0 0,0 0-1 0 0,0 0 1 0 0,-1 0 0 0 0,1 1 0 0 0,-1-1-1 0 0,1 0 1 0 0,-1 0 0 0 0,1 1-1 0 0,-1-1 1 0 0,1 0 0 0 0,-1 1-1 0 0,0-1 1 0 0,1 1 0 0 0,-1-1 0 0 0,0 0-1 0 0,0 1 1 0 0,1 0 0 0 0,-1-1-1 0 0,0 1 1 0 0,0-1 0 0 0,-1 1-1 0 0,0 0-17 0 0,0 0 0 0 0,0 0 0 0 0,0 0 0 0 0,1 0 0 0 0,-1 0-1 0 0,0 1 1 0 0,0-1 0 0 0,0 1 0 0 0,1-1 0 0 0,-1 1 0 0 0,0 0 0 0 0,-2 1-1 0 0,-3 3-2 0 0,0-1 0 0 0,0 2 0 0 0,0-1 0 0 0,-9 10 1 0 0,11-10 38 0 0,1 0 0 0 0,0 0 0 0 0,0 1 0 0 0,0-1 0 0 0,1 1 0 0 0,-1 0 0 0 0,1 0 0 0 0,1 0 0 0 0,-1 0 0 0 0,1 1 0 0 0,0-1 0 0 0,1 1 0 0 0,-1-1 0 0 0,1 1 0 0 0,1 0 0 0 0,-1 0 0 0 0,1-1 0 0 0,0 1 0 0 0,2 9 0 0 0,-1-10-3 0 0,1 0-1 0 0,0 0 1 0 0,0 0-1 0 0,1-1 1 0 0,-1 1-1 0 0,1 0 1 0 0,0-1-1 0 0,1 0 1 0 0,-1 0 0 0 0,1 0-1 0 0,0 0 1 0 0,0-1-1 0 0,1 1 1 0 0,-1-1-1 0 0,1 0 1 0 0,0 0-1 0 0,0-1 1 0 0,0 0 0 0 0,1 0-1 0 0,-1 0 1 0 0,8 3-1 0 0,1-1-361 0 0,1 0-1 0 0,0 0 1 0 0,0-1-1 0 0,19 1 1 0 0,33-1-4401 0 0,-28-5 815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6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1 135 4680 0 0,'0'0'8144'0'0,"13"-11"-8012"0"0,43-36-121 0 0,-51 44-24 0 0,0 0 0 0 0,0 0 1 0 0,0 0-1 0 0,0 0 0 0 0,1 1 1 0 0,0 0-1 0 0,-1 0 0 0 0,1 0 1 0 0,0 1-1 0 0,0 0 0 0 0,0 0 1 0 0,0 1-1 0 0,6-1 1 0 0,8 0-37 0 0,59-7 47 0 0,-33 4 107 0 0,0-1 0 0 0,0-3 0 0 0,54-15 602 0 0,-104 24-1070 0 0,0 0 1 0 0,0 0-1 0 0,0 0 0 0 0,0 1 0 0 0,1 0 1 0 0,-1 0-1 0 0,0 0 0 0 0,1 0 0 0 0,-1 1 0 0 0,1-1 1 0 0,-5 6-1 0 0,-10 5-3991 0 0,6-5-700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6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1 5172 0 0,'0'0'5121'0'0,"-15"7"-4625"0"0,7-3-387 0 0,-1-1 5 0 0,0 1-1 0 0,1 1 1 0 0,0-1 0 0 0,0 1 0 0 0,1 1-1 0 0,-1 0 1 0 0,1 0 0 0 0,0 0 0 0 0,0 1-1 0 0,-9 12 1 0 0,-14 26 241 0 0,3 1 0 0 0,2 0 1 0 0,2 2-1 0 0,2 1 0 0 0,2 1 0 0 0,-20 82 0 0 0,25-66-68 0 0,3 0-1 0 0,3 1 0 0 0,2-1 1 0 0,7 123-1 0 0,1-168-271 0 0,0-1-1 0 0,2 0 0 0 0,0 0 0 0 0,1 0 0 0 0,1-1 0 0 0,1 1 0 0 0,1-2 0 0 0,0 1 0 0 0,1-1 0 0 0,22 32 0 0 0,-25-42-120 0 0,0 0-1 0 0,1 0 0 0 0,0 0 1 0 0,0-1-1 0 0,1 0 1 0 0,0-1-1 0 0,0 1 1 0 0,1-1-1 0 0,0-1 0 0 0,0 0 1 0 0,0 0-1 0 0,0-1 1 0 0,1 0-1 0 0,-1 0 1 0 0,1-1-1 0 0,0-1 1 0 0,0 1-1 0 0,1-2 0 0 0,-1 1 1 0 0,0-2-1 0 0,0 1 1 0 0,1-1-1 0 0,10-2 1 0 0,-18 2-141 0 0,1-1 1 0 0,0 0-1 0 0,-1 0 1 0 0,1-1-1 0 0,-1 1 1 0 0,0-1 0 0 0,0 1-1 0 0,1-1 1 0 0,-1 0-1 0 0,0 0 1 0 0,0-1 0 0 0,-1 1-1 0 0,1 0 1 0 0,4-6-1 0 0,-3 4-652 0 0,-1-1 0 0 0,1 0-1 0 0,-1 0 1 0 0,0 0 0 0 0,2-6-1 0 0,4-16-3672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7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21 2856 0 0,'0'0'10059'0'0,"6"-5"-9525"0"0,-6 4-534 0 0,1 0 17 0 0,0 0-1 0 0,0-1 1 0 0,1 1-1 0 0,-1 0 1 0 0,0-1-1 0 0,1 1 1 0 0,-1 0-1 0 0,1 0 0 0 0,-1 0 1 0 0,1 1-1 0 0,0-1 1 0 0,2-1-1 0 0,3 9 276 0 0,-4 18 172 0 0,-3 15-379 0 0,-3 1-1 0 0,-1 0 0 0 0,-1-1 0 0 0,-3 0 0 0 0,-1-1 1 0 0,-28 76-1 0 0,33-103-146 0 0,-2 9-3090 0 0,4-36-1770 0 0,5-9 1237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94 4892 0 0,'0'0'5464'0'0,"-3"14"-5418"0"0,-9 44-50 0 0,12-56 5 0 0,0 0 0 0 0,0-1-1 0 0,0 1 1 0 0,0 0-1 0 0,0-1 1 0 0,0 1 0 0 0,0-1-1 0 0,1 1 1 0 0,-1 0 0 0 0,1-1-1 0 0,-1 1 1 0 0,1-1-1 0 0,-1 1 1 0 0,1-1 0 0 0,0 1-1 0 0,0-1 1 0 0,0 1-1 0 0,0-1 1 0 0,0 0 0 0 0,0 0-1 0 0,0 1 1 0 0,0-1 0 0 0,0 0-1 0 0,1 0 1 0 0,-1 0-1 0 0,0 0 1 0 0,1 0 0 0 0,-1-1-1 0 0,1 1 1 0 0,-1 0 0 0 0,1-1-1 0 0,2 2 1 0 0,-1-1 39 0 0,0-1 0 0 0,1 1 0 0 0,-1-1 0 0 0,0 1 0 0 0,0-1 0 0 0,0 0 0 0 0,0 0 0 0 0,1 0 0 0 0,-1 0-1 0 0,0-1 1 0 0,0 0 0 0 0,0 1 0 0 0,4-2 0 0 0,-3-1 31 0 0,-1 0 0 0 0,1 0 0 0 0,-1 0 0 0 0,1 0 0 0 0,-1-1 0 0 0,0 1 0 0 0,0-1 0 0 0,0 0 0 0 0,-1 1 0 0 0,1-2 0 0 0,-1 1-1 0 0,0 0 1 0 0,0 0 0 0 0,-1-1 0 0 0,1 1 0 0 0,-1 0 0 0 0,1-6 0 0 0,0 0 12 0 0,0 0 0 0 0,0-1 0 0 0,-1 1 0 0 0,-1-1-1 0 0,0 1 1 0 0,-1-18 0 0 0,1 26-95 0 0,-1 0 0 0 0,1 0 0 0 0,0 0 0 0 0,0 0 0 0 0,-1 0 0 0 0,1 0 0 0 0,-1 1 0 0 0,0-1 0 0 0,1 0 0 0 0,-1 0-1 0 0,0 0 1 0 0,0 1 0 0 0,0-1 0 0 0,0 1 0 0 0,-1-1 0 0 0,1 0 0 0 0,0 1 0 0 0,-1 0 0 0 0,1-1 0 0 0,-1 1 0 0 0,1 0 0 0 0,-1 0 0 0 0,1 0 0 0 0,-1 0-1 0 0,0 0 1 0 0,0 0 0 0 0,0 0 0 0 0,1 1 0 0 0,-1-1 0 0 0,0 1 0 0 0,0-1 0 0 0,0 1 0 0 0,0 0 0 0 0,0 0 0 0 0,-2 0 0 0 0,0 0-115 0 0,0 1 1 0 0,0 0-1 0 0,0 0 1 0 0,0 0-1 0 0,0 0 1 0 0,1 1-1 0 0,-1 0 0 0 0,1-1 1 0 0,-1 1-1 0 0,1 1 1 0 0,-1-1-1 0 0,1 0 1 0 0,0 1-1 0 0,0 0 1 0 0,0-1-1 0 0,-3 6 1 0 0,-1 2-1162 0 0,0 0 0 0 0,1 0 1 0 0,-10 21-1 0 0,10-13-2395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1 380 0 0,'0'0'9822'0'0,"13"3"-9472"0"0,-5-1-275 0 0,-4-2-31 0 0,1 1 0 0 0,-1 0 0 0 0,0 0-1 0 0,1 0 1 0 0,-1 1 0 0 0,0 0 0 0 0,0-1 0 0 0,0 1 0 0 0,0 1 0 0 0,0-1 0 0 0,0 1-1 0 0,0-1 1 0 0,-1 1 0 0 0,1 0 0 0 0,-1 1 0 0 0,0-1 0 0 0,0 0 0 0 0,0 1 0 0 0,3 5-1 0 0,11 26 303 0 0,-1 0-1 0 0,-3 1 0 0 0,0 1 1 0 0,-2 0-1 0 0,-2 0 1 0 0,5 42-1 0 0,-6-10-43 0 0,-3 0 0 0 0,-6 103 0 0 0,-3-125-214 0 0,-2-1 0 0 0,-3 0-1 0 0,-1 0 1 0 0,-2-1 0 0 0,-2-1 0 0 0,-2 0 0 0 0,-2-1-1 0 0,-2-1 1 0 0,-29 45 0 0 0,35-64 266 0 0,-1-2 0 0 0,-1 0 0 0 0,-26 27 0 0 0,35-41-248 0 0,0 0-1 0 0,-1-1 0 0 0,0 0 0 0 0,0 0 1 0 0,0 0-1 0 0,0-1 0 0 0,-1 0 1 0 0,0-1-1 0 0,0 0 0 0 0,0 0 0 0 0,0-1 1 0 0,-13 2-1 0 0,15-4-260 0 0,-3-1-400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19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347 153 220 0 0,'0'0'225'0'0,"-7"-21"-311"0"0,6 21 144 0 0,0-1 0 0 0,0 1-1 0 0,0 0 1 0 0,0 0 0 0 0,1 0 0 0 0,-1-1 0 0 0,0 1 0 0 0,0-1 0 0 0,0 1 0 0 0,0 0 0 0 0,0-1 0 0 0,1 0 0 0 0,-1 1-1 0 0,0-1 1 0 0,0 1 0 0 0,1-1 0 0 0,-1 0 0 0 0,0 0 0 0 0,1 1 0 0 0,-1-1 0 0 0,0-2 0 0 0,-1-20 2549 0 0,2 13-2383 0 0,-1-56 3252 0 0,0 46 2951 0 0,5 101-5476 0 0,16 90-1 0 0,0 12-944 0 0,-19-177 18 0 0,-1 0 1 0 0,0-1-1 0 0,0 1 1 0 0,-1 0-1 0 0,1 0 0 0 0,-1 0 1 0 0,-1-1-1 0 0,1 1 0 0 0,-1-1 1 0 0,0 1-1 0 0,0-1 0 0 0,-6 10 1 0 0,4-9 24 0 0,-1 0 0 0 0,1-1 1 0 0,-1 0-1 0 0,0 0 0 0 0,-1 0 1 0 0,1-1-1 0 0,-1 0 0 0 0,0 0 1 0 0,0 0-1 0 0,-8 3 1 0 0,-10 4 47 0 0,-1-2 1 0 0,0-1-1 0 0,-1-1 1 0 0,-27 4-1 0 0,20-4-1601 0 0,-58 20 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0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1 135 5108 0 0,'0'0'7743'0'0,"1"-6"-8400"0"0,-1 0 585 0 0,5-8-206 0 0,-4 14 272 0 0,0 1 1 0 0,-1-1-1 0 0,1 0 1 0 0,0 0-1 0 0,0 0 1 0 0,0 1-1 0 0,0-1 1 0 0,-1 0-1 0 0,1 1 1 0 0,0-1-1 0 0,0 1 1 0 0,-1-1-1 0 0,1 1 1 0 0,0-1-1 0 0,-1 1 1 0 0,1 0-1 0 0,-1-1 1 0 0,1 1-1 0 0,0 0 1 0 0,-1-1-1 0 0,0 1 1 0 0,1 1-1 0 0,5 4 32 0 0,0 1-1 0 0,1-2 0 0 0,0 1 1 0 0,10 7-1 0 0,-14-12 15 0 0,-1 1-1 0 0,0-1 1 0 0,1 1 0 0 0,-1-1-1 0 0,1 0 1 0 0,-1 0-1 0 0,1 0 1 0 0,0-1-1 0 0,-1 1 1 0 0,1 0-1 0 0,0-1 1 0 0,0 0 0 0 0,-1 0-1 0 0,1 0 1 0 0,0 0-1 0 0,0 0 1 0 0,-1 0-1 0 0,5-2 1 0 0,-6 1 16 0 0,1 0-1 0 0,-1 0 1 0 0,0 0 0 0 0,0-1 0 0 0,1 1 0 0 0,-1-1-1 0 0,-1 1 1 0 0,1 0 0 0 0,0-1 0 0 0,0 0-1 0 0,0 1 1 0 0,-1-1 0 0 0,1 0 0 0 0,-1 1 0 0 0,1-1-1 0 0,-1 0 1 0 0,1-3 0 0 0,2-31 345 0 0,-3 22-256 0 0,1 9-55 0 0,0 0 0 0 0,-1 0-1 0 0,0-1 1 0 0,0 1 0 0 0,-1 0 0 0 0,1 0 0 0 0,-1 0 0 0 0,0 0 0 0 0,0 0 0 0 0,-1 0 0 0 0,1 0 0 0 0,-1 1 0 0 0,-1-1 0 0 0,1 0 0 0 0,-6-7 0 0 0,8 12-149 0 0,0 0 0 0 0,-1 0 0 0 0,1 1 0 0 0,-1-1 1 0 0,1 0-1 0 0,-1 0 0 0 0,1 1 0 0 0,0-1 0 0 0,-1 0 1 0 0,1 1-1 0 0,0-1 0 0 0,-1 1 0 0 0,1-1 0 0 0,0 0 0 0 0,0 1 1 0 0,-1-1-1 0 0,1 1 0 0 0,0-1 0 0 0,0 1 0 0 0,0-1 0 0 0,0 1 1 0 0,0-1-1 0 0,-1 1 0 0 0,1-1 0 0 0,0 1 0 0 0,0-1 1 0 0,0 1-1 0 0,0-1 0 0 0,0 1 0 0 0,1 0 0 0 0,-5 21-382 0 0,5 59-5465 0 0,2-64 2936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1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6 114 260 0 0,'0'0'8953'0'0,"-5"-14"-5235"0"0,26 0-3708 0 0,0 2 1 0 0,1 0 0 0 0,0 1 0 0 0,1 1 0 0 0,1 1 0 0 0,-1 1 0 0 0,2 1 0 0 0,-1 1 0 0 0,39-4 0 0 0,-63 10-79 0 0,0 0 0 0 0,0 0-1 0 0,1 0 1 0 0,-1 0 0 0 0,0 0 0 0 0,0 0 0 0 0,1 0-1 0 0,-1 0 1 0 0,0 0 0 0 0,1 0 0 0 0,-1 0 0 0 0,0 0 0 0 0,0 0-1 0 0,1 0 1 0 0,-1 0 0 0 0,0 0 0 0 0,0 0 0 0 0,1 1 0 0 0,-1-1-1 0 0,0 0 1 0 0,0 0 0 0 0,1 0 0 0 0,-1 0 0 0 0,0 0 0 0 0,0 1-1 0 0,0-1 1 0 0,1 0 0 0 0,-1 0 0 0 0,0 0 0 0 0,0 1 0 0 0,0-1-1 0 0,0 0 1 0 0,0 0 0 0 0,1 1 0 0 0,-1-1 0 0 0,0 0 0 0 0,0 0-1 0 0,0 1 1 0 0,0-1 0 0 0,0 0 0 0 0,0 0 0 0 0,0 1-1 0 0,0-1 1 0 0,0 0 0 0 0,0 0 0 0 0,0 1 0 0 0,0-1 0 0 0,0 0-1 0 0,0 0 1 0 0,0 1 0 0 0,0-1 0 0 0,0 0 0 0 0,0 1 0 0 0,-1-1-1 0 0,1 0 1 0 0,0 0 0 0 0,0 0 0 0 0,0 1 0 0 0,0-1 0 0 0,-1 0-1 0 0,-11 17-3957 0 0,-2-6-225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1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7673 0 0,'0'0'4374'0'0,"14"-2"-4404"0"0,107-6 90 0 0,-98 9-382 0 0,37 6-1 0 0,-11 0-5272 0 0,-33-6 1742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2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0 4924 0 0,'0'0'4551'0'0,"12"9"-4398"0"0,0 0-87 0 0,-4-4-18 0 0,0 0 1 0 0,-1 0-1 0 0,0 1 0 0 0,0 0 0 0 0,-1 1 1 0 0,1-1-1 0 0,-1 1 0 0 0,9 15 0 0 0,-2 1 24 0 0,-2 0 0 0 0,0 1 0 0 0,-2 0 0 0 0,0 1-1 0 0,8 44 1 0 0,-10-31-9 0 0,-2 0 1 0 0,-1 1-1 0 0,-3 48 0 0 0,-1-75-20 0 0,-1 1-1 0 0,-1-1 1 0 0,0 0-1 0 0,0 0 0 0 0,-1 0 1 0 0,-1 0-1 0 0,0 0 1 0 0,-1 0-1 0 0,0-1 0 0 0,0 0 1 0 0,-1 0-1 0 0,-9 11 1 0 0,8-14 31 0 0,1-1 0 0 0,-1 1 0 0 0,0-2 0 0 0,0 1 0 0 0,-1-1 0 0 0,0 0 0 0 0,0 0 0 0 0,-1-1 1 0 0,1 0-1 0 0,-1-1 0 0 0,0 0 0 0 0,0 0 0 0 0,-1-1 0 0 0,1 0 0 0 0,-17 2 0 0 0,11-2 49 0 0,-1-1 0 0 0,1-1-1 0 0,-30-1 1 0 0,41 0-249 0 0,0-1 0 0 0,0 0 0 0 0,0 0 0 0 0,0 0 0 0 0,0 0 0 0 0,0 0 0 0 0,0-1 0 0 0,0 0 0 0 0,-3-2 0 0 0,5 3-175 0 0,0-1 0 0 0,0 1 0 0 0,1 0 0 0 0,-1-1 0 0 0,1 1 0 0 0,-1-1-1 0 0,1 0 1 0 0,0 0 0 0 0,0 1 0 0 0,0-1 0 0 0,0 0 0 0 0,0 0 0 0 0,0 0 0 0 0,0 0 0 0 0,1 0 0 0 0,-1 0-1 0 0,1 0 1 0 0,-1-4 0 0 0,0-19-4426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8:45:23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0 5348 0 0,'0'0'8436'0'0,"-7"20"-7990"0"0,2-9-354 0 0,-10 25 158 0 0,2 0 1 0 0,-8 39-1 0 0,-62 218 951 0 0,65-247-1094 0 0,-1 0-1 0 0,-2-2 1 0 0,-2-1-1 0 0,-34 48 1 0 0,55-87-25 0 0,1-2-44 0 0,-1 0 1 0 0,1 0 0 0 0,0 0-1 0 0,0 0 1 0 0,-1-1 0 0 0,1 1-1 0 0,-1 0 1 0 0,0-1 0 0 0,1 1 0 0 0,-1-1-1 0 0,0 1 1 0 0,0-1 0 0 0,0 0-1 0 0,0 0 1 0 0,-2 1 0 0 0,5-33 1249 0 0,2 22-1389 0 0,1 0-1 0 0,0 0 1 0 0,0 0-1 0 0,1 1 0 0 0,0 0 1 0 0,0-1-1 0 0,1 2 0 0 0,1-1 1 0 0,-1 1-1 0 0,1 0 0 0 0,0 0 1 0 0,0 1-1 0 0,12-8 1 0 0,-19 14 77 0 0,1-1 1 0 0,0 1 0 0 0,0-1 0 0 0,0 1-1 0 0,-1 0 1 0 0,1-1 0 0 0,0 1-1 0 0,0 0 1 0 0,0-1 0 0 0,0 1 0 0 0,-1 0-1 0 0,1 0 1 0 0,0 0 0 0 0,0 0 0 0 0,0 0-1 0 0,0 0 1 0 0,0 0 0 0 0,0 0-1 0 0,-1 0 1 0 0,1 1 0 0 0,0-1 0 0 0,0 0-1 0 0,0 1 1 0 0,0-1 0 0 0,-1 0 0 0 0,1 1-1 0 0,0-1 1 0 0,0 1 0 0 0,-1-1-1 0 0,1 1 1 0 0,0-1 0 0 0,-1 1 0 0 0,1 0-1 0 0,0-1 1 0 0,-1 1 0 0 0,1 0 0 0 0,0 1-1 0 0,16 33 55 0 0,-15-29 77 0 0,30 95 593 0 0,-21-61-499 0 0,22 50-1 0 0,-28-78-176 0 0,1 0 0 0 0,0-1 0 0 0,1 0-1 0 0,0 0 1 0 0,1 0 0 0 0,0-1-1 0 0,1 0 1 0 0,13 11 0 0 0,-14-15-4 0 0,1 0 1 0 0,-1-1-1 0 0,1 0 0 0 0,1-1 0 0 0,-1 0 1 0 0,0 0-1 0 0,1-1 0 0 0,0 0 1 0 0,0-1-1 0 0,0 0 0 0 0,0 0 0 0 0,0-1 1 0 0,21-1-1 0 0,3-1 64 0 0,1-2 1 0 0,57-13-1 0 0,-58 9-57 0 0,-1-1 1 0 0,0-2-1 0 0,36-17 0 0 0,-49 18-25 0 0,-1-2 0 0 0,0 0 0 0 0,0-1 0 0 0,-1 0 0 0 0,-1-2-1 0 0,20-18 1 0 0,-19 14-39 0 0,54-57-15 0 0,-66 67 92 0 0,0 0 1 0 0,0 0-1 0 0,0-1 0 0 0,-1 1 1 0 0,-1-1-1 0 0,1 0 0 0 0,-1 0 1 0 0,2-11-1 0 0,-6 7-808 0 0,-8 22 32 0 0,-10 20-4 0 0,-10 27-1309 0 0,11-18-3136 0 0,9-19-1302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2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7353 0 0,'0'0'4331'0'0,"0"13"-4389"0"0,0-6 73 0 0,2 47-47 0 0,-1-50 30 0 0,-1 0 0 0 0,1 0 0 0 0,0 0 0 0 0,1 0 0 0 0,-1 0 0 0 0,1-1 0 0 0,-1 1 0 0 0,1 0 0 0 0,0-1 0 0 0,1 1 0 0 0,-1-1 0 0 0,0 0 1 0 0,1 0-1 0 0,3 4 0 0 0,-5-7 23 0 0,0 1-1 0 0,0 0 1 0 0,0 0 0 0 0,0 0 0 0 0,0-1 0 0 0,0 1 0 0 0,0-1 0 0 0,0 1 0 0 0,0-1-1 0 0,0 1 1 0 0,0-1 0 0 0,1 1 0 0 0,-1-1 0 0 0,0 0 0 0 0,0 0 0 0 0,0 0 0 0 0,1 0-1 0 0,-1 0 1 0 0,0 0 0 0 0,0 0 0 0 0,0 0 0 0 0,1 0 0 0 0,-1 0 0 0 0,0 0 0 0 0,2-2-1 0 0,-1 1 22 0 0,0 0 0 0 0,0-1 0 0 0,0 1 0 0 0,0-1 0 0 0,-1 0 0 0 0,1 1 0 0 0,0-1 0 0 0,-1 0 0 0 0,0 0 0 0 0,1 0-1 0 0,-1 0 1 0 0,1-3 0 0 0,3-6 63 0 0,-1 0 1 0 0,0 0-1 0 0,-1-1 0 0 0,3-12 0 0 0,-4 11-61 0 0,0-1 0 0 0,-1 0 0 0 0,0 1 0 0 0,-2-20 0 0 0,1 33-72 0 0,0 1 0 0 0,0-1 1 0 0,0 0-1 0 0,-1 0 1 0 0,1 0-1 0 0,0 0 0 0 0,0 1 1 0 0,0-1-1 0 0,0 0 1 0 0,0 0-1 0 0,-1 0 1 0 0,1 0-1 0 0,0 0 0 0 0,0 0 1 0 0,0 0-1 0 0,-1 0 1 0 0,1 0-1 0 0,0 1 0 0 0,0-1 1 0 0,0 0-1 0 0,-1 0 1 0 0,1 0-1 0 0,0 0 1 0 0,0 0-1 0 0,0 0 0 0 0,-1 0 1 0 0,1 0-1 0 0,0 0 1 0 0,0 0-1 0 0,0-1 0 0 0,-1 1 1 0 0,1 0-1 0 0,0 0 1 0 0,0 0-1 0 0,0 0 1 0 0,0 0-1 0 0,-1 0 0 0 0,1 0 1 0 0,0 0-1 0 0,0-1 1 0 0,0 1-1 0 0,0 0 0 0 0,-1 0 1 0 0,1 0-1 0 0,0 0 1 0 0,0 0-1 0 0,0-1 1 0 0,0 1-1 0 0,0 0 0 0 0,0 0 1 0 0,0 0-1 0 0,0-1 1 0 0,0 1-1 0 0,-1 0 0 0 0,1 0 1 0 0,0 0-1 0 0,0-1 1 0 0,-8 18-1897 0 0,-5 20-2957 0 0,10-13-127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3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0 257 7509 0 0,'0'0'4681'0'0,"15"-4"-4211"0"0,19-5-111 0 0,1 2 0 0 0,67-5 0 0 0,-70 11-305 0 0,35-1 86 0 0,0 2 1 0 0,109 16-1 0 0,-164-13-575 0 0,-35-8-7281 0 0,10-4 3343 0 0</inkml:trace>
  <inkml:trace contextRef="#ctx0" brushRef="#br0" timeOffset="1">176 11 5076 0 0,'0'0'10536'0'0,"0"-4"-10629"0"0,2-3 163 0 0,2 10 94 0 0,5 21 317 0 0,7 38 241 0 0,-7 1-594 0 0,-3 0 1 0 0,-5 123-1 0 0,-2-91-1548 0 0,1-94 1289 0 0,0 0 0 0 0,0 1 0 0 0,0-1 0 0 0,0 0 0 0 0,1 0 1 0 0,-1 0-1 0 0,0 0 0 0 0,1 0 0 0 0,-1 0 0 0 0,1 1 0 0 0,-1-1 0 0 0,1 0 0 0 0,0 0 1 0 0,-1-1-1 0 0,1 1 0 0 0,0 0 0 0 0,-1 0 0 0 0,1 0 0 0 0,0 0 0 0 0,0-1 0 0 0,0 1 1 0 0,0 0-1 0 0,0-1 0 0 0,0 1 0 0 0,0 0 0 0 0,0-1 0 0 0,0 1 0 0 0,0-1 1 0 0,0 0-1 0 0,0 1 0 0 0,1-1 0 0 0,1 0 0 0 0,-2 0-203 0 0,1 0 0 0 0,0 0 0 0 0,-1 0 0 0 0,1 0 1 0 0,0 0-1 0 0,-1-1 0 0 0,1 1 0 0 0,-1 0 0 0 0,1-1 0 0 0,-1 0 0 0 0,1 1 0 0 0,-1-1 0 0 0,1 0 1 0 0,-1 0-1 0 0,1 1 0 0 0,1-3 0 0 0,17-16-5124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7T19:03:23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5184 0 0,'0'0'11647'0'0,"3"13"-10850"0"0,0 16-391 0 0,0-1 0 0 0,-2 1 0 0 0,-3 39 0 0 0,-51 333 1121 0 0,51-391-1525 0 0,2-5 10 0 0,-1 0 0 0 0,0 0 0 0 0,0 0 0 0 0,0 0 0 0 0,0 0-1 0 0,-1-1 1 0 0,0 1 0 0 0,-3 5 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59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3348 3049 24575,'-75'0'0,"-260"-5"0,229-1 0,-120-24 0,124 10 0,-123-41 0,174 44 0,1-3 0,0-3 0,1-1 0,-53-36 0,51 23 0,2-3 0,1-1 0,2-3 0,-44-53 0,6 4 0,-4 5 0,-3 3 0,-164-117 0,101 86 0,-152-150 0,260 219 0,2-3 0,-64-94 0,91 121 0,-64-99 0,-88-174 0,135 222 0,-31-103 0,40 105 0,-47-179 0,51 172 0,12 43 0,1-1 0,2 0 0,1 0 0,2 0 0,2 0 0,3-39 0,2 52-1365,3 7-5461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00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0 281 24575,'5'-3'0,"0"-1"0,0 1 0,0 1 0,0-1 0,0 1 0,0 0 0,1 0 0,-1 0 0,1 1 0,0 0 0,8-1 0,1-1 0,286-59 0,-282 58 0,-8 2 0,1 0 0,-1-1 0,0 0 0,0 0 0,-1-1 0,1-1 0,-1 0 0,0 0 0,10-8 0,-9 5 0,0 1 0,0 1 0,1 0 0,0 1 0,0 0 0,18-5 0,80-11 0,-74 15 0,49-14 0,-49 8 0,-17 5 0,1 0 0,0 1 0,1 2 0,37-5 0,-53 9 0,1 0 0,-1 1 0,1 0 0,-1 0 0,0 0 0,0 1 0,1 0 0,-1 0 0,0 0 0,-1 0 0,1 1 0,5 3 0,5 5 0,-1 1 0,15 14 0,-17-14 0,201 214 42,-120-121-1449,-77-88-5419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56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866 1 24575,'-2'0'0,"-1"0"0,1 1 0,-1-1 0,0 1 0,1 0 0,0 0 0,-1 0 0,1 0 0,-1 1 0,1-1 0,0 0 0,0 1 0,0 0 0,-3 2 0,-27 31 0,22-21 0,-23 26 0,1 2 0,-27 50 0,-45 98 0,97-177 0,-123 211 0,101-175 0,-163 268 0,146-238 0,25-41 0,-38 51 0,0 4-1365,45-71-5461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57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24575,'-1'121'0,"3"132"0,6-185 0,2 0 0,20 71 0,-20-100 0,-1 18-314,-1 1 0,-4 1-1,-4 96 1,0-151 206,0 28-6718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21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786 1 24575,'-7'3'0,"0"0"0,1 1 0,-1 0 0,1 1 0,0-1 0,0 1 0,1 0 0,-9 10 0,-3 2 0,-252 236 0,237-227 0,-44 29 0,50-38 0,1 1 0,1 1 0,-34 35 0,40-34-109,-140 164-1147,140-161-5570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6:23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0 268 24575,'22'-48'0,"-14"28"0,1-1 0,1 1 0,0 1 0,2 0 0,20-26 0,-26 38 0,-1 1 0,1 0 0,0 0 0,1 1 0,0-1 0,0 1 0,0 1 0,0-1 0,0 1 0,1 1 0,0-1 0,0 1 0,0 1 0,0-1 0,0 2 0,1-1 0,12 0 0,-3 1 0,-1 1 0,1 1 0,0 0 0,-1 2 0,1 0 0,18 6 0,-29-7 0,0 1 0,0-1 0,-1 1 0,1 1 0,-1-1 0,0 1 0,0 0 0,0 1 0,-1-1 0,0 1 0,1 0 0,-2 1 0,1-1 0,-1 1 0,1 0 0,-2 0 0,6 11 0,3 11 0,-2 1 0,-1 0 0,-2 1 0,0-1 0,-2 2 0,-2-1 0,0 0 0,-2 1 0,-1-1 0,-2 1 0,-1-1 0,-1 0 0,-2 0 0,-13 42 0,5-9 0,11-49 0,1 1 0,-2-1 0,0-1 0,-1 1 0,-6 13 0,-28 57 0,28-58 0,0-1 0,-2 0 0,-1-1 0,0-1 0,-24 28 0,23-35 0,3-2 0,0-1 0,0 2 0,-14 22 0,26-37 0,0 1 0,0-1 0,0 0 0,0 1 0,0-1 0,0 0 0,0 0 0,0 1 0,0-1 0,1 0 0,-1 0 0,0 1 0,0-1 0,0 0 0,0 0 0,0 1 0,0-1 0,1 0 0,-1 0 0,0 0 0,0 1 0,0-1 0,1 0 0,-1 0 0,0 0 0,0 1 0,1-1 0,-1 0 0,0 0 0,0 0 0,1 0 0,-1 0 0,0 0 0,0 0 0,1 0 0,-1 0 0,0 0 0,0 0 0,1 0 0,-1 0 0,0 0 0,1 0 0,-1 0 0,0 0 0,0 0 0,1 0 0,-1 0 0,0 0 0,0 0 0,1 0 0,-1-1 0,0 1 0,1 0 0,20-4 0,51-16 0,-2-4 0,106-50 0,-165 68 0,0 1 0,0-2 0,-1 0 0,1 0 0,-2-1 0,1 0 0,-1-1 0,0 0 0,-1 0 0,0-1 0,0 0 0,9-17 0,16-22 66,56-63 0,15-24-1563,-89 113-5329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9:05:28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0 24575,'0'44'0,"1"19"0,-3 0 0,-11 73 0,-65 223 0,40-201 0,24-106 0,-34 80 0,-4 12 0,36-91-682,-45 98-1,44-118-6143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CDF4-3A82-BB39-2EFC-A8D483E0B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15D9B-CFD2-B50C-1017-BADC7EA3C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2988-4633-641D-E8C1-0E1115E6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19F2-9629-89CB-4974-FA4E30C5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52B3-208A-6878-BE9B-017F8C9C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5132-338B-E657-6BEE-1AED2EA7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1FCAA-61CD-4B65-380C-7E21C275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1706-3069-0888-5F62-27FE490A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86C2-D721-2284-A814-41A4E4DB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9252-4BAF-5B1A-B9E5-464B3DDB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03EAB-5205-5BF6-1492-8C9D9A626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118FB-7D58-5CED-A96C-5177AB0E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E086-EC37-AC8B-00F7-2EA951C1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F742-9180-8E65-42F4-115E9AB0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B9E3-F7F2-E40C-3927-041FD357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033B-8A40-3723-EACB-073F679F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7089-224F-634B-DA4D-4F652AF6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488-63E3-3027-889C-2FCBCBCD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C07D-A9AB-7F7E-1C2B-2F4225C6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93C4-2A84-A691-0FC1-65948AB7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5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0100-F530-3A6F-C0E2-A81F8884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F8D1-5A58-869E-E5CF-562074F5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0F76-0D74-F14C-5B55-8AEA029D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98D1-91DA-FDD5-A8AE-AF57A884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DB95-583E-B2FD-D528-876DEAA6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1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B18C-42CA-99E6-3E23-C74F1263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A4E0-6947-6F81-D8F0-64AA09C2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020EE-7BEE-E1C5-F82D-834CCC45A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1331B-D60C-90E9-BAB6-6B0F590B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EA55-D7DB-F9EF-1212-B60F706D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FF79-08EB-9E7D-3E20-F40FDE89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BED1-826B-05D2-5539-638D798B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22382-67B7-BB45-3AA0-305292C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DC1D4-5CF4-38C2-0F47-36E981C2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CC5E3-398B-A2BA-98A4-9D19C7227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D67F4-E7F1-6CFD-F7A8-B3467FA46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B1652-D165-82B3-9003-5C27B158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C66C3-BBD7-E1B7-F530-48032C3B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AEC22-066E-A3A6-F13B-B2C5C306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0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3BCC-E352-80BE-79F2-AC50F69F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21454-C62A-5BF7-4C83-2A34E7B0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E2070-5C8F-FA64-A30F-6FB9850C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34C06-1EAE-BB1F-48D0-61707E93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4E84A-F6FE-2A1C-BD25-23440F3C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1D4FC-7EFA-EF3A-6F52-D25212CF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78F95-2DD1-C71C-AF3F-449E21FA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D39D-CBD2-0856-E1F9-C5AC29A2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AB05-3D25-5CC8-9A09-919E1265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E778-78EA-344E-E6A9-3F8DC164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60207-4D79-F6BC-FD6F-D04B76BE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0A63E-B77E-6C35-5102-5B5D134E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BF877-D55D-4837-680C-D1F316C3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4283-8050-49FB-A0C1-4960A754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48BB-58CA-3B7C-4B34-768308081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E388-73F9-5FAA-BF57-32941315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F14E4-ADA7-D85C-F0D6-C06D92AC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56DE-BE6B-6961-42E7-ECFFBB36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26126-C901-93C6-CB1F-1BBEB504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E0823-B4CF-6ECA-438C-7EE4C2F7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708E-C8A3-A3D8-F524-EB44B4C9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D505-1AF7-62D0-3E47-B05BA1275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670B6-BA34-4CEF-9A29-BD4DBC9589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F9BF-E68A-5423-3D57-F3F0E2D21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1FA6D-EDD2-B135-4E8B-2234FBE8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0BE7-EF57-476F-B52A-11DC60B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7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6.png"/><Relationship Id="rId671" Type="http://schemas.openxmlformats.org/officeDocument/2006/relationships/customXml" Target="../ink/ink1840.xml"/><Relationship Id="rId769" Type="http://schemas.openxmlformats.org/officeDocument/2006/relationships/customXml" Target="../ink/ink1890.xml"/><Relationship Id="rId21" Type="http://schemas.openxmlformats.org/officeDocument/2006/relationships/image" Target="../media/image869.png"/><Relationship Id="rId324" Type="http://schemas.openxmlformats.org/officeDocument/2006/relationships/customXml" Target="../ink/ink1664.xml"/><Relationship Id="rId531" Type="http://schemas.openxmlformats.org/officeDocument/2006/relationships/image" Target="../media/image1316.png"/><Relationship Id="rId629" Type="http://schemas.openxmlformats.org/officeDocument/2006/relationships/customXml" Target="../ink/ink1819.xml"/><Relationship Id="rId170" Type="http://schemas.openxmlformats.org/officeDocument/2006/relationships/customXml" Target="../ink/ink1587.xml"/><Relationship Id="rId268" Type="http://schemas.openxmlformats.org/officeDocument/2006/relationships/customXml" Target="../ink/ink1636.xml"/><Relationship Id="rId475" Type="http://schemas.openxmlformats.org/officeDocument/2006/relationships/image" Target="../media/image1288.png"/><Relationship Id="rId682" Type="http://schemas.openxmlformats.org/officeDocument/2006/relationships/customXml" Target="../ink/ink1846.xml"/><Relationship Id="rId32" Type="http://schemas.openxmlformats.org/officeDocument/2006/relationships/customXml" Target="../ink/ink1518.xml"/><Relationship Id="rId128" Type="http://schemas.openxmlformats.org/officeDocument/2006/relationships/customXml" Target="../ink/ink1566.xml"/><Relationship Id="rId335" Type="http://schemas.openxmlformats.org/officeDocument/2006/relationships/image" Target="../media/image1220.png"/><Relationship Id="rId542" Type="http://schemas.openxmlformats.org/officeDocument/2006/relationships/image" Target="../media/image1321.png"/><Relationship Id="rId181" Type="http://schemas.openxmlformats.org/officeDocument/2006/relationships/image" Target="../media/image724.png"/><Relationship Id="rId402" Type="http://schemas.openxmlformats.org/officeDocument/2006/relationships/customXml" Target="../ink/ink1703.xml"/><Relationship Id="rId279" Type="http://schemas.openxmlformats.org/officeDocument/2006/relationships/image" Target="../media/image775.png"/><Relationship Id="rId486" Type="http://schemas.openxmlformats.org/officeDocument/2006/relationships/customXml" Target="../ink/ink1746.xml"/><Relationship Id="rId693" Type="http://schemas.openxmlformats.org/officeDocument/2006/relationships/image" Target="../media/image1395.png"/><Relationship Id="rId707" Type="http://schemas.openxmlformats.org/officeDocument/2006/relationships/image" Target="../media/image1402.png"/><Relationship Id="rId43" Type="http://schemas.openxmlformats.org/officeDocument/2006/relationships/image" Target="../media/image880.png"/><Relationship Id="rId139" Type="http://schemas.openxmlformats.org/officeDocument/2006/relationships/image" Target="../media/image1028.png"/><Relationship Id="rId346" Type="http://schemas.openxmlformats.org/officeDocument/2006/relationships/customXml" Target="../ink/ink1675.xml"/><Relationship Id="rId553" Type="http://schemas.openxmlformats.org/officeDocument/2006/relationships/customXml" Target="../ink/ink1780.xml"/><Relationship Id="rId760" Type="http://schemas.openxmlformats.org/officeDocument/2006/relationships/image" Target="../media/image1428.png"/><Relationship Id="rId192" Type="http://schemas.openxmlformats.org/officeDocument/2006/relationships/customXml" Target="../ink/ink1598.xml"/><Relationship Id="rId206" Type="http://schemas.openxmlformats.org/officeDocument/2006/relationships/customXml" Target="../ink/ink1605.xml"/><Relationship Id="rId413" Type="http://schemas.openxmlformats.org/officeDocument/2006/relationships/image" Target="../media/image1258.png"/><Relationship Id="rId497" Type="http://schemas.openxmlformats.org/officeDocument/2006/relationships/image" Target="../media/image1299.png"/><Relationship Id="rId620" Type="http://schemas.openxmlformats.org/officeDocument/2006/relationships/image" Target="../media/image1359.png"/><Relationship Id="rId718" Type="http://schemas.openxmlformats.org/officeDocument/2006/relationships/customXml" Target="../ink/ink1864.xml"/><Relationship Id="rId357" Type="http://schemas.openxmlformats.org/officeDocument/2006/relationships/image" Target="../media/image1230.png"/><Relationship Id="rId54" Type="http://schemas.openxmlformats.org/officeDocument/2006/relationships/customXml" Target="../ink/ink1529.xml"/><Relationship Id="rId217" Type="http://schemas.openxmlformats.org/officeDocument/2006/relationships/image" Target="../media/image744.png"/><Relationship Id="rId564" Type="http://schemas.openxmlformats.org/officeDocument/2006/relationships/customXml" Target="../ink/ink1786.xml"/><Relationship Id="rId771" Type="http://schemas.openxmlformats.org/officeDocument/2006/relationships/customXml" Target="../ink/ink1891.xml"/><Relationship Id="rId424" Type="http://schemas.openxmlformats.org/officeDocument/2006/relationships/customXml" Target="../ink/ink1714.xml"/><Relationship Id="rId631" Type="http://schemas.openxmlformats.org/officeDocument/2006/relationships/customXml" Target="../ink/ink1820.xml"/><Relationship Id="rId729" Type="http://schemas.openxmlformats.org/officeDocument/2006/relationships/image" Target="../media/image1413.png"/><Relationship Id="rId270" Type="http://schemas.openxmlformats.org/officeDocument/2006/relationships/customXml" Target="../ink/ink1637.xml"/><Relationship Id="rId65" Type="http://schemas.openxmlformats.org/officeDocument/2006/relationships/image" Target="../media/image940.png"/><Relationship Id="rId130" Type="http://schemas.openxmlformats.org/officeDocument/2006/relationships/customXml" Target="../ink/ink1567.xml"/><Relationship Id="rId368" Type="http://schemas.openxmlformats.org/officeDocument/2006/relationships/customXml" Target="../ink/ink1686.xml"/><Relationship Id="rId575" Type="http://schemas.openxmlformats.org/officeDocument/2006/relationships/image" Target="../media/image1337.png"/><Relationship Id="rId782" Type="http://schemas.openxmlformats.org/officeDocument/2006/relationships/image" Target="../media/image1439.png"/><Relationship Id="rId228" Type="http://schemas.openxmlformats.org/officeDocument/2006/relationships/customXml" Target="../ink/ink1616.xml"/><Relationship Id="rId435" Type="http://schemas.openxmlformats.org/officeDocument/2006/relationships/customXml" Target="../ink/ink1720.xml"/><Relationship Id="rId642" Type="http://schemas.openxmlformats.org/officeDocument/2006/relationships/image" Target="../media/image1370.png"/><Relationship Id="rId281" Type="http://schemas.openxmlformats.org/officeDocument/2006/relationships/image" Target="../media/image776.png"/><Relationship Id="rId502" Type="http://schemas.openxmlformats.org/officeDocument/2006/relationships/customXml" Target="../ink/ink1754.xml"/><Relationship Id="rId76" Type="http://schemas.openxmlformats.org/officeDocument/2006/relationships/customXml" Target="../ink/ink1540.xml"/><Relationship Id="rId141" Type="http://schemas.openxmlformats.org/officeDocument/2006/relationships/image" Target="../media/image1030.png"/><Relationship Id="rId379" Type="http://schemas.openxmlformats.org/officeDocument/2006/relationships/image" Target="../media/image1241.png"/><Relationship Id="rId586" Type="http://schemas.openxmlformats.org/officeDocument/2006/relationships/customXml" Target="../ink/ink1797.xml"/><Relationship Id="rId793" Type="http://schemas.openxmlformats.org/officeDocument/2006/relationships/customXml" Target="../ink/ink1902.xml"/><Relationship Id="rId7" Type="http://schemas.openxmlformats.org/officeDocument/2006/relationships/image" Target="../media/image862.png"/><Relationship Id="rId239" Type="http://schemas.openxmlformats.org/officeDocument/2006/relationships/image" Target="../media/image755.png"/><Relationship Id="rId446" Type="http://schemas.openxmlformats.org/officeDocument/2006/relationships/customXml" Target="../ink/ink1726.xml"/><Relationship Id="rId653" Type="http://schemas.openxmlformats.org/officeDocument/2006/relationships/customXml" Target="../ink/ink1831.xml"/><Relationship Id="rId292" Type="http://schemas.openxmlformats.org/officeDocument/2006/relationships/customXml" Target="../ink/ink1648.xml"/><Relationship Id="rId306" Type="http://schemas.openxmlformats.org/officeDocument/2006/relationships/customXml" Target="../ink/ink1655.xml"/><Relationship Id="rId87" Type="http://schemas.openxmlformats.org/officeDocument/2006/relationships/image" Target="../media/image951.png"/><Relationship Id="rId513" Type="http://schemas.openxmlformats.org/officeDocument/2006/relationships/image" Target="../media/image1307.png"/><Relationship Id="rId597" Type="http://schemas.openxmlformats.org/officeDocument/2006/relationships/image" Target="../media/image1348.png"/><Relationship Id="rId720" Type="http://schemas.openxmlformats.org/officeDocument/2006/relationships/customXml" Target="../ink/ink1865.xml"/><Relationship Id="rId152" Type="http://schemas.openxmlformats.org/officeDocument/2006/relationships/customXml" Target="../ink/ink1578.xml"/><Relationship Id="rId457" Type="http://schemas.openxmlformats.org/officeDocument/2006/relationships/image" Target="../media/image1279.png"/><Relationship Id="rId664" Type="http://schemas.openxmlformats.org/officeDocument/2006/relationships/image" Target="../media/image1381.png"/><Relationship Id="rId14" Type="http://schemas.openxmlformats.org/officeDocument/2006/relationships/customXml" Target="../ink/ink1509.xml"/><Relationship Id="rId317" Type="http://schemas.openxmlformats.org/officeDocument/2006/relationships/image" Target="../media/image794.png"/><Relationship Id="rId524" Type="http://schemas.openxmlformats.org/officeDocument/2006/relationships/customXml" Target="../ink/ink1765.xml"/><Relationship Id="rId731" Type="http://schemas.openxmlformats.org/officeDocument/2006/relationships/image" Target="../media/image1414.png"/><Relationship Id="rId98" Type="http://schemas.openxmlformats.org/officeDocument/2006/relationships/customXml" Target="../ink/ink1551.xml"/><Relationship Id="rId163" Type="http://schemas.openxmlformats.org/officeDocument/2006/relationships/image" Target="../media/image1207.png"/><Relationship Id="rId370" Type="http://schemas.openxmlformats.org/officeDocument/2006/relationships/customXml" Target="../ink/ink1687.xml"/><Relationship Id="rId230" Type="http://schemas.openxmlformats.org/officeDocument/2006/relationships/customXml" Target="../ink/ink1617.xml"/><Relationship Id="rId468" Type="http://schemas.openxmlformats.org/officeDocument/2006/relationships/customXml" Target="../ink/ink1737.xml"/><Relationship Id="rId675" Type="http://schemas.openxmlformats.org/officeDocument/2006/relationships/customXml" Target="../ink/ink1842.xml"/><Relationship Id="rId25" Type="http://schemas.openxmlformats.org/officeDocument/2006/relationships/image" Target="../media/image871.png"/><Relationship Id="rId328" Type="http://schemas.openxmlformats.org/officeDocument/2006/relationships/customXml" Target="../ink/ink1666.xml"/><Relationship Id="rId535" Type="http://schemas.openxmlformats.org/officeDocument/2006/relationships/customXml" Target="../ink/ink1771.xml"/><Relationship Id="rId742" Type="http://schemas.openxmlformats.org/officeDocument/2006/relationships/image" Target="../media/image1419.png"/><Relationship Id="rId174" Type="http://schemas.openxmlformats.org/officeDocument/2006/relationships/customXml" Target="../ink/ink1589.xml"/><Relationship Id="rId381" Type="http://schemas.openxmlformats.org/officeDocument/2006/relationships/image" Target="../media/image1242.png"/><Relationship Id="rId602" Type="http://schemas.openxmlformats.org/officeDocument/2006/relationships/customXml" Target="../ink/ink1805.xml"/><Relationship Id="rId241" Type="http://schemas.openxmlformats.org/officeDocument/2006/relationships/image" Target="../media/image756.png"/><Relationship Id="rId479" Type="http://schemas.openxmlformats.org/officeDocument/2006/relationships/image" Target="../media/image1290.png"/><Relationship Id="rId686" Type="http://schemas.openxmlformats.org/officeDocument/2006/relationships/customXml" Target="../ink/ink1848.xml"/><Relationship Id="rId36" Type="http://schemas.openxmlformats.org/officeDocument/2006/relationships/customXml" Target="../ink/ink1520.xml"/><Relationship Id="rId339" Type="http://schemas.openxmlformats.org/officeDocument/2006/relationships/image" Target="../media/image1222.png"/><Relationship Id="rId546" Type="http://schemas.openxmlformats.org/officeDocument/2006/relationships/image" Target="../media/image1323.png"/><Relationship Id="rId753" Type="http://schemas.openxmlformats.org/officeDocument/2006/relationships/customXml" Target="../ink/ink1882.xml"/><Relationship Id="rId101" Type="http://schemas.openxmlformats.org/officeDocument/2006/relationships/image" Target="../media/image958.png"/><Relationship Id="rId185" Type="http://schemas.openxmlformats.org/officeDocument/2006/relationships/image" Target="../media/image726.png"/><Relationship Id="rId406" Type="http://schemas.openxmlformats.org/officeDocument/2006/relationships/customXml" Target="../ink/ink1705.xml"/><Relationship Id="rId392" Type="http://schemas.openxmlformats.org/officeDocument/2006/relationships/customXml" Target="../ink/ink1698.xml"/><Relationship Id="rId613" Type="http://schemas.openxmlformats.org/officeDocument/2006/relationships/customXml" Target="../ink/ink1811.xml"/><Relationship Id="rId697" Type="http://schemas.openxmlformats.org/officeDocument/2006/relationships/image" Target="../media/image1397.png"/><Relationship Id="rId252" Type="http://schemas.openxmlformats.org/officeDocument/2006/relationships/customXml" Target="../ink/ink1628.xml"/><Relationship Id="rId47" Type="http://schemas.openxmlformats.org/officeDocument/2006/relationships/image" Target="../media/image882.png"/><Relationship Id="rId112" Type="http://schemas.openxmlformats.org/officeDocument/2006/relationships/customXml" Target="../ink/ink1558.xml"/><Relationship Id="rId557" Type="http://schemas.openxmlformats.org/officeDocument/2006/relationships/customXml" Target="../ink/ink1782.xml"/><Relationship Id="rId764" Type="http://schemas.openxmlformats.org/officeDocument/2006/relationships/image" Target="../media/image1430.png"/><Relationship Id="rId196" Type="http://schemas.openxmlformats.org/officeDocument/2006/relationships/customXml" Target="../ink/ink1600.xml"/><Relationship Id="rId417" Type="http://schemas.openxmlformats.org/officeDocument/2006/relationships/image" Target="../media/image1260.png"/><Relationship Id="rId624" Type="http://schemas.openxmlformats.org/officeDocument/2006/relationships/image" Target="../media/image1361.png"/><Relationship Id="rId263" Type="http://schemas.openxmlformats.org/officeDocument/2006/relationships/image" Target="../media/image767.png"/><Relationship Id="rId470" Type="http://schemas.openxmlformats.org/officeDocument/2006/relationships/customXml" Target="../ink/ink1738.xml"/><Relationship Id="rId58" Type="http://schemas.openxmlformats.org/officeDocument/2006/relationships/customXml" Target="../ink/ink1531.xml"/><Relationship Id="rId123" Type="http://schemas.openxmlformats.org/officeDocument/2006/relationships/image" Target="../media/image969.png"/><Relationship Id="rId330" Type="http://schemas.openxmlformats.org/officeDocument/2006/relationships/customXml" Target="../ink/ink1667.xml"/><Relationship Id="rId568" Type="http://schemas.openxmlformats.org/officeDocument/2006/relationships/customXml" Target="../ink/ink1788.xml"/><Relationship Id="rId775" Type="http://schemas.openxmlformats.org/officeDocument/2006/relationships/customXml" Target="../ink/ink1893.xml"/><Relationship Id="rId428" Type="http://schemas.openxmlformats.org/officeDocument/2006/relationships/image" Target="../media/image1265.png"/><Relationship Id="rId635" Type="http://schemas.openxmlformats.org/officeDocument/2006/relationships/customXml" Target="../ink/ink1822.xml"/><Relationship Id="rId274" Type="http://schemas.openxmlformats.org/officeDocument/2006/relationships/customXml" Target="../ink/ink1639.xml"/><Relationship Id="rId481" Type="http://schemas.openxmlformats.org/officeDocument/2006/relationships/image" Target="../media/image1291.png"/><Relationship Id="rId702" Type="http://schemas.openxmlformats.org/officeDocument/2006/relationships/customXml" Target="../ink/ink1856.xml"/><Relationship Id="rId69" Type="http://schemas.openxmlformats.org/officeDocument/2006/relationships/image" Target="../media/image942.png"/><Relationship Id="rId134" Type="http://schemas.openxmlformats.org/officeDocument/2006/relationships/customXml" Target="../ink/ink1569.xml"/><Relationship Id="rId579" Type="http://schemas.openxmlformats.org/officeDocument/2006/relationships/image" Target="../media/image1339.png"/><Relationship Id="rId786" Type="http://schemas.openxmlformats.org/officeDocument/2006/relationships/image" Target="../media/image1441.png"/><Relationship Id="rId341" Type="http://schemas.openxmlformats.org/officeDocument/2006/relationships/image" Target="../media/image1223.png"/><Relationship Id="rId439" Type="http://schemas.openxmlformats.org/officeDocument/2006/relationships/customXml" Target="../ink/ink1722.xml"/><Relationship Id="rId646" Type="http://schemas.openxmlformats.org/officeDocument/2006/relationships/image" Target="../media/image1372.png"/><Relationship Id="rId201" Type="http://schemas.openxmlformats.org/officeDocument/2006/relationships/image" Target="../media/image736.png"/><Relationship Id="rId285" Type="http://schemas.openxmlformats.org/officeDocument/2006/relationships/image" Target="../media/image778.png"/><Relationship Id="rId506" Type="http://schemas.openxmlformats.org/officeDocument/2006/relationships/customXml" Target="../ink/ink1756.xml"/><Relationship Id="rId492" Type="http://schemas.openxmlformats.org/officeDocument/2006/relationships/customXml" Target="../ink/ink1749.xml"/><Relationship Id="rId713" Type="http://schemas.openxmlformats.org/officeDocument/2006/relationships/image" Target="../media/image1405.png"/><Relationship Id="rId797" Type="http://schemas.openxmlformats.org/officeDocument/2006/relationships/customXml" Target="../ink/ink1904.xml"/><Relationship Id="rId145" Type="http://schemas.openxmlformats.org/officeDocument/2006/relationships/image" Target="../media/image1032.png"/><Relationship Id="rId352" Type="http://schemas.openxmlformats.org/officeDocument/2006/relationships/customXml" Target="../ink/ink1678.xml"/><Relationship Id="rId212" Type="http://schemas.openxmlformats.org/officeDocument/2006/relationships/customXml" Target="../ink/ink1608.xml"/><Relationship Id="rId657" Type="http://schemas.openxmlformats.org/officeDocument/2006/relationships/customXml" Target="../ink/ink1833.xml"/><Relationship Id="rId296" Type="http://schemas.openxmlformats.org/officeDocument/2006/relationships/customXml" Target="../ink/ink1650.xml"/><Relationship Id="rId517" Type="http://schemas.openxmlformats.org/officeDocument/2006/relationships/image" Target="../media/image1309.png"/><Relationship Id="rId724" Type="http://schemas.openxmlformats.org/officeDocument/2006/relationships/customXml" Target="../ink/ink1867.xml"/><Relationship Id="rId60" Type="http://schemas.openxmlformats.org/officeDocument/2006/relationships/customXml" Target="../ink/ink1532.xml"/><Relationship Id="rId156" Type="http://schemas.openxmlformats.org/officeDocument/2006/relationships/customXml" Target="../ink/ink1580.xml"/><Relationship Id="rId363" Type="http://schemas.openxmlformats.org/officeDocument/2006/relationships/image" Target="../media/image1233.png"/><Relationship Id="rId570" Type="http://schemas.openxmlformats.org/officeDocument/2006/relationships/customXml" Target="../ink/ink1789.xml"/><Relationship Id="rId223" Type="http://schemas.openxmlformats.org/officeDocument/2006/relationships/image" Target="../media/image747.png"/><Relationship Id="rId430" Type="http://schemas.openxmlformats.org/officeDocument/2006/relationships/image" Target="../media/image1266.png"/><Relationship Id="rId668" Type="http://schemas.openxmlformats.org/officeDocument/2006/relationships/image" Target="../media/image1383.png"/><Relationship Id="rId18" Type="http://schemas.openxmlformats.org/officeDocument/2006/relationships/customXml" Target="../ink/ink1511.xml"/><Relationship Id="rId528" Type="http://schemas.openxmlformats.org/officeDocument/2006/relationships/customXml" Target="../ink/ink1767.xml"/><Relationship Id="rId735" Type="http://schemas.openxmlformats.org/officeDocument/2006/relationships/image" Target="../media/image1416.png"/><Relationship Id="rId167" Type="http://schemas.openxmlformats.org/officeDocument/2006/relationships/image" Target="../media/image1209.png"/><Relationship Id="rId374" Type="http://schemas.openxmlformats.org/officeDocument/2006/relationships/customXml" Target="../ink/ink1689.xml"/><Relationship Id="rId581" Type="http://schemas.openxmlformats.org/officeDocument/2006/relationships/image" Target="../media/image1340.png"/><Relationship Id="rId71" Type="http://schemas.openxmlformats.org/officeDocument/2006/relationships/image" Target="../media/image943.png"/><Relationship Id="rId234" Type="http://schemas.openxmlformats.org/officeDocument/2006/relationships/customXml" Target="../ink/ink1619.xml"/><Relationship Id="rId679" Type="http://schemas.openxmlformats.org/officeDocument/2006/relationships/customXml" Target="../ink/ink1844.xml"/><Relationship Id="rId2" Type="http://schemas.openxmlformats.org/officeDocument/2006/relationships/customXml" Target="../ink/ink1503.xml"/><Relationship Id="rId29" Type="http://schemas.openxmlformats.org/officeDocument/2006/relationships/image" Target="../media/image873.png"/><Relationship Id="rId441" Type="http://schemas.openxmlformats.org/officeDocument/2006/relationships/image" Target="../media/image1271.png"/><Relationship Id="rId539" Type="http://schemas.openxmlformats.org/officeDocument/2006/relationships/customXml" Target="../ink/ink1773.xml"/><Relationship Id="rId746" Type="http://schemas.openxmlformats.org/officeDocument/2006/relationships/image" Target="../media/image1421.png"/><Relationship Id="rId178" Type="http://schemas.openxmlformats.org/officeDocument/2006/relationships/customXml" Target="../ink/ink1591.xml"/><Relationship Id="rId301" Type="http://schemas.openxmlformats.org/officeDocument/2006/relationships/image" Target="../media/image786.png"/><Relationship Id="rId82" Type="http://schemas.openxmlformats.org/officeDocument/2006/relationships/customXml" Target="../ink/ink1543.xml"/><Relationship Id="rId385" Type="http://schemas.openxmlformats.org/officeDocument/2006/relationships/image" Target="../media/image1244.png"/><Relationship Id="rId592" Type="http://schemas.openxmlformats.org/officeDocument/2006/relationships/customXml" Target="../ink/ink1800.xml"/><Relationship Id="rId606" Type="http://schemas.openxmlformats.org/officeDocument/2006/relationships/customXml" Target="../ink/ink1807.xml"/><Relationship Id="rId245" Type="http://schemas.openxmlformats.org/officeDocument/2006/relationships/image" Target="../media/image758.png"/><Relationship Id="rId452" Type="http://schemas.openxmlformats.org/officeDocument/2006/relationships/customXml" Target="../ink/ink1729.xml"/><Relationship Id="rId105" Type="http://schemas.openxmlformats.org/officeDocument/2006/relationships/image" Target="../media/image960.png"/><Relationship Id="rId312" Type="http://schemas.openxmlformats.org/officeDocument/2006/relationships/customXml" Target="../ink/ink1658.xml"/><Relationship Id="rId757" Type="http://schemas.openxmlformats.org/officeDocument/2006/relationships/customXml" Target="../ink/ink1884.xml"/><Relationship Id="rId93" Type="http://schemas.openxmlformats.org/officeDocument/2006/relationships/image" Target="../media/image954.png"/><Relationship Id="rId189" Type="http://schemas.openxmlformats.org/officeDocument/2006/relationships/image" Target="../media/image728.png"/><Relationship Id="rId396" Type="http://schemas.openxmlformats.org/officeDocument/2006/relationships/customXml" Target="../ink/ink1700.xml"/><Relationship Id="rId617" Type="http://schemas.openxmlformats.org/officeDocument/2006/relationships/customXml" Target="../ink/ink1813.xml"/><Relationship Id="rId256" Type="http://schemas.openxmlformats.org/officeDocument/2006/relationships/customXml" Target="../ink/ink1630.xml"/><Relationship Id="rId463" Type="http://schemas.openxmlformats.org/officeDocument/2006/relationships/image" Target="../media/image1282.png"/><Relationship Id="rId670" Type="http://schemas.openxmlformats.org/officeDocument/2006/relationships/image" Target="../media/image1384.png"/><Relationship Id="rId116" Type="http://schemas.openxmlformats.org/officeDocument/2006/relationships/customXml" Target="../ink/ink1560.xml"/><Relationship Id="rId323" Type="http://schemas.openxmlformats.org/officeDocument/2006/relationships/image" Target="../media/image797.png"/><Relationship Id="rId530" Type="http://schemas.openxmlformats.org/officeDocument/2006/relationships/customXml" Target="../ink/ink1768.xml"/><Relationship Id="rId768" Type="http://schemas.openxmlformats.org/officeDocument/2006/relationships/image" Target="../media/image1432.png"/><Relationship Id="rId20" Type="http://schemas.openxmlformats.org/officeDocument/2006/relationships/customXml" Target="../ink/ink1512.xml"/><Relationship Id="rId628" Type="http://schemas.openxmlformats.org/officeDocument/2006/relationships/image" Target="../media/image1363.png"/><Relationship Id="rId267" Type="http://schemas.openxmlformats.org/officeDocument/2006/relationships/image" Target="../media/image769.png"/><Relationship Id="rId474" Type="http://schemas.openxmlformats.org/officeDocument/2006/relationships/customXml" Target="../ink/ink1740.xml"/><Relationship Id="rId127" Type="http://schemas.openxmlformats.org/officeDocument/2006/relationships/image" Target="../media/image971.png"/><Relationship Id="rId681" Type="http://schemas.openxmlformats.org/officeDocument/2006/relationships/image" Target="../media/image1389.png"/><Relationship Id="rId779" Type="http://schemas.openxmlformats.org/officeDocument/2006/relationships/customXml" Target="../ink/ink1895.xml"/><Relationship Id="rId31" Type="http://schemas.openxmlformats.org/officeDocument/2006/relationships/image" Target="../media/image874.png"/><Relationship Id="rId334" Type="http://schemas.openxmlformats.org/officeDocument/2006/relationships/customXml" Target="../ink/ink1669.xml"/><Relationship Id="rId541" Type="http://schemas.openxmlformats.org/officeDocument/2006/relationships/customXml" Target="../ink/ink1774.xml"/><Relationship Id="rId639" Type="http://schemas.openxmlformats.org/officeDocument/2006/relationships/customXml" Target="../ink/ink1824.xml"/><Relationship Id="rId180" Type="http://schemas.openxmlformats.org/officeDocument/2006/relationships/customXml" Target="../ink/ink1592.xml"/><Relationship Id="rId278" Type="http://schemas.openxmlformats.org/officeDocument/2006/relationships/customXml" Target="../ink/ink1641.xml"/><Relationship Id="rId401" Type="http://schemas.openxmlformats.org/officeDocument/2006/relationships/image" Target="../media/image1252.png"/><Relationship Id="rId485" Type="http://schemas.openxmlformats.org/officeDocument/2006/relationships/image" Target="../media/image1293.png"/><Relationship Id="rId692" Type="http://schemas.openxmlformats.org/officeDocument/2006/relationships/customXml" Target="../ink/ink1851.xml"/><Relationship Id="rId706" Type="http://schemas.openxmlformats.org/officeDocument/2006/relationships/customXml" Target="../ink/ink1858.xml"/><Relationship Id="rId42" Type="http://schemas.openxmlformats.org/officeDocument/2006/relationships/customXml" Target="../ink/ink1523.xml"/><Relationship Id="rId138" Type="http://schemas.openxmlformats.org/officeDocument/2006/relationships/customXml" Target="../ink/ink1571.xml"/><Relationship Id="rId345" Type="http://schemas.openxmlformats.org/officeDocument/2006/relationships/image" Target="../media/image1225.png"/><Relationship Id="rId552" Type="http://schemas.openxmlformats.org/officeDocument/2006/relationships/image" Target="../media/image1326.png"/><Relationship Id="rId191" Type="http://schemas.openxmlformats.org/officeDocument/2006/relationships/image" Target="../media/image731.png"/><Relationship Id="rId205" Type="http://schemas.openxmlformats.org/officeDocument/2006/relationships/image" Target="../media/image738.png"/><Relationship Id="rId412" Type="http://schemas.openxmlformats.org/officeDocument/2006/relationships/customXml" Target="../ink/ink1708.xml"/><Relationship Id="rId289" Type="http://schemas.openxmlformats.org/officeDocument/2006/relationships/image" Target="../media/image780.png"/><Relationship Id="rId496" Type="http://schemas.openxmlformats.org/officeDocument/2006/relationships/customXml" Target="../ink/ink1751.xml"/><Relationship Id="rId717" Type="http://schemas.openxmlformats.org/officeDocument/2006/relationships/image" Target="../media/image1407.png"/><Relationship Id="rId53" Type="http://schemas.openxmlformats.org/officeDocument/2006/relationships/image" Target="../media/image885.png"/><Relationship Id="rId149" Type="http://schemas.openxmlformats.org/officeDocument/2006/relationships/image" Target="../media/image1034.png"/><Relationship Id="rId356" Type="http://schemas.openxmlformats.org/officeDocument/2006/relationships/customXml" Target="../ink/ink1680.xml"/><Relationship Id="rId563" Type="http://schemas.openxmlformats.org/officeDocument/2006/relationships/customXml" Target="../ink/ink1785.xml"/><Relationship Id="rId770" Type="http://schemas.openxmlformats.org/officeDocument/2006/relationships/image" Target="../media/image1433.png"/><Relationship Id="rId216" Type="http://schemas.openxmlformats.org/officeDocument/2006/relationships/customXml" Target="../ink/ink1610.xml"/><Relationship Id="rId423" Type="http://schemas.openxmlformats.org/officeDocument/2006/relationships/image" Target="../media/image1263.png"/><Relationship Id="rId630" Type="http://schemas.openxmlformats.org/officeDocument/2006/relationships/image" Target="../media/image1364.png"/><Relationship Id="rId728" Type="http://schemas.openxmlformats.org/officeDocument/2006/relationships/customXml" Target="../ink/ink1869.xml"/><Relationship Id="rId64" Type="http://schemas.openxmlformats.org/officeDocument/2006/relationships/customXml" Target="../ink/ink1534.xml"/><Relationship Id="rId367" Type="http://schemas.openxmlformats.org/officeDocument/2006/relationships/image" Target="../media/image1235.png"/><Relationship Id="rId574" Type="http://schemas.openxmlformats.org/officeDocument/2006/relationships/customXml" Target="../ink/ink1791.xml"/><Relationship Id="rId171" Type="http://schemas.openxmlformats.org/officeDocument/2006/relationships/image" Target="../media/image1211.png"/><Relationship Id="rId227" Type="http://schemas.openxmlformats.org/officeDocument/2006/relationships/image" Target="../media/image749.png"/><Relationship Id="rId781" Type="http://schemas.openxmlformats.org/officeDocument/2006/relationships/customXml" Target="../ink/ink1896.xml"/><Relationship Id="rId269" Type="http://schemas.openxmlformats.org/officeDocument/2006/relationships/image" Target="../media/image770.png"/><Relationship Id="rId434" Type="http://schemas.openxmlformats.org/officeDocument/2006/relationships/image" Target="../media/image1268.png"/><Relationship Id="rId476" Type="http://schemas.openxmlformats.org/officeDocument/2006/relationships/customXml" Target="../ink/ink1741.xml"/><Relationship Id="rId641" Type="http://schemas.openxmlformats.org/officeDocument/2006/relationships/customXml" Target="../ink/ink1825.xml"/><Relationship Id="rId683" Type="http://schemas.openxmlformats.org/officeDocument/2006/relationships/image" Target="../media/image1390.png"/><Relationship Id="rId739" Type="http://schemas.openxmlformats.org/officeDocument/2006/relationships/image" Target="../media/image1418.png"/><Relationship Id="rId33" Type="http://schemas.openxmlformats.org/officeDocument/2006/relationships/image" Target="../media/image875.png"/><Relationship Id="rId129" Type="http://schemas.openxmlformats.org/officeDocument/2006/relationships/image" Target="../media/image972.png"/><Relationship Id="rId280" Type="http://schemas.openxmlformats.org/officeDocument/2006/relationships/customXml" Target="../ink/ink1642.xml"/><Relationship Id="rId336" Type="http://schemas.openxmlformats.org/officeDocument/2006/relationships/customXml" Target="../ink/ink1670.xml"/><Relationship Id="rId501" Type="http://schemas.openxmlformats.org/officeDocument/2006/relationships/image" Target="../media/image1301.png"/><Relationship Id="rId543" Type="http://schemas.openxmlformats.org/officeDocument/2006/relationships/customXml" Target="../ink/ink1775.xml"/><Relationship Id="rId75" Type="http://schemas.openxmlformats.org/officeDocument/2006/relationships/image" Target="../media/image945.png"/><Relationship Id="rId140" Type="http://schemas.openxmlformats.org/officeDocument/2006/relationships/customXml" Target="../ink/ink1572.xml"/><Relationship Id="rId182" Type="http://schemas.openxmlformats.org/officeDocument/2006/relationships/customXml" Target="../ink/ink1593.xml"/><Relationship Id="rId378" Type="http://schemas.openxmlformats.org/officeDocument/2006/relationships/customXml" Target="../ink/ink1691.xml"/><Relationship Id="rId403" Type="http://schemas.openxmlformats.org/officeDocument/2006/relationships/image" Target="../media/image1253.png"/><Relationship Id="rId585" Type="http://schemas.openxmlformats.org/officeDocument/2006/relationships/image" Target="../media/image1342.png"/><Relationship Id="rId750" Type="http://schemas.openxmlformats.org/officeDocument/2006/relationships/image" Target="../media/image1423.png"/><Relationship Id="rId792" Type="http://schemas.openxmlformats.org/officeDocument/2006/relationships/image" Target="../media/image1444.png"/><Relationship Id="rId6" Type="http://schemas.openxmlformats.org/officeDocument/2006/relationships/customXml" Target="../ink/ink1505.xml"/><Relationship Id="rId238" Type="http://schemas.openxmlformats.org/officeDocument/2006/relationships/customXml" Target="../ink/ink1621.xml"/><Relationship Id="rId445" Type="http://schemas.openxmlformats.org/officeDocument/2006/relationships/image" Target="../media/image1273.png"/><Relationship Id="rId487" Type="http://schemas.openxmlformats.org/officeDocument/2006/relationships/image" Target="../media/image1294.png"/><Relationship Id="rId610" Type="http://schemas.openxmlformats.org/officeDocument/2006/relationships/image" Target="../media/image1354.png"/><Relationship Id="rId652" Type="http://schemas.openxmlformats.org/officeDocument/2006/relationships/image" Target="../media/image1375.png"/><Relationship Id="rId694" Type="http://schemas.openxmlformats.org/officeDocument/2006/relationships/customXml" Target="../ink/ink1852.xml"/><Relationship Id="rId708" Type="http://schemas.openxmlformats.org/officeDocument/2006/relationships/customXml" Target="../ink/ink1859.xml"/><Relationship Id="rId291" Type="http://schemas.openxmlformats.org/officeDocument/2006/relationships/image" Target="../media/image781.png"/><Relationship Id="rId305" Type="http://schemas.openxmlformats.org/officeDocument/2006/relationships/image" Target="../media/image788.png"/><Relationship Id="rId347" Type="http://schemas.openxmlformats.org/officeDocument/2006/relationships/image" Target="../media/image1226.png"/><Relationship Id="rId512" Type="http://schemas.openxmlformats.org/officeDocument/2006/relationships/customXml" Target="../ink/ink1759.xml"/><Relationship Id="rId44" Type="http://schemas.openxmlformats.org/officeDocument/2006/relationships/customXml" Target="../ink/ink1524.xml"/><Relationship Id="rId86" Type="http://schemas.openxmlformats.org/officeDocument/2006/relationships/customXml" Target="../ink/ink1545.xml"/><Relationship Id="rId151" Type="http://schemas.openxmlformats.org/officeDocument/2006/relationships/image" Target="../media/image1040.png"/><Relationship Id="rId389" Type="http://schemas.openxmlformats.org/officeDocument/2006/relationships/image" Target="../media/image1246.png"/><Relationship Id="rId554" Type="http://schemas.openxmlformats.org/officeDocument/2006/relationships/image" Target="../media/image1327.png"/><Relationship Id="rId596" Type="http://schemas.openxmlformats.org/officeDocument/2006/relationships/customXml" Target="../ink/ink1802.xml"/><Relationship Id="rId761" Type="http://schemas.openxmlformats.org/officeDocument/2006/relationships/customXml" Target="../ink/ink1886.xml"/><Relationship Id="rId193" Type="http://schemas.openxmlformats.org/officeDocument/2006/relationships/image" Target="../media/image732.png"/><Relationship Id="rId207" Type="http://schemas.openxmlformats.org/officeDocument/2006/relationships/image" Target="../media/image739.png"/><Relationship Id="rId249" Type="http://schemas.openxmlformats.org/officeDocument/2006/relationships/image" Target="../media/image760.png"/><Relationship Id="rId414" Type="http://schemas.openxmlformats.org/officeDocument/2006/relationships/customXml" Target="../ink/ink1709.xml"/><Relationship Id="rId456" Type="http://schemas.openxmlformats.org/officeDocument/2006/relationships/customXml" Target="../ink/ink1731.xml"/><Relationship Id="rId498" Type="http://schemas.openxmlformats.org/officeDocument/2006/relationships/customXml" Target="../ink/ink1752.xml"/><Relationship Id="rId621" Type="http://schemas.openxmlformats.org/officeDocument/2006/relationships/customXml" Target="../ink/ink1815.xml"/><Relationship Id="rId663" Type="http://schemas.openxmlformats.org/officeDocument/2006/relationships/customXml" Target="../ink/ink1836.xml"/><Relationship Id="rId13" Type="http://schemas.openxmlformats.org/officeDocument/2006/relationships/image" Target="../media/image865.png"/><Relationship Id="rId109" Type="http://schemas.openxmlformats.org/officeDocument/2006/relationships/image" Target="../media/image962.png"/><Relationship Id="rId260" Type="http://schemas.openxmlformats.org/officeDocument/2006/relationships/customXml" Target="../ink/ink1632.xml"/><Relationship Id="rId316" Type="http://schemas.openxmlformats.org/officeDocument/2006/relationships/customXml" Target="../ink/ink1660.xml"/><Relationship Id="rId523" Type="http://schemas.openxmlformats.org/officeDocument/2006/relationships/image" Target="../media/image1312.png"/><Relationship Id="rId719" Type="http://schemas.openxmlformats.org/officeDocument/2006/relationships/image" Target="../media/image1408.png"/><Relationship Id="rId55" Type="http://schemas.openxmlformats.org/officeDocument/2006/relationships/image" Target="../media/image886.png"/><Relationship Id="rId97" Type="http://schemas.openxmlformats.org/officeDocument/2006/relationships/image" Target="../media/image956.png"/><Relationship Id="rId120" Type="http://schemas.openxmlformats.org/officeDocument/2006/relationships/customXml" Target="../ink/ink1562.xml"/><Relationship Id="rId358" Type="http://schemas.openxmlformats.org/officeDocument/2006/relationships/customXml" Target="../ink/ink1681.xml"/><Relationship Id="rId565" Type="http://schemas.openxmlformats.org/officeDocument/2006/relationships/image" Target="../media/image1332.png"/><Relationship Id="rId730" Type="http://schemas.openxmlformats.org/officeDocument/2006/relationships/customXml" Target="../ink/ink1870.xml"/><Relationship Id="rId772" Type="http://schemas.openxmlformats.org/officeDocument/2006/relationships/image" Target="../media/image1434.png"/><Relationship Id="rId162" Type="http://schemas.openxmlformats.org/officeDocument/2006/relationships/customXml" Target="../ink/ink1583.xml"/><Relationship Id="rId218" Type="http://schemas.openxmlformats.org/officeDocument/2006/relationships/customXml" Target="../ink/ink1611.xml"/><Relationship Id="rId425" Type="http://schemas.openxmlformats.org/officeDocument/2006/relationships/customXml" Target="../ink/ink1715.xml"/><Relationship Id="rId467" Type="http://schemas.openxmlformats.org/officeDocument/2006/relationships/image" Target="../media/image1284.png"/><Relationship Id="rId632" Type="http://schemas.openxmlformats.org/officeDocument/2006/relationships/image" Target="../media/image1365.png"/><Relationship Id="rId271" Type="http://schemas.openxmlformats.org/officeDocument/2006/relationships/image" Target="../media/image771.png"/><Relationship Id="rId674" Type="http://schemas.openxmlformats.org/officeDocument/2006/relationships/image" Target="../media/image1386.png"/><Relationship Id="rId24" Type="http://schemas.openxmlformats.org/officeDocument/2006/relationships/customXml" Target="../ink/ink1514.xml"/><Relationship Id="rId66" Type="http://schemas.openxmlformats.org/officeDocument/2006/relationships/customXml" Target="../ink/ink1535.xml"/><Relationship Id="rId131" Type="http://schemas.openxmlformats.org/officeDocument/2006/relationships/image" Target="../media/image973.png"/><Relationship Id="rId327" Type="http://schemas.openxmlformats.org/officeDocument/2006/relationships/image" Target="../media/image799.png"/><Relationship Id="rId369" Type="http://schemas.openxmlformats.org/officeDocument/2006/relationships/image" Target="../media/image1236.png"/><Relationship Id="rId534" Type="http://schemas.openxmlformats.org/officeDocument/2006/relationships/customXml" Target="../ink/ink1770.xml"/><Relationship Id="rId576" Type="http://schemas.openxmlformats.org/officeDocument/2006/relationships/customXml" Target="../ink/ink1792.xml"/><Relationship Id="rId741" Type="http://schemas.openxmlformats.org/officeDocument/2006/relationships/customXml" Target="../ink/ink1876.xml"/><Relationship Id="rId783" Type="http://schemas.openxmlformats.org/officeDocument/2006/relationships/customXml" Target="../ink/ink1897.xml"/><Relationship Id="rId173" Type="http://schemas.openxmlformats.org/officeDocument/2006/relationships/image" Target="../media/image720.png"/><Relationship Id="rId229" Type="http://schemas.openxmlformats.org/officeDocument/2006/relationships/image" Target="../media/image750.png"/><Relationship Id="rId380" Type="http://schemas.openxmlformats.org/officeDocument/2006/relationships/customXml" Target="../ink/ink1692.xml"/><Relationship Id="rId436" Type="http://schemas.openxmlformats.org/officeDocument/2006/relationships/image" Target="../media/image1269.png"/><Relationship Id="rId601" Type="http://schemas.openxmlformats.org/officeDocument/2006/relationships/image" Target="../media/image1350.png"/><Relationship Id="rId643" Type="http://schemas.openxmlformats.org/officeDocument/2006/relationships/customXml" Target="../ink/ink1826.xml"/><Relationship Id="rId240" Type="http://schemas.openxmlformats.org/officeDocument/2006/relationships/customXml" Target="../ink/ink1622.xml"/><Relationship Id="rId478" Type="http://schemas.openxmlformats.org/officeDocument/2006/relationships/customXml" Target="../ink/ink1742.xml"/><Relationship Id="rId685" Type="http://schemas.openxmlformats.org/officeDocument/2006/relationships/image" Target="../media/image1391.png"/><Relationship Id="rId35" Type="http://schemas.openxmlformats.org/officeDocument/2006/relationships/image" Target="../media/image876.png"/><Relationship Id="rId77" Type="http://schemas.openxmlformats.org/officeDocument/2006/relationships/image" Target="../media/image946.png"/><Relationship Id="rId100" Type="http://schemas.openxmlformats.org/officeDocument/2006/relationships/customXml" Target="../ink/ink1552.xml"/><Relationship Id="rId282" Type="http://schemas.openxmlformats.org/officeDocument/2006/relationships/customXml" Target="../ink/ink1643.xml"/><Relationship Id="rId338" Type="http://schemas.openxmlformats.org/officeDocument/2006/relationships/customXml" Target="../ink/ink1671.xml"/><Relationship Id="rId503" Type="http://schemas.openxmlformats.org/officeDocument/2006/relationships/image" Target="../media/image1302.png"/><Relationship Id="rId545" Type="http://schemas.openxmlformats.org/officeDocument/2006/relationships/customXml" Target="../ink/ink1776.xml"/><Relationship Id="rId587" Type="http://schemas.openxmlformats.org/officeDocument/2006/relationships/image" Target="../media/image1343.png"/><Relationship Id="rId710" Type="http://schemas.openxmlformats.org/officeDocument/2006/relationships/customXml" Target="../ink/ink1860.xml"/><Relationship Id="rId752" Type="http://schemas.openxmlformats.org/officeDocument/2006/relationships/image" Target="../media/image1424.png"/><Relationship Id="rId8" Type="http://schemas.openxmlformats.org/officeDocument/2006/relationships/customXml" Target="../ink/ink1506.xml"/><Relationship Id="rId142" Type="http://schemas.openxmlformats.org/officeDocument/2006/relationships/customXml" Target="../ink/ink1573.xml"/><Relationship Id="rId184" Type="http://schemas.openxmlformats.org/officeDocument/2006/relationships/customXml" Target="../ink/ink1594.xml"/><Relationship Id="rId391" Type="http://schemas.openxmlformats.org/officeDocument/2006/relationships/image" Target="../media/image1247.png"/><Relationship Id="rId405" Type="http://schemas.openxmlformats.org/officeDocument/2006/relationships/image" Target="../media/image1254.png"/><Relationship Id="rId447" Type="http://schemas.openxmlformats.org/officeDocument/2006/relationships/image" Target="../media/image1274.png"/><Relationship Id="rId612" Type="http://schemas.openxmlformats.org/officeDocument/2006/relationships/image" Target="../media/image1355.png"/><Relationship Id="rId794" Type="http://schemas.openxmlformats.org/officeDocument/2006/relationships/image" Target="../media/image1445.png"/><Relationship Id="rId251" Type="http://schemas.openxmlformats.org/officeDocument/2006/relationships/image" Target="../media/image761.png"/><Relationship Id="rId489" Type="http://schemas.openxmlformats.org/officeDocument/2006/relationships/image" Target="../media/image1295.png"/><Relationship Id="rId654" Type="http://schemas.openxmlformats.org/officeDocument/2006/relationships/image" Target="../media/image1376.png"/><Relationship Id="rId696" Type="http://schemas.openxmlformats.org/officeDocument/2006/relationships/customXml" Target="../ink/ink1853.xml"/><Relationship Id="rId46" Type="http://schemas.openxmlformats.org/officeDocument/2006/relationships/customXml" Target="../ink/ink1525.xml"/><Relationship Id="rId293" Type="http://schemas.openxmlformats.org/officeDocument/2006/relationships/image" Target="../media/image782.png"/><Relationship Id="rId307" Type="http://schemas.openxmlformats.org/officeDocument/2006/relationships/image" Target="../media/image789.png"/><Relationship Id="rId349" Type="http://schemas.openxmlformats.org/officeDocument/2006/relationships/image" Target="../media/image225.png"/><Relationship Id="rId514" Type="http://schemas.openxmlformats.org/officeDocument/2006/relationships/customXml" Target="../ink/ink1760.xml"/><Relationship Id="rId556" Type="http://schemas.openxmlformats.org/officeDocument/2006/relationships/image" Target="../media/image1328.png"/><Relationship Id="rId721" Type="http://schemas.openxmlformats.org/officeDocument/2006/relationships/image" Target="../media/image1409.png"/><Relationship Id="rId763" Type="http://schemas.openxmlformats.org/officeDocument/2006/relationships/customXml" Target="../ink/ink1887.xml"/><Relationship Id="rId88" Type="http://schemas.openxmlformats.org/officeDocument/2006/relationships/customXml" Target="../ink/ink1546.xml"/><Relationship Id="rId111" Type="http://schemas.openxmlformats.org/officeDocument/2006/relationships/image" Target="../media/image963.png"/><Relationship Id="rId153" Type="http://schemas.openxmlformats.org/officeDocument/2006/relationships/image" Target="../media/image1041.png"/><Relationship Id="rId195" Type="http://schemas.openxmlformats.org/officeDocument/2006/relationships/image" Target="../media/image733.png"/><Relationship Id="rId209" Type="http://schemas.openxmlformats.org/officeDocument/2006/relationships/image" Target="../media/image740.png"/><Relationship Id="rId360" Type="http://schemas.openxmlformats.org/officeDocument/2006/relationships/customXml" Target="../ink/ink1682.xml"/><Relationship Id="rId416" Type="http://schemas.openxmlformats.org/officeDocument/2006/relationships/customXml" Target="../ink/ink1710.xml"/><Relationship Id="rId598" Type="http://schemas.openxmlformats.org/officeDocument/2006/relationships/customXml" Target="../ink/ink1803.xml"/><Relationship Id="rId220" Type="http://schemas.openxmlformats.org/officeDocument/2006/relationships/customXml" Target="../ink/ink1612.xml"/><Relationship Id="rId458" Type="http://schemas.openxmlformats.org/officeDocument/2006/relationships/customXml" Target="../ink/ink1732.xml"/><Relationship Id="rId623" Type="http://schemas.openxmlformats.org/officeDocument/2006/relationships/customXml" Target="../ink/ink1816.xml"/><Relationship Id="rId665" Type="http://schemas.openxmlformats.org/officeDocument/2006/relationships/customXml" Target="../ink/ink1837.xml"/><Relationship Id="rId15" Type="http://schemas.openxmlformats.org/officeDocument/2006/relationships/image" Target="../media/image866.png"/><Relationship Id="rId57" Type="http://schemas.openxmlformats.org/officeDocument/2006/relationships/image" Target="../media/image887.png"/><Relationship Id="rId262" Type="http://schemas.openxmlformats.org/officeDocument/2006/relationships/customXml" Target="../ink/ink1633.xml"/><Relationship Id="rId318" Type="http://schemas.openxmlformats.org/officeDocument/2006/relationships/customXml" Target="../ink/ink1661.xml"/><Relationship Id="rId525" Type="http://schemas.openxmlformats.org/officeDocument/2006/relationships/image" Target="../media/image1313.png"/><Relationship Id="rId567" Type="http://schemas.openxmlformats.org/officeDocument/2006/relationships/image" Target="../media/image1333.png"/><Relationship Id="rId732" Type="http://schemas.openxmlformats.org/officeDocument/2006/relationships/customXml" Target="../ink/ink1871.xml"/><Relationship Id="rId99" Type="http://schemas.openxmlformats.org/officeDocument/2006/relationships/image" Target="../media/image957.png"/><Relationship Id="rId122" Type="http://schemas.openxmlformats.org/officeDocument/2006/relationships/customXml" Target="../ink/ink1563.xml"/><Relationship Id="rId164" Type="http://schemas.openxmlformats.org/officeDocument/2006/relationships/customXml" Target="../ink/ink1584.xml"/><Relationship Id="rId371" Type="http://schemas.openxmlformats.org/officeDocument/2006/relationships/image" Target="../media/image1237.png"/><Relationship Id="rId774" Type="http://schemas.openxmlformats.org/officeDocument/2006/relationships/image" Target="../media/image1435.png"/><Relationship Id="rId427" Type="http://schemas.openxmlformats.org/officeDocument/2006/relationships/customXml" Target="../ink/ink1716.xml"/><Relationship Id="rId469" Type="http://schemas.openxmlformats.org/officeDocument/2006/relationships/image" Target="../media/image1285.png"/><Relationship Id="rId634" Type="http://schemas.openxmlformats.org/officeDocument/2006/relationships/image" Target="../media/image1366.png"/><Relationship Id="rId676" Type="http://schemas.openxmlformats.org/officeDocument/2006/relationships/image" Target="../media/image1387.png"/><Relationship Id="rId26" Type="http://schemas.openxmlformats.org/officeDocument/2006/relationships/customXml" Target="../ink/ink1515.xml"/><Relationship Id="rId231" Type="http://schemas.openxmlformats.org/officeDocument/2006/relationships/image" Target="../media/image751.png"/><Relationship Id="rId273" Type="http://schemas.openxmlformats.org/officeDocument/2006/relationships/image" Target="../media/image772.png"/><Relationship Id="rId329" Type="http://schemas.openxmlformats.org/officeDocument/2006/relationships/image" Target="../media/image800.png"/><Relationship Id="rId480" Type="http://schemas.openxmlformats.org/officeDocument/2006/relationships/customXml" Target="../ink/ink1743.xml"/><Relationship Id="rId536" Type="http://schemas.openxmlformats.org/officeDocument/2006/relationships/image" Target="../media/image1318.png"/><Relationship Id="rId701" Type="http://schemas.openxmlformats.org/officeDocument/2006/relationships/image" Target="../media/image1399.png"/><Relationship Id="rId68" Type="http://schemas.openxmlformats.org/officeDocument/2006/relationships/customXml" Target="../ink/ink1536.xml"/><Relationship Id="rId133" Type="http://schemas.openxmlformats.org/officeDocument/2006/relationships/image" Target="../media/image1021.png"/><Relationship Id="rId175" Type="http://schemas.openxmlformats.org/officeDocument/2006/relationships/image" Target="../media/image721.png"/><Relationship Id="rId340" Type="http://schemas.openxmlformats.org/officeDocument/2006/relationships/customXml" Target="../ink/ink1672.xml"/><Relationship Id="rId578" Type="http://schemas.openxmlformats.org/officeDocument/2006/relationships/customXml" Target="../ink/ink1793.xml"/><Relationship Id="rId743" Type="http://schemas.openxmlformats.org/officeDocument/2006/relationships/customXml" Target="../ink/ink1877.xml"/><Relationship Id="rId785" Type="http://schemas.openxmlformats.org/officeDocument/2006/relationships/customXml" Target="../ink/ink1898.xml"/><Relationship Id="rId200" Type="http://schemas.openxmlformats.org/officeDocument/2006/relationships/customXml" Target="../ink/ink1602.xml"/><Relationship Id="rId382" Type="http://schemas.openxmlformats.org/officeDocument/2006/relationships/customXml" Target="../ink/ink1693.xml"/><Relationship Id="rId438" Type="http://schemas.openxmlformats.org/officeDocument/2006/relationships/image" Target="../media/image1270.png"/><Relationship Id="rId603" Type="http://schemas.openxmlformats.org/officeDocument/2006/relationships/image" Target="../media/image1351.png"/><Relationship Id="rId645" Type="http://schemas.openxmlformats.org/officeDocument/2006/relationships/customXml" Target="../ink/ink1827.xml"/><Relationship Id="rId687" Type="http://schemas.openxmlformats.org/officeDocument/2006/relationships/image" Target="../media/image1392.png"/><Relationship Id="rId242" Type="http://schemas.openxmlformats.org/officeDocument/2006/relationships/customXml" Target="../ink/ink1623.xml"/><Relationship Id="rId284" Type="http://schemas.openxmlformats.org/officeDocument/2006/relationships/customXml" Target="../ink/ink1644.xml"/><Relationship Id="rId491" Type="http://schemas.openxmlformats.org/officeDocument/2006/relationships/image" Target="../media/image1296.png"/><Relationship Id="rId505" Type="http://schemas.openxmlformats.org/officeDocument/2006/relationships/image" Target="../media/image1303.png"/><Relationship Id="rId712" Type="http://schemas.openxmlformats.org/officeDocument/2006/relationships/customXml" Target="../ink/ink1861.xml"/><Relationship Id="rId37" Type="http://schemas.openxmlformats.org/officeDocument/2006/relationships/image" Target="../media/image877.png"/><Relationship Id="rId79" Type="http://schemas.openxmlformats.org/officeDocument/2006/relationships/image" Target="../media/image947.png"/><Relationship Id="rId102" Type="http://schemas.openxmlformats.org/officeDocument/2006/relationships/customXml" Target="../ink/ink1553.xml"/><Relationship Id="rId144" Type="http://schemas.openxmlformats.org/officeDocument/2006/relationships/customXml" Target="../ink/ink1574.xml"/><Relationship Id="rId547" Type="http://schemas.openxmlformats.org/officeDocument/2006/relationships/customXml" Target="../ink/ink1777.xml"/><Relationship Id="rId589" Type="http://schemas.openxmlformats.org/officeDocument/2006/relationships/image" Target="../media/image1344.png"/><Relationship Id="rId754" Type="http://schemas.openxmlformats.org/officeDocument/2006/relationships/image" Target="../media/image1425.png"/><Relationship Id="rId796" Type="http://schemas.openxmlformats.org/officeDocument/2006/relationships/image" Target="../media/image1446.png"/><Relationship Id="rId90" Type="http://schemas.openxmlformats.org/officeDocument/2006/relationships/customXml" Target="../ink/ink1547.xml"/><Relationship Id="rId186" Type="http://schemas.openxmlformats.org/officeDocument/2006/relationships/customXml" Target="../ink/ink1595.xml"/><Relationship Id="rId351" Type="http://schemas.openxmlformats.org/officeDocument/2006/relationships/image" Target="../media/image1227.png"/><Relationship Id="rId393" Type="http://schemas.openxmlformats.org/officeDocument/2006/relationships/image" Target="../media/image1248.png"/><Relationship Id="rId407" Type="http://schemas.openxmlformats.org/officeDocument/2006/relationships/image" Target="../media/image1255.png"/><Relationship Id="rId449" Type="http://schemas.openxmlformats.org/officeDocument/2006/relationships/image" Target="../media/image1275.png"/><Relationship Id="rId614" Type="http://schemas.openxmlformats.org/officeDocument/2006/relationships/image" Target="../media/image1356.png"/><Relationship Id="rId656" Type="http://schemas.openxmlformats.org/officeDocument/2006/relationships/image" Target="../media/image1377.png"/><Relationship Id="rId211" Type="http://schemas.openxmlformats.org/officeDocument/2006/relationships/image" Target="../media/image741.png"/><Relationship Id="rId253" Type="http://schemas.openxmlformats.org/officeDocument/2006/relationships/image" Target="../media/image762.png"/><Relationship Id="rId295" Type="http://schemas.openxmlformats.org/officeDocument/2006/relationships/image" Target="../media/image783.png"/><Relationship Id="rId309" Type="http://schemas.openxmlformats.org/officeDocument/2006/relationships/image" Target="../media/image790.png"/><Relationship Id="rId460" Type="http://schemas.openxmlformats.org/officeDocument/2006/relationships/customXml" Target="../ink/ink1733.xml"/><Relationship Id="rId516" Type="http://schemas.openxmlformats.org/officeDocument/2006/relationships/customXml" Target="../ink/ink1761.xml"/><Relationship Id="rId698" Type="http://schemas.openxmlformats.org/officeDocument/2006/relationships/customXml" Target="../ink/ink1854.xml"/><Relationship Id="rId48" Type="http://schemas.openxmlformats.org/officeDocument/2006/relationships/customXml" Target="../ink/ink1526.xml"/><Relationship Id="rId113" Type="http://schemas.openxmlformats.org/officeDocument/2006/relationships/image" Target="../media/image964.png"/><Relationship Id="rId320" Type="http://schemas.openxmlformats.org/officeDocument/2006/relationships/customXml" Target="../ink/ink1662.xml"/><Relationship Id="rId558" Type="http://schemas.openxmlformats.org/officeDocument/2006/relationships/image" Target="../media/image1329.png"/><Relationship Id="rId723" Type="http://schemas.openxmlformats.org/officeDocument/2006/relationships/image" Target="../media/image1410.png"/><Relationship Id="rId765" Type="http://schemas.openxmlformats.org/officeDocument/2006/relationships/customXml" Target="../ink/ink1888.xml"/><Relationship Id="rId155" Type="http://schemas.openxmlformats.org/officeDocument/2006/relationships/image" Target="../media/image1042.png"/><Relationship Id="rId197" Type="http://schemas.openxmlformats.org/officeDocument/2006/relationships/image" Target="../media/image734.png"/><Relationship Id="rId362" Type="http://schemas.openxmlformats.org/officeDocument/2006/relationships/customXml" Target="../ink/ink1683.xml"/><Relationship Id="rId418" Type="http://schemas.openxmlformats.org/officeDocument/2006/relationships/customXml" Target="../ink/ink1711.xml"/><Relationship Id="rId625" Type="http://schemas.openxmlformats.org/officeDocument/2006/relationships/customXml" Target="../ink/ink1817.xml"/><Relationship Id="rId222" Type="http://schemas.openxmlformats.org/officeDocument/2006/relationships/customXml" Target="../ink/ink1613.xml"/><Relationship Id="rId264" Type="http://schemas.openxmlformats.org/officeDocument/2006/relationships/customXml" Target="../ink/ink1634.xml"/><Relationship Id="rId471" Type="http://schemas.openxmlformats.org/officeDocument/2006/relationships/image" Target="../media/image1286.png"/><Relationship Id="rId667" Type="http://schemas.openxmlformats.org/officeDocument/2006/relationships/customXml" Target="../ink/ink1838.xml"/><Relationship Id="rId17" Type="http://schemas.openxmlformats.org/officeDocument/2006/relationships/image" Target="../media/image867.png"/><Relationship Id="rId59" Type="http://schemas.openxmlformats.org/officeDocument/2006/relationships/image" Target="../media/image888.png"/><Relationship Id="rId124" Type="http://schemas.openxmlformats.org/officeDocument/2006/relationships/customXml" Target="../ink/ink1564.xml"/><Relationship Id="rId527" Type="http://schemas.openxmlformats.org/officeDocument/2006/relationships/image" Target="../media/image1314.png"/><Relationship Id="rId569" Type="http://schemas.openxmlformats.org/officeDocument/2006/relationships/image" Target="../media/image1334.png"/><Relationship Id="rId734" Type="http://schemas.openxmlformats.org/officeDocument/2006/relationships/customXml" Target="../ink/ink1872.xml"/><Relationship Id="rId776" Type="http://schemas.openxmlformats.org/officeDocument/2006/relationships/image" Target="../media/image1436.png"/><Relationship Id="rId70" Type="http://schemas.openxmlformats.org/officeDocument/2006/relationships/customXml" Target="../ink/ink1537.xml"/><Relationship Id="rId166" Type="http://schemas.openxmlformats.org/officeDocument/2006/relationships/customXml" Target="../ink/ink1585.xml"/><Relationship Id="rId331" Type="http://schemas.openxmlformats.org/officeDocument/2006/relationships/image" Target="../media/image1218.png"/><Relationship Id="rId373" Type="http://schemas.openxmlformats.org/officeDocument/2006/relationships/image" Target="../media/image1238.png"/><Relationship Id="rId429" Type="http://schemas.openxmlformats.org/officeDocument/2006/relationships/customXml" Target="../ink/ink1717.xml"/><Relationship Id="rId580" Type="http://schemas.openxmlformats.org/officeDocument/2006/relationships/customXml" Target="../ink/ink1794.xml"/><Relationship Id="rId636" Type="http://schemas.openxmlformats.org/officeDocument/2006/relationships/image" Target="../media/image1367.png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752.png"/><Relationship Id="rId440" Type="http://schemas.openxmlformats.org/officeDocument/2006/relationships/customXml" Target="../ink/ink1723.xml"/><Relationship Id="rId678" Type="http://schemas.openxmlformats.org/officeDocument/2006/relationships/image" Target="../media/image1388.png"/><Relationship Id="rId28" Type="http://schemas.openxmlformats.org/officeDocument/2006/relationships/customXml" Target="../ink/ink1516.xml"/><Relationship Id="rId275" Type="http://schemas.openxmlformats.org/officeDocument/2006/relationships/image" Target="../media/image773.png"/><Relationship Id="rId300" Type="http://schemas.openxmlformats.org/officeDocument/2006/relationships/customXml" Target="../ink/ink1652.xml"/><Relationship Id="rId482" Type="http://schemas.openxmlformats.org/officeDocument/2006/relationships/customXml" Target="../ink/ink1744.xml"/><Relationship Id="rId538" Type="http://schemas.openxmlformats.org/officeDocument/2006/relationships/image" Target="../media/image1319.png"/><Relationship Id="rId703" Type="http://schemas.openxmlformats.org/officeDocument/2006/relationships/image" Target="../media/image1400.png"/><Relationship Id="rId745" Type="http://schemas.openxmlformats.org/officeDocument/2006/relationships/customXml" Target="../ink/ink1878.xml"/><Relationship Id="rId81" Type="http://schemas.openxmlformats.org/officeDocument/2006/relationships/image" Target="../media/image948.png"/><Relationship Id="rId135" Type="http://schemas.openxmlformats.org/officeDocument/2006/relationships/image" Target="../media/image1022.png"/><Relationship Id="rId177" Type="http://schemas.openxmlformats.org/officeDocument/2006/relationships/image" Target="../media/image722.png"/><Relationship Id="rId342" Type="http://schemas.openxmlformats.org/officeDocument/2006/relationships/customXml" Target="../ink/ink1673.xml"/><Relationship Id="rId384" Type="http://schemas.openxmlformats.org/officeDocument/2006/relationships/customXml" Target="../ink/ink1694.xml"/><Relationship Id="rId591" Type="http://schemas.openxmlformats.org/officeDocument/2006/relationships/image" Target="../media/image1345.png"/><Relationship Id="rId605" Type="http://schemas.openxmlformats.org/officeDocument/2006/relationships/image" Target="../media/image1352.png"/><Relationship Id="rId787" Type="http://schemas.openxmlformats.org/officeDocument/2006/relationships/customXml" Target="../ink/ink1899.xml"/><Relationship Id="rId202" Type="http://schemas.openxmlformats.org/officeDocument/2006/relationships/customXml" Target="../ink/ink1603.xml"/><Relationship Id="rId244" Type="http://schemas.openxmlformats.org/officeDocument/2006/relationships/customXml" Target="../ink/ink1624.xml"/><Relationship Id="rId647" Type="http://schemas.openxmlformats.org/officeDocument/2006/relationships/customXml" Target="../ink/ink1828.xml"/><Relationship Id="rId689" Type="http://schemas.openxmlformats.org/officeDocument/2006/relationships/image" Target="../media/image1393.png"/><Relationship Id="rId39" Type="http://schemas.openxmlformats.org/officeDocument/2006/relationships/image" Target="../media/image878.png"/><Relationship Id="rId286" Type="http://schemas.openxmlformats.org/officeDocument/2006/relationships/customXml" Target="../ink/ink1645.xml"/><Relationship Id="rId451" Type="http://schemas.openxmlformats.org/officeDocument/2006/relationships/image" Target="../media/image1276.png"/><Relationship Id="rId493" Type="http://schemas.openxmlformats.org/officeDocument/2006/relationships/image" Target="../media/image1297.png"/><Relationship Id="rId507" Type="http://schemas.openxmlformats.org/officeDocument/2006/relationships/image" Target="../media/image1304.png"/><Relationship Id="rId549" Type="http://schemas.openxmlformats.org/officeDocument/2006/relationships/customXml" Target="../ink/ink1778.xml"/><Relationship Id="rId714" Type="http://schemas.openxmlformats.org/officeDocument/2006/relationships/customXml" Target="../ink/ink1862.xml"/><Relationship Id="rId756" Type="http://schemas.openxmlformats.org/officeDocument/2006/relationships/image" Target="../media/image1426.png"/><Relationship Id="rId50" Type="http://schemas.openxmlformats.org/officeDocument/2006/relationships/customXml" Target="../ink/ink1527.xml"/><Relationship Id="rId104" Type="http://schemas.openxmlformats.org/officeDocument/2006/relationships/customXml" Target="../ink/ink1554.xml"/><Relationship Id="rId146" Type="http://schemas.openxmlformats.org/officeDocument/2006/relationships/customXml" Target="../ink/ink1575.xml"/><Relationship Id="rId188" Type="http://schemas.openxmlformats.org/officeDocument/2006/relationships/customXml" Target="../ink/ink1596.xml"/><Relationship Id="rId311" Type="http://schemas.openxmlformats.org/officeDocument/2006/relationships/image" Target="../media/image791.png"/><Relationship Id="rId353" Type="http://schemas.openxmlformats.org/officeDocument/2006/relationships/image" Target="../media/image1228.png"/><Relationship Id="rId395" Type="http://schemas.openxmlformats.org/officeDocument/2006/relationships/image" Target="../media/image1249.png"/><Relationship Id="rId409" Type="http://schemas.openxmlformats.org/officeDocument/2006/relationships/image" Target="../media/image1256.png"/><Relationship Id="rId560" Type="http://schemas.openxmlformats.org/officeDocument/2006/relationships/image" Target="../media/image1330.png"/><Relationship Id="rId798" Type="http://schemas.openxmlformats.org/officeDocument/2006/relationships/image" Target="../media/image1447.png"/><Relationship Id="rId92" Type="http://schemas.openxmlformats.org/officeDocument/2006/relationships/customXml" Target="../ink/ink1548.xml"/><Relationship Id="rId213" Type="http://schemas.openxmlformats.org/officeDocument/2006/relationships/image" Target="../media/image742.png"/><Relationship Id="rId420" Type="http://schemas.openxmlformats.org/officeDocument/2006/relationships/customXml" Target="../ink/ink1712.xml"/><Relationship Id="rId616" Type="http://schemas.openxmlformats.org/officeDocument/2006/relationships/image" Target="../media/image1357.png"/><Relationship Id="rId658" Type="http://schemas.openxmlformats.org/officeDocument/2006/relationships/image" Target="../media/image1378.png"/><Relationship Id="rId255" Type="http://schemas.openxmlformats.org/officeDocument/2006/relationships/image" Target="../media/image763.png"/><Relationship Id="rId297" Type="http://schemas.openxmlformats.org/officeDocument/2006/relationships/image" Target="../media/image784.png"/><Relationship Id="rId462" Type="http://schemas.openxmlformats.org/officeDocument/2006/relationships/customXml" Target="../ink/ink1734.xml"/><Relationship Id="rId518" Type="http://schemas.openxmlformats.org/officeDocument/2006/relationships/customXml" Target="../ink/ink1762.xml"/><Relationship Id="rId725" Type="http://schemas.openxmlformats.org/officeDocument/2006/relationships/image" Target="../media/image1411.png"/><Relationship Id="rId115" Type="http://schemas.openxmlformats.org/officeDocument/2006/relationships/image" Target="../media/image965.png"/><Relationship Id="rId157" Type="http://schemas.openxmlformats.org/officeDocument/2006/relationships/image" Target="../media/image1043.png"/><Relationship Id="rId322" Type="http://schemas.openxmlformats.org/officeDocument/2006/relationships/customXml" Target="../ink/ink1663.xml"/><Relationship Id="rId364" Type="http://schemas.openxmlformats.org/officeDocument/2006/relationships/customXml" Target="../ink/ink1684.xml"/><Relationship Id="rId767" Type="http://schemas.openxmlformats.org/officeDocument/2006/relationships/customXml" Target="../ink/ink1889.xml"/><Relationship Id="rId61" Type="http://schemas.openxmlformats.org/officeDocument/2006/relationships/image" Target="../media/image889.png"/><Relationship Id="rId199" Type="http://schemas.openxmlformats.org/officeDocument/2006/relationships/image" Target="../media/image735.png"/><Relationship Id="rId571" Type="http://schemas.openxmlformats.org/officeDocument/2006/relationships/image" Target="../media/image1335.png"/><Relationship Id="rId627" Type="http://schemas.openxmlformats.org/officeDocument/2006/relationships/customXml" Target="../ink/ink1818.xml"/><Relationship Id="rId669" Type="http://schemas.openxmlformats.org/officeDocument/2006/relationships/customXml" Target="../ink/ink1839.xml"/><Relationship Id="rId19" Type="http://schemas.openxmlformats.org/officeDocument/2006/relationships/image" Target="../media/image868.png"/><Relationship Id="rId224" Type="http://schemas.openxmlformats.org/officeDocument/2006/relationships/customXml" Target="../ink/ink1614.xml"/><Relationship Id="rId266" Type="http://schemas.openxmlformats.org/officeDocument/2006/relationships/customXml" Target="../ink/ink1635.xml"/><Relationship Id="rId431" Type="http://schemas.openxmlformats.org/officeDocument/2006/relationships/customXml" Target="../ink/ink1718.xml"/><Relationship Id="rId473" Type="http://schemas.openxmlformats.org/officeDocument/2006/relationships/image" Target="../media/image1287.png"/><Relationship Id="rId529" Type="http://schemas.openxmlformats.org/officeDocument/2006/relationships/image" Target="../media/image1315.png"/><Relationship Id="rId680" Type="http://schemas.openxmlformats.org/officeDocument/2006/relationships/customXml" Target="../ink/ink1845.xml"/><Relationship Id="rId736" Type="http://schemas.openxmlformats.org/officeDocument/2006/relationships/customXml" Target="../ink/ink1873.xml"/><Relationship Id="rId30" Type="http://schemas.openxmlformats.org/officeDocument/2006/relationships/customXml" Target="../ink/ink1517.xml"/><Relationship Id="rId126" Type="http://schemas.openxmlformats.org/officeDocument/2006/relationships/customXml" Target="../ink/ink1565.xml"/><Relationship Id="rId168" Type="http://schemas.openxmlformats.org/officeDocument/2006/relationships/customXml" Target="../ink/ink1586.xml"/><Relationship Id="rId333" Type="http://schemas.openxmlformats.org/officeDocument/2006/relationships/image" Target="../media/image1219.png"/><Relationship Id="rId540" Type="http://schemas.openxmlformats.org/officeDocument/2006/relationships/image" Target="../media/image1320.png"/><Relationship Id="rId778" Type="http://schemas.openxmlformats.org/officeDocument/2006/relationships/image" Target="../media/image1437.png"/><Relationship Id="rId72" Type="http://schemas.openxmlformats.org/officeDocument/2006/relationships/customXml" Target="../ink/ink1538.xml"/><Relationship Id="rId375" Type="http://schemas.openxmlformats.org/officeDocument/2006/relationships/image" Target="../media/image1239.png"/><Relationship Id="rId582" Type="http://schemas.openxmlformats.org/officeDocument/2006/relationships/customXml" Target="../ink/ink1795.xml"/><Relationship Id="rId638" Type="http://schemas.openxmlformats.org/officeDocument/2006/relationships/image" Target="../media/image1368.png"/><Relationship Id="rId3" Type="http://schemas.openxmlformats.org/officeDocument/2006/relationships/image" Target="../media/image860.png"/><Relationship Id="rId235" Type="http://schemas.openxmlformats.org/officeDocument/2006/relationships/image" Target="../media/image753.png"/><Relationship Id="rId277" Type="http://schemas.openxmlformats.org/officeDocument/2006/relationships/image" Target="../media/image774.png"/><Relationship Id="rId400" Type="http://schemas.openxmlformats.org/officeDocument/2006/relationships/customXml" Target="../ink/ink1702.xml"/><Relationship Id="rId442" Type="http://schemas.openxmlformats.org/officeDocument/2006/relationships/customXml" Target="../ink/ink1724.xml"/><Relationship Id="rId484" Type="http://schemas.openxmlformats.org/officeDocument/2006/relationships/customXml" Target="../ink/ink1745.xml"/><Relationship Id="rId705" Type="http://schemas.openxmlformats.org/officeDocument/2006/relationships/image" Target="../media/image1401.png"/><Relationship Id="rId137" Type="http://schemas.openxmlformats.org/officeDocument/2006/relationships/image" Target="../media/image1027.png"/><Relationship Id="rId302" Type="http://schemas.openxmlformats.org/officeDocument/2006/relationships/customXml" Target="../ink/ink1653.xml"/><Relationship Id="rId344" Type="http://schemas.openxmlformats.org/officeDocument/2006/relationships/customXml" Target="../ink/ink1674.xml"/><Relationship Id="rId691" Type="http://schemas.openxmlformats.org/officeDocument/2006/relationships/image" Target="../media/image1394.png"/><Relationship Id="rId747" Type="http://schemas.openxmlformats.org/officeDocument/2006/relationships/customXml" Target="../ink/ink1879.xml"/><Relationship Id="rId789" Type="http://schemas.openxmlformats.org/officeDocument/2006/relationships/customXml" Target="../ink/ink1900.xml"/><Relationship Id="rId41" Type="http://schemas.openxmlformats.org/officeDocument/2006/relationships/image" Target="../media/image879.png"/><Relationship Id="rId83" Type="http://schemas.openxmlformats.org/officeDocument/2006/relationships/image" Target="../media/image949.png"/><Relationship Id="rId179" Type="http://schemas.openxmlformats.org/officeDocument/2006/relationships/image" Target="../media/image723.png"/><Relationship Id="rId386" Type="http://schemas.openxmlformats.org/officeDocument/2006/relationships/customXml" Target="../ink/ink1695.xml"/><Relationship Id="rId551" Type="http://schemas.openxmlformats.org/officeDocument/2006/relationships/customXml" Target="../ink/ink1779.xml"/><Relationship Id="rId593" Type="http://schemas.openxmlformats.org/officeDocument/2006/relationships/image" Target="../media/image1346.png"/><Relationship Id="rId607" Type="http://schemas.openxmlformats.org/officeDocument/2006/relationships/image" Target="../media/image1353.png"/><Relationship Id="rId649" Type="http://schemas.openxmlformats.org/officeDocument/2006/relationships/customXml" Target="../ink/ink1829.xml"/><Relationship Id="rId190" Type="http://schemas.openxmlformats.org/officeDocument/2006/relationships/customXml" Target="../ink/ink1597.xml"/><Relationship Id="rId204" Type="http://schemas.openxmlformats.org/officeDocument/2006/relationships/customXml" Target="../ink/ink1604.xml"/><Relationship Id="rId246" Type="http://schemas.openxmlformats.org/officeDocument/2006/relationships/customXml" Target="../ink/ink1625.xml"/><Relationship Id="rId288" Type="http://schemas.openxmlformats.org/officeDocument/2006/relationships/customXml" Target="../ink/ink1646.xml"/><Relationship Id="rId411" Type="http://schemas.openxmlformats.org/officeDocument/2006/relationships/image" Target="../media/image1257.png"/><Relationship Id="rId453" Type="http://schemas.openxmlformats.org/officeDocument/2006/relationships/image" Target="../media/image1277.png"/><Relationship Id="rId509" Type="http://schemas.openxmlformats.org/officeDocument/2006/relationships/image" Target="../media/image1305.png"/><Relationship Id="rId660" Type="http://schemas.openxmlformats.org/officeDocument/2006/relationships/image" Target="../media/image1379.png"/><Relationship Id="rId106" Type="http://schemas.openxmlformats.org/officeDocument/2006/relationships/customXml" Target="../ink/ink1555.xml"/><Relationship Id="rId313" Type="http://schemas.openxmlformats.org/officeDocument/2006/relationships/image" Target="../media/image792.png"/><Relationship Id="rId495" Type="http://schemas.openxmlformats.org/officeDocument/2006/relationships/image" Target="../media/image1298.png"/><Relationship Id="rId716" Type="http://schemas.openxmlformats.org/officeDocument/2006/relationships/customXml" Target="../ink/ink1863.xml"/><Relationship Id="rId758" Type="http://schemas.openxmlformats.org/officeDocument/2006/relationships/image" Target="../media/image1427.png"/><Relationship Id="rId10" Type="http://schemas.openxmlformats.org/officeDocument/2006/relationships/customXml" Target="../ink/ink1507.xml"/><Relationship Id="rId52" Type="http://schemas.openxmlformats.org/officeDocument/2006/relationships/customXml" Target="../ink/ink1528.xml"/><Relationship Id="rId94" Type="http://schemas.openxmlformats.org/officeDocument/2006/relationships/customXml" Target="../ink/ink1549.xml"/><Relationship Id="rId148" Type="http://schemas.openxmlformats.org/officeDocument/2006/relationships/customXml" Target="../ink/ink1576.xml"/><Relationship Id="rId355" Type="http://schemas.openxmlformats.org/officeDocument/2006/relationships/image" Target="../media/image1229.png"/><Relationship Id="rId397" Type="http://schemas.openxmlformats.org/officeDocument/2006/relationships/image" Target="../media/image1250.png"/><Relationship Id="rId520" Type="http://schemas.openxmlformats.org/officeDocument/2006/relationships/customXml" Target="../ink/ink1763.xml"/><Relationship Id="rId562" Type="http://schemas.openxmlformats.org/officeDocument/2006/relationships/image" Target="../media/image1331.png"/><Relationship Id="rId618" Type="http://schemas.openxmlformats.org/officeDocument/2006/relationships/image" Target="../media/image1358.png"/><Relationship Id="rId215" Type="http://schemas.openxmlformats.org/officeDocument/2006/relationships/image" Target="../media/image743.png"/><Relationship Id="rId257" Type="http://schemas.openxmlformats.org/officeDocument/2006/relationships/image" Target="../media/image764.png"/><Relationship Id="rId422" Type="http://schemas.openxmlformats.org/officeDocument/2006/relationships/customXml" Target="../ink/ink1713.xml"/><Relationship Id="rId464" Type="http://schemas.openxmlformats.org/officeDocument/2006/relationships/customXml" Target="../ink/ink1735.xml"/><Relationship Id="rId299" Type="http://schemas.openxmlformats.org/officeDocument/2006/relationships/image" Target="../media/image785.png"/><Relationship Id="rId727" Type="http://schemas.openxmlformats.org/officeDocument/2006/relationships/image" Target="../media/image1412.png"/><Relationship Id="rId63" Type="http://schemas.openxmlformats.org/officeDocument/2006/relationships/image" Target="../media/image939.png"/><Relationship Id="rId159" Type="http://schemas.openxmlformats.org/officeDocument/2006/relationships/image" Target="../media/image1044.png"/><Relationship Id="rId366" Type="http://schemas.openxmlformats.org/officeDocument/2006/relationships/customXml" Target="../ink/ink1685.xml"/><Relationship Id="rId573" Type="http://schemas.openxmlformats.org/officeDocument/2006/relationships/image" Target="../media/image1336.png"/><Relationship Id="rId780" Type="http://schemas.openxmlformats.org/officeDocument/2006/relationships/image" Target="../media/image1438.png"/><Relationship Id="rId226" Type="http://schemas.openxmlformats.org/officeDocument/2006/relationships/customXml" Target="../ink/ink1615.xml"/><Relationship Id="rId433" Type="http://schemas.openxmlformats.org/officeDocument/2006/relationships/customXml" Target="../ink/ink1719.xml"/><Relationship Id="rId640" Type="http://schemas.openxmlformats.org/officeDocument/2006/relationships/image" Target="../media/image1369.png"/><Relationship Id="rId738" Type="http://schemas.openxmlformats.org/officeDocument/2006/relationships/customXml" Target="../ink/ink1874.xml"/><Relationship Id="rId74" Type="http://schemas.openxmlformats.org/officeDocument/2006/relationships/customXml" Target="../ink/ink1539.xml"/><Relationship Id="rId377" Type="http://schemas.openxmlformats.org/officeDocument/2006/relationships/image" Target="../media/image1240.png"/><Relationship Id="rId500" Type="http://schemas.openxmlformats.org/officeDocument/2006/relationships/customXml" Target="../ink/ink1753.xml"/><Relationship Id="rId584" Type="http://schemas.openxmlformats.org/officeDocument/2006/relationships/customXml" Target="../ink/ink1796.xml"/><Relationship Id="rId5" Type="http://schemas.openxmlformats.org/officeDocument/2006/relationships/image" Target="../media/image861.png"/><Relationship Id="rId237" Type="http://schemas.openxmlformats.org/officeDocument/2006/relationships/image" Target="../media/image754.png"/><Relationship Id="rId791" Type="http://schemas.openxmlformats.org/officeDocument/2006/relationships/customXml" Target="../ink/ink1901.xml"/><Relationship Id="rId444" Type="http://schemas.openxmlformats.org/officeDocument/2006/relationships/customXml" Target="../ink/ink1725.xml"/><Relationship Id="rId651" Type="http://schemas.openxmlformats.org/officeDocument/2006/relationships/customXml" Target="../ink/ink1830.xml"/><Relationship Id="rId749" Type="http://schemas.openxmlformats.org/officeDocument/2006/relationships/customXml" Target="../ink/ink1880.xml"/><Relationship Id="rId290" Type="http://schemas.openxmlformats.org/officeDocument/2006/relationships/customXml" Target="../ink/ink1647.xml"/><Relationship Id="rId304" Type="http://schemas.openxmlformats.org/officeDocument/2006/relationships/customXml" Target="../ink/ink1654.xml"/><Relationship Id="rId388" Type="http://schemas.openxmlformats.org/officeDocument/2006/relationships/customXml" Target="../ink/ink1696.xml"/><Relationship Id="rId511" Type="http://schemas.openxmlformats.org/officeDocument/2006/relationships/image" Target="../media/image1306.png"/><Relationship Id="rId609" Type="http://schemas.openxmlformats.org/officeDocument/2006/relationships/customXml" Target="../ink/ink1809.xml"/><Relationship Id="rId85" Type="http://schemas.openxmlformats.org/officeDocument/2006/relationships/image" Target="../media/image950.png"/><Relationship Id="rId150" Type="http://schemas.openxmlformats.org/officeDocument/2006/relationships/customXml" Target="../ink/ink1577.xml"/><Relationship Id="rId595" Type="http://schemas.openxmlformats.org/officeDocument/2006/relationships/image" Target="../media/image1347.png"/><Relationship Id="rId248" Type="http://schemas.openxmlformats.org/officeDocument/2006/relationships/customXml" Target="../ink/ink1626.xml"/><Relationship Id="rId455" Type="http://schemas.openxmlformats.org/officeDocument/2006/relationships/image" Target="../media/image1278.png"/><Relationship Id="rId662" Type="http://schemas.openxmlformats.org/officeDocument/2006/relationships/image" Target="../media/image1380.png"/><Relationship Id="rId12" Type="http://schemas.openxmlformats.org/officeDocument/2006/relationships/customXml" Target="../ink/ink1508.xml"/><Relationship Id="rId108" Type="http://schemas.openxmlformats.org/officeDocument/2006/relationships/customXml" Target="../ink/ink1556.xml"/><Relationship Id="rId315" Type="http://schemas.openxmlformats.org/officeDocument/2006/relationships/image" Target="../media/image793.png"/><Relationship Id="rId522" Type="http://schemas.openxmlformats.org/officeDocument/2006/relationships/customXml" Target="../ink/ink1764.xml"/><Relationship Id="rId96" Type="http://schemas.openxmlformats.org/officeDocument/2006/relationships/customXml" Target="../ink/ink1550.xml"/><Relationship Id="rId161" Type="http://schemas.openxmlformats.org/officeDocument/2006/relationships/image" Target="../media/image1206.png"/><Relationship Id="rId399" Type="http://schemas.openxmlformats.org/officeDocument/2006/relationships/image" Target="../media/image1251.png"/><Relationship Id="rId259" Type="http://schemas.openxmlformats.org/officeDocument/2006/relationships/image" Target="../media/image765.png"/><Relationship Id="rId466" Type="http://schemas.openxmlformats.org/officeDocument/2006/relationships/customXml" Target="../ink/ink1736.xml"/><Relationship Id="rId673" Type="http://schemas.openxmlformats.org/officeDocument/2006/relationships/customXml" Target="../ink/ink1841.xml"/><Relationship Id="rId23" Type="http://schemas.openxmlformats.org/officeDocument/2006/relationships/image" Target="../media/image870.png"/><Relationship Id="rId119" Type="http://schemas.openxmlformats.org/officeDocument/2006/relationships/image" Target="../media/image967.png"/><Relationship Id="rId326" Type="http://schemas.openxmlformats.org/officeDocument/2006/relationships/customXml" Target="../ink/ink1665.xml"/><Relationship Id="rId533" Type="http://schemas.openxmlformats.org/officeDocument/2006/relationships/image" Target="../media/image1317.png"/><Relationship Id="rId740" Type="http://schemas.openxmlformats.org/officeDocument/2006/relationships/customXml" Target="../ink/ink1875.xml"/><Relationship Id="rId172" Type="http://schemas.openxmlformats.org/officeDocument/2006/relationships/customXml" Target="../ink/ink1588.xml"/><Relationship Id="rId477" Type="http://schemas.openxmlformats.org/officeDocument/2006/relationships/image" Target="../media/image1289.png"/><Relationship Id="rId600" Type="http://schemas.openxmlformats.org/officeDocument/2006/relationships/customXml" Target="../ink/ink1804.xml"/><Relationship Id="rId684" Type="http://schemas.openxmlformats.org/officeDocument/2006/relationships/customXml" Target="../ink/ink1847.xml"/><Relationship Id="rId337" Type="http://schemas.openxmlformats.org/officeDocument/2006/relationships/image" Target="../media/image1221.png"/><Relationship Id="rId34" Type="http://schemas.openxmlformats.org/officeDocument/2006/relationships/customXml" Target="../ink/ink1519.xml"/><Relationship Id="rId544" Type="http://schemas.openxmlformats.org/officeDocument/2006/relationships/image" Target="../media/image1322.png"/><Relationship Id="rId751" Type="http://schemas.openxmlformats.org/officeDocument/2006/relationships/customXml" Target="../ink/ink1881.xml"/><Relationship Id="rId183" Type="http://schemas.openxmlformats.org/officeDocument/2006/relationships/image" Target="../media/image725.png"/><Relationship Id="rId390" Type="http://schemas.openxmlformats.org/officeDocument/2006/relationships/customXml" Target="../ink/ink1697.xml"/><Relationship Id="rId404" Type="http://schemas.openxmlformats.org/officeDocument/2006/relationships/customXml" Target="../ink/ink1704.xml"/><Relationship Id="rId611" Type="http://schemas.openxmlformats.org/officeDocument/2006/relationships/customXml" Target="../ink/ink1810.xml"/><Relationship Id="rId250" Type="http://schemas.openxmlformats.org/officeDocument/2006/relationships/customXml" Target="../ink/ink1627.xml"/><Relationship Id="rId488" Type="http://schemas.openxmlformats.org/officeDocument/2006/relationships/customXml" Target="../ink/ink1747.xml"/><Relationship Id="rId695" Type="http://schemas.openxmlformats.org/officeDocument/2006/relationships/image" Target="../media/image1396.png"/><Relationship Id="rId709" Type="http://schemas.openxmlformats.org/officeDocument/2006/relationships/image" Target="../media/image1403.png"/><Relationship Id="rId45" Type="http://schemas.openxmlformats.org/officeDocument/2006/relationships/image" Target="../media/image881.png"/><Relationship Id="rId110" Type="http://schemas.openxmlformats.org/officeDocument/2006/relationships/customXml" Target="../ink/ink1557.xml"/><Relationship Id="rId348" Type="http://schemas.openxmlformats.org/officeDocument/2006/relationships/customXml" Target="../ink/ink1676.xml"/><Relationship Id="rId555" Type="http://schemas.openxmlformats.org/officeDocument/2006/relationships/customXml" Target="../ink/ink1781.xml"/><Relationship Id="rId762" Type="http://schemas.openxmlformats.org/officeDocument/2006/relationships/image" Target="../media/image1429.png"/><Relationship Id="rId194" Type="http://schemas.openxmlformats.org/officeDocument/2006/relationships/customXml" Target="../ink/ink1599.xml"/><Relationship Id="rId208" Type="http://schemas.openxmlformats.org/officeDocument/2006/relationships/customXml" Target="../ink/ink1606.xml"/><Relationship Id="rId415" Type="http://schemas.openxmlformats.org/officeDocument/2006/relationships/image" Target="../media/image1259.png"/><Relationship Id="rId622" Type="http://schemas.openxmlformats.org/officeDocument/2006/relationships/image" Target="../media/image1360.png"/><Relationship Id="rId261" Type="http://schemas.openxmlformats.org/officeDocument/2006/relationships/image" Target="../media/image766.png"/><Relationship Id="rId499" Type="http://schemas.openxmlformats.org/officeDocument/2006/relationships/image" Target="../media/image1300.png"/><Relationship Id="rId56" Type="http://schemas.openxmlformats.org/officeDocument/2006/relationships/customXml" Target="../ink/ink1530.xml"/><Relationship Id="rId359" Type="http://schemas.openxmlformats.org/officeDocument/2006/relationships/image" Target="../media/image1231.png"/><Relationship Id="rId566" Type="http://schemas.openxmlformats.org/officeDocument/2006/relationships/customXml" Target="../ink/ink1787.xml"/><Relationship Id="rId773" Type="http://schemas.openxmlformats.org/officeDocument/2006/relationships/customXml" Target="../ink/ink1892.xml"/><Relationship Id="rId121" Type="http://schemas.openxmlformats.org/officeDocument/2006/relationships/image" Target="../media/image968.png"/><Relationship Id="rId219" Type="http://schemas.openxmlformats.org/officeDocument/2006/relationships/image" Target="../media/image745.png"/><Relationship Id="rId426" Type="http://schemas.openxmlformats.org/officeDocument/2006/relationships/image" Target="../media/image1264.png"/><Relationship Id="rId633" Type="http://schemas.openxmlformats.org/officeDocument/2006/relationships/customXml" Target="../ink/ink1821.xml"/><Relationship Id="rId67" Type="http://schemas.openxmlformats.org/officeDocument/2006/relationships/image" Target="../media/image941.png"/><Relationship Id="rId272" Type="http://schemas.openxmlformats.org/officeDocument/2006/relationships/customXml" Target="../ink/ink1638.xml"/><Relationship Id="rId577" Type="http://schemas.openxmlformats.org/officeDocument/2006/relationships/image" Target="../media/image1338.png"/><Relationship Id="rId700" Type="http://schemas.openxmlformats.org/officeDocument/2006/relationships/customXml" Target="../ink/ink1855.xml"/><Relationship Id="rId132" Type="http://schemas.openxmlformats.org/officeDocument/2006/relationships/customXml" Target="../ink/ink1568.xml"/><Relationship Id="rId784" Type="http://schemas.openxmlformats.org/officeDocument/2006/relationships/image" Target="../media/image1440.png"/><Relationship Id="rId437" Type="http://schemas.openxmlformats.org/officeDocument/2006/relationships/customXml" Target="../ink/ink1721.xml"/><Relationship Id="rId644" Type="http://schemas.openxmlformats.org/officeDocument/2006/relationships/image" Target="../media/image1371.png"/><Relationship Id="rId283" Type="http://schemas.openxmlformats.org/officeDocument/2006/relationships/image" Target="../media/image777.png"/><Relationship Id="rId490" Type="http://schemas.openxmlformats.org/officeDocument/2006/relationships/customXml" Target="../ink/ink1748.xml"/><Relationship Id="rId504" Type="http://schemas.openxmlformats.org/officeDocument/2006/relationships/customXml" Target="../ink/ink1755.xml"/><Relationship Id="rId711" Type="http://schemas.openxmlformats.org/officeDocument/2006/relationships/image" Target="../media/image1404.png"/><Relationship Id="rId78" Type="http://schemas.openxmlformats.org/officeDocument/2006/relationships/customXml" Target="../ink/ink1541.xml"/><Relationship Id="rId143" Type="http://schemas.openxmlformats.org/officeDocument/2006/relationships/image" Target="../media/image1031.png"/><Relationship Id="rId350" Type="http://schemas.openxmlformats.org/officeDocument/2006/relationships/customXml" Target="../ink/ink1677.xml"/><Relationship Id="rId588" Type="http://schemas.openxmlformats.org/officeDocument/2006/relationships/customXml" Target="../ink/ink1798.xml"/><Relationship Id="rId795" Type="http://schemas.openxmlformats.org/officeDocument/2006/relationships/customXml" Target="../ink/ink1903.xml"/><Relationship Id="rId9" Type="http://schemas.openxmlformats.org/officeDocument/2006/relationships/image" Target="../media/image863.png"/><Relationship Id="rId210" Type="http://schemas.openxmlformats.org/officeDocument/2006/relationships/customXml" Target="../ink/ink1607.xml"/><Relationship Id="rId448" Type="http://schemas.openxmlformats.org/officeDocument/2006/relationships/customXml" Target="../ink/ink1727.xml"/><Relationship Id="rId655" Type="http://schemas.openxmlformats.org/officeDocument/2006/relationships/customXml" Target="../ink/ink1832.xml"/><Relationship Id="rId294" Type="http://schemas.openxmlformats.org/officeDocument/2006/relationships/customXml" Target="../ink/ink1649.xml"/><Relationship Id="rId308" Type="http://schemas.openxmlformats.org/officeDocument/2006/relationships/customXml" Target="../ink/ink1656.xml"/><Relationship Id="rId515" Type="http://schemas.openxmlformats.org/officeDocument/2006/relationships/image" Target="../media/image1308.png"/><Relationship Id="rId722" Type="http://schemas.openxmlformats.org/officeDocument/2006/relationships/customXml" Target="../ink/ink1866.xml"/><Relationship Id="rId89" Type="http://schemas.openxmlformats.org/officeDocument/2006/relationships/image" Target="../media/image952.png"/><Relationship Id="rId154" Type="http://schemas.openxmlformats.org/officeDocument/2006/relationships/customXml" Target="../ink/ink1579.xml"/><Relationship Id="rId361" Type="http://schemas.openxmlformats.org/officeDocument/2006/relationships/image" Target="../media/image1232.png"/><Relationship Id="rId599" Type="http://schemas.openxmlformats.org/officeDocument/2006/relationships/image" Target="../media/image1349.png"/><Relationship Id="rId459" Type="http://schemas.openxmlformats.org/officeDocument/2006/relationships/image" Target="../media/image1280.png"/><Relationship Id="rId666" Type="http://schemas.openxmlformats.org/officeDocument/2006/relationships/image" Target="../media/image1382.png"/><Relationship Id="rId16" Type="http://schemas.openxmlformats.org/officeDocument/2006/relationships/customXml" Target="../ink/ink1510.xml"/><Relationship Id="rId221" Type="http://schemas.openxmlformats.org/officeDocument/2006/relationships/image" Target="../media/image746.png"/><Relationship Id="rId319" Type="http://schemas.openxmlformats.org/officeDocument/2006/relationships/image" Target="../media/image795.png"/><Relationship Id="rId526" Type="http://schemas.openxmlformats.org/officeDocument/2006/relationships/customXml" Target="../ink/ink1766.xml"/><Relationship Id="rId733" Type="http://schemas.openxmlformats.org/officeDocument/2006/relationships/image" Target="../media/image1415.png"/><Relationship Id="rId165" Type="http://schemas.openxmlformats.org/officeDocument/2006/relationships/image" Target="../media/image1208.png"/><Relationship Id="rId372" Type="http://schemas.openxmlformats.org/officeDocument/2006/relationships/customXml" Target="../ink/ink1688.xml"/><Relationship Id="rId677" Type="http://schemas.openxmlformats.org/officeDocument/2006/relationships/customXml" Target="../ink/ink1843.xml"/><Relationship Id="rId800" Type="http://schemas.openxmlformats.org/officeDocument/2006/relationships/image" Target="../media/image1448.png"/><Relationship Id="rId232" Type="http://schemas.openxmlformats.org/officeDocument/2006/relationships/customXml" Target="../ink/ink1618.xml"/><Relationship Id="rId27" Type="http://schemas.openxmlformats.org/officeDocument/2006/relationships/image" Target="../media/image872.png"/><Relationship Id="rId537" Type="http://schemas.openxmlformats.org/officeDocument/2006/relationships/customXml" Target="../ink/ink1772.xml"/><Relationship Id="rId744" Type="http://schemas.openxmlformats.org/officeDocument/2006/relationships/image" Target="../media/image1420.png"/><Relationship Id="rId80" Type="http://schemas.openxmlformats.org/officeDocument/2006/relationships/customXml" Target="../ink/ink1542.xml"/><Relationship Id="rId176" Type="http://schemas.openxmlformats.org/officeDocument/2006/relationships/customXml" Target="../ink/ink1590.xml"/><Relationship Id="rId383" Type="http://schemas.openxmlformats.org/officeDocument/2006/relationships/image" Target="../media/image1243.png"/><Relationship Id="rId590" Type="http://schemas.openxmlformats.org/officeDocument/2006/relationships/customXml" Target="../ink/ink1799.xml"/><Relationship Id="rId604" Type="http://schemas.openxmlformats.org/officeDocument/2006/relationships/customXml" Target="../ink/ink1806.xml"/><Relationship Id="rId243" Type="http://schemas.openxmlformats.org/officeDocument/2006/relationships/image" Target="../media/image757.png"/><Relationship Id="rId450" Type="http://schemas.openxmlformats.org/officeDocument/2006/relationships/customXml" Target="../ink/ink1728.xml"/><Relationship Id="rId688" Type="http://schemas.openxmlformats.org/officeDocument/2006/relationships/customXml" Target="../ink/ink1849.xml"/><Relationship Id="rId38" Type="http://schemas.openxmlformats.org/officeDocument/2006/relationships/customXml" Target="../ink/ink1521.xml"/><Relationship Id="rId103" Type="http://schemas.openxmlformats.org/officeDocument/2006/relationships/image" Target="../media/image959.png"/><Relationship Id="rId310" Type="http://schemas.openxmlformats.org/officeDocument/2006/relationships/customXml" Target="../ink/ink1657.xml"/><Relationship Id="rId548" Type="http://schemas.openxmlformats.org/officeDocument/2006/relationships/image" Target="../media/image1324.png"/><Relationship Id="rId755" Type="http://schemas.openxmlformats.org/officeDocument/2006/relationships/customXml" Target="../ink/ink1883.xml"/><Relationship Id="rId91" Type="http://schemas.openxmlformats.org/officeDocument/2006/relationships/image" Target="../media/image953.png"/><Relationship Id="rId187" Type="http://schemas.openxmlformats.org/officeDocument/2006/relationships/image" Target="../media/image727.png"/><Relationship Id="rId394" Type="http://schemas.openxmlformats.org/officeDocument/2006/relationships/customXml" Target="../ink/ink1699.xml"/><Relationship Id="rId408" Type="http://schemas.openxmlformats.org/officeDocument/2006/relationships/customXml" Target="../ink/ink1706.xml"/><Relationship Id="rId615" Type="http://schemas.openxmlformats.org/officeDocument/2006/relationships/customXml" Target="../ink/ink1812.xml"/><Relationship Id="rId254" Type="http://schemas.openxmlformats.org/officeDocument/2006/relationships/customXml" Target="../ink/ink1629.xml"/><Relationship Id="rId699" Type="http://schemas.openxmlformats.org/officeDocument/2006/relationships/image" Target="../media/image1398.png"/><Relationship Id="rId49" Type="http://schemas.openxmlformats.org/officeDocument/2006/relationships/image" Target="../media/image883.png"/><Relationship Id="rId114" Type="http://schemas.openxmlformats.org/officeDocument/2006/relationships/customXml" Target="../ink/ink1559.xml"/><Relationship Id="rId461" Type="http://schemas.openxmlformats.org/officeDocument/2006/relationships/image" Target="../media/image1281.png"/><Relationship Id="rId559" Type="http://schemas.openxmlformats.org/officeDocument/2006/relationships/customXml" Target="../ink/ink1783.xml"/><Relationship Id="rId766" Type="http://schemas.openxmlformats.org/officeDocument/2006/relationships/image" Target="../media/image1431.png"/><Relationship Id="rId198" Type="http://schemas.openxmlformats.org/officeDocument/2006/relationships/customXml" Target="../ink/ink1601.xml"/><Relationship Id="rId321" Type="http://schemas.openxmlformats.org/officeDocument/2006/relationships/image" Target="../media/image796.png"/><Relationship Id="rId419" Type="http://schemas.openxmlformats.org/officeDocument/2006/relationships/image" Target="../media/image1261.png"/><Relationship Id="rId626" Type="http://schemas.openxmlformats.org/officeDocument/2006/relationships/image" Target="../media/image1362.png"/><Relationship Id="rId265" Type="http://schemas.openxmlformats.org/officeDocument/2006/relationships/image" Target="../media/image768.png"/><Relationship Id="rId472" Type="http://schemas.openxmlformats.org/officeDocument/2006/relationships/customXml" Target="../ink/ink1739.xml"/><Relationship Id="rId125" Type="http://schemas.openxmlformats.org/officeDocument/2006/relationships/image" Target="../media/image970.png"/><Relationship Id="rId332" Type="http://schemas.openxmlformats.org/officeDocument/2006/relationships/customXml" Target="../ink/ink1668.xml"/><Relationship Id="rId777" Type="http://schemas.openxmlformats.org/officeDocument/2006/relationships/customXml" Target="../ink/ink1894.xml"/><Relationship Id="rId637" Type="http://schemas.openxmlformats.org/officeDocument/2006/relationships/customXml" Target="../ink/ink1823.xml"/><Relationship Id="rId276" Type="http://schemas.openxmlformats.org/officeDocument/2006/relationships/customXml" Target="../ink/ink1640.xml"/><Relationship Id="rId483" Type="http://schemas.openxmlformats.org/officeDocument/2006/relationships/image" Target="../media/image1292.png"/><Relationship Id="rId690" Type="http://schemas.openxmlformats.org/officeDocument/2006/relationships/customXml" Target="../ink/ink1850.xml"/><Relationship Id="rId704" Type="http://schemas.openxmlformats.org/officeDocument/2006/relationships/customXml" Target="../ink/ink1857.xml"/><Relationship Id="rId40" Type="http://schemas.openxmlformats.org/officeDocument/2006/relationships/customXml" Target="../ink/ink1522.xml"/><Relationship Id="rId136" Type="http://schemas.openxmlformats.org/officeDocument/2006/relationships/customXml" Target="../ink/ink1570.xml"/><Relationship Id="rId343" Type="http://schemas.openxmlformats.org/officeDocument/2006/relationships/image" Target="../media/image1224.png"/><Relationship Id="rId550" Type="http://schemas.openxmlformats.org/officeDocument/2006/relationships/image" Target="../media/image1325.png"/><Relationship Id="rId788" Type="http://schemas.openxmlformats.org/officeDocument/2006/relationships/image" Target="../media/image1442.png"/><Relationship Id="rId203" Type="http://schemas.openxmlformats.org/officeDocument/2006/relationships/image" Target="../media/image737.png"/><Relationship Id="rId648" Type="http://schemas.openxmlformats.org/officeDocument/2006/relationships/image" Target="../media/image1373.png"/><Relationship Id="rId287" Type="http://schemas.openxmlformats.org/officeDocument/2006/relationships/image" Target="../media/image779.png"/><Relationship Id="rId410" Type="http://schemas.openxmlformats.org/officeDocument/2006/relationships/customXml" Target="../ink/ink1707.xml"/><Relationship Id="rId494" Type="http://schemas.openxmlformats.org/officeDocument/2006/relationships/customXml" Target="../ink/ink1750.xml"/><Relationship Id="rId508" Type="http://schemas.openxmlformats.org/officeDocument/2006/relationships/customXml" Target="../ink/ink1757.xml"/><Relationship Id="rId715" Type="http://schemas.openxmlformats.org/officeDocument/2006/relationships/image" Target="../media/image1406.png"/><Relationship Id="rId147" Type="http://schemas.openxmlformats.org/officeDocument/2006/relationships/image" Target="../media/image1033.png"/><Relationship Id="rId354" Type="http://schemas.openxmlformats.org/officeDocument/2006/relationships/customXml" Target="../ink/ink1679.xml"/><Relationship Id="rId799" Type="http://schemas.openxmlformats.org/officeDocument/2006/relationships/customXml" Target="../ink/ink1905.xml"/><Relationship Id="rId51" Type="http://schemas.openxmlformats.org/officeDocument/2006/relationships/image" Target="../media/image884.png"/><Relationship Id="rId561" Type="http://schemas.openxmlformats.org/officeDocument/2006/relationships/customXml" Target="../ink/ink1784.xml"/><Relationship Id="rId659" Type="http://schemas.openxmlformats.org/officeDocument/2006/relationships/customXml" Target="../ink/ink1834.xml"/><Relationship Id="rId214" Type="http://schemas.openxmlformats.org/officeDocument/2006/relationships/customXml" Target="../ink/ink1609.xml"/><Relationship Id="rId298" Type="http://schemas.openxmlformats.org/officeDocument/2006/relationships/customXml" Target="../ink/ink1651.xml"/><Relationship Id="rId421" Type="http://schemas.openxmlformats.org/officeDocument/2006/relationships/image" Target="../media/image1262.png"/><Relationship Id="rId519" Type="http://schemas.openxmlformats.org/officeDocument/2006/relationships/image" Target="../media/image1310.png"/><Relationship Id="rId158" Type="http://schemas.openxmlformats.org/officeDocument/2006/relationships/customXml" Target="../ink/ink1581.xml"/><Relationship Id="rId726" Type="http://schemas.openxmlformats.org/officeDocument/2006/relationships/customXml" Target="../ink/ink1868.xml"/><Relationship Id="rId62" Type="http://schemas.openxmlformats.org/officeDocument/2006/relationships/customXml" Target="../ink/ink1533.xml"/><Relationship Id="rId365" Type="http://schemas.openxmlformats.org/officeDocument/2006/relationships/image" Target="../media/image1234.png"/><Relationship Id="rId572" Type="http://schemas.openxmlformats.org/officeDocument/2006/relationships/customXml" Target="../ink/ink1790.xml"/><Relationship Id="rId225" Type="http://schemas.openxmlformats.org/officeDocument/2006/relationships/image" Target="../media/image748.png"/><Relationship Id="rId432" Type="http://schemas.openxmlformats.org/officeDocument/2006/relationships/image" Target="../media/image1267.png"/><Relationship Id="rId737" Type="http://schemas.openxmlformats.org/officeDocument/2006/relationships/image" Target="../media/image1417.png"/><Relationship Id="rId73" Type="http://schemas.openxmlformats.org/officeDocument/2006/relationships/image" Target="../media/image944.png"/><Relationship Id="rId169" Type="http://schemas.openxmlformats.org/officeDocument/2006/relationships/image" Target="../media/image1210.png"/><Relationship Id="rId376" Type="http://schemas.openxmlformats.org/officeDocument/2006/relationships/customXml" Target="../ink/ink1690.xml"/><Relationship Id="rId583" Type="http://schemas.openxmlformats.org/officeDocument/2006/relationships/image" Target="../media/image1341.png"/><Relationship Id="rId790" Type="http://schemas.openxmlformats.org/officeDocument/2006/relationships/image" Target="../media/image1443.png"/><Relationship Id="rId4" Type="http://schemas.openxmlformats.org/officeDocument/2006/relationships/customXml" Target="../ink/ink1504.xml"/><Relationship Id="rId236" Type="http://schemas.openxmlformats.org/officeDocument/2006/relationships/customXml" Target="../ink/ink1620.xml"/><Relationship Id="rId443" Type="http://schemas.openxmlformats.org/officeDocument/2006/relationships/image" Target="../media/image1272.png"/><Relationship Id="rId650" Type="http://schemas.openxmlformats.org/officeDocument/2006/relationships/image" Target="../media/image1374.png"/><Relationship Id="rId303" Type="http://schemas.openxmlformats.org/officeDocument/2006/relationships/image" Target="../media/image787.png"/><Relationship Id="rId748" Type="http://schemas.openxmlformats.org/officeDocument/2006/relationships/image" Target="../media/image1422.png"/><Relationship Id="rId84" Type="http://schemas.openxmlformats.org/officeDocument/2006/relationships/customXml" Target="../ink/ink1544.xml"/><Relationship Id="rId387" Type="http://schemas.openxmlformats.org/officeDocument/2006/relationships/image" Target="../media/image1245.png"/><Relationship Id="rId510" Type="http://schemas.openxmlformats.org/officeDocument/2006/relationships/customXml" Target="../ink/ink1758.xml"/><Relationship Id="rId594" Type="http://schemas.openxmlformats.org/officeDocument/2006/relationships/customXml" Target="../ink/ink1801.xml"/><Relationship Id="rId608" Type="http://schemas.openxmlformats.org/officeDocument/2006/relationships/customXml" Target="../ink/ink1808.xml"/><Relationship Id="rId247" Type="http://schemas.openxmlformats.org/officeDocument/2006/relationships/image" Target="../media/image759.png"/><Relationship Id="rId107" Type="http://schemas.openxmlformats.org/officeDocument/2006/relationships/image" Target="../media/image961.png"/><Relationship Id="rId454" Type="http://schemas.openxmlformats.org/officeDocument/2006/relationships/customXml" Target="../ink/ink1730.xml"/><Relationship Id="rId661" Type="http://schemas.openxmlformats.org/officeDocument/2006/relationships/customXml" Target="../ink/ink1835.xml"/><Relationship Id="rId759" Type="http://schemas.openxmlformats.org/officeDocument/2006/relationships/customXml" Target="../ink/ink1885.xml"/><Relationship Id="rId11" Type="http://schemas.openxmlformats.org/officeDocument/2006/relationships/image" Target="../media/image864.png"/><Relationship Id="rId314" Type="http://schemas.openxmlformats.org/officeDocument/2006/relationships/customXml" Target="../ink/ink1659.xml"/><Relationship Id="rId398" Type="http://schemas.openxmlformats.org/officeDocument/2006/relationships/customXml" Target="../ink/ink1701.xml"/><Relationship Id="rId521" Type="http://schemas.openxmlformats.org/officeDocument/2006/relationships/image" Target="../media/image1311.png"/><Relationship Id="rId619" Type="http://schemas.openxmlformats.org/officeDocument/2006/relationships/customXml" Target="../ink/ink1814.xml"/><Relationship Id="rId95" Type="http://schemas.openxmlformats.org/officeDocument/2006/relationships/image" Target="../media/image955.png"/><Relationship Id="rId160" Type="http://schemas.openxmlformats.org/officeDocument/2006/relationships/customXml" Target="../ink/ink1582.xml"/><Relationship Id="rId258" Type="http://schemas.openxmlformats.org/officeDocument/2006/relationships/customXml" Target="../ink/ink1631.xml"/><Relationship Id="rId465" Type="http://schemas.openxmlformats.org/officeDocument/2006/relationships/image" Target="../media/image1283.png"/><Relationship Id="rId672" Type="http://schemas.openxmlformats.org/officeDocument/2006/relationships/image" Target="../media/image1385.png"/><Relationship Id="rId22" Type="http://schemas.openxmlformats.org/officeDocument/2006/relationships/customXml" Target="../ink/ink1513.xml"/><Relationship Id="rId118" Type="http://schemas.openxmlformats.org/officeDocument/2006/relationships/customXml" Target="../ink/ink1561.xml"/><Relationship Id="rId325" Type="http://schemas.openxmlformats.org/officeDocument/2006/relationships/image" Target="../media/image798.png"/><Relationship Id="rId532" Type="http://schemas.openxmlformats.org/officeDocument/2006/relationships/customXml" Target="../ink/ink176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8.xml"/><Relationship Id="rId299" Type="http://schemas.openxmlformats.org/officeDocument/2006/relationships/customXml" Target="../ink/ink249.xml"/><Relationship Id="rId21" Type="http://schemas.openxmlformats.org/officeDocument/2006/relationships/image" Target="../media/image109.png"/><Relationship Id="rId63" Type="http://schemas.openxmlformats.org/officeDocument/2006/relationships/image" Target="../media/image130.png"/><Relationship Id="rId159" Type="http://schemas.openxmlformats.org/officeDocument/2006/relationships/customXml" Target="../ink/ink179.xml"/><Relationship Id="rId324" Type="http://schemas.openxmlformats.org/officeDocument/2006/relationships/customXml" Target="../ink/ink262.xml"/><Relationship Id="rId366" Type="http://schemas.openxmlformats.org/officeDocument/2006/relationships/image" Target="../media/image279.png"/><Relationship Id="rId170" Type="http://schemas.openxmlformats.org/officeDocument/2006/relationships/image" Target="../media/image182.png"/><Relationship Id="rId226" Type="http://schemas.openxmlformats.org/officeDocument/2006/relationships/image" Target="../media/image210.png"/><Relationship Id="rId433" Type="http://schemas.openxmlformats.org/officeDocument/2006/relationships/image" Target="../media/image312.png"/><Relationship Id="rId268" Type="http://schemas.openxmlformats.org/officeDocument/2006/relationships/image" Target="../media/image231.png"/><Relationship Id="rId32" Type="http://schemas.openxmlformats.org/officeDocument/2006/relationships/customXml" Target="../ink/ink115.xml"/><Relationship Id="rId74" Type="http://schemas.openxmlformats.org/officeDocument/2006/relationships/customXml" Target="../ink/ink136.xml"/><Relationship Id="rId128" Type="http://schemas.openxmlformats.org/officeDocument/2006/relationships/image" Target="../media/image161.png"/><Relationship Id="rId335" Type="http://schemas.openxmlformats.org/officeDocument/2006/relationships/image" Target="../media/image264.png"/><Relationship Id="rId377" Type="http://schemas.openxmlformats.org/officeDocument/2006/relationships/customXml" Target="../ink/ink289.xml"/><Relationship Id="rId5" Type="http://schemas.openxmlformats.org/officeDocument/2006/relationships/image" Target="../media/image101.png"/><Relationship Id="rId181" Type="http://schemas.openxmlformats.org/officeDocument/2006/relationships/customXml" Target="../ink/ink190.xml"/><Relationship Id="rId237" Type="http://schemas.openxmlformats.org/officeDocument/2006/relationships/customXml" Target="../ink/ink218.xml"/><Relationship Id="rId402" Type="http://schemas.openxmlformats.org/officeDocument/2006/relationships/customXml" Target="../ink/ink302.xml"/><Relationship Id="rId279" Type="http://schemas.openxmlformats.org/officeDocument/2006/relationships/customXml" Target="../ink/ink239.xml"/><Relationship Id="rId444" Type="http://schemas.openxmlformats.org/officeDocument/2006/relationships/customXml" Target="../ink/ink323.xml"/><Relationship Id="rId43" Type="http://schemas.openxmlformats.org/officeDocument/2006/relationships/image" Target="../media/image120.png"/><Relationship Id="rId139" Type="http://schemas.openxmlformats.org/officeDocument/2006/relationships/customXml" Target="../ink/ink169.xml"/><Relationship Id="rId290" Type="http://schemas.openxmlformats.org/officeDocument/2006/relationships/image" Target="../media/image242.png"/><Relationship Id="rId304" Type="http://schemas.openxmlformats.org/officeDocument/2006/relationships/image" Target="../media/image249.png"/><Relationship Id="rId346" Type="http://schemas.openxmlformats.org/officeDocument/2006/relationships/customXml" Target="../ink/ink273.xml"/><Relationship Id="rId388" Type="http://schemas.openxmlformats.org/officeDocument/2006/relationships/customXml" Target="../ink/ink295.xml"/><Relationship Id="rId85" Type="http://schemas.openxmlformats.org/officeDocument/2006/relationships/image" Target="../media/image141.png"/><Relationship Id="rId150" Type="http://schemas.openxmlformats.org/officeDocument/2006/relationships/image" Target="../media/image172.png"/><Relationship Id="rId192" Type="http://schemas.openxmlformats.org/officeDocument/2006/relationships/image" Target="../media/image193.png"/><Relationship Id="rId206" Type="http://schemas.openxmlformats.org/officeDocument/2006/relationships/image" Target="../media/image200.png"/><Relationship Id="rId413" Type="http://schemas.openxmlformats.org/officeDocument/2006/relationships/image" Target="../media/image302.png"/><Relationship Id="rId248" Type="http://schemas.openxmlformats.org/officeDocument/2006/relationships/image" Target="../media/image221.png"/><Relationship Id="rId455" Type="http://schemas.openxmlformats.org/officeDocument/2006/relationships/image" Target="../media/image323.png"/><Relationship Id="rId12" Type="http://schemas.openxmlformats.org/officeDocument/2006/relationships/customXml" Target="../ink/ink105.xml"/><Relationship Id="rId108" Type="http://schemas.openxmlformats.org/officeDocument/2006/relationships/image" Target="../media/image151.png"/><Relationship Id="rId315" Type="http://schemas.openxmlformats.org/officeDocument/2006/relationships/customXml" Target="../ink/ink257.xml"/><Relationship Id="rId357" Type="http://schemas.openxmlformats.org/officeDocument/2006/relationships/image" Target="../media/image275.png"/><Relationship Id="rId54" Type="http://schemas.openxmlformats.org/officeDocument/2006/relationships/customXml" Target="../ink/ink126.xml"/><Relationship Id="rId96" Type="http://schemas.openxmlformats.org/officeDocument/2006/relationships/customXml" Target="../ink/ink147.xml"/><Relationship Id="rId161" Type="http://schemas.openxmlformats.org/officeDocument/2006/relationships/customXml" Target="../ink/ink180.xml"/><Relationship Id="rId217" Type="http://schemas.openxmlformats.org/officeDocument/2006/relationships/customXml" Target="../ink/ink208.xml"/><Relationship Id="rId399" Type="http://schemas.openxmlformats.org/officeDocument/2006/relationships/image" Target="../media/image295.png"/><Relationship Id="rId259" Type="http://schemas.openxmlformats.org/officeDocument/2006/relationships/customXml" Target="../ink/ink229.xml"/><Relationship Id="rId424" Type="http://schemas.openxmlformats.org/officeDocument/2006/relationships/customXml" Target="../ink/ink313.xml"/><Relationship Id="rId466" Type="http://schemas.openxmlformats.org/officeDocument/2006/relationships/customXml" Target="../ink/ink334.xml"/><Relationship Id="rId23" Type="http://schemas.openxmlformats.org/officeDocument/2006/relationships/image" Target="../media/image110.png"/><Relationship Id="rId119" Type="http://schemas.openxmlformats.org/officeDocument/2006/relationships/customXml" Target="../ink/ink159.xml"/><Relationship Id="rId270" Type="http://schemas.openxmlformats.org/officeDocument/2006/relationships/image" Target="../media/image232.png"/><Relationship Id="rId326" Type="http://schemas.openxmlformats.org/officeDocument/2006/relationships/customXml" Target="../ink/ink263.xml"/><Relationship Id="rId65" Type="http://schemas.openxmlformats.org/officeDocument/2006/relationships/image" Target="../media/image131.png"/><Relationship Id="rId130" Type="http://schemas.openxmlformats.org/officeDocument/2006/relationships/image" Target="../media/image162.png"/><Relationship Id="rId368" Type="http://schemas.openxmlformats.org/officeDocument/2006/relationships/image" Target="../media/image280.png"/><Relationship Id="rId172" Type="http://schemas.openxmlformats.org/officeDocument/2006/relationships/image" Target="../media/image183.png"/><Relationship Id="rId228" Type="http://schemas.openxmlformats.org/officeDocument/2006/relationships/image" Target="../media/image211.png"/><Relationship Id="rId435" Type="http://schemas.openxmlformats.org/officeDocument/2006/relationships/image" Target="../media/image313.png"/><Relationship Id="rId281" Type="http://schemas.openxmlformats.org/officeDocument/2006/relationships/customXml" Target="../ink/ink240.xml"/><Relationship Id="rId337" Type="http://schemas.openxmlformats.org/officeDocument/2006/relationships/image" Target="../media/image265.png"/><Relationship Id="rId34" Type="http://schemas.openxmlformats.org/officeDocument/2006/relationships/customXml" Target="../ink/ink116.xml"/><Relationship Id="rId76" Type="http://schemas.openxmlformats.org/officeDocument/2006/relationships/customXml" Target="../ink/ink137.xml"/><Relationship Id="rId141" Type="http://schemas.openxmlformats.org/officeDocument/2006/relationships/customXml" Target="../ink/ink170.xml"/><Relationship Id="rId379" Type="http://schemas.openxmlformats.org/officeDocument/2006/relationships/customXml" Target="../ink/ink290.xml"/><Relationship Id="rId7" Type="http://schemas.openxmlformats.org/officeDocument/2006/relationships/image" Target="../media/image102.png"/><Relationship Id="rId183" Type="http://schemas.openxmlformats.org/officeDocument/2006/relationships/customXml" Target="../ink/ink191.xml"/><Relationship Id="rId239" Type="http://schemas.openxmlformats.org/officeDocument/2006/relationships/customXml" Target="../ink/ink219.xml"/><Relationship Id="rId390" Type="http://schemas.openxmlformats.org/officeDocument/2006/relationships/customXml" Target="../ink/ink296.xml"/><Relationship Id="rId404" Type="http://schemas.openxmlformats.org/officeDocument/2006/relationships/customXml" Target="../ink/ink303.xml"/><Relationship Id="rId446" Type="http://schemas.openxmlformats.org/officeDocument/2006/relationships/customXml" Target="../ink/ink324.xml"/><Relationship Id="rId250" Type="http://schemas.openxmlformats.org/officeDocument/2006/relationships/image" Target="../media/image222.png"/><Relationship Id="rId292" Type="http://schemas.openxmlformats.org/officeDocument/2006/relationships/image" Target="../media/image243.png"/><Relationship Id="rId306" Type="http://schemas.openxmlformats.org/officeDocument/2006/relationships/image" Target="../media/image250.png"/><Relationship Id="rId45" Type="http://schemas.openxmlformats.org/officeDocument/2006/relationships/image" Target="../media/image121.png"/><Relationship Id="rId87" Type="http://schemas.openxmlformats.org/officeDocument/2006/relationships/image" Target="../media/image43.png"/><Relationship Id="rId110" Type="http://schemas.openxmlformats.org/officeDocument/2006/relationships/image" Target="../media/image152.png"/><Relationship Id="rId348" Type="http://schemas.openxmlformats.org/officeDocument/2006/relationships/customXml" Target="../ink/ink274.xml"/><Relationship Id="rId152" Type="http://schemas.openxmlformats.org/officeDocument/2006/relationships/image" Target="../media/image173.png"/><Relationship Id="rId194" Type="http://schemas.openxmlformats.org/officeDocument/2006/relationships/image" Target="../media/image194.png"/><Relationship Id="rId208" Type="http://schemas.openxmlformats.org/officeDocument/2006/relationships/image" Target="../media/image201.png"/><Relationship Id="rId415" Type="http://schemas.openxmlformats.org/officeDocument/2006/relationships/image" Target="../media/image303.png"/><Relationship Id="rId457" Type="http://schemas.openxmlformats.org/officeDocument/2006/relationships/image" Target="../media/image324.png"/><Relationship Id="rId261" Type="http://schemas.openxmlformats.org/officeDocument/2006/relationships/customXml" Target="../ink/ink230.xml"/><Relationship Id="rId14" Type="http://schemas.openxmlformats.org/officeDocument/2006/relationships/customXml" Target="../ink/ink106.xml"/><Relationship Id="rId56" Type="http://schemas.openxmlformats.org/officeDocument/2006/relationships/customXml" Target="../ink/ink127.xml"/><Relationship Id="rId317" Type="http://schemas.openxmlformats.org/officeDocument/2006/relationships/customXml" Target="../ink/ink258.xml"/><Relationship Id="rId359" Type="http://schemas.openxmlformats.org/officeDocument/2006/relationships/customXml" Target="../ink/ink280.xml"/><Relationship Id="rId98" Type="http://schemas.openxmlformats.org/officeDocument/2006/relationships/image" Target="../media/image146.png"/><Relationship Id="rId121" Type="http://schemas.openxmlformats.org/officeDocument/2006/relationships/customXml" Target="../ink/ink160.xml"/><Relationship Id="rId163" Type="http://schemas.openxmlformats.org/officeDocument/2006/relationships/customXml" Target="../ink/ink181.xml"/><Relationship Id="rId219" Type="http://schemas.openxmlformats.org/officeDocument/2006/relationships/customXml" Target="../ink/ink209.xml"/><Relationship Id="rId370" Type="http://schemas.openxmlformats.org/officeDocument/2006/relationships/image" Target="../media/image281.png"/><Relationship Id="rId426" Type="http://schemas.openxmlformats.org/officeDocument/2006/relationships/customXml" Target="../ink/ink314.xml"/><Relationship Id="rId230" Type="http://schemas.openxmlformats.org/officeDocument/2006/relationships/image" Target="../media/image212.png"/><Relationship Id="rId468" Type="http://schemas.openxmlformats.org/officeDocument/2006/relationships/customXml" Target="../ink/ink335.xml"/><Relationship Id="rId25" Type="http://schemas.openxmlformats.org/officeDocument/2006/relationships/image" Target="../media/image111.png"/><Relationship Id="rId67" Type="http://schemas.openxmlformats.org/officeDocument/2006/relationships/image" Target="../media/image132.png"/><Relationship Id="rId272" Type="http://schemas.openxmlformats.org/officeDocument/2006/relationships/image" Target="../media/image233.png"/><Relationship Id="rId328" Type="http://schemas.openxmlformats.org/officeDocument/2006/relationships/customXml" Target="../ink/ink264.xml"/><Relationship Id="rId132" Type="http://schemas.openxmlformats.org/officeDocument/2006/relationships/image" Target="../media/image163.png"/><Relationship Id="rId174" Type="http://schemas.openxmlformats.org/officeDocument/2006/relationships/image" Target="../media/image184.png"/><Relationship Id="rId381" Type="http://schemas.openxmlformats.org/officeDocument/2006/relationships/customXml" Target="../ink/ink291.xml"/><Relationship Id="rId241" Type="http://schemas.openxmlformats.org/officeDocument/2006/relationships/customXml" Target="../ink/ink220.xml"/><Relationship Id="rId437" Type="http://schemas.openxmlformats.org/officeDocument/2006/relationships/image" Target="../media/image314.png"/><Relationship Id="rId36" Type="http://schemas.openxmlformats.org/officeDocument/2006/relationships/customXml" Target="../ink/ink117.xml"/><Relationship Id="rId283" Type="http://schemas.openxmlformats.org/officeDocument/2006/relationships/customXml" Target="../ink/ink241.xml"/><Relationship Id="rId339" Type="http://schemas.openxmlformats.org/officeDocument/2006/relationships/image" Target="../media/image266.png"/><Relationship Id="rId78" Type="http://schemas.openxmlformats.org/officeDocument/2006/relationships/customXml" Target="../ink/ink138.xml"/><Relationship Id="rId101" Type="http://schemas.openxmlformats.org/officeDocument/2006/relationships/customXml" Target="../ink/ink150.xml"/><Relationship Id="rId143" Type="http://schemas.openxmlformats.org/officeDocument/2006/relationships/customXml" Target="../ink/ink171.xml"/><Relationship Id="rId185" Type="http://schemas.openxmlformats.org/officeDocument/2006/relationships/customXml" Target="../ink/ink192.xml"/><Relationship Id="rId350" Type="http://schemas.openxmlformats.org/officeDocument/2006/relationships/customXml" Target="../ink/ink275.xml"/><Relationship Id="rId406" Type="http://schemas.openxmlformats.org/officeDocument/2006/relationships/customXml" Target="../ink/ink304.xml"/><Relationship Id="rId9" Type="http://schemas.openxmlformats.org/officeDocument/2006/relationships/image" Target="../media/image103.png"/><Relationship Id="rId210" Type="http://schemas.openxmlformats.org/officeDocument/2006/relationships/image" Target="../media/image202.png"/><Relationship Id="rId392" Type="http://schemas.openxmlformats.org/officeDocument/2006/relationships/customXml" Target="../ink/ink297.xml"/><Relationship Id="rId448" Type="http://schemas.openxmlformats.org/officeDocument/2006/relationships/customXml" Target="../ink/ink325.xml"/><Relationship Id="rId252" Type="http://schemas.openxmlformats.org/officeDocument/2006/relationships/image" Target="../media/image223.png"/><Relationship Id="rId294" Type="http://schemas.openxmlformats.org/officeDocument/2006/relationships/image" Target="../media/image244.png"/><Relationship Id="rId308" Type="http://schemas.openxmlformats.org/officeDocument/2006/relationships/image" Target="../media/image251.png"/><Relationship Id="rId47" Type="http://schemas.openxmlformats.org/officeDocument/2006/relationships/image" Target="../media/image122.png"/><Relationship Id="rId89" Type="http://schemas.openxmlformats.org/officeDocument/2006/relationships/image" Target="../media/image142.png"/><Relationship Id="rId112" Type="http://schemas.openxmlformats.org/officeDocument/2006/relationships/image" Target="../media/image153.png"/><Relationship Id="rId154" Type="http://schemas.openxmlformats.org/officeDocument/2006/relationships/image" Target="../media/image174.png"/><Relationship Id="rId361" Type="http://schemas.openxmlformats.org/officeDocument/2006/relationships/customXml" Target="../ink/ink281.xml"/><Relationship Id="rId196" Type="http://schemas.openxmlformats.org/officeDocument/2006/relationships/image" Target="../media/image195.png"/><Relationship Id="rId417" Type="http://schemas.openxmlformats.org/officeDocument/2006/relationships/image" Target="../media/image304.png"/><Relationship Id="rId459" Type="http://schemas.openxmlformats.org/officeDocument/2006/relationships/image" Target="../media/image325.png"/><Relationship Id="rId16" Type="http://schemas.openxmlformats.org/officeDocument/2006/relationships/customXml" Target="../ink/ink107.xml"/><Relationship Id="rId221" Type="http://schemas.openxmlformats.org/officeDocument/2006/relationships/customXml" Target="../ink/ink210.xml"/><Relationship Id="rId263" Type="http://schemas.openxmlformats.org/officeDocument/2006/relationships/customXml" Target="../ink/ink231.xml"/><Relationship Id="rId319" Type="http://schemas.openxmlformats.org/officeDocument/2006/relationships/customXml" Target="../ink/ink259.xml"/><Relationship Id="rId470" Type="http://schemas.openxmlformats.org/officeDocument/2006/relationships/customXml" Target="../ink/ink336.xml"/><Relationship Id="rId58" Type="http://schemas.openxmlformats.org/officeDocument/2006/relationships/customXml" Target="../ink/ink128.xml"/><Relationship Id="rId123" Type="http://schemas.openxmlformats.org/officeDocument/2006/relationships/customXml" Target="../ink/ink161.xml"/><Relationship Id="rId330" Type="http://schemas.openxmlformats.org/officeDocument/2006/relationships/customXml" Target="../ink/ink265.xml"/><Relationship Id="rId165" Type="http://schemas.openxmlformats.org/officeDocument/2006/relationships/customXml" Target="../ink/ink182.xml"/><Relationship Id="rId372" Type="http://schemas.openxmlformats.org/officeDocument/2006/relationships/image" Target="../media/image282.png"/><Relationship Id="rId428" Type="http://schemas.openxmlformats.org/officeDocument/2006/relationships/customXml" Target="../ink/ink315.xml"/><Relationship Id="rId232" Type="http://schemas.openxmlformats.org/officeDocument/2006/relationships/image" Target="../media/image213.png"/><Relationship Id="rId274" Type="http://schemas.openxmlformats.org/officeDocument/2006/relationships/image" Target="../media/image234.png"/><Relationship Id="rId27" Type="http://schemas.openxmlformats.org/officeDocument/2006/relationships/image" Target="../media/image112.png"/><Relationship Id="rId69" Type="http://schemas.openxmlformats.org/officeDocument/2006/relationships/image" Target="../media/image133.png"/><Relationship Id="rId134" Type="http://schemas.openxmlformats.org/officeDocument/2006/relationships/image" Target="../media/image164.png"/><Relationship Id="rId80" Type="http://schemas.openxmlformats.org/officeDocument/2006/relationships/customXml" Target="../ink/ink139.xml"/><Relationship Id="rId176" Type="http://schemas.openxmlformats.org/officeDocument/2006/relationships/image" Target="../media/image185.png"/><Relationship Id="rId341" Type="http://schemas.openxmlformats.org/officeDocument/2006/relationships/image" Target="../media/image267.png"/><Relationship Id="rId383" Type="http://schemas.openxmlformats.org/officeDocument/2006/relationships/customXml" Target="../ink/ink292.xml"/><Relationship Id="rId439" Type="http://schemas.openxmlformats.org/officeDocument/2006/relationships/image" Target="../media/image315.png"/><Relationship Id="rId201" Type="http://schemas.openxmlformats.org/officeDocument/2006/relationships/customXml" Target="../ink/ink200.xml"/><Relationship Id="rId243" Type="http://schemas.openxmlformats.org/officeDocument/2006/relationships/customXml" Target="../ink/ink221.xml"/><Relationship Id="rId285" Type="http://schemas.openxmlformats.org/officeDocument/2006/relationships/customXml" Target="../ink/ink242.xml"/><Relationship Id="rId450" Type="http://schemas.openxmlformats.org/officeDocument/2006/relationships/customXml" Target="../ink/ink326.xml"/><Relationship Id="rId38" Type="http://schemas.openxmlformats.org/officeDocument/2006/relationships/customXml" Target="../ink/ink118.xml"/><Relationship Id="rId103" Type="http://schemas.openxmlformats.org/officeDocument/2006/relationships/customXml" Target="../ink/ink151.xml"/><Relationship Id="rId310" Type="http://schemas.openxmlformats.org/officeDocument/2006/relationships/image" Target="../media/image252.png"/><Relationship Id="rId91" Type="http://schemas.openxmlformats.org/officeDocument/2006/relationships/image" Target="../media/image143.png"/><Relationship Id="rId145" Type="http://schemas.openxmlformats.org/officeDocument/2006/relationships/customXml" Target="../ink/ink172.xml"/><Relationship Id="rId187" Type="http://schemas.openxmlformats.org/officeDocument/2006/relationships/customXml" Target="../ink/ink193.xml"/><Relationship Id="rId352" Type="http://schemas.openxmlformats.org/officeDocument/2006/relationships/customXml" Target="../ink/ink276.xml"/><Relationship Id="rId394" Type="http://schemas.openxmlformats.org/officeDocument/2006/relationships/customXml" Target="../ink/ink298.xml"/><Relationship Id="rId408" Type="http://schemas.openxmlformats.org/officeDocument/2006/relationships/customXml" Target="../ink/ink305.xml"/><Relationship Id="rId212" Type="http://schemas.openxmlformats.org/officeDocument/2006/relationships/image" Target="../media/image203.png"/><Relationship Id="rId254" Type="http://schemas.openxmlformats.org/officeDocument/2006/relationships/image" Target="../media/image224.png"/><Relationship Id="rId49" Type="http://schemas.openxmlformats.org/officeDocument/2006/relationships/image" Target="../media/image123.png"/><Relationship Id="rId114" Type="http://schemas.openxmlformats.org/officeDocument/2006/relationships/image" Target="../media/image154.png"/><Relationship Id="rId296" Type="http://schemas.openxmlformats.org/officeDocument/2006/relationships/image" Target="../media/image245.png"/><Relationship Id="rId461" Type="http://schemas.openxmlformats.org/officeDocument/2006/relationships/image" Target="../media/image326.png"/><Relationship Id="rId60" Type="http://schemas.openxmlformats.org/officeDocument/2006/relationships/customXml" Target="../ink/ink129.xml"/><Relationship Id="rId156" Type="http://schemas.openxmlformats.org/officeDocument/2006/relationships/image" Target="../media/image175.png"/><Relationship Id="rId198" Type="http://schemas.openxmlformats.org/officeDocument/2006/relationships/image" Target="../media/image196.png"/><Relationship Id="rId321" Type="http://schemas.openxmlformats.org/officeDocument/2006/relationships/image" Target="../media/image257.png"/><Relationship Id="rId363" Type="http://schemas.openxmlformats.org/officeDocument/2006/relationships/customXml" Target="../ink/ink282.xml"/><Relationship Id="rId419" Type="http://schemas.openxmlformats.org/officeDocument/2006/relationships/image" Target="../media/image305.png"/><Relationship Id="rId223" Type="http://schemas.openxmlformats.org/officeDocument/2006/relationships/customXml" Target="../ink/ink211.xml"/><Relationship Id="rId430" Type="http://schemas.openxmlformats.org/officeDocument/2006/relationships/customXml" Target="../ink/ink316.xml"/><Relationship Id="rId18" Type="http://schemas.openxmlformats.org/officeDocument/2006/relationships/customXml" Target="../ink/ink108.xml"/><Relationship Id="rId265" Type="http://schemas.openxmlformats.org/officeDocument/2006/relationships/customXml" Target="../ink/ink232.xml"/><Relationship Id="rId472" Type="http://schemas.openxmlformats.org/officeDocument/2006/relationships/customXml" Target="../ink/ink337.xml"/><Relationship Id="rId125" Type="http://schemas.openxmlformats.org/officeDocument/2006/relationships/customXml" Target="../ink/ink162.xml"/><Relationship Id="rId167" Type="http://schemas.openxmlformats.org/officeDocument/2006/relationships/customXml" Target="../ink/ink183.xml"/><Relationship Id="rId332" Type="http://schemas.openxmlformats.org/officeDocument/2006/relationships/customXml" Target="../ink/ink266.xml"/><Relationship Id="rId374" Type="http://schemas.openxmlformats.org/officeDocument/2006/relationships/image" Target="../media/image283.png"/><Relationship Id="rId71" Type="http://schemas.openxmlformats.org/officeDocument/2006/relationships/image" Target="../media/image134.png"/><Relationship Id="rId234" Type="http://schemas.openxmlformats.org/officeDocument/2006/relationships/image" Target="../media/image214.png"/><Relationship Id="rId2" Type="http://schemas.openxmlformats.org/officeDocument/2006/relationships/customXml" Target="../ink/ink100.xml"/><Relationship Id="rId29" Type="http://schemas.openxmlformats.org/officeDocument/2006/relationships/image" Target="../media/image113.png"/><Relationship Id="rId276" Type="http://schemas.openxmlformats.org/officeDocument/2006/relationships/image" Target="../media/image235.png"/><Relationship Id="rId441" Type="http://schemas.openxmlformats.org/officeDocument/2006/relationships/image" Target="../media/image316.png"/><Relationship Id="rId40" Type="http://schemas.openxmlformats.org/officeDocument/2006/relationships/customXml" Target="../ink/ink119.xml"/><Relationship Id="rId136" Type="http://schemas.openxmlformats.org/officeDocument/2006/relationships/image" Target="../media/image165.png"/><Relationship Id="rId178" Type="http://schemas.openxmlformats.org/officeDocument/2006/relationships/image" Target="../media/image186.png"/><Relationship Id="rId301" Type="http://schemas.openxmlformats.org/officeDocument/2006/relationships/customXml" Target="../ink/ink250.xml"/><Relationship Id="rId343" Type="http://schemas.openxmlformats.org/officeDocument/2006/relationships/image" Target="../media/image268.png"/><Relationship Id="rId82" Type="http://schemas.openxmlformats.org/officeDocument/2006/relationships/customXml" Target="../ink/ink140.xml"/><Relationship Id="rId203" Type="http://schemas.openxmlformats.org/officeDocument/2006/relationships/customXml" Target="../ink/ink201.xml"/><Relationship Id="rId385" Type="http://schemas.openxmlformats.org/officeDocument/2006/relationships/customXml" Target="../ink/ink293.xml"/><Relationship Id="rId245" Type="http://schemas.openxmlformats.org/officeDocument/2006/relationships/customXml" Target="../ink/ink222.xml"/><Relationship Id="rId287" Type="http://schemas.openxmlformats.org/officeDocument/2006/relationships/customXml" Target="../ink/ink243.xml"/><Relationship Id="rId410" Type="http://schemas.openxmlformats.org/officeDocument/2006/relationships/customXml" Target="../ink/ink306.xml"/><Relationship Id="rId452" Type="http://schemas.openxmlformats.org/officeDocument/2006/relationships/customXml" Target="../ink/ink327.xml"/><Relationship Id="rId30" Type="http://schemas.openxmlformats.org/officeDocument/2006/relationships/customXml" Target="../ink/ink114.xml"/><Relationship Id="rId105" Type="http://schemas.openxmlformats.org/officeDocument/2006/relationships/customXml" Target="../ink/ink152.xml"/><Relationship Id="rId126" Type="http://schemas.openxmlformats.org/officeDocument/2006/relationships/image" Target="../media/image160.png"/><Relationship Id="rId147" Type="http://schemas.openxmlformats.org/officeDocument/2006/relationships/customXml" Target="../ink/ink173.xml"/><Relationship Id="rId168" Type="http://schemas.openxmlformats.org/officeDocument/2006/relationships/image" Target="../media/image181.png"/><Relationship Id="rId312" Type="http://schemas.openxmlformats.org/officeDocument/2006/relationships/image" Target="../media/image253.png"/><Relationship Id="rId333" Type="http://schemas.openxmlformats.org/officeDocument/2006/relationships/image" Target="../media/image263.png"/><Relationship Id="rId354" Type="http://schemas.openxmlformats.org/officeDocument/2006/relationships/customXml" Target="../ink/ink277.xml"/><Relationship Id="rId51" Type="http://schemas.openxmlformats.org/officeDocument/2006/relationships/image" Target="../media/image124.png"/><Relationship Id="rId72" Type="http://schemas.openxmlformats.org/officeDocument/2006/relationships/customXml" Target="../ink/ink135.xml"/><Relationship Id="rId93" Type="http://schemas.openxmlformats.org/officeDocument/2006/relationships/image" Target="../media/image144.png"/><Relationship Id="rId189" Type="http://schemas.openxmlformats.org/officeDocument/2006/relationships/customXml" Target="../ink/ink194.xml"/><Relationship Id="rId375" Type="http://schemas.openxmlformats.org/officeDocument/2006/relationships/customXml" Target="../ink/ink288.xml"/><Relationship Id="rId396" Type="http://schemas.openxmlformats.org/officeDocument/2006/relationships/customXml" Target="../ink/ink299.xml"/><Relationship Id="rId3" Type="http://schemas.openxmlformats.org/officeDocument/2006/relationships/image" Target="../media/image100.png"/><Relationship Id="rId214" Type="http://schemas.openxmlformats.org/officeDocument/2006/relationships/image" Target="../media/image204.png"/><Relationship Id="rId235" Type="http://schemas.openxmlformats.org/officeDocument/2006/relationships/customXml" Target="../ink/ink217.xml"/><Relationship Id="rId256" Type="http://schemas.openxmlformats.org/officeDocument/2006/relationships/image" Target="../media/image225.png"/><Relationship Id="rId277" Type="http://schemas.openxmlformats.org/officeDocument/2006/relationships/customXml" Target="../ink/ink238.xml"/><Relationship Id="rId298" Type="http://schemas.openxmlformats.org/officeDocument/2006/relationships/image" Target="../media/image246.png"/><Relationship Id="rId400" Type="http://schemas.openxmlformats.org/officeDocument/2006/relationships/customXml" Target="../ink/ink301.xml"/><Relationship Id="rId421" Type="http://schemas.openxmlformats.org/officeDocument/2006/relationships/image" Target="../media/image306.png"/><Relationship Id="rId442" Type="http://schemas.openxmlformats.org/officeDocument/2006/relationships/customXml" Target="../ink/ink322.xml"/><Relationship Id="rId463" Type="http://schemas.openxmlformats.org/officeDocument/2006/relationships/image" Target="../media/image327.png"/><Relationship Id="rId116" Type="http://schemas.openxmlformats.org/officeDocument/2006/relationships/image" Target="../media/image155.png"/><Relationship Id="rId137" Type="http://schemas.openxmlformats.org/officeDocument/2006/relationships/customXml" Target="../ink/ink168.xml"/><Relationship Id="rId158" Type="http://schemas.openxmlformats.org/officeDocument/2006/relationships/image" Target="../media/image176.png"/><Relationship Id="rId302" Type="http://schemas.openxmlformats.org/officeDocument/2006/relationships/image" Target="../media/image248.png"/><Relationship Id="rId323" Type="http://schemas.openxmlformats.org/officeDocument/2006/relationships/image" Target="../media/image258.png"/><Relationship Id="rId344" Type="http://schemas.openxmlformats.org/officeDocument/2006/relationships/customXml" Target="../ink/ink272.xml"/><Relationship Id="rId20" Type="http://schemas.openxmlformats.org/officeDocument/2006/relationships/customXml" Target="../ink/ink109.xml"/><Relationship Id="rId41" Type="http://schemas.openxmlformats.org/officeDocument/2006/relationships/image" Target="../media/image119.png"/><Relationship Id="rId62" Type="http://schemas.openxmlformats.org/officeDocument/2006/relationships/customXml" Target="../ink/ink130.xml"/><Relationship Id="rId83" Type="http://schemas.openxmlformats.org/officeDocument/2006/relationships/image" Target="../media/image140.png"/><Relationship Id="rId179" Type="http://schemas.openxmlformats.org/officeDocument/2006/relationships/customXml" Target="../ink/ink189.xml"/><Relationship Id="rId365" Type="http://schemas.openxmlformats.org/officeDocument/2006/relationships/customXml" Target="../ink/ink283.xml"/><Relationship Id="rId386" Type="http://schemas.openxmlformats.org/officeDocument/2006/relationships/image" Target="../media/image289.png"/><Relationship Id="rId190" Type="http://schemas.openxmlformats.org/officeDocument/2006/relationships/image" Target="../media/image192.png"/><Relationship Id="rId204" Type="http://schemas.openxmlformats.org/officeDocument/2006/relationships/image" Target="../media/image199.png"/><Relationship Id="rId225" Type="http://schemas.openxmlformats.org/officeDocument/2006/relationships/customXml" Target="../ink/ink212.xml"/><Relationship Id="rId246" Type="http://schemas.openxmlformats.org/officeDocument/2006/relationships/image" Target="../media/image220.png"/><Relationship Id="rId267" Type="http://schemas.openxmlformats.org/officeDocument/2006/relationships/customXml" Target="../ink/ink233.xml"/><Relationship Id="rId288" Type="http://schemas.openxmlformats.org/officeDocument/2006/relationships/image" Target="../media/image241.png"/><Relationship Id="rId411" Type="http://schemas.openxmlformats.org/officeDocument/2006/relationships/image" Target="../media/image301.png"/><Relationship Id="rId432" Type="http://schemas.openxmlformats.org/officeDocument/2006/relationships/customXml" Target="../ink/ink317.xml"/><Relationship Id="rId453" Type="http://schemas.openxmlformats.org/officeDocument/2006/relationships/image" Target="../media/image322.png"/><Relationship Id="rId106" Type="http://schemas.openxmlformats.org/officeDocument/2006/relationships/image" Target="../media/image150.png"/><Relationship Id="rId127" Type="http://schemas.openxmlformats.org/officeDocument/2006/relationships/customXml" Target="../ink/ink163.xml"/><Relationship Id="rId313" Type="http://schemas.openxmlformats.org/officeDocument/2006/relationships/customXml" Target="../ink/ink256.xml"/><Relationship Id="rId10" Type="http://schemas.openxmlformats.org/officeDocument/2006/relationships/customXml" Target="../ink/ink104.xml"/><Relationship Id="rId31" Type="http://schemas.openxmlformats.org/officeDocument/2006/relationships/image" Target="../media/image114.png"/><Relationship Id="rId52" Type="http://schemas.openxmlformats.org/officeDocument/2006/relationships/customXml" Target="../ink/ink125.xml"/><Relationship Id="rId73" Type="http://schemas.openxmlformats.org/officeDocument/2006/relationships/image" Target="../media/image135.png"/><Relationship Id="rId94" Type="http://schemas.openxmlformats.org/officeDocument/2006/relationships/customXml" Target="../ink/ink146.xml"/><Relationship Id="rId148" Type="http://schemas.openxmlformats.org/officeDocument/2006/relationships/image" Target="../media/image171.png"/><Relationship Id="rId169" Type="http://schemas.openxmlformats.org/officeDocument/2006/relationships/customXml" Target="../ink/ink184.xml"/><Relationship Id="rId334" Type="http://schemas.openxmlformats.org/officeDocument/2006/relationships/customXml" Target="../ink/ink267.xml"/><Relationship Id="rId355" Type="http://schemas.openxmlformats.org/officeDocument/2006/relationships/image" Target="../media/image274.png"/><Relationship Id="rId376" Type="http://schemas.openxmlformats.org/officeDocument/2006/relationships/image" Target="../media/image284.png"/><Relationship Id="rId397" Type="http://schemas.openxmlformats.org/officeDocument/2006/relationships/image" Target="../media/image294.png"/><Relationship Id="rId4" Type="http://schemas.openxmlformats.org/officeDocument/2006/relationships/customXml" Target="../ink/ink101.xml"/><Relationship Id="rId180" Type="http://schemas.openxmlformats.org/officeDocument/2006/relationships/image" Target="../media/image187.png"/><Relationship Id="rId215" Type="http://schemas.openxmlformats.org/officeDocument/2006/relationships/customXml" Target="../ink/ink207.xml"/><Relationship Id="rId236" Type="http://schemas.openxmlformats.org/officeDocument/2006/relationships/image" Target="../media/image215.png"/><Relationship Id="rId257" Type="http://schemas.openxmlformats.org/officeDocument/2006/relationships/customXml" Target="../ink/ink228.xml"/><Relationship Id="rId278" Type="http://schemas.openxmlformats.org/officeDocument/2006/relationships/image" Target="../media/image236.png"/><Relationship Id="rId401" Type="http://schemas.openxmlformats.org/officeDocument/2006/relationships/image" Target="../media/image296.png"/><Relationship Id="rId422" Type="http://schemas.openxmlformats.org/officeDocument/2006/relationships/customXml" Target="../ink/ink312.xml"/><Relationship Id="rId443" Type="http://schemas.openxmlformats.org/officeDocument/2006/relationships/image" Target="../media/image317.png"/><Relationship Id="rId464" Type="http://schemas.openxmlformats.org/officeDocument/2006/relationships/customXml" Target="../ink/ink333.xml"/><Relationship Id="rId303" Type="http://schemas.openxmlformats.org/officeDocument/2006/relationships/customXml" Target="../ink/ink251.xml"/><Relationship Id="rId42" Type="http://schemas.openxmlformats.org/officeDocument/2006/relationships/customXml" Target="../ink/ink120.xml"/><Relationship Id="rId84" Type="http://schemas.openxmlformats.org/officeDocument/2006/relationships/customXml" Target="../ink/ink141.xml"/><Relationship Id="rId138" Type="http://schemas.openxmlformats.org/officeDocument/2006/relationships/image" Target="../media/image166.png"/><Relationship Id="rId345" Type="http://schemas.openxmlformats.org/officeDocument/2006/relationships/image" Target="../media/image269.png"/><Relationship Id="rId387" Type="http://schemas.openxmlformats.org/officeDocument/2006/relationships/customXml" Target="../ink/ink294.xml"/><Relationship Id="rId191" Type="http://schemas.openxmlformats.org/officeDocument/2006/relationships/customXml" Target="../ink/ink195.xml"/><Relationship Id="rId205" Type="http://schemas.openxmlformats.org/officeDocument/2006/relationships/customXml" Target="../ink/ink202.xml"/><Relationship Id="rId247" Type="http://schemas.openxmlformats.org/officeDocument/2006/relationships/customXml" Target="../ink/ink223.xml"/><Relationship Id="rId412" Type="http://schemas.openxmlformats.org/officeDocument/2006/relationships/customXml" Target="../ink/ink307.xml"/><Relationship Id="rId107" Type="http://schemas.openxmlformats.org/officeDocument/2006/relationships/customXml" Target="../ink/ink153.xml"/><Relationship Id="rId289" Type="http://schemas.openxmlformats.org/officeDocument/2006/relationships/customXml" Target="../ink/ink244.xml"/><Relationship Id="rId454" Type="http://schemas.openxmlformats.org/officeDocument/2006/relationships/customXml" Target="../ink/ink328.xml"/><Relationship Id="rId11" Type="http://schemas.openxmlformats.org/officeDocument/2006/relationships/image" Target="../media/image104.png"/><Relationship Id="rId53" Type="http://schemas.openxmlformats.org/officeDocument/2006/relationships/image" Target="../media/image125.png"/><Relationship Id="rId149" Type="http://schemas.openxmlformats.org/officeDocument/2006/relationships/customXml" Target="../ink/ink174.xml"/><Relationship Id="rId314" Type="http://schemas.openxmlformats.org/officeDocument/2006/relationships/image" Target="../media/image254.png"/><Relationship Id="rId356" Type="http://schemas.openxmlformats.org/officeDocument/2006/relationships/customXml" Target="../ink/ink278.xml"/><Relationship Id="rId398" Type="http://schemas.openxmlformats.org/officeDocument/2006/relationships/customXml" Target="../ink/ink300.xml"/><Relationship Id="rId95" Type="http://schemas.openxmlformats.org/officeDocument/2006/relationships/image" Target="../media/image145.png"/><Relationship Id="rId160" Type="http://schemas.openxmlformats.org/officeDocument/2006/relationships/image" Target="../media/image177.png"/><Relationship Id="rId216" Type="http://schemas.openxmlformats.org/officeDocument/2006/relationships/image" Target="../media/image205.png"/><Relationship Id="rId423" Type="http://schemas.openxmlformats.org/officeDocument/2006/relationships/image" Target="../media/image307.png"/><Relationship Id="rId258" Type="http://schemas.openxmlformats.org/officeDocument/2006/relationships/image" Target="../media/image226.png"/><Relationship Id="rId465" Type="http://schemas.openxmlformats.org/officeDocument/2006/relationships/image" Target="../media/image328.png"/><Relationship Id="rId22" Type="http://schemas.openxmlformats.org/officeDocument/2006/relationships/customXml" Target="../ink/ink110.xml"/><Relationship Id="rId64" Type="http://schemas.openxmlformats.org/officeDocument/2006/relationships/customXml" Target="../ink/ink131.xml"/><Relationship Id="rId118" Type="http://schemas.openxmlformats.org/officeDocument/2006/relationships/image" Target="../media/image156.png"/><Relationship Id="rId325" Type="http://schemas.openxmlformats.org/officeDocument/2006/relationships/image" Target="../media/image259.png"/><Relationship Id="rId367" Type="http://schemas.openxmlformats.org/officeDocument/2006/relationships/customXml" Target="../ink/ink284.xml"/><Relationship Id="rId171" Type="http://schemas.openxmlformats.org/officeDocument/2006/relationships/customXml" Target="../ink/ink185.xml"/><Relationship Id="rId227" Type="http://schemas.openxmlformats.org/officeDocument/2006/relationships/customXml" Target="../ink/ink213.xml"/><Relationship Id="rId269" Type="http://schemas.openxmlformats.org/officeDocument/2006/relationships/customXml" Target="../ink/ink234.xml"/><Relationship Id="rId434" Type="http://schemas.openxmlformats.org/officeDocument/2006/relationships/customXml" Target="../ink/ink318.xml"/><Relationship Id="rId33" Type="http://schemas.openxmlformats.org/officeDocument/2006/relationships/image" Target="../media/image115.png"/><Relationship Id="rId129" Type="http://schemas.openxmlformats.org/officeDocument/2006/relationships/customXml" Target="../ink/ink164.xml"/><Relationship Id="rId280" Type="http://schemas.openxmlformats.org/officeDocument/2006/relationships/image" Target="../media/image237.png"/><Relationship Id="rId336" Type="http://schemas.openxmlformats.org/officeDocument/2006/relationships/customXml" Target="../ink/ink268.xml"/><Relationship Id="rId75" Type="http://schemas.openxmlformats.org/officeDocument/2006/relationships/image" Target="../media/image136.png"/><Relationship Id="rId140" Type="http://schemas.openxmlformats.org/officeDocument/2006/relationships/image" Target="../media/image167.png"/><Relationship Id="rId182" Type="http://schemas.openxmlformats.org/officeDocument/2006/relationships/image" Target="../media/image188.png"/><Relationship Id="rId378" Type="http://schemas.openxmlformats.org/officeDocument/2006/relationships/image" Target="../media/image285.png"/><Relationship Id="rId403" Type="http://schemas.openxmlformats.org/officeDocument/2006/relationships/image" Target="../media/image297.png"/><Relationship Id="rId6" Type="http://schemas.openxmlformats.org/officeDocument/2006/relationships/customXml" Target="../ink/ink102.xml"/><Relationship Id="rId238" Type="http://schemas.openxmlformats.org/officeDocument/2006/relationships/image" Target="../media/image216.png"/><Relationship Id="rId445" Type="http://schemas.openxmlformats.org/officeDocument/2006/relationships/image" Target="../media/image318.png"/><Relationship Id="rId291" Type="http://schemas.openxmlformats.org/officeDocument/2006/relationships/customXml" Target="../ink/ink245.xml"/><Relationship Id="rId305" Type="http://schemas.openxmlformats.org/officeDocument/2006/relationships/customXml" Target="../ink/ink252.xml"/><Relationship Id="rId347" Type="http://schemas.openxmlformats.org/officeDocument/2006/relationships/image" Target="../media/image270.png"/><Relationship Id="rId44" Type="http://schemas.openxmlformats.org/officeDocument/2006/relationships/customXml" Target="../ink/ink121.xml"/><Relationship Id="rId86" Type="http://schemas.openxmlformats.org/officeDocument/2006/relationships/customXml" Target="../ink/ink142.xml"/><Relationship Id="rId151" Type="http://schemas.openxmlformats.org/officeDocument/2006/relationships/customXml" Target="../ink/ink175.xml"/><Relationship Id="rId389" Type="http://schemas.openxmlformats.org/officeDocument/2006/relationships/image" Target="../media/image290.png"/><Relationship Id="rId193" Type="http://schemas.openxmlformats.org/officeDocument/2006/relationships/customXml" Target="../ink/ink196.xml"/><Relationship Id="rId207" Type="http://schemas.openxmlformats.org/officeDocument/2006/relationships/customXml" Target="../ink/ink203.xml"/><Relationship Id="rId249" Type="http://schemas.openxmlformats.org/officeDocument/2006/relationships/customXml" Target="../ink/ink224.xml"/><Relationship Id="rId414" Type="http://schemas.openxmlformats.org/officeDocument/2006/relationships/customXml" Target="../ink/ink308.xml"/><Relationship Id="rId456" Type="http://schemas.openxmlformats.org/officeDocument/2006/relationships/customXml" Target="../ink/ink329.xml"/><Relationship Id="rId13" Type="http://schemas.openxmlformats.org/officeDocument/2006/relationships/image" Target="../media/image105.png"/><Relationship Id="rId109" Type="http://schemas.openxmlformats.org/officeDocument/2006/relationships/customXml" Target="../ink/ink154.xml"/><Relationship Id="rId260" Type="http://schemas.openxmlformats.org/officeDocument/2006/relationships/image" Target="../media/image227.png"/><Relationship Id="rId316" Type="http://schemas.openxmlformats.org/officeDocument/2006/relationships/image" Target="../media/image255.png"/><Relationship Id="rId55" Type="http://schemas.openxmlformats.org/officeDocument/2006/relationships/image" Target="../media/image126.png"/><Relationship Id="rId97" Type="http://schemas.openxmlformats.org/officeDocument/2006/relationships/customXml" Target="../ink/ink148.xml"/><Relationship Id="rId120" Type="http://schemas.openxmlformats.org/officeDocument/2006/relationships/image" Target="../media/image157.png"/><Relationship Id="rId358" Type="http://schemas.openxmlformats.org/officeDocument/2006/relationships/customXml" Target="../ink/ink279.xml"/><Relationship Id="rId162" Type="http://schemas.openxmlformats.org/officeDocument/2006/relationships/image" Target="../media/image178.png"/><Relationship Id="rId218" Type="http://schemas.openxmlformats.org/officeDocument/2006/relationships/image" Target="../media/image206.png"/><Relationship Id="rId425" Type="http://schemas.openxmlformats.org/officeDocument/2006/relationships/image" Target="../media/image308.png"/><Relationship Id="rId467" Type="http://schemas.openxmlformats.org/officeDocument/2006/relationships/image" Target="../media/image329.png"/><Relationship Id="rId271" Type="http://schemas.openxmlformats.org/officeDocument/2006/relationships/customXml" Target="../ink/ink235.xml"/><Relationship Id="rId24" Type="http://schemas.openxmlformats.org/officeDocument/2006/relationships/customXml" Target="../ink/ink111.xml"/><Relationship Id="rId66" Type="http://schemas.openxmlformats.org/officeDocument/2006/relationships/customXml" Target="../ink/ink132.xml"/><Relationship Id="rId131" Type="http://schemas.openxmlformats.org/officeDocument/2006/relationships/customXml" Target="../ink/ink165.xml"/><Relationship Id="rId327" Type="http://schemas.openxmlformats.org/officeDocument/2006/relationships/image" Target="../media/image260.png"/><Relationship Id="rId369" Type="http://schemas.openxmlformats.org/officeDocument/2006/relationships/customXml" Target="../ink/ink285.xml"/><Relationship Id="rId173" Type="http://schemas.openxmlformats.org/officeDocument/2006/relationships/customXml" Target="../ink/ink186.xml"/><Relationship Id="rId229" Type="http://schemas.openxmlformats.org/officeDocument/2006/relationships/customXml" Target="../ink/ink214.xml"/><Relationship Id="rId380" Type="http://schemas.openxmlformats.org/officeDocument/2006/relationships/image" Target="../media/image286.png"/><Relationship Id="rId436" Type="http://schemas.openxmlformats.org/officeDocument/2006/relationships/customXml" Target="../ink/ink319.xml"/><Relationship Id="rId240" Type="http://schemas.openxmlformats.org/officeDocument/2006/relationships/image" Target="../media/image217.png"/><Relationship Id="rId35" Type="http://schemas.openxmlformats.org/officeDocument/2006/relationships/image" Target="../media/image116.png"/><Relationship Id="rId77" Type="http://schemas.openxmlformats.org/officeDocument/2006/relationships/image" Target="../media/image137.png"/><Relationship Id="rId100" Type="http://schemas.openxmlformats.org/officeDocument/2006/relationships/image" Target="../media/image147.png"/><Relationship Id="rId282" Type="http://schemas.openxmlformats.org/officeDocument/2006/relationships/image" Target="../media/image238.png"/><Relationship Id="rId338" Type="http://schemas.openxmlformats.org/officeDocument/2006/relationships/customXml" Target="../ink/ink269.xml"/><Relationship Id="rId8" Type="http://schemas.openxmlformats.org/officeDocument/2006/relationships/customXml" Target="../ink/ink103.xml"/><Relationship Id="rId142" Type="http://schemas.openxmlformats.org/officeDocument/2006/relationships/image" Target="../media/image168.png"/><Relationship Id="rId184" Type="http://schemas.openxmlformats.org/officeDocument/2006/relationships/image" Target="../media/image189.png"/><Relationship Id="rId391" Type="http://schemas.openxmlformats.org/officeDocument/2006/relationships/image" Target="../media/image291.png"/><Relationship Id="rId405" Type="http://schemas.openxmlformats.org/officeDocument/2006/relationships/image" Target="../media/image298.png"/><Relationship Id="rId447" Type="http://schemas.openxmlformats.org/officeDocument/2006/relationships/image" Target="../media/image319.png"/><Relationship Id="rId251" Type="http://schemas.openxmlformats.org/officeDocument/2006/relationships/customXml" Target="../ink/ink225.xml"/><Relationship Id="rId46" Type="http://schemas.openxmlformats.org/officeDocument/2006/relationships/customXml" Target="../ink/ink122.xml"/><Relationship Id="rId293" Type="http://schemas.openxmlformats.org/officeDocument/2006/relationships/customXml" Target="../ink/ink246.xml"/><Relationship Id="rId307" Type="http://schemas.openxmlformats.org/officeDocument/2006/relationships/customXml" Target="../ink/ink253.xml"/><Relationship Id="rId349" Type="http://schemas.openxmlformats.org/officeDocument/2006/relationships/image" Target="../media/image271.png"/><Relationship Id="rId88" Type="http://schemas.openxmlformats.org/officeDocument/2006/relationships/customXml" Target="../ink/ink143.xml"/><Relationship Id="rId111" Type="http://schemas.openxmlformats.org/officeDocument/2006/relationships/customXml" Target="../ink/ink155.xml"/><Relationship Id="rId153" Type="http://schemas.openxmlformats.org/officeDocument/2006/relationships/customXml" Target="../ink/ink176.xml"/><Relationship Id="rId195" Type="http://schemas.openxmlformats.org/officeDocument/2006/relationships/customXml" Target="../ink/ink197.xml"/><Relationship Id="rId209" Type="http://schemas.openxmlformats.org/officeDocument/2006/relationships/customXml" Target="../ink/ink204.xml"/><Relationship Id="rId360" Type="http://schemas.openxmlformats.org/officeDocument/2006/relationships/image" Target="../media/image276.png"/><Relationship Id="rId416" Type="http://schemas.openxmlformats.org/officeDocument/2006/relationships/customXml" Target="../ink/ink309.xml"/><Relationship Id="rId220" Type="http://schemas.openxmlformats.org/officeDocument/2006/relationships/image" Target="../media/image207.png"/><Relationship Id="rId458" Type="http://schemas.openxmlformats.org/officeDocument/2006/relationships/customXml" Target="../ink/ink330.xml"/><Relationship Id="rId15" Type="http://schemas.openxmlformats.org/officeDocument/2006/relationships/image" Target="../media/image106.png"/><Relationship Id="rId57" Type="http://schemas.openxmlformats.org/officeDocument/2006/relationships/image" Target="../media/image127.png"/><Relationship Id="rId262" Type="http://schemas.openxmlformats.org/officeDocument/2006/relationships/image" Target="../media/image228.png"/><Relationship Id="rId318" Type="http://schemas.openxmlformats.org/officeDocument/2006/relationships/image" Target="../media/image256.png"/><Relationship Id="rId99" Type="http://schemas.openxmlformats.org/officeDocument/2006/relationships/customXml" Target="../ink/ink149.xml"/><Relationship Id="rId122" Type="http://schemas.openxmlformats.org/officeDocument/2006/relationships/image" Target="../media/image158.png"/><Relationship Id="rId164" Type="http://schemas.openxmlformats.org/officeDocument/2006/relationships/image" Target="../media/image179.png"/><Relationship Id="rId371" Type="http://schemas.openxmlformats.org/officeDocument/2006/relationships/customXml" Target="../ink/ink286.xml"/><Relationship Id="rId427" Type="http://schemas.openxmlformats.org/officeDocument/2006/relationships/image" Target="../media/image309.png"/><Relationship Id="rId469" Type="http://schemas.openxmlformats.org/officeDocument/2006/relationships/image" Target="../media/image330.png"/><Relationship Id="rId26" Type="http://schemas.openxmlformats.org/officeDocument/2006/relationships/customXml" Target="../ink/ink112.xml"/><Relationship Id="rId231" Type="http://schemas.openxmlformats.org/officeDocument/2006/relationships/customXml" Target="../ink/ink215.xml"/><Relationship Id="rId273" Type="http://schemas.openxmlformats.org/officeDocument/2006/relationships/customXml" Target="../ink/ink236.xml"/><Relationship Id="rId329" Type="http://schemas.openxmlformats.org/officeDocument/2006/relationships/image" Target="../media/image261.png"/><Relationship Id="rId68" Type="http://schemas.openxmlformats.org/officeDocument/2006/relationships/customXml" Target="../ink/ink133.xml"/><Relationship Id="rId133" Type="http://schemas.openxmlformats.org/officeDocument/2006/relationships/customXml" Target="../ink/ink166.xml"/><Relationship Id="rId175" Type="http://schemas.openxmlformats.org/officeDocument/2006/relationships/customXml" Target="../ink/ink187.xml"/><Relationship Id="rId340" Type="http://schemas.openxmlformats.org/officeDocument/2006/relationships/customXml" Target="../ink/ink270.xml"/><Relationship Id="rId200" Type="http://schemas.openxmlformats.org/officeDocument/2006/relationships/image" Target="../media/image197.png"/><Relationship Id="rId382" Type="http://schemas.openxmlformats.org/officeDocument/2006/relationships/image" Target="../media/image287.png"/><Relationship Id="rId438" Type="http://schemas.openxmlformats.org/officeDocument/2006/relationships/customXml" Target="../ink/ink320.xml"/><Relationship Id="rId242" Type="http://schemas.openxmlformats.org/officeDocument/2006/relationships/image" Target="../media/image218.png"/><Relationship Id="rId284" Type="http://schemas.openxmlformats.org/officeDocument/2006/relationships/image" Target="../media/image239.png"/><Relationship Id="rId37" Type="http://schemas.openxmlformats.org/officeDocument/2006/relationships/image" Target="../media/image117.png"/><Relationship Id="rId79" Type="http://schemas.openxmlformats.org/officeDocument/2006/relationships/image" Target="../media/image138.png"/><Relationship Id="rId102" Type="http://schemas.openxmlformats.org/officeDocument/2006/relationships/image" Target="../media/image148.png"/><Relationship Id="rId144" Type="http://schemas.openxmlformats.org/officeDocument/2006/relationships/image" Target="../media/image169.png"/><Relationship Id="rId90" Type="http://schemas.openxmlformats.org/officeDocument/2006/relationships/customXml" Target="../ink/ink144.xml"/><Relationship Id="rId186" Type="http://schemas.openxmlformats.org/officeDocument/2006/relationships/image" Target="../media/image190.png"/><Relationship Id="rId351" Type="http://schemas.openxmlformats.org/officeDocument/2006/relationships/image" Target="../media/image272.png"/><Relationship Id="rId393" Type="http://schemas.openxmlformats.org/officeDocument/2006/relationships/image" Target="../media/image292.png"/><Relationship Id="rId407" Type="http://schemas.openxmlformats.org/officeDocument/2006/relationships/image" Target="../media/image299.png"/><Relationship Id="rId449" Type="http://schemas.openxmlformats.org/officeDocument/2006/relationships/image" Target="../media/image320.png"/><Relationship Id="rId211" Type="http://schemas.openxmlformats.org/officeDocument/2006/relationships/customXml" Target="../ink/ink205.xml"/><Relationship Id="rId253" Type="http://schemas.openxmlformats.org/officeDocument/2006/relationships/customXml" Target="../ink/ink226.xml"/><Relationship Id="rId295" Type="http://schemas.openxmlformats.org/officeDocument/2006/relationships/customXml" Target="../ink/ink247.xml"/><Relationship Id="rId309" Type="http://schemas.openxmlformats.org/officeDocument/2006/relationships/customXml" Target="../ink/ink254.xml"/><Relationship Id="rId460" Type="http://schemas.openxmlformats.org/officeDocument/2006/relationships/customXml" Target="../ink/ink331.xml"/><Relationship Id="rId48" Type="http://schemas.openxmlformats.org/officeDocument/2006/relationships/customXml" Target="../ink/ink123.xml"/><Relationship Id="rId113" Type="http://schemas.openxmlformats.org/officeDocument/2006/relationships/customXml" Target="../ink/ink156.xml"/><Relationship Id="rId320" Type="http://schemas.openxmlformats.org/officeDocument/2006/relationships/customXml" Target="../ink/ink260.xml"/><Relationship Id="rId155" Type="http://schemas.openxmlformats.org/officeDocument/2006/relationships/customXml" Target="../ink/ink177.xml"/><Relationship Id="rId197" Type="http://schemas.openxmlformats.org/officeDocument/2006/relationships/customXml" Target="../ink/ink198.xml"/><Relationship Id="rId362" Type="http://schemas.openxmlformats.org/officeDocument/2006/relationships/image" Target="../media/image277.png"/><Relationship Id="rId418" Type="http://schemas.openxmlformats.org/officeDocument/2006/relationships/customXml" Target="../ink/ink310.xml"/><Relationship Id="rId222" Type="http://schemas.openxmlformats.org/officeDocument/2006/relationships/image" Target="../media/image208.png"/><Relationship Id="rId264" Type="http://schemas.openxmlformats.org/officeDocument/2006/relationships/image" Target="../media/image229.png"/><Relationship Id="rId471" Type="http://schemas.openxmlformats.org/officeDocument/2006/relationships/image" Target="../media/image331.png"/><Relationship Id="rId17" Type="http://schemas.openxmlformats.org/officeDocument/2006/relationships/image" Target="../media/image107.png"/><Relationship Id="rId59" Type="http://schemas.openxmlformats.org/officeDocument/2006/relationships/image" Target="../media/image128.png"/><Relationship Id="rId124" Type="http://schemas.openxmlformats.org/officeDocument/2006/relationships/image" Target="../media/image159.png"/><Relationship Id="rId70" Type="http://schemas.openxmlformats.org/officeDocument/2006/relationships/customXml" Target="../ink/ink134.xml"/><Relationship Id="rId166" Type="http://schemas.openxmlformats.org/officeDocument/2006/relationships/image" Target="../media/image180.png"/><Relationship Id="rId331" Type="http://schemas.openxmlformats.org/officeDocument/2006/relationships/image" Target="../media/image262.png"/><Relationship Id="rId373" Type="http://schemas.openxmlformats.org/officeDocument/2006/relationships/customXml" Target="../ink/ink287.xml"/><Relationship Id="rId429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233" Type="http://schemas.openxmlformats.org/officeDocument/2006/relationships/customXml" Target="../ink/ink216.xml"/><Relationship Id="rId440" Type="http://schemas.openxmlformats.org/officeDocument/2006/relationships/customXml" Target="../ink/ink321.xml"/><Relationship Id="rId28" Type="http://schemas.openxmlformats.org/officeDocument/2006/relationships/customXml" Target="../ink/ink113.xml"/><Relationship Id="rId275" Type="http://schemas.openxmlformats.org/officeDocument/2006/relationships/customXml" Target="../ink/ink237.xml"/><Relationship Id="rId300" Type="http://schemas.openxmlformats.org/officeDocument/2006/relationships/image" Target="../media/image247.png"/><Relationship Id="rId81" Type="http://schemas.openxmlformats.org/officeDocument/2006/relationships/image" Target="../media/image139.png"/><Relationship Id="rId135" Type="http://schemas.openxmlformats.org/officeDocument/2006/relationships/customXml" Target="../ink/ink167.xml"/><Relationship Id="rId177" Type="http://schemas.openxmlformats.org/officeDocument/2006/relationships/customXml" Target="../ink/ink188.xml"/><Relationship Id="rId342" Type="http://schemas.openxmlformats.org/officeDocument/2006/relationships/customXml" Target="../ink/ink271.xml"/><Relationship Id="rId384" Type="http://schemas.openxmlformats.org/officeDocument/2006/relationships/image" Target="../media/image288.png"/><Relationship Id="rId202" Type="http://schemas.openxmlformats.org/officeDocument/2006/relationships/image" Target="../media/image198.png"/><Relationship Id="rId244" Type="http://schemas.openxmlformats.org/officeDocument/2006/relationships/image" Target="../media/image219.png"/><Relationship Id="rId39" Type="http://schemas.openxmlformats.org/officeDocument/2006/relationships/image" Target="../media/image118.png"/><Relationship Id="rId286" Type="http://schemas.openxmlformats.org/officeDocument/2006/relationships/image" Target="../media/image240.png"/><Relationship Id="rId451" Type="http://schemas.openxmlformats.org/officeDocument/2006/relationships/image" Target="../media/image321.png"/><Relationship Id="rId50" Type="http://schemas.openxmlformats.org/officeDocument/2006/relationships/customXml" Target="../ink/ink124.xml"/><Relationship Id="rId104" Type="http://schemas.openxmlformats.org/officeDocument/2006/relationships/image" Target="../media/image149.png"/><Relationship Id="rId146" Type="http://schemas.openxmlformats.org/officeDocument/2006/relationships/image" Target="../media/image170.png"/><Relationship Id="rId188" Type="http://schemas.openxmlformats.org/officeDocument/2006/relationships/image" Target="../media/image191.png"/><Relationship Id="rId311" Type="http://schemas.openxmlformats.org/officeDocument/2006/relationships/customXml" Target="../ink/ink255.xml"/><Relationship Id="rId353" Type="http://schemas.openxmlformats.org/officeDocument/2006/relationships/image" Target="../media/image273.png"/><Relationship Id="rId395" Type="http://schemas.openxmlformats.org/officeDocument/2006/relationships/image" Target="../media/image293.png"/><Relationship Id="rId409" Type="http://schemas.openxmlformats.org/officeDocument/2006/relationships/image" Target="../media/image300.png"/><Relationship Id="rId92" Type="http://schemas.openxmlformats.org/officeDocument/2006/relationships/customXml" Target="../ink/ink145.xml"/><Relationship Id="rId213" Type="http://schemas.openxmlformats.org/officeDocument/2006/relationships/customXml" Target="../ink/ink206.xml"/><Relationship Id="rId420" Type="http://schemas.openxmlformats.org/officeDocument/2006/relationships/customXml" Target="../ink/ink311.xml"/><Relationship Id="rId255" Type="http://schemas.openxmlformats.org/officeDocument/2006/relationships/customXml" Target="../ink/ink227.xml"/><Relationship Id="rId297" Type="http://schemas.openxmlformats.org/officeDocument/2006/relationships/customXml" Target="../ink/ink248.xml"/><Relationship Id="rId462" Type="http://schemas.openxmlformats.org/officeDocument/2006/relationships/customXml" Target="../ink/ink332.xml"/><Relationship Id="rId115" Type="http://schemas.openxmlformats.org/officeDocument/2006/relationships/customXml" Target="../ink/ink157.xml"/><Relationship Id="rId157" Type="http://schemas.openxmlformats.org/officeDocument/2006/relationships/customXml" Target="../ink/ink178.xml"/><Relationship Id="rId322" Type="http://schemas.openxmlformats.org/officeDocument/2006/relationships/customXml" Target="../ink/ink261.xml"/><Relationship Id="rId364" Type="http://schemas.openxmlformats.org/officeDocument/2006/relationships/image" Target="../media/image278.png"/><Relationship Id="rId61" Type="http://schemas.openxmlformats.org/officeDocument/2006/relationships/image" Target="../media/image129.png"/><Relationship Id="rId199" Type="http://schemas.openxmlformats.org/officeDocument/2006/relationships/customXml" Target="../ink/ink199.xml"/><Relationship Id="rId19" Type="http://schemas.openxmlformats.org/officeDocument/2006/relationships/image" Target="../media/image108.png"/><Relationship Id="rId224" Type="http://schemas.openxmlformats.org/officeDocument/2006/relationships/image" Target="../media/image209.png"/><Relationship Id="rId266" Type="http://schemas.openxmlformats.org/officeDocument/2006/relationships/image" Target="../media/image230.png"/><Relationship Id="rId431" Type="http://schemas.openxmlformats.org/officeDocument/2006/relationships/image" Target="../media/image311.png"/><Relationship Id="rId473" Type="http://schemas.openxmlformats.org/officeDocument/2006/relationships/image" Target="../media/image33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98.png"/><Relationship Id="rId324" Type="http://schemas.openxmlformats.org/officeDocument/2006/relationships/customXml" Target="../ink/ink499.xml"/><Relationship Id="rId531" Type="http://schemas.openxmlformats.org/officeDocument/2006/relationships/image" Target="../media/image521.png"/><Relationship Id="rId629" Type="http://schemas.openxmlformats.org/officeDocument/2006/relationships/image" Target="../media/image569.png"/><Relationship Id="rId170" Type="http://schemas.openxmlformats.org/officeDocument/2006/relationships/customXml" Target="../ink/ink422.xml"/><Relationship Id="rId268" Type="http://schemas.openxmlformats.org/officeDocument/2006/relationships/customXml" Target="../ink/ink471.xml"/><Relationship Id="rId475" Type="http://schemas.openxmlformats.org/officeDocument/2006/relationships/customXml" Target="../ink/ink575.xml"/><Relationship Id="rId32" Type="http://schemas.openxmlformats.org/officeDocument/2006/relationships/customXml" Target="../ink/ink353.xml"/><Relationship Id="rId128" Type="http://schemas.openxmlformats.org/officeDocument/2006/relationships/customXml" Target="../ink/ink401.xml"/><Relationship Id="rId335" Type="http://schemas.openxmlformats.org/officeDocument/2006/relationships/image" Target="../media/image425.png"/><Relationship Id="rId542" Type="http://schemas.openxmlformats.org/officeDocument/2006/relationships/customXml" Target="../ink/ink609.xml"/><Relationship Id="rId181" Type="http://schemas.openxmlformats.org/officeDocument/2006/relationships/image" Target="../media/image378.png"/><Relationship Id="rId402" Type="http://schemas.openxmlformats.org/officeDocument/2006/relationships/customXml" Target="../ink/ink538.xml"/><Relationship Id="rId279" Type="http://schemas.openxmlformats.org/officeDocument/2006/relationships/image" Target="../media/image122.png"/><Relationship Id="rId486" Type="http://schemas.openxmlformats.org/officeDocument/2006/relationships/image" Target="../media/image499.png"/><Relationship Id="rId43" Type="http://schemas.openxmlformats.org/officeDocument/2006/relationships/image" Target="../media/image309.png"/><Relationship Id="rId139" Type="http://schemas.openxmlformats.org/officeDocument/2006/relationships/image" Target="../media/image357.png"/><Relationship Id="rId346" Type="http://schemas.openxmlformats.org/officeDocument/2006/relationships/customXml" Target="../ink/ink510.xml"/><Relationship Id="rId553" Type="http://schemas.openxmlformats.org/officeDocument/2006/relationships/customXml" Target="../ink/ink615.xml"/><Relationship Id="rId192" Type="http://schemas.openxmlformats.org/officeDocument/2006/relationships/customXml" Target="../ink/ink433.xml"/><Relationship Id="rId206" Type="http://schemas.openxmlformats.org/officeDocument/2006/relationships/customXml" Target="../ink/ink440.xml"/><Relationship Id="rId413" Type="http://schemas.openxmlformats.org/officeDocument/2006/relationships/image" Target="../media/image463.png"/><Relationship Id="rId497" Type="http://schemas.openxmlformats.org/officeDocument/2006/relationships/customXml" Target="../ink/ink586.xml"/><Relationship Id="rId620" Type="http://schemas.openxmlformats.org/officeDocument/2006/relationships/image" Target="../media/image565.png"/><Relationship Id="rId357" Type="http://schemas.openxmlformats.org/officeDocument/2006/relationships/image" Target="../media/image436.png"/><Relationship Id="rId54" Type="http://schemas.openxmlformats.org/officeDocument/2006/relationships/customXml" Target="../ink/ink364.xml"/><Relationship Id="rId217" Type="http://schemas.openxmlformats.org/officeDocument/2006/relationships/image" Target="../media/image396.png"/><Relationship Id="rId564" Type="http://schemas.openxmlformats.org/officeDocument/2006/relationships/image" Target="../media/image537.png"/><Relationship Id="rId424" Type="http://schemas.openxmlformats.org/officeDocument/2006/relationships/customXml" Target="../ink/ink549.xml"/><Relationship Id="rId631" Type="http://schemas.openxmlformats.org/officeDocument/2006/relationships/image" Target="../media/image570.png"/><Relationship Id="rId270" Type="http://schemas.openxmlformats.org/officeDocument/2006/relationships/customXml" Target="../ink/ink472.xml"/><Relationship Id="rId65" Type="http://schemas.openxmlformats.org/officeDocument/2006/relationships/image" Target="../media/image320.png"/><Relationship Id="rId130" Type="http://schemas.openxmlformats.org/officeDocument/2006/relationships/customXml" Target="../ink/ink402.xml"/><Relationship Id="rId368" Type="http://schemas.openxmlformats.org/officeDocument/2006/relationships/customXml" Target="../ink/ink521.xml"/><Relationship Id="rId575" Type="http://schemas.openxmlformats.org/officeDocument/2006/relationships/customXml" Target="../ink/ink626.xml"/><Relationship Id="rId228" Type="http://schemas.openxmlformats.org/officeDocument/2006/relationships/customXml" Target="../ink/ink451.xml"/><Relationship Id="rId435" Type="http://schemas.openxmlformats.org/officeDocument/2006/relationships/image" Target="../media/image474.png"/><Relationship Id="rId642" Type="http://schemas.openxmlformats.org/officeDocument/2006/relationships/image" Target="../media/image575.png"/><Relationship Id="rId281" Type="http://schemas.openxmlformats.org/officeDocument/2006/relationships/image" Target="../media/image123.png"/><Relationship Id="rId502" Type="http://schemas.openxmlformats.org/officeDocument/2006/relationships/image" Target="../media/image507.png"/><Relationship Id="rId76" Type="http://schemas.openxmlformats.org/officeDocument/2006/relationships/customXml" Target="../ink/ink375.xml"/><Relationship Id="rId141" Type="http://schemas.openxmlformats.org/officeDocument/2006/relationships/image" Target="../media/image358.png"/><Relationship Id="rId379" Type="http://schemas.openxmlformats.org/officeDocument/2006/relationships/image" Target="../media/image446.png"/><Relationship Id="rId586" Type="http://schemas.openxmlformats.org/officeDocument/2006/relationships/image" Target="../media/image548.png"/><Relationship Id="rId7" Type="http://schemas.openxmlformats.org/officeDocument/2006/relationships/image" Target="../media/image282.png"/><Relationship Id="rId239" Type="http://schemas.openxmlformats.org/officeDocument/2006/relationships/image" Target="../media/image407.png"/><Relationship Id="rId446" Type="http://schemas.openxmlformats.org/officeDocument/2006/relationships/customXml" Target="../ink/ink560.xml"/><Relationship Id="rId653" Type="http://schemas.openxmlformats.org/officeDocument/2006/relationships/customXml" Target="../ink/ink666.xml"/><Relationship Id="rId292" Type="http://schemas.openxmlformats.org/officeDocument/2006/relationships/customXml" Target="../ink/ink483.xml"/><Relationship Id="rId306" Type="http://schemas.openxmlformats.org/officeDocument/2006/relationships/customXml" Target="../ink/ink490.xml"/><Relationship Id="rId87" Type="http://schemas.openxmlformats.org/officeDocument/2006/relationships/image" Target="../media/image331.png"/><Relationship Id="rId513" Type="http://schemas.openxmlformats.org/officeDocument/2006/relationships/image" Target="../media/image512.png"/><Relationship Id="rId597" Type="http://schemas.openxmlformats.org/officeDocument/2006/relationships/customXml" Target="../ink/ink637.xml"/><Relationship Id="rId152" Type="http://schemas.openxmlformats.org/officeDocument/2006/relationships/customXml" Target="../ink/ink413.xml"/><Relationship Id="rId457" Type="http://schemas.openxmlformats.org/officeDocument/2006/relationships/image" Target="../media/image485.png"/><Relationship Id="rId664" Type="http://schemas.openxmlformats.org/officeDocument/2006/relationships/image" Target="../media/image586.png"/><Relationship Id="rId14" Type="http://schemas.openxmlformats.org/officeDocument/2006/relationships/customXml" Target="../ink/ink344.xml"/><Relationship Id="rId317" Type="http://schemas.openxmlformats.org/officeDocument/2006/relationships/image" Target="../media/image416.png"/><Relationship Id="rId524" Type="http://schemas.openxmlformats.org/officeDocument/2006/relationships/customXml" Target="../ink/ink600.xml"/><Relationship Id="rId98" Type="http://schemas.openxmlformats.org/officeDocument/2006/relationships/customXml" Target="../ink/ink386.xml"/><Relationship Id="rId163" Type="http://schemas.openxmlformats.org/officeDocument/2006/relationships/image" Target="../media/image369.png"/><Relationship Id="rId370" Type="http://schemas.openxmlformats.org/officeDocument/2006/relationships/customXml" Target="../ink/ink522.xml"/><Relationship Id="rId230" Type="http://schemas.openxmlformats.org/officeDocument/2006/relationships/customXml" Target="../ink/ink452.xml"/><Relationship Id="rId468" Type="http://schemas.openxmlformats.org/officeDocument/2006/relationships/image" Target="../media/image490.png"/><Relationship Id="rId25" Type="http://schemas.openxmlformats.org/officeDocument/2006/relationships/image" Target="../media/image300.png"/><Relationship Id="rId328" Type="http://schemas.openxmlformats.org/officeDocument/2006/relationships/customXml" Target="../ink/ink501.xml"/><Relationship Id="rId535" Type="http://schemas.openxmlformats.org/officeDocument/2006/relationships/image" Target="../media/image523.png"/><Relationship Id="rId174" Type="http://schemas.openxmlformats.org/officeDocument/2006/relationships/customXml" Target="../ink/ink424.xml"/><Relationship Id="rId381" Type="http://schemas.openxmlformats.org/officeDocument/2006/relationships/image" Target="../media/image447.png"/><Relationship Id="rId602" Type="http://schemas.openxmlformats.org/officeDocument/2006/relationships/image" Target="../media/image556.png"/><Relationship Id="rId241" Type="http://schemas.openxmlformats.org/officeDocument/2006/relationships/image" Target="../media/image408.png"/><Relationship Id="rId479" Type="http://schemas.openxmlformats.org/officeDocument/2006/relationships/customXml" Target="../ink/ink577.xml"/><Relationship Id="rId36" Type="http://schemas.openxmlformats.org/officeDocument/2006/relationships/customXml" Target="../ink/ink355.xml"/><Relationship Id="rId339" Type="http://schemas.openxmlformats.org/officeDocument/2006/relationships/image" Target="../media/image427.png"/><Relationship Id="rId546" Type="http://schemas.openxmlformats.org/officeDocument/2006/relationships/customXml" Target="../ink/ink611.xml"/><Relationship Id="rId101" Type="http://schemas.openxmlformats.org/officeDocument/2006/relationships/image" Target="../media/image338.png"/><Relationship Id="rId185" Type="http://schemas.openxmlformats.org/officeDocument/2006/relationships/image" Target="../media/image380.png"/><Relationship Id="rId406" Type="http://schemas.openxmlformats.org/officeDocument/2006/relationships/customXml" Target="../ink/ink540.xml"/><Relationship Id="rId392" Type="http://schemas.openxmlformats.org/officeDocument/2006/relationships/customXml" Target="../ink/ink533.xml"/><Relationship Id="rId613" Type="http://schemas.openxmlformats.org/officeDocument/2006/relationships/customXml" Target="../ink/ink645.xml"/><Relationship Id="rId252" Type="http://schemas.openxmlformats.org/officeDocument/2006/relationships/customXml" Target="../ink/ink463.xml"/><Relationship Id="rId47" Type="http://schemas.openxmlformats.org/officeDocument/2006/relationships/image" Target="../media/image311.png"/><Relationship Id="rId112" Type="http://schemas.openxmlformats.org/officeDocument/2006/relationships/customXml" Target="../ink/ink393.xml"/><Relationship Id="rId557" Type="http://schemas.openxmlformats.org/officeDocument/2006/relationships/customXml" Target="../ink/ink617.xml"/><Relationship Id="rId196" Type="http://schemas.openxmlformats.org/officeDocument/2006/relationships/customXml" Target="../ink/ink435.xml"/><Relationship Id="rId417" Type="http://schemas.openxmlformats.org/officeDocument/2006/relationships/image" Target="../media/image465.png"/><Relationship Id="rId624" Type="http://schemas.openxmlformats.org/officeDocument/2006/relationships/image" Target="../media/image567.png"/><Relationship Id="rId263" Type="http://schemas.openxmlformats.org/officeDocument/2006/relationships/image" Target="../media/image114.png"/><Relationship Id="rId470" Type="http://schemas.openxmlformats.org/officeDocument/2006/relationships/image" Target="../media/image491.png"/><Relationship Id="rId58" Type="http://schemas.openxmlformats.org/officeDocument/2006/relationships/customXml" Target="../ink/ink366.xml"/><Relationship Id="rId123" Type="http://schemas.openxmlformats.org/officeDocument/2006/relationships/image" Target="../media/image349.png"/><Relationship Id="rId330" Type="http://schemas.openxmlformats.org/officeDocument/2006/relationships/customXml" Target="../ink/ink502.xml"/><Relationship Id="rId568" Type="http://schemas.openxmlformats.org/officeDocument/2006/relationships/image" Target="../media/image539.png"/><Relationship Id="rId428" Type="http://schemas.openxmlformats.org/officeDocument/2006/relationships/customXml" Target="../ink/ink551.xml"/><Relationship Id="rId635" Type="http://schemas.openxmlformats.org/officeDocument/2006/relationships/image" Target="../media/image572.png"/><Relationship Id="rId274" Type="http://schemas.openxmlformats.org/officeDocument/2006/relationships/customXml" Target="../ink/ink474.xml"/><Relationship Id="rId481" Type="http://schemas.openxmlformats.org/officeDocument/2006/relationships/customXml" Target="../ink/ink578.xml"/><Relationship Id="rId27" Type="http://schemas.openxmlformats.org/officeDocument/2006/relationships/image" Target="../media/image301.png"/><Relationship Id="rId69" Type="http://schemas.openxmlformats.org/officeDocument/2006/relationships/image" Target="../media/image322.png"/><Relationship Id="rId134" Type="http://schemas.openxmlformats.org/officeDocument/2006/relationships/customXml" Target="../ink/ink404.xml"/><Relationship Id="rId537" Type="http://schemas.openxmlformats.org/officeDocument/2006/relationships/image" Target="../media/image524.png"/><Relationship Id="rId579" Type="http://schemas.openxmlformats.org/officeDocument/2006/relationships/customXml" Target="../ink/ink628.xml"/><Relationship Id="rId80" Type="http://schemas.openxmlformats.org/officeDocument/2006/relationships/customXml" Target="../ink/ink377.xml"/><Relationship Id="rId176" Type="http://schemas.openxmlformats.org/officeDocument/2006/relationships/customXml" Target="../ink/ink425.xml"/><Relationship Id="rId341" Type="http://schemas.openxmlformats.org/officeDocument/2006/relationships/image" Target="../media/image428.png"/><Relationship Id="rId383" Type="http://schemas.openxmlformats.org/officeDocument/2006/relationships/image" Target="../media/image448.png"/><Relationship Id="rId439" Type="http://schemas.openxmlformats.org/officeDocument/2006/relationships/image" Target="../media/image476.png"/><Relationship Id="rId590" Type="http://schemas.openxmlformats.org/officeDocument/2006/relationships/image" Target="../media/image550.png"/><Relationship Id="rId604" Type="http://schemas.openxmlformats.org/officeDocument/2006/relationships/image" Target="../media/image557.png"/><Relationship Id="rId646" Type="http://schemas.openxmlformats.org/officeDocument/2006/relationships/image" Target="../media/image577.png"/><Relationship Id="rId201" Type="http://schemas.openxmlformats.org/officeDocument/2006/relationships/image" Target="../media/image388.png"/><Relationship Id="rId243" Type="http://schemas.openxmlformats.org/officeDocument/2006/relationships/image" Target="../media/image104.png"/><Relationship Id="rId285" Type="http://schemas.openxmlformats.org/officeDocument/2006/relationships/image" Target="../media/image125.png"/><Relationship Id="rId450" Type="http://schemas.openxmlformats.org/officeDocument/2006/relationships/customXml" Target="../ink/ink562.xml"/><Relationship Id="rId506" Type="http://schemas.openxmlformats.org/officeDocument/2006/relationships/customXml" Target="../ink/ink591.xml"/><Relationship Id="rId38" Type="http://schemas.openxmlformats.org/officeDocument/2006/relationships/customXml" Target="../ink/ink356.xml"/><Relationship Id="rId103" Type="http://schemas.openxmlformats.org/officeDocument/2006/relationships/image" Target="../media/image339.png"/><Relationship Id="rId310" Type="http://schemas.openxmlformats.org/officeDocument/2006/relationships/customXml" Target="../ink/ink492.xml"/><Relationship Id="rId492" Type="http://schemas.openxmlformats.org/officeDocument/2006/relationships/image" Target="../media/image502.png"/><Relationship Id="rId548" Type="http://schemas.openxmlformats.org/officeDocument/2006/relationships/customXml" Target="../ink/ink612.xml"/><Relationship Id="rId91" Type="http://schemas.openxmlformats.org/officeDocument/2006/relationships/image" Target="../media/image333.png"/><Relationship Id="rId145" Type="http://schemas.openxmlformats.org/officeDocument/2006/relationships/image" Target="../media/image360.png"/><Relationship Id="rId187" Type="http://schemas.openxmlformats.org/officeDocument/2006/relationships/image" Target="../media/image381.png"/><Relationship Id="rId352" Type="http://schemas.openxmlformats.org/officeDocument/2006/relationships/customXml" Target="../ink/ink513.xml"/><Relationship Id="rId394" Type="http://schemas.openxmlformats.org/officeDocument/2006/relationships/customXml" Target="../ink/ink534.xml"/><Relationship Id="rId408" Type="http://schemas.openxmlformats.org/officeDocument/2006/relationships/customXml" Target="../ink/ink541.xml"/><Relationship Id="rId615" Type="http://schemas.openxmlformats.org/officeDocument/2006/relationships/customXml" Target="../ink/ink646.xml"/><Relationship Id="rId212" Type="http://schemas.openxmlformats.org/officeDocument/2006/relationships/customXml" Target="../ink/ink443.xml"/><Relationship Id="rId254" Type="http://schemas.openxmlformats.org/officeDocument/2006/relationships/customXml" Target="../ink/ink464.xml"/><Relationship Id="rId657" Type="http://schemas.openxmlformats.org/officeDocument/2006/relationships/customXml" Target="../ink/ink668.xml"/><Relationship Id="rId49" Type="http://schemas.openxmlformats.org/officeDocument/2006/relationships/image" Target="../media/image312.png"/><Relationship Id="rId114" Type="http://schemas.openxmlformats.org/officeDocument/2006/relationships/customXml" Target="../ink/ink394.xml"/><Relationship Id="rId296" Type="http://schemas.openxmlformats.org/officeDocument/2006/relationships/customXml" Target="../ink/ink485.xml"/><Relationship Id="rId461" Type="http://schemas.openxmlformats.org/officeDocument/2006/relationships/image" Target="../media/image487.png"/><Relationship Id="rId517" Type="http://schemas.openxmlformats.org/officeDocument/2006/relationships/image" Target="../media/image514.png"/><Relationship Id="rId559" Type="http://schemas.openxmlformats.org/officeDocument/2006/relationships/customXml" Target="../ink/ink618.xml"/><Relationship Id="rId60" Type="http://schemas.openxmlformats.org/officeDocument/2006/relationships/customXml" Target="../ink/ink367.xml"/><Relationship Id="rId156" Type="http://schemas.openxmlformats.org/officeDocument/2006/relationships/customXml" Target="../ink/ink415.xml"/><Relationship Id="rId198" Type="http://schemas.openxmlformats.org/officeDocument/2006/relationships/customXml" Target="../ink/ink436.xml"/><Relationship Id="rId321" Type="http://schemas.openxmlformats.org/officeDocument/2006/relationships/image" Target="../media/image418.png"/><Relationship Id="rId363" Type="http://schemas.openxmlformats.org/officeDocument/2006/relationships/image" Target="../media/image439.png"/><Relationship Id="rId419" Type="http://schemas.openxmlformats.org/officeDocument/2006/relationships/image" Target="../media/image466.png"/><Relationship Id="rId570" Type="http://schemas.openxmlformats.org/officeDocument/2006/relationships/image" Target="../media/image540.png"/><Relationship Id="rId626" Type="http://schemas.openxmlformats.org/officeDocument/2006/relationships/customXml" Target="../ink/ink652.xml"/><Relationship Id="rId223" Type="http://schemas.openxmlformats.org/officeDocument/2006/relationships/image" Target="../media/image399.png"/><Relationship Id="rId430" Type="http://schemas.openxmlformats.org/officeDocument/2006/relationships/customXml" Target="../ink/ink552.xml"/><Relationship Id="rId668" Type="http://schemas.openxmlformats.org/officeDocument/2006/relationships/image" Target="../media/image588.png"/><Relationship Id="rId18" Type="http://schemas.openxmlformats.org/officeDocument/2006/relationships/customXml" Target="../ink/ink346.xml"/><Relationship Id="rId265" Type="http://schemas.openxmlformats.org/officeDocument/2006/relationships/image" Target="../media/image115.png"/><Relationship Id="rId472" Type="http://schemas.openxmlformats.org/officeDocument/2006/relationships/image" Target="../media/image492.png"/><Relationship Id="rId528" Type="http://schemas.openxmlformats.org/officeDocument/2006/relationships/customXml" Target="../ink/ink602.xml"/><Relationship Id="rId125" Type="http://schemas.openxmlformats.org/officeDocument/2006/relationships/image" Target="../media/image350.png"/><Relationship Id="rId167" Type="http://schemas.openxmlformats.org/officeDocument/2006/relationships/image" Target="../media/image371.png"/><Relationship Id="rId332" Type="http://schemas.openxmlformats.org/officeDocument/2006/relationships/customXml" Target="../ink/ink503.xml"/><Relationship Id="rId374" Type="http://schemas.openxmlformats.org/officeDocument/2006/relationships/customXml" Target="../ink/ink524.xml"/><Relationship Id="rId581" Type="http://schemas.openxmlformats.org/officeDocument/2006/relationships/customXml" Target="../ink/ink629.xml"/><Relationship Id="rId71" Type="http://schemas.openxmlformats.org/officeDocument/2006/relationships/image" Target="../media/image323.png"/><Relationship Id="rId234" Type="http://schemas.openxmlformats.org/officeDocument/2006/relationships/customXml" Target="../ink/ink454.xml"/><Relationship Id="rId637" Type="http://schemas.openxmlformats.org/officeDocument/2006/relationships/customXml" Target="../ink/ink658.xml"/><Relationship Id="rId2" Type="http://schemas.openxmlformats.org/officeDocument/2006/relationships/customXml" Target="../ink/ink338.xml"/><Relationship Id="rId29" Type="http://schemas.openxmlformats.org/officeDocument/2006/relationships/image" Target="../media/image302.png"/><Relationship Id="rId276" Type="http://schemas.openxmlformats.org/officeDocument/2006/relationships/customXml" Target="../ink/ink475.xml"/><Relationship Id="rId441" Type="http://schemas.openxmlformats.org/officeDocument/2006/relationships/image" Target="../media/image477.png"/><Relationship Id="rId483" Type="http://schemas.openxmlformats.org/officeDocument/2006/relationships/customXml" Target="../ink/ink579.xml"/><Relationship Id="rId539" Type="http://schemas.openxmlformats.org/officeDocument/2006/relationships/image" Target="../media/image525.png"/><Relationship Id="rId40" Type="http://schemas.openxmlformats.org/officeDocument/2006/relationships/customXml" Target="../ink/ink357.xml"/><Relationship Id="rId136" Type="http://schemas.openxmlformats.org/officeDocument/2006/relationships/customXml" Target="../ink/ink405.xml"/><Relationship Id="rId178" Type="http://schemas.openxmlformats.org/officeDocument/2006/relationships/customXml" Target="../ink/ink426.xml"/><Relationship Id="rId301" Type="http://schemas.openxmlformats.org/officeDocument/2006/relationships/image" Target="../media/image133.png"/><Relationship Id="rId343" Type="http://schemas.openxmlformats.org/officeDocument/2006/relationships/image" Target="../media/image429.png"/><Relationship Id="rId550" Type="http://schemas.openxmlformats.org/officeDocument/2006/relationships/customXml" Target="../ink/ink613.xml"/><Relationship Id="rId82" Type="http://schemas.openxmlformats.org/officeDocument/2006/relationships/customXml" Target="../ink/ink378.xml"/><Relationship Id="rId203" Type="http://schemas.openxmlformats.org/officeDocument/2006/relationships/image" Target="../media/image389.png"/><Relationship Id="rId385" Type="http://schemas.openxmlformats.org/officeDocument/2006/relationships/image" Target="../media/image449.png"/><Relationship Id="rId592" Type="http://schemas.openxmlformats.org/officeDocument/2006/relationships/image" Target="../media/image551.png"/><Relationship Id="rId606" Type="http://schemas.openxmlformats.org/officeDocument/2006/relationships/image" Target="../media/image558.png"/><Relationship Id="rId648" Type="http://schemas.openxmlformats.org/officeDocument/2006/relationships/image" Target="../media/image578.png"/><Relationship Id="rId245" Type="http://schemas.openxmlformats.org/officeDocument/2006/relationships/image" Target="../media/image105.png"/><Relationship Id="rId287" Type="http://schemas.openxmlformats.org/officeDocument/2006/relationships/image" Target="../media/image126.png"/><Relationship Id="rId410" Type="http://schemas.openxmlformats.org/officeDocument/2006/relationships/customXml" Target="../ink/ink542.xml"/><Relationship Id="rId452" Type="http://schemas.openxmlformats.org/officeDocument/2006/relationships/customXml" Target="../ink/ink563.xml"/><Relationship Id="rId494" Type="http://schemas.openxmlformats.org/officeDocument/2006/relationships/image" Target="../media/image503.png"/><Relationship Id="rId508" Type="http://schemas.openxmlformats.org/officeDocument/2006/relationships/customXml" Target="../ink/ink592.xml"/><Relationship Id="rId105" Type="http://schemas.openxmlformats.org/officeDocument/2006/relationships/image" Target="../media/image340.png"/><Relationship Id="rId147" Type="http://schemas.openxmlformats.org/officeDocument/2006/relationships/image" Target="../media/image361.png"/><Relationship Id="rId312" Type="http://schemas.openxmlformats.org/officeDocument/2006/relationships/customXml" Target="../ink/ink493.xml"/><Relationship Id="rId354" Type="http://schemas.openxmlformats.org/officeDocument/2006/relationships/customXml" Target="../ink/ink514.xml"/><Relationship Id="rId51" Type="http://schemas.openxmlformats.org/officeDocument/2006/relationships/image" Target="../media/image313.png"/><Relationship Id="rId93" Type="http://schemas.openxmlformats.org/officeDocument/2006/relationships/image" Target="../media/image334.png"/><Relationship Id="rId189" Type="http://schemas.openxmlformats.org/officeDocument/2006/relationships/image" Target="../media/image382.png"/><Relationship Id="rId396" Type="http://schemas.openxmlformats.org/officeDocument/2006/relationships/customXml" Target="../ink/ink535.xml"/><Relationship Id="rId561" Type="http://schemas.openxmlformats.org/officeDocument/2006/relationships/customXml" Target="../ink/ink619.xml"/><Relationship Id="rId617" Type="http://schemas.openxmlformats.org/officeDocument/2006/relationships/customXml" Target="../ink/ink647.xml"/><Relationship Id="rId659" Type="http://schemas.openxmlformats.org/officeDocument/2006/relationships/customXml" Target="../ink/ink669.xml"/><Relationship Id="rId214" Type="http://schemas.openxmlformats.org/officeDocument/2006/relationships/customXml" Target="../ink/ink444.xml"/><Relationship Id="rId256" Type="http://schemas.openxmlformats.org/officeDocument/2006/relationships/customXml" Target="../ink/ink465.xml"/><Relationship Id="rId298" Type="http://schemas.openxmlformats.org/officeDocument/2006/relationships/customXml" Target="../ink/ink486.xml"/><Relationship Id="rId421" Type="http://schemas.openxmlformats.org/officeDocument/2006/relationships/image" Target="../media/image467.png"/><Relationship Id="rId463" Type="http://schemas.openxmlformats.org/officeDocument/2006/relationships/image" Target="../media/image488.png"/><Relationship Id="rId519" Type="http://schemas.openxmlformats.org/officeDocument/2006/relationships/image" Target="../media/image515.png"/><Relationship Id="rId116" Type="http://schemas.openxmlformats.org/officeDocument/2006/relationships/customXml" Target="../ink/ink395.xml"/><Relationship Id="rId158" Type="http://schemas.openxmlformats.org/officeDocument/2006/relationships/customXml" Target="../ink/ink416.xml"/><Relationship Id="rId323" Type="http://schemas.openxmlformats.org/officeDocument/2006/relationships/image" Target="../media/image419.png"/><Relationship Id="rId530" Type="http://schemas.openxmlformats.org/officeDocument/2006/relationships/customXml" Target="../ink/ink603.xml"/><Relationship Id="rId20" Type="http://schemas.openxmlformats.org/officeDocument/2006/relationships/customXml" Target="../ink/ink347.xml"/><Relationship Id="rId62" Type="http://schemas.openxmlformats.org/officeDocument/2006/relationships/customXml" Target="../ink/ink368.xml"/><Relationship Id="rId365" Type="http://schemas.openxmlformats.org/officeDocument/2006/relationships/image" Target="../media/image440.png"/><Relationship Id="rId572" Type="http://schemas.openxmlformats.org/officeDocument/2006/relationships/image" Target="../media/image541.png"/><Relationship Id="rId628" Type="http://schemas.openxmlformats.org/officeDocument/2006/relationships/customXml" Target="../ink/ink653.xml"/><Relationship Id="rId225" Type="http://schemas.openxmlformats.org/officeDocument/2006/relationships/image" Target="../media/image400.png"/><Relationship Id="rId267" Type="http://schemas.openxmlformats.org/officeDocument/2006/relationships/image" Target="../media/image116.png"/><Relationship Id="rId432" Type="http://schemas.openxmlformats.org/officeDocument/2006/relationships/customXml" Target="../ink/ink553.xml"/><Relationship Id="rId474" Type="http://schemas.openxmlformats.org/officeDocument/2006/relationships/image" Target="../media/image493.png"/><Relationship Id="rId127" Type="http://schemas.openxmlformats.org/officeDocument/2006/relationships/image" Target="../media/image351.png"/><Relationship Id="rId31" Type="http://schemas.openxmlformats.org/officeDocument/2006/relationships/image" Target="../media/image303.png"/><Relationship Id="rId73" Type="http://schemas.openxmlformats.org/officeDocument/2006/relationships/image" Target="../media/image324.png"/><Relationship Id="rId169" Type="http://schemas.openxmlformats.org/officeDocument/2006/relationships/image" Target="../media/image372.png"/><Relationship Id="rId334" Type="http://schemas.openxmlformats.org/officeDocument/2006/relationships/customXml" Target="../ink/ink504.xml"/><Relationship Id="rId376" Type="http://schemas.openxmlformats.org/officeDocument/2006/relationships/customXml" Target="../ink/ink525.xml"/><Relationship Id="rId541" Type="http://schemas.openxmlformats.org/officeDocument/2006/relationships/image" Target="../media/image526.png"/><Relationship Id="rId583" Type="http://schemas.openxmlformats.org/officeDocument/2006/relationships/customXml" Target="../ink/ink630.xml"/><Relationship Id="rId639" Type="http://schemas.openxmlformats.org/officeDocument/2006/relationships/customXml" Target="../ink/ink659.xml"/><Relationship Id="rId4" Type="http://schemas.openxmlformats.org/officeDocument/2006/relationships/customXml" Target="../ink/ink339.xml"/><Relationship Id="rId180" Type="http://schemas.openxmlformats.org/officeDocument/2006/relationships/customXml" Target="../ink/ink427.xml"/><Relationship Id="rId236" Type="http://schemas.openxmlformats.org/officeDocument/2006/relationships/customXml" Target="../ink/ink455.xml"/><Relationship Id="rId278" Type="http://schemas.openxmlformats.org/officeDocument/2006/relationships/customXml" Target="../ink/ink476.xml"/><Relationship Id="rId401" Type="http://schemas.openxmlformats.org/officeDocument/2006/relationships/image" Target="../media/image457.png"/><Relationship Id="rId443" Type="http://schemas.openxmlformats.org/officeDocument/2006/relationships/image" Target="../media/image478.png"/><Relationship Id="rId650" Type="http://schemas.openxmlformats.org/officeDocument/2006/relationships/image" Target="../media/image579.png"/><Relationship Id="rId303" Type="http://schemas.openxmlformats.org/officeDocument/2006/relationships/image" Target="../media/image409.png"/><Relationship Id="rId485" Type="http://schemas.openxmlformats.org/officeDocument/2006/relationships/customXml" Target="../ink/ink580.xml"/><Relationship Id="rId42" Type="http://schemas.openxmlformats.org/officeDocument/2006/relationships/customXml" Target="../ink/ink358.xml"/><Relationship Id="rId84" Type="http://schemas.openxmlformats.org/officeDocument/2006/relationships/customXml" Target="../ink/ink379.xml"/><Relationship Id="rId138" Type="http://schemas.openxmlformats.org/officeDocument/2006/relationships/customXml" Target="../ink/ink406.xml"/><Relationship Id="rId345" Type="http://schemas.openxmlformats.org/officeDocument/2006/relationships/image" Target="../media/image430.png"/><Relationship Id="rId387" Type="http://schemas.openxmlformats.org/officeDocument/2006/relationships/image" Target="../media/image450.png"/><Relationship Id="rId510" Type="http://schemas.openxmlformats.org/officeDocument/2006/relationships/customXml" Target="../ink/ink593.xml"/><Relationship Id="rId552" Type="http://schemas.openxmlformats.org/officeDocument/2006/relationships/customXml" Target="../ink/ink614.xml"/><Relationship Id="rId594" Type="http://schemas.openxmlformats.org/officeDocument/2006/relationships/image" Target="../media/image552.png"/><Relationship Id="rId608" Type="http://schemas.openxmlformats.org/officeDocument/2006/relationships/image" Target="../media/image559.png"/><Relationship Id="rId191" Type="http://schemas.openxmlformats.org/officeDocument/2006/relationships/image" Target="../media/image383.png"/><Relationship Id="rId205" Type="http://schemas.openxmlformats.org/officeDocument/2006/relationships/image" Target="../media/image390.png"/><Relationship Id="rId247" Type="http://schemas.openxmlformats.org/officeDocument/2006/relationships/image" Target="../media/image106.png"/><Relationship Id="rId412" Type="http://schemas.openxmlformats.org/officeDocument/2006/relationships/customXml" Target="../ink/ink543.xml"/><Relationship Id="rId107" Type="http://schemas.openxmlformats.org/officeDocument/2006/relationships/image" Target="../media/image341.png"/><Relationship Id="rId289" Type="http://schemas.openxmlformats.org/officeDocument/2006/relationships/image" Target="../media/image127.png"/><Relationship Id="rId454" Type="http://schemas.openxmlformats.org/officeDocument/2006/relationships/customXml" Target="../ink/ink564.xml"/><Relationship Id="rId496" Type="http://schemas.openxmlformats.org/officeDocument/2006/relationships/image" Target="../media/image504.png"/><Relationship Id="rId661" Type="http://schemas.openxmlformats.org/officeDocument/2006/relationships/customXml" Target="../ink/ink670.xml"/><Relationship Id="rId11" Type="http://schemas.openxmlformats.org/officeDocument/2006/relationships/image" Target="../media/image284.png"/><Relationship Id="rId53" Type="http://schemas.openxmlformats.org/officeDocument/2006/relationships/image" Target="../media/image314.png"/><Relationship Id="rId149" Type="http://schemas.openxmlformats.org/officeDocument/2006/relationships/image" Target="../media/image362.png"/><Relationship Id="rId314" Type="http://schemas.openxmlformats.org/officeDocument/2006/relationships/customXml" Target="../ink/ink494.xml"/><Relationship Id="rId356" Type="http://schemas.openxmlformats.org/officeDocument/2006/relationships/customXml" Target="../ink/ink515.xml"/><Relationship Id="rId398" Type="http://schemas.openxmlformats.org/officeDocument/2006/relationships/customXml" Target="../ink/ink536.xml"/><Relationship Id="rId521" Type="http://schemas.openxmlformats.org/officeDocument/2006/relationships/image" Target="../media/image516.png"/><Relationship Id="rId563" Type="http://schemas.openxmlformats.org/officeDocument/2006/relationships/customXml" Target="../ink/ink620.xml"/><Relationship Id="rId619" Type="http://schemas.openxmlformats.org/officeDocument/2006/relationships/customXml" Target="../ink/ink648.xml"/><Relationship Id="rId95" Type="http://schemas.openxmlformats.org/officeDocument/2006/relationships/image" Target="../media/image335.png"/><Relationship Id="rId160" Type="http://schemas.openxmlformats.org/officeDocument/2006/relationships/customXml" Target="../ink/ink417.xml"/><Relationship Id="rId216" Type="http://schemas.openxmlformats.org/officeDocument/2006/relationships/customXml" Target="../ink/ink445.xml"/><Relationship Id="rId423" Type="http://schemas.openxmlformats.org/officeDocument/2006/relationships/image" Target="../media/image468.png"/><Relationship Id="rId258" Type="http://schemas.openxmlformats.org/officeDocument/2006/relationships/customXml" Target="../ink/ink466.xml"/><Relationship Id="rId465" Type="http://schemas.openxmlformats.org/officeDocument/2006/relationships/image" Target="../media/image489.png"/><Relationship Id="rId630" Type="http://schemas.openxmlformats.org/officeDocument/2006/relationships/customXml" Target="../ink/ink654.xml"/><Relationship Id="rId22" Type="http://schemas.openxmlformats.org/officeDocument/2006/relationships/customXml" Target="../ink/ink348.xml"/><Relationship Id="rId64" Type="http://schemas.openxmlformats.org/officeDocument/2006/relationships/customXml" Target="../ink/ink369.xml"/><Relationship Id="rId118" Type="http://schemas.openxmlformats.org/officeDocument/2006/relationships/customXml" Target="../ink/ink396.xml"/><Relationship Id="rId325" Type="http://schemas.openxmlformats.org/officeDocument/2006/relationships/image" Target="../media/image420.png"/><Relationship Id="rId367" Type="http://schemas.openxmlformats.org/officeDocument/2006/relationships/image" Target="../media/image225.png"/><Relationship Id="rId532" Type="http://schemas.openxmlformats.org/officeDocument/2006/relationships/customXml" Target="../ink/ink604.xml"/><Relationship Id="rId574" Type="http://schemas.openxmlformats.org/officeDocument/2006/relationships/image" Target="../media/image542.png"/><Relationship Id="rId171" Type="http://schemas.openxmlformats.org/officeDocument/2006/relationships/image" Target="../media/image373.png"/><Relationship Id="rId227" Type="http://schemas.openxmlformats.org/officeDocument/2006/relationships/image" Target="../media/image401.png"/><Relationship Id="rId269" Type="http://schemas.openxmlformats.org/officeDocument/2006/relationships/image" Target="../media/image117.png"/><Relationship Id="rId434" Type="http://schemas.openxmlformats.org/officeDocument/2006/relationships/customXml" Target="../ink/ink554.xml"/><Relationship Id="rId476" Type="http://schemas.openxmlformats.org/officeDocument/2006/relationships/image" Target="../media/image494.png"/><Relationship Id="rId641" Type="http://schemas.openxmlformats.org/officeDocument/2006/relationships/customXml" Target="../ink/ink660.xml"/><Relationship Id="rId33" Type="http://schemas.openxmlformats.org/officeDocument/2006/relationships/image" Target="../media/image304.png"/><Relationship Id="rId129" Type="http://schemas.openxmlformats.org/officeDocument/2006/relationships/image" Target="../media/image352.png"/><Relationship Id="rId280" Type="http://schemas.openxmlformats.org/officeDocument/2006/relationships/customXml" Target="../ink/ink477.xml"/><Relationship Id="rId336" Type="http://schemas.openxmlformats.org/officeDocument/2006/relationships/customXml" Target="../ink/ink505.xml"/><Relationship Id="rId501" Type="http://schemas.openxmlformats.org/officeDocument/2006/relationships/customXml" Target="../ink/ink588.xml"/><Relationship Id="rId543" Type="http://schemas.openxmlformats.org/officeDocument/2006/relationships/image" Target="../media/image527.png"/><Relationship Id="rId75" Type="http://schemas.openxmlformats.org/officeDocument/2006/relationships/image" Target="../media/image325.png"/><Relationship Id="rId140" Type="http://schemas.openxmlformats.org/officeDocument/2006/relationships/customXml" Target="../ink/ink407.xml"/><Relationship Id="rId182" Type="http://schemas.openxmlformats.org/officeDocument/2006/relationships/customXml" Target="../ink/ink428.xml"/><Relationship Id="rId378" Type="http://schemas.openxmlformats.org/officeDocument/2006/relationships/customXml" Target="../ink/ink526.xml"/><Relationship Id="rId403" Type="http://schemas.openxmlformats.org/officeDocument/2006/relationships/image" Target="../media/image458.png"/><Relationship Id="rId585" Type="http://schemas.openxmlformats.org/officeDocument/2006/relationships/customXml" Target="../ink/ink631.xml"/><Relationship Id="rId6" Type="http://schemas.openxmlformats.org/officeDocument/2006/relationships/customXml" Target="../ink/ink340.xml"/><Relationship Id="rId238" Type="http://schemas.openxmlformats.org/officeDocument/2006/relationships/customXml" Target="../ink/ink456.xml"/><Relationship Id="rId445" Type="http://schemas.openxmlformats.org/officeDocument/2006/relationships/image" Target="../media/image479.png"/><Relationship Id="rId487" Type="http://schemas.openxmlformats.org/officeDocument/2006/relationships/customXml" Target="../ink/ink581.xml"/><Relationship Id="rId610" Type="http://schemas.openxmlformats.org/officeDocument/2006/relationships/image" Target="../media/image560.png"/><Relationship Id="rId652" Type="http://schemas.openxmlformats.org/officeDocument/2006/relationships/image" Target="../media/image580.png"/><Relationship Id="rId291" Type="http://schemas.openxmlformats.org/officeDocument/2006/relationships/image" Target="../media/image128.png"/><Relationship Id="rId305" Type="http://schemas.openxmlformats.org/officeDocument/2006/relationships/image" Target="../media/image410.png"/><Relationship Id="rId347" Type="http://schemas.openxmlformats.org/officeDocument/2006/relationships/image" Target="../media/image431.png"/><Relationship Id="rId512" Type="http://schemas.openxmlformats.org/officeDocument/2006/relationships/customXml" Target="../ink/ink594.xml"/><Relationship Id="rId44" Type="http://schemas.openxmlformats.org/officeDocument/2006/relationships/customXml" Target="../ink/ink359.xml"/><Relationship Id="rId86" Type="http://schemas.openxmlformats.org/officeDocument/2006/relationships/customXml" Target="../ink/ink380.xml"/><Relationship Id="rId151" Type="http://schemas.openxmlformats.org/officeDocument/2006/relationships/image" Target="../media/image363.png"/><Relationship Id="rId389" Type="http://schemas.openxmlformats.org/officeDocument/2006/relationships/image" Target="../media/image451.png"/><Relationship Id="rId554" Type="http://schemas.openxmlformats.org/officeDocument/2006/relationships/image" Target="../media/image532.png"/><Relationship Id="rId596" Type="http://schemas.openxmlformats.org/officeDocument/2006/relationships/image" Target="../media/image553.png"/><Relationship Id="rId193" Type="http://schemas.openxmlformats.org/officeDocument/2006/relationships/image" Target="../media/image384.png"/><Relationship Id="rId207" Type="http://schemas.openxmlformats.org/officeDocument/2006/relationships/image" Target="../media/image391.png"/><Relationship Id="rId249" Type="http://schemas.openxmlformats.org/officeDocument/2006/relationships/image" Target="../media/image107.png"/><Relationship Id="rId414" Type="http://schemas.openxmlformats.org/officeDocument/2006/relationships/customXml" Target="../ink/ink544.xml"/><Relationship Id="rId456" Type="http://schemas.openxmlformats.org/officeDocument/2006/relationships/customXml" Target="../ink/ink565.xml"/><Relationship Id="rId498" Type="http://schemas.openxmlformats.org/officeDocument/2006/relationships/image" Target="../media/image505.png"/><Relationship Id="rId621" Type="http://schemas.openxmlformats.org/officeDocument/2006/relationships/customXml" Target="../ink/ink649.xml"/><Relationship Id="rId663" Type="http://schemas.openxmlformats.org/officeDocument/2006/relationships/customXml" Target="../ink/ink671.xml"/><Relationship Id="rId13" Type="http://schemas.openxmlformats.org/officeDocument/2006/relationships/image" Target="../media/image285.png"/><Relationship Id="rId109" Type="http://schemas.openxmlformats.org/officeDocument/2006/relationships/image" Target="../media/image342.png"/><Relationship Id="rId260" Type="http://schemas.openxmlformats.org/officeDocument/2006/relationships/customXml" Target="../ink/ink467.xml"/><Relationship Id="rId316" Type="http://schemas.openxmlformats.org/officeDocument/2006/relationships/customXml" Target="../ink/ink495.xml"/><Relationship Id="rId523" Type="http://schemas.openxmlformats.org/officeDocument/2006/relationships/image" Target="../media/image517.png"/><Relationship Id="rId55" Type="http://schemas.openxmlformats.org/officeDocument/2006/relationships/image" Target="../media/image315.png"/><Relationship Id="rId97" Type="http://schemas.openxmlformats.org/officeDocument/2006/relationships/image" Target="../media/image336.png"/><Relationship Id="rId120" Type="http://schemas.openxmlformats.org/officeDocument/2006/relationships/customXml" Target="../ink/ink397.xml"/><Relationship Id="rId358" Type="http://schemas.openxmlformats.org/officeDocument/2006/relationships/customXml" Target="../ink/ink516.xml"/><Relationship Id="rId565" Type="http://schemas.openxmlformats.org/officeDocument/2006/relationships/customXml" Target="../ink/ink621.xml"/><Relationship Id="rId162" Type="http://schemas.openxmlformats.org/officeDocument/2006/relationships/customXml" Target="../ink/ink418.xml"/><Relationship Id="rId218" Type="http://schemas.openxmlformats.org/officeDocument/2006/relationships/customXml" Target="../ink/ink446.xml"/><Relationship Id="rId425" Type="http://schemas.openxmlformats.org/officeDocument/2006/relationships/image" Target="../media/image469.png"/><Relationship Id="rId467" Type="http://schemas.openxmlformats.org/officeDocument/2006/relationships/customXml" Target="../ink/ink571.xml"/><Relationship Id="rId632" Type="http://schemas.openxmlformats.org/officeDocument/2006/relationships/customXml" Target="../ink/ink655.xml"/><Relationship Id="rId271" Type="http://schemas.openxmlformats.org/officeDocument/2006/relationships/image" Target="../media/image118.png"/><Relationship Id="rId24" Type="http://schemas.openxmlformats.org/officeDocument/2006/relationships/customXml" Target="../ink/ink349.xml"/><Relationship Id="rId66" Type="http://schemas.openxmlformats.org/officeDocument/2006/relationships/customXml" Target="../ink/ink370.xml"/><Relationship Id="rId131" Type="http://schemas.openxmlformats.org/officeDocument/2006/relationships/image" Target="../media/image353.png"/><Relationship Id="rId327" Type="http://schemas.openxmlformats.org/officeDocument/2006/relationships/image" Target="../media/image421.png"/><Relationship Id="rId369" Type="http://schemas.openxmlformats.org/officeDocument/2006/relationships/image" Target="../media/image441.png"/><Relationship Id="rId534" Type="http://schemas.openxmlformats.org/officeDocument/2006/relationships/customXml" Target="../ink/ink605.xml"/><Relationship Id="rId576" Type="http://schemas.openxmlformats.org/officeDocument/2006/relationships/image" Target="../media/image543.png"/><Relationship Id="rId173" Type="http://schemas.openxmlformats.org/officeDocument/2006/relationships/image" Target="../media/image374.png"/><Relationship Id="rId229" Type="http://schemas.openxmlformats.org/officeDocument/2006/relationships/image" Target="../media/image402.png"/><Relationship Id="rId380" Type="http://schemas.openxmlformats.org/officeDocument/2006/relationships/customXml" Target="../ink/ink527.xml"/><Relationship Id="rId436" Type="http://schemas.openxmlformats.org/officeDocument/2006/relationships/customXml" Target="../ink/ink555.xml"/><Relationship Id="rId601" Type="http://schemas.openxmlformats.org/officeDocument/2006/relationships/customXml" Target="../ink/ink639.xml"/><Relationship Id="rId643" Type="http://schemas.openxmlformats.org/officeDocument/2006/relationships/customXml" Target="../ink/ink661.xml"/><Relationship Id="rId240" Type="http://schemas.openxmlformats.org/officeDocument/2006/relationships/customXml" Target="../ink/ink457.xml"/><Relationship Id="rId478" Type="http://schemas.openxmlformats.org/officeDocument/2006/relationships/image" Target="../media/image495.png"/><Relationship Id="rId35" Type="http://schemas.openxmlformats.org/officeDocument/2006/relationships/image" Target="../media/image305.png"/><Relationship Id="rId77" Type="http://schemas.openxmlformats.org/officeDocument/2006/relationships/image" Target="../media/image326.png"/><Relationship Id="rId100" Type="http://schemas.openxmlformats.org/officeDocument/2006/relationships/customXml" Target="../ink/ink387.xml"/><Relationship Id="rId282" Type="http://schemas.openxmlformats.org/officeDocument/2006/relationships/customXml" Target="../ink/ink478.xml"/><Relationship Id="rId338" Type="http://schemas.openxmlformats.org/officeDocument/2006/relationships/customXml" Target="../ink/ink506.xml"/><Relationship Id="rId503" Type="http://schemas.openxmlformats.org/officeDocument/2006/relationships/customXml" Target="../ink/ink589.xml"/><Relationship Id="rId545" Type="http://schemas.openxmlformats.org/officeDocument/2006/relationships/image" Target="../media/image528.png"/><Relationship Id="rId587" Type="http://schemas.openxmlformats.org/officeDocument/2006/relationships/customXml" Target="../ink/ink632.xml"/><Relationship Id="rId8" Type="http://schemas.openxmlformats.org/officeDocument/2006/relationships/customXml" Target="../ink/ink341.xml"/><Relationship Id="rId142" Type="http://schemas.openxmlformats.org/officeDocument/2006/relationships/customXml" Target="../ink/ink408.xml"/><Relationship Id="rId184" Type="http://schemas.openxmlformats.org/officeDocument/2006/relationships/customXml" Target="../ink/ink429.xml"/><Relationship Id="rId391" Type="http://schemas.openxmlformats.org/officeDocument/2006/relationships/image" Target="../media/image452.png"/><Relationship Id="rId405" Type="http://schemas.openxmlformats.org/officeDocument/2006/relationships/image" Target="../media/image459.png"/><Relationship Id="rId447" Type="http://schemas.openxmlformats.org/officeDocument/2006/relationships/image" Target="../media/image480.png"/><Relationship Id="rId612" Type="http://schemas.openxmlformats.org/officeDocument/2006/relationships/image" Target="../media/image561.png"/><Relationship Id="rId251" Type="http://schemas.openxmlformats.org/officeDocument/2006/relationships/image" Target="../media/image108.png"/><Relationship Id="rId489" Type="http://schemas.openxmlformats.org/officeDocument/2006/relationships/customXml" Target="../ink/ink582.xml"/><Relationship Id="rId654" Type="http://schemas.openxmlformats.org/officeDocument/2006/relationships/image" Target="../media/image581.png"/><Relationship Id="rId46" Type="http://schemas.openxmlformats.org/officeDocument/2006/relationships/customXml" Target="../ink/ink360.xml"/><Relationship Id="rId293" Type="http://schemas.openxmlformats.org/officeDocument/2006/relationships/image" Target="../media/image129.png"/><Relationship Id="rId307" Type="http://schemas.openxmlformats.org/officeDocument/2006/relationships/image" Target="../media/image411.png"/><Relationship Id="rId349" Type="http://schemas.openxmlformats.org/officeDocument/2006/relationships/image" Target="../media/image432.png"/><Relationship Id="rId514" Type="http://schemas.openxmlformats.org/officeDocument/2006/relationships/customXml" Target="../ink/ink595.xml"/><Relationship Id="rId556" Type="http://schemas.openxmlformats.org/officeDocument/2006/relationships/image" Target="../media/image533.png"/><Relationship Id="rId88" Type="http://schemas.openxmlformats.org/officeDocument/2006/relationships/customXml" Target="../ink/ink381.xml"/><Relationship Id="rId111" Type="http://schemas.openxmlformats.org/officeDocument/2006/relationships/image" Target="../media/image343.png"/><Relationship Id="rId153" Type="http://schemas.openxmlformats.org/officeDocument/2006/relationships/image" Target="../media/image364.png"/><Relationship Id="rId195" Type="http://schemas.openxmlformats.org/officeDocument/2006/relationships/image" Target="../media/image385.png"/><Relationship Id="rId209" Type="http://schemas.openxmlformats.org/officeDocument/2006/relationships/image" Target="../media/image392.png"/><Relationship Id="rId360" Type="http://schemas.openxmlformats.org/officeDocument/2006/relationships/customXml" Target="../ink/ink517.xml"/><Relationship Id="rId416" Type="http://schemas.openxmlformats.org/officeDocument/2006/relationships/customXml" Target="../ink/ink545.xml"/><Relationship Id="rId598" Type="http://schemas.openxmlformats.org/officeDocument/2006/relationships/image" Target="../media/image554.png"/><Relationship Id="rId220" Type="http://schemas.openxmlformats.org/officeDocument/2006/relationships/customXml" Target="../ink/ink447.xml"/><Relationship Id="rId458" Type="http://schemas.openxmlformats.org/officeDocument/2006/relationships/customXml" Target="../ink/ink566.xml"/><Relationship Id="rId623" Type="http://schemas.openxmlformats.org/officeDocument/2006/relationships/customXml" Target="../ink/ink650.xml"/><Relationship Id="rId665" Type="http://schemas.openxmlformats.org/officeDocument/2006/relationships/customXml" Target="../ink/ink672.xml"/><Relationship Id="rId15" Type="http://schemas.openxmlformats.org/officeDocument/2006/relationships/image" Target="../media/image286.png"/><Relationship Id="rId57" Type="http://schemas.openxmlformats.org/officeDocument/2006/relationships/image" Target="../media/image316.png"/><Relationship Id="rId262" Type="http://schemas.openxmlformats.org/officeDocument/2006/relationships/customXml" Target="../ink/ink468.xml"/><Relationship Id="rId318" Type="http://schemas.openxmlformats.org/officeDocument/2006/relationships/customXml" Target="../ink/ink496.xml"/><Relationship Id="rId525" Type="http://schemas.openxmlformats.org/officeDocument/2006/relationships/image" Target="../media/image518.png"/><Relationship Id="rId567" Type="http://schemas.openxmlformats.org/officeDocument/2006/relationships/customXml" Target="../ink/ink622.xml"/><Relationship Id="rId99" Type="http://schemas.openxmlformats.org/officeDocument/2006/relationships/image" Target="../media/image337.png"/><Relationship Id="rId122" Type="http://schemas.openxmlformats.org/officeDocument/2006/relationships/customXml" Target="../ink/ink398.xml"/><Relationship Id="rId164" Type="http://schemas.openxmlformats.org/officeDocument/2006/relationships/customXml" Target="../ink/ink419.xml"/><Relationship Id="rId371" Type="http://schemas.openxmlformats.org/officeDocument/2006/relationships/image" Target="../media/image442.png"/><Relationship Id="rId427" Type="http://schemas.openxmlformats.org/officeDocument/2006/relationships/image" Target="../media/image470.png"/><Relationship Id="rId469" Type="http://schemas.openxmlformats.org/officeDocument/2006/relationships/customXml" Target="../ink/ink572.xml"/><Relationship Id="rId634" Type="http://schemas.openxmlformats.org/officeDocument/2006/relationships/customXml" Target="../ink/ink656.xml"/><Relationship Id="rId26" Type="http://schemas.openxmlformats.org/officeDocument/2006/relationships/customXml" Target="../ink/ink350.xml"/><Relationship Id="rId231" Type="http://schemas.openxmlformats.org/officeDocument/2006/relationships/image" Target="../media/image403.png"/><Relationship Id="rId273" Type="http://schemas.openxmlformats.org/officeDocument/2006/relationships/image" Target="../media/image119.png"/><Relationship Id="rId329" Type="http://schemas.openxmlformats.org/officeDocument/2006/relationships/image" Target="../media/image422.png"/><Relationship Id="rId480" Type="http://schemas.openxmlformats.org/officeDocument/2006/relationships/image" Target="../media/image496.png"/><Relationship Id="rId536" Type="http://schemas.openxmlformats.org/officeDocument/2006/relationships/customXml" Target="../ink/ink606.xml"/><Relationship Id="rId68" Type="http://schemas.openxmlformats.org/officeDocument/2006/relationships/customXml" Target="../ink/ink371.xml"/><Relationship Id="rId133" Type="http://schemas.openxmlformats.org/officeDocument/2006/relationships/image" Target="../media/image354.png"/><Relationship Id="rId175" Type="http://schemas.openxmlformats.org/officeDocument/2006/relationships/image" Target="../media/image375.png"/><Relationship Id="rId340" Type="http://schemas.openxmlformats.org/officeDocument/2006/relationships/customXml" Target="../ink/ink507.xml"/><Relationship Id="rId578" Type="http://schemas.openxmlformats.org/officeDocument/2006/relationships/image" Target="../media/image544.png"/><Relationship Id="rId200" Type="http://schemas.openxmlformats.org/officeDocument/2006/relationships/customXml" Target="../ink/ink437.xml"/><Relationship Id="rId382" Type="http://schemas.openxmlformats.org/officeDocument/2006/relationships/customXml" Target="../ink/ink528.xml"/><Relationship Id="rId438" Type="http://schemas.openxmlformats.org/officeDocument/2006/relationships/customXml" Target="../ink/ink556.xml"/><Relationship Id="rId603" Type="http://schemas.openxmlformats.org/officeDocument/2006/relationships/customXml" Target="../ink/ink640.xml"/><Relationship Id="rId645" Type="http://schemas.openxmlformats.org/officeDocument/2006/relationships/customXml" Target="../ink/ink662.xml"/><Relationship Id="rId242" Type="http://schemas.openxmlformats.org/officeDocument/2006/relationships/customXml" Target="../ink/ink458.xml"/><Relationship Id="rId284" Type="http://schemas.openxmlformats.org/officeDocument/2006/relationships/customXml" Target="../ink/ink479.xml"/><Relationship Id="rId491" Type="http://schemas.openxmlformats.org/officeDocument/2006/relationships/customXml" Target="../ink/ink583.xml"/><Relationship Id="rId505" Type="http://schemas.openxmlformats.org/officeDocument/2006/relationships/image" Target="../media/image508.png"/><Relationship Id="rId37" Type="http://schemas.openxmlformats.org/officeDocument/2006/relationships/image" Target="../media/image306.png"/><Relationship Id="rId79" Type="http://schemas.openxmlformats.org/officeDocument/2006/relationships/image" Target="../media/image327.png"/><Relationship Id="rId102" Type="http://schemas.openxmlformats.org/officeDocument/2006/relationships/customXml" Target="../ink/ink388.xml"/><Relationship Id="rId144" Type="http://schemas.openxmlformats.org/officeDocument/2006/relationships/customXml" Target="../ink/ink409.xml"/><Relationship Id="rId547" Type="http://schemas.openxmlformats.org/officeDocument/2006/relationships/image" Target="../media/image529.png"/><Relationship Id="rId589" Type="http://schemas.openxmlformats.org/officeDocument/2006/relationships/customXml" Target="../ink/ink633.xml"/><Relationship Id="rId90" Type="http://schemas.openxmlformats.org/officeDocument/2006/relationships/customXml" Target="../ink/ink382.xml"/><Relationship Id="rId186" Type="http://schemas.openxmlformats.org/officeDocument/2006/relationships/customXml" Target="../ink/ink430.xml"/><Relationship Id="rId351" Type="http://schemas.openxmlformats.org/officeDocument/2006/relationships/image" Target="../media/image433.png"/><Relationship Id="rId393" Type="http://schemas.openxmlformats.org/officeDocument/2006/relationships/image" Target="../media/image453.png"/><Relationship Id="rId407" Type="http://schemas.openxmlformats.org/officeDocument/2006/relationships/image" Target="../media/image460.png"/><Relationship Id="rId449" Type="http://schemas.openxmlformats.org/officeDocument/2006/relationships/image" Target="../media/image481.png"/><Relationship Id="rId614" Type="http://schemas.openxmlformats.org/officeDocument/2006/relationships/image" Target="../media/image562.png"/><Relationship Id="rId656" Type="http://schemas.openxmlformats.org/officeDocument/2006/relationships/image" Target="../media/image582.png"/><Relationship Id="rId211" Type="http://schemas.openxmlformats.org/officeDocument/2006/relationships/image" Target="../media/image393.png"/><Relationship Id="rId253" Type="http://schemas.openxmlformats.org/officeDocument/2006/relationships/image" Target="../media/image109.png"/><Relationship Id="rId295" Type="http://schemas.openxmlformats.org/officeDocument/2006/relationships/image" Target="../media/image130.png"/><Relationship Id="rId309" Type="http://schemas.openxmlformats.org/officeDocument/2006/relationships/image" Target="../media/image412.png"/><Relationship Id="rId460" Type="http://schemas.openxmlformats.org/officeDocument/2006/relationships/customXml" Target="../ink/ink567.xml"/><Relationship Id="rId516" Type="http://schemas.openxmlformats.org/officeDocument/2006/relationships/customXml" Target="../ink/ink596.xml"/><Relationship Id="rId48" Type="http://schemas.openxmlformats.org/officeDocument/2006/relationships/customXml" Target="../ink/ink361.xml"/><Relationship Id="rId113" Type="http://schemas.openxmlformats.org/officeDocument/2006/relationships/image" Target="../media/image344.png"/><Relationship Id="rId320" Type="http://schemas.openxmlformats.org/officeDocument/2006/relationships/customXml" Target="../ink/ink497.xml"/><Relationship Id="rId558" Type="http://schemas.openxmlformats.org/officeDocument/2006/relationships/image" Target="../media/image534.png"/><Relationship Id="rId155" Type="http://schemas.openxmlformats.org/officeDocument/2006/relationships/image" Target="../media/image365.png"/><Relationship Id="rId197" Type="http://schemas.openxmlformats.org/officeDocument/2006/relationships/image" Target="../media/image386.png"/><Relationship Id="rId362" Type="http://schemas.openxmlformats.org/officeDocument/2006/relationships/customXml" Target="../ink/ink518.xml"/><Relationship Id="rId418" Type="http://schemas.openxmlformats.org/officeDocument/2006/relationships/customXml" Target="../ink/ink546.xml"/><Relationship Id="rId625" Type="http://schemas.openxmlformats.org/officeDocument/2006/relationships/customXml" Target="../ink/ink651.xml"/><Relationship Id="rId222" Type="http://schemas.openxmlformats.org/officeDocument/2006/relationships/customXml" Target="../ink/ink448.xml"/><Relationship Id="rId264" Type="http://schemas.openxmlformats.org/officeDocument/2006/relationships/customXml" Target="../ink/ink469.xml"/><Relationship Id="rId471" Type="http://schemas.openxmlformats.org/officeDocument/2006/relationships/customXml" Target="../ink/ink573.xml"/><Relationship Id="rId667" Type="http://schemas.openxmlformats.org/officeDocument/2006/relationships/customXml" Target="../ink/ink673.xml"/><Relationship Id="rId17" Type="http://schemas.openxmlformats.org/officeDocument/2006/relationships/image" Target="../media/image287.png"/><Relationship Id="rId59" Type="http://schemas.openxmlformats.org/officeDocument/2006/relationships/image" Target="../media/image317.png"/><Relationship Id="rId124" Type="http://schemas.openxmlformats.org/officeDocument/2006/relationships/customXml" Target="../ink/ink399.xml"/><Relationship Id="rId527" Type="http://schemas.openxmlformats.org/officeDocument/2006/relationships/image" Target="../media/image519.png"/><Relationship Id="rId569" Type="http://schemas.openxmlformats.org/officeDocument/2006/relationships/customXml" Target="../ink/ink623.xml"/><Relationship Id="rId70" Type="http://schemas.openxmlformats.org/officeDocument/2006/relationships/customXml" Target="../ink/ink372.xml"/><Relationship Id="rId166" Type="http://schemas.openxmlformats.org/officeDocument/2006/relationships/customXml" Target="../ink/ink420.xml"/><Relationship Id="rId331" Type="http://schemas.openxmlformats.org/officeDocument/2006/relationships/image" Target="../media/image423.png"/><Relationship Id="rId373" Type="http://schemas.openxmlformats.org/officeDocument/2006/relationships/image" Target="../media/image443.png"/><Relationship Id="rId429" Type="http://schemas.openxmlformats.org/officeDocument/2006/relationships/image" Target="../media/image471.png"/><Relationship Id="rId580" Type="http://schemas.openxmlformats.org/officeDocument/2006/relationships/image" Target="../media/image545.png"/><Relationship Id="rId636" Type="http://schemas.openxmlformats.org/officeDocument/2006/relationships/customXml" Target="../ink/ink657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404.png"/><Relationship Id="rId440" Type="http://schemas.openxmlformats.org/officeDocument/2006/relationships/customXml" Target="../ink/ink557.xml"/><Relationship Id="rId28" Type="http://schemas.openxmlformats.org/officeDocument/2006/relationships/customXml" Target="../ink/ink351.xml"/><Relationship Id="rId275" Type="http://schemas.openxmlformats.org/officeDocument/2006/relationships/image" Target="../media/image120.png"/><Relationship Id="rId300" Type="http://schemas.openxmlformats.org/officeDocument/2006/relationships/customXml" Target="../ink/ink487.xml"/><Relationship Id="rId482" Type="http://schemas.openxmlformats.org/officeDocument/2006/relationships/image" Target="../media/image497.png"/><Relationship Id="rId538" Type="http://schemas.openxmlformats.org/officeDocument/2006/relationships/customXml" Target="../ink/ink607.xml"/><Relationship Id="rId81" Type="http://schemas.openxmlformats.org/officeDocument/2006/relationships/image" Target="../media/image328.png"/><Relationship Id="rId135" Type="http://schemas.openxmlformats.org/officeDocument/2006/relationships/image" Target="../media/image355.png"/><Relationship Id="rId177" Type="http://schemas.openxmlformats.org/officeDocument/2006/relationships/image" Target="../media/image376.png"/><Relationship Id="rId342" Type="http://schemas.openxmlformats.org/officeDocument/2006/relationships/customXml" Target="../ink/ink508.xml"/><Relationship Id="rId384" Type="http://schemas.openxmlformats.org/officeDocument/2006/relationships/customXml" Target="../ink/ink529.xml"/><Relationship Id="rId591" Type="http://schemas.openxmlformats.org/officeDocument/2006/relationships/customXml" Target="../ink/ink634.xml"/><Relationship Id="rId605" Type="http://schemas.openxmlformats.org/officeDocument/2006/relationships/customXml" Target="../ink/ink641.xml"/><Relationship Id="rId202" Type="http://schemas.openxmlformats.org/officeDocument/2006/relationships/customXml" Target="../ink/ink438.xml"/><Relationship Id="rId244" Type="http://schemas.openxmlformats.org/officeDocument/2006/relationships/customXml" Target="../ink/ink459.xml"/><Relationship Id="rId647" Type="http://schemas.openxmlformats.org/officeDocument/2006/relationships/customXml" Target="../ink/ink663.xml"/><Relationship Id="rId39" Type="http://schemas.openxmlformats.org/officeDocument/2006/relationships/image" Target="../media/image307.png"/><Relationship Id="rId286" Type="http://schemas.openxmlformats.org/officeDocument/2006/relationships/customXml" Target="../ink/ink480.xml"/><Relationship Id="rId451" Type="http://schemas.openxmlformats.org/officeDocument/2006/relationships/image" Target="../media/image482.png"/><Relationship Id="rId493" Type="http://schemas.openxmlformats.org/officeDocument/2006/relationships/customXml" Target="../ink/ink584.xml"/><Relationship Id="rId507" Type="http://schemas.openxmlformats.org/officeDocument/2006/relationships/image" Target="../media/image509.png"/><Relationship Id="rId549" Type="http://schemas.openxmlformats.org/officeDocument/2006/relationships/image" Target="../media/image530.png"/><Relationship Id="rId50" Type="http://schemas.openxmlformats.org/officeDocument/2006/relationships/customXml" Target="../ink/ink362.xml"/><Relationship Id="rId104" Type="http://schemas.openxmlformats.org/officeDocument/2006/relationships/customXml" Target="../ink/ink389.xml"/><Relationship Id="rId146" Type="http://schemas.openxmlformats.org/officeDocument/2006/relationships/customXml" Target="../ink/ink410.xml"/><Relationship Id="rId188" Type="http://schemas.openxmlformats.org/officeDocument/2006/relationships/customXml" Target="../ink/ink431.xml"/><Relationship Id="rId311" Type="http://schemas.openxmlformats.org/officeDocument/2006/relationships/image" Target="../media/image413.png"/><Relationship Id="rId353" Type="http://schemas.openxmlformats.org/officeDocument/2006/relationships/image" Target="../media/image434.png"/><Relationship Id="rId395" Type="http://schemas.openxmlformats.org/officeDocument/2006/relationships/image" Target="../media/image454.png"/><Relationship Id="rId409" Type="http://schemas.openxmlformats.org/officeDocument/2006/relationships/image" Target="../media/image461.png"/><Relationship Id="rId560" Type="http://schemas.openxmlformats.org/officeDocument/2006/relationships/image" Target="../media/image535.png"/><Relationship Id="rId92" Type="http://schemas.openxmlformats.org/officeDocument/2006/relationships/customXml" Target="../ink/ink383.xml"/><Relationship Id="rId213" Type="http://schemas.openxmlformats.org/officeDocument/2006/relationships/image" Target="../media/image394.png"/><Relationship Id="rId420" Type="http://schemas.openxmlformats.org/officeDocument/2006/relationships/customXml" Target="../ink/ink547.xml"/><Relationship Id="rId616" Type="http://schemas.openxmlformats.org/officeDocument/2006/relationships/image" Target="../media/image563.png"/><Relationship Id="rId658" Type="http://schemas.openxmlformats.org/officeDocument/2006/relationships/image" Target="../media/image583.png"/><Relationship Id="rId255" Type="http://schemas.openxmlformats.org/officeDocument/2006/relationships/image" Target="../media/image110.png"/><Relationship Id="rId297" Type="http://schemas.openxmlformats.org/officeDocument/2006/relationships/image" Target="../media/image131.png"/><Relationship Id="rId462" Type="http://schemas.openxmlformats.org/officeDocument/2006/relationships/customXml" Target="../ink/ink568.xml"/><Relationship Id="rId518" Type="http://schemas.openxmlformats.org/officeDocument/2006/relationships/customXml" Target="../ink/ink597.xml"/><Relationship Id="rId115" Type="http://schemas.openxmlformats.org/officeDocument/2006/relationships/image" Target="../media/image345.png"/><Relationship Id="rId157" Type="http://schemas.openxmlformats.org/officeDocument/2006/relationships/image" Target="../media/image366.png"/><Relationship Id="rId322" Type="http://schemas.openxmlformats.org/officeDocument/2006/relationships/customXml" Target="../ink/ink498.xml"/><Relationship Id="rId364" Type="http://schemas.openxmlformats.org/officeDocument/2006/relationships/customXml" Target="../ink/ink519.xml"/><Relationship Id="rId61" Type="http://schemas.openxmlformats.org/officeDocument/2006/relationships/image" Target="../media/image318.png"/><Relationship Id="rId199" Type="http://schemas.openxmlformats.org/officeDocument/2006/relationships/image" Target="../media/image387.png"/><Relationship Id="rId571" Type="http://schemas.openxmlformats.org/officeDocument/2006/relationships/customXml" Target="../ink/ink624.xml"/><Relationship Id="rId627" Type="http://schemas.openxmlformats.org/officeDocument/2006/relationships/image" Target="../media/image568.png"/><Relationship Id="rId19" Type="http://schemas.openxmlformats.org/officeDocument/2006/relationships/image" Target="../media/image288.png"/><Relationship Id="rId224" Type="http://schemas.openxmlformats.org/officeDocument/2006/relationships/customXml" Target="../ink/ink449.xml"/><Relationship Id="rId266" Type="http://schemas.openxmlformats.org/officeDocument/2006/relationships/customXml" Target="../ink/ink470.xml"/><Relationship Id="rId431" Type="http://schemas.openxmlformats.org/officeDocument/2006/relationships/image" Target="../media/image472.png"/><Relationship Id="rId473" Type="http://schemas.openxmlformats.org/officeDocument/2006/relationships/customXml" Target="../ink/ink574.xml"/><Relationship Id="rId529" Type="http://schemas.openxmlformats.org/officeDocument/2006/relationships/image" Target="../media/image520.png"/><Relationship Id="rId30" Type="http://schemas.openxmlformats.org/officeDocument/2006/relationships/customXml" Target="../ink/ink352.xml"/><Relationship Id="rId126" Type="http://schemas.openxmlformats.org/officeDocument/2006/relationships/customXml" Target="../ink/ink400.xml"/><Relationship Id="rId168" Type="http://schemas.openxmlformats.org/officeDocument/2006/relationships/customXml" Target="../ink/ink421.xml"/><Relationship Id="rId333" Type="http://schemas.openxmlformats.org/officeDocument/2006/relationships/image" Target="../media/image424.png"/><Relationship Id="rId540" Type="http://schemas.openxmlformats.org/officeDocument/2006/relationships/customXml" Target="../ink/ink608.xml"/><Relationship Id="rId72" Type="http://schemas.openxmlformats.org/officeDocument/2006/relationships/customXml" Target="../ink/ink373.xml"/><Relationship Id="rId375" Type="http://schemas.openxmlformats.org/officeDocument/2006/relationships/image" Target="../media/image444.png"/><Relationship Id="rId582" Type="http://schemas.openxmlformats.org/officeDocument/2006/relationships/image" Target="../media/image546.png"/><Relationship Id="rId638" Type="http://schemas.openxmlformats.org/officeDocument/2006/relationships/image" Target="../media/image573.png"/><Relationship Id="rId3" Type="http://schemas.openxmlformats.org/officeDocument/2006/relationships/image" Target="../media/image280.png"/><Relationship Id="rId235" Type="http://schemas.openxmlformats.org/officeDocument/2006/relationships/image" Target="../media/image405.png"/><Relationship Id="rId277" Type="http://schemas.openxmlformats.org/officeDocument/2006/relationships/image" Target="../media/image121.png"/><Relationship Id="rId400" Type="http://schemas.openxmlformats.org/officeDocument/2006/relationships/customXml" Target="../ink/ink537.xml"/><Relationship Id="rId442" Type="http://schemas.openxmlformats.org/officeDocument/2006/relationships/customXml" Target="../ink/ink558.xml"/><Relationship Id="rId484" Type="http://schemas.openxmlformats.org/officeDocument/2006/relationships/image" Target="../media/image498.png"/><Relationship Id="rId137" Type="http://schemas.openxmlformats.org/officeDocument/2006/relationships/image" Target="../media/image356.png"/><Relationship Id="rId302" Type="http://schemas.openxmlformats.org/officeDocument/2006/relationships/customXml" Target="../ink/ink488.xml"/><Relationship Id="rId344" Type="http://schemas.openxmlformats.org/officeDocument/2006/relationships/customXml" Target="../ink/ink509.xml"/><Relationship Id="rId41" Type="http://schemas.openxmlformats.org/officeDocument/2006/relationships/image" Target="../media/image308.png"/><Relationship Id="rId83" Type="http://schemas.openxmlformats.org/officeDocument/2006/relationships/image" Target="../media/image329.png"/><Relationship Id="rId179" Type="http://schemas.openxmlformats.org/officeDocument/2006/relationships/image" Target="../media/image377.png"/><Relationship Id="rId386" Type="http://schemas.openxmlformats.org/officeDocument/2006/relationships/customXml" Target="../ink/ink530.xml"/><Relationship Id="rId551" Type="http://schemas.openxmlformats.org/officeDocument/2006/relationships/image" Target="../media/image531.png"/><Relationship Id="rId593" Type="http://schemas.openxmlformats.org/officeDocument/2006/relationships/customXml" Target="../ink/ink635.xml"/><Relationship Id="rId607" Type="http://schemas.openxmlformats.org/officeDocument/2006/relationships/customXml" Target="../ink/ink642.xml"/><Relationship Id="rId649" Type="http://schemas.openxmlformats.org/officeDocument/2006/relationships/customXml" Target="../ink/ink664.xml"/><Relationship Id="rId190" Type="http://schemas.openxmlformats.org/officeDocument/2006/relationships/customXml" Target="../ink/ink432.xml"/><Relationship Id="rId204" Type="http://schemas.openxmlformats.org/officeDocument/2006/relationships/customXml" Target="../ink/ink439.xml"/><Relationship Id="rId246" Type="http://schemas.openxmlformats.org/officeDocument/2006/relationships/customXml" Target="../ink/ink460.xml"/><Relationship Id="rId288" Type="http://schemas.openxmlformats.org/officeDocument/2006/relationships/customXml" Target="../ink/ink481.xml"/><Relationship Id="rId411" Type="http://schemas.openxmlformats.org/officeDocument/2006/relationships/image" Target="../media/image462.png"/><Relationship Id="rId453" Type="http://schemas.openxmlformats.org/officeDocument/2006/relationships/image" Target="../media/image483.png"/><Relationship Id="rId509" Type="http://schemas.openxmlformats.org/officeDocument/2006/relationships/image" Target="../media/image510.png"/><Relationship Id="rId660" Type="http://schemas.openxmlformats.org/officeDocument/2006/relationships/image" Target="../media/image584.png"/><Relationship Id="rId106" Type="http://schemas.openxmlformats.org/officeDocument/2006/relationships/customXml" Target="../ink/ink390.xml"/><Relationship Id="rId313" Type="http://schemas.openxmlformats.org/officeDocument/2006/relationships/image" Target="../media/image414.png"/><Relationship Id="rId495" Type="http://schemas.openxmlformats.org/officeDocument/2006/relationships/customXml" Target="../ink/ink585.xml"/><Relationship Id="rId10" Type="http://schemas.openxmlformats.org/officeDocument/2006/relationships/customXml" Target="../ink/ink342.xml"/><Relationship Id="rId52" Type="http://schemas.openxmlformats.org/officeDocument/2006/relationships/customXml" Target="../ink/ink363.xml"/><Relationship Id="rId94" Type="http://schemas.openxmlformats.org/officeDocument/2006/relationships/customXml" Target="../ink/ink384.xml"/><Relationship Id="rId148" Type="http://schemas.openxmlformats.org/officeDocument/2006/relationships/customXml" Target="../ink/ink411.xml"/><Relationship Id="rId355" Type="http://schemas.openxmlformats.org/officeDocument/2006/relationships/image" Target="../media/image435.png"/><Relationship Id="rId397" Type="http://schemas.openxmlformats.org/officeDocument/2006/relationships/image" Target="../media/image455.png"/><Relationship Id="rId520" Type="http://schemas.openxmlformats.org/officeDocument/2006/relationships/customXml" Target="../ink/ink598.xml"/><Relationship Id="rId562" Type="http://schemas.openxmlformats.org/officeDocument/2006/relationships/image" Target="../media/image536.png"/><Relationship Id="rId618" Type="http://schemas.openxmlformats.org/officeDocument/2006/relationships/image" Target="../media/image564.png"/><Relationship Id="rId215" Type="http://schemas.openxmlformats.org/officeDocument/2006/relationships/image" Target="../media/image395.png"/><Relationship Id="rId257" Type="http://schemas.openxmlformats.org/officeDocument/2006/relationships/image" Target="../media/image111.png"/><Relationship Id="rId422" Type="http://schemas.openxmlformats.org/officeDocument/2006/relationships/customXml" Target="../ink/ink548.xml"/><Relationship Id="rId464" Type="http://schemas.openxmlformats.org/officeDocument/2006/relationships/customXml" Target="../ink/ink569.xml"/><Relationship Id="rId299" Type="http://schemas.openxmlformats.org/officeDocument/2006/relationships/image" Target="../media/image132.png"/><Relationship Id="rId63" Type="http://schemas.openxmlformats.org/officeDocument/2006/relationships/image" Target="../media/image319.png"/><Relationship Id="rId159" Type="http://schemas.openxmlformats.org/officeDocument/2006/relationships/image" Target="../media/image367.png"/><Relationship Id="rId366" Type="http://schemas.openxmlformats.org/officeDocument/2006/relationships/customXml" Target="../ink/ink520.xml"/><Relationship Id="rId573" Type="http://schemas.openxmlformats.org/officeDocument/2006/relationships/customXml" Target="../ink/ink625.xml"/><Relationship Id="rId226" Type="http://schemas.openxmlformats.org/officeDocument/2006/relationships/customXml" Target="../ink/ink450.xml"/><Relationship Id="rId433" Type="http://schemas.openxmlformats.org/officeDocument/2006/relationships/image" Target="../media/image473.png"/><Relationship Id="rId640" Type="http://schemas.openxmlformats.org/officeDocument/2006/relationships/image" Target="../media/image574.png"/><Relationship Id="rId74" Type="http://schemas.openxmlformats.org/officeDocument/2006/relationships/customXml" Target="../ink/ink374.xml"/><Relationship Id="rId377" Type="http://schemas.openxmlformats.org/officeDocument/2006/relationships/image" Target="../media/image445.png"/><Relationship Id="rId500" Type="http://schemas.openxmlformats.org/officeDocument/2006/relationships/image" Target="../media/image506.png"/><Relationship Id="rId584" Type="http://schemas.openxmlformats.org/officeDocument/2006/relationships/image" Target="../media/image547.png"/><Relationship Id="rId5" Type="http://schemas.openxmlformats.org/officeDocument/2006/relationships/image" Target="../media/image281.png"/><Relationship Id="rId237" Type="http://schemas.openxmlformats.org/officeDocument/2006/relationships/image" Target="../media/image406.png"/><Relationship Id="rId444" Type="http://schemas.openxmlformats.org/officeDocument/2006/relationships/customXml" Target="../ink/ink559.xml"/><Relationship Id="rId651" Type="http://schemas.openxmlformats.org/officeDocument/2006/relationships/customXml" Target="../ink/ink665.xml"/><Relationship Id="rId290" Type="http://schemas.openxmlformats.org/officeDocument/2006/relationships/customXml" Target="../ink/ink482.xml"/><Relationship Id="rId304" Type="http://schemas.openxmlformats.org/officeDocument/2006/relationships/customXml" Target="../ink/ink489.xml"/><Relationship Id="rId388" Type="http://schemas.openxmlformats.org/officeDocument/2006/relationships/customXml" Target="../ink/ink531.xml"/><Relationship Id="rId511" Type="http://schemas.openxmlformats.org/officeDocument/2006/relationships/image" Target="../media/image511.png"/><Relationship Id="rId609" Type="http://schemas.openxmlformats.org/officeDocument/2006/relationships/customXml" Target="../ink/ink643.xml"/><Relationship Id="rId85" Type="http://schemas.openxmlformats.org/officeDocument/2006/relationships/image" Target="../media/image330.png"/><Relationship Id="rId150" Type="http://schemas.openxmlformats.org/officeDocument/2006/relationships/customXml" Target="../ink/ink412.xml"/><Relationship Id="rId595" Type="http://schemas.openxmlformats.org/officeDocument/2006/relationships/customXml" Target="../ink/ink636.xml"/><Relationship Id="rId248" Type="http://schemas.openxmlformats.org/officeDocument/2006/relationships/customXml" Target="../ink/ink461.xml"/><Relationship Id="rId455" Type="http://schemas.openxmlformats.org/officeDocument/2006/relationships/image" Target="../media/image484.png"/><Relationship Id="rId662" Type="http://schemas.openxmlformats.org/officeDocument/2006/relationships/image" Target="../media/image585.png"/><Relationship Id="rId12" Type="http://schemas.openxmlformats.org/officeDocument/2006/relationships/customXml" Target="../ink/ink343.xml"/><Relationship Id="rId108" Type="http://schemas.openxmlformats.org/officeDocument/2006/relationships/customXml" Target="../ink/ink391.xml"/><Relationship Id="rId315" Type="http://schemas.openxmlformats.org/officeDocument/2006/relationships/image" Target="../media/image415.png"/><Relationship Id="rId522" Type="http://schemas.openxmlformats.org/officeDocument/2006/relationships/customXml" Target="../ink/ink599.xml"/><Relationship Id="rId96" Type="http://schemas.openxmlformats.org/officeDocument/2006/relationships/customXml" Target="../ink/ink385.xml"/><Relationship Id="rId161" Type="http://schemas.openxmlformats.org/officeDocument/2006/relationships/image" Target="../media/image368.png"/><Relationship Id="rId399" Type="http://schemas.openxmlformats.org/officeDocument/2006/relationships/image" Target="../media/image456.png"/><Relationship Id="rId259" Type="http://schemas.openxmlformats.org/officeDocument/2006/relationships/image" Target="../media/image112.png"/><Relationship Id="rId466" Type="http://schemas.openxmlformats.org/officeDocument/2006/relationships/customXml" Target="../ink/ink570.xml"/><Relationship Id="rId23" Type="http://schemas.openxmlformats.org/officeDocument/2006/relationships/image" Target="../media/image299.png"/><Relationship Id="rId119" Type="http://schemas.openxmlformats.org/officeDocument/2006/relationships/image" Target="../media/image347.png"/><Relationship Id="rId326" Type="http://schemas.openxmlformats.org/officeDocument/2006/relationships/customXml" Target="../ink/ink500.xml"/><Relationship Id="rId533" Type="http://schemas.openxmlformats.org/officeDocument/2006/relationships/image" Target="../media/image522.png"/><Relationship Id="rId172" Type="http://schemas.openxmlformats.org/officeDocument/2006/relationships/customXml" Target="../ink/ink423.xml"/><Relationship Id="rId477" Type="http://schemas.openxmlformats.org/officeDocument/2006/relationships/customXml" Target="../ink/ink576.xml"/><Relationship Id="rId600" Type="http://schemas.openxmlformats.org/officeDocument/2006/relationships/image" Target="../media/image555.png"/><Relationship Id="rId337" Type="http://schemas.openxmlformats.org/officeDocument/2006/relationships/image" Target="../media/image426.png"/><Relationship Id="rId34" Type="http://schemas.openxmlformats.org/officeDocument/2006/relationships/customXml" Target="../ink/ink354.xml"/><Relationship Id="rId544" Type="http://schemas.openxmlformats.org/officeDocument/2006/relationships/customXml" Target="../ink/ink610.xml"/><Relationship Id="rId183" Type="http://schemas.openxmlformats.org/officeDocument/2006/relationships/image" Target="../media/image379.png"/><Relationship Id="rId390" Type="http://schemas.openxmlformats.org/officeDocument/2006/relationships/customXml" Target="../ink/ink532.xml"/><Relationship Id="rId404" Type="http://schemas.openxmlformats.org/officeDocument/2006/relationships/customXml" Target="../ink/ink539.xml"/><Relationship Id="rId611" Type="http://schemas.openxmlformats.org/officeDocument/2006/relationships/customXml" Target="../ink/ink644.xml"/><Relationship Id="rId250" Type="http://schemas.openxmlformats.org/officeDocument/2006/relationships/customXml" Target="../ink/ink462.xml"/><Relationship Id="rId488" Type="http://schemas.openxmlformats.org/officeDocument/2006/relationships/image" Target="../media/image500.png"/><Relationship Id="rId45" Type="http://schemas.openxmlformats.org/officeDocument/2006/relationships/image" Target="../media/image310.png"/><Relationship Id="rId110" Type="http://schemas.openxmlformats.org/officeDocument/2006/relationships/customXml" Target="../ink/ink392.xml"/><Relationship Id="rId348" Type="http://schemas.openxmlformats.org/officeDocument/2006/relationships/customXml" Target="../ink/ink511.xml"/><Relationship Id="rId555" Type="http://schemas.openxmlformats.org/officeDocument/2006/relationships/customXml" Target="../ink/ink616.xml"/><Relationship Id="rId194" Type="http://schemas.openxmlformats.org/officeDocument/2006/relationships/customXml" Target="../ink/ink434.xml"/><Relationship Id="rId208" Type="http://schemas.openxmlformats.org/officeDocument/2006/relationships/customXml" Target="../ink/ink441.xml"/><Relationship Id="rId415" Type="http://schemas.openxmlformats.org/officeDocument/2006/relationships/image" Target="../media/image464.png"/><Relationship Id="rId622" Type="http://schemas.openxmlformats.org/officeDocument/2006/relationships/image" Target="../media/image566.png"/><Relationship Id="rId261" Type="http://schemas.openxmlformats.org/officeDocument/2006/relationships/image" Target="../media/image113.png"/><Relationship Id="rId499" Type="http://schemas.openxmlformats.org/officeDocument/2006/relationships/customXml" Target="../ink/ink587.xml"/><Relationship Id="rId56" Type="http://schemas.openxmlformats.org/officeDocument/2006/relationships/customXml" Target="../ink/ink365.xml"/><Relationship Id="rId359" Type="http://schemas.openxmlformats.org/officeDocument/2006/relationships/image" Target="../media/image437.png"/><Relationship Id="rId566" Type="http://schemas.openxmlformats.org/officeDocument/2006/relationships/image" Target="../media/image538.png"/><Relationship Id="rId121" Type="http://schemas.openxmlformats.org/officeDocument/2006/relationships/image" Target="../media/image348.png"/><Relationship Id="rId219" Type="http://schemas.openxmlformats.org/officeDocument/2006/relationships/image" Target="../media/image397.png"/><Relationship Id="rId426" Type="http://schemas.openxmlformats.org/officeDocument/2006/relationships/customXml" Target="../ink/ink550.xml"/><Relationship Id="rId633" Type="http://schemas.openxmlformats.org/officeDocument/2006/relationships/image" Target="../media/image571.png"/><Relationship Id="rId67" Type="http://schemas.openxmlformats.org/officeDocument/2006/relationships/image" Target="../media/image321.png"/><Relationship Id="rId272" Type="http://schemas.openxmlformats.org/officeDocument/2006/relationships/customXml" Target="../ink/ink473.xml"/><Relationship Id="rId577" Type="http://schemas.openxmlformats.org/officeDocument/2006/relationships/customXml" Target="../ink/ink627.xml"/><Relationship Id="rId132" Type="http://schemas.openxmlformats.org/officeDocument/2006/relationships/customXml" Target="../ink/ink403.xml"/><Relationship Id="rId437" Type="http://schemas.openxmlformats.org/officeDocument/2006/relationships/image" Target="../media/image475.png"/><Relationship Id="rId644" Type="http://schemas.openxmlformats.org/officeDocument/2006/relationships/image" Target="../media/image576.png"/><Relationship Id="rId283" Type="http://schemas.openxmlformats.org/officeDocument/2006/relationships/image" Target="../media/image124.png"/><Relationship Id="rId490" Type="http://schemas.openxmlformats.org/officeDocument/2006/relationships/image" Target="../media/image501.png"/><Relationship Id="rId504" Type="http://schemas.openxmlformats.org/officeDocument/2006/relationships/customXml" Target="../ink/ink590.xml"/><Relationship Id="rId78" Type="http://schemas.openxmlformats.org/officeDocument/2006/relationships/customXml" Target="../ink/ink376.xml"/><Relationship Id="rId143" Type="http://schemas.openxmlformats.org/officeDocument/2006/relationships/image" Target="../media/image359.png"/><Relationship Id="rId350" Type="http://schemas.openxmlformats.org/officeDocument/2006/relationships/customXml" Target="../ink/ink512.xml"/><Relationship Id="rId588" Type="http://schemas.openxmlformats.org/officeDocument/2006/relationships/image" Target="../media/image549.png"/><Relationship Id="rId9" Type="http://schemas.openxmlformats.org/officeDocument/2006/relationships/image" Target="../media/image283.png"/><Relationship Id="rId210" Type="http://schemas.openxmlformats.org/officeDocument/2006/relationships/customXml" Target="../ink/ink442.xml"/><Relationship Id="rId448" Type="http://schemas.openxmlformats.org/officeDocument/2006/relationships/customXml" Target="../ink/ink561.xml"/><Relationship Id="rId655" Type="http://schemas.openxmlformats.org/officeDocument/2006/relationships/customXml" Target="../ink/ink667.xml"/><Relationship Id="rId294" Type="http://schemas.openxmlformats.org/officeDocument/2006/relationships/customXml" Target="../ink/ink484.xml"/><Relationship Id="rId308" Type="http://schemas.openxmlformats.org/officeDocument/2006/relationships/customXml" Target="../ink/ink491.xml"/><Relationship Id="rId515" Type="http://schemas.openxmlformats.org/officeDocument/2006/relationships/image" Target="../media/image513.png"/><Relationship Id="rId89" Type="http://schemas.openxmlformats.org/officeDocument/2006/relationships/image" Target="../media/image43.png"/><Relationship Id="rId154" Type="http://schemas.openxmlformats.org/officeDocument/2006/relationships/customXml" Target="../ink/ink414.xml"/><Relationship Id="rId361" Type="http://schemas.openxmlformats.org/officeDocument/2006/relationships/image" Target="../media/image438.png"/><Relationship Id="rId599" Type="http://schemas.openxmlformats.org/officeDocument/2006/relationships/customXml" Target="../ink/ink638.xml"/><Relationship Id="rId459" Type="http://schemas.openxmlformats.org/officeDocument/2006/relationships/image" Target="../media/image486.png"/><Relationship Id="rId666" Type="http://schemas.openxmlformats.org/officeDocument/2006/relationships/image" Target="../media/image587.png"/><Relationship Id="rId16" Type="http://schemas.openxmlformats.org/officeDocument/2006/relationships/customXml" Target="../ink/ink345.xml"/><Relationship Id="rId221" Type="http://schemas.openxmlformats.org/officeDocument/2006/relationships/image" Target="../media/image398.png"/><Relationship Id="rId319" Type="http://schemas.openxmlformats.org/officeDocument/2006/relationships/image" Target="../media/image417.png"/><Relationship Id="rId526" Type="http://schemas.openxmlformats.org/officeDocument/2006/relationships/customXml" Target="../ink/ink601.xml"/><Relationship Id="rId165" Type="http://schemas.openxmlformats.org/officeDocument/2006/relationships/image" Target="../media/image370.png"/><Relationship Id="rId372" Type="http://schemas.openxmlformats.org/officeDocument/2006/relationships/customXml" Target="../ink/ink523.xml"/><Relationship Id="rId232" Type="http://schemas.openxmlformats.org/officeDocument/2006/relationships/customXml" Target="../ink/ink45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2.xml"/><Relationship Id="rId21" Type="http://schemas.openxmlformats.org/officeDocument/2006/relationships/image" Target="../media/image597.png"/><Relationship Id="rId42" Type="http://schemas.openxmlformats.org/officeDocument/2006/relationships/customXml" Target="../ink/ink694.xml"/><Relationship Id="rId63" Type="http://schemas.openxmlformats.org/officeDocument/2006/relationships/image" Target="../media/image618.png"/><Relationship Id="rId84" Type="http://schemas.openxmlformats.org/officeDocument/2006/relationships/image" Target="../media/image106.png"/><Relationship Id="rId138" Type="http://schemas.openxmlformats.org/officeDocument/2006/relationships/image" Target="../media/image626.png"/><Relationship Id="rId159" Type="http://schemas.openxmlformats.org/officeDocument/2006/relationships/customXml" Target="../ink/ink753.xml"/><Relationship Id="rId170" Type="http://schemas.openxmlformats.org/officeDocument/2006/relationships/image" Target="../media/image642.png"/><Relationship Id="rId191" Type="http://schemas.openxmlformats.org/officeDocument/2006/relationships/customXml" Target="../ink/ink769.xml"/><Relationship Id="rId205" Type="http://schemas.openxmlformats.org/officeDocument/2006/relationships/customXml" Target="../ink/ink776.xml"/><Relationship Id="rId226" Type="http://schemas.openxmlformats.org/officeDocument/2006/relationships/customXml" Target="../ink/ink787.xml"/><Relationship Id="rId107" Type="http://schemas.openxmlformats.org/officeDocument/2006/relationships/customXml" Target="../ink/ink727.xml"/><Relationship Id="rId11" Type="http://schemas.openxmlformats.org/officeDocument/2006/relationships/image" Target="../media/image593.png"/><Relationship Id="rId32" Type="http://schemas.openxmlformats.org/officeDocument/2006/relationships/customXml" Target="../ink/ink689.xml"/><Relationship Id="rId53" Type="http://schemas.openxmlformats.org/officeDocument/2006/relationships/image" Target="../media/image613.png"/><Relationship Id="rId74" Type="http://schemas.openxmlformats.org/officeDocument/2006/relationships/image" Target="../media/image623.png"/><Relationship Id="rId128" Type="http://schemas.openxmlformats.org/officeDocument/2006/relationships/image" Target="../media/image128.png"/><Relationship Id="rId149" Type="http://schemas.openxmlformats.org/officeDocument/2006/relationships/customXml" Target="../ink/ink748.xml"/><Relationship Id="rId5" Type="http://schemas.openxmlformats.org/officeDocument/2006/relationships/image" Target="../media/image590.png"/><Relationship Id="rId95" Type="http://schemas.openxmlformats.org/officeDocument/2006/relationships/customXml" Target="../ink/ink721.xml"/><Relationship Id="rId160" Type="http://schemas.openxmlformats.org/officeDocument/2006/relationships/image" Target="../media/image637.png"/><Relationship Id="rId181" Type="http://schemas.openxmlformats.org/officeDocument/2006/relationships/customXml" Target="../ink/ink764.xml"/><Relationship Id="rId216" Type="http://schemas.openxmlformats.org/officeDocument/2006/relationships/image" Target="../media/image664.png"/><Relationship Id="rId237" Type="http://schemas.openxmlformats.org/officeDocument/2006/relationships/image" Target="../media/image674.png"/><Relationship Id="rId22" Type="http://schemas.openxmlformats.org/officeDocument/2006/relationships/customXml" Target="../ink/ink684.xml"/><Relationship Id="rId43" Type="http://schemas.openxmlformats.org/officeDocument/2006/relationships/image" Target="../media/image608.png"/><Relationship Id="rId64" Type="http://schemas.openxmlformats.org/officeDocument/2006/relationships/customXml" Target="../ink/ink705.xml"/><Relationship Id="rId118" Type="http://schemas.openxmlformats.org/officeDocument/2006/relationships/image" Target="../media/image123.png"/><Relationship Id="rId139" Type="http://schemas.openxmlformats.org/officeDocument/2006/relationships/customXml" Target="../ink/ink743.xml"/><Relationship Id="rId85" Type="http://schemas.openxmlformats.org/officeDocument/2006/relationships/customXml" Target="../ink/ink716.xml"/><Relationship Id="rId150" Type="http://schemas.openxmlformats.org/officeDocument/2006/relationships/image" Target="../media/image632.png"/><Relationship Id="rId171" Type="http://schemas.openxmlformats.org/officeDocument/2006/relationships/customXml" Target="../ink/ink759.xml"/><Relationship Id="rId192" Type="http://schemas.openxmlformats.org/officeDocument/2006/relationships/image" Target="../media/image652.png"/><Relationship Id="rId206" Type="http://schemas.openxmlformats.org/officeDocument/2006/relationships/image" Target="../media/image659.png"/><Relationship Id="rId227" Type="http://schemas.openxmlformats.org/officeDocument/2006/relationships/image" Target="../media/image669.png"/><Relationship Id="rId12" Type="http://schemas.openxmlformats.org/officeDocument/2006/relationships/customXml" Target="../ink/ink679.xml"/><Relationship Id="rId33" Type="http://schemas.openxmlformats.org/officeDocument/2006/relationships/image" Target="../media/image603.png"/><Relationship Id="rId108" Type="http://schemas.openxmlformats.org/officeDocument/2006/relationships/image" Target="../media/image118.png"/><Relationship Id="rId129" Type="http://schemas.openxmlformats.org/officeDocument/2006/relationships/customXml" Target="../ink/ink738.xml"/><Relationship Id="rId54" Type="http://schemas.openxmlformats.org/officeDocument/2006/relationships/customXml" Target="../ink/ink700.xml"/><Relationship Id="rId75" Type="http://schemas.openxmlformats.org/officeDocument/2006/relationships/customXml" Target="../ink/ink711.xml"/><Relationship Id="rId96" Type="http://schemas.openxmlformats.org/officeDocument/2006/relationships/image" Target="../media/image112.png"/><Relationship Id="rId140" Type="http://schemas.openxmlformats.org/officeDocument/2006/relationships/image" Target="../media/image627.png"/><Relationship Id="rId161" Type="http://schemas.openxmlformats.org/officeDocument/2006/relationships/customXml" Target="../ink/ink754.xml"/><Relationship Id="rId182" Type="http://schemas.openxmlformats.org/officeDocument/2006/relationships/image" Target="../media/image648.png"/><Relationship Id="rId217" Type="http://schemas.openxmlformats.org/officeDocument/2006/relationships/customXml" Target="../ink/ink782.xml"/><Relationship Id="rId6" Type="http://schemas.openxmlformats.org/officeDocument/2006/relationships/customXml" Target="../ink/ink676.xml"/><Relationship Id="rId238" Type="http://schemas.openxmlformats.org/officeDocument/2006/relationships/customXml" Target="../ink/ink793.xml"/><Relationship Id="rId23" Type="http://schemas.openxmlformats.org/officeDocument/2006/relationships/image" Target="../media/image598.png"/><Relationship Id="rId119" Type="http://schemas.openxmlformats.org/officeDocument/2006/relationships/customXml" Target="../ink/ink733.xml"/><Relationship Id="rId44" Type="http://schemas.openxmlformats.org/officeDocument/2006/relationships/customXml" Target="../ink/ink695.xml"/><Relationship Id="rId65" Type="http://schemas.openxmlformats.org/officeDocument/2006/relationships/image" Target="../media/image619.png"/><Relationship Id="rId86" Type="http://schemas.openxmlformats.org/officeDocument/2006/relationships/image" Target="../media/image107.png"/><Relationship Id="rId130" Type="http://schemas.openxmlformats.org/officeDocument/2006/relationships/image" Target="../media/image130.png"/><Relationship Id="rId151" Type="http://schemas.openxmlformats.org/officeDocument/2006/relationships/customXml" Target="../ink/ink749.xml"/><Relationship Id="rId172" Type="http://schemas.openxmlformats.org/officeDocument/2006/relationships/image" Target="../media/image643.png"/><Relationship Id="rId193" Type="http://schemas.openxmlformats.org/officeDocument/2006/relationships/customXml" Target="../ink/ink770.xml"/><Relationship Id="rId207" Type="http://schemas.openxmlformats.org/officeDocument/2006/relationships/customXml" Target="../ink/ink777.xml"/><Relationship Id="rId228" Type="http://schemas.openxmlformats.org/officeDocument/2006/relationships/customXml" Target="../ink/ink788.xml"/><Relationship Id="rId13" Type="http://schemas.openxmlformats.org/officeDocument/2006/relationships/image" Target="../media/image594.png"/><Relationship Id="rId109" Type="http://schemas.openxmlformats.org/officeDocument/2006/relationships/customXml" Target="../ink/ink728.xml"/><Relationship Id="rId34" Type="http://schemas.openxmlformats.org/officeDocument/2006/relationships/customXml" Target="../ink/ink690.xml"/><Relationship Id="rId55" Type="http://schemas.openxmlformats.org/officeDocument/2006/relationships/image" Target="../media/image614.png"/><Relationship Id="rId76" Type="http://schemas.openxmlformats.org/officeDocument/2006/relationships/image" Target="../media/image624.png"/><Relationship Id="rId97" Type="http://schemas.openxmlformats.org/officeDocument/2006/relationships/customXml" Target="../ink/ink722.xml"/><Relationship Id="rId120" Type="http://schemas.openxmlformats.org/officeDocument/2006/relationships/image" Target="../media/image124.png"/><Relationship Id="rId141" Type="http://schemas.openxmlformats.org/officeDocument/2006/relationships/customXml" Target="../ink/ink744.xml"/><Relationship Id="rId7" Type="http://schemas.openxmlformats.org/officeDocument/2006/relationships/image" Target="../media/image591.png"/><Relationship Id="rId162" Type="http://schemas.openxmlformats.org/officeDocument/2006/relationships/image" Target="../media/image638.png"/><Relationship Id="rId183" Type="http://schemas.openxmlformats.org/officeDocument/2006/relationships/customXml" Target="../ink/ink765.xml"/><Relationship Id="rId218" Type="http://schemas.openxmlformats.org/officeDocument/2006/relationships/image" Target="../media/image665.png"/><Relationship Id="rId239" Type="http://schemas.openxmlformats.org/officeDocument/2006/relationships/image" Target="../media/image675.png"/><Relationship Id="rId24" Type="http://schemas.openxmlformats.org/officeDocument/2006/relationships/customXml" Target="../ink/ink685.xml"/><Relationship Id="rId45" Type="http://schemas.openxmlformats.org/officeDocument/2006/relationships/image" Target="../media/image609.png"/><Relationship Id="rId66" Type="http://schemas.openxmlformats.org/officeDocument/2006/relationships/customXml" Target="../ink/ink706.xml"/><Relationship Id="rId87" Type="http://schemas.openxmlformats.org/officeDocument/2006/relationships/customXml" Target="../ink/ink717.xml"/><Relationship Id="rId110" Type="http://schemas.openxmlformats.org/officeDocument/2006/relationships/image" Target="../media/image119.png"/><Relationship Id="rId131" Type="http://schemas.openxmlformats.org/officeDocument/2006/relationships/customXml" Target="../ink/ink739.xml"/><Relationship Id="rId152" Type="http://schemas.openxmlformats.org/officeDocument/2006/relationships/image" Target="../media/image633.png"/><Relationship Id="rId173" Type="http://schemas.openxmlformats.org/officeDocument/2006/relationships/customXml" Target="../ink/ink760.xml"/><Relationship Id="rId194" Type="http://schemas.openxmlformats.org/officeDocument/2006/relationships/image" Target="../media/image653.png"/><Relationship Id="rId208" Type="http://schemas.openxmlformats.org/officeDocument/2006/relationships/image" Target="../media/image660.png"/><Relationship Id="rId229" Type="http://schemas.openxmlformats.org/officeDocument/2006/relationships/image" Target="../media/image670.png"/><Relationship Id="rId14" Type="http://schemas.openxmlformats.org/officeDocument/2006/relationships/customXml" Target="../ink/ink680.xml"/><Relationship Id="rId35" Type="http://schemas.openxmlformats.org/officeDocument/2006/relationships/image" Target="../media/image604.png"/><Relationship Id="rId56" Type="http://schemas.openxmlformats.org/officeDocument/2006/relationships/customXml" Target="../ink/ink701.xml"/><Relationship Id="rId77" Type="http://schemas.openxmlformats.org/officeDocument/2006/relationships/customXml" Target="../ink/ink712.xml"/><Relationship Id="rId100" Type="http://schemas.openxmlformats.org/officeDocument/2006/relationships/image" Target="../media/image114.png"/><Relationship Id="rId8" Type="http://schemas.openxmlformats.org/officeDocument/2006/relationships/customXml" Target="../ink/ink677.xml"/><Relationship Id="rId98" Type="http://schemas.openxmlformats.org/officeDocument/2006/relationships/image" Target="../media/image113.png"/><Relationship Id="rId121" Type="http://schemas.openxmlformats.org/officeDocument/2006/relationships/customXml" Target="../ink/ink734.xml"/><Relationship Id="rId142" Type="http://schemas.openxmlformats.org/officeDocument/2006/relationships/image" Target="../media/image628.png"/><Relationship Id="rId163" Type="http://schemas.openxmlformats.org/officeDocument/2006/relationships/customXml" Target="../ink/ink755.xml"/><Relationship Id="rId184" Type="http://schemas.openxmlformats.org/officeDocument/2006/relationships/image" Target="../media/image649.png"/><Relationship Id="rId219" Type="http://schemas.openxmlformats.org/officeDocument/2006/relationships/customXml" Target="../ink/ink783.xml"/><Relationship Id="rId230" Type="http://schemas.openxmlformats.org/officeDocument/2006/relationships/customXml" Target="../ink/ink789.xml"/><Relationship Id="rId25" Type="http://schemas.openxmlformats.org/officeDocument/2006/relationships/image" Target="../media/image599.png"/><Relationship Id="rId46" Type="http://schemas.openxmlformats.org/officeDocument/2006/relationships/customXml" Target="../ink/ink696.xml"/><Relationship Id="rId67" Type="http://schemas.openxmlformats.org/officeDocument/2006/relationships/customXml" Target="../ink/ink707.xml"/><Relationship Id="rId88" Type="http://schemas.openxmlformats.org/officeDocument/2006/relationships/image" Target="../media/image108.png"/><Relationship Id="rId111" Type="http://schemas.openxmlformats.org/officeDocument/2006/relationships/customXml" Target="../ink/ink729.xml"/><Relationship Id="rId132" Type="http://schemas.openxmlformats.org/officeDocument/2006/relationships/image" Target="../media/image131.png"/><Relationship Id="rId153" Type="http://schemas.openxmlformats.org/officeDocument/2006/relationships/customXml" Target="../ink/ink750.xml"/><Relationship Id="rId174" Type="http://schemas.openxmlformats.org/officeDocument/2006/relationships/image" Target="../media/image644.png"/><Relationship Id="rId195" Type="http://schemas.openxmlformats.org/officeDocument/2006/relationships/customXml" Target="../ink/ink771.xml"/><Relationship Id="rId209" Type="http://schemas.openxmlformats.org/officeDocument/2006/relationships/customXml" Target="../ink/ink778.xml"/><Relationship Id="rId190" Type="http://schemas.openxmlformats.org/officeDocument/2006/relationships/image" Target="../media/image651.png"/><Relationship Id="rId204" Type="http://schemas.openxmlformats.org/officeDocument/2006/relationships/image" Target="../media/image658.png"/><Relationship Id="rId220" Type="http://schemas.openxmlformats.org/officeDocument/2006/relationships/customXml" Target="../ink/ink784.xml"/><Relationship Id="rId225" Type="http://schemas.openxmlformats.org/officeDocument/2006/relationships/image" Target="../media/image668.png"/><Relationship Id="rId15" Type="http://schemas.openxmlformats.org/officeDocument/2006/relationships/image" Target="../media/image225.png"/><Relationship Id="rId36" Type="http://schemas.openxmlformats.org/officeDocument/2006/relationships/customXml" Target="../ink/ink691.xml"/><Relationship Id="rId57" Type="http://schemas.openxmlformats.org/officeDocument/2006/relationships/image" Target="../media/image615.png"/><Relationship Id="rId106" Type="http://schemas.openxmlformats.org/officeDocument/2006/relationships/image" Target="../media/image117.png"/><Relationship Id="rId127" Type="http://schemas.openxmlformats.org/officeDocument/2006/relationships/customXml" Target="../ink/ink737.xml"/><Relationship Id="rId10" Type="http://schemas.openxmlformats.org/officeDocument/2006/relationships/customXml" Target="../ink/ink678.xml"/><Relationship Id="rId31" Type="http://schemas.openxmlformats.org/officeDocument/2006/relationships/image" Target="../media/image602.png"/><Relationship Id="rId52" Type="http://schemas.openxmlformats.org/officeDocument/2006/relationships/customXml" Target="../ink/ink699.xml"/><Relationship Id="rId73" Type="http://schemas.openxmlformats.org/officeDocument/2006/relationships/customXml" Target="../ink/ink710.xml"/><Relationship Id="rId78" Type="http://schemas.openxmlformats.org/officeDocument/2006/relationships/image" Target="../media/image625.png"/><Relationship Id="rId94" Type="http://schemas.openxmlformats.org/officeDocument/2006/relationships/image" Target="../media/image111.png"/><Relationship Id="rId99" Type="http://schemas.openxmlformats.org/officeDocument/2006/relationships/customXml" Target="../ink/ink723.xml"/><Relationship Id="rId101" Type="http://schemas.openxmlformats.org/officeDocument/2006/relationships/customXml" Target="../ink/ink724.xml"/><Relationship Id="rId122" Type="http://schemas.openxmlformats.org/officeDocument/2006/relationships/image" Target="../media/image125.png"/><Relationship Id="rId143" Type="http://schemas.openxmlformats.org/officeDocument/2006/relationships/customXml" Target="../ink/ink745.xml"/><Relationship Id="rId148" Type="http://schemas.openxmlformats.org/officeDocument/2006/relationships/image" Target="../media/image631.png"/><Relationship Id="rId164" Type="http://schemas.openxmlformats.org/officeDocument/2006/relationships/image" Target="../media/image639.png"/><Relationship Id="rId169" Type="http://schemas.openxmlformats.org/officeDocument/2006/relationships/customXml" Target="../ink/ink758.xml"/><Relationship Id="rId185" Type="http://schemas.openxmlformats.org/officeDocument/2006/relationships/customXml" Target="../ink/ink766.xml"/><Relationship Id="rId4" Type="http://schemas.openxmlformats.org/officeDocument/2006/relationships/customXml" Target="../ink/ink675.xml"/><Relationship Id="rId9" Type="http://schemas.openxmlformats.org/officeDocument/2006/relationships/image" Target="../media/image592.png"/><Relationship Id="rId180" Type="http://schemas.openxmlformats.org/officeDocument/2006/relationships/image" Target="../media/image647.png"/><Relationship Id="rId210" Type="http://schemas.openxmlformats.org/officeDocument/2006/relationships/image" Target="../media/image661.png"/><Relationship Id="rId215" Type="http://schemas.openxmlformats.org/officeDocument/2006/relationships/customXml" Target="../ink/ink781.xml"/><Relationship Id="rId236" Type="http://schemas.openxmlformats.org/officeDocument/2006/relationships/customXml" Target="../ink/ink792.xml"/><Relationship Id="rId26" Type="http://schemas.openxmlformats.org/officeDocument/2006/relationships/customXml" Target="../ink/ink686.xml"/><Relationship Id="rId231" Type="http://schemas.openxmlformats.org/officeDocument/2006/relationships/image" Target="../media/image671.png"/><Relationship Id="rId47" Type="http://schemas.openxmlformats.org/officeDocument/2006/relationships/image" Target="../media/image610.png"/><Relationship Id="rId68" Type="http://schemas.openxmlformats.org/officeDocument/2006/relationships/image" Target="../media/image620.png"/><Relationship Id="rId89" Type="http://schemas.openxmlformats.org/officeDocument/2006/relationships/customXml" Target="../ink/ink718.xml"/><Relationship Id="rId112" Type="http://schemas.openxmlformats.org/officeDocument/2006/relationships/image" Target="../media/image120.png"/><Relationship Id="rId133" Type="http://schemas.openxmlformats.org/officeDocument/2006/relationships/customXml" Target="../ink/ink740.xml"/><Relationship Id="rId154" Type="http://schemas.openxmlformats.org/officeDocument/2006/relationships/image" Target="../media/image634.png"/><Relationship Id="rId175" Type="http://schemas.openxmlformats.org/officeDocument/2006/relationships/customXml" Target="../ink/ink761.xml"/><Relationship Id="rId196" Type="http://schemas.openxmlformats.org/officeDocument/2006/relationships/image" Target="../media/image654.png"/><Relationship Id="rId200" Type="http://schemas.openxmlformats.org/officeDocument/2006/relationships/image" Target="../media/image656.png"/><Relationship Id="rId16" Type="http://schemas.openxmlformats.org/officeDocument/2006/relationships/customXml" Target="../ink/ink681.xml"/><Relationship Id="rId221" Type="http://schemas.openxmlformats.org/officeDocument/2006/relationships/image" Target="../media/image666.png"/><Relationship Id="rId37" Type="http://schemas.openxmlformats.org/officeDocument/2006/relationships/image" Target="../media/image605.png"/><Relationship Id="rId58" Type="http://schemas.openxmlformats.org/officeDocument/2006/relationships/customXml" Target="../ink/ink702.xml"/><Relationship Id="rId79" Type="http://schemas.openxmlformats.org/officeDocument/2006/relationships/customXml" Target="../ink/ink713.xml"/><Relationship Id="rId102" Type="http://schemas.openxmlformats.org/officeDocument/2006/relationships/image" Target="../media/image115.png"/><Relationship Id="rId123" Type="http://schemas.openxmlformats.org/officeDocument/2006/relationships/customXml" Target="../ink/ink735.xml"/><Relationship Id="rId144" Type="http://schemas.openxmlformats.org/officeDocument/2006/relationships/image" Target="../media/image629.png"/><Relationship Id="rId90" Type="http://schemas.openxmlformats.org/officeDocument/2006/relationships/image" Target="../media/image109.png"/><Relationship Id="rId165" Type="http://schemas.openxmlformats.org/officeDocument/2006/relationships/customXml" Target="../ink/ink756.xml"/><Relationship Id="rId186" Type="http://schemas.openxmlformats.org/officeDocument/2006/relationships/image" Target="../media/image650.png"/><Relationship Id="rId211" Type="http://schemas.openxmlformats.org/officeDocument/2006/relationships/customXml" Target="../ink/ink779.xml"/><Relationship Id="rId232" Type="http://schemas.openxmlformats.org/officeDocument/2006/relationships/customXml" Target="../ink/ink790.xml"/><Relationship Id="rId27" Type="http://schemas.openxmlformats.org/officeDocument/2006/relationships/image" Target="../media/image600.png"/><Relationship Id="rId48" Type="http://schemas.openxmlformats.org/officeDocument/2006/relationships/customXml" Target="../ink/ink697.xml"/><Relationship Id="rId69" Type="http://schemas.openxmlformats.org/officeDocument/2006/relationships/customXml" Target="../ink/ink708.xml"/><Relationship Id="rId113" Type="http://schemas.openxmlformats.org/officeDocument/2006/relationships/customXml" Target="../ink/ink730.xml"/><Relationship Id="rId134" Type="http://schemas.openxmlformats.org/officeDocument/2006/relationships/image" Target="../media/image132.png"/><Relationship Id="rId80" Type="http://schemas.openxmlformats.org/officeDocument/2006/relationships/image" Target="../media/image104.png"/><Relationship Id="rId155" Type="http://schemas.openxmlformats.org/officeDocument/2006/relationships/customXml" Target="../ink/ink751.xml"/><Relationship Id="rId176" Type="http://schemas.openxmlformats.org/officeDocument/2006/relationships/image" Target="../media/image645.png"/><Relationship Id="rId197" Type="http://schemas.openxmlformats.org/officeDocument/2006/relationships/customXml" Target="../ink/ink772.xml"/><Relationship Id="rId201" Type="http://schemas.openxmlformats.org/officeDocument/2006/relationships/customXml" Target="../ink/ink774.xml"/><Relationship Id="rId222" Type="http://schemas.openxmlformats.org/officeDocument/2006/relationships/customXml" Target="../ink/ink785.xml"/><Relationship Id="rId17" Type="http://schemas.openxmlformats.org/officeDocument/2006/relationships/image" Target="../media/image595.png"/><Relationship Id="rId38" Type="http://schemas.openxmlformats.org/officeDocument/2006/relationships/customXml" Target="../ink/ink692.xml"/><Relationship Id="rId59" Type="http://schemas.openxmlformats.org/officeDocument/2006/relationships/image" Target="../media/image616.png"/><Relationship Id="rId103" Type="http://schemas.openxmlformats.org/officeDocument/2006/relationships/customXml" Target="../ink/ink725.xml"/><Relationship Id="rId124" Type="http://schemas.openxmlformats.org/officeDocument/2006/relationships/image" Target="../media/image126.png"/><Relationship Id="rId70" Type="http://schemas.openxmlformats.org/officeDocument/2006/relationships/image" Target="../media/image621.png"/><Relationship Id="rId91" Type="http://schemas.openxmlformats.org/officeDocument/2006/relationships/customXml" Target="../ink/ink719.xml"/><Relationship Id="rId145" Type="http://schemas.openxmlformats.org/officeDocument/2006/relationships/customXml" Target="../ink/ink746.xml"/><Relationship Id="rId166" Type="http://schemas.openxmlformats.org/officeDocument/2006/relationships/image" Target="../media/image640.png"/><Relationship Id="rId187" Type="http://schemas.openxmlformats.org/officeDocument/2006/relationships/customXml" Target="../ink/ink76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62.png"/><Relationship Id="rId233" Type="http://schemas.openxmlformats.org/officeDocument/2006/relationships/image" Target="../media/image672.png"/><Relationship Id="rId28" Type="http://schemas.openxmlformats.org/officeDocument/2006/relationships/customXml" Target="../ink/ink687.xml"/><Relationship Id="rId49" Type="http://schemas.openxmlformats.org/officeDocument/2006/relationships/image" Target="../media/image611.png"/><Relationship Id="rId114" Type="http://schemas.openxmlformats.org/officeDocument/2006/relationships/image" Target="../media/image121.png"/><Relationship Id="rId60" Type="http://schemas.openxmlformats.org/officeDocument/2006/relationships/customXml" Target="../ink/ink703.xml"/><Relationship Id="rId81" Type="http://schemas.openxmlformats.org/officeDocument/2006/relationships/customXml" Target="../ink/ink714.xml"/><Relationship Id="rId135" Type="http://schemas.openxmlformats.org/officeDocument/2006/relationships/customXml" Target="../ink/ink741.xml"/><Relationship Id="rId156" Type="http://schemas.openxmlformats.org/officeDocument/2006/relationships/image" Target="../media/image635.png"/><Relationship Id="rId177" Type="http://schemas.openxmlformats.org/officeDocument/2006/relationships/customXml" Target="../ink/ink762.xml"/><Relationship Id="rId198" Type="http://schemas.openxmlformats.org/officeDocument/2006/relationships/image" Target="../media/image655.png"/><Relationship Id="rId202" Type="http://schemas.openxmlformats.org/officeDocument/2006/relationships/image" Target="../media/image657.png"/><Relationship Id="rId223" Type="http://schemas.openxmlformats.org/officeDocument/2006/relationships/image" Target="../media/image667.png"/><Relationship Id="rId18" Type="http://schemas.openxmlformats.org/officeDocument/2006/relationships/customXml" Target="../ink/ink682.xml"/><Relationship Id="rId39" Type="http://schemas.openxmlformats.org/officeDocument/2006/relationships/image" Target="../media/image606.png"/><Relationship Id="rId50" Type="http://schemas.openxmlformats.org/officeDocument/2006/relationships/customXml" Target="../ink/ink698.xml"/><Relationship Id="rId104" Type="http://schemas.openxmlformats.org/officeDocument/2006/relationships/image" Target="../media/image116.png"/><Relationship Id="rId125" Type="http://schemas.openxmlformats.org/officeDocument/2006/relationships/customXml" Target="../ink/ink736.xml"/><Relationship Id="rId146" Type="http://schemas.openxmlformats.org/officeDocument/2006/relationships/image" Target="../media/image630.png"/><Relationship Id="rId167" Type="http://schemas.openxmlformats.org/officeDocument/2006/relationships/customXml" Target="../ink/ink757.xml"/><Relationship Id="rId188" Type="http://schemas.openxmlformats.org/officeDocument/2006/relationships/image" Target="../media/image43.png"/><Relationship Id="rId71" Type="http://schemas.openxmlformats.org/officeDocument/2006/relationships/customXml" Target="../ink/ink709.xml"/><Relationship Id="rId92" Type="http://schemas.openxmlformats.org/officeDocument/2006/relationships/image" Target="../media/image110.png"/><Relationship Id="rId213" Type="http://schemas.openxmlformats.org/officeDocument/2006/relationships/customXml" Target="../ink/ink780.xml"/><Relationship Id="rId234" Type="http://schemas.openxmlformats.org/officeDocument/2006/relationships/customXml" Target="../ink/ink791.xml"/><Relationship Id="rId2" Type="http://schemas.openxmlformats.org/officeDocument/2006/relationships/customXml" Target="../ink/ink674.xml"/><Relationship Id="rId29" Type="http://schemas.openxmlformats.org/officeDocument/2006/relationships/image" Target="../media/image601.png"/><Relationship Id="rId40" Type="http://schemas.openxmlformats.org/officeDocument/2006/relationships/customXml" Target="../ink/ink693.xml"/><Relationship Id="rId115" Type="http://schemas.openxmlformats.org/officeDocument/2006/relationships/customXml" Target="../ink/ink731.xml"/><Relationship Id="rId136" Type="http://schemas.openxmlformats.org/officeDocument/2006/relationships/image" Target="../media/image133.png"/><Relationship Id="rId157" Type="http://schemas.openxmlformats.org/officeDocument/2006/relationships/customXml" Target="../ink/ink752.xml"/><Relationship Id="rId178" Type="http://schemas.openxmlformats.org/officeDocument/2006/relationships/image" Target="../media/image646.png"/><Relationship Id="rId61" Type="http://schemas.openxmlformats.org/officeDocument/2006/relationships/image" Target="../media/image617.png"/><Relationship Id="rId82" Type="http://schemas.openxmlformats.org/officeDocument/2006/relationships/image" Target="../media/image105.png"/><Relationship Id="rId199" Type="http://schemas.openxmlformats.org/officeDocument/2006/relationships/customXml" Target="../ink/ink773.xml"/><Relationship Id="rId203" Type="http://schemas.openxmlformats.org/officeDocument/2006/relationships/customXml" Target="../ink/ink775.xml"/><Relationship Id="rId19" Type="http://schemas.openxmlformats.org/officeDocument/2006/relationships/image" Target="../media/image596.png"/><Relationship Id="rId224" Type="http://schemas.openxmlformats.org/officeDocument/2006/relationships/customXml" Target="../ink/ink786.xml"/><Relationship Id="rId30" Type="http://schemas.openxmlformats.org/officeDocument/2006/relationships/customXml" Target="../ink/ink688.xml"/><Relationship Id="rId105" Type="http://schemas.openxmlformats.org/officeDocument/2006/relationships/customXml" Target="../ink/ink726.xml"/><Relationship Id="rId126" Type="http://schemas.openxmlformats.org/officeDocument/2006/relationships/image" Target="../media/image127.png"/><Relationship Id="rId147" Type="http://schemas.openxmlformats.org/officeDocument/2006/relationships/customXml" Target="../ink/ink747.xml"/><Relationship Id="rId168" Type="http://schemas.openxmlformats.org/officeDocument/2006/relationships/image" Target="../media/image641.png"/><Relationship Id="rId51" Type="http://schemas.openxmlformats.org/officeDocument/2006/relationships/image" Target="../media/image612.png"/><Relationship Id="rId72" Type="http://schemas.openxmlformats.org/officeDocument/2006/relationships/image" Target="../media/image622.png"/><Relationship Id="rId93" Type="http://schemas.openxmlformats.org/officeDocument/2006/relationships/customXml" Target="../ink/ink720.xml"/><Relationship Id="rId189" Type="http://schemas.openxmlformats.org/officeDocument/2006/relationships/customXml" Target="../ink/ink768.xml"/><Relationship Id="rId3" Type="http://schemas.openxmlformats.org/officeDocument/2006/relationships/image" Target="../media/image589.png"/><Relationship Id="rId214" Type="http://schemas.openxmlformats.org/officeDocument/2006/relationships/image" Target="../media/image663.png"/><Relationship Id="rId235" Type="http://schemas.openxmlformats.org/officeDocument/2006/relationships/image" Target="../media/image673.png"/><Relationship Id="rId116" Type="http://schemas.openxmlformats.org/officeDocument/2006/relationships/image" Target="../media/image122.png"/><Relationship Id="rId137" Type="http://schemas.openxmlformats.org/officeDocument/2006/relationships/customXml" Target="../ink/ink742.xml"/><Relationship Id="rId158" Type="http://schemas.openxmlformats.org/officeDocument/2006/relationships/image" Target="../media/image636.png"/><Relationship Id="rId20" Type="http://schemas.openxmlformats.org/officeDocument/2006/relationships/customXml" Target="../ink/ink683.xml"/><Relationship Id="rId41" Type="http://schemas.openxmlformats.org/officeDocument/2006/relationships/image" Target="../media/image607.png"/><Relationship Id="rId62" Type="http://schemas.openxmlformats.org/officeDocument/2006/relationships/customXml" Target="../ink/ink704.xml"/><Relationship Id="rId83" Type="http://schemas.openxmlformats.org/officeDocument/2006/relationships/customXml" Target="../ink/ink715.xml"/><Relationship Id="rId179" Type="http://schemas.openxmlformats.org/officeDocument/2006/relationships/customXml" Target="../ink/ink76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.png"/><Relationship Id="rId21" Type="http://schemas.openxmlformats.org/officeDocument/2006/relationships/image" Target="../media/image298.png"/><Relationship Id="rId324" Type="http://schemas.openxmlformats.org/officeDocument/2006/relationships/image" Target="../media/image762.png"/><Relationship Id="rId170" Type="http://schemas.openxmlformats.org/officeDocument/2006/relationships/customXml" Target="../ink/ink878.xml"/><Relationship Id="rId268" Type="http://schemas.openxmlformats.org/officeDocument/2006/relationships/image" Target="../media/image734.png"/><Relationship Id="rId475" Type="http://schemas.openxmlformats.org/officeDocument/2006/relationships/image" Target="../media/image836.png"/><Relationship Id="rId32" Type="http://schemas.openxmlformats.org/officeDocument/2006/relationships/customXml" Target="../ink/ink809.xml"/><Relationship Id="rId74" Type="http://schemas.openxmlformats.org/officeDocument/2006/relationships/customXml" Target="../ink/ink830.xml"/><Relationship Id="rId128" Type="http://schemas.openxmlformats.org/officeDocument/2006/relationships/customXml" Target="../ink/ink857.xml"/><Relationship Id="rId335" Type="http://schemas.openxmlformats.org/officeDocument/2006/relationships/customXml" Target="../ink/ink962.xml"/><Relationship Id="rId377" Type="http://schemas.openxmlformats.org/officeDocument/2006/relationships/customXml" Target="../ink/ink983.xml"/><Relationship Id="rId500" Type="http://schemas.openxmlformats.org/officeDocument/2006/relationships/image" Target="../media/image848.png"/><Relationship Id="rId5" Type="http://schemas.openxmlformats.org/officeDocument/2006/relationships/image" Target="../media/image281.png"/><Relationship Id="rId181" Type="http://schemas.openxmlformats.org/officeDocument/2006/relationships/image" Target="../media/image692.png"/><Relationship Id="rId237" Type="http://schemas.openxmlformats.org/officeDocument/2006/relationships/customXml" Target="../ink/ink913.xml"/><Relationship Id="rId402" Type="http://schemas.openxmlformats.org/officeDocument/2006/relationships/image" Target="../media/image801.png"/><Relationship Id="rId279" Type="http://schemas.openxmlformats.org/officeDocument/2006/relationships/customXml" Target="../ink/ink934.xml"/><Relationship Id="rId444" Type="http://schemas.openxmlformats.org/officeDocument/2006/relationships/image" Target="../media/image821.png"/><Relationship Id="rId486" Type="http://schemas.openxmlformats.org/officeDocument/2006/relationships/customXml" Target="../ink/ink1038.xml"/><Relationship Id="rId43" Type="http://schemas.openxmlformats.org/officeDocument/2006/relationships/image" Target="../media/image309.png"/><Relationship Id="rId139" Type="http://schemas.openxmlformats.org/officeDocument/2006/relationships/image" Target="../media/image129.png"/><Relationship Id="rId290" Type="http://schemas.openxmlformats.org/officeDocument/2006/relationships/image" Target="../media/image745.png"/><Relationship Id="rId304" Type="http://schemas.openxmlformats.org/officeDocument/2006/relationships/image" Target="../media/image752.png"/><Relationship Id="rId346" Type="http://schemas.openxmlformats.org/officeDocument/2006/relationships/image" Target="../media/image773.png"/><Relationship Id="rId388" Type="http://schemas.openxmlformats.org/officeDocument/2006/relationships/image" Target="../media/image794.png"/><Relationship Id="rId511" Type="http://schemas.openxmlformats.org/officeDocument/2006/relationships/customXml" Target="../ink/ink1051.xml"/><Relationship Id="rId85" Type="http://schemas.openxmlformats.org/officeDocument/2006/relationships/image" Target="../media/image330.png"/><Relationship Id="rId150" Type="http://schemas.openxmlformats.org/officeDocument/2006/relationships/customXml" Target="../ink/ink868.xml"/><Relationship Id="rId192" Type="http://schemas.openxmlformats.org/officeDocument/2006/relationships/customXml" Target="../ink/ink889.xml"/><Relationship Id="rId206" Type="http://schemas.openxmlformats.org/officeDocument/2006/relationships/customXml" Target="../ink/ink896.xml"/><Relationship Id="rId413" Type="http://schemas.openxmlformats.org/officeDocument/2006/relationships/customXml" Target="../ink/ink1001.xml"/><Relationship Id="rId248" Type="http://schemas.openxmlformats.org/officeDocument/2006/relationships/image" Target="../media/image724.png"/><Relationship Id="rId455" Type="http://schemas.openxmlformats.org/officeDocument/2006/relationships/customXml" Target="../ink/ink1022.xml"/><Relationship Id="rId497" Type="http://schemas.openxmlformats.org/officeDocument/2006/relationships/customXml" Target="../ink/ink1044.xml"/><Relationship Id="rId12" Type="http://schemas.openxmlformats.org/officeDocument/2006/relationships/customXml" Target="../ink/ink799.xml"/><Relationship Id="rId108" Type="http://schemas.openxmlformats.org/officeDocument/2006/relationships/customXml" Target="../ink/ink847.xml"/><Relationship Id="rId315" Type="http://schemas.openxmlformats.org/officeDocument/2006/relationships/customXml" Target="../ink/ink952.xml"/><Relationship Id="rId357" Type="http://schemas.openxmlformats.org/officeDocument/2006/relationships/customXml" Target="../ink/ink973.xml"/><Relationship Id="rId522" Type="http://schemas.openxmlformats.org/officeDocument/2006/relationships/image" Target="../media/image859.png"/><Relationship Id="rId54" Type="http://schemas.openxmlformats.org/officeDocument/2006/relationships/customXml" Target="../ink/ink820.xml"/><Relationship Id="rId96" Type="http://schemas.openxmlformats.org/officeDocument/2006/relationships/customXml" Target="../ink/ink841.xml"/><Relationship Id="rId161" Type="http://schemas.openxmlformats.org/officeDocument/2006/relationships/image" Target="../media/image682.png"/><Relationship Id="rId217" Type="http://schemas.openxmlformats.org/officeDocument/2006/relationships/image" Target="../media/image709.png"/><Relationship Id="rId399" Type="http://schemas.openxmlformats.org/officeDocument/2006/relationships/customXml" Target="../ink/ink994.xml"/><Relationship Id="rId259" Type="http://schemas.openxmlformats.org/officeDocument/2006/relationships/customXml" Target="../ink/ink924.xml"/><Relationship Id="rId424" Type="http://schemas.openxmlformats.org/officeDocument/2006/relationships/image" Target="../media/image812.png"/><Relationship Id="rId466" Type="http://schemas.openxmlformats.org/officeDocument/2006/relationships/customXml" Target="../ink/ink1028.xml"/><Relationship Id="rId23" Type="http://schemas.openxmlformats.org/officeDocument/2006/relationships/image" Target="../media/image299.png"/><Relationship Id="rId119" Type="http://schemas.openxmlformats.org/officeDocument/2006/relationships/image" Target="../media/image119.png"/><Relationship Id="rId270" Type="http://schemas.openxmlformats.org/officeDocument/2006/relationships/image" Target="../media/image735.png"/><Relationship Id="rId326" Type="http://schemas.openxmlformats.org/officeDocument/2006/relationships/image" Target="../media/image763.png"/><Relationship Id="rId65" Type="http://schemas.openxmlformats.org/officeDocument/2006/relationships/image" Target="../media/image320.png"/><Relationship Id="rId130" Type="http://schemas.openxmlformats.org/officeDocument/2006/relationships/customXml" Target="../ink/ink858.xml"/><Relationship Id="rId368" Type="http://schemas.openxmlformats.org/officeDocument/2006/relationships/image" Target="../media/image784.png"/><Relationship Id="rId172" Type="http://schemas.openxmlformats.org/officeDocument/2006/relationships/customXml" Target="../ink/ink879.xml"/><Relationship Id="rId228" Type="http://schemas.openxmlformats.org/officeDocument/2006/relationships/customXml" Target="../ink/ink908.xml"/><Relationship Id="rId435" Type="http://schemas.openxmlformats.org/officeDocument/2006/relationships/customXml" Target="../ink/ink1012.xml"/><Relationship Id="rId477" Type="http://schemas.openxmlformats.org/officeDocument/2006/relationships/image" Target="../media/image837.png"/><Relationship Id="rId281" Type="http://schemas.openxmlformats.org/officeDocument/2006/relationships/customXml" Target="../ink/ink935.xml"/><Relationship Id="rId337" Type="http://schemas.openxmlformats.org/officeDocument/2006/relationships/customXml" Target="../ink/ink963.xml"/><Relationship Id="rId502" Type="http://schemas.openxmlformats.org/officeDocument/2006/relationships/image" Target="../media/image849.png"/><Relationship Id="rId34" Type="http://schemas.openxmlformats.org/officeDocument/2006/relationships/customXml" Target="../ink/ink810.xml"/><Relationship Id="rId76" Type="http://schemas.openxmlformats.org/officeDocument/2006/relationships/customXml" Target="../ink/ink831.xml"/><Relationship Id="rId141" Type="http://schemas.openxmlformats.org/officeDocument/2006/relationships/image" Target="../media/image130.png"/><Relationship Id="rId379" Type="http://schemas.openxmlformats.org/officeDocument/2006/relationships/customXml" Target="../ink/ink984.xml"/><Relationship Id="rId7" Type="http://schemas.openxmlformats.org/officeDocument/2006/relationships/image" Target="../media/image282.png"/><Relationship Id="rId183" Type="http://schemas.openxmlformats.org/officeDocument/2006/relationships/image" Target="../media/image693.png"/><Relationship Id="rId239" Type="http://schemas.openxmlformats.org/officeDocument/2006/relationships/customXml" Target="../ink/ink914.xml"/><Relationship Id="rId390" Type="http://schemas.openxmlformats.org/officeDocument/2006/relationships/image" Target="../media/image795.png"/><Relationship Id="rId404" Type="http://schemas.openxmlformats.org/officeDocument/2006/relationships/image" Target="../media/image802.png"/><Relationship Id="rId446" Type="http://schemas.openxmlformats.org/officeDocument/2006/relationships/image" Target="../media/image822.png"/><Relationship Id="rId250" Type="http://schemas.openxmlformats.org/officeDocument/2006/relationships/image" Target="../media/image725.png"/><Relationship Id="rId292" Type="http://schemas.openxmlformats.org/officeDocument/2006/relationships/image" Target="../media/image746.png"/><Relationship Id="rId306" Type="http://schemas.openxmlformats.org/officeDocument/2006/relationships/image" Target="../media/image753.png"/><Relationship Id="rId488" Type="http://schemas.openxmlformats.org/officeDocument/2006/relationships/customXml" Target="../ink/ink1039.xml"/><Relationship Id="rId45" Type="http://schemas.openxmlformats.org/officeDocument/2006/relationships/image" Target="../media/image310.png"/><Relationship Id="rId87" Type="http://schemas.openxmlformats.org/officeDocument/2006/relationships/image" Target="../media/image331.png"/><Relationship Id="rId110" Type="http://schemas.openxmlformats.org/officeDocument/2006/relationships/customXml" Target="../ink/ink848.xml"/><Relationship Id="rId348" Type="http://schemas.openxmlformats.org/officeDocument/2006/relationships/image" Target="../media/image774.png"/><Relationship Id="rId513" Type="http://schemas.openxmlformats.org/officeDocument/2006/relationships/customXml" Target="../ink/ink1052.xml"/><Relationship Id="rId152" Type="http://schemas.openxmlformats.org/officeDocument/2006/relationships/customXml" Target="../ink/ink869.xml"/><Relationship Id="rId194" Type="http://schemas.openxmlformats.org/officeDocument/2006/relationships/customXml" Target="../ink/ink890.xml"/><Relationship Id="rId208" Type="http://schemas.openxmlformats.org/officeDocument/2006/relationships/customXml" Target="../ink/ink897.xml"/><Relationship Id="rId415" Type="http://schemas.openxmlformats.org/officeDocument/2006/relationships/customXml" Target="../ink/ink1002.xml"/><Relationship Id="rId457" Type="http://schemas.openxmlformats.org/officeDocument/2006/relationships/customXml" Target="../ink/ink1023.xml"/><Relationship Id="rId261" Type="http://schemas.openxmlformats.org/officeDocument/2006/relationships/customXml" Target="../ink/ink925.xml"/><Relationship Id="rId499" Type="http://schemas.openxmlformats.org/officeDocument/2006/relationships/customXml" Target="../ink/ink1045.xml"/><Relationship Id="rId14" Type="http://schemas.openxmlformats.org/officeDocument/2006/relationships/customXml" Target="../ink/ink800.xml"/><Relationship Id="rId56" Type="http://schemas.openxmlformats.org/officeDocument/2006/relationships/customXml" Target="../ink/ink821.xml"/><Relationship Id="rId317" Type="http://schemas.openxmlformats.org/officeDocument/2006/relationships/customXml" Target="../ink/ink953.xml"/><Relationship Id="rId359" Type="http://schemas.openxmlformats.org/officeDocument/2006/relationships/customXml" Target="../ink/ink974.xml"/><Relationship Id="rId98" Type="http://schemas.openxmlformats.org/officeDocument/2006/relationships/customXml" Target="../ink/ink842.xml"/><Relationship Id="rId121" Type="http://schemas.openxmlformats.org/officeDocument/2006/relationships/image" Target="../media/image120.png"/><Relationship Id="rId163" Type="http://schemas.openxmlformats.org/officeDocument/2006/relationships/image" Target="../media/image683.png"/><Relationship Id="rId219" Type="http://schemas.openxmlformats.org/officeDocument/2006/relationships/image" Target="../media/image710.png"/><Relationship Id="rId370" Type="http://schemas.openxmlformats.org/officeDocument/2006/relationships/image" Target="../media/image785.png"/><Relationship Id="rId426" Type="http://schemas.openxmlformats.org/officeDocument/2006/relationships/image" Target="../media/image225.png"/><Relationship Id="rId230" Type="http://schemas.openxmlformats.org/officeDocument/2006/relationships/customXml" Target="../ink/ink909.xml"/><Relationship Id="rId468" Type="http://schemas.openxmlformats.org/officeDocument/2006/relationships/customXml" Target="../ink/ink1029.xml"/><Relationship Id="rId25" Type="http://schemas.openxmlformats.org/officeDocument/2006/relationships/image" Target="../media/image300.png"/><Relationship Id="rId67" Type="http://schemas.openxmlformats.org/officeDocument/2006/relationships/image" Target="../media/image321.png"/><Relationship Id="rId272" Type="http://schemas.openxmlformats.org/officeDocument/2006/relationships/image" Target="../media/image736.png"/><Relationship Id="rId328" Type="http://schemas.openxmlformats.org/officeDocument/2006/relationships/image" Target="../media/image764.png"/><Relationship Id="rId132" Type="http://schemas.openxmlformats.org/officeDocument/2006/relationships/customXml" Target="../ink/ink859.xml"/><Relationship Id="rId174" Type="http://schemas.openxmlformats.org/officeDocument/2006/relationships/customXml" Target="../ink/ink880.xml"/><Relationship Id="rId381" Type="http://schemas.openxmlformats.org/officeDocument/2006/relationships/customXml" Target="../ink/ink985.xml"/><Relationship Id="rId241" Type="http://schemas.openxmlformats.org/officeDocument/2006/relationships/customXml" Target="../ink/ink915.xml"/><Relationship Id="rId437" Type="http://schemas.openxmlformats.org/officeDocument/2006/relationships/customXml" Target="../ink/ink1013.xml"/><Relationship Id="rId479" Type="http://schemas.openxmlformats.org/officeDocument/2006/relationships/image" Target="../media/image838.png"/><Relationship Id="rId36" Type="http://schemas.openxmlformats.org/officeDocument/2006/relationships/customXml" Target="../ink/ink811.xml"/><Relationship Id="rId283" Type="http://schemas.openxmlformats.org/officeDocument/2006/relationships/customXml" Target="../ink/ink936.xml"/><Relationship Id="rId339" Type="http://schemas.openxmlformats.org/officeDocument/2006/relationships/customXml" Target="../ink/ink964.xml"/><Relationship Id="rId490" Type="http://schemas.openxmlformats.org/officeDocument/2006/relationships/image" Target="../media/image843.png"/><Relationship Id="rId504" Type="http://schemas.openxmlformats.org/officeDocument/2006/relationships/image" Target="../media/image850.png"/><Relationship Id="rId78" Type="http://schemas.openxmlformats.org/officeDocument/2006/relationships/customXml" Target="../ink/ink832.xml"/><Relationship Id="rId101" Type="http://schemas.openxmlformats.org/officeDocument/2006/relationships/image" Target="../media/image110.png"/><Relationship Id="rId143" Type="http://schemas.openxmlformats.org/officeDocument/2006/relationships/image" Target="../media/image131.png"/><Relationship Id="rId185" Type="http://schemas.openxmlformats.org/officeDocument/2006/relationships/image" Target="../media/image694.png"/><Relationship Id="rId350" Type="http://schemas.openxmlformats.org/officeDocument/2006/relationships/image" Target="../media/image775.png"/><Relationship Id="rId406" Type="http://schemas.openxmlformats.org/officeDocument/2006/relationships/image" Target="../media/image803.png"/><Relationship Id="rId9" Type="http://schemas.openxmlformats.org/officeDocument/2006/relationships/image" Target="../media/image283.png"/><Relationship Id="rId210" Type="http://schemas.openxmlformats.org/officeDocument/2006/relationships/customXml" Target="../ink/ink899.xml"/><Relationship Id="rId392" Type="http://schemas.openxmlformats.org/officeDocument/2006/relationships/image" Target="../media/image796.png"/><Relationship Id="rId448" Type="http://schemas.openxmlformats.org/officeDocument/2006/relationships/image" Target="../media/image823.png"/><Relationship Id="rId252" Type="http://schemas.openxmlformats.org/officeDocument/2006/relationships/image" Target="../media/image726.png"/><Relationship Id="rId294" Type="http://schemas.openxmlformats.org/officeDocument/2006/relationships/image" Target="../media/image747.png"/><Relationship Id="rId308" Type="http://schemas.openxmlformats.org/officeDocument/2006/relationships/image" Target="../media/image754.png"/><Relationship Id="rId515" Type="http://schemas.openxmlformats.org/officeDocument/2006/relationships/customXml" Target="../ink/ink1053.xml"/><Relationship Id="rId47" Type="http://schemas.openxmlformats.org/officeDocument/2006/relationships/image" Target="../media/image311.png"/><Relationship Id="rId89" Type="http://schemas.openxmlformats.org/officeDocument/2006/relationships/image" Target="../media/image104.png"/><Relationship Id="rId112" Type="http://schemas.openxmlformats.org/officeDocument/2006/relationships/customXml" Target="../ink/ink849.xml"/><Relationship Id="rId154" Type="http://schemas.openxmlformats.org/officeDocument/2006/relationships/customXml" Target="../ink/ink870.xml"/><Relationship Id="rId361" Type="http://schemas.openxmlformats.org/officeDocument/2006/relationships/customXml" Target="../ink/ink975.xml"/><Relationship Id="rId196" Type="http://schemas.openxmlformats.org/officeDocument/2006/relationships/customXml" Target="../ink/ink891.xml"/><Relationship Id="rId417" Type="http://schemas.openxmlformats.org/officeDocument/2006/relationships/customXml" Target="../ink/ink1003.xml"/><Relationship Id="rId459" Type="http://schemas.openxmlformats.org/officeDocument/2006/relationships/customXml" Target="../ink/ink1024.xml"/><Relationship Id="rId16" Type="http://schemas.openxmlformats.org/officeDocument/2006/relationships/customXml" Target="../ink/ink801.xml"/><Relationship Id="rId221" Type="http://schemas.openxmlformats.org/officeDocument/2006/relationships/image" Target="../media/image711.png"/><Relationship Id="rId263" Type="http://schemas.openxmlformats.org/officeDocument/2006/relationships/customXml" Target="../ink/ink926.xml"/><Relationship Id="rId319" Type="http://schemas.openxmlformats.org/officeDocument/2006/relationships/customXml" Target="../ink/ink954.xml"/><Relationship Id="rId470" Type="http://schemas.openxmlformats.org/officeDocument/2006/relationships/customXml" Target="../ink/ink1030.xml"/><Relationship Id="rId58" Type="http://schemas.openxmlformats.org/officeDocument/2006/relationships/customXml" Target="../ink/ink822.xml"/><Relationship Id="rId123" Type="http://schemas.openxmlformats.org/officeDocument/2006/relationships/image" Target="../media/image121.png"/><Relationship Id="rId330" Type="http://schemas.openxmlformats.org/officeDocument/2006/relationships/image" Target="../media/image765.png"/><Relationship Id="rId165" Type="http://schemas.openxmlformats.org/officeDocument/2006/relationships/image" Target="../media/image684.png"/><Relationship Id="rId372" Type="http://schemas.openxmlformats.org/officeDocument/2006/relationships/image" Target="../media/image786.png"/><Relationship Id="rId428" Type="http://schemas.openxmlformats.org/officeDocument/2006/relationships/image" Target="../media/image813.png"/><Relationship Id="rId232" Type="http://schemas.openxmlformats.org/officeDocument/2006/relationships/customXml" Target="../ink/ink910.xml"/><Relationship Id="rId274" Type="http://schemas.openxmlformats.org/officeDocument/2006/relationships/image" Target="../media/image737.png"/><Relationship Id="rId481" Type="http://schemas.openxmlformats.org/officeDocument/2006/relationships/image" Target="../media/image839.png"/><Relationship Id="rId27" Type="http://schemas.openxmlformats.org/officeDocument/2006/relationships/image" Target="../media/image301.png"/><Relationship Id="rId69" Type="http://schemas.openxmlformats.org/officeDocument/2006/relationships/image" Target="../media/image322.png"/><Relationship Id="rId134" Type="http://schemas.openxmlformats.org/officeDocument/2006/relationships/customXml" Target="../ink/ink860.xml"/><Relationship Id="rId80" Type="http://schemas.openxmlformats.org/officeDocument/2006/relationships/customXml" Target="../ink/ink833.xml"/><Relationship Id="rId176" Type="http://schemas.openxmlformats.org/officeDocument/2006/relationships/customXml" Target="../ink/ink881.xml"/><Relationship Id="rId341" Type="http://schemas.openxmlformats.org/officeDocument/2006/relationships/customXml" Target="../ink/ink965.xml"/><Relationship Id="rId383" Type="http://schemas.openxmlformats.org/officeDocument/2006/relationships/customXml" Target="../ink/ink986.xml"/><Relationship Id="rId439" Type="http://schemas.openxmlformats.org/officeDocument/2006/relationships/customXml" Target="../ink/ink1014.xml"/><Relationship Id="rId201" Type="http://schemas.openxmlformats.org/officeDocument/2006/relationships/image" Target="../media/image702.png"/><Relationship Id="rId243" Type="http://schemas.openxmlformats.org/officeDocument/2006/relationships/customXml" Target="../ink/ink916.xml"/><Relationship Id="rId285" Type="http://schemas.openxmlformats.org/officeDocument/2006/relationships/customXml" Target="../ink/ink937.xml"/><Relationship Id="rId450" Type="http://schemas.openxmlformats.org/officeDocument/2006/relationships/image" Target="../media/image824.png"/><Relationship Id="rId506" Type="http://schemas.openxmlformats.org/officeDocument/2006/relationships/image" Target="../media/image851.png"/><Relationship Id="rId38" Type="http://schemas.openxmlformats.org/officeDocument/2006/relationships/customXml" Target="../ink/ink812.xml"/><Relationship Id="rId103" Type="http://schemas.openxmlformats.org/officeDocument/2006/relationships/image" Target="../media/image111.png"/><Relationship Id="rId310" Type="http://schemas.openxmlformats.org/officeDocument/2006/relationships/image" Target="../media/image755.png"/><Relationship Id="rId492" Type="http://schemas.openxmlformats.org/officeDocument/2006/relationships/image" Target="../media/image844.png"/><Relationship Id="rId91" Type="http://schemas.openxmlformats.org/officeDocument/2006/relationships/image" Target="../media/image105.png"/><Relationship Id="rId145" Type="http://schemas.openxmlformats.org/officeDocument/2006/relationships/image" Target="../media/image132.png"/><Relationship Id="rId187" Type="http://schemas.openxmlformats.org/officeDocument/2006/relationships/image" Target="../media/image695.png"/><Relationship Id="rId352" Type="http://schemas.openxmlformats.org/officeDocument/2006/relationships/image" Target="../media/image776.png"/><Relationship Id="rId394" Type="http://schemas.openxmlformats.org/officeDocument/2006/relationships/image" Target="../media/image797.png"/><Relationship Id="rId408" Type="http://schemas.openxmlformats.org/officeDocument/2006/relationships/image" Target="../media/image804.png"/><Relationship Id="rId212" Type="http://schemas.openxmlformats.org/officeDocument/2006/relationships/customXml" Target="../ink/ink900.xml"/><Relationship Id="rId254" Type="http://schemas.openxmlformats.org/officeDocument/2006/relationships/image" Target="../media/image727.png"/><Relationship Id="rId49" Type="http://schemas.openxmlformats.org/officeDocument/2006/relationships/image" Target="../media/image312.png"/><Relationship Id="rId114" Type="http://schemas.openxmlformats.org/officeDocument/2006/relationships/customXml" Target="../ink/ink850.xml"/><Relationship Id="rId296" Type="http://schemas.openxmlformats.org/officeDocument/2006/relationships/image" Target="../media/image748.png"/><Relationship Id="rId461" Type="http://schemas.openxmlformats.org/officeDocument/2006/relationships/customXml" Target="../ink/ink1025.xml"/><Relationship Id="rId517" Type="http://schemas.openxmlformats.org/officeDocument/2006/relationships/customXml" Target="../ink/ink1054.xml"/><Relationship Id="rId60" Type="http://schemas.openxmlformats.org/officeDocument/2006/relationships/customXml" Target="../ink/ink823.xml"/><Relationship Id="rId156" Type="http://schemas.openxmlformats.org/officeDocument/2006/relationships/customXml" Target="../ink/ink871.xml"/><Relationship Id="rId198" Type="http://schemas.openxmlformats.org/officeDocument/2006/relationships/customXml" Target="../ink/ink892.xml"/><Relationship Id="rId321" Type="http://schemas.openxmlformats.org/officeDocument/2006/relationships/customXml" Target="../ink/ink955.xml"/><Relationship Id="rId363" Type="http://schemas.openxmlformats.org/officeDocument/2006/relationships/customXml" Target="../ink/ink976.xml"/><Relationship Id="rId419" Type="http://schemas.openxmlformats.org/officeDocument/2006/relationships/customXml" Target="../ink/ink1004.xml"/><Relationship Id="rId223" Type="http://schemas.openxmlformats.org/officeDocument/2006/relationships/image" Target="../media/image712.png"/><Relationship Id="rId430" Type="http://schemas.openxmlformats.org/officeDocument/2006/relationships/image" Target="../media/image814.png"/><Relationship Id="rId18" Type="http://schemas.openxmlformats.org/officeDocument/2006/relationships/customXml" Target="../ink/ink802.xml"/><Relationship Id="rId265" Type="http://schemas.openxmlformats.org/officeDocument/2006/relationships/customXml" Target="../ink/ink927.xml"/><Relationship Id="rId472" Type="http://schemas.openxmlformats.org/officeDocument/2006/relationships/customXml" Target="../ink/ink1031.xml"/><Relationship Id="rId125" Type="http://schemas.openxmlformats.org/officeDocument/2006/relationships/image" Target="../media/image122.png"/><Relationship Id="rId167" Type="http://schemas.openxmlformats.org/officeDocument/2006/relationships/image" Target="../media/image685.png"/><Relationship Id="rId332" Type="http://schemas.openxmlformats.org/officeDocument/2006/relationships/image" Target="../media/image766.png"/><Relationship Id="rId374" Type="http://schemas.openxmlformats.org/officeDocument/2006/relationships/image" Target="../media/image787.png"/><Relationship Id="rId71" Type="http://schemas.openxmlformats.org/officeDocument/2006/relationships/image" Target="../media/image323.png"/><Relationship Id="rId234" Type="http://schemas.openxmlformats.org/officeDocument/2006/relationships/image" Target="../media/image717.png"/><Relationship Id="rId2" Type="http://schemas.openxmlformats.org/officeDocument/2006/relationships/customXml" Target="../ink/ink794.xml"/><Relationship Id="rId29" Type="http://schemas.openxmlformats.org/officeDocument/2006/relationships/image" Target="../media/image302.png"/><Relationship Id="rId276" Type="http://schemas.openxmlformats.org/officeDocument/2006/relationships/image" Target="../media/image738.png"/><Relationship Id="rId441" Type="http://schemas.openxmlformats.org/officeDocument/2006/relationships/customXml" Target="../ink/ink1015.xml"/><Relationship Id="rId483" Type="http://schemas.openxmlformats.org/officeDocument/2006/relationships/image" Target="../media/image840.png"/><Relationship Id="rId40" Type="http://schemas.openxmlformats.org/officeDocument/2006/relationships/customXml" Target="../ink/ink813.xml"/><Relationship Id="rId136" Type="http://schemas.openxmlformats.org/officeDocument/2006/relationships/customXml" Target="../ink/ink861.xml"/><Relationship Id="rId178" Type="http://schemas.openxmlformats.org/officeDocument/2006/relationships/customXml" Target="../ink/ink882.xml"/><Relationship Id="rId301" Type="http://schemas.openxmlformats.org/officeDocument/2006/relationships/customXml" Target="../ink/ink945.xml"/><Relationship Id="rId343" Type="http://schemas.openxmlformats.org/officeDocument/2006/relationships/customXml" Target="../ink/ink966.xml"/><Relationship Id="rId82" Type="http://schemas.openxmlformats.org/officeDocument/2006/relationships/customXml" Target="../ink/ink834.xml"/><Relationship Id="rId203" Type="http://schemas.openxmlformats.org/officeDocument/2006/relationships/image" Target="../media/image703.png"/><Relationship Id="rId385" Type="http://schemas.openxmlformats.org/officeDocument/2006/relationships/customXml" Target="../ink/ink987.xml"/><Relationship Id="rId245" Type="http://schemas.openxmlformats.org/officeDocument/2006/relationships/customXml" Target="../ink/ink917.xml"/><Relationship Id="rId287" Type="http://schemas.openxmlformats.org/officeDocument/2006/relationships/customXml" Target="../ink/ink938.xml"/><Relationship Id="rId410" Type="http://schemas.openxmlformats.org/officeDocument/2006/relationships/image" Target="../media/image805.png"/><Relationship Id="rId452" Type="http://schemas.openxmlformats.org/officeDocument/2006/relationships/image" Target="../media/image825.png"/><Relationship Id="rId494" Type="http://schemas.openxmlformats.org/officeDocument/2006/relationships/image" Target="../media/image845.png"/><Relationship Id="rId508" Type="http://schemas.openxmlformats.org/officeDocument/2006/relationships/image" Target="../media/image852.png"/><Relationship Id="rId105" Type="http://schemas.openxmlformats.org/officeDocument/2006/relationships/image" Target="../media/image112.png"/><Relationship Id="rId147" Type="http://schemas.openxmlformats.org/officeDocument/2006/relationships/image" Target="../media/image133.png"/><Relationship Id="rId312" Type="http://schemas.openxmlformats.org/officeDocument/2006/relationships/image" Target="../media/image756.png"/><Relationship Id="rId354" Type="http://schemas.openxmlformats.org/officeDocument/2006/relationships/image" Target="../media/image777.png"/><Relationship Id="rId51" Type="http://schemas.openxmlformats.org/officeDocument/2006/relationships/image" Target="../media/image313.png"/><Relationship Id="rId93" Type="http://schemas.openxmlformats.org/officeDocument/2006/relationships/image" Target="../media/image106.png"/><Relationship Id="rId189" Type="http://schemas.openxmlformats.org/officeDocument/2006/relationships/image" Target="../media/image696.png"/><Relationship Id="rId396" Type="http://schemas.openxmlformats.org/officeDocument/2006/relationships/image" Target="../media/image798.png"/><Relationship Id="rId214" Type="http://schemas.openxmlformats.org/officeDocument/2006/relationships/customXml" Target="../ink/ink901.xml"/><Relationship Id="rId256" Type="http://schemas.openxmlformats.org/officeDocument/2006/relationships/image" Target="../media/image728.png"/><Relationship Id="rId298" Type="http://schemas.openxmlformats.org/officeDocument/2006/relationships/image" Target="../media/image749.png"/><Relationship Id="rId421" Type="http://schemas.openxmlformats.org/officeDocument/2006/relationships/customXml" Target="../ink/ink1005.xml"/><Relationship Id="rId463" Type="http://schemas.openxmlformats.org/officeDocument/2006/relationships/customXml" Target="../ink/ink1026.xml"/><Relationship Id="rId519" Type="http://schemas.openxmlformats.org/officeDocument/2006/relationships/customXml" Target="../ink/ink1055.xml"/><Relationship Id="rId116" Type="http://schemas.openxmlformats.org/officeDocument/2006/relationships/customXml" Target="../ink/ink851.xml"/><Relationship Id="rId158" Type="http://schemas.openxmlformats.org/officeDocument/2006/relationships/customXml" Target="../ink/ink872.xml"/><Relationship Id="rId323" Type="http://schemas.openxmlformats.org/officeDocument/2006/relationships/customXml" Target="../ink/ink956.xml"/><Relationship Id="rId20" Type="http://schemas.openxmlformats.org/officeDocument/2006/relationships/customXml" Target="../ink/ink803.xml"/><Relationship Id="rId62" Type="http://schemas.openxmlformats.org/officeDocument/2006/relationships/customXml" Target="../ink/ink824.xml"/><Relationship Id="rId365" Type="http://schemas.openxmlformats.org/officeDocument/2006/relationships/customXml" Target="../ink/ink977.xml"/><Relationship Id="rId225" Type="http://schemas.openxmlformats.org/officeDocument/2006/relationships/image" Target="../media/image713.png"/><Relationship Id="rId267" Type="http://schemas.openxmlformats.org/officeDocument/2006/relationships/customXml" Target="../ink/ink928.xml"/><Relationship Id="rId432" Type="http://schemas.openxmlformats.org/officeDocument/2006/relationships/image" Target="../media/image815.png"/><Relationship Id="rId474" Type="http://schemas.openxmlformats.org/officeDocument/2006/relationships/customXml" Target="../ink/ink1032.xml"/><Relationship Id="rId127" Type="http://schemas.openxmlformats.org/officeDocument/2006/relationships/image" Target="../media/image123.png"/><Relationship Id="rId31" Type="http://schemas.openxmlformats.org/officeDocument/2006/relationships/image" Target="../media/image303.png"/><Relationship Id="rId73" Type="http://schemas.openxmlformats.org/officeDocument/2006/relationships/image" Target="../media/image324.png"/><Relationship Id="rId169" Type="http://schemas.openxmlformats.org/officeDocument/2006/relationships/image" Target="../media/image686.png"/><Relationship Id="rId334" Type="http://schemas.openxmlformats.org/officeDocument/2006/relationships/image" Target="../media/image767.png"/><Relationship Id="rId376" Type="http://schemas.openxmlformats.org/officeDocument/2006/relationships/image" Target="../media/image788.png"/><Relationship Id="rId4" Type="http://schemas.openxmlformats.org/officeDocument/2006/relationships/customXml" Target="../ink/ink795.xml"/><Relationship Id="rId180" Type="http://schemas.openxmlformats.org/officeDocument/2006/relationships/customXml" Target="../ink/ink883.xml"/><Relationship Id="rId236" Type="http://schemas.openxmlformats.org/officeDocument/2006/relationships/image" Target="../media/image718.png"/><Relationship Id="rId278" Type="http://schemas.openxmlformats.org/officeDocument/2006/relationships/image" Target="../media/image739.png"/><Relationship Id="rId401" Type="http://schemas.openxmlformats.org/officeDocument/2006/relationships/customXml" Target="../ink/ink995.xml"/><Relationship Id="rId443" Type="http://schemas.openxmlformats.org/officeDocument/2006/relationships/customXml" Target="../ink/ink1016.xml"/><Relationship Id="rId303" Type="http://schemas.openxmlformats.org/officeDocument/2006/relationships/customXml" Target="../ink/ink946.xml"/><Relationship Id="rId485" Type="http://schemas.openxmlformats.org/officeDocument/2006/relationships/image" Target="../media/image841.png"/><Relationship Id="rId42" Type="http://schemas.openxmlformats.org/officeDocument/2006/relationships/customXml" Target="../ink/ink814.xml"/><Relationship Id="rId84" Type="http://schemas.openxmlformats.org/officeDocument/2006/relationships/customXml" Target="../ink/ink835.xml"/><Relationship Id="rId138" Type="http://schemas.openxmlformats.org/officeDocument/2006/relationships/customXml" Target="../ink/ink862.xml"/><Relationship Id="rId345" Type="http://schemas.openxmlformats.org/officeDocument/2006/relationships/customXml" Target="../ink/ink967.xml"/><Relationship Id="rId387" Type="http://schemas.openxmlformats.org/officeDocument/2006/relationships/customXml" Target="../ink/ink988.xml"/><Relationship Id="rId510" Type="http://schemas.openxmlformats.org/officeDocument/2006/relationships/image" Target="../media/image853.png"/><Relationship Id="rId191" Type="http://schemas.openxmlformats.org/officeDocument/2006/relationships/image" Target="../media/image697.png"/><Relationship Id="rId205" Type="http://schemas.openxmlformats.org/officeDocument/2006/relationships/image" Target="../media/image704.png"/><Relationship Id="rId247" Type="http://schemas.openxmlformats.org/officeDocument/2006/relationships/customXml" Target="../ink/ink918.xml"/><Relationship Id="rId412" Type="http://schemas.openxmlformats.org/officeDocument/2006/relationships/image" Target="../media/image806.png"/><Relationship Id="rId107" Type="http://schemas.openxmlformats.org/officeDocument/2006/relationships/image" Target="../media/image113.png"/><Relationship Id="rId289" Type="http://schemas.openxmlformats.org/officeDocument/2006/relationships/customXml" Target="../ink/ink939.xml"/><Relationship Id="rId454" Type="http://schemas.openxmlformats.org/officeDocument/2006/relationships/image" Target="../media/image826.png"/><Relationship Id="rId496" Type="http://schemas.openxmlformats.org/officeDocument/2006/relationships/image" Target="../media/image846.png"/><Relationship Id="rId11" Type="http://schemas.openxmlformats.org/officeDocument/2006/relationships/image" Target="../media/image284.png"/><Relationship Id="rId53" Type="http://schemas.openxmlformats.org/officeDocument/2006/relationships/image" Target="../media/image314.png"/><Relationship Id="rId149" Type="http://schemas.openxmlformats.org/officeDocument/2006/relationships/image" Target="../media/image676.png"/><Relationship Id="rId314" Type="http://schemas.openxmlformats.org/officeDocument/2006/relationships/image" Target="../media/image757.png"/><Relationship Id="rId356" Type="http://schemas.openxmlformats.org/officeDocument/2006/relationships/image" Target="../media/image778.png"/><Relationship Id="rId398" Type="http://schemas.openxmlformats.org/officeDocument/2006/relationships/image" Target="../media/image799.png"/><Relationship Id="rId521" Type="http://schemas.openxmlformats.org/officeDocument/2006/relationships/customXml" Target="../ink/ink1056.xml"/><Relationship Id="rId95" Type="http://schemas.openxmlformats.org/officeDocument/2006/relationships/image" Target="../media/image107.png"/><Relationship Id="rId160" Type="http://schemas.openxmlformats.org/officeDocument/2006/relationships/customXml" Target="../ink/ink873.xml"/><Relationship Id="rId216" Type="http://schemas.openxmlformats.org/officeDocument/2006/relationships/customXml" Target="../ink/ink902.xml"/><Relationship Id="rId423" Type="http://schemas.openxmlformats.org/officeDocument/2006/relationships/customXml" Target="../ink/ink1006.xml"/><Relationship Id="rId258" Type="http://schemas.openxmlformats.org/officeDocument/2006/relationships/image" Target="../media/image729.png"/><Relationship Id="rId465" Type="http://schemas.openxmlformats.org/officeDocument/2006/relationships/customXml" Target="../ink/ink1027.xml"/><Relationship Id="rId22" Type="http://schemas.openxmlformats.org/officeDocument/2006/relationships/customXml" Target="../ink/ink804.xml"/><Relationship Id="rId64" Type="http://schemas.openxmlformats.org/officeDocument/2006/relationships/customXml" Target="../ink/ink825.xml"/><Relationship Id="rId118" Type="http://schemas.openxmlformats.org/officeDocument/2006/relationships/customXml" Target="../ink/ink852.xml"/><Relationship Id="rId325" Type="http://schemas.openxmlformats.org/officeDocument/2006/relationships/customXml" Target="../ink/ink957.xml"/><Relationship Id="rId367" Type="http://schemas.openxmlformats.org/officeDocument/2006/relationships/customXml" Target="../ink/ink978.xml"/><Relationship Id="rId171" Type="http://schemas.openxmlformats.org/officeDocument/2006/relationships/image" Target="../media/image687.png"/><Relationship Id="rId227" Type="http://schemas.openxmlformats.org/officeDocument/2006/relationships/image" Target="../media/image714.png"/><Relationship Id="rId269" Type="http://schemas.openxmlformats.org/officeDocument/2006/relationships/customXml" Target="../ink/ink929.xml"/><Relationship Id="rId434" Type="http://schemas.openxmlformats.org/officeDocument/2006/relationships/image" Target="../media/image816.png"/><Relationship Id="rId476" Type="http://schemas.openxmlformats.org/officeDocument/2006/relationships/customXml" Target="../ink/ink1033.xml"/><Relationship Id="rId33" Type="http://schemas.openxmlformats.org/officeDocument/2006/relationships/image" Target="../media/image304.png"/><Relationship Id="rId129" Type="http://schemas.openxmlformats.org/officeDocument/2006/relationships/image" Target="../media/image124.png"/><Relationship Id="rId280" Type="http://schemas.openxmlformats.org/officeDocument/2006/relationships/image" Target="../media/image740.png"/><Relationship Id="rId336" Type="http://schemas.openxmlformats.org/officeDocument/2006/relationships/image" Target="../media/image768.png"/><Relationship Id="rId501" Type="http://schemas.openxmlformats.org/officeDocument/2006/relationships/customXml" Target="../ink/ink1046.xml"/><Relationship Id="rId75" Type="http://schemas.openxmlformats.org/officeDocument/2006/relationships/image" Target="../media/image325.png"/><Relationship Id="rId140" Type="http://schemas.openxmlformats.org/officeDocument/2006/relationships/customXml" Target="../ink/ink863.xml"/><Relationship Id="rId182" Type="http://schemas.openxmlformats.org/officeDocument/2006/relationships/customXml" Target="../ink/ink884.xml"/><Relationship Id="rId378" Type="http://schemas.openxmlformats.org/officeDocument/2006/relationships/image" Target="../media/image789.png"/><Relationship Id="rId403" Type="http://schemas.openxmlformats.org/officeDocument/2006/relationships/customXml" Target="../ink/ink996.xml"/><Relationship Id="rId6" Type="http://schemas.openxmlformats.org/officeDocument/2006/relationships/customXml" Target="../ink/ink796.xml"/><Relationship Id="rId238" Type="http://schemas.openxmlformats.org/officeDocument/2006/relationships/image" Target="../media/image719.png"/><Relationship Id="rId445" Type="http://schemas.openxmlformats.org/officeDocument/2006/relationships/customXml" Target="../ink/ink1017.xml"/><Relationship Id="rId487" Type="http://schemas.openxmlformats.org/officeDocument/2006/relationships/image" Target="../media/image842.png"/><Relationship Id="rId291" Type="http://schemas.openxmlformats.org/officeDocument/2006/relationships/customXml" Target="../ink/ink940.xml"/><Relationship Id="rId305" Type="http://schemas.openxmlformats.org/officeDocument/2006/relationships/customXml" Target="../ink/ink947.xml"/><Relationship Id="rId347" Type="http://schemas.openxmlformats.org/officeDocument/2006/relationships/customXml" Target="../ink/ink968.xml"/><Relationship Id="rId512" Type="http://schemas.openxmlformats.org/officeDocument/2006/relationships/image" Target="../media/image854.png"/><Relationship Id="rId44" Type="http://schemas.openxmlformats.org/officeDocument/2006/relationships/customXml" Target="../ink/ink815.xml"/><Relationship Id="rId86" Type="http://schemas.openxmlformats.org/officeDocument/2006/relationships/customXml" Target="../ink/ink836.xml"/><Relationship Id="rId151" Type="http://schemas.openxmlformats.org/officeDocument/2006/relationships/image" Target="../media/image677.png"/><Relationship Id="rId389" Type="http://schemas.openxmlformats.org/officeDocument/2006/relationships/customXml" Target="../ink/ink989.xml"/><Relationship Id="rId193" Type="http://schemas.openxmlformats.org/officeDocument/2006/relationships/image" Target="../media/image698.png"/><Relationship Id="rId207" Type="http://schemas.openxmlformats.org/officeDocument/2006/relationships/image" Target="../media/image705.png"/><Relationship Id="rId249" Type="http://schemas.openxmlformats.org/officeDocument/2006/relationships/customXml" Target="../ink/ink919.xml"/><Relationship Id="rId414" Type="http://schemas.openxmlformats.org/officeDocument/2006/relationships/image" Target="../media/image807.png"/><Relationship Id="rId456" Type="http://schemas.openxmlformats.org/officeDocument/2006/relationships/image" Target="../media/image827.png"/><Relationship Id="rId498" Type="http://schemas.openxmlformats.org/officeDocument/2006/relationships/image" Target="../media/image847.png"/><Relationship Id="rId13" Type="http://schemas.openxmlformats.org/officeDocument/2006/relationships/image" Target="../media/image285.png"/><Relationship Id="rId109" Type="http://schemas.openxmlformats.org/officeDocument/2006/relationships/image" Target="../media/image114.png"/><Relationship Id="rId260" Type="http://schemas.openxmlformats.org/officeDocument/2006/relationships/image" Target="../media/image730.png"/><Relationship Id="rId316" Type="http://schemas.openxmlformats.org/officeDocument/2006/relationships/image" Target="../media/image758.png"/><Relationship Id="rId55" Type="http://schemas.openxmlformats.org/officeDocument/2006/relationships/image" Target="../media/image315.png"/><Relationship Id="rId97" Type="http://schemas.openxmlformats.org/officeDocument/2006/relationships/image" Target="../media/image108.png"/><Relationship Id="rId120" Type="http://schemas.openxmlformats.org/officeDocument/2006/relationships/customXml" Target="../ink/ink853.xml"/><Relationship Id="rId358" Type="http://schemas.openxmlformats.org/officeDocument/2006/relationships/image" Target="../media/image779.png"/><Relationship Id="rId162" Type="http://schemas.openxmlformats.org/officeDocument/2006/relationships/customXml" Target="../ink/ink874.xml"/><Relationship Id="rId218" Type="http://schemas.openxmlformats.org/officeDocument/2006/relationships/customXml" Target="../ink/ink903.xml"/><Relationship Id="rId425" Type="http://schemas.openxmlformats.org/officeDocument/2006/relationships/customXml" Target="../ink/ink1007.xml"/><Relationship Id="rId467" Type="http://schemas.openxmlformats.org/officeDocument/2006/relationships/image" Target="../media/image832.png"/><Relationship Id="rId271" Type="http://schemas.openxmlformats.org/officeDocument/2006/relationships/customXml" Target="../ink/ink930.xml"/><Relationship Id="rId24" Type="http://schemas.openxmlformats.org/officeDocument/2006/relationships/customXml" Target="../ink/ink805.xml"/><Relationship Id="rId66" Type="http://schemas.openxmlformats.org/officeDocument/2006/relationships/customXml" Target="../ink/ink826.xml"/><Relationship Id="rId131" Type="http://schemas.openxmlformats.org/officeDocument/2006/relationships/image" Target="../media/image125.png"/><Relationship Id="rId327" Type="http://schemas.openxmlformats.org/officeDocument/2006/relationships/customXml" Target="../ink/ink958.xml"/><Relationship Id="rId369" Type="http://schemas.openxmlformats.org/officeDocument/2006/relationships/customXml" Target="../ink/ink979.xml"/><Relationship Id="rId173" Type="http://schemas.openxmlformats.org/officeDocument/2006/relationships/image" Target="../media/image688.png"/><Relationship Id="rId229" Type="http://schemas.openxmlformats.org/officeDocument/2006/relationships/image" Target="../media/image715.png"/><Relationship Id="rId380" Type="http://schemas.openxmlformats.org/officeDocument/2006/relationships/image" Target="../media/image790.png"/><Relationship Id="rId436" Type="http://schemas.openxmlformats.org/officeDocument/2006/relationships/image" Target="../media/image817.png"/><Relationship Id="rId240" Type="http://schemas.openxmlformats.org/officeDocument/2006/relationships/image" Target="../media/image720.png"/><Relationship Id="rId478" Type="http://schemas.openxmlformats.org/officeDocument/2006/relationships/customXml" Target="../ink/ink1034.xml"/><Relationship Id="rId35" Type="http://schemas.openxmlformats.org/officeDocument/2006/relationships/image" Target="../media/image305.png"/><Relationship Id="rId77" Type="http://schemas.openxmlformats.org/officeDocument/2006/relationships/image" Target="../media/image326.png"/><Relationship Id="rId100" Type="http://schemas.openxmlformats.org/officeDocument/2006/relationships/customXml" Target="../ink/ink843.xml"/><Relationship Id="rId282" Type="http://schemas.openxmlformats.org/officeDocument/2006/relationships/image" Target="../media/image741.png"/><Relationship Id="rId338" Type="http://schemas.openxmlformats.org/officeDocument/2006/relationships/image" Target="../media/image769.png"/><Relationship Id="rId503" Type="http://schemas.openxmlformats.org/officeDocument/2006/relationships/customXml" Target="../ink/ink1047.xml"/><Relationship Id="rId8" Type="http://schemas.openxmlformats.org/officeDocument/2006/relationships/customXml" Target="../ink/ink797.xml"/><Relationship Id="rId142" Type="http://schemas.openxmlformats.org/officeDocument/2006/relationships/customXml" Target="../ink/ink864.xml"/><Relationship Id="rId184" Type="http://schemas.openxmlformats.org/officeDocument/2006/relationships/customXml" Target="../ink/ink885.xml"/><Relationship Id="rId391" Type="http://schemas.openxmlformats.org/officeDocument/2006/relationships/customXml" Target="../ink/ink990.xml"/><Relationship Id="rId405" Type="http://schemas.openxmlformats.org/officeDocument/2006/relationships/customXml" Target="../ink/ink997.xml"/><Relationship Id="rId447" Type="http://schemas.openxmlformats.org/officeDocument/2006/relationships/customXml" Target="../ink/ink1018.xml"/><Relationship Id="rId251" Type="http://schemas.openxmlformats.org/officeDocument/2006/relationships/customXml" Target="../ink/ink920.xml"/><Relationship Id="rId489" Type="http://schemas.openxmlformats.org/officeDocument/2006/relationships/customXml" Target="../ink/ink1040.xml"/><Relationship Id="rId46" Type="http://schemas.openxmlformats.org/officeDocument/2006/relationships/customXml" Target="../ink/ink816.xml"/><Relationship Id="rId293" Type="http://schemas.openxmlformats.org/officeDocument/2006/relationships/customXml" Target="../ink/ink941.xml"/><Relationship Id="rId307" Type="http://schemas.openxmlformats.org/officeDocument/2006/relationships/customXml" Target="../ink/ink948.xml"/><Relationship Id="rId349" Type="http://schemas.openxmlformats.org/officeDocument/2006/relationships/customXml" Target="../ink/ink969.xml"/><Relationship Id="rId514" Type="http://schemas.openxmlformats.org/officeDocument/2006/relationships/image" Target="../media/image855.png"/><Relationship Id="rId88" Type="http://schemas.openxmlformats.org/officeDocument/2006/relationships/customXml" Target="../ink/ink837.xml"/><Relationship Id="rId111" Type="http://schemas.openxmlformats.org/officeDocument/2006/relationships/image" Target="../media/image115.png"/><Relationship Id="rId153" Type="http://schemas.openxmlformats.org/officeDocument/2006/relationships/image" Target="../media/image678.png"/><Relationship Id="rId195" Type="http://schemas.openxmlformats.org/officeDocument/2006/relationships/image" Target="../media/image699.png"/><Relationship Id="rId209" Type="http://schemas.openxmlformats.org/officeDocument/2006/relationships/customXml" Target="../ink/ink898.xml"/><Relationship Id="rId360" Type="http://schemas.openxmlformats.org/officeDocument/2006/relationships/image" Target="../media/image780.png"/><Relationship Id="rId416" Type="http://schemas.openxmlformats.org/officeDocument/2006/relationships/image" Target="../media/image808.png"/><Relationship Id="rId220" Type="http://schemas.openxmlformats.org/officeDocument/2006/relationships/customXml" Target="../ink/ink904.xml"/><Relationship Id="rId458" Type="http://schemas.openxmlformats.org/officeDocument/2006/relationships/image" Target="../media/image828.png"/><Relationship Id="rId15" Type="http://schemas.openxmlformats.org/officeDocument/2006/relationships/image" Target="../media/image286.png"/><Relationship Id="rId57" Type="http://schemas.openxmlformats.org/officeDocument/2006/relationships/image" Target="../media/image316.png"/><Relationship Id="rId262" Type="http://schemas.openxmlformats.org/officeDocument/2006/relationships/image" Target="../media/image731.png"/><Relationship Id="rId318" Type="http://schemas.openxmlformats.org/officeDocument/2006/relationships/image" Target="../media/image759.png"/><Relationship Id="rId99" Type="http://schemas.openxmlformats.org/officeDocument/2006/relationships/image" Target="../media/image109.png"/><Relationship Id="rId122" Type="http://schemas.openxmlformats.org/officeDocument/2006/relationships/customXml" Target="../ink/ink854.xml"/><Relationship Id="rId164" Type="http://schemas.openxmlformats.org/officeDocument/2006/relationships/customXml" Target="../ink/ink875.xml"/><Relationship Id="rId371" Type="http://schemas.openxmlformats.org/officeDocument/2006/relationships/customXml" Target="../ink/ink980.xml"/><Relationship Id="rId427" Type="http://schemas.openxmlformats.org/officeDocument/2006/relationships/customXml" Target="../ink/ink1008.xml"/><Relationship Id="rId469" Type="http://schemas.openxmlformats.org/officeDocument/2006/relationships/image" Target="../media/image833.png"/><Relationship Id="rId26" Type="http://schemas.openxmlformats.org/officeDocument/2006/relationships/customXml" Target="../ink/ink806.xml"/><Relationship Id="rId231" Type="http://schemas.openxmlformats.org/officeDocument/2006/relationships/image" Target="../media/image716.png"/><Relationship Id="rId273" Type="http://schemas.openxmlformats.org/officeDocument/2006/relationships/customXml" Target="../ink/ink931.xml"/><Relationship Id="rId329" Type="http://schemas.openxmlformats.org/officeDocument/2006/relationships/customXml" Target="../ink/ink959.xml"/><Relationship Id="rId480" Type="http://schemas.openxmlformats.org/officeDocument/2006/relationships/customXml" Target="../ink/ink1035.xml"/><Relationship Id="rId68" Type="http://schemas.openxmlformats.org/officeDocument/2006/relationships/customXml" Target="../ink/ink827.xml"/><Relationship Id="rId133" Type="http://schemas.openxmlformats.org/officeDocument/2006/relationships/image" Target="../media/image126.png"/><Relationship Id="rId175" Type="http://schemas.openxmlformats.org/officeDocument/2006/relationships/image" Target="../media/image689.png"/><Relationship Id="rId340" Type="http://schemas.openxmlformats.org/officeDocument/2006/relationships/image" Target="../media/image770.png"/><Relationship Id="rId200" Type="http://schemas.openxmlformats.org/officeDocument/2006/relationships/customXml" Target="../ink/ink893.xml"/><Relationship Id="rId382" Type="http://schemas.openxmlformats.org/officeDocument/2006/relationships/image" Target="../media/image791.png"/><Relationship Id="rId438" Type="http://schemas.openxmlformats.org/officeDocument/2006/relationships/image" Target="../media/image818.png"/><Relationship Id="rId242" Type="http://schemas.openxmlformats.org/officeDocument/2006/relationships/image" Target="../media/image721.png"/><Relationship Id="rId284" Type="http://schemas.openxmlformats.org/officeDocument/2006/relationships/image" Target="../media/image742.png"/><Relationship Id="rId491" Type="http://schemas.openxmlformats.org/officeDocument/2006/relationships/customXml" Target="../ink/ink1041.xml"/><Relationship Id="rId505" Type="http://schemas.openxmlformats.org/officeDocument/2006/relationships/customXml" Target="../ink/ink1048.xml"/><Relationship Id="rId37" Type="http://schemas.openxmlformats.org/officeDocument/2006/relationships/image" Target="../media/image306.png"/><Relationship Id="rId79" Type="http://schemas.openxmlformats.org/officeDocument/2006/relationships/image" Target="../media/image327.png"/><Relationship Id="rId102" Type="http://schemas.openxmlformats.org/officeDocument/2006/relationships/customXml" Target="../ink/ink844.xml"/><Relationship Id="rId144" Type="http://schemas.openxmlformats.org/officeDocument/2006/relationships/customXml" Target="../ink/ink865.xml"/><Relationship Id="rId90" Type="http://schemas.openxmlformats.org/officeDocument/2006/relationships/customXml" Target="../ink/ink838.xml"/><Relationship Id="rId186" Type="http://schemas.openxmlformats.org/officeDocument/2006/relationships/customXml" Target="../ink/ink886.xml"/><Relationship Id="rId351" Type="http://schemas.openxmlformats.org/officeDocument/2006/relationships/customXml" Target="../ink/ink970.xml"/><Relationship Id="rId393" Type="http://schemas.openxmlformats.org/officeDocument/2006/relationships/customXml" Target="../ink/ink991.xml"/><Relationship Id="rId407" Type="http://schemas.openxmlformats.org/officeDocument/2006/relationships/customXml" Target="../ink/ink998.xml"/><Relationship Id="rId449" Type="http://schemas.openxmlformats.org/officeDocument/2006/relationships/customXml" Target="../ink/ink1019.xml"/><Relationship Id="rId211" Type="http://schemas.openxmlformats.org/officeDocument/2006/relationships/image" Target="../media/image706.png"/><Relationship Id="rId253" Type="http://schemas.openxmlformats.org/officeDocument/2006/relationships/customXml" Target="../ink/ink921.xml"/><Relationship Id="rId295" Type="http://schemas.openxmlformats.org/officeDocument/2006/relationships/customXml" Target="../ink/ink942.xml"/><Relationship Id="rId309" Type="http://schemas.openxmlformats.org/officeDocument/2006/relationships/customXml" Target="../ink/ink949.xml"/><Relationship Id="rId460" Type="http://schemas.openxmlformats.org/officeDocument/2006/relationships/image" Target="../media/image829.png"/><Relationship Id="rId516" Type="http://schemas.openxmlformats.org/officeDocument/2006/relationships/image" Target="../media/image856.png"/><Relationship Id="rId48" Type="http://schemas.openxmlformats.org/officeDocument/2006/relationships/customXml" Target="../ink/ink817.xml"/><Relationship Id="rId113" Type="http://schemas.openxmlformats.org/officeDocument/2006/relationships/image" Target="../media/image116.png"/><Relationship Id="rId320" Type="http://schemas.openxmlformats.org/officeDocument/2006/relationships/image" Target="../media/image760.png"/><Relationship Id="rId155" Type="http://schemas.openxmlformats.org/officeDocument/2006/relationships/image" Target="../media/image679.png"/><Relationship Id="rId197" Type="http://schemas.openxmlformats.org/officeDocument/2006/relationships/image" Target="../media/image700.png"/><Relationship Id="rId362" Type="http://schemas.openxmlformats.org/officeDocument/2006/relationships/image" Target="../media/image781.png"/><Relationship Id="rId418" Type="http://schemas.openxmlformats.org/officeDocument/2006/relationships/image" Target="../media/image809.png"/><Relationship Id="rId222" Type="http://schemas.openxmlformats.org/officeDocument/2006/relationships/customXml" Target="../ink/ink905.xml"/><Relationship Id="rId264" Type="http://schemas.openxmlformats.org/officeDocument/2006/relationships/image" Target="../media/image732.png"/><Relationship Id="rId471" Type="http://schemas.openxmlformats.org/officeDocument/2006/relationships/image" Target="../media/image834.png"/><Relationship Id="rId17" Type="http://schemas.openxmlformats.org/officeDocument/2006/relationships/image" Target="../media/image287.png"/><Relationship Id="rId59" Type="http://schemas.openxmlformats.org/officeDocument/2006/relationships/image" Target="../media/image317.png"/><Relationship Id="rId124" Type="http://schemas.openxmlformats.org/officeDocument/2006/relationships/customXml" Target="../ink/ink855.xml"/><Relationship Id="rId70" Type="http://schemas.openxmlformats.org/officeDocument/2006/relationships/customXml" Target="../ink/ink828.xml"/><Relationship Id="rId166" Type="http://schemas.openxmlformats.org/officeDocument/2006/relationships/customXml" Target="../ink/ink876.xml"/><Relationship Id="rId331" Type="http://schemas.openxmlformats.org/officeDocument/2006/relationships/customXml" Target="../ink/ink960.xml"/><Relationship Id="rId373" Type="http://schemas.openxmlformats.org/officeDocument/2006/relationships/customXml" Target="../ink/ink981.xml"/><Relationship Id="rId429" Type="http://schemas.openxmlformats.org/officeDocument/2006/relationships/customXml" Target="../ink/ink1009.xml"/><Relationship Id="rId1" Type="http://schemas.openxmlformats.org/officeDocument/2006/relationships/slideLayout" Target="../slideLayouts/slideLayout6.xml"/><Relationship Id="rId233" Type="http://schemas.openxmlformats.org/officeDocument/2006/relationships/customXml" Target="../ink/ink911.xml"/><Relationship Id="rId440" Type="http://schemas.openxmlformats.org/officeDocument/2006/relationships/image" Target="../media/image819.png"/><Relationship Id="rId28" Type="http://schemas.openxmlformats.org/officeDocument/2006/relationships/customXml" Target="../ink/ink807.xml"/><Relationship Id="rId275" Type="http://schemas.openxmlformats.org/officeDocument/2006/relationships/customXml" Target="../ink/ink932.xml"/><Relationship Id="rId300" Type="http://schemas.openxmlformats.org/officeDocument/2006/relationships/image" Target="../media/image750.png"/><Relationship Id="rId482" Type="http://schemas.openxmlformats.org/officeDocument/2006/relationships/customXml" Target="../ink/ink1036.xml"/><Relationship Id="rId81" Type="http://schemas.openxmlformats.org/officeDocument/2006/relationships/image" Target="../media/image328.png"/><Relationship Id="rId135" Type="http://schemas.openxmlformats.org/officeDocument/2006/relationships/image" Target="../media/image127.png"/><Relationship Id="rId177" Type="http://schemas.openxmlformats.org/officeDocument/2006/relationships/image" Target="../media/image690.png"/><Relationship Id="rId342" Type="http://schemas.openxmlformats.org/officeDocument/2006/relationships/image" Target="../media/image771.png"/><Relationship Id="rId384" Type="http://schemas.openxmlformats.org/officeDocument/2006/relationships/image" Target="../media/image792.png"/><Relationship Id="rId202" Type="http://schemas.openxmlformats.org/officeDocument/2006/relationships/customXml" Target="../ink/ink894.xml"/><Relationship Id="rId244" Type="http://schemas.openxmlformats.org/officeDocument/2006/relationships/image" Target="../media/image722.png"/><Relationship Id="rId39" Type="http://schemas.openxmlformats.org/officeDocument/2006/relationships/image" Target="../media/image307.png"/><Relationship Id="rId286" Type="http://schemas.openxmlformats.org/officeDocument/2006/relationships/image" Target="../media/image743.png"/><Relationship Id="rId451" Type="http://schemas.openxmlformats.org/officeDocument/2006/relationships/customXml" Target="../ink/ink1020.xml"/><Relationship Id="rId493" Type="http://schemas.openxmlformats.org/officeDocument/2006/relationships/customXml" Target="../ink/ink1042.xml"/><Relationship Id="rId507" Type="http://schemas.openxmlformats.org/officeDocument/2006/relationships/customXml" Target="../ink/ink1049.xml"/><Relationship Id="rId50" Type="http://schemas.openxmlformats.org/officeDocument/2006/relationships/customXml" Target="../ink/ink818.xml"/><Relationship Id="rId104" Type="http://schemas.openxmlformats.org/officeDocument/2006/relationships/customXml" Target="../ink/ink845.xml"/><Relationship Id="rId146" Type="http://schemas.openxmlformats.org/officeDocument/2006/relationships/customXml" Target="../ink/ink866.xml"/><Relationship Id="rId188" Type="http://schemas.openxmlformats.org/officeDocument/2006/relationships/customXml" Target="../ink/ink887.xml"/><Relationship Id="rId311" Type="http://schemas.openxmlformats.org/officeDocument/2006/relationships/customXml" Target="../ink/ink950.xml"/><Relationship Id="rId353" Type="http://schemas.openxmlformats.org/officeDocument/2006/relationships/customXml" Target="../ink/ink971.xml"/><Relationship Id="rId395" Type="http://schemas.openxmlformats.org/officeDocument/2006/relationships/customXml" Target="../ink/ink992.xml"/><Relationship Id="rId409" Type="http://schemas.openxmlformats.org/officeDocument/2006/relationships/customXml" Target="../ink/ink999.xml"/><Relationship Id="rId92" Type="http://schemas.openxmlformats.org/officeDocument/2006/relationships/customXml" Target="../ink/ink839.xml"/><Relationship Id="rId213" Type="http://schemas.openxmlformats.org/officeDocument/2006/relationships/image" Target="../media/image707.png"/><Relationship Id="rId420" Type="http://schemas.openxmlformats.org/officeDocument/2006/relationships/image" Target="../media/image810.png"/><Relationship Id="rId255" Type="http://schemas.openxmlformats.org/officeDocument/2006/relationships/customXml" Target="../ink/ink922.xml"/><Relationship Id="rId297" Type="http://schemas.openxmlformats.org/officeDocument/2006/relationships/customXml" Target="../ink/ink943.xml"/><Relationship Id="rId462" Type="http://schemas.openxmlformats.org/officeDocument/2006/relationships/image" Target="../media/image830.png"/><Relationship Id="rId518" Type="http://schemas.openxmlformats.org/officeDocument/2006/relationships/image" Target="../media/image857.png"/><Relationship Id="rId115" Type="http://schemas.openxmlformats.org/officeDocument/2006/relationships/image" Target="../media/image117.png"/><Relationship Id="rId157" Type="http://schemas.openxmlformats.org/officeDocument/2006/relationships/image" Target="../media/image680.png"/><Relationship Id="rId322" Type="http://schemas.openxmlformats.org/officeDocument/2006/relationships/image" Target="../media/image761.png"/><Relationship Id="rId364" Type="http://schemas.openxmlformats.org/officeDocument/2006/relationships/image" Target="../media/image782.png"/><Relationship Id="rId61" Type="http://schemas.openxmlformats.org/officeDocument/2006/relationships/image" Target="../media/image318.png"/><Relationship Id="rId199" Type="http://schemas.openxmlformats.org/officeDocument/2006/relationships/image" Target="../media/image701.png"/><Relationship Id="rId19" Type="http://schemas.openxmlformats.org/officeDocument/2006/relationships/image" Target="../media/image288.png"/><Relationship Id="rId224" Type="http://schemas.openxmlformats.org/officeDocument/2006/relationships/customXml" Target="../ink/ink906.xml"/><Relationship Id="rId266" Type="http://schemas.openxmlformats.org/officeDocument/2006/relationships/image" Target="../media/image733.png"/><Relationship Id="rId431" Type="http://schemas.openxmlformats.org/officeDocument/2006/relationships/customXml" Target="../ink/ink1010.xml"/><Relationship Id="rId473" Type="http://schemas.openxmlformats.org/officeDocument/2006/relationships/image" Target="../media/image835.png"/><Relationship Id="rId30" Type="http://schemas.openxmlformats.org/officeDocument/2006/relationships/customXml" Target="../ink/ink808.xml"/><Relationship Id="rId126" Type="http://schemas.openxmlformats.org/officeDocument/2006/relationships/customXml" Target="../ink/ink856.xml"/><Relationship Id="rId168" Type="http://schemas.openxmlformats.org/officeDocument/2006/relationships/customXml" Target="../ink/ink877.xml"/><Relationship Id="rId333" Type="http://schemas.openxmlformats.org/officeDocument/2006/relationships/customXml" Target="../ink/ink961.xml"/><Relationship Id="rId72" Type="http://schemas.openxmlformats.org/officeDocument/2006/relationships/customXml" Target="../ink/ink829.xml"/><Relationship Id="rId375" Type="http://schemas.openxmlformats.org/officeDocument/2006/relationships/customXml" Target="../ink/ink982.xml"/><Relationship Id="rId3" Type="http://schemas.openxmlformats.org/officeDocument/2006/relationships/image" Target="../media/image280.png"/><Relationship Id="rId235" Type="http://schemas.openxmlformats.org/officeDocument/2006/relationships/customXml" Target="../ink/ink912.xml"/><Relationship Id="rId277" Type="http://schemas.openxmlformats.org/officeDocument/2006/relationships/customXml" Target="../ink/ink933.xml"/><Relationship Id="rId400" Type="http://schemas.openxmlformats.org/officeDocument/2006/relationships/image" Target="../media/image800.png"/><Relationship Id="rId442" Type="http://schemas.openxmlformats.org/officeDocument/2006/relationships/image" Target="../media/image820.png"/><Relationship Id="rId484" Type="http://schemas.openxmlformats.org/officeDocument/2006/relationships/customXml" Target="../ink/ink1037.xml"/><Relationship Id="rId137" Type="http://schemas.openxmlformats.org/officeDocument/2006/relationships/image" Target="../media/image128.png"/><Relationship Id="rId302" Type="http://schemas.openxmlformats.org/officeDocument/2006/relationships/image" Target="../media/image751.png"/><Relationship Id="rId344" Type="http://schemas.openxmlformats.org/officeDocument/2006/relationships/image" Target="../media/image772.png"/><Relationship Id="rId41" Type="http://schemas.openxmlformats.org/officeDocument/2006/relationships/image" Target="../media/image308.png"/><Relationship Id="rId83" Type="http://schemas.openxmlformats.org/officeDocument/2006/relationships/image" Target="../media/image329.png"/><Relationship Id="rId179" Type="http://schemas.openxmlformats.org/officeDocument/2006/relationships/image" Target="../media/image691.png"/><Relationship Id="rId386" Type="http://schemas.openxmlformats.org/officeDocument/2006/relationships/image" Target="../media/image793.png"/><Relationship Id="rId190" Type="http://schemas.openxmlformats.org/officeDocument/2006/relationships/customXml" Target="../ink/ink888.xml"/><Relationship Id="rId204" Type="http://schemas.openxmlformats.org/officeDocument/2006/relationships/customXml" Target="../ink/ink895.xml"/><Relationship Id="rId246" Type="http://schemas.openxmlformats.org/officeDocument/2006/relationships/image" Target="../media/image723.png"/><Relationship Id="rId288" Type="http://schemas.openxmlformats.org/officeDocument/2006/relationships/image" Target="../media/image744.png"/><Relationship Id="rId411" Type="http://schemas.openxmlformats.org/officeDocument/2006/relationships/customXml" Target="../ink/ink1000.xml"/><Relationship Id="rId453" Type="http://schemas.openxmlformats.org/officeDocument/2006/relationships/customXml" Target="../ink/ink1021.xml"/><Relationship Id="rId509" Type="http://schemas.openxmlformats.org/officeDocument/2006/relationships/customXml" Target="../ink/ink1050.xml"/><Relationship Id="rId106" Type="http://schemas.openxmlformats.org/officeDocument/2006/relationships/customXml" Target="../ink/ink846.xml"/><Relationship Id="rId313" Type="http://schemas.openxmlformats.org/officeDocument/2006/relationships/customXml" Target="../ink/ink951.xml"/><Relationship Id="rId495" Type="http://schemas.openxmlformats.org/officeDocument/2006/relationships/customXml" Target="../ink/ink1043.xml"/><Relationship Id="rId10" Type="http://schemas.openxmlformats.org/officeDocument/2006/relationships/customXml" Target="../ink/ink798.xml"/><Relationship Id="rId52" Type="http://schemas.openxmlformats.org/officeDocument/2006/relationships/customXml" Target="../ink/ink819.xml"/><Relationship Id="rId94" Type="http://schemas.openxmlformats.org/officeDocument/2006/relationships/customXml" Target="../ink/ink840.xml"/><Relationship Id="rId148" Type="http://schemas.openxmlformats.org/officeDocument/2006/relationships/customXml" Target="../ink/ink867.xml"/><Relationship Id="rId355" Type="http://schemas.openxmlformats.org/officeDocument/2006/relationships/customXml" Target="../ink/ink972.xml"/><Relationship Id="rId397" Type="http://schemas.openxmlformats.org/officeDocument/2006/relationships/customXml" Target="../ink/ink993.xml"/><Relationship Id="rId520" Type="http://schemas.openxmlformats.org/officeDocument/2006/relationships/image" Target="../media/image858.png"/><Relationship Id="rId215" Type="http://schemas.openxmlformats.org/officeDocument/2006/relationships/image" Target="../media/image708.png"/><Relationship Id="rId257" Type="http://schemas.openxmlformats.org/officeDocument/2006/relationships/customXml" Target="../ink/ink923.xml"/><Relationship Id="rId422" Type="http://schemas.openxmlformats.org/officeDocument/2006/relationships/image" Target="../media/image811.png"/><Relationship Id="rId464" Type="http://schemas.openxmlformats.org/officeDocument/2006/relationships/image" Target="../media/image831.png"/><Relationship Id="rId299" Type="http://schemas.openxmlformats.org/officeDocument/2006/relationships/customXml" Target="../ink/ink944.xml"/><Relationship Id="rId63" Type="http://schemas.openxmlformats.org/officeDocument/2006/relationships/image" Target="../media/image319.png"/><Relationship Id="rId159" Type="http://schemas.openxmlformats.org/officeDocument/2006/relationships/image" Target="../media/image681.png"/><Relationship Id="rId366" Type="http://schemas.openxmlformats.org/officeDocument/2006/relationships/image" Target="../media/image783.png"/><Relationship Id="rId226" Type="http://schemas.openxmlformats.org/officeDocument/2006/relationships/customXml" Target="../ink/ink907.xml"/><Relationship Id="rId433" Type="http://schemas.openxmlformats.org/officeDocument/2006/relationships/customXml" Target="../ink/ink10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7.png"/><Relationship Id="rId299" Type="http://schemas.openxmlformats.org/officeDocument/2006/relationships/image" Target="../media/image1008.png"/><Relationship Id="rId21" Type="http://schemas.openxmlformats.org/officeDocument/2006/relationships/image" Target="../media/image869.png"/><Relationship Id="rId63" Type="http://schemas.openxmlformats.org/officeDocument/2006/relationships/image" Target="../media/image890.png"/><Relationship Id="rId159" Type="http://schemas.openxmlformats.org/officeDocument/2006/relationships/image" Target="../media/image938.png"/><Relationship Id="rId324" Type="http://schemas.openxmlformats.org/officeDocument/2006/relationships/customXml" Target="../ink/ink1218.xml"/><Relationship Id="rId366" Type="http://schemas.openxmlformats.org/officeDocument/2006/relationships/customXml" Target="../ink/ink1239.xml"/><Relationship Id="rId170" Type="http://schemas.openxmlformats.org/officeDocument/2006/relationships/customXml" Target="../ink/ink1141.xml"/><Relationship Id="rId226" Type="http://schemas.openxmlformats.org/officeDocument/2006/relationships/customXml" Target="../ink/ink1169.xml"/><Relationship Id="rId268" Type="http://schemas.openxmlformats.org/officeDocument/2006/relationships/customXml" Target="../ink/ink1190.xml"/><Relationship Id="rId32" Type="http://schemas.openxmlformats.org/officeDocument/2006/relationships/customXml" Target="../ink/ink1072.xml"/><Relationship Id="rId74" Type="http://schemas.openxmlformats.org/officeDocument/2006/relationships/customXml" Target="../ink/ink1093.xml"/><Relationship Id="rId128" Type="http://schemas.openxmlformats.org/officeDocument/2006/relationships/customXml" Target="../ink/ink1120.xml"/><Relationship Id="rId335" Type="http://schemas.openxmlformats.org/officeDocument/2006/relationships/image" Target="../media/image1026.png"/><Relationship Id="rId377" Type="http://schemas.openxmlformats.org/officeDocument/2006/relationships/image" Target="../media/image1047.png"/><Relationship Id="rId5" Type="http://schemas.openxmlformats.org/officeDocument/2006/relationships/image" Target="../media/image861.png"/><Relationship Id="rId181" Type="http://schemas.openxmlformats.org/officeDocument/2006/relationships/image" Target="../media/image949.png"/><Relationship Id="rId237" Type="http://schemas.openxmlformats.org/officeDocument/2006/relationships/image" Target="../media/image977.png"/><Relationship Id="rId402" Type="http://schemas.openxmlformats.org/officeDocument/2006/relationships/customXml" Target="../ink/ink1257.xml"/><Relationship Id="rId279" Type="http://schemas.openxmlformats.org/officeDocument/2006/relationships/image" Target="../media/image998.png"/><Relationship Id="rId43" Type="http://schemas.openxmlformats.org/officeDocument/2006/relationships/image" Target="../media/image880.png"/><Relationship Id="rId139" Type="http://schemas.openxmlformats.org/officeDocument/2006/relationships/image" Target="../media/image928.png"/><Relationship Id="rId290" Type="http://schemas.openxmlformats.org/officeDocument/2006/relationships/customXml" Target="../ink/ink1201.xml"/><Relationship Id="rId304" Type="http://schemas.openxmlformats.org/officeDocument/2006/relationships/customXml" Target="../ink/ink1208.xml"/><Relationship Id="rId346" Type="http://schemas.openxmlformats.org/officeDocument/2006/relationships/customXml" Target="../ink/ink1229.xml"/><Relationship Id="rId388" Type="http://schemas.openxmlformats.org/officeDocument/2006/relationships/customXml" Target="../ink/ink1250.xml"/><Relationship Id="rId85" Type="http://schemas.openxmlformats.org/officeDocument/2006/relationships/image" Target="../media/image901.png"/><Relationship Id="rId150" Type="http://schemas.openxmlformats.org/officeDocument/2006/relationships/customXml" Target="../ink/ink1131.xml"/><Relationship Id="rId192" Type="http://schemas.openxmlformats.org/officeDocument/2006/relationships/customXml" Target="../ink/ink1152.xml"/><Relationship Id="rId206" Type="http://schemas.openxmlformats.org/officeDocument/2006/relationships/customXml" Target="../ink/ink1159.xml"/><Relationship Id="rId413" Type="http://schemas.openxmlformats.org/officeDocument/2006/relationships/image" Target="../media/image1065.png"/><Relationship Id="rId248" Type="http://schemas.openxmlformats.org/officeDocument/2006/relationships/customXml" Target="../ink/ink1180.xml"/><Relationship Id="rId12" Type="http://schemas.openxmlformats.org/officeDocument/2006/relationships/customXml" Target="../ink/ink1062.xml"/><Relationship Id="rId108" Type="http://schemas.openxmlformats.org/officeDocument/2006/relationships/customXml" Target="../ink/ink1110.xml"/><Relationship Id="rId315" Type="http://schemas.openxmlformats.org/officeDocument/2006/relationships/image" Target="../media/image1016.png"/><Relationship Id="rId357" Type="http://schemas.openxmlformats.org/officeDocument/2006/relationships/image" Target="../media/image1037.png"/><Relationship Id="rId54" Type="http://schemas.openxmlformats.org/officeDocument/2006/relationships/customXml" Target="../ink/ink1083.xml"/><Relationship Id="rId96" Type="http://schemas.openxmlformats.org/officeDocument/2006/relationships/customXml" Target="../ink/ink1104.xml"/><Relationship Id="rId161" Type="http://schemas.openxmlformats.org/officeDocument/2006/relationships/image" Target="../media/image939.png"/><Relationship Id="rId217" Type="http://schemas.openxmlformats.org/officeDocument/2006/relationships/image" Target="../media/image967.png"/><Relationship Id="rId399" Type="http://schemas.openxmlformats.org/officeDocument/2006/relationships/image" Target="../media/image1058.png"/><Relationship Id="rId259" Type="http://schemas.openxmlformats.org/officeDocument/2006/relationships/image" Target="../media/image988.png"/><Relationship Id="rId23" Type="http://schemas.openxmlformats.org/officeDocument/2006/relationships/image" Target="../media/image870.png"/><Relationship Id="rId119" Type="http://schemas.openxmlformats.org/officeDocument/2006/relationships/image" Target="../media/image918.png"/><Relationship Id="rId270" Type="http://schemas.openxmlformats.org/officeDocument/2006/relationships/customXml" Target="../ink/ink1191.xml"/><Relationship Id="rId326" Type="http://schemas.openxmlformats.org/officeDocument/2006/relationships/customXml" Target="../ink/ink1219.xml"/><Relationship Id="rId65" Type="http://schemas.openxmlformats.org/officeDocument/2006/relationships/image" Target="../media/image891.png"/><Relationship Id="rId130" Type="http://schemas.openxmlformats.org/officeDocument/2006/relationships/customXml" Target="../ink/ink1121.xml"/><Relationship Id="rId368" Type="http://schemas.openxmlformats.org/officeDocument/2006/relationships/customXml" Target="../ink/ink1240.xml"/><Relationship Id="rId172" Type="http://schemas.openxmlformats.org/officeDocument/2006/relationships/customXml" Target="../ink/ink1142.xml"/><Relationship Id="rId228" Type="http://schemas.openxmlformats.org/officeDocument/2006/relationships/customXml" Target="../ink/ink1170.xml"/><Relationship Id="rId281" Type="http://schemas.openxmlformats.org/officeDocument/2006/relationships/image" Target="../media/image999.png"/><Relationship Id="rId337" Type="http://schemas.openxmlformats.org/officeDocument/2006/relationships/image" Target="../media/image1027.png"/><Relationship Id="rId34" Type="http://schemas.openxmlformats.org/officeDocument/2006/relationships/customXml" Target="../ink/ink1073.xml"/><Relationship Id="rId76" Type="http://schemas.openxmlformats.org/officeDocument/2006/relationships/customXml" Target="../ink/ink1094.xml"/><Relationship Id="rId141" Type="http://schemas.openxmlformats.org/officeDocument/2006/relationships/image" Target="../media/image929.png"/><Relationship Id="rId379" Type="http://schemas.openxmlformats.org/officeDocument/2006/relationships/image" Target="../media/image1048.png"/><Relationship Id="rId7" Type="http://schemas.openxmlformats.org/officeDocument/2006/relationships/image" Target="../media/image862.png"/><Relationship Id="rId183" Type="http://schemas.openxmlformats.org/officeDocument/2006/relationships/image" Target="../media/image950.png"/><Relationship Id="rId239" Type="http://schemas.openxmlformats.org/officeDocument/2006/relationships/image" Target="../media/image978.png"/><Relationship Id="rId390" Type="http://schemas.openxmlformats.org/officeDocument/2006/relationships/customXml" Target="../ink/ink1251.xml"/><Relationship Id="rId404" Type="http://schemas.openxmlformats.org/officeDocument/2006/relationships/customXml" Target="../ink/ink1258.xml"/><Relationship Id="rId250" Type="http://schemas.openxmlformats.org/officeDocument/2006/relationships/customXml" Target="../ink/ink1181.xml"/><Relationship Id="rId292" Type="http://schemas.openxmlformats.org/officeDocument/2006/relationships/customXml" Target="../ink/ink1202.xml"/><Relationship Id="rId306" Type="http://schemas.openxmlformats.org/officeDocument/2006/relationships/customXml" Target="../ink/ink1209.xml"/><Relationship Id="rId45" Type="http://schemas.openxmlformats.org/officeDocument/2006/relationships/image" Target="../media/image881.png"/><Relationship Id="rId87" Type="http://schemas.openxmlformats.org/officeDocument/2006/relationships/image" Target="../media/image902.png"/><Relationship Id="rId110" Type="http://schemas.openxmlformats.org/officeDocument/2006/relationships/customXml" Target="../ink/ink1111.xml"/><Relationship Id="rId348" Type="http://schemas.openxmlformats.org/officeDocument/2006/relationships/customXml" Target="../ink/ink1230.xml"/><Relationship Id="rId152" Type="http://schemas.openxmlformats.org/officeDocument/2006/relationships/customXml" Target="../ink/ink1132.xml"/><Relationship Id="rId194" Type="http://schemas.openxmlformats.org/officeDocument/2006/relationships/customXml" Target="../ink/ink1153.xml"/><Relationship Id="rId208" Type="http://schemas.openxmlformats.org/officeDocument/2006/relationships/customXml" Target="../ink/ink1160.xml"/><Relationship Id="rId415" Type="http://schemas.openxmlformats.org/officeDocument/2006/relationships/image" Target="../media/image1066.png"/><Relationship Id="rId261" Type="http://schemas.openxmlformats.org/officeDocument/2006/relationships/image" Target="../media/image989.png"/><Relationship Id="rId14" Type="http://schemas.openxmlformats.org/officeDocument/2006/relationships/customXml" Target="../ink/ink1063.xml"/><Relationship Id="rId56" Type="http://schemas.openxmlformats.org/officeDocument/2006/relationships/customXml" Target="../ink/ink1084.xml"/><Relationship Id="rId317" Type="http://schemas.openxmlformats.org/officeDocument/2006/relationships/image" Target="../media/image1017.png"/><Relationship Id="rId359" Type="http://schemas.openxmlformats.org/officeDocument/2006/relationships/image" Target="../media/image1038.png"/><Relationship Id="rId98" Type="http://schemas.openxmlformats.org/officeDocument/2006/relationships/customXml" Target="../ink/ink1105.xml"/><Relationship Id="rId121" Type="http://schemas.openxmlformats.org/officeDocument/2006/relationships/image" Target="../media/image919.png"/><Relationship Id="rId163" Type="http://schemas.openxmlformats.org/officeDocument/2006/relationships/image" Target="../media/image940.png"/><Relationship Id="rId219" Type="http://schemas.openxmlformats.org/officeDocument/2006/relationships/image" Target="../media/image968.png"/><Relationship Id="rId370" Type="http://schemas.openxmlformats.org/officeDocument/2006/relationships/customXml" Target="../ink/ink1241.xml"/><Relationship Id="rId230" Type="http://schemas.openxmlformats.org/officeDocument/2006/relationships/customXml" Target="../ink/ink1171.xml"/><Relationship Id="rId25" Type="http://schemas.openxmlformats.org/officeDocument/2006/relationships/image" Target="../media/image871.png"/><Relationship Id="rId67" Type="http://schemas.openxmlformats.org/officeDocument/2006/relationships/image" Target="../media/image892.png"/><Relationship Id="rId272" Type="http://schemas.openxmlformats.org/officeDocument/2006/relationships/customXml" Target="../ink/ink1192.xml"/><Relationship Id="rId328" Type="http://schemas.openxmlformats.org/officeDocument/2006/relationships/customXml" Target="../ink/ink1220.xml"/><Relationship Id="rId132" Type="http://schemas.openxmlformats.org/officeDocument/2006/relationships/customXml" Target="../ink/ink1122.xml"/><Relationship Id="rId174" Type="http://schemas.openxmlformats.org/officeDocument/2006/relationships/customXml" Target="../ink/ink1143.xml"/><Relationship Id="rId381" Type="http://schemas.openxmlformats.org/officeDocument/2006/relationships/image" Target="../media/image1049.png"/><Relationship Id="rId241" Type="http://schemas.openxmlformats.org/officeDocument/2006/relationships/image" Target="../media/image979.png"/><Relationship Id="rId36" Type="http://schemas.openxmlformats.org/officeDocument/2006/relationships/customXml" Target="../ink/ink1074.xml"/><Relationship Id="rId283" Type="http://schemas.openxmlformats.org/officeDocument/2006/relationships/image" Target="../media/image1000.png"/><Relationship Id="rId339" Type="http://schemas.openxmlformats.org/officeDocument/2006/relationships/image" Target="../media/image1028.png"/><Relationship Id="rId78" Type="http://schemas.openxmlformats.org/officeDocument/2006/relationships/customXml" Target="../ink/ink1095.xml"/><Relationship Id="rId101" Type="http://schemas.openxmlformats.org/officeDocument/2006/relationships/image" Target="../media/image909.png"/><Relationship Id="rId143" Type="http://schemas.openxmlformats.org/officeDocument/2006/relationships/image" Target="../media/image930.png"/><Relationship Id="rId185" Type="http://schemas.openxmlformats.org/officeDocument/2006/relationships/image" Target="../media/image951.png"/><Relationship Id="rId350" Type="http://schemas.openxmlformats.org/officeDocument/2006/relationships/customXml" Target="../ink/ink1231.xml"/><Relationship Id="rId406" Type="http://schemas.openxmlformats.org/officeDocument/2006/relationships/customXml" Target="../ink/ink1259.xml"/><Relationship Id="rId9" Type="http://schemas.openxmlformats.org/officeDocument/2006/relationships/image" Target="../media/image863.png"/><Relationship Id="rId210" Type="http://schemas.openxmlformats.org/officeDocument/2006/relationships/customXml" Target="../ink/ink1161.xml"/><Relationship Id="rId392" Type="http://schemas.openxmlformats.org/officeDocument/2006/relationships/customXml" Target="../ink/ink1252.xml"/><Relationship Id="rId252" Type="http://schemas.openxmlformats.org/officeDocument/2006/relationships/customXml" Target="../ink/ink1182.xml"/><Relationship Id="rId294" Type="http://schemas.openxmlformats.org/officeDocument/2006/relationships/customXml" Target="../ink/ink1203.xml"/><Relationship Id="rId308" Type="http://schemas.openxmlformats.org/officeDocument/2006/relationships/customXml" Target="../ink/ink1210.xml"/><Relationship Id="rId47" Type="http://schemas.openxmlformats.org/officeDocument/2006/relationships/image" Target="../media/image882.png"/><Relationship Id="rId89" Type="http://schemas.openxmlformats.org/officeDocument/2006/relationships/image" Target="../media/image903.png"/><Relationship Id="rId112" Type="http://schemas.openxmlformats.org/officeDocument/2006/relationships/customXml" Target="../ink/ink1112.xml"/><Relationship Id="rId154" Type="http://schemas.openxmlformats.org/officeDocument/2006/relationships/customXml" Target="../ink/ink1133.xml"/><Relationship Id="rId361" Type="http://schemas.openxmlformats.org/officeDocument/2006/relationships/image" Target="../media/image1039.png"/><Relationship Id="rId196" Type="http://schemas.openxmlformats.org/officeDocument/2006/relationships/customXml" Target="../ink/ink1154.xml"/><Relationship Id="rId16" Type="http://schemas.openxmlformats.org/officeDocument/2006/relationships/customXml" Target="../ink/ink1064.xml"/><Relationship Id="rId221" Type="http://schemas.openxmlformats.org/officeDocument/2006/relationships/image" Target="../media/image969.png"/><Relationship Id="rId263" Type="http://schemas.openxmlformats.org/officeDocument/2006/relationships/image" Target="../media/image990.png"/><Relationship Id="rId319" Type="http://schemas.openxmlformats.org/officeDocument/2006/relationships/image" Target="../media/image1018.png"/><Relationship Id="rId58" Type="http://schemas.openxmlformats.org/officeDocument/2006/relationships/customXml" Target="../ink/ink1085.xml"/><Relationship Id="rId123" Type="http://schemas.openxmlformats.org/officeDocument/2006/relationships/image" Target="../media/image920.png"/><Relationship Id="rId330" Type="http://schemas.openxmlformats.org/officeDocument/2006/relationships/customXml" Target="../ink/ink1221.xml"/><Relationship Id="rId165" Type="http://schemas.openxmlformats.org/officeDocument/2006/relationships/image" Target="../media/image941.png"/><Relationship Id="rId372" Type="http://schemas.openxmlformats.org/officeDocument/2006/relationships/customXml" Target="../ink/ink1242.xml"/><Relationship Id="rId232" Type="http://schemas.openxmlformats.org/officeDocument/2006/relationships/customXml" Target="../ink/ink1172.xml"/><Relationship Id="rId274" Type="http://schemas.openxmlformats.org/officeDocument/2006/relationships/customXml" Target="../ink/ink1193.xml"/><Relationship Id="rId27" Type="http://schemas.openxmlformats.org/officeDocument/2006/relationships/image" Target="../media/image872.png"/><Relationship Id="rId69" Type="http://schemas.openxmlformats.org/officeDocument/2006/relationships/image" Target="../media/image893.png"/><Relationship Id="rId134" Type="http://schemas.openxmlformats.org/officeDocument/2006/relationships/customXml" Target="../ink/ink1123.xml"/><Relationship Id="rId80" Type="http://schemas.openxmlformats.org/officeDocument/2006/relationships/customXml" Target="../ink/ink1096.xml"/><Relationship Id="rId155" Type="http://schemas.openxmlformats.org/officeDocument/2006/relationships/image" Target="../media/image936.png"/><Relationship Id="rId176" Type="http://schemas.openxmlformats.org/officeDocument/2006/relationships/customXml" Target="../ink/ink1144.xml"/><Relationship Id="rId197" Type="http://schemas.openxmlformats.org/officeDocument/2006/relationships/image" Target="../media/image957.png"/><Relationship Id="rId341" Type="http://schemas.openxmlformats.org/officeDocument/2006/relationships/image" Target="../media/image1029.png"/><Relationship Id="rId362" Type="http://schemas.openxmlformats.org/officeDocument/2006/relationships/customXml" Target="../ink/ink1237.xml"/><Relationship Id="rId383" Type="http://schemas.openxmlformats.org/officeDocument/2006/relationships/image" Target="../media/image1050.png"/><Relationship Id="rId201" Type="http://schemas.openxmlformats.org/officeDocument/2006/relationships/image" Target="../media/image959.png"/><Relationship Id="rId222" Type="http://schemas.openxmlformats.org/officeDocument/2006/relationships/customXml" Target="../ink/ink1167.xml"/><Relationship Id="rId243" Type="http://schemas.openxmlformats.org/officeDocument/2006/relationships/image" Target="../media/image980.png"/><Relationship Id="rId264" Type="http://schemas.openxmlformats.org/officeDocument/2006/relationships/customXml" Target="../ink/ink1188.xml"/><Relationship Id="rId285" Type="http://schemas.openxmlformats.org/officeDocument/2006/relationships/image" Target="../media/image1001.png"/><Relationship Id="rId17" Type="http://schemas.openxmlformats.org/officeDocument/2006/relationships/image" Target="../media/image867.png"/><Relationship Id="rId38" Type="http://schemas.openxmlformats.org/officeDocument/2006/relationships/customXml" Target="../ink/ink1075.xml"/><Relationship Id="rId59" Type="http://schemas.openxmlformats.org/officeDocument/2006/relationships/image" Target="../media/image888.png"/><Relationship Id="rId103" Type="http://schemas.openxmlformats.org/officeDocument/2006/relationships/image" Target="../media/image910.png"/><Relationship Id="rId124" Type="http://schemas.openxmlformats.org/officeDocument/2006/relationships/customXml" Target="../ink/ink1118.xml"/><Relationship Id="rId310" Type="http://schemas.openxmlformats.org/officeDocument/2006/relationships/customXml" Target="../ink/ink1211.xml"/><Relationship Id="rId70" Type="http://schemas.openxmlformats.org/officeDocument/2006/relationships/customXml" Target="../ink/ink1091.xml"/><Relationship Id="rId91" Type="http://schemas.openxmlformats.org/officeDocument/2006/relationships/image" Target="../media/image904.png"/><Relationship Id="rId145" Type="http://schemas.openxmlformats.org/officeDocument/2006/relationships/image" Target="../media/image931.png"/><Relationship Id="rId166" Type="http://schemas.openxmlformats.org/officeDocument/2006/relationships/customXml" Target="../ink/ink1139.xml"/><Relationship Id="rId187" Type="http://schemas.openxmlformats.org/officeDocument/2006/relationships/image" Target="../media/image952.png"/><Relationship Id="rId331" Type="http://schemas.openxmlformats.org/officeDocument/2006/relationships/image" Target="../media/image1024.png"/><Relationship Id="rId352" Type="http://schemas.openxmlformats.org/officeDocument/2006/relationships/customXml" Target="../ink/ink1232.xml"/><Relationship Id="rId373" Type="http://schemas.openxmlformats.org/officeDocument/2006/relationships/image" Target="../media/image1045.png"/><Relationship Id="rId394" Type="http://schemas.openxmlformats.org/officeDocument/2006/relationships/customXml" Target="../ink/ink1253.xml"/><Relationship Id="rId408" Type="http://schemas.openxmlformats.org/officeDocument/2006/relationships/customXml" Target="../ink/ink1260.xml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162.xml"/><Relationship Id="rId233" Type="http://schemas.openxmlformats.org/officeDocument/2006/relationships/image" Target="../media/image975.png"/><Relationship Id="rId254" Type="http://schemas.openxmlformats.org/officeDocument/2006/relationships/customXml" Target="../ink/ink1183.xml"/><Relationship Id="rId28" Type="http://schemas.openxmlformats.org/officeDocument/2006/relationships/customXml" Target="../ink/ink1070.xml"/><Relationship Id="rId49" Type="http://schemas.openxmlformats.org/officeDocument/2006/relationships/image" Target="../media/image883.png"/><Relationship Id="rId114" Type="http://schemas.openxmlformats.org/officeDocument/2006/relationships/customXml" Target="../ink/ink1113.xml"/><Relationship Id="rId275" Type="http://schemas.openxmlformats.org/officeDocument/2006/relationships/image" Target="../media/image996.png"/><Relationship Id="rId296" Type="http://schemas.openxmlformats.org/officeDocument/2006/relationships/customXml" Target="../ink/ink1204.xml"/><Relationship Id="rId300" Type="http://schemas.openxmlformats.org/officeDocument/2006/relationships/customXml" Target="../ink/ink1206.xml"/><Relationship Id="rId60" Type="http://schemas.openxmlformats.org/officeDocument/2006/relationships/customXml" Target="../ink/ink1086.xml"/><Relationship Id="rId81" Type="http://schemas.openxmlformats.org/officeDocument/2006/relationships/image" Target="../media/image899.png"/><Relationship Id="rId135" Type="http://schemas.openxmlformats.org/officeDocument/2006/relationships/image" Target="../media/image926.png"/><Relationship Id="rId156" Type="http://schemas.openxmlformats.org/officeDocument/2006/relationships/customXml" Target="../ink/ink1134.xml"/><Relationship Id="rId177" Type="http://schemas.openxmlformats.org/officeDocument/2006/relationships/image" Target="../media/image947.png"/><Relationship Id="rId198" Type="http://schemas.openxmlformats.org/officeDocument/2006/relationships/customXml" Target="../ink/ink1155.xml"/><Relationship Id="rId321" Type="http://schemas.openxmlformats.org/officeDocument/2006/relationships/image" Target="../media/image1019.png"/><Relationship Id="rId342" Type="http://schemas.openxmlformats.org/officeDocument/2006/relationships/customXml" Target="../ink/ink1227.xml"/><Relationship Id="rId363" Type="http://schemas.openxmlformats.org/officeDocument/2006/relationships/image" Target="../media/image1040.png"/><Relationship Id="rId384" Type="http://schemas.openxmlformats.org/officeDocument/2006/relationships/customXml" Target="../ink/ink1248.xml"/><Relationship Id="rId202" Type="http://schemas.openxmlformats.org/officeDocument/2006/relationships/customXml" Target="../ink/ink1157.xml"/><Relationship Id="rId223" Type="http://schemas.openxmlformats.org/officeDocument/2006/relationships/image" Target="../media/image970.png"/><Relationship Id="rId244" Type="http://schemas.openxmlformats.org/officeDocument/2006/relationships/customXml" Target="../ink/ink1178.xml"/><Relationship Id="rId18" Type="http://schemas.openxmlformats.org/officeDocument/2006/relationships/customXml" Target="../ink/ink1065.xml"/><Relationship Id="rId39" Type="http://schemas.openxmlformats.org/officeDocument/2006/relationships/image" Target="../media/image878.png"/><Relationship Id="rId265" Type="http://schemas.openxmlformats.org/officeDocument/2006/relationships/image" Target="../media/image991.png"/><Relationship Id="rId286" Type="http://schemas.openxmlformats.org/officeDocument/2006/relationships/customXml" Target="../ink/ink1199.xml"/><Relationship Id="rId50" Type="http://schemas.openxmlformats.org/officeDocument/2006/relationships/customXml" Target="../ink/ink1081.xml"/><Relationship Id="rId104" Type="http://schemas.openxmlformats.org/officeDocument/2006/relationships/customXml" Target="../ink/ink1108.xml"/><Relationship Id="rId125" Type="http://schemas.openxmlformats.org/officeDocument/2006/relationships/image" Target="../media/image921.png"/><Relationship Id="rId146" Type="http://schemas.openxmlformats.org/officeDocument/2006/relationships/customXml" Target="../ink/ink1129.xml"/><Relationship Id="rId167" Type="http://schemas.openxmlformats.org/officeDocument/2006/relationships/image" Target="../media/image942.png"/><Relationship Id="rId188" Type="http://schemas.openxmlformats.org/officeDocument/2006/relationships/customXml" Target="../ink/ink1150.xml"/><Relationship Id="rId311" Type="http://schemas.openxmlformats.org/officeDocument/2006/relationships/image" Target="../media/image1014.png"/><Relationship Id="rId332" Type="http://schemas.openxmlformats.org/officeDocument/2006/relationships/customXml" Target="../ink/ink1222.xml"/><Relationship Id="rId353" Type="http://schemas.openxmlformats.org/officeDocument/2006/relationships/image" Target="../media/image1035.png"/><Relationship Id="rId374" Type="http://schemas.openxmlformats.org/officeDocument/2006/relationships/customXml" Target="../ink/ink1243.xml"/><Relationship Id="rId395" Type="http://schemas.openxmlformats.org/officeDocument/2006/relationships/image" Target="../media/image1056.png"/><Relationship Id="rId409" Type="http://schemas.openxmlformats.org/officeDocument/2006/relationships/image" Target="../media/image1063.png"/><Relationship Id="rId71" Type="http://schemas.openxmlformats.org/officeDocument/2006/relationships/image" Target="../media/image894.png"/><Relationship Id="rId92" Type="http://schemas.openxmlformats.org/officeDocument/2006/relationships/customXml" Target="../ink/ink1102.xml"/><Relationship Id="rId213" Type="http://schemas.openxmlformats.org/officeDocument/2006/relationships/image" Target="../media/image965.png"/><Relationship Id="rId234" Type="http://schemas.openxmlformats.org/officeDocument/2006/relationships/customXml" Target="../ink/ink1173.xml"/><Relationship Id="rId2" Type="http://schemas.openxmlformats.org/officeDocument/2006/relationships/customXml" Target="../ink/ink1057.xml"/><Relationship Id="rId29" Type="http://schemas.openxmlformats.org/officeDocument/2006/relationships/image" Target="../media/image873.png"/><Relationship Id="rId255" Type="http://schemas.openxmlformats.org/officeDocument/2006/relationships/image" Target="../media/image986.png"/><Relationship Id="rId276" Type="http://schemas.openxmlformats.org/officeDocument/2006/relationships/customXml" Target="../ink/ink1194.xml"/><Relationship Id="rId297" Type="http://schemas.openxmlformats.org/officeDocument/2006/relationships/image" Target="../media/image1007.png"/><Relationship Id="rId40" Type="http://schemas.openxmlformats.org/officeDocument/2006/relationships/customXml" Target="../ink/ink1076.xml"/><Relationship Id="rId115" Type="http://schemas.openxmlformats.org/officeDocument/2006/relationships/image" Target="../media/image916.png"/><Relationship Id="rId136" Type="http://schemas.openxmlformats.org/officeDocument/2006/relationships/customXml" Target="../ink/ink1124.xml"/><Relationship Id="rId157" Type="http://schemas.openxmlformats.org/officeDocument/2006/relationships/image" Target="../media/image937.png"/><Relationship Id="rId178" Type="http://schemas.openxmlformats.org/officeDocument/2006/relationships/customXml" Target="../ink/ink1145.xml"/><Relationship Id="rId301" Type="http://schemas.openxmlformats.org/officeDocument/2006/relationships/image" Target="../media/image1009.png"/><Relationship Id="rId322" Type="http://schemas.openxmlformats.org/officeDocument/2006/relationships/customXml" Target="../ink/ink1217.xml"/><Relationship Id="rId343" Type="http://schemas.openxmlformats.org/officeDocument/2006/relationships/image" Target="../media/image1030.png"/><Relationship Id="rId364" Type="http://schemas.openxmlformats.org/officeDocument/2006/relationships/customXml" Target="../ink/ink1238.xml"/><Relationship Id="rId61" Type="http://schemas.openxmlformats.org/officeDocument/2006/relationships/image" Target="../media/image889.png"/><Relationship Id="rId82" Type="http://schemas.openxmlformats.org/officeDocument/2006/relationships/customXml" Target="../ink/ink1097.xml"/><Relationship Id="rId199" Type="http://schemas.openxmlformats.org/officeDocument/2006/relationships/image" Target="../media/image958.png"/><Relationship Id="rId203" Type="http://schemas.openxmlformats.org/officeDocument/2006/relationships/image" Target="../media/image960.png"/><Relationship Id="rId385" Type="http://schemas.openxmlformats.org/officeDocument/2006/relationships/image" Target="../media/image1051.png"/><Relationship Id="rId19" Type="http://schemas.openxmlformats.org/officeDocument/2006/relationships/image" Target="../media/image868.png"/><Relationship Id="rId224" Type="http://schemas.openxmlformats.org/officeDocument/2006/relationships/customXml" Target="../ink/ink1168.xml"/><Relationship Id="rId245" Type="http://schemas.openxmlformats.org/officeDocument/2006/relationships/image" Target="../media/image981.png"/><Relationship Id="rId266" Type="http://schemas.openxmlformats.org/officeDocument/2006/relationships/customXml" Target="../ink/ink1189.xml"/><Relationship Id="rId287" Type="http://schemas.openxmlformats.org/officeDocument/2006/relationships/image" Target="../media/image1002.png"/><Relationship Id="rId410" Type="http://schemas.openxmlformats.org/officeDocument/2006/relationships/customXml" Target="../ink/ink1261.xml"/><Relationship Id="rId30" Type="http://schemas.openxmlformats.org/officeDocument/2006/relationships/customXml" Target="../ink/ink1071.xml"/><Relationship Id="rId105" Type="http://schemas.openxmlformats.org/officeDocument/2006/relationships/image" Target="../media/image911.png"/><Relationship Id="rId126" Type="http://schemas.openxmlformats.org/officeDocument/2006/relationships/customXml" Target="../ink/ink1119.xml"/><Relationship Id="rId147" Type="http://schemas.openxmlformats.org/officeDocument/2006/relationships/image" Target="../media/image932.png"/><Relationship Id="rId168" Type="http://schemas.openxmlformats.org/officeDocument/2006/relationships/customXml" Target="../ink/ink1140.xml"/><Relationship Id="rId312" Type="http://schemas.openxmlformats.org/officeDocument/2006/relationships/customXml" Target="../ink/ink1212.xml"/><Relationship Id="rId333" Type="http://schemas.openxmlformats.org/officeDocument/2006/relationships/image" Target="../media/image1025.png"/><Relationship Id="rId354" Type="http://schemas.openxmlformats.org/officeDocument/2006/relationships/customXml" Target="../ink/ink1233.xml"/><Relationship Id="rId51" Type="http://schemas.openxmlformats.org/officeDocument/2006/relationships/image" Target="../media/image884.png"/><Relationship Id="rId72" Type="http://schemas.openxmlformats.org/officeDocument/2006/relationships/customXml" Target="../ink/ink1092.xml"/><Relationship Id="rId93" Type="http://schemas.openxmlformats.org/officeDocument/2006/relationships/image" Target="../media/image905.png"/><Relationship Id="rId189" Type="http://schemas.openxmlformats.org/officeDocument/2006/relationships/image" Target="../media/image953.png"/><Relationship Id="rId375" Type="http://schemas.openxmlformats.org/officeDocument/2006/relationships/image" Target="../media/image1046.png"/><Relationship Id="rId396" Type="http://schemas.openxmlformats.org/officeDocument/2006/relationships/customXml" Target="../ink/ink1254.xml"/><Relationship Id="rId3" Type="http://schemas.openxmlformats.org/officeDocument/2006/relationships/image" Target="../media/image860.png"/><Relationship Id="rId214" Type="http://schemas.openxmlformats.org/officeDocument/2006/relationships/customXml" Target="../ink/ink1163.xml"/><Relationship Id="rId235" Type="http://schemas.openxmlformats.org/officeDocument/2006/relationships/image" Target="../media/image976.png"/><Relationship Id="rId256" Type="http://schemas.openxmlformats.org/officeDocument/2006/relationships/customXml" Target="../ink/ink1184.xml"/><Relationship Id="rId277" Type="http://schemas.openxmlformats.org/officeDocument/2006/relationships/image" Target="../media/image997.png"/><Relationship Id="rId298" Type="http://schemas.openxmlformats.org/officeDocument/2006/relationships/customXml" Target="../ink/ink1205.xml"/><Relationship Id="rId400" Type="http://schemas.openxmlformats.org/officeDocument/2006/relationships/customXml" Target="../ink/ink1256.xml"/><Relationship Id="rId116" Type="http://schemas.openxmlformats.org/officeDocument/2006/relationships/customXml" Target="../ink/ink1114.xml"/><Relationship Id="rId137" Type="http://schemas.openxmlformats.org/officeDocument/2006/relationships/image" Target="../media/image927.png"/><Relationship Id="rId158" Type="http://schemas.openxmlformats.org/officeDocument/2006/relationships/customXml" Target="../ink/ink1135.xml"/><Relationship Id="rId302" Type="http://schemas.openxmlformats.org/officeDocument/2006/relationships/customXml" Target="../ink/ink1207.xml"/><Relationship Id="rId323" Type="http://schemas.openxmlformats.org/officeDocument/2006/relationships/image" Target="../media/image1020.png"/><Relationship Id="rId344" Type="http://schemas.openxmlformats.org/officeDocument/2006/relationships/customXml" Target="../ink/ink1228.xml"/><Relationship Id="rId20" Type="http://schemas.openxmlformats.org/officeDocument/2006/relationships/customXml" Target="../ink/ink1066.xml"/><Relationship Id="rId41" Type="http://schemas.openxmlformats.org/officeDocument/2006/relationships/image" Target="../media/image879.png"/><Relationship Id="rId62" Type="http://schemas.openxmlformats.org/officeDocument/2006/relationships/customXml" Target="../ink/ink1087.xml"/><Relationship Id="rId83" Type="http://schemas.openxmlformats.org/officeDocument/2006/relationships/image" Target="../media/image900.png"/><Relationship Id="rId179" Type="http://schemas.openxmlformats.org/officeDocument/2006/relationships/image" Target="../media/image948.png"/><Relationship Id="rId365" Type="http://schemas.openxmlformats.org/officeDocument/2006/relationships/image" Target="../media/image1041.png"/><Relationship Id="rId386" Type="http://schemas.openxmlformats.org/officeDocument/2006/relationships/customXml" Target="../ink/ink1249.xml"/><Relationship Id="rId190" Type="http://schemas.openxmlformats.org/officeDocument/2006/relationships/customXml" Target="../ink/ink1151.xml"/><Relationship Id="rId204" Type="http://schemas.openxmlformats.org/officeDocument/2006/relationships/customXml" Target="../ink/ink1158.xml"/><Relationship Id="rId225" Type="http://schemas.openxmlformats.org/officeDocument/2006/relationships/image" Target="../media/image971.png"/><Relationship Id="rId246" Type="http://schemas.openxmlformats.org/officeDocument/2006/relationships/customXml" Target="../ink/ink1179.xml"/><Relationship Id="rId267" Type="http://schemas.openxmlformats.org/officeDocument/2006/relationships/image" Target="../media/image992.png"/><Relationship Id="rId288" Type="http://schemas.openxmlformats.org/officeDocument/2006/relationships/customXml" Target="../ink/ink1200.xml"/><Relationship Id="rId411" Type="http://schemas.openxmlformats.org/officeDocument/2006/relationships/image" Target="../media/image1064.png"/><Relationship Id="rId106" Type="http://schemas.openxmlformats.org/officeDocument/2006/relationships/customXml" Target="../ink/ink1109.xml"/><Relationship Id="rId127" Type="http://schemas.openxmlformats.org/officeDocument/2006/relationships/image" Target="../media/image922.png"/><Relationship Id="rId313" Type="http://schemas.openxmlformats.org/officeDocument/2006/relationships/image" Target="../media/image1015.png"/><Relationship Id="rId10" Type="http://schemas.openxmlformats.org/officeDocument/2006/relationships/customXml" Target="../ink/ink1061.xml"/><Relationship Id="rId31" Type="http://schemas.openxmlformats.org/officeDocument/2006/relationships/image" Target="../media/image874.png"/><Relationship Id="rId52" Type="http://schemas.openxmlformats.org/officeDocument/2006/relationships/customXml" Target="../ink/ink1082.xml"/><Relationship Id="rId73" Type="http://schemas.openxmlformats.org/officeDocument/2006/relationships/image" Target="../media/image895.png"/><Relationship Id="rId94" Type="http://schemas.openxmlformats.org/officeDocument/2006/relationships/customXml" Target="../ink/ink1103.xml"/><Relationship Id="rId148" Type="http://schemas.openxmlformats.org/officeDocument/2006/relationships/customXml" Target="../ink/ink1130.xml"/><Relationship Id="rId169" Type="http://schemas.openxmlformats.org/officeDocument/2006/relationships/image" Target="../media/image943.png"/><Relationship Id="rId334" Type="http://schemas.openxmlformats.org/officeDocument/2006/relationships/customXml" Target="../ink/ink1223.xml"/><Relationship Id="rId355" Type="http://schemas.openxmlformats.org/officeDocument/2006/relationships/image" Target="../media/image1036.png"/><Relationship Id="rId376" Type="http://schemas.openxmlformats.org/officeDocument/2006/relationships/customXml" Target="../ink/ink1244.xml"/><Relationship Id="rId397" Type="http://schemas.openxmlformats.org/officeDocument/2006/relationships/image" Target="../media/image1057.png"/><Relationship Id="rId4" Type="http://schemas.openxmlformats.org/officeDocument/2006/relationships/customXml" Target="../ink/ink1058.xml"/><Relationship Id="rId180" Type="http://schemas.openxmlformats.org/officeDocument/2006/relationships/customXml" Target="../ink/ink1146.xml"/><Relationship Id="rId215" Type="http://schemas.openxmlformats.org/officeDocument/2006/relationships/image" Target="../media/image966.png"/><Relationship Id="rId236" Type="http://schemas.openxmlformats.org/officeDocument/2006/relationships/customXml" Target="../ink/ink1174.xml"/><Relationship Id="rId257" Type="http://schemas.openxmlformats.org/officeDocument/2006/relationships/image" Target="../media/image987.png"/><Relationship Id="rId278" Type="http://schemas.openxmlformats.org/officeDocument/2006/relationships/customXml" Target="../ink/ink1195.xml"/><Relationship Id="rId401" Type="http://schemas.openxmlformats.org/officeDocument/2006/relationships/image" Target="../media/image1059.png"/><Relationship Id="rId303" Type="http://schemas.openxmlformats.org/officeDocument/2006/relationships/image" Target="../media/image1010.png"/><Relationship Id="rId42" Type="http://schemas.openxmlformats.org/officeDocument/2006/relationships/customXml" Target="../ink/ink1077.xml"/><Relationship Id="rId84" Type="http://schemas.openxmlformats.org/officeDocument/2006/relationships/customXml" Target="../ink/ink1098.xml"/><Relationship Id="rId138" Type="http://schemas.openxmlformats.org/officeDocument/2006/relationships/customXml" Target="../ink/ink1125.xml"/><Relationship Id="rId345" Type="http://schemas.openxmlformats.org/officeDocument/2006/relationships/image" Target="../media/image1031.png"/><Relationship Id="rId387" Type="http://schemas.openxmlformats.org/officeDocument/2006/relationships/image" Target="../media/image1052.png"/><Relationship Id="rId191" Type="http://schemas.openxmlformats.org/officeDocument/2006/relationships/image" Target="../media/image954.png"/><Relationship Id="rId205" Type="http://schemas.openxmlformats.org/officeDocument/2006/relationships/image" Target="../media/image961.png"/><Relationship Id="rId247" Type="http://schemas.openxmlformats.org/officeDocument/2006/relationships/image" Target="../media/image982.png"/><Relationship Id="rId412" Type="http://schemas.openxmlformats.org/officeDocument/2006/relationships/customXml" Target="../ink/ink1262.xml"/><Relationship Id="rId107" Type="http://schemas.openxmlformats.org/officeDocument/2006/relationships/image" Target="../media/image912.png"/><Relationship Id="rId289" Type="http://schemas.openxmlformats.org/officeDocument/2006/relationships/image" Target="../media/image1003.png"/><Relationship Id="rId11" Type="http://schemas.openxmlformats.org/officeDocument/2006/relationships/image" Target="../media/image864.png"/><Relationship Id="rId53" Type="http://schemas.openxmlformats.org/officeDocument/2006/relationships/image" Target="../media/image885.png"/><Relationship Id="rId149" Type="http://schemas.openxmlformats.org/officeDocument/2006/relationships/image" Target="../media/image933.png"/><Relationship Id="rId314" Type="http://schemas.openxmlformats.org/officeDocument/2006/relationships/customXml" Target="../ink/ink1213.xml"/><Relationship Id="rId356" Type="http://schemas.openxmlformats.org/officeDocument/2006/relationships/customXml" Target="../ink/ink1234.xml"/><Relationship Id="rId398" Type="http://schemas.openxmlformats.org/officeDocument/2006/relationships/customXml" Target="../ink/ink1255.xml"/><Relationship Id="rId95" Type="http://schemas.openxmlformats.org/officeDocument/2006/relationships/image" Target="../media/image906.png"/><Relationship Id="rId160" Type="http://schemas.openxmlformats.org/officeDocument/2006/relationships/customXml" Target="../ink/ink1136.xml"/><Relationship Id="rId216" Type="http://schemas.openxmlformats.org/officeDocument/2006/relationships/customXml" Target="../ink/ink1164.xml"/><Relationship Id="rId258" Type="http://schemas.openxmlformats.org/officeDocument/2006/relationships/customXml" Target="../ink/ink1185.xml"/><Relationship Id="rId22" Type="http://schemas.openxmlformats.org/officeDocument/2006/relationships/customXml" Target="../ink/ink1067.xml"/><Relationship Id="rId64" Type="http://schemas.openxmlformats.org/officeDocument/2006/relationships/customXml" Target="../ink/ink1088.xml"/><Relationship Id="rId118" Type="http://schemas.openxmlformats.org/officeDocument/2006/relationships/customXml" Target="../ink/ink1115.xml"/><Relationship Id="rId325" Type="http://schemas.openxmlformats.org/officeDocument/2006/relationships/image" Target="../media/image1021.png"/><Relationship Id="rId367" Type="http://schemas.openxmlformats.org/officeDocument/2006/relationships/image" Target="../media/image1042.png"/><Relationship Id="rId171" Type="http://schemas.openxmlformats.org/officeDocument/2006/relationships/image" Target="../media/image944.png"/><Relationship Id="rId227" Type="http://schemas.openxmlformats.org/officeDocument/2006/relationships/image" Target="../media/image972.png"/><Relationship Id="rId269" Type="http://schemas.openxmlformats.org/officeDocument/2006/relationships/image" Target="../media/image993.png"/><Relationship Id="rId33" Type="http://schemas.openxmlformats.org/officeDocument/2006/relationships/image" Target="../media/image875.png"/><Relationship Id="rId129" Type="http://schemas.openxmlformats.org/officeDocument/2006/relationships/image" Target="../media/image923.png"/><Relationship Id="rId280" Type="http://schemas.openxmlformats.org/officeDocument/2006/relationships/customXml" Target="../ink/ink1196.xml"/><Relationship Id="rId336" Type="http://schemas.openxmlformats.org/officeDocument/2006/relationships/customXml" Target="../ink/ink1224.xml"/><Relationship Id="rId75" Type="http://schemas.openxmlformats.org/officeDocument/2006/relationships/image" Target="../media/image896.png"/><Relationship Id="rId140" Type="http://schemas.openxmlformats.org/officeDocument/2006/relationships/customXml" Target="../ink/ink1126.xml"/><Relationship Id="rId182" Type="http://schemas.openxmlformats.org/officeDocument/2006/relationships/customXml" Target="../ink/ink1147.xml"/><Relationship Id="rId378" Type="http://schemas.openxmlformats.org/officeDocument/2006/relationships/customXml" Target="../ink/ink1245.xml"/><Relationship Id="rId403" Type="http://schemas.openxmlformats.org/officeDocument/2006/relationships/image" Target="../media/image1060.png"/><Relationship Id="rId6" Type="http://schemas.openxmlformats.org/officeDocument/2006/relationships/customXml" Target="../ink/ink1059.xml"/><Relationship Id="rId238" Type="http://schemas.openxmlformats.org/officeDocument/2006/relationships/customXml" Target="../ink/ink1175.xml"/><Relationship Id="rId291" Type="http://schemas.openxmlformats.org/officeDocument/2006/relationships/image" Target="../media/image1004.png"/><Relationship Id="rId305" Type="http://schemas.openxmlformats.org/officeDocument/2006/relationships/image" Target="../media/image1011.png"/><Relationship Id="rId347" Type="http://schemas.openxmlformats.org/officeDocument/2006/relationships/image" Target="../media/image1032.png"/><Relationship Id="rId44" Type="http://schemas.openxmlformats.org/officeDocument/2006/relationships/customXml" Target="../ink/ink1078.xml"/><Relationship Id="rId86" Type="http://schemas.openxmlformats.org/officeDocument/2006/relationships/customXml" Target="../ink/ink1099.xml"/><Relationship Id="rId151" Type="http://schemas.openxmlformats.org/officeDocument/2006/relationships/image" Target="../media/image934.png"/><Relationship Id="rId389" Type="http://schemas.openxmlformats.org/officeDocument/2006/relationships/image" Target="../media/image1053.png"/><Relationship Id="rId193" Type="http://schemas.openxmlformats.org/officeDocument/2006/relationships/image" Target="../media/image955.png"/><Relationship Id="rId207" Type="http://schemas.openxmlformats.org/officeDocument/2006/relationships/image" Target="../media/image962.png"/><Relationship Id="rId249" Type="http://schemas.openxmlformats.org/officeDocument/2006/relationships/image" Target="../media/image983.png"/><Relationship Id="rId414" Type="http://schemas.openxmlformats.org/officeDocument/2006/relationships/customXml" Target="../ink/ink1263.xml"/><Relationship Id="rId13" Type="http://schemas.openxmlformats.org/officeDocument/2006/relationships/image" Target="../media/image865.png"/><Relationship Id="rId109" Type="http://schemas.openxmlformats.org/officeDocument/2006/relationships/image" Target="../media/image913.png"/><Relationship Id="rId260" Type="http://schemas.openxmlformats.org/officeDocument/2006/relationships/customXml" Target="../ink/ink1186.xml"/><Relationship Id="rId316" Type="http://schemas.openxmlformats.org/officeDocument/2006/relationships/customXml" Target="../ink/ink1214.xml"/><Relationship Id="rId55" Type="http://schemas.openxmlformats.org/officeDocument/2006/relationships/image" Target="../media/image886.png"/><Relationship Id="rId97" Type="http://schemas.openxmlformats.org/officeDocument/2006/relationships/image" Target="../media/image907.png"/><Relationship Id="rId120" Type="http://schemas.openxmlformats.org/officeDocument/2006/relationships/customXml" Target="../ink/ink1116.xml"/><Relationship Id="rId358" Type="http://schemas.openxmlformats.org/officeDocument/2006/relationships/customXml" Target="../ink/ink1235.xml"/><Relationship Id="rId162" Type="http://schemas.openxmlformats.org/officeDocument/2006/relationships/customXml" Target="../ink/ink1137.xml"/><Relationship Id="rId218" Type="http://schemas.openxmlformats.org/officeDocument/2006/relationships/customXml" Target="../ink/ink1165.xml"/><Relationship Id="rId271" Type="http://schemas.openxmlformats.org/officeDocument/2006/relationships/image" Target="../media/image994.png"/><Relationship Id="rId24" Type="http://schemas.openxmlformats.org/officeDocument/2006/relationships/customXml" Target="../ink/ink1068.xml"/><Relationship Id="rId66" Type="http://schemas.openxmlformats.org/officeDocument/2006/relationships/customXml" Target="../ink/ink1089.xml"/><Relationship Id="rId131" Type="http://schemas.openxmlformats.org/officeDocument/2006/relationships/image" Target="../media/image924.png"/><Relationship Id="rId327" Type="http://schemas.openxmlformats.org/officeDocument/2006/relationships/image" Target="../media/image1022.png"/><Relationship Id="rId369" Type="http://schemas.openxmlformats.org/officeDocument/2006/relationships/image" Target="../media/image1043.png"/><Relationship Id="rId173" Type="http://schemas.openxmlformats.org/officeDocument/2006/relationships/image" Target="../media/image945.png"/><Relationship Id="rId229" Type="http://schemas.openxmlformats.org/officeDocument/2006/relationships/image" Target="../media/image973.png"/><Relationship Id="rId380" Type="http://schemas.openxmlformats.org/officeDocument/2006/relationships/customXml" Target="../ink/ink1246.xml"/><Relationship Id="rId240" Type="http://schemas.openxmlformats.org/officeDocument/2006/relationships/customXml" Target="../ink/ink1176.xml"/><Relationship Id="rId35" Type="http://schemas.openxmlformats.org/officeDocument/2006/relationships/image" Target="../media/image876.png"/><Relationship Id="rId77" Type="http://schemas.openxmlformats.org/officeDocument/2006/relationships/image" Target="../media/image897.png"/><Relationship Id="rId100" Type="http://schemas.openxmlformats.org/officeDocument/2006/relationships/customXml" Target="../ink/ink1106.xml"/><Relationship Id="rId282" Type="http://schemas.openxmlformats.org/officeDocument/2006/relationships/customXml" Target="../ink/ink1197.xml"/><Relationship Id="rId338" Type="http://schemas.openxmlformats.org/officeDocument/2006/relationships/customXml" Target="../ink/ink1225.xml"/><Relationship Id="rId8" Type="http://schemas.openxmlformats.org/officeDocument/2006/relationships/customXml" Target="../ink/ink1060.xml"/><Relationship Id="rId142" Type="http://schemas.openxmlformats.org/officeDocument/2006/relationships/customXml" Target="../ink/ink1127.xml"/><Relationship Id="rId184" Type="http://schemas.openxmlformats.org/officeDocument/2006/relationships/customXml" Target="../ink/ink1148.xml"/><Relationship Id="rId391" Type="http://schemas.openxmlformats.org/officeDocument/2006/relationships/image" Target="../media/image1054.png"/><Relationship Id="rId405" Type="http://schemas.openxmlformats.org/officeDocument/2006/relationships/image" Target="../media/image1061.png"/><Relationship Id="rId251" Type="http://schemas.openxmlformats.org/officeDocument/2006/relationships/image" Target="../media/image984.png"/><Relationship Id="rId46" Type="http://schemas.openxmlformats.org/officeDocument/2006/relationships/customXml" Target="../ink/ink1079.xml"/><Relationship Id="rId293" Type="http://schemas.openxmlformats.org/officeDocument/2006/relationships/image" Target="../media/image1005.png"/><Relationship Id="rId307" Type="http://schemas.openxmlformats.org/officeDocument/2006/relationships/image" Target="../media/image1012.png"/><Relationship Id="rId349" Type="http://schemas.openxmlformats.org/officeDocument/2006/relationships/image" Target="../media/image1033.png"/><Relationship Id="rId88" Type="http://schemas.openxmlformats.org/officeDocument/2006/relationships/customXml" Target="../ink/ink1100.xml"/><Relationship Id="rId111" Type="http://schemas.openxmlformats.org/officeDocument/2006/relationships/image" Target="../media/image914.png"/><Relationship Id="rId153" Type="http://schemas.openxmlformats.org/officeDocument/2006/relationships/image" Target="../media/image935.png"/><Relationship Id="rId195" Type="http://schemas.openxmlformats.org/officeDocument/2006/relationships/image" Target="../media/image956.png"/><Relationship Id="rId209" Type="http://schemas.openxmlformats.org/officeDocument/2006/relationships/image" Target="../media/image963.png"/><Relationship Id="rId360" Type="http://schemas.openxmlformats.org/officeDocument/2006/relationships/customXml" Target="../ink/ink1236.xml"/><Relationship Id="rId220" Type="http://schemas.openxmlformats.org/officeDocument/2006/relationships/customXml" Target="../ink/ink1166.xml"/><Relationship Id="rId15" Type="http://schemas.openxmlformats.org/officeDocument/2006/relationships/image" Target="../media/image866.png"/><Relationship Id="rId57" Type="http://schemas.openxmlformats.org/officeDocument/2006/relationships/image" Target="../media/image887.png"/><Relationship Id="rId262" Type="http://schemas.openxmlformats.org/officeDocument/2006/relationships/customXml" Target="../ink/ink1187.xml"/><Relationship Id="rId318" Type="http://schemas.openxmlformats.org/officeDocument/2006/relationships/customXml" Target="../ink/ink1215.xml"/><Relationship Id="rId99" Type="http://schemas.openxmlformats.org/officeDocument/2006/relationships/image" Target="../media/image908.png"/><Relationship Id="rId122" Type="http://schemas.openxmlformats.org/officeDocument/2006/relationships/customXml" Target="../ink/ink1117.xml"/><Relationship Id="rId164" Type="http://schemas.openxmlformats.org/officeDocument/2006/relationships/customXml" Target="../ink/ink1138.xml"/><Relationship Id="rId371" Type="http://schemas.openxmlformats.org/officeDocument/2006/relationships/image" Target="../media/image1044.png"/><Relationship Id="rId26" Type="http://schemas.openxmlformats.org/officeDocument/2006/relationships/customXml" Target="../ink/ink1069.xml"/><Relationship Id="rId231" Type="http://schemas.openxmlformats.org/officeDocument/2006/relationships/image" Target="../media/image974.png"/><Relationship Id="rId273" Type="http://schemas.openxmlformats.org/officeDocument/2006/relationships/image" Target="../media/image995.png"/><Relationship Id="rId329" Type="http://schemas.openxmlformats.org/officeDocument/2006/relationships/image" Target="../media/image1023.png"/><Relationship Id="rId68" Type="http://schemas.openxmlformats.org/officeDocument/2006/relationships/customXml" Target="../ink/ink1090.xml"/><Relationship Id="rId133" Type="http://schemas.openxmlformats.org/officeDocument/2006/relationships/image" Target="../media/image925.png"/><Relationship Id="rId175" Type="http://schemas.openxmlformats.org/officeDocument/2006/relationships/image" Target="../media/image946.png"/><Relationship Id="rId340" Type="http://schemas.openxmlformats.org/officeDocument/2006/relationships/customXml" Target="../ink/ink1226.xml"/><Relationship Id="rId200" Type="http://schemas.openxmlformats.org/officeDocument/2006/relationships/customXml" Target="../ink/ink1156.xml"/><Relationship Id="rId382" Type="http://schemas.openxmlformats.org/officeDocument/2006/relationships/customXml" Target="../ink/ink1247.xml"/><Relationship Id="rId242" Type="http://schemas.openxmlformats.org/officeDocument/2006/relationships/customXml" Target="../ink/ink1177.xml"/><Relationship Id="rId284" Type="http://schemas.openxmlformats.org/officeDocument/2006/relationships/customXml" Target="../ink/ink1198.xml"/><Relationship Id="rId37" Type="http://schemas.openxmlformats.org/officeDocument/2006/relationships/image" Target="../media/image877.png"/><Relationship Id="rId79" Type="http://schemas.openxmlformats.org/officeDocument/2006/relationships/image" Target="../media/image898.png"/><Relationship Id="rId102" Type="http://schemas.openxmlformats.org/officeDocument/2006/relationships/customXml" Target="../ink/ink1107.xml"/><Relationship Id="rId144" Type="http://schemas.openxmlformats.org/officeDocument/2006/relationships/customXml" Target="../ink/ink1128.xml"/><Relationship Id="rId90" Type="http://schemas.openxmlformats.org/officeDocument/2006/relationships/customXml" Target="../ink/ink1101.xml"/><Relationship Id="rId186" Type="http://schemas.openxmlformats.org/officeDocument/2006/relationships/customXml" Target="../ink/ink1149.xml"/><Relationship Id="rId351" Type="http://schemas.openxmlformats.org/officeDocument/2006/relationships/image" Target="../media/image1034.png"/><Relationship Id="rId393" Type="http://schemas.openxmlformats.org/officeDocument/2006/relationships/image" Target="../media/image1055.png"/><Relationship Id="rId407" Type="http://schemas.openxmlformats.org/officeDocument/2006/relationships/image" Target="../media/image1062.png"/><Relationship Id="rId211" Type="http://schemas.openxmlformats.org/officeDocument/2006/relationships/image" Target="../media/image964.png"/><Relationship Id="rId253" Type="http://schemas.openxmlformats.org/officeDocument/2006/relationships/image" Target="../media/image985.png"/><Relationship Id="rId295" Type="http://schemas.openxmlformats.org/officeDocument/2006/relationships/image" Target="../media/image1006.png"/><Relationship Id="rId309" Type="http://schemas.openxmlformats.org/officeDocument/2006/relationships/image" Target="../media/image1013.png"/><Relationship Id="rId48" Type="http://schemas.openxmlformats.org/officeDocument/2006/relationships/customXml" Target="../ink/ink1080.xml"/><Relationship Id="rId113" Type="http://schemas.openxmlformats.org/officeDocument/2006/relationships/image" Target="../media/image915.png"/><Relationship Id="rId320" Type="http://schemas.openxmlformats.org/officeDocument/2006/relationships/customXml" Target="../ink/ink121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6.png"/><Relationship Id="rId299" Type="http://schemas.openxmlformats.org/officeDocument/2006/relationships/image" Target="../media/image1134.png"/><Relationship Id="rId21" Type="http://schemas.openxmlformats.org/officeDocument/2006/relationships/image" Target="../media/image869.png"/><Relationship Id="rId63" Type="http://schemas.openxmlformats.org/officeDocument/2006/relationships/image" Target="../media/image939.png"/><Relationship Id="rId159" Type="http://schemas.openxmlformats.org/officeDocument/2006/relationships/image" Target="../media/image1042.png"/><Relationship Id="rId324" Type="http://schemas.openxmlformats.org/officeDocument/2006/relationships/customXml" Target="../ink/ink1425.xml"/><Relationship Id="rId366" Type="http://schemas.openxmlformats.org/officeDocument/2006/relationships/customXml" Target="../ink/ink1447.xml"/><Relationship Id="rId170" Type="http://schemas.openxmlformats.org/officeDocument/2006/relationships/customXml" Target="../ink/ink1348.xml"/><Relationship Id="rId226" Type="http://schemas.openxmlformats.org/officeDocument/2006/relationships/customXml" Target="../ink/ink1376.xml"/><Relationship Id="rId433" Type="http://schemas.openxmlformats.org/officeDocument/2006/relationships/image" Target="../media/image1197.png"/><Relationship Id="rId268" Type="http://schemas.openxmlformats.org/officeDocument/2006/relationships/customXml" Target="../ink/ink1397.xml"/><Relationship Id="rId32" Type="http://schemas.openxmlformats.org/officeDocument/2006/relationships/customXml" Target="../ink/ink1279.xml"/><Relationship Id="rId74" Type="http://schemas.openxmlformats.org/officeDocument/2006/relationships/customXml" Target="../ink/ink1300.xml"/><Relationship Id="rId128" Type="http://schemas.openxmlformats.org/officeDocument/2006/relationships/customXml" Target="../ink/ink1327.xml"/><Relationship Id="rId335" Type="http://schemas.openxmlformats.org/officeDocument/2006/relationships/image" Target="../media/image1152.png"/><Relationship Id="rId377" Type="http://schemas.openxmlformats.org/officeDocument/2006/relationships/customXml" Target="../ink/ink1453.xml"/><Relationship Id="rId5" Type="http://schemas.openxmlformats.org/officeDocument/2006/relationships/image" Target="../media/image861.png"/><Relationship Id="rId181" Type="http://schemas.openxmlformats.org/officeDocument/2006/relationships/image" Target="../media/image1075.png"/><Relationship Id="rId237" Type="http://schemas.openxmlformats.org/officeDocument/2006/relationships/image" Target="../media/image1103.png"/><Relationship Id="rId402" Type="http://schemas.openxmlformats.org/officeDocument/2006/relationships/image" Target="../media/image1183.png"/><Relationship Id="rId279" Type="http://schemas.openxmlformats.org/officeDocument/2006/relationships/image" Target="../media/image1124.png"/><Relationship Id="rId444" Type="http://schemas.openxmlformats.org/officeDocument/2006/relationships/customXml" Target="../ink/ink1488.xml"/><Relationship Id="rId43" Type="http://schemas.openxmlformats.org/officeDocument/2006/relationships/image" Target="../media/image880.png"/><Relationship Id="rId139" Type="http://schemas.openxmlformats.org/officeDocument/2006/relationships/image" Target="../media/image1028.png"/><Relationship Id="rId290" Type="http://schemas.openxmlformats.org/officeDocument/2006/relationships/customXml" Target="../ink/ink1408.xml"/><Relationship Id="rId304" Type="http://schemas.openxmlformats.org/officeDocument/2006/relationships/customXml" Target="../ink/ink1415.xml"/><Relationship Id="rId346" Type="http://schemas.openxmlformats.org/officeDocument/2006/relationships/customXml" Target="../ink/ink1436.xml"/><Relationship Id="rId388" Type="http://schemas.openxmlformats.org/officeDocument/2006/relationships/image" Target="../media/image1176.png"/><Relationship Id="rId85" Type="http://schemas.openxmlformats.org/officeDocument/2006/relationships/image" Target="../media/image950.png"/><Relationship Id="rId150" Type="http://schemas.openxmlformats.org/officeDocument/2006/relationships/customXml" Target="../ink/ink1338.xml"/><Relationship Id="rId192" Type="http://schemas.openxmlformats.org/officeDocument/2006/relationships/customXml" Target="../ink/ink1359.xml"/><Relationship Id="rId206" Type="http://schemas.openxmlformats.org/officeDocument/2006/relationships/customXml" Target="../ink/ink1366.xml"/><Relationship Id="rId413" Type="http://schemas.openxmlformats.org/officeDocument/2006/relationships/image" Target="../media/image1188.png"/><Relationship Id="rId248" Type="http://schemas.openxmlformats.org/officeDocument/2006/relationships/customXml" Target="../ink/ink1387.xml"/><Relationship Id="rId455" Type="http://schemas.openxmlformats.org/officeDocument/2006/relationships/image" Target="../media/image1208.png"/><Relationship Id="rId12" Type="http://schemas.openxmlformats.org/officeDocument/2006/relationships/customXml" Target="../ink/ink1269.xml"/><Relationship Id="rId108" Type="http://schemas.openxmlformats.org/officeDocument/2006/relationships/customXml" Target="../ink/ink1317.xml"/><Relationship Id="rId315" Type="http://schemas.openxmlformats.org/officeDocument/2006/relationships/image" Target="../media/image1142.png"/><Relationship Id="rId357" Type="http://schemas.openxmlformats.org/officeDocument/2006/relationships/image" Target="../media/image1163.png"/><Relationship Id="rId54" Type="http://schemas.openxmlformats.org/officeDocument/2006/relationships/customXml" Target="../ink/ink1290.xml"/><Relationship Id="rId96" Type="http://schemas.openxmlformats.org/officeDocument/2006/relationships/customXml" Target="../ink/ink1311.xml"/><Relationship Id="rId161" Type="http://schemas.openxmlformats.org/officeDocument/2006/relationships/image" Target="../media/image1043.png"/><Relationship Id="rId217" Type="http://schemas.openxmlformats.org/officeDocument/2006/relationships/image" Target="../media/image1093.png"/><Relationship Id="rId399" Type="http://schemas.openxmlformats.org/officeDocument/2006/relationships/customXml" Target="../ink/ink1464.xml"/><Relationship Id="rId259" Type="http://schemas.openxmlformats.org/officeDocument/2006/relationships/image" Target="../media/image1114.png"/><Relationship Id="rId424" Type="http://schemas.openxmlformats.org/officeDocument/2006/relationships/customXml" Target="../ink/ink1478.xml"/><Relationship Id="rId466" Type="http://schemas.openxmlformats.org/officeDocument/2006/relationships/customXml" Target="../ink/ink1499.xml"/><Relationship Id="rId23" Type="http://schemas.openxmlformats.org/officeDocument/2006/relationships/image" Target="../media/image870.png"/><Relationship Id="rId119" Type="http://schemas.openxmlformats.org/officeDocument/2006/relationships/image" Target="../media/image967.png"/><Relationship Id="rId270" Type="http://schemas.openxmlformats.org/officeDocument/2006/relationships/customXml" Target="../ink/ink1398.xml"/><Relationship Id="rId326" Type="http://schemas.openxmlformats.org/officeDocument/2006/relationships/customXml" Target="../ink/ink1426.xml"/><Relationship Id="rId65" Type="http://schemas.openxmlformats.org/officeDocument/2006/relationships/image" Target="../media/image940.png"/><Relationship Id="rId130" Type="http://schemas.openxmlformats.org/officeDocument/2006/relationships/customXml" Target="../ink/ink1328.xml"/><Relationship Id="rId368" Type="http://schemas.openxmlformats.org/officeDocument/2006/relationships/image" Target="../media/image1166.png"/><Relationship Id="rId172" Type="http://schemas.openxmlformats.org/officeDocument/2006/relationships/customXml" Target="../ink/ink1349.xml"/><Relationship Id="rId228" Type="http://schemas.openxmlformats.org/officeDocument/2006/relationships/customXml" Target="../ink/ink1377.xml"/><Relationship Id="rId435" Type="http://schemas.openxmlformats.org/officeDocument/2006/relationships/image" Target="../media/image1198.png"/><Relationship Id="rId281" Type="http://schemas.openxmlformats.org/officeDocument/2006/relationships/image" Target="../media/image1125.png"/><Relationship Id="rId337" Type="http://schemas.openxmlformats.org/officeDocument/2006/relationships/image" Target="../media/image1153.png"/><Relationship Id="rId34" Type="http://schemas.openxmlformats.org/officeDocument/2006/relationships/customXml" Target="../ink/ink1280.xml"/><Relationship Id="rId76" Type="http://schemas.openxmlformats.org/officeDocument/2006/relationships/customXml" Target="../ink/ink1301.xml"/><Relationship Id="rId141" Type="http://schemas.openxmlformats.org/officeDocument/2006/relationships/image" Target="../media/image1030.png"/><Relationship Id="rId379" Type="http://schemas.openxmlformats.org/officeDocument/2006/relationships/customXml" Target="../ink/ink1454.xml"/><Relationship Id="rId7" Type="http://schemas.openxmlformats.org/officeDocument/2006/relationships/image" Target="../media/image862.png"/><Relationship Id="rId183" Type="http://schemas.openxmlformats.org/officeDocument/2006/relationships/image" Target="../media/image1076.png"/><Relationship Id="rId239" Type="http://schemas.openxmlformats.org/officeDocument/2006/relationships/image" Target="../media/image1104.png"/><Relationship Id="rId390" Type="http://schemas.openxmlformats.org/officeDocument/2006/relationships/image" Target="../media/image1177.png"/><Relationship Id="rId404" Type="http://schemas.openxmlformats.org/officeDocument/2006/relationships/image" Target="../media/image1184.png"/><Relationship Id="rId446" Type="http://schemas.openxmlformats.org/officeDocument/2006/relationships/customXml" Target="../ink/ink1489.xml"/><Relationship Id="rId250" Type="http://schemas.openxmlformats.org/officeDocument/2006/relationships/customXml" Target="../ink/ink1388.xml"/><Relationship Id="rId292" Type="http://schemas.openxmlformats.org/officeDocument/2006/relationships/customXml" Target="../ink/ink1409.xml"/><Relationship Id="rId306" Type="http://schemas.openxmlformats.org/officeDocument/2006/relationships/customXml" Target="../ink/ink1416.xml"/><Relationship Id="rId45" Type="http://schemas.openxmlformats.org/officeDocument/2006/relationships/image" Target="../media/image881.png"/><Relationship Id="rId87" Type="http://schemas.openxmlformats.org/officeDocument/2006/relationships/image" Target="../media/image951.png"/><Relationship Id="rId110" Type="http://schemas.openxmlformats.org/officeDocument/2006/relationships/customXml" Target="../ink/ink1318.xml"/><Relationship Id="rId348" Type="http://schemas.openxmlformats.org/officeDocument/2006/relationships/customXml" Target="../ink/ink1437.xml"/><Relationship Id="rId152" Type="http://schemas.openxmlformats.org/officeDocument/2006/relationships/customXml" Target="../ink/ink1339.xml"/><Relationship Id="rId194" Type="http://schemas.openxmlformats.org/officeDocument/2006/relationships/customXml" Target="../ink/ink1360.xml"/><Relationship Id="rId208" Type="http://schemas.openxmlformats.org/officeDocument/2006/relationships/customXml" Target="../ink/ink1367.xml"/><Relationship Id="rId415" Type="http://schemas.openxmlformats.org/officeDocument/2006/relationships/customXml" Target="../ink/ink1473.xml"/><Relationship Id="rId457" Type="http://schemas.openxmlformats.org/officeDocument/2006/relationships/image" Target="../media/image1209.png"/><Relationship Id="rId261" Type="http://schemas.openxmlformats.org/officeDocument/2006/relationships/image" Target="../media/image1115.png"/><Relationship Id="rId14" Type="http://schemas.openxmlformats.org/officeDocument/2006/relationships/customXml" Target="../ink/ink1270.xml"/><Relationship Id="rId56" Type="http://schemas.openxmlformats.org/officeDocument/2006/relationships/customXml" Target="../ink/ink1291.xml"/><Relationship Id="rId317" Type="http://schemas.openxmlformats.org/officeDocument/2006/relationships/image" Target="../media/image1143.png"/><Relationship Id="rId359" Type="http://schemas.openxmlformats.org/officeDocument/2006/relationships/image" Target="../media/image225.png"/><Relationship Id="rId98" Type="http://schemas.openxmlformats.org/officeDocument/2006/relationships/customXml" Target="../ink/ink1312.xml"/><Relationship Id="rId121" Type="http://schemas.openxmlformats.org/officeDocument/2006/relationships/image" Target="../media/image968.png"/><Relationship Id="rId163" Type="http://schemas.openxmlformats.org/officeDocument/2006/relationships/image" Target="../media/image1044.png"/><Relationship Id="rId219" Type="http://schemas.openxmlformats.org/officeDocument/2006/relationships/image" Target="../media/image1094.png"/><Relationship Id="rId370" Type="http://schemas.openxmlformats.org/officeDocument/2006/relationships/image" Target="../media/image1167.png"/><Relationship Id="rId426" Type="http://schemas.openxmlformats.org/officeDocument/2006/relationships/customXml" Target="../ink/ink1479.xml"/><Relationship Id="rId230" Type="http://schemas.openxmlformats.org/officeDocument/2006/relationships/customXml" Target="../ink/ink1378.xml"/><Relationship Id="rId468" Type="http://schemas.openxmlformats.org/officeDocument/2006/relationships/customXml" Target="../ink/ink1500.xml"/><Relationship Id="rId25" Type="http://schemas.openxmlformats.org/officeDocument/2006/relationships/image" Target="../media/image871.png"/><Relationship Id="rId67" Type="http://schemas.openxmlformats.org/officeDocument/2006/relationships/image" Target="../media/image941.png"/><Relationship Id="rId272" Type="http://schemas.openxmlformats.org/officeDocument/2006/relationships/customXml" Target="../ink/ink1399.xml"/><Relationship Id="rId328" Type="http://schemas.openxmlformats.org/officeDocument/2006/relationships/customXml" Target="../ink/ink1427.xml"/><Relationship Id="rId132" Type="http://schemas.openxmlformats.org/officeDocument/2006/relationships/customXml" Target="../ink/ink1329.xml"/><Relationship Id="rId174" Type="http://schemas.openxmlformats.org/officeDocument/2006/relationships/customXml" Target="../ink/ink1350.xml"/><Relationship Id="rId381" Type="http://schemas.openxmlformats.org/officeDocument/2006/relationships/customXml" Target="../ink/ink1455.xml"/><Relationship Id="rId241" Type="http://schemas.openxmlformats.org/officeDocument/2006/relationships/image" Target="../media/image1105.png"/><Relationship Id="rId437" Type="http://schemas.openxmlformats.org/officeDocument/2006/relationships/image" Target="../media/image1199.png"/><Relationship Id="rId36" Type="http://schemas.openxmlformats.org/officeDocument/2006/relationships/customXml" Target="../ink/ink1281.xml"/><Relationship Id="rId283" Type="http://schemas.openxmlformats.org/officeDocument/2006/relationships/image" Target="../media/image1126.png"/><Relationship Id="rId339" Type="http://schemas.openxmlformats.org/officeDocument/2006/relationships/image" Target="../media/image1154.png"/><Relationship Id="rId78" Type="http://schemas.openxmlformats.org/officeDocument/2006/relationships/customXml" Target="../ink/ink1302.xml"/><Relationship Id="rId101" Type="http://schemas.openxmlformats.org/officeDocument/2006/relationships/image" Target="../media/image958.png"/><Relationship Id="rId143" Type="http://schemas.openxmlformats.org/officeDocument/2006/relationships/image" Target="../media/image1031.png"/><Relationship Id="rId185" Type="http://schemas.openxmlformats.org/officeDocument/2006/relationships/image" Target="../media/image1077.png"/><Relationship Id="rId350" Type="http://schemas.openxmlformats.org/officeDocument/2006/relationships/customXml" Target="../ink/ink1438.xml"/><Relationship Id="rId406" Type="http://schemas.openxmlformats.org/officeDocument/2006/relationships/image" Target="../media/image1185.png"/><Relationship Id="rId9" Type="http://schemas.openxmlformats.org/officeDocument/2006/relationships/image" Target="../media/image863.png"/><Relationship Id="rId210" Type="http://schemas.openxmlformats.org/officeDocument/2006/relationships/customXml" Target="../ink/ink1368.xml"/><Relationship Id="rId392" Type="http://schemas.openxmlformats.org/officeDocument/2006/relationships/image" Target="../media/image1178.png"/><Relationship Id="rId448" Type="http://schemas.openxmlformats.org/officeDocument/2006/relationships/customXml" Target="../ink/ink1490.xml"/><Relationship Id="rId252" Type="http://schemas.openxmlformats.org/officeDocument/2006/relationships/customXml" Target="../ink/ink1389.xml"/><Relationship Id="rId294" Type="http://schemas.openxmlformats.org/officeDocument/2006/relationships/customXml" Target="../ink/ink1410.xml"/><Relationship Id="rId308" Type="http://schemas.openxmlformats.org/officeDocument/2006/relationships/customXml" Target="../ink/ink1417.xml"/><Relationship Id="rId47" Type="http://schemas.openxmlformats.org/officeDocument/2006/relationships/image" Target="../media/image882.png"/><Relationship Id="rId89" Type="http://schemas.openxmlformats.org/officeDocument/2006/relationships/image" Target="../media/image952.png"/><Relationship Id="rId112" Type="http://schemas.openxmlformats.org/officeDocument/2006/relationships/customXml" Target="../ink/ink1319.xml"/><Relationship Id="rId154" Type="http://schemas.openxmlformats.org/officeDocument/2006/relationships/customXml" Target="../ink/ink1340.xml"/><Relationship Id="rId361" Type="http://schemas.openxmlformats.org/officeDocument/2006/relationships/customXml" Target="../ink/ink1444.xml"/><Relationship Id="rId196" Type="http://schemas.openxmlformats.org/officeDocument/2006/relationships/customXml" Target="../ink/ink1361.xml"/><Relationship Id="rId417" Type="http://schemas.openxmlformats.org/officeDocument/2006/relationships/image" Target="../media/image1189.png"/><Relationship Id="rId459" Type="http://schemas.openxmlformats.org/officeDocument/2006/relationships/image" Target="../media/image1210.png"/><Relationship Id="rId16" Type="http://schemas.openxmlformats.org/officeDocument/2006/relationships/customXml" Target="../ink/ink1271.xml"/><Relationship Id="rId221" Type="http://schemas.openxmlformats.org/officeDocument/2006/relationships/image" Target="../media/image1095.png"/><Relationship Id="rId263" Type="http://schemas.openxmlformats.org/officeDocument/2006/relationships/image" Target="../media/image1116.png"/><Relationship Id="rId319" Type="http://schemas.openxmlformats.org/officeDocument/2006/relationships/image" Target="../media/image1144.png"/><Relationship Id="rId470" Type="http://schemas.openxmlformats.org/officeDocument/2006/relationships/customXml" Target="../ink/ink1501.xml"/><Relationship Id="rId58" Type="http://schemas.openxmlformats.org/officeDocument/2006/relationships/customXml" Target="../ink/ink1292.xml"/><Relationship Id="rId123" Type="http://schemas.openxmlformats.org/officeDocument/2006/relationships/image" Target="../media/image969.png"/><Relationship Id="rId330" Type="http://schemas.openxmlformats.org/officeDocument/2006/relationships/customXml" Target="../ink/ink1428.xml"/><Relationship Id="rId165" Type="http://schemas.openxmlformats.org/officeDocument/2006/relationships/image" Target="../media/image1067.png"/><Relationship Id="rId372" Type="http://schemas.openxmlformats.org/officeDocument/2006/relationships/image" Target="../media/image1168.png"/><Relationship Id="rId428" Type="http://schemas.openxmlformats.org/officeDocument/2006/relationships/customXml" Target="../ink/ink1480.xml"/><Relationship Id="rId232" Type="http://schemas.openxmlformats.org/officeDocument/2006/relationships/customXml" Target="../ink/ink1379.xml"/><Relationship Id="rId274" Type="http://schemas.openxmlformats.org/officeDocument/2006/relationships/customXml" Target="../ink/ink1400.xml"/><Relationship Id="rId27" Type="http://schemas.openxmlformats.org/officeDocument/2006/relationships/image" Target="../media/image872.png"/><Relationship Id="rId69" Type="http://schemas.openxmlformats.org/officeDocument/2006/relationships/image" Target="../media/image942.png"/><Relationship Id="rId134" Type="http://schemas.openxmlformats.org/officeDocument/2006/relationships/customXml" Target="../ink/ink1330.xml"/><Relationship Id="rId80" Type="http://schemas.openxmlformats.org/officeDocument/2006/relationships/customXml" Target="../ink/ink1303.xml"/><Relationship Id="rId176" Type="http://schemas.openxmlformats.org/officeDocument/2006/relationships/customXml" Target="../ink/ink1351.xml"/><Relationship Id="rId341" Type="http://schemas.openxmlformats.org/officeDocument/2006/relationships/image" Target="../media/image1155.png"/><Relationship Id="rId383" Type="http://schemas.openxmlformats.org/officeDocument/2006/relationships/customXml" Target="../ink/ink1456.xml"/><Relationship Id="rId439" Type="http://schemas.openxmlformats.org/officeDocument/2006/relationships/image" Target="../media/image1200.png"/><Relationship Id="rId201" Type="http://schemas.openxmlformats.org/officeDocument/2006/relationships/image" Target="../media/image1085.png"/><Relationship Id="rId243" Type="http://schemas.openxmlformats.org/officeDocument/2006/relationships/image" Target="../media/image1106.png"/><Relationship Id="rId285" Type="http://schemas.openxmlformats.org/officeDocument/2006/relationships/image" Target="../media/image1127.png"/><Relationship Id="rId450" Type="http://schemas.openxmlformats.org/officeDocument/2006/relationships/customXml" Target="../ink/ink1491.xml"/><Relationship Id="rId38" Type="http://schemas.openxmlformats.org/officeDocument/2006/relationships/customXml" Target="../ink/ink1282.xml"/><Relationship Id="rId103" Type="http://schemas.openxmlformats.org/officeDocument/2006/relationships/image" Target="../media/image959.png"/><Relationship Id="rId310" Type="http://schemas.openxmlformats.org/officeDocument/2006/relationships/customXml" Target="../ink/ink1418.xml"/><Relationship Id="rId91" Type="http://schemas.openxmlformats.org/officeDocument/2006/relationships/image" Target="../media/image953.png"/><Relationship Id="rId145" Type="http://schemas.openxmlformats.org/officeDocument/2006/relationships/image" Target="../media/image1032.png"/><Relationship Id="rId187" Type="http://schemas.openxmlformats.org/officeDocument/2006/relationships/image" Target="../media/image1078.png"/><Relationship Id="rId352" Type="http://schemas.openxmlformats.org/officeDocument/2006/relationships/customXml" Target="../ink/ink1439.xml"/><Relationship Id="rId394" Type="http://schemas.openxmlformats.org/officeDocument/2006/relationships/image" Target="../media/image1179.png"/><Relationship Id="rId408" Type="http://schemas.openxmlformats.org/officeDocument/2006/relationships/image" Target="../media/image1186.png"/><Relationship Id="rId212" Type="http://schemas.openxmlformats.org/officeDocument/2006/relationships/customXml" Target="../ink/ink1369.xml"/><Relationship Id="rId254" Type="http://schemas.openxmlformats.org/officeDocument/2006/relationships/customXml" Target="../ink/ink1390.xml"/><Relationship Id="rId49" Type="http://schemas.openxmlformats.org/officeDocument/2006/relationships/image" Target="../media/image883.png"/><Relationship Id="rId114" Type="http://schemas.openxmlformats.org/officeDocument/2006/relationships/customXml" Target="../ink/ink1320.xml"/><Relationship Id="rId296" Type="http://schemas.openxmlformats.org/officeDocument/2006/relationships/customXml" Target="../ink/ink1411.xml"/><Relationship Id="rId461" Type="http://schemas.openxmlformats.org/officeDocument/2006/relationships/image" Target="../media/image1211.png"/><Relationship Id="rId60" Type="http://schemas.openxmlformats.org/officeDocument/2006/relationships/customXml" Target="../ink/ink1293.xml"/><Relationship Id="rId156" Type="http://schemas.openxmlformats.org/officeDocument/2006/relationships/customXml" Target="../ink/ink1341.xml"/><Relationship Id="rId198" Type="http://schemas.openxmlformats.org/officeDocument/2006/relationships/customXml" Target="../ink/ink1362.xml"/><Relationship Id="rId321" Type="http://schemas.openxmlformats.org/officeDocument/2006/relationships/image" Target="../media/image1145.png"/><Relationship Id="rId363" Type="http://schemas.openxmlformats.org/officeDocument/2006/relationships/customXml" Target="../ink/ink1445.xml"/><Relationship Id="rId419" Type="http://schemas.openxmlformats.org/officeDocument/2006/relationships/image" Target="../media/image1190.png"/><Relationship Id="rId223" Type="http://schemas.openxmlformats.org/officeDocument/2006/relationships/image" Target="../media/image1096.png"/><Relationship Id="rId430" Type="http://schemas.openxmlformats.org/officeDocument/2006/relationships/customXml" Target="../ink/ink1481.xml"/><Relationship Id="rId18" Type="http://schemas.openxmlformats.org/officeDocument/2006/relationships/customXml" Target="../ink/ink1272.xml"/><Relationship Id="rId265" Type="http://schemas.openxmlformats.org/officeDocument/2006/relationships/image" Target="../media/image1117.png"/><Relationship Id="rId472" Type="http://schemas.openxmlformats.org/officeDocument/2006/relationships/customXml" Target="../ink/ink1502.xml"/><Relationship Id="rId125" Type="http://schemas.openxmlformats.org/officeDocument/2006/relationships/image" Target="../media/image970.png"/><Relationship Id="rId167" Type="http://schemas.openxmlformats.org/officeDocument/2006/relationships/image" Target="../media/image1068.png"/><Relationship Id="rId332" Type="http://schemas.openxmlformats.org/officeDocument/2006/relationships/customXml" Target="../ink/ink1429.xml"/><Relationship Id="rId374" Type="http://schemas.openxmlformats.org/officeDocument/2006/relationships/image" Target="../media/image1169.png"/><Relationship Id="rId71" Type="http://schemas.openxmlformats.org/officeDocument/2006/relationships/image" Target="../media/image943.png"/><Relationship Id="rId234" Type="http://schemas.openxmlformats.org/officeDocument/2006/relationships/customXml" Target="../ink/ink1380.xml"/><Relationship Id="rId2" Type="http://schemas.openxmlformats.org/officeDocument/2006/relationships/customXml" Target="../ink/ink1264.xml"/><Relationship Id="rId29" Type="http://schemas.openxmlformats.org/officeDocument/2006/relationships/image" Target="../media/image873.png"/><Relationship Id="rId276" Type="http://schemas.openxmlformats.org/officeDocument/2006/relationships/customXml" Target="../ink/ink1401.xml"/><Relationship Id="rId441" Type="http://schemas.openxmlformats.org/officeDocument/2006/relationships/image" Target="../media/image1201.png"/><Relationship Id="rId40" Type="http://schemas.openxmlformats.org/officeDocument/2006/relationships/customXml" Target="../ink/ink1283.xml"/><Relationship Id="rId136" Type="http://schemas.openxmlformats.org/officeDocument/2006/relationships/customXml" Target="../ink/ink1331.xml"/><Relationship Id="rId178" Type="http://schemas.openxmlformats.org/officeDocument/2006/relationships/customXml" Target="../ink/ink1352.xml"/><Relationship Id="rId301" Type="http://schemas.openxmlformats.org/officeDocument/2006/relationships/image" Target="../media/image1135.png"/><Relationship Id="rId343" Type="http://schemas.openxmlformats.org/officeDocument/2006/relationships/image" Target="../media/image1156.png"/><Relationship Id="rId82" Type="http://schemas.openxmlformats.org/officeDocument/2006/relationships/customXml" Target="../ink/ink1304.xml"/><Relationship Id="rId203" Type="http://schemas.openxmlformats.org/officeDocument/2006/relationships/image" Target="../media/image1086.png"/><Relationship Id="rId385" Type="http://schemas.openxmlformats.org/officeDocument/2006/relationships/customXml" Target="../ink/ink1457.xml"/><Relationship Id="rId245" Type="http://schemas.openxmlformats.org/officeDocument/2006/relationships/image" Target="../media/image1107.png"/><Relationship Id="rId287" Type="http://schemas.openxmlformats.org/officeDocument/2006/relationships/image" Target="../media/image1128.png"/><Relationship Id="rId410" Type="http://schemas.openxmlformats.org/officeDocument/2006/relationships/customXml" Target="../ink/ink1470.xml"/><Relationship Id="rId452" Type="http://schemas.openxmlformats.org/officeDocument/2006/relationships/customXml" Target="../ink/ink1492.xml"/><Relationship Id="rId30" Type="http://schemas.openxmlformats.org/officeDocument/2006/relationships/customXml" Target="../ink/ink1278.xml"/><Relationship Id="rId105" Type="http://schemas.openxmlformats.org/officeDocument/2006/relationships/image" Target="../media/image960.png"/><Relationship Id="rId126" Type="http://schemas.openxmlformats.org/officeDocument/2006/relationships/customXml" Target="../ink/ink1326.xml"/><Relationship Id="rId147" Type="http://schemas.openxmlformats.org/officeDocument/2006/relationships/image" Target="../media/image1033.png"/><Relationship Id="rId168" Type="http://schemas.openxmlformats.org/officeDocument/2006/relationships/customXml" Target="../ink/ink1347.xml"/><Relationship Id="rId312" Type="http://schemas.openxmlformats.org/officeDocument/2006/relationships/customXml" Target="../ink/ink1419.xml"/><Relationship Id="rId333" Type="http://schemas.openxmlformats.org/officeDocument/2006/relationships/image" Target="../media/image1151.png"/><Relationship Id="rId354" Type="http://schemas.openxmlformats.org/officeDocument/2006/relationships/customXml" Target="../ink/ink1440.xml"/><Relationship Id="rId51" Type="http://schemas.openxmlformats.org/officeDocument/2006/relationships/image" Target="../media/image884.png"/><Relationship Id="rId72" Type="http://schemas.openxmlformats.org/officeDocument/2006/relationships/customXml" Target="../ink/ink1299.xml"/><Relationship Id="rId93" Type="http://schemas.openxmlformats.org/officeDocument/2006/relationships/image" Target="../media/image954.png"/><Relationship Id="rId189" Type="http://schemas.openxmlformats.org/officeDocument/2006/relationships/image" Target="../media/image1079.png"/><Relationship Id="rId375" Type="http://schemas.openxmlformats.org/officeDocument/2006/relationships/customXml" Target="../ink/ink1452.xml"/><Relationship Id="rId396" Type="http://schemas.openxmlformats.org/officeDocument/2006/relationships/image" Target="../media/image1180.png"/><Relationship Id="rId3" Type="http://schemas.openxmlformats.org/officeDocument/2006/relationships/image" Target="../media/image860.png"/><Relationship Id="rId214" Type="http://schemas.openxmlformats.org/officeDocument/2006/relationships/customXml" Target="../ink/ink1370.xml"/><Relationship Id="rId235" Type="http://schemas.openxmlformats.org/officeDocument/2006/relationships/image" Target="../media/image1102.png"/><Relationship Id="rId256" Type="http://schemas.openxmlformats.org/officeDocument/2006/relationships/customXml" Target="../ink/ink1391.xml"/><Relationship Id="rId277" Type="http://schemas.openxmlformats.org/officeDocument/2006/relationships/image" Target="../media/image1123.png"/><Relationship Id="rId298" Type="http://schemas.openxmlformats.org/officeDocument/2006/relationships/customXml" Target="../ink/ink1412.xml"/><Relationship Id="rId400" Type="http://schemas.openxmlformats.org/officeDocument/2006/relationships/image" Target="../media/image1182.png"/><Relationship Id="rId421" Type="http://schemas.openxmlformats.org/officeDocument/2006/relationships/image" Target="../media/image1191.png"/><Relationship Id="rId442" Type="http://schemas.openxmlformats.org/officeDocument/2006/relationships/customXml" Target="../ink/ink1487.xml"/><Relationship Id="rId463" Type="http://schemas.openxmlformats.org/officeDocument/2006/relationships/image" Target="../media/image1212.png"/><Relationship Id="rId116" Type="http://schemas.openxmlformats.org/officeDocument/2006/relationships/customXml" Target="../ink/ink1321.xml"/><Relationship Id="rId137" Type="http://schemas.openxmlformats.org/officeDocument/2006/relationships/image" Target="../media/image1027.png"/><Relationship Id="rId158" Type="http://schemas.openxmlformats.org/officeDocument/2006/relationships/customXml" Target="../ink/ink1342.xml"/><Relationship Id="rId302" Type="http://schemas.openxmlformats.org/officeDocument/2006/relationships/customXml" Target="../ink/ink1414.xml"/><Relationship Id="rId323" Type="http://schemas.openxmlformats.org/officeDocument/2006/relationships/image" Target="../media/image1146.png"/><Relationship Id="rId344" Type="http://schemas.openxmlformats.org/officeDocument/2006/relationships/customXml" Target="../ink/ink1435.xml"/><Relationship Id="rId20" Type="http://schemas.openxmlformats.org/officeDocument/2006/relationships/customXml" Target="../ink/ink1273.xml"/><Relationship Id="rId41" Type="http://schemas.openxmlformats.org/officeDocument/2006/relationships/image" Target="../media/image879.png"/><Relationship Id="rId62" Type="http://schemas.openxmlformats.org/officeDocument/2006/relationships/customXml" Target="../ink/ink1294.xml"/><Relationship Id="rId83" Type="http://schemas.openxmlformats.org/officeDocument/2006/relationships/image" Target="../media/image949.png"/><Relationship Id="rId179" Type="http://schemas.openxmlformats.org/officeDocument/2006/relationships/image" Target="../media/image1074.png"/><Relationship Id="rId365" Type="http://schemas.openxmlformats.org/officeDocument/2006/relationships/customXml" Target="../ink/ink1446.xml"/><Relationship Id="rId386" Type="http://schemas.openxmlformats.org/officeDocument/2006/relationships/image" Target="../media/image1175.png"/><Relationship Id="rId190" Type="http://schemas.openxmlformats.org/officeDocument/2006/relationships/customXml" Target="../ink/ink1358.xml"/><Relationship Id="rId204" Type="http://schemas.openxmlformats.org/officeDocument/2006/relationships/customXml" Target="../ink/ink1365.xml"/><Relationship Id="rId225" Type="http://schemas.openxmlformats.org/officeDocument/2006/relationships/image" Target="../media/image1097.png"/><Relationship Id="rId246" Type="http://schemas.openxmlformats.org/officeDocument/2006/relationships/customXml" Target="../ink/ink1386.xml"/><Relationship Id="rId267" Type="http://schemas.openxmlformats.org/officeDocument/2006/relationships/image" Target="../media/image1118.png"/><Relationship Id="rId288" Type="http://schemas.openxmlformats.org/officeDocument/2006/relationships/customXml" Target="../ink/ink1407.xml"/><Relationship Id="rId411" Type="http://schemas.openxmlformats.org/officeDocument/2006/relationships/image" Target="../media/image1187.png"/><Relationship Id="rId432" Type="http://schemas.openxmlformats.org/officeDocument/2006/relationships/customXml" Target="../ink/ink1482.xml"/><Relationship Id="rId453" Type="http://schemas.openxmlformats.org/officeDocument/2006/relationships/image" Target="../media/image1207.png"/><Relationship Id="rId106" Type="http://schemas.openxmlformats.org/officeDocument/2006/relationships/customXml" Target="../ink/ink1316.xml"/><Relationship Id="rId127" Type="http://schemas.openxmlformats.org/officeDocument/2006/relationships/image" Target="../media/image971.png"/><Relationship Id="rId313" Type="http://schemas.openxmlformats.org/officeDocument/2006/relationships/image" Target="../media/image1141.png"/><Relationship Id="rId10" Type="http://schemas.openxmlformats.org/officeDocument/2006/relationships/customXml" Target="../ink/ink1268.xml"/><Relationship Id="rId31" Type="http://schemas.openxmlformats.org/officeDocument/2006/relationships/image" Target="../media/image874.png"/><Relationship Id="rId52" Type="http://schemas.openxmlformats.org/officeDocument/2006/relationships/customXml" Target="../ink/ink1289.xml"/><Relationship Id="rId73" Type="http://schemas.openxmlformats.org/officeDocument/2006/relationships/image" Target="../media/image944.png"/><Relationship Id="rId94" Type="http://schemas.openxmlformats.org/officeDocument/2006/relationships/customXml" Target="../ink/ink1310.xml"/><Relationship Id="rId148" Type="http://schemas.openxmlformats.org/officeDocument/2006/relationships/customXml" Target="../ink/ink1337.xml"/><Relationship Id="rId169" Type="http://schemas.openxmlformats.org/officeDocument/2006/relationships/image" Target="../media/image1069.png"/><Relationship Id="rId334" Type="http://schemas.openxmlformats.org/officeDocument/2006/relationships/customXml" Target="../ink/ink1430.xml"/><Relationship Id="rId355" Type="http://schemas.openxmlformats.org/officeDocument/2006/relationships/image" Target="../media/image1162.png"/><Relationship Id="rId376" Type="http://schemas.openxmlformats.org/officeDocument/2006/relationships/image" Target="../media/image1170.png"/><Relationship Id="rId397" Type="http://schemas.openxmlformats.org/officeDocument/2006/relationships/customXml" Target="../ink/ink1463.xml"/><Relationship Id="rId4" Type="http://schemas.openxmlformats.org/officeDocument/2006/relationships/customXml" Target="../ink/ink1265.xml"/><Relationship Id="rId180" Type="http://schemas.openxmlformats.org/officeDocument/2006/relationships/customXml" Target="../ink/ink1353.xml"/><Relationship Id="rId215" Type="http://schemas.openxmlformats.org/officeDocument/2006/relationships/image" Target="../media/image1092.png"/><Relationship Id="rId236" Type="http://schemas.openxmlformats.org/officeDocument/2006/relationships/customXml" Target="../ink/ink1381.xml"/><Relationship Id="rId257" Type="http://schemas.openxmlformats.org/officeDocument/2006/relationships/image" Target="../media/image1113.png"/><Relationship Id="rId278" Type="http://schemas.openxmlformats.org/officeDocument/2006/relationships/customXml" Target="../ink/ink1402.xml"/><Relationship Id="rId401" Type="http://schemas.openxmlformats.org/officeDocument/2006/relationships/customXml" Target="../ink/ink1465.xml"/><Relationship Id="rId422" Type="http://schemas.openxmlformats.org/officeDocument/2006/relationships/customXml" Target="../ink/ink1477.xml"/><Relationship Id="rId443" Type="http://schemas.openxmlformats.org/officeDocument/2006/relationships/image" Target="../media/image1202.png"/><Relationship Id="rId464" Type="http://schemas.openxmlformats.org/officeDocument/2006/relationships/customXml" Target="../ink/ink1498.xml"/><Relationship Id="rId303" Type="http://schemas.openxmlformats.org/officeDocument/2006/relationships/image" Target="../media/image1136.png"/><Relationship Id="rId42" Type="http://schemas.openxmlformats.org/officeDocument/2006/relationships/customXml" Target="../ink/ink1284.xml"/><Relationship Id="rId84" Type="http://schemas.openxmlformats.org/officeDocument/2006/relationships/customXml" Target="../ink/ink1305.xml"/><Relationship Id="rId138" Type="http://schemas.openxmlformats.org/officeDocument/2006/relationships/customXml" Target="../ink/ink1332.xml"/><Relationship Id="rId345" Type="http://schemas.openxmlformats.org/officeDocument/2006/relationships/image" Target="../media/image1157.png"/><Relationship Id="rId387" Type="http://schemas.openxmlformats.org/officeDocument/2006/relationships/customXml" Target="../ink/ink1458.xml"/><Relationship Id="rId191" Type="http://schemas.openxmlformats.org/officeDocument/2006/relationships/image" Target="../media/image1080.png"/><Relationship Id="rId205" Type="http://schemas.openxmlformats.org/officeDocument/2006/relationships/image" Target="../media/image1087.png"/><Relationship Id="rId247" Type="http://schemas.openxmlformats.org/officeDocument/2006/relationships/image" Target="../media/image1108.png"/><Relationship Id="rId412" Type="http://schemas.openxmlformats.org/officeDocument/2006/relationships/customXml" Target="../ink/ink1471.xml"/><Relationship Id="rId107" Type="http://schemas.openxmlformats.org/officeDocument/2006/relationships/image" Target="../media/image961.png"/><Relationship Id="rId289" Type="http://schemas.openxmlformats.org/officeDocument/2006/relationships/image" Target="../media/image1129.png"/><Relationship Id="rId454" Type="http://schemas.openxmlformats.org/officeDocument/2006/relationships/customXml" Target="../ink/ink1493.xml"/><Relationship Id="rId11" Type="http://schemas.openxmlformats.org/officeDocument/2006/relationships/image" Target="../media/image864.png"/><Relationship Id="rId53" Type="http://schemas.openxmlformats.org/officeDocument/2006/relationships/image" Target="../media/image885.png"/><Relationship Id="rId149" Type="http://schemas.openxmlformats.org/officeDocument/2006/relationships/image" Target="../media/image1034.png"/><Relationship Id="rId314" Type="http://schemas.openxmlformats.org/officeDocument/2006/relationships/customXml" Target="../ink/ink1420.xml"/><Relationship Id="rId356" Type="http://schemas.openxmlformats.org/officeDocument/2006/relationships/customXml" Target="../ink/ink1441.xml"/><Relationship Id="rId398" Type="http://schemas.openxmlformats.org/officeDocument/2006/relationships/image" Target="../media/image1181.png"/><Relationship Id="rId95" Type="http://schemas.openxmlformats.org/officeDocument/2006/relationships/image" Target="../media/image955.png"/><Relationship Id="rId160" Type="http://schemas.openxmlformats.org/officeDocument/2006/relationships/customXml" Target="../ink/ink1343.xml"/><Relationship Id="rId216" Type="http://schemas.openxmlformats.org/officeDocument/2006/relationships/customXml" Target="../ink/ink1371.xml"/><Relationship Id="rId423" Type="http://schemas.openxmlformats.org/officeDocument/2006/relationships/image" Target="../media/image1192.png"/><Relationship Id="rId258" Type="http://schemas.openxmlformats.org/officeDocument/2006/relationships/customXml" Target="../ink/ink1392.xml"/><Relationship Id="rId465" Type="http://schemas.openxmlformats.org/officeDocument/2006/relationships/image" Target="../media/image1213.png"/><Relationship Id="rId22" Type="http://schemas.openxmlformats.org/officeDocument/2006/relationships/customXml" Target="../ink/ink1274.xml"/><Relationship Id="rId64" Type="http://schemas.openxmlformats.org/officeDocument/2006/relationships/customXml" Target="../ink/ink1295.xml"/><Relationship Id="rId118" Type="http://schemas.openxmlformats.org/officeDocument/2006/relationships/customXml" Target="../ink/ink1322.xml"/><Relationship Id="rId325" Type="http://schemas.openxmlformats.org/officeDocument/2006/relationships/image" Target="../media/image1147.png"/><Relationship Id="rId367" Type="http://schemas.openxmlformats.org/officeDocument/2006/relationships/customXml" Target="../ink/ink1448.xml"/><Relationship Id="rId171" Type="http://schemas.openxmlformats.org/officeDocument/2006/relationships/image" Target="../media/image1070.png"/><Relationship Id="rId227" Type="http://schemas.openxmlformats.org/officeDocument/2006/relationships/image" Target="../media/image1098.png"/><Relationship Id="rId269" Type="http://schemas.openxmlformats.org/officeDocument/2006/relationships/image" Target="../media/image1119.png"/><Relationship Id="rId434" Type="http://schemas.openxmlformats.org/officeDocument/2006/relationships/customXml" Target="../ink/ink1483.xml"/><Relationship Id="rId33" Type="http://schemas.openxmlformats.org/officeDocument/2006/relationships/image" Target="../media/image875.png"/><Relationship Id="rId129" Type="http://schemas.openxmlformats.org/officeDocument/2006/relationships/image" Target="../media/image972.png"/><Relationship Id="rId280" Type="http://schemas.openxmlformats.org/officeDocument/2006/relationships/customXml" Target="../ink/ink1403.xml"/><Relationship Id="rId336" Type="http://schemas.openxmlformats.org/officeDocument/2006/relationships/customXml" Target="../ink/ink1431.xml"/><Relationship Id="rId75" Type="http://schemas.openxmlformats.org/officeDocument/2006/relationships/image" Target="../media/image945.png"/><Relationship Id="rId140" Type="http://schemas.openxmlformats.org/officeDocument/2006/relationships/customXml" Target="../ink/ink1333.xml"/><Relationship Id="rId182" Type="http://schemas.openxmlformats.org/officeDocument/2006/relationships/customXml" Target="../ink/ink1354.xml"/><Relationship Id="rId378" Type="http://schemas.openxmlformats.org/officeDocument/2006/relationships/image" Target="../media/image1171.png"/><Relationship Id="rId403" Type="http://schemas.openxmlformats.org/officeDocument/2006/relationships/customXml" Target="../ink/ink1466.xml"/><Relationship Id="rId6" Type="http://schemas.openxmlformats.org/officeDocument/2006/relationships/customXml" Target="../ink/ink1266.xml"/><Relationship Id="rId238" Type="http://schemas.openxmlformats.org/officeDocument/2006/relationships/customXml" Target="../ink/ink1382.xml"/><Relationship Id="rId445" Type="http://schemas.openxmlformats.org/officeDocument/2006/relationships/image" Target="../media/image1203.png"/><Relationship Id="rId291" Type="http://schemas.openxmlformats.org/officeDocument/2006/relationships/image" Target="../media/image1130.png"/><Relationship Id="rId305" Type="http://schemas.openxmlformats.org/officeDocument/2006/relationships/image" Target="../media/image1137.png"/><Relationship Id="rId347" Type="http://schemas.openxmlformats.org/officeDocument/2006/relationships/image" Target="../media/image1158.png"/><Relationship Id="rId44" Type="http://schemas.openxmlformats.org/officeDocument/2006/relationships/customXml" Target="../ink/ink1285.xml"/><Relationship Id="rId86" Type="http://schemas.openxmlformats.org/officeDocument/2006/relationships/customXml" Target="../ink/ink1306.xml"/><Relationship Id="rId151" Type="http://schemas.openxmlformats.org/officeDocument/2006/relationships/image" Target="../media/image1037.png"/><Relationship Id="rId389" Type="http://schemas.openxmlformats.org/officeDocument/2006/relationships/customXml" Target="../ink/ink1459.xml"/><Relationship Id="rId193" Type="http://schemas.openxmlformats.org/officeDocument/2006/relationships/image" Target="../media/image1081.png"/><Relationship Id="rId207" Type="http://schemas.openxmlformats.org/officeDocument/2006/relationships/image" Target="../media/image1088.png"/><Relationship Id="rId249" Type="http://schemas.openxmlformats.org/officeDocument/2006/relationships/image" Target="../media/image1109.png"/><Relationship Id="rId414" Type="http://schemas.openxmlformats.org/officeDocument/2006/relationships/customXml" Target="../ink/ink1472.xml"/><Relationship Id="rId456" Type="http://schemas.openxmlformats.org/officeDocument/2006/relationships/customXml" Target="../ink/ink1494.xml"/><Relationship Id="rId13" Type="http://schemas.openxmlformats.org/officeDocument/2006/relationships/image" Target="../media/image865.png"/><Relationship Id="rId109" Type="http://schemas.openxmlformats.org/officeDocument/2006/relationships/image" Target="../media/image962.png"/><Relationship Id="rId260" Type="http://schemas.openxmlformats.org/officeDocument/2006/relationships/customXml" Target="../ink/ink1393.xml"/><Relationship Id="rId316" Type="http://schemas.openxmlformats.org/officeDocument/2006/relationships/customXml" Target="../ink/ink1421.xml"/><Relationship Id="rId55" Type="http://schemas.openxmlformats.org/officeDocument/2006/relationships/image" Target="../media/image886.png"/><Relationship Id="rId97" Type="http://schemas.openxmlformats.org/officeDocument/2006/relationships/image" Target="../media/image956.png"/><Relationship Id="rId120" Type="http://schemas.openxmlformats.org/officeDocument/2006/relationships/customXml" Target="../ink/ink1323.xml"/><Relationship Id="rId358" Type="http://schemas.openxmlformats.org/officeDocument/2006/relationships/customXml" Target="../ink/ink1442.xml"/><Relationship Id="rId162" Type="http://schemas.openxmlformats.org/officeDocument/2006/relationships/customXml" Target="../ink/ink1344.xml"/><Relationship Id="rId218" Type="http://schemas.openxmlformats.org/officeDocument/2006/relationships/customXml" Target="../ink/ink1372.xml"/><Relationship Id="rId425" Type="http://schemas.openxmlformats.org/officeDocument/2006/relationships/image" Target="../media/image1193.png"/><Relationship Id="rId467" Type="http://schemas.openxmlformats.org/officeDocument/2006/relationships/image" Target="../media/image1214.png"/><Relationship Id="rId271" Type="http://schemas.openxmlformats.org/officeDocument/2006/relationships/image" Target="../media/image1120.png"/><Relationship Id="rId24" Type="http://schemas.openxmlformats.org/officeDocument/2006/relationships/customXml" Target="../ink/ink1275.xml"/><Relationship Id="rId66" Type="http://schemas.openxmlformats.org/officeDocument/2006/relationships/customXml" Target="../ink/ink1296.xml"/><Relationship Id="rId131" Type="http://schemas.openxmlformats.org/officeDocument/2006/relationships/image" Target="../media/image973.png"/><Relationship Id="rId327" Type="http://schemas.openxmlformats.org/officeDocument/2006/relationships/image" Target="../media/image1148.png"/><Relationship Id="rId369" Type="http://schemas.openxmlformats.org/officeDocument/2006/relationships/customXml" Target="../ink/ink1449.xml"/><Relationship Id="rId173" Type="http://schemas.openxmlformats.org/officeDocument/2006/relationships/image" Target="../media/image1071.png"/><Relationship Id="rId229" Type="http://schemas.openxmlformats.org/officeDocument/2006/relationships/image" Target="../media/image1099.png"/><Relationship Id="rId380" Type="http://schemas.openxmlformats.org/officeDocument/2006/relationships/image" Target="../media/image1172.png"/><Relationship Id="rId436" Type="http://schemas.openxmlformats.org/officeDocument/2006/relationships/customXml" Target="../ink/ink1484.xml"/><Relationship Id="rId240" Type="http://schemas.openxmlformats.org/officeDocument/2006/relationships/customXml" Target="../ink/ink1383.xml"/><Relationship Id="rId35" Type="http://schemas.openxmlformats.org/officeDocument/2006/relationships/image" Target="../media/image876.png"/><Relationship Id="rId77" Type="http://schemas.openxmlformats.org/officeDocument/2006/relationships/image" Target="../media/image946.png"/><Relationship Id="rId100" Type="http://schemas.openxmlformats.org/officeDocument/2006/relationships/customXml" Target="../ink/ink1313.xml"/><Relationship Id="rId282" Type="http://schemas.openxmlformats.org/officeDocument/2006/relationships/customXml" Target="../ink/ink1404.xml"/><Relationship Id="rId338" Type="http://schemas.openxmlformats.org/officeDocument/2006/relationships/customXml" Target="../ink/ink1432.xml"/><Relationship Id="rId8" Type="http://schemas.openxmlformats.org/officeDocument/2006/relationships/customXml" Target="../ink/ink1267.xml"/><Relationship Id="rId142" Type="http://schemas.openxmlformats.org/officeDocument/2006/relationships/customXml" Target="../ink/ink1334.xml"/><Relationship Id="rId184" Type="http://schemas.openxmlformats.org/officeDocument/2006/relationships/customXml" Target="../ink/ink1355.xml"/><Relationship Id="rId391" Type="http://schemas.openxmlformats.org/officeDocument/2006/relationships/customXml" Target="../ink/ink1460.xml"/><Relationship Id="rId405" Type="http://schemas.openxmlformats.org/officeDocument/2006/relationships/customXml" Target="../ink/ink1467.xml"/><Relationship Id="rId447" Type="http://schemas.openxmlformats.org/officeDocument/2006/relationships/image" Target="../media/image1204.png"/><Relationship Id="rId251" Type="http://schemas.openxmlformats.org/officeDocument/2006/relationships/image" Target="../media/image1110.png"/><Relationship Id="rId46" Type="http://schemas.openxmlformats.org/officeDocument/2006/relationships/customXml" Target="../ink/ink1286.xml"/><Relationship Id="rId293" Type="http://schemas.openxmlformats.org/officeDocument/2006/relationships/image" Target="../media/image1131.png"/><Relationship Id="rId307" Type="http://schemas.openxmlformats.org/officeDocument/2006/relationships/image" Target="../media/image1138.png"/><Relationship Id="rId349" Type="http://schemas.openxmlformats.org/officeDocument/2006/relationships/image" Target="../media/image1159.png"/><Relationship Id="rId88" Type="http://schemas.openxmlformats.org/officeDocument/2006/relationships/customXml" Target="../ink/ink1307.xml"/><Relationship Id="rId111" Type="http://schemas.openxmlformats.org/officeDocument/2006/relationships/image" Target="../media/image963.png"/><Relationship Id="rId153" Type="http://schemas.openxmlformats.org/officeDocument/2006/relationships/image" Target="../media/image1038.png"/><Relationship Id="rId195" Type="http://schemas.openxmlformats.org/officeDocument/2006/relationships/image" Target="../media/image1082.png"/><Relationship Id="rId209" Type="http://schemas.openxmlformats.org/officeDocument/2006/relationships/image" Target="../media/image1089.png"/><Relationship Id="rId360" Type="http://schemas.openxmlformats.org/officeDocument/2006/relationships/customXml" Target="../ink/ink1443.xml"/><Relationship Id="rId416" Type="http://schemas.openxmlformats.org/officeDocument/2006/relationships/customXml" Target="../ink/ink1474.xml"/><Relationship Id="rId220" Type="http://schemas.openxmlformats.org/officeDocument/2006/relationships/customXml" Target="../ink/ink1373.xml"/><Relationship Id="rId458" Type="http://schemas.openxmlformats.org/officeDocument/2006/relationships/customXml" Target="../ink/ink1495.xml"/><Relationship Id="rId15" Type="http://schemas.openxmlformats.org/officeDocument/2006/relationships/image" Target="../media/image866.png"/><Relationship Id="rId57" Type="http://schemas.openxmlformats.org/officeDocument/2006/relationships/image" Target="../media/image887.png"/><Relationship Id="rId262" Type="http://schemas.openxmlformats.org/officeDocument/2006/relationships/customXml" Target="../ink/ink1394.xml"/><Relationship Id="rId318" Type="http://schemas.openxmlformats.org/officeDocument/2006/relationships/customXml" Target="../ink/ink1422.xml"/><Relationship Id="rId99" Type="http://schemas.openxmlformats.org/officeDocument/2006/relationships/image" Target="../media/image957.png"/><Relationship Id="rId122" Type="http://schemas.openxmlformats.org/officeDocument/2006/relationships/customXml" Target="../ink/ink1324.xml"/><Relationship Id="rId164" Type="http://schemas.openxmlformats.org/officeDocument/2006/relationships/customXml" Target="../ink/ink1345.xml"/><Relationship Id="rId371" Type="http://schemas.openxmlformats.org/officeDocument/2006/relationships/customXml" Target="../ink/ink1450.xml"/><Relationship Id="rId427" Type="http://schemas.openxmlformats.org/officeDocument/2006/relationships/image" Target="../media/image1194.png"/><Relationship Id="rId469" Type="http://schemas.openxmlformats.org/officeDocument/2006/relationships/image" Target="../media/image1215.png"/><Relationship Id="rId26" Type="http://schemas.openxmlformats.org/officeDocument/2006/relationships/customXml" Target="../ink/ink1276.xml"/><Relationship Id="rId231" Type="http://schemas.openxmlformats.org/officeDocument/2006/relationships/image" Target="../media/image1100.png"/><Relationship Id="rId273" Type="http://schemas.openxmlformats.org/officeDocument/2006/relationships/image" Target="../media/image1121.png"/><Relationship Id="rId329" Type="http://schemas.openxmlformats.org/officeDocument/2006/relationships/image" Target="../media/image1149.png"/><Relationship Id="rId68" Type="http://schemas.openxmlformats.org/officeDocument/2006/relationships/customXml" Target="../ink/ink1297.xml"/><Relationship Id="rId133" Type="http://schemas.openxmlformats.org/officeDocument/2006/relationships/image" Target="../media/image1021.png"/><Relationship Id="rId175" Type="http://schemas.openxmlformats.org/officeDocument/2006/relationships/image" Target="../media/image1072.png"/><Relationship Id="rId340" Type="http://schemas.openxmlformats.org/officeDocument/2006/relationships/customXml" Target="../ink/ink1433.xml"/><Relationship Id="rId200" Type="http://schemas.openxmlformats.org/officeDocument/2006/relationships/customXml" Target="../ink/ink1363.xml"/><Relationship Id="rId382" Type="http://schemas.openxmlformats.org/officeDocument/2006/relationships/image" Target="../media/image1173.png"/><Relationship Id="rId438" Type="http://schemas.openxmlformats.org/officeDocument/2006/relationships/customXml" Target="../ink/ink1485.xml"/><Relationship Id="rId242" Type="http://schemas.openxmlformats.org/officeDocument/2006/relationships/customXml" Target="../ink/ink1384.xml"/><Relationship Id="rId284" Type="http://schemas.openxmlformats.org/officeDocument/2006/relationships/customXml" Target="../ink/ink1405.xml"/><Relationship Id="rId37" Type="http://schemas.openxmlformats.org/officeDocument/2006/relationships/image" Target="../media/image877.png"/><Relationship Id="rId79" Type="http://schemas.openxmlformats.org/officeDocument/2006/relationships/image" Target="../media/image947.png"/><Relationship Id="rId102" Type="http://schemas.openxmlformats.org/officeDocument/2006/relationships/customXml" Target="../ink/ink1314.xml"/><Relationship Id="rId144" Type="http://schemas.openxmlformats.org/officeDocument/2006/relationships/customXml" Target="../ink/ink1335.xml"/><Relationship Id="rId90" Type="http://schemas.openxmlformats.org/officeDocument/2006/relationships/customXml" Target="../ink/ink1308.xml"/><Relationship Id="rId186" Type="http://schemas.openxmlformats.org/officeDocument/2006/relationships/customXml" Target="../ink/ink1356.xml"/><Relationship Id="rId351" Type="http://schemas.openxmlformats.org/officeDocument/2006/relationships/image" Target="../media/image1160.png"/><Relationship Id="rId393" Type="http://schemas.openxmlformats.org/officeDocument/2006/relationships/customXml" Target="../ink/ink1461.xml"/><Relationship Id="rId407" Type="http://schemas.openxmlformats.org/officeDocument/2006/relationships/customXml" Target="../ink/ink1468.xml"/><Relationship Id="rId449" Type="http://schemas.openxmlformats.org/officeDocument/2006/relationships/image" Target="../media/image1205.png"/><Relationship Id="rId211" Type="http://schemas.openxmlformats.org/officeDocument/2006/relationships/image" Target="../media/image1090.png"/><Relationship Id="rId253" Type="http://schemas.openxmlformats.org/officeDocument/2006/relationships/image" Target="../media/image1111.png"/><Relationship Id="rId295" Type="http://schemas.openxmlformats.org/officeDocument/2006/relationships/image" Target="../media/image1132.png"/><Relationship Id="rId309" Type="http://schemas.openxmlformats.org/officeDocument/2006/relationships/image" Target="../media/image1139.png"/><Relationship Id="rId460" Type="http://schemas.openxmlformats.org/officeDocument/2006/relationships/customXml" Target="../ink/ink1496.xml"/><Relationship Id="rId48" Type="http://schemas.openxmlformats.org/officeDocument/2006/relationships/customXml" Target="../ink/ink1287.xml"/><Relationship Id="rId113" Type="http://schemas.openxmlformats.org/officeDocument/2006/relationships/image" Target="../media/image964.png"/><Relationship Id="rId320" Type="http://schemas.openxmlformats.org/officeDocument/2006/relationships/customXml" Target="../ink/ink1423.xml"/><Relationship Id="rId155" Type="http://schemas.openxmlformats.org/officeDocument/2006/relationships/image" Target="../media/image1040.png"/><Relationship Id="rId197" Type="http://schemas.openxmlformats.org/officeDocument/2006/relationships/image" Target="../media/image1083.png"/><Relationship Id="rId362" Type="http://schemas.openxmlformats.org/officeDocument/2006/relationships/image" Target="../media/image1164.png"/><Relationship Id="rId418" Type="http://schemas.openxmlformats.org/officeDocument/2006/relationships/customXml" Target="../ink/ink1475.xml"/><Relationship Id="rId222" Type="http://schemas.openxmlformats.org/officeDocument/2006/relationships/customXml" Target="../ink/ink1374.xml"/><Relationship Id="rId264" Type="http://schemas.openxmlformats.org/officeDocument/2006/relationships/customXml" Target="../ink/ink1395.xml"/><Relationship Id="rId471" Type="http://schemas.openxmlformats.org/officeDocument/2006/relationships/image" Target="../media/image1216.png"/><Relationship Id="rId17" Type="http://schemas.openxmlformats.org/officeDocument/2006/relationships/image" Target="../media/image867.png"/><Relationship Id="rId59" Type="http://schemas.openxmlformats.org/officeDocument/2006/relationships/image" Target="../media/image888.png"/><Relationship Id="rId124" Type="http://schemas.openxmlformats.org/officeDocument/2006/relationships/customXml" Target="../ink/ink1325.xml"/><Relationship Id="rId70" Type="http://schemas.openxmlformats.org/officeDocument/2006/relationships/customXml" Target="../ink/ink1298.xml"/><Relationship Id="rId166" Type="http://schemas.openxmlformats.org/officeDocument/2006/relationships/customXml" Target="../ink/ink1346.xml"/><Relationship Id="rId331" Type="http://schemas.openxmlformats.org/officeDocument/2006/relationships/image" Target="../media/image1150.png"/><Relationship Id="rId373" Type="http://schemas.openxmlformats.org/officeDocument/2006/relationships/customXml" Target="../ink/ink1451.xml"/><Relationship Id="rId429" Type="http://schemas.openxmlformats.org/officeDocument/2006/relationships/image" Target="../media/image1195.png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1101.png"/><Relationship Id="rId440" Type="http://schemas.openxmlformats.org/officeDocument/2006/relationships/customXml" Target="../ink/ink1486.xml"/><Relationship Id="rId28" Type="http://schemas.openxmlformats.org/officeDocument/2006/relationships/customXml" Target="../ink/ink1277.xml"/><Relationship Id="rId275" Type="http://schemas.openxmlformats.org/officeDocument/2006/relationships/image" Target="../media/image1122.png"/><Relationship Id="rId300" Type="http://schemas.openxmlformats.org/officeDocument/2006/relationships/customXml" Target="../ink/ink1413.xml"/><Relationship Id="rId81" Type="http://schemas.openxmlformats.org/officeDocument/2006/relationships/image" Target="../media/image948.png"/><Relationship Id="rId135" Type="http://schemas.openxmlformats.org/officeDocument/2006/relationships/image" Target="../media/image1022.png"/><Relationship Id="rId177" Type="http://schemas.openxmlformats.org/officeDocument/2006/relationships/image" Target="../media/image1073.png"/><Relationship Id="rId342" Type="http://schemas.openxmlformats.org/officeDocument/2006/relationships/customXml" Target="../ink/ink1434.xml"/><Relationship Id="rId384" Type="http://schemas.openxmlformats.org/officeDocument/2006/relationships/image" Target="../media/image1174.png"/><Relationship Id="rId202" Type="http://schemas.openxmlformats.org/officeDocument/2006/relationships/customXml" Target="../ink/ink1364.xml"/><Relationship Id="rId244" Type="http://schemas.openxmlformats.org/officeDocument/2006/relationships/customXml" Target="../ink/ink1385.xml"/><Relationship Id="rId39" Type="http://schemas.openxmlformats.org/officeDocument/2006/relationships/image" Target="../media/image878.png"/><Relationship Id="rId286" Type="http://schemas.openxmlformats.org/officeDocument/2006/relationships/customXml" Target="../ink/ink1406.xml"/><Relationship Id="rId451" Type="http://schemas.openxmlformats.org/officeDocument/2006/relationships/image" Target="../media/image1206.png"/><Relationship Id="rId50" Type="http://schemas.openxmlformats.org/officeDocument/2006/relationships/customXml" Target="../ink/ink1288.xml"/><Relationship Id="rId104" Type="http://schemas.openxmlformats.org/officeDocument/2006/relationships/customXml" Target="../ink/ink1315.xml"/><Relationship Id="rId146" Type="http://schemas.openxmlformats.org/officeDocument/2006/relationships/customXml" Target="../ink/ink1336.xml"/><Relationship Id="rId188" Type="http://schemas.openxmlformats.org/officeDocument/2006/relationships/customXml" Target="../ink/ink1357.xml"/><Relationship Id="rId311" Type="http://schemas.openxmlformats.org/officeDocument/2006/relationships/image" Target="../media/image1140.png"/><Relationship Id="rId353" Type="http://schemas.openxmlformats.org/officeDocument/2006/relationships/image" Target="../media/image1161.png"/><Relationship Id="rId395" Type="http://schemas.openxmlformats.org/officeDocument/2006/relationships/customXml" Target="../ink/ink1462.xml"/><Relationship Id="rId409" Type="http://schemas.openxmlformats.org/officeDocument/2006/relationships/customXml" Target="../ink/ink1469.xml"/><Relationship Id="rId92" Type="http://schemas.openxmlformats.org/officeDocument/2006/relationships/customXml" Target="../ink/ink1309.xml"/><Relationship Id="rId213" Type="http://schemas.openxmlformats.org/officeDocument/2006/relationships/image" Target="../media/image1091.png"/><Relationship Id="rId420" Type="http://schemas.openxmlformats.org/officeDocument/2006/relationships/customXml" Target="../ink/ink1476.xml"/><Relationship Id="rId255" Type="http://schemas.openxmlformats.org/officeDocument/2006/relationships/image" Target="../media/image1112.png"/><Relationship Id="rId297" Type="http://schemas.openxmlformats.org/officeDocument/2006/relationships/image" Target="../media/image1133.png"/><Relationship Id="rId462" Type="http://schemas.openxmlformats.org/officeDocument/2006/relationships/customXml" Target="../ink/ink1497.xml"/><Relationship Id="rId115" Type="http://schemas.openxmlformats.org/officeDocument/2006/relationships/image" Target="../media/image965.png"/><Relationship Id="rId157" Type="http://schemas.openxmlformats.org/officeDocument/2006/relationships/image" Target="../media/image1041.png"/><Relationship Id="rId322" Type="http://schemas.openxmlformats.org/officeDocument/2006/relationships/customXml" Target="../ink/ink1424.xml"/><Relationship Id="rId364" Type="http://schemas.openxmlformats.org/officeDocument/2006/relationships/image" Target="../media/image1165.png"/><Relationship Id="rId61" Type="http://schemas.openxmlformats.org/officeDocument/2006/relationships/image" Target="../media/image889.png"/><Relationship Id="rId199" Type="http://schemas.openxmlformats.org/officeDocument/2006/relationships/image" Target="../media/image1084.png"/><Relationship Id="rId19" Type="http://schemas.openxmlformats.org/officeDocument/2006/relationships/image" Target="../media/image868.png"/><Relationship Id="rId224" Type="http://schemas.openxmlformats.org/officeDocument/2006/relationships/customXml" Target="../ink/ink1375.xml"/><Relationship Id="rId266" Type="http://schemas.openxmlformats.org/officeDocument/2006/relationships/customXml" Target="../ink/ink1396.xml"/><Relationship Id="rId431" Type="http://schemas.openxmlformats.org/officeDocument/2006/relationships/image" Target="../media/image1196.png"/><Relationship Id="rId473" Type="http://schemas.openxmlformats.org/officeDocument/2006/relationships/image" Target="../media/image12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861D-E1D5-D621-8272-AE9DA3878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Index Search and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0D4E-C492-CAAC-DDCF-F23D026EF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1: Basic &amp; Dealing with positive numbers</a:t>
            </a:r>
          </a:p>
        </p:txBody>
      </p:sp>
    </p:spTree>
    <p:extLst>
      <p:ext uri="{BB962C8B-B14F-4D97-AF65-F5344CB8AC3E}">
        <p14:creationId xmlns:p14="http://schemas.microsoft.com/office/powerpoint/2010/main" val="400051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A4EF-0C8E-4EEE-247F-6161629F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D4BBD4-EE03-6231-AB7A-A611971E805B}"/>
              </a:ext>
            </a:extLst>
          </p:cNvPr>
          <p:cNvGrpSpPr/>
          <p:nvPr/>
        </p:nvGrpSpPr>
        <p:grpSpPr>
          <a:xfrm>
            <a:off x="954461" y="1327384"/>
            <a:ext cx="6168240" cy="1352520"/>
            <a:chOff x="4576297" y="332396"/>
            <a:chExt cx="6168240" cy="13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8BCCEE-C5FE-70D9-5368-1FFB622D83B3}"/>
                    </a:ext>
                  </a:extLst>
                </p14:cNvPr>
                <p14:cNvContentPartPr/>
                <p14:nvPr/>
              </p14:nvContentPartPr>
              <p14:xfrm>
                <a:off x="5204497" y="1106756"/>
                <a:ext cx="72360" cy="56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8BCCEE-C5FE-70D9-5368-1FFB622D83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86857" y="1089116"/>
                  <a:ext cx="1080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BAEB6D-03B9-0B4C-1223-25FA6F6297CC}"/>
                    </a:ext>
                  </a:extLst>
                </p14:cNvPr>
                <p14:cNvContentPartPr/>
                <p14:nvPr/>
              </p14:nvContentPartPr>
              <p14:xfrm>
                <a:off x="5216377" y="681956"/>
                <a:ext cx="5454360" cy="695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BAEB6D-03B9-0B4C-1223-25FA6F6297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8737" y="663956"/>
                  <a:ext cx="54900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4F824B-A757-04DD-E96A-AE3EC64A64A3}"/>
                    </a:ext>
                  </a:extLst>
                </p14:cNvPr>
                <p14:cNvContentPartPr/>
                <p14:nvPr/>
              </p14:nvContentPartPr>
              <p14:xfrm>
                <a:off x="5160577" y="1336796"/>
                <a:ext cx="5583960" cy="348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4F824B-A757-04DD-E96A-AE3EC64A64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2937" y="1319156"/>
                  <a:ext cx="5619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F31D88-5D45-CA07-9E28-A93E0ABAE62B}"/>
                    </a:ext>
                  </a:extLst>
                </p14:cNvPr>
                <p14:cNvContentPartPr/>
                <p14:nvPr/>
              </p14:nvContentPartPr>
              <p14:xfrm>
                <a:off x="5922337" y="1022516"/>
                <a:ext cx="38520" cy="64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F31D88-5D45-CA07-9E28-A93E0ABAE6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4697" y="1004516"/>
                  <a:ext cx="7416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28E407-CDA7-0A33-B8ED-63C1F8FB5A0F}"/>
                    </a:ext>
                  </a:extLst>
                </p14:cNvPr>
                <p14:cNvContentPartPr/>
                <p14:nvPr/>
              </p14:nvContentPartPr>
              <p14:xfrm>
                <a:off x="6678697" y="986516"/>
                <a:ext cx="21600" cy="539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28E407-CDA7-0A33-B8ED-63C1F8FB5A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61057" y="968516"/>
                  <a:ext cx="572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78A05A-0C8E-EEC1-82E8-D92DADB683DB}"/>
                    </a:ext>
                  </a:extLst>
                </p14:cNvPr>
                <p14:cNvContentPartPr/>
                <p14:nvPr/>
              </p14:nvContentPartPr>
              <p14:xfrm>
                <a:off x="7444057" y="909476"/>
                <a:ext cx="32040" cy="58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78A05A-0C8E-EEC1-82E8-D92DADB683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417" y="891836"/>
                  <a:ext cx="676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9955CC-61AE-139F-AA2B-C374F73490C3}"/>
                    </a:ext>
                  </a:extLst>
                </p14:cNvPr>
                <p14:cNvContentPartPr/>
                <p14:nvPr/>
              </p14:nvContentPartPr>
              <p14:xfrm>
                <a:off x="8055697" y="766196"/>
                <a:ext cx="87480" cy="63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9955CC-61AE-139F-AA2B-C374F73490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37697" y="748196"/>
                  <a:ext cx="12312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862291-8D98-7B6C-1CE3-6F7D5C6F233E}"/>
                    </a:ext>
                  </a:extLst>
                </p14:cNvPr>
                <p14:cNvContentPartPr/>
                <p14:nvPr/>
              </p14:nvContentPartPr>
              <p14:xfrm>
                <a:off x="8769217" y="773396"/>
                <a:ext cx="129240" cy="68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862291-8D98-7B6C-1CE3-6F7D5C6F23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51577" y="755756"/>
                  <a:ext cx="1648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87EE68-10B8-D59C-DA94-F01F7D44DC7B}"/>
                    </a:ext>
                  </a:extLst>
                </p14:cNvPr>
                <p14:cNvContentPartPr/>
                <p14:nvPr/>
              </p14:nvContentPartPr>
              <p14:xfrm>
                <a:off x="9375097" y="683756"/>
                <a:ext cx="175320" cy="73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87EE68-10B8-D59C-DA94-F01F7D44DC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7457" y="666116"/>
                  <a:ext cx="2109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EBBD52-0529-B2E8-BD8B-433B64B46F6C}"/>
                    </a:ext>
                  </a:extLst>
                </p14:cNvPr>
                <p14:cNvContentPartPr/>
                <p14:nvPr/>
              </p14:nvContentPartPr>
              <p14:xfrm>
                <a:off x="5480617" y="708956"/>
                <a:ext cx="150120" cy="18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EBBD52-0529-B2E8-BD8B-433B64B46F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2617" y="691316"/>
                  <a:ext cx="185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65A455-C400-B4C7-F612-77D36EE1288A}"/>
                    </a:ext>
                  </a:extLst>
                </p14:cNvPr>
                <p14:cNvContentPartPr/>
                <p14:nvPr/>
              </p14:nvContentPartPr>
              <p14:xfrm>
                <a:off x="6170377" y="694556"/>
                <a:ext cx="12960" cy="19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65A455-C400-B4C7-F612-77D36EE128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2377" y="676916"/>
                  <a:ext cx="48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FFAA6F-37D0-D068-237E-001B11643413}"/>
                    </a:ext>
                  </a:extLst>
                </p14:cNvPr>
                <p14:cNvContentPartPr/>
                <p14:nvPr/>
              </p14:nvContentPartPr>
              <p14:xfrm>
                <a:off x="6883897" y="474236"/>
                <a:ext cx="330120" cy="25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FFAA6F-37D0-D068-237E-001B116434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5897" y="456236"/>
                  <a:ext cx="365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24321E-7EF3-74E1-4E09-EED0D4FE9EDA}"/>
                    </a:ext>
                  </a:extLst>
                </p14:cNvPr>
                <p14:cNvContentPartPr/>
                <p14:nvPr/>
              </p14:nvContentPartPr>
              <p14:xfrm>
                <a:off x="7636297" y="421316"/>
                <a:ext cx="153720" cy="29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24321E-7EF3-74E1-4E09-EED0D4FE9E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8297" y="403316"/>
                  <a:ext cx="189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3EBB87-0D24-B1B0-2ADF-D0135B3AE4BF}"/>
                    </a:ext>
                  </a:extLst>
                </p14:cNvPr>
                <p14:cNvContentPartPr/>
                <p14:nvPr/>
              </p14:nvContentPartPr>
              <p14:xfrm>
                <a:off x="8283217" y="443996"/>
                <a:ext cx="208440" cy="22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3EBB87-0D24-B1B0-2ADF-D0135B3AE4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65577" y="426356"/>
                  <a:ext cx="244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54ABB4-90C4-15C4-DC39-05DCED17D854}"/>
                    </a:ext>
                  </a:extLst>
                </p14:cNvPr>
                <p14:cNvContentPartPr/>
                <p14:nvPr/>
              </p14:nvContentPartPr>
              <p14:xfrm>
                <a:off x="9063337" y="332396"/>
                <a:ext cx="248760" cy="26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54ABB4-90C4-15C4-DC39-05DCED17D8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45697" y="314396"/>
                  <a:ext cx="284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3F5913-CE10-8C07-8420-03703D2071AA}"/>
                    </a:ext>
                  </a:extLst>
                </p14:cNvPr>
                <p14:cNvContentPartPr/>
                <p14:nvPr/>
              </p14:nvContentPartPr>
              <p14:xfrm>
                <a:off x="9764977" y="414116"/>
                <a:ext cx="239400" cy="232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3F5913-CE10-8C07-8420-03703D2071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47337" y="396116"/>
                  <a:ext cx="275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8B7CEA-5C7A-5C35-A03F-951D93E4AFA8}"/>
                    </a:ext>
                  </a:extLst>
                </p14:cNvPr>
                <p14:cNvContentPartPr/>
                <p14:nvPr/>
              </p14:nvContentPartPr>
              <p14:xfrm>
                <a:off x="5467657" y="1230596"/>
                <a:ext cx="179280" cy="198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8B7CEA-5C7A-5C35-A03F-951D93E4AF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49657" y="1212596"/>
                  <a:ext cx="214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0AEF9B-4579-B3BA-5F49-7584A000E358}"/>
                    </a:ext>
                  </a:extLst>
                </p14:cNvPr>
                <p14:cNvContentPartPr/>
                <p14:nvPr/>
              </p14:nvContentPartPr>
              <p14:xfrm>
                <a:off x="6203137" y="1224836"/>
                <a:ext cx="50040" cy="217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0AEF9B-4579-B3BA-5F49-7584A000E3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5497" y="1207196"/>
                  <a:ext cx="85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04CE0-1255-CE41-5A2F-BD0D3BA6DFAC}"/>
                    </a:ext>
                  </a:extLst>
                </p14:cNvPr>
                <p14:cNvContentPartPr/>
                <p14:nvPr/>
              </p14:nvContentPartPr>
              <p14:xfrm>
                <a:off x="6852217" y="1228436"/>
                <a:ext cx="136800" cy="1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04CE0-1255-CE41-5A2F-BD0D3BA6DF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4577" y="1210796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469BC1-6247-6FA6-D8B7-459F1903F7C5}"/>
                    </a:ext>
                  </a:extLst>
                </p14:cNvPr>
                <p14:cNvContentPartPr/>
                <p14:nvPr/>
              </p14:nvContentPartPr>
              <p14:xfrm>
                <a:off x="7056337" y="1089116"/>
                <a:ext cx="172800" cy="23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469BC1-6247-6FA6-D8B7-459F1903F7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8337" y="1071116"/>
                  <a:ext cx="208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E45233-8B21-70E0-AC9D-997AF75923F9}"/>
                    </a:ext>
                  </a:extLst>
                </p14:cNvPr>
                <p14:cNvContentPartPr/>
                <p14:nvPr/>
              </p14:nvContentPartPr>
              <p14:xfrm>
                <a:off x="7557097" y="1191716"/>
                <a:ext cx="136800" cy="17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E45233-8B21-70E0-AC9D-997AF75923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39457" y="1174076"/>
                  <a:ext cx="172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524E43-B8F2-797C-05F0-92EF1F09F5CA}"/>
                    </a:ext>
                  </a:extLst>
                </p14:cNvPr>
                <p14:cNvContentPartPr/>
                <p14:nvPr/>
              </p14:nvContentPartPr>
              <p14:xfrm>
                <a:off x="7717297" y="1008836"/>
                <a:ext cx="130680" cy="341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524E43-B8F2-797C-05F0-92EF1F09F5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99297" y="990836"/>
                  <a:ext cx="166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40F194-7FA6-3EAA-BCC8-30B77F3197E9}"/>
                    </a:ext>
                  </a:extLst>
                </p14:cNvPr>
                <p14:cNvContentPartPr/>
                <p14:nvPr/>
              </p14:nvContentPartPr>
              <p14:xfrm>
                <a:off x="8307337" y="1094876"/>
                <a:ext cx="38520" cy="225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40F194-7FA6-3EAA-BCC8-30B77F3197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89697" y="1077236"/>
                  <a:ext cx="74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4F8C8C-878A-BA7F-E596-3EE8BA67F336}"/>
                    </a:ext>
                  </a:extLst>
                </p14:cNvPr>
                <p14:cNvContentPartPr/>
                <p14:nvPr/>
              </p14:nvContentPartPr>
              <p14:xfrm>
                <a:off x="8983057" y="1041236"/>
                <a:ext cx="212760" cy="243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4F8C8C-878A-BA7F-E596-3EE8BA67F3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65057" y="1023236"/>
                  <a:ext cx="248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885658-B05F-272C-4844-DEF05D66454D}"/>
                    </a:ext>
                  </a:extLst>
                </p14:cNvPr>
                <p14:cNvContentPartPr/>
                <p14:nvPr/>
              </p14:nvContentPartPr>
              <p14:xfrm>
                <a:off x="9653017" y="1015316"/>
                <a:ext cx="217440" cy="22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885658-B05F-272C-4844-DEF05D6645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5017" y="997676"/>
                  <a:ext cx="253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DE94D5-9469-4D53-75E7-5460E4331C57}"/>
                    </a:ext>
                  </a:extLst>
                </p14:cNvPr>
                <p14:cNvContentPartPr/>
                <p14:nvPr/>
              </p14:nvContentPartPr>
              <p14:xfrm>
                <a:off x="4656577" y="1280996"/>
                <a:ext cx="68040" cy="26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DE94D5-9469-4D53-75E7-5460E4331C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38577" y="1262996"/>
                  <a:ext cx="103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42AC55-0C9F-A90C-1224-55710828189C}"/>
                    </a:ext>
                  </a:extLst>
                </p14:cNvPr>
                <p14:cNvContentPartPr/>
                <p14:nvPr/>
              </p14:nvContentPartPr>
              <p14:xfrm>
                <a:off x="4680337" y="1279196"/>
                <a:ext cx="149400" cy="275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42AC55-0C9F-A90C-1224-5571082818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62337" y="1261556"/>
                  <a:ext cx="185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8CF813-CC89-A808-55E6-5EBD967C4751}"/>
                    </a:ext>
                  </a:extLst>
                </p14:cNvPr>
                <p14:cNvContentPartPr/>
                <p14:nvPr/>
              </p14:nvContentPartPr>
              <p14:xfrm>
                <a:off x="4576297" y="1443716"/>
                <a:ext cx="203040" cy="43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8CF813-CC89-A808-55E6-5EBD967C47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58297" y="1425716"/>
                  <a:ext cx="238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0C7215-8FA4-66FD-76B8-8BE73D6FA311}"/>
                    </a:ext>
                  </a:extLst>
                </p14:cNvPr>
                <p14:cNvContentPartPr/>
                <p14:nvPr/>
              </p14:nvContentPartPr>
              <p14:xfrm>
                <a:off x="4875097" y="1372076"/>
                <a:ext cx="110880" cy="22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0C7215-8FA4-66FD-76B8-8BE73D6FA3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57097" y="1354436"/>
                  <a:ext cx="146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3F9C55-8F2E-2E1D-A96E-C4767B95E2C7}"/>
                    </a:ext>
                  </a:extLst>
                </p14:cNvPr>
                <p14:cNvContentPartPr/>
                <p14:nvPr/>
              </p14:nvContentPartPr>
              <p14:xfrm>
                <a:off x="4928017" y="1437956"/>
                <a:ext cx="159120" cy="1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3F9C55-8F2E-2E1D-A96E-C4767B95E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10377" y="1419956"/>
                  <a:ext cx="1947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A2F97C-B430-8CBA-63B5-5A0557EDD372}"/>
              </a:ext>
            </a:extLst>
          </p:cNvPr>
          <p:cNvGrpSpPr/>
          <p:nvPr/>
        </p:nvGrpSpPr>
        <p:grpSpPr>
          <a:xfrm>
            <a:off x="820181" y="3100320"/>
            <a:ext cx="5544000" cy="1221120"/>
            <a:chOff x="5713897" y="4292036"/>
            <a:chExt cx="5544000" cy="12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14CFA6-A91E-9234-8793-A3CF4FC29C30}"/>
                    </a:ext>
                  </a:extLst>
                </p14:cNvPr>
                <p14:cNvContentPartPr/>
                <p14:nvPr/>
              </p14:nvContentPartPr>
              <p14:xfrm>
                <a:off x="5765377" y="4854356"/>
                <a:ext cx="86400" cy="265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14CFA6-A91E-9234-8793-A3CF4FC29C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47377" y="4836716"/>
                  <a:ext cx="122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07460A-CBE3-E7CE-647E-D196BB788864}"/>
                    </a:ext>
                  </a:extLst>
                </p14:cNvPr>
                <p14:cNvContentPartPr/>
                <p14:nvPr/>
              </p14:nvContentPartPr>
              <p14:xfrm>
                <a:off x="5713897" y="4888916"/>
                <a:ext cx="219240" cy="238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07460A-CBE3-E7CE-647E-D196BB7888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95897" y="4870916"/>
                  <a:ext cx="254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3512D4-A3FD-018E-26C3-CE4539E0B30A}"/>
                    </a:ext>
                  </a:extLst>
                </p14:cNvPr>
                <p14:cNvContentPartPr/>
                <p14:nvPr/>
              </p14:nvContentPartPr>
              <p14:xfrm>
                <a:off x="6005497" y="4993676"/>
                <a:ext cx="118800" cy="91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3512D4-A3FD-018E-26C3-CE4539E0B3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87497" y="4975676"/>
                  <a:ext cx="154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0C4F75-428F-D660-A9D8-ACE033E05E24}"/>
                    </a:ext>
                  </a:extLst>
                </p14:cNvPr>
                <p14:cNvContentPartPr/>
                <p14:nvPr/>
              </p14:nvContentPartPr>
              <p14:xfrm>
                <a:off x="6204577" y="4918436"/>
                <a:ext cx="145080" cy="210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0C4F75-428F-D660-A9D8-ACE033E05E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86577" y="4900796"/>
                  <a:ext cx="180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7154F1-C693-8CAC-B032-95157CFFD348}"/>
                    </a:ext>
                  </a:extLst>
                </p14:cNvPr>
                <p14:cNvContentPartPr/>
                <p14:nvPr/>
              </p14:nvContentPartPr>
              <p14:xfrm>
                <a:off x="6500857" y="4952996"/>
                <a:ext cx="228600" cy="12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7154F1-C693-8CAC-B032-95157CFFD3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83217" y="4934996"/>
                  <a:ext cx="264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65C026A-FDF9-2483-5FF6-C2A800B9A6FE}"/>
                    </a:ext>
                  </a:extLst>
                </p14:cNvPr>
                <p14:cNvContentPartPr/>
                <p14:nvPr/>
              </p14:nvContentPartPr>
              <p14:xfrm>
                <a:off x="6910897" y="4875596"/>
                <a:ext cx="61200" cy="38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65C026A-FDF9-2483-5FF6-C2A800B9A6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93257" y="4857596"/>
                  <a:ext cx="96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961166-C36A-BF21-0416-F744B36ED10E}"/>
                    </a:ext>
                  </a:extLst>
                </p14:cNvPr>
                <p14:cNvContentPartPr/>
                <p14:nvPr/>
              </p14:nvContentPartPr>
              <p14:xfrm>
                <a:off x="6884977" y="4631156"/>
                <a:ext cx="4316760" cy="46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961166-C36A-BF21-0416-F744B36ED1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66977" y="4613516"/>
                  <a:ext cx="4352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6F70AD-5647-2950-7ADF-9481B6138F47}"/>
                    </a:ext>
                  </a:extLst>
                </p14:cNvPr>
                <p14:cNvContentPartPr/>
                <p14:nvPr/>
              </p14:nvContentPartPr>
              <p14:xfrm>
                <a:off x="6963817" y="5087276"/>
                <a:ext cx="4294080" cy="322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6F70AD-5647-2950-7ADF-9481B6138F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46177" y="5069276"/>
                  <a:ext cx="4329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6D1593-6B00-DB1C-C7B7-DDF3560FFEB2}"/>
                    </a:ext>
                  </a:extLst>
                </p14:cNvPr>
                <p14:cNvContentPartPr/>
                <p14:nvPr/>
              </p14:nvContentPartPr>
              <p14:xfrm>
                <a:off x="7041577" y="4653476"/>
                <a:ext cx="158400" cy="165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6D1593-6B00-DB1C-C7B7-DDF3560FFE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3577" y="4635476"/>
                  <a:ext cx="194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7E6C62-C001-ADEF-52BF-27B789BF7EFB}"/>
                    </a:ext>
                  </a:extLst>
                </p14:cNvPr>
                <p14:cNvContentPartPr/>
                <p14:nvPr/>
              </p14:nvContentPartPr>
              <p14:xfrm>
                <a:off x="7508497" y="4600196"/>
                <a:ext cx="27360" cy="21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7E6C62-C001-ADEF-52BF-27B789BF7E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0857" y="4582196"/>
                  <a:ext cx="63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7C5329-4395-7A98-3A6E-C8CF25204E0C}"/>
                    </a:ext>
                  </a:extLst>
                </p14:cNvPr>
                <p14:cNvContentPartPr/>
                <p14:nvPr/>
              </p14:nvContentPartPr>
              <p14:xfrm>
                <a:off x="7844737" y="4564556"/>
                <a:ext cx="262440" cy="22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7C5329-4395-7A98-3A6E-C8CF25204E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27097" y="4546916"/>
                  <a:ext cx="298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85A97E-F8BF-7BB3-4155-70ECEB693856}"/>
                    </a:ext>
                  </a:extLst>
                </p14:cNvPr>
                <p14:cNvContentPartPr/>
                <p14:nvPr/>
              </p14:nvContentPartPr>
              <p14:xfrm>
                <a:off x="8413537" y="4523876"/>
                <a:ext cx="238680" cy="272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85A97E-F8BF-7BB3-4155-70ECEB6938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95537" y="4506236"/>
                  <a:ext cx="274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AE05C2-EA5B-2976-8B63-81E69ECDB73C}"/>
                    </a:ext>
                  </a:extLst>
                </p14:cNvPr>
                <p14:cNvContentPartPr/>
                <p14:nvPr/>
              </p14:nvContentPartPr>
              <p14:xfrm>
                <a:off x="9026617" y="4463036"/>
                <a:ext cx="210240" cy="354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AE05C2-EA5B-2976-8B63-81E69ECDB7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08617" y="4445036"/>
                  <a:ext cx="245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959EFE-6D4B-2784-1761-56EE85816157}"/>
                    </a:ext>
                  </a:extLst>
                </p14:cNvPr>
                <p14:cNvContentPartPr/>
                <p14:nvPr/>
              </p14:nvContentPartPr>
              <p14:xfrm>
                <a:off x="9522337" y="4482116"/>
                <a:ext cx="221400" cy="236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959EFE-6D4B-2784-1761-56EE858161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04337" y="4464476"/>
                  <a:ext cx="257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7A93A9-9F85-B908-52EF-C4501F97B05E}"/>
                    </a:ext>
                  </a:extLst>
                </p14:cNvPr>
                <p14:cNvContentPartPr/>
                <p14:nvPr/>
              </p14:nvContentPartPr>
              <p14:xfrm>
                <a:off x="9996457" y="4403276"/>
                <a:ext cx="107280" cy="238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7A93A9-9F85-B908-52EF-C4501F97B0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78817" y="4385276"/>
                  <a:ext cx="142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6ED17F-BE11-75DD-539B-A9717D8F9ED9}"/>
                    </a:ext>
                  </a:extLst>
                </p14:cNvPr>
                <p14:cNvContentPartPr/>
                <p14:nvPr/>
              </p14:nvContentPartPr>
              <p14:xfrm>
                <a:off x="10422337" y="4374116"/>
                <a:ext cx="221760" cy="227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6ED17F-BE11-75DD-539B-A9717D8F9E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04337" y="4356116"/>
                  <a:ext cx="257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D3A669-30B7-0843-AFEE-5C2805481B08}"/>
                    </a:ext>
                  </a:extLst>
                </p14:cNvPr>
                <p14:cNvContentPartPr/>
                <p14:nvPr/>
              </p14:nvContentPartPr>
              <p14:xfrm>
                <a:off x="10566337" y="4492916"/>
                <a:ext cx="144720" cy="1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D3A669-30B7-0843-AFEE-5C2805481B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48697" y="4474916"/>
                  <a:ext cx="180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EA6CD2-63AF-80FF-23B5-C4977848559C}"/>
                    </a:ext>
                  </a:extLst>
                </p14:cNvPr>
                <p14:cNvContentPartPr/>
                <p14:nvPr/>
              </p14:nvContentPartPr>
              <p14:xfrm>
                <a:off x="10952977" y="4292036"/>
                <a:ext cx="223200" cy="276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EA6CD2-63AF-80FF-23B5-C497784855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34977" y="4274396"/>
                  <a:ext cx="258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9BADC6-A0E8-B225-4A8C-4D83D32AC545}"/>
                    </a:ext>
                  </a:extLst>
                </p14:cNvPr>
                <p14:cNvContentPartPr/>
                <p14:nvPr/>
              </p14:nvContentPartPr>
              <p14:xfrm>
                <a:off x="7260097" y="4893956"/>
                <a:ext cx="107280" cy="619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9BADC6-A0E8-B225-4A8C-4D83D32AC5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42097" y="4875956"/>
                  <a:ext cx="1429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AF08B3-8A65-9CE2-5C6C-18958A3596DB}"/>
                    </a:ext>
                  </a:extLst>
                </p14:cNvPr>
                <p14:cNvContentPartPr/>
                <p14:nvPr/>
              </p14:nvContentPartPr>
              <p14:xfrm>
                <a:off x="7707937" y="4853276"/>
                <a:ext cx="127080" cy="550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AF08B3-8A65-9CE2-5C6C-18958A3596D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90297" y="4835636"/>
                  <a:ext cx="1627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E42AFA-5424-C65E-46BE-EC944F424A7E}"/>
                    </a:ext>
                  </a:extLst>
                </p14:cNvPr>
                <p14:cNvContentPartPr/>
                <p14:nvPr/>
              </p14:nvContentPartPr>
              <p14:xfrm>
                <a:off x="8253337" y="4855076"/>
                <a:ext cx="29160" cy="546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E42AFA-5424-C65E-46BE-EC944F424A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35697" y="4837076"/>
                  <a:ext cx="64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92BAA4-562F-CEF9-BF6E-984F92D47DE7}"/>
                    </a:ext>
                  </a:extLst>
                </p14:cNvPr>
                <p14:cNvContentPartPr/>
                <p14:nvPr/>
              </p14:nvContentPartPr>
              <p14:xfrm>
                <a:off x="8842657" y="4842836"/>
                <a:ext cx="42480" cy="509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92BAA4-562F-CEF9-BF6E-984F92D47D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25017" y="4824836"/>
                  <a:ext cx="78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1000A4-E802-2869-0FCF-2F7683D712F5}"/>
                    </a:ext>
                  </a:extLst>
                </p14:cNvPr>
                <p14:cNvContentPartPr/>
                <p14:nvPr/>
              </p14:nvContentPartPr>
              <p14:xfrm>
                <a:off x="9354577" y="4750316"/>
                <a:ext cx="87840" cy="49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1000A4-E802-2869-0FCF-2F7683D712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36937" y="4732316"/>
                  <a:ext cx="1234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86563CF-C90C-2BC0-6365-0A314CB677E8}"/>
                    </a:ext>
                  </a:extLst>
                </p14:cNvPr>
                <p14:cNvContentPartPr/>
                <p14:nvPr/>
              </p14:nvContentPartPr>
              <p14:xfrm>
                <a:off x="9816097" y="4700636"/>
                <a:ext cx="97920" cy="45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86563CF-C90C-2BC0-6365-0A314CB677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98097" y="4682996"/>
                  <a:ext cx="1335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49BBD4-CDB0-8830-3016-1BA521195078}"/>
                    </a:ext>
                  </a:extLst>
                </p14:cNvPr>
                <p14:cNvContentPartPr/>
                <p14:nvPr/>
              </p14:nvContentPartPr>
              <p14:xfrm>
                <a:off x="10353937" y="4636916"/>
                <a:ext cx="119160" cy="479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49BBD4-CDB0-8830-3016-1BA5211950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35937" y="4618916"/>
                  <a:ext cx="154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F461A0-55B2-DF2E-0F6F-268C7893CEA0}"/>
                    </a:ext>
                  </a:extLst>
                </p14:cNvPr>
                <p14:cNvContentPartPr/>
                <p14:nvPr/>
              </p14:nvContentPartPr>
              <p14:xfrm>
                <a:off x="10712497" y="4617836"/>
                <a:ext cx="167400" cy="497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F461A0-55B2-DF2E-0F6F-268C7893CE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94497" y="4599836"/>
                  <a:ext cx="2030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207478-15E5-9015-38C6-8817349BC227}"/>
                    </a:ext>
                  </a:extLst>
                </p14:cNvPr>
                <p14:cNvContentPartPr/>
                <p14:nvPr/>
              </p14:nvContentPartPr>
              <p14:xfrm>
                <a:off x="7074697" y="5036516"/>
                <a:ext cx="56880" cy="133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207478-15E5-9015-38C6-8817349BC2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56697" y="5018516"/>
                  <a:ext cx="92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14C41D-25ED-0323-9FF9-E5BBDE2974B6}"/>
                    </a:ext>
                  </a:extLst>
                </p14:cNvPr>
                <p14:cNvContentPartPr/>
                <p14:nvPr/>
              </p14:nvContentPartPr>
              <p14:xfrm>
                <a:off x="7428217" y="5002676"/>
                <a:ext cx="61200" cy="13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14C41D-25ED-0323-9FF9-E5BBDE2974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10217" y="4984676"/>
                  <a:ext cx="96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AB70F5-6A2F-1652-5AC9-6501FF4A0B17}"/>
                    </a:ext>
                  </a:extLst>
                </p14:cNvPr>
                <p14:cNvContentPartPr/>
                <p14:nvPr/>
              </p14:nvContentPartPr>
              <p14:xfrm>
                <a:off x="7899817" y="5028956"/>
                <a:ext cx="89280" cy="102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AB70F5-6A2F-1652-5AC9-6501FF4A0B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81817" y="5010956"/>
                  <a:ext cx="124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88B0CD-97CB-75F9-1E67-D4056FFDFBDE}"/>
                    </a:ext>
                  </a:extLst>
                </p14:cNvPr>
                <p14:cNvContentPartPr/>
                <p14:nvPr/>
              </p14:nvContentPartPr>
              <p14:xfrm>
                <a:off x="8484097" y="5017436"/>
                <a:ext cx="149760" cy="9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88B0CD-97CB-75F9-1E67-D4056FFDFB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66097" y="4999796"/>
                  <a:ext cx="18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87BC49-FD2F-7AC4-08C7-0978B25F9C76}"/>
                    </a:ext>
                  </a:extLst>
                </p14:cNvPr>
                <p14:cNvContentPartPr/>
                <p14:nvPr/>
              </p14:nvContentPartPr>
              <p14:xfrm>
                <a:off x="9061537" y="5012036"/>
                <a:ext cx="87120" cy="61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87BC49-FD2F-7AC4-08C7-0978B25F9C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43537" y="4994396"/>
                  <a:ext cx="122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207FDA-2EE3-E7EC-620F-F77661109414}"/>
                    </a:ext>
                  </a:extLst>
                </p14:cNvPr>
                <p14:cNvContentPartPr/>
                <p14:nvPr/>
              </p14:nvContentPartPr>
              <p14:xfrm>
                <a:off x="9617017" y="4981796"/>
                <a:ext cx="91800" cy="72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207FDA-2EE3-E7EC-620F-F776611094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99377" y="4964156"/>
                  <a:ext cx="127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944F50-3CB0-5D5C-9E52-7A6F8DB68456}"/>
                    </a:ext>
                  </a:extLst>
                </p14:cNvPr>
                <p14:cNvContentPartPr/>
                <p14:nvPr/>
              </p14:nvContentPartPr>
              <p14:xfrm>
                <a:off x="10070617" y="4921676"/>
                <a:ext cx="110520" cy="102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944F50-3CB0-5D5C-9E52-7A6F8DB6845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52617" y="4904036"/>
                  <a:ext cx="146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B98C6E-100C-BF41-269C-5B60B6AB7E8D}"/>
                    </a:ext>
                  </a:extLst>
                </p14:cNvPr>
                <p14:cNvContentPartPr/>
                <p14:nvPr/>
              </p14:nvContentPartPr>
              <p14:xfrm>
                <a:off x="10488217" y="4934636"/>
                <a:ext cx="126720" cy="69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B98C6E-100C-BF41-269C-5B60B6AB7E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70217" y="4916996"/>
                  <a:ext cx="162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C5B43C-0364-2C86-BAD3-EF79FD02A98D}"/>
                    </a:ext>
                  </a:extLst>
                </p14:cNvPr>
                <p14:cNvContentPartPr/>
                <p14:nvPr/>
              </p14:nvContentPartPr>
              <p14:xfrm>
                <a:off x="10819417" y="4952996"/>
                <a:ext cx="175320" cy="72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C5B43C-0364-2C86-BAD3-EF79FD02A9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01417" y="4934996"/>
                  <a:ext cx="2109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282559-BAEF-0AD9-2CC4-8093C8929057}"/>
              </a:ext>
            </a:extLst>
          </p:cNvPr>
          <p:cNvGrpSpPr/>
          <p:nvPr/>
        </p:nvGrpSpPr>
        <p:grpSpPr>
          <a:xfrm>
            <a:off x="2575181" y="4265280"/>
            <a:ext cx="176040" cy="239400"/>
            <a:chOff x="7468897" y="5456996"/>
            <a:chExt cx="1760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7DEA14-AFAA-9487-EBF9-CB7F23CE9554}"/>
                    </a:ext>
                  </a:extLst>
                </p14:cNvPr>
                <p14:cNvContentPartPr/>
                <p14:nvPr/>
              </p14:nvContentPartPr>
              <p14:xfrm>
                <a:off x="7499137" y="5456996"/>
                <a:ext cx="5724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7DEA14-AFAA-9487-EBF9-CB7F23CE95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81497" y="5439356"/>
                  <a:ext cx="92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030475-2A65-56EC-1C7A-E19F07E427AC}"/>
                    </a:ext>
                  </a:extLst>
                </p14:cNvPr>
                <p14:cNvContentPartPr/>
                <p14:nvPr/>
              </p14:nvContentPartPr>
              <p14:xfrm>
                <a:off x="7468897" y="5661116"/>
                <a:ext cx="176040" cy="35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030475-2A65-56EC-1C7A-E19F07E427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50897" y="5643476"/>
                  <a:ext cx="2116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D1A2C5-D3A3-4EBC-4E01-4F39A4A13C12}"/>
              </a:ext>
            </a:extLst>
          </p:cNvPr>
          <p:cNvGrpSpPr/>
          <p:nvPr/>
        </p:nvGrpSpPr>
        <p:grpSpPr>
          <a:xfrm>
            <a:off x="2156501" y="4311000"/>
            <a:ext cx="133920" cy="226440"/>
            <a:chOff x="7050217" y="5502716"/>
            <a:chExt cx="13392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1510F7-76DC-6FD5-72B8-05AA9015D5DE}"/>
                    </a:ext>
                  </a:extLst>
                </p14:cNvPr>
                <p14:cNvContentPartPr/>
                <p14:nvPr/>
              </p14:nvContentPartPr>
              <p14:xfrm>
                <a:off x="7077937" y="5502716"/>
                <a:ext cx="52200" cy="193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1510F7-76DC-6FD5-72B8-05AA9015D5D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59937" y="5485076"/>
                  <a:ext cx="87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8CE838-D75F-FF58-1283-8314AE5C97BC}"/>
                    </a:ext>
                  </a:extLst>
                </p14:cNvPr>
                <p14:cNvContentPartPr/>
                <p14:nvPr/>
              </p14:nvContentPartPr>
              <p14:xfrm>
                <a:off x="7050217" y="5688116"/>
                <a:ext cx="133920" cy="41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8CE838-D75F-FF58-1283-8314AE5C97B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32577" y="5670116"/>
                  <a:ext cx="1695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16F0129-9075-F567-15ED-8D586AA4BB08}"/>
              </a:ext>
            </a:extLst>
          </p:cNvPr>
          <p:cNvGrpSpPr/>
          <p:nvPr/>
        </p:nvGrpSpPr>
        <p:grpSpPr>
          <a:xfrm>
            <a:off x="4108061" y="3732480"/>
            <a:ext cx="270720" cy="1014840"/>
            <a:chOff x="9001777" y="4924196"/>
            <a:chExt cx="27072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96B116-0B6A-889F-A706-84D9B57E134E}"/>
                    </a:ext>
                  </a:extLst>
                </p14:cNvPr>
                <p14:cNvContentPartPr/>
                <p14:nvPr/>
              </p14:nvContentPartPr>
              <p14:xfrm>
                <a:off x="9056497" y="4924196"/>
                <a:ext cx="119520" cy="309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96B116-0B6A-889F-A706-84D9B57E134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38497" y="4906556"/>
                  <a:ext cx="155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0D2B38-AB2D-F790-6311-8FA1E2D7C4EC}"/>
                    </a:ext>
                  </a:extLst>
                </p14:cNvPr>
                <p14:cNvContentPartPr/>
                <p14:nvPr/>
              </p14:nvContentPartPr>
              <p14:xfrm>
                <a:off x="9095377" y="5322356"/>
                <a:ext cx="75960" cy="239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0D2B38-AB2D-F790-6311-8FA1E2D7C4E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77737" y="5304356"/>
                  <a:ext cx="111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256B8C-B28B-7442-4F75-2E461A1908A9}"/>
                    </a:ext>
                  </a:extLst>
                </p14:cNvPr>
                <p14:cNvContentPartPr/>
                <p14:nvPr/>
              </p14:nvContentPartPr>
              <p14:xfrm>
                <a:off x="9046057" y="5540156"/>
                <a:ext cx="226440" cy="69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256B8C-B28B-7442-4F75-2E461A1908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28057" y="5522516"/>
                  <a:ext cx="262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1D4E4B5-A345-0BD9-45F6-9C7EF4703921}"/>
                    </a:ext>
                  </a:extLst>
                </p14:cNvPr>
                <p14:cNvContentPartPr/>
                <p14:nvPr/>
              </p14:nvContentPartPr>
              <p14:xfrm>
                <a:off x="9001777" y="5384276"/>
                <a:ext cx="253800" cy="242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1D4E4B5-A345-0BD9-45F6-9C7EF47039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83777" y="5366636"/>
                  <a:ext cx="289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88A51AC-667D-EE53-84BF-4818AC1007C0}"/>
                    </a:ext>
                  </a:extLst>
                </p14:cNvPr>
                <p14:cNvContentPartPr/>
                <p14:nvPr/>
              </p14:nvContentPartPr>
              <p14:xfrm>
                <a:off x="9014737" y="5694596"/>
                <a:ext cx="230760" cy="244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88A51AC-667D-EE53-84BF-4818AC1007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96737" y="5676596"/>
                  <a:ext cx="2664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1D9DB48-6568-96DB-9589-70546208BBE9}"/>
              </a:ext>
            </a:extLst>
          </p:cNvPr>
          <p:cNvGrpSpPr/>
          <p:nvPr/>
        </p:nvGrpSpPr>
        <p:grpSpPr>
          <a:xfrm>
            <a:off x="5044421" y="3665880"/>
            <a:ext cx="285120" cy="900000"/>
            <a:chOff x="9938137" y="4857596"/>
            <a:chExt cx="285120" cy="90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C7C60FF-7224-74DC-6EAE-1798D41038B4}"/>
                    </a:ext>
                  </a:extLst>
                </p14:cNvPr>
                <p14:cNvContentPartPr/>
                <p14:nvPr/>
              </p14:nvContentPartPr>
              <p14:xfrm>
                <a:off x="9996457" y="4857596"/>
                <a:ext cx="203760" cy="295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C7C60FF-7224-74DC-6EAE-1798D41038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78457" y="4839956"/>
                  <a:ext cx="239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76FE6B-121C-8907-A938-8A0B3A1C4351}"/>
                    </a:ext>
                  </a:extLst>
                </p14:cNvPr>
                <p14:cNvContentPartPr/>
                <p14:nvPr/>
              </p14:nvContentPartPr>
              <p14:xfrm>
                <a:off x="10026337" y="5193836"/>
                <a:ext cx="110880" cy="209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76FE6B-121C-8907-A938-8A0B3A1C435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08697" y="5176196"/>
                  <a:ext cx="146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C46A771-1979-93D3-5DFD-66869F40C553}"/>
                    </a:ext>
                  </a:extLst>
                </p14:cNvPr>
                <p14:cNvContentPartPr/>
                <p14:nvPr/>
              </p14:nvContentPartPr>
              <p14:xfrm>
                <a:off x="10013377" y="5432876"/>
                <a:ext cx="209880" cy="28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C46A771-1979-93D3-5DFD-66869F40C55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95737" y="5414876"/>
                  <a:ext cx="245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FDF680F-B8AC-C5B6-ADF3-80361BA45695}"/>
                    </a:ext>
                  </a:extLst>
                </p14:cNvPr>
                <p14:cNvContentPartPr/>
                <p14:nvPr/>
              </p14:nvContentPartPr>
              <p14:xfrm>
                <a:off x="9938137" y="5259356"/>
                <a:ext cx="267480" cy="153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FDF680F-B8AC-C5B6-ADF3-80361BA456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20497" y="5241356"/>
                  <a:ext cx="303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30A4F4F-6A19-B5DD-7AA3-CD6E778CA019}"/>
                    </a:ext>
                  </a:extLst>
                </p14:cNvPr>
                <p14:cNvContentPartPr/>
                <p14:nvPr/>
              </p14:nvContentPartPr>
              <p14:xfrm>
                <a:off x="10006897" y="5562476"/>
                <a:ext cx="178200" cy="195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30A4F4F-6A19-B5DD-7AA3-CD6E778CA0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88897" y="5544476"/>
                  <a:ext cx="21384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8174EC1-7F6A-C359-A8FB-BD8A10CCB62A}"/>
              </a:ext>
            </a:extLst>
          </p:cNvPr>
          <p:cNvGrpSpPr/>
          <p:nvPr/>
        </p:nvGrpSpPr>
        <p:grpSpPr>
          <a:xfrm>
            <a:off x="6017737" y="4414436"/>
            <a:ext cx="183240" cy="111240"/>
            <a:chOff x="6017737" y="4414436"/>
            <a:chExt cx="18324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5550598-A255-4C6D-669C-7EC286346736}"/>
                    </a:ext>
                  </a:extLst>
                </p14:cNvPr>
                <p14:cNvContentPartPr/>
                <p14:nvPr/>
              </p14:nvContentPartPr>
              <p14:xfrm>
                <a:off x="6077137" y="4449356"/>
                <a:ext cx="88200" cy="26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5550598-A255-4C6D-669C-7EC2863467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59137" y="4431356"/>
                  <a:ext cx="123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204F7F7-23AF-28F2-1C8F-D220B5C4873E}"/>
                    </a:ext>
                  </a:extLst>
                </p14:cNvPr>
                <p14:cNvContentPartPr/>
                <p14:nvPr/>
              </p14:nvContentPartPr>
              <p14:xfrm>
                <a:off x="6072817" y="4506956"/>
                <a:ext cx="61200" cy="9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204F7F7-23AF-28F2-1C8F-D220B5C4873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54817" y="4488956"/>
                  <a:ext cx="96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D7CB0FC-5DF1-4E12-7362-B0C0B4360F8A}"/>
                    </a:ext>
                  </a:extLst>
                </p14:cNvPr>
                <p14:cNvContentPartPr/>
                <p14:nvPr/>
              </p14:nvContentPartPr>
              <p14:xfrm>
                <a:off x="6071017" y="4415516"/>
                <a:ext cx="129960" cy="110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D7CB0FC-5DF1-4E12-7362-B0C0B4360F8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53377" y="4397516"/>
                  <a:ext cx="165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C439149-D6DE-FE12-896F-072A4451517C}"/>
                    </a:ext>
                  </a:extLst>
                </p14:cNvPr>
                <p14:cNvContentPartPr/>
                <p14:nvPr/>
              </p14:nvContentPartPr>
              <p14:xfrm>
                <a:off x="6098737" y="4420916"/>
                <a:ext cx="56160" cy="58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C439149-D6DE-FE12-896F-072A445151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80737" y="4402916"/>
                  <a:ext cx="91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B9A5F0D-10E0-5B33-39B6-4997BAAF2775}"/>
                    </a:ext>
                  </a:extLst>
                </p14:cNvPr>
                <p14:cNvContentPartPr/>
                <p14:nvPr/>
              </p14:nvContentPartPr>
              <p14:xfrm>
                <a:off x="6025657" y="4414436"/>
                <a:ext cx="91440" cy="68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B9A5F0D-10E0-5B33-39B6-4997BAAF27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07657" y="4396436"/>
                  <a:ext cx="127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89BF0BD-1B85-7727-8BA4-940E6E770B8D}"/>
                    </a:ext>
                  </a:extLst>
                </p14:cNvPr>
                <p14:cNvContentPartPr/>
                <p14:nvPr/>
              </p14:nvContentPartPr>
              <p14:xfrm>
                <a:off x="6017737" y="4466636"/>
                <a:ext cx="17280" cy="51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89BF0BD-1B85-7727-8BA4-940E6E770B8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00097" y="4448636"/>
                  <a:ext cx="529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5D7314E-2AFA-4F29-AB62-9E43091BF35F}"/>
              </a:ext>
            </a:extLst>
          </p:cNvPr>
          <p:cNvGrpSpPr/>
          <p:nvPr/>
        </p:nvGrpSpPr>
        <p:grpSpPr>
          <a:xfrm>
            <a:off x="9273720" y="5113352"/>
            <a:ext cx="307800" cy="256680"/>
            <a:chOff x="4012288" y="6465982"/>
            <a:chExt cx="3078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95CCBE5-718E-ED9D-1F18-272CC2D40B28}"/>
                    </a:ext>
                  </a:extLst>
                </p14:cNvPr>
                <p14:cNvContentPartPr/>
                <p14:nvPr/>
              </p14:nvContentPartPr>
              <p14:xfrm>
                <a:off x="4012288" y="6615742"/>
                <a:ext cx="236160" cy="18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95CCBE5-718E-ED9D-1F18-272CC2D40B2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94288" y="6597742"/>
                  <a:ext cx="271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A8B0A57-8421-E98A-EF67-D1C07FC78676}"/>
                    </a:ext>
                  </a:extLst>
                </p14:cNvPr>
                <p14:cNvContentPartPr/>
                <p14:nvPr/>
              </p14:nvContentPartPr>
              <p14:xfrm>
                <a:off x="4095808" y="6522142"/>
                <a:ext cx="360" cy="200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A8B0A57-8421-E98A-EF67-D1C07FC786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78168" y="6504142"/>
                  <a:ext cx="36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8D0F5BA-8753-08A2-F70C-B08698A5FC6D}"/>
                    </a:ext>
                  </a:extLst>
                </p14:cNvPr>
                <p14:cNvContentPartPr/>
                <p14:nvPr/>
              </p14:nvContentPartPr>
              <p14:xfrm>
                <a:off x="4308928" y="6465982"/>
                <a:ext cx="11160" cy="200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8D0F5BA-8753-08A2-F70C-B08698A5FC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91288" y="6448342"/>
                  <a:ext cx="468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15C605E-4CA8-3F6F-8C4E-FB503FA5A1BA}"/>
              </a:ext>
            </a:extLst>
          </p:cNvPr>
          <p:cNvGrpSpPr/>
          <p:nvPr/>
        </p:nvGrpSpPr>
        <p:grpSpPr>
          <a:xfrm>
            <a:off x="8309280" y="4941992"/>
            <a:ext cx="709920" cy="577528"/>
            <a:chOff x="3047848" y="6294622"/>
            <a:chExt cx="709920" cy="57752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6816A76-7955-F286-0B7A-36D14EF7880B}"/>
                    </a:ext>
                  </a:extLst>
                </p14:cNvPr>
                <p14:cNvContentPartPr/>
                <p14:nvPr/>
              </p14:nvContentPartPr>
              <p14:xfrm>
                <a:off x="3125608" y="6494150"/>
                <a:ext cx="19800" cy="378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6816A76-7955-F286-0B7A-36D14EF7880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07968" y="6476150"/>
                  <a:ext cx="554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87722E9-EA9B-BFBB-BA28-0F59BFC43C34}"/>
                    </a:ext>
                  </a:extLst>
                </p14:cNvPr>
                <p14:cNvContentPartPr/>
                <p14:nvPr/>
              </p14:nvContentPartPr>
              <p14:xfrm>
                <a:off x="3303088" y="6663622"/>
                <a:ext cx="153000" cy="45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87722E9-EA9B-BFBB-BA28-0F59BFC43C3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85088" y="6645982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2D2CA3F-C889-D01E-427C-06734A94FBF2}"/>
                    </a:ext>
                  </a:extLst>
                </p14:cNvPr>
                <p14:cNvContentPartPr/>
                <p14:nvPr/>
              </p14:nvContentPartPr>
              <p14:xfrm>
                <a:off x="3442768" y="6795382"/>
                <a:ext cx="185400" cy="53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2D2CA3F-C889-D01E-427C-06734A94FBF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24768" y="6777382"/>
                  <a:ext cx="221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9B13248-A55F-506E-B3A7-35ED662469EA}"/>
                    </a:ext>
                  </a:extLst>
                </p14:cNvPr>
                <p14:cNvContentPartPr/>
                <p14:nvPr/>
              </p14:nvContentPartPr>
              <p14:xfrm>
                <a:off x="3722488" y="6606022"/>
                <a:ext cx="360" cy="185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9B13248-A55F-506E-B3A7-35ED662469E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4848" y="6588022"/>
                  <a:ext cx="3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4A5A17D-1EB2-3336-DB9D-0C49631E66B6}"/>
                    </a:ext>
                  </a:extLst>
                </p14:cNvPr>
                <p14:cNvContentPartPr/>
                <p14:nvPr/>
              </p14:nvContentPartPr>
              <p14:xfrm>
                <a:off x="3648688" y="6446542"/>
                <a:ext cx="109080" cy="96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4A5A17D-1EB2-3336-DB9D-0C49631E66B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30688" y="6428542"/>
                  <a:ext cx="144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4D2D94F-6DF0-DD8B-9282-21D31A55767E}"/>
                    </a:ext>
                  </a:extLst>
                </p14:cNvPr>
                <p14:cNvContentPartPr/>
                <p14:nvPr/>
              </p14:nvContentPartPr>
              <p14:xfrm>
                <a:off x="3047848" y="6294622"/>
                <a:ext cx="128880" cy="1267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4D2D94F-6DF0-DD8B-9282-21D31A5576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30208" y="6276622"/>
                  <a:ext cx="16452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E9945DF3-A1AA-9F51-E045-4FFACFC6934A}"/>
              </a:ext>
            </a:extLst>
          </p:cNvPr>
          <p:cNvGrpSpPr/>
          <p:nvPr/>
        </p:nvGrpSpPr>
        <p:grpSpPr>
          <a:xfrm>
            <a:off x="7146480" y="1526040"/>
            <a:ext cx="4816080" cy="3371040"/>
            <a:chOff x="1885048" y="2878670"/>
            <a:chExt cx="4816080" cy="33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C238550-978D-E4CF-023C-3ADE98A8AD7A}"/>
                    </a:ext>
                  </a:extLst>
                </p14:cNvPr>
                <p14:cNvContentPartPr/>
                <p14:nvPr/>
              </p14:nvContentPartPr>
              <p14:xfrm>
                <a:off x="1948048" y="3432350"/>
                <a:ext cx="207360" cy="1238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C238550-978D-E4CF-023C-3ADE98A8AD7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30048" y="3414350"/>
                  <a:ext cx="243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D41A468-6115-B046-E966-8839C309C07E}"/>
                    </a:ext>
                  </a:extLst>
                </p14:cNvPr>
                <p14:cNvContentPartPr/>
                <p14:nvPr/>
              </p14:nvContentPartPr>
              <p14:xfrm>
                <a:off x="2196088" y="3269630"/>
                <a:ext cx="138600" cy="3373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D41A468-6115-B046-E966-8839C309C07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78448" y="3251990"/>
                  <a:ext cx="174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52D0FC6-4392-B875-D9FC-24B16C3F8DC5}"/>
                    </a:ext>
                  </a:extLst>
                </p14:cNvPr>
                <p14:cNvContentPartPr/>
                <p14:nvPr/>
              </p14:nvContentPartPr>
              <p14:xfrm>
                <a:off x="2421088" y="3493550"/>
                <a:ext cx="20520" cy="112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52D0FC6-4392-B875-D9FC-24B16C3F8DC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03448" y="3475550"/>
                  <a:ext cx="56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C33ACEB-9FD8-814E-3377-83E54BEB387C}"/>
                    </a:ext>
                  </a:extLst>
                </p14:cNvPr>
                <p14:cNvContentPartPr/>
                <p14:nvPr/>
              </p14:nvContentPartPr>
              <p14:xfrm>
                <a:off x="2386888" y="3348110"/>
                <a:ext cx="105480" cy="95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C33ACEB-9FD8-814E-3377-83E54BEB387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69248" y="3330110"/>
                  <a:ext cx="141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429EA8B-73B0-D952-5C53-3030CEFF3798}"/>
                    </a:ext>
                  </a:extLst>
                </p14:cNvPr>
                <p14:cNvContentPartPr/>
                <p14:nvPr/>
              </p14:nvContentPartPr>
              <p14:xfrm>
                <a:off x="2596768" y="3254510"/>
                <a:ext cx="257040" cy="381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429EA8B-73B0-D952-5C53-3030CEFF37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78768" y="3236510"/>
                  <a:ext cx="2926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27ABDA1-B7E0-F770-D897-9BAFD64FC196}"/>
                    </a:ext>
                  </a:extLst>
                </p14:cNvPr>
                <p14:cNvContentPartPr/>
                <p14:nvPr/>
              </p14:nvContentPartPr>
              <p14:xfrm>
                <a:off x="1885048" y="3010790"/>
                <a:ext cx="16560" cy="1839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27ABDA1-B7E0-F770-D897-9BAFD64FC1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67408" y="2992790"/>
                  <a:ext cx="52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7FC49B2-4CFB-4E84-A989-DCA3E29D16F7}"/>
                    </a:ext>
                  </a:extLst>
                </p14:cNvPr>
                <p14:cNvContentPartPr/>
                <p14:nvPr/>
              </p14:nvContentPartPr>
              <p14:xfrm>
                <a:off x="1923928" y="2878670"/>
                <a:ext cx="80640" cy="93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7FC49B2-4CFB-4E84-A989-DCA3E29D16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06288" y="2861030"/>
                  <a:ext cx="116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FB1CEA6-C25F-649B-EF58-1C06C1718E6C}"/>
                    </a:ext>
                  </a:extLst>
                </p14:cNvPr>
                <p14:cNvContentPartPr/>
                <p14:nvPr/>
              </p14:nvContentPartPr>
              <p14:xfrm>
                <a:off x="2031928" y="3015110"/>
                <a:ext cx="154080" cy="381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FB1CEA6-C25F-649B-EF58-1C06C1718E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14288" y="2997470"/>
                  <a:ext cx="189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2560DFC-8779-DD23-7AD7-870B8C7DFD65}"/>
                    </a:ext>
                  </a:extLst>
                </p14:cNvPr>
                <p14:cNvContentPartPr/>
                <p14:nvPr/>
              </p14:nvContentPartPr>
              <p14:xfrm>
                <a:off x="2050288" y="3111590"/>
                <a:ext cx="109800" cy="22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2560DFC-8779-DD23-7AD7-870B8C7DFD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32288" y="3093590"/>
                  <a:ext cx="145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8310176-E107-4DC8-62B8-DB45CA5872EB}"/>
                    </a:ext>
                  </a:extLst>
                </p14:cNvPr>
                <p14:cNvContentPartPr/>
                <p14:nvPr/>
              </p14:nvContentPartPr>
              <p14:xfrm>
                <a:off x="2261248" y="2906030"/>
                <a:ext cx="110520" cy="132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8310176-E107-4DC8-62B8-DB45CA5872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43248" y="2888390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31FB643-7E61-6540-941B-9554E214851B}"/>
                    </a:ext>
                  </a:extLst>
                </p14:cNvPr>
                <p14:cNvContentPartPr/>
                <p14:nvPr/>
              </p14:nvContentPartPr>
              <p14:xfrm>
                <a:off x="3221008" y="3112670"/>
                <a:ext cx="220680" cy="722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31FB643-7E61-6540-941B-9554E214851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03368" y="3094670"/>
                  <a:ext cx="25632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9F505C7-9516-A62B-4BAB-AB49E6425BC0}"/>
                    </a:ext>
                  </a:extLst>
                </p14:cNvPr>
                <p14:cNvContentPartPr/>
                <p14:nvPr/>
              </p14:nvContentPartPr>
              <p14:xfrm>
                <a:off x="3604048" y="3480950"/>
                <a:ext cx="12240" cy="169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9F505C7-9516-A62B-4BAB-AB49E6425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86048" y="3462950"/>
                  <a:ext cx="47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F3BEAE7-C8EA-3186-08C9-5460AE80E7AB}"/>
                    </a:ext>
                  </a:extLst>
                </p14:cNvPr>
                <p14:cNvContentPartPr/>
                <p14:nvPr/>
              </p14:nvContentPartPr>
              <p14:xfrm>
                <a:off x="3579928" y="3210590"/>
                <a:ext cx="109080" cy="128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F3BEAE7-C8EA-3186-08C9-5460AE80E7A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61928" y="3192950"/>
                  <a:ext cx="144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AD228C9-811A-C720-DCF7-F9D5FC986640}"/>
                    </a:ext>
                  </a:extLst>
                </p14:cNvPr>
                <p14:cNvContentPartPr/>
                <p14:nvPr/>
              </p14:nvContentPartPr>
              <p14:xfrm>
                <a:off x="3833008" y="3313910"/>
                <a:ext cx="259560" cy="483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AD228C9-811A-C720-DCF7-F9D5FC9866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15368" y="3296270"/>
                  <a:ext cx="2952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F26C3B4-A8D3-0513-CDE9-459D8E79D4C7}"/>
                    </a:ext>
                  </a:extLst>
                </p14:cNvPr>
                <p14:cNvContentPartPr/>
                <p14:nvPr/>
              </p14:nvContentPartPr>
              <p14:xfrm>
                <a:off x="4276528" y="3302750"/>
                <a:ext cx="142560" cy="312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F26C3B4-A8D3-0513-CDE9-459D8E79D4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58888" y="3285110"/>
                  <a:ext cx="1782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DC94D1A-E740-0983-C041-332B87E65F67}"/>
                    </a:ext>
                  </a:extLst>
                </p14:cNvPr>
                <p14:cNvContentPartPr/>
                <p14:nvPr/>
              </p14:nvContentPartPr>
              <p14:xfrm>
                <a:off x="4521328" y="3440630"/>
                <a:ext cx="186480" cy="2332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DC94D1A-E740-0983-C041-332B87E65F6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03328" y="3422630"/>
                  <a:ext cx="222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127DD16-20FF-CF3B-BA60-53D411BB9C44}"/>
                    </a:ext>
                  </a:extLst>
                </p14:cNvPr>
                <p14:cNvContentPartPr/>
                <p14:nvPr/>
              </p14:nvContentPartPr>
              <p14:xfrm>
                <a:off x="4838128" y="3210590"/>
                <a:ext cx="194760" cy="5810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127DD16-20FF-CF3B-BA60-53D411BB9C4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20128" y="3192590"/>
                  <a:ext cx="2304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D93B520-C259-FFE9-0DD1-40086713ADC7}"/>
                    </a:ext>
                  </a:extLst>
                </p14:cNvPr>
                <p14:cNvContentPartPr/>
                <p14:nvPr/>
              </p14:nvContentPartPr>
              <p14:xfrm>
                <a:off x="5113528" y="3396710"/>
                <a:ext cx="166320" cy="3103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D93B520-C259-FFE9-0DD1-40086713ADC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95888" y="3378710"/>
                  <a:ext cx="201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0476E01-78AA-9FBB-F2A9-FDB170D86D27}"/>
                    </a:ext>
                  </a:extLst>
                </p14:cNvPr>
                <p14:cNvContentPartPr/>
                <p14:nvPr/>
              </p14:nvContentPartPr>
              <p14:xfrm>
                <a:off x="5089048" y="3498230"/>
                <a:ext cx="432720" cy="1281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0476E01-78AA-9FBB-F2A9-FDB170D86D2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71048" y="3480590"/>
                  <a:ext cx="468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39C6528-7876-B04E-C417-32BB4884D0F0}"/>
                    </a:ext>
                  </a:extLst>
                </p14:cNvPr>
                <p14:cNvContentPartPr/>
                <p14:nvPr/>
              </p14:nvContentPartPr>
              <p14:xfrm>
                <a:off x="5577928" y="3410390"/>
                <a:ext cx="198000" cy="2707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39C6528-7876-B04E-C417-32BB4884D0F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59928" y="3392750"/>
                  <a:ext cx="233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1817660-F88D-0DB8-4301-42E48D19FFF6}"/>
                    </a:ext>
                  </a:extLst>
                </p14:cNvPr>
                <p14:cNvContentPartPr/>
                <p14:nvPr/>
              </p14:nvContentPartPr>
              <p14:xfrm>
                <a:off x="5810848" y="3312470"/>
                <a:ext cx="140760" cy="4701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1817660-F88D-0DB8-4301-42E48D19FF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92848" y="3294830"/>
                  <a:ext cx="1764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7E938A2-2998-E889-9F7F-0CBD7FD01223}"/>
                    </a:ext>
                  </a:extLst>
                </p14:cNvPr>
                <p14:cNvContentPartPr/>
                <p14:nvPr/>
              </p14:nvContentPartPr>
              <p14:xfrm>
                <a:off x="5987968" y="3269630"/>
                <a:ext cx="186480" cy="7772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7E938A2-2998-E889-9F7F-0CBD7FD012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70328" y="3251990"/>
                  <a:ext cx="22212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49AD54D-8713-84C7-813D-1E651DC97AB9}"/>
                    </a:ext>
                  </a:extLst>
                </p14:cNvPr>
                <p14:cNvContentPartPr/>
                <p14:nvPr/>
              </p14:nvContentPartPr>
              <p14:xfrm>
                <a:off x="6444088" y="3667070"/>
                <a:ext cx="57600" cy="550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49AD54D-8713-84C7-813D-1E651DC97A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26088" y="3649070"/>
                  <a:ext cx="93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EAF4BF3-8507-1023-3BE9-8F6A7CD001E3}"/>
                    </a:ext>
                  </a:extLst>
                </p14:cNvPr>
                <p14:cNvContentPartPr/>
                <p14:nvPr/>
              </p14:nvContentPartPr>
              <p14:xfrm>
                <a:off x="6392968" y="3875870"/>
                <a:ext cx="53280" cy="31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EAF4BF3-8507-1023-3BE9-8F6A7CD001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74968" y="3858230"/>
                  <a:ext cx="88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5AC8218-A349-4DE0-6E4A-5C17BE5988B7}"/>
                    </a:ext>
                  </a:extLst>
                </p14:cNvPr>
                <p14:cNvContentPartPr/>
                <p14:nvPr/>
              </p14:nvContentPartPr>
              <p14:xfrm>
                <a:off x="2796208" y="4142270"/>
                <a:ext cx="188640" cy="3805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5AC8218-A349-4DE0-6E4A-5C17BE5988B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78208" y="4124630"/>
                  <a:ext cx="224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AF5023B-1125-3E1F-9EDC-09C32CF0F2CA}"/>
                    </a:ext>
                  </a:extLst>
                </p14:cNvPr>
                <p14:cNvContentPartPr/>
                <p14:nvPr/>
              </p14:nvContentPartPr>
              <p14:xfrm>
                <a:off x="2997448" y="4004390"/>
                <a:ext cx="60480" cy="59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AF5023B-1125-3E1F-9EDC-09C32CF0F2C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79448" y="3986390"/>
                  <a:ext cx="96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A65489D-D09D-B821-7E76-66571812A1A0}"/>
                    </a:ext>
                  </a:extLst>
                </p14:cNvPr>
                <p14:cNvContentPartPr/>
                <p14:nvPr/>
              </p14:nvContentPartPr>
              <p14:xfrm>
                <a:off x="3178888" y="4205990"/>
                <a:ext cx="114840" cy="93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A65489D-D09D-B821-7E76-66571812A1A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61248" y="4187990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24D754B-FA35-B804-22F0-C6E37D06F667}"/>
                    </a:ext>
                  </a:extLst>
                </p14:cNvPr>
                <p14:cNvContentPartPr/>
                <p14:nvPr/>
              </p14:nvContentPartPr>
              <p14:xfrm>
                <a:off x="3168088" y="4332350"/>
                <a:ext cx="137160" cy="17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24D754B-FA35-B804-22F0-C6E37D06F66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50448" y="4314710"/>
                  <a:ext cx="172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6AD63C9-0BBD-49B3-57BC-EF3922586AC5}"/>
                    </a:ext>
                  </a:extLst>
                </p14:cNvPr>
                <p14:cNvContentPartPr/>
                <p14:nvPr/>
              </p14:nvContentPartPr>
              <p14:xfrm>
                <a:off x="3480208" y="4154150"/>
                <a:ext cx="116280" cy="1796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6AD63C9-0BBD-49B3-57BC-EF3922586AC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62208" y="4136510"/>
                  <a:ext cx="151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70FC858-B87B-E7B3-B832-7B89F4745750}"/>
                    </a:ext>
                  </a:extLst>
                </p14:cNvPr>
                <p14:cNvContentPartPr/>
                <p14:nvPr/>
              </p14:nvContentPartPr>
              <p14:xfrm>
                <a:off x="2900248" y="4797470"/>
                <a:ext cx="196200" cy="1231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70FC858-B87B-E7B3-B832-7B89F474575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82248" y="4779830"/>
                  <a:ext cx="231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647358C-0C98-B989-D94B-E6981B6CA953}"/>
                    </a:ext>
                  </a:extLst>
                </p14:cNvPr>
                <p14:cNvContentPartPr/>
                <p14:nvPr/>
              </p14:nvContentPartPr>
              <p14:xfrm>
                <a:off x="3123088" y="4652750"/>
                <a:ext cx="140760" cy="302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647358C-0C98-B989-D94B-E6981B6CA95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05088" y="4634750"/>
                  <a:ext cx="176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8AAC6D2-DD79-E410-0FC7-E2D0FEE289A3}"/>
                    </a:ext>
                  </a:extLst>
                </p14:cNvPr>
                <p14:cNvContentPartPr/>
                <p14:nvPr/>
              </p14:nvContentPartPr>
              <p14:xfrm>
                <a:off x="3361048" y="4847510"/>
                <a:ext cx="22320" cy="1220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8AAC6D2-DD79-E410-0FC7-E2D0FEE289A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43408" y="4829510"/>
                  <a:ext cx="57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69681FF-6D4A-0712-EBDC-2294B8BC6B05}"/>
                    </a:ext>
                  </a:extLst>
                </p14:cNvPr>
                <p14:cNvContentPartPr/>
                <p14:nvPr/>
              </p14:nvContentPartPr>
              <p14:xfrm>
                <a:off x="3383728" y="4716830"/>
                <a:ext cx="54360" cy="748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69681FF-6D4A-0712-EBDC-2294B8BC6B0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66088" y="4699190"/>
                  <a:ext cx="90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D5DF2AC-6FF7-15A4-95C3-1F5067C6FDE9}"/>
                    </a:ext>
                  </a:extLst>
                </p14:cNvPr>
                <p14:cNvContentPartPr/>
                <p14:nvPr/>
              </p14:nvContentPartPr>
              <p14:xfrm>
                <a:off x="3560128" y="4678670"/>
                <a:ext cx="210240" cy="273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D5DF2AC-6FF7-15A4-95C3-1F5067C6FD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42488" y="4661030"/>
                  <a:ext cx="245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40AB144-0D40-D6E7-8F8B-236CE2244A7C}"/>
                    </a:ext>
                  </a:extLst>
                </p14:cNvPr>
                <p14:cNvContentPartPr/>
                <p14:nvPr/>
              </p14:nvContentPartPr>
              <p14:xfrm>
                <a:off x="4002928" y="4286990"/>
                <a:ext cx="221760" cy="8805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40AB144-0D40-D6E7-8F8B-236CE2244A7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84928" y="4269350"/>
                  <a:ext cx="25740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81FA74F-0BBB-3DD9-C4C7-7A0DB877AA5A}"/>
                    </a:ext>
                  </a:extLst>
                </p14:cNvPr>
                <p14:cNvContentPartPr/>
                <p14:nvPr/>
              </p14:nvContentPartPr>
              <p14:xfrm>
                <a:off x="4280128" y="4669310"/>
                <a:ext cx="165600" cy="3243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81FA74F-0BBB-3DD9-C4C7-7A0DB877AA5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62128" y="4651670"/>
                  <a:ext cx="2012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3A5691C-67F9-7AB3-3B52-94959F9F228B}"/>
                    </a:ext>
                  </a:extLst>
                </p14:cNvPr>
                <p14:cNvContentPartPr/>
                <p14:nvPr/>
              </p14:nvContentPartPr>
              <p14:xfrm>
                <a:off x="4479928" y="4465910"/>
                <a:ext cx="90000" cy="89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3A5691C-67F9-7AB3-3B52-94959F9F228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461928" y="4448270"/>
                  <a:ext cx="125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40CC6AC-2304-676B-FE5E-89A4D60EDAA9}"/>
                    </a:ext>
                  </a:extLst>
                </p14:cNvPr>
                <p14:cNvContentPartPr/>
                <p14:nvPr/>
              </p14:nvContentPartPr>
              <p14:xfrm>
                <a:off x="4686928" y="4539350"/>
                <a:ext cx="195480" cy="4561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40CC6AC-2304-676B-FE5E-89A4D60EDAA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669288" y="4521710"/>
                  <a:ext cx="2311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3184A8D-503D-D8C5-E055-E75BE71968F5}"/>
                    </a:ext>
                  </a:extLst>
                </p14:cNvPr>
                <p14:cNvContentPartPr/>
                <p14:nvPr/>
              </p14:nvContentPartPr>
              <p14:xfrm>
                <a:off x="5167888" y="4653110"/>
                <a:ext cx="93600" cy="243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3184A8D-503D-D8C5-E055-E75BE71968F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50248" y="4635110"/>
                  <a:ext cx="129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372BB9E-2C76-CE8E-FC28-095629F348B4}"/>
                    </a:ext>
                  </a:extLst>
                </p14:cNvPr>
                <p14:cNvContentPartPr/>
                <p14:nvPr/>
              </p14:nvContentPartPr>
              <p14:xfrm>
                <a:off x="5229088" y="4634390"/>
                <a:ext cx="178200" cy="2145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372BB9E-2C76-CE8E-FC28-095629F348B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11088" y="4616390"/>
                  <a:ext cx="213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D340503-B788-7906-0C18-9041CA89C13C}"/>
                    </a:ext>
                  </a:extLst>
                </p14:cNvPr>
                <p14:cNvContentPartPr/>
                <p14:nvPr/>
              </p14:nvContentPartPr>
              <p14:xfrm>
                <a:off x="5132248" y="4659230"/>
                <a:ext cx="423360" cy="1360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D340503-B788-7906-0C18-9041CA89C13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114248" y="4641230"/>
                  <a:ext cx="459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250C628-E354-1B0E-5F03-59CF457D8FBC}"/>
                    </a:ext>
                  </a:extLst>
                </p14:cNvPr>
                <p14:cNvContentPartPr/>
                <p14:nvPr/>
              </p14:nvContentPartPr>
              <p14:xfrm>
                <a:off x="5633368" y="4634390"/>
                <a:ext cx="70200" cy="2347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250C628-E354-1B0E-5F03-59CF457D8FB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15728" y="4616390"/>
                  <a:ext cx="105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283676B-1980-D48F-4DAD-C7C8205D3123}"/>
                    </a:ext>
                  </a:extLst>
                </p14:cNvPr>
                <p14:cNvContentPartPr/>
                <p14:nvPr/>
              </p14:nvContentPartPr>
              <p14:xfrm>
                <a:off x="5608168" y="4689470"/>
                <a:ext cx="202320" cy="1350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283676B-1980-D48F-4DAD-C7C8205D312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90168" y="4671470"/>
                  <a:ext cx="237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AC00BE8-D435-1F89-502C-86F67C67F171}"/>
                    </a:ext>
                  </a:extLst>
                </p14:cNvPr>
                <p14:cNvContentPartPr/>
                <p14:nvPr/>
              </p14:nvContentPartPr>
              <p14:xfrm>
                <a:off x="5859808" y="4492550"/>
                <a:ext cx="191520" cy="4363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AC00BE8-D435-1F89-502C-86F67C67F1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42168" y="4474550"/>
                  <a:ext cx="2271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D3457E0-8100-F646-9193-CE555502EE45}"/>
                    </a:ext>
                  </a:extLst>
                </p14:cNvPr>
                <p14:cNvContentPartPr/>
                <p14:nvPr/>
              </p14:nvContentPartPr>
              <p14:xfrm>
                <a:off x="6151048" y="4640510"/>
                <a:ext cx="87840" cy="2062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D3457E0-8100-F646-9193-CE555502EE4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133048" y="4622510"/>
                  <a:ext cx="123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576612E-4D3C-09FA-2C2F-6FAB18819AFE}"/>
                    </a:ext>
                  </a:extLst>
                </p14:cNvPr>
                <p14:cNvContentPartPr/>
                <p14:nvPr/>
              </p14:nvContentPartPr>
              <p14:xfrm>
                <a:off x="6273088" y="4502630"/>
                <a:ext cx="24120" cy="80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576612E-4D3C-09FA-2C2F-6FAB18819AF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55448" y="4484990"/>
                  <a:ext cx="59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6A312C2-ADF9-CA88-5084-5B9A4ED397E1}"/>
                    </a:ext>
                  </a:extLst>
                </p14:cNvPr>
                <p14:cNvContentPartPr/>
                <p14:nvPr/>
              </p14:nvContentPartPr>
              <p14:xfrm>
                <a:off x="6234928" y="4446830"/>
                <a:ext cx="225720" cy="438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6A312C2-ADF9-CA88-5084-5B9A4ED397E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17288" y="4428830"/>
                  <a:ext cx="2613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CE4927A-E942-22D6-7098-3307E936C8EC}"/>
                    </a:ext>
                  </a:extLst>
                </p14:cNvPr>
                <p14:cNvContentPartPr/>
                <p14:nvPr/>
              </p14:nvContentPartPr>
              <p14:xfrm>
                <a:off x="6388288" y="4303190"/>
                <a:ext cx="312840" cy="9572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CE4927A-E942-22D6-7098-3307E936C8E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370288" y="4285550"/>
                  <a:ext cx="34848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EDD2F2F-AC98-9848-B230-45C398F616EB}"/>
                    </a:ext>
                  </a:extLst>
                </p14:cNvPr>
                <p14:cNvContentPartPr/>
                <p14:nvPr/>
              </p14:nvContentPartPr>
              <p14:xfrm>
                <a:off x="3926248" y="5483270"/>
                <a:ext cx="15120" cy="3686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EDD2F2F-AC98-9848-B230-45C398F616E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08248" y="5465630"/>
                  <a:ext cx="507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D8794BE-360A-9354-1A32-45CB00388CC3}"/>
                    </a:ext>
                  </a:extLst>
                </p14:cNvPr>
                <p14:cNvContentPartPr/>
                <p14:nvPr/>
              </p14:nvContentPartPr>
              <p14:xfrm>
                <a:off x="3935608" y="5426030"/>
                <a:ext cx="115920" cy="1555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D8794BE-360A-9354-1A32-45CB00388CC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917608" y="5408390"/>
                  <a:ext cx="151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D262060-ED29-9A0D-F2CF-1EF1803A68C5}"/>
                    </a:ext>
                  </a:extLst>
                </p14:cNvPr>
                <p14:cNvContentPartPr/>
                <p14:nvPr/>
              </p14:nvContentPartPr>
              <p14:xfrm>
                <a:off x="4118128" y="5473910"/>
                <a:ext cx="134640" cy="120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D262060-ED29-9A0D-F2CF-1EF1803A68C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100128" y="5455910"/>
                  <a:ext cx="170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599E9BF-EC50-7251-34A2-4296E624C005}"/>
                    </a:ext>
                  </a:extLst>
                </p14:cNvPr>
                <p14:cNvContentPartPr/>
                <p14:nvPr/>
              </p14:nvContentPartPr>
              <p14:xfrm>
                <a:off x="4346008" y="5512070"/>
                <a:ext cx="20520" cy="1051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599E9BF-EC50-7251-34A2-4296E624C00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328008" y="5494070"/>
                  <a:ext cx="56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75C0A00-05D5-A945-668C-FBCB6570E8EC}"/>
                    </a:ext>
                  </a:extLst>
                </p14:cNvPr>
                <p14:cNvContentPartPr/>
                <p14:nvPr/>
              </p14:nvContentPartPr>
              <p14:xfrm>
                <a:off x="4362568" y="5417030"/>
                <a:ext cx="38880" cy="626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75C0A00-05D5-A945-668C-FBCB6570E8E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44568" y="5399390"/>
                  <a:ext cx="74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0316B32-57F5-E231-CBFE-797D25DE76BB}"/>
                    </a:ext>
                  </a:extLst>
                </p14:cNvPr>
                <p14:cNvContentPartPr/>
                <p14:nvPr/>
              </p14:nvContentPartPr>
              <p14:xfrm>
                <a:off x="4460128" y="5495510"/>
                <a:ext cx="107640" cy="1346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0316B32-57F5-E231-CBFE-797D25DE76B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42488" y="5477510"/>
                  <a:ext cx="143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C88C89A-462D-96BF-EBA0-AEF0CB841611}"/>
                    </a:ext>
                  </a:extLst>
                </p14:cNvPr>
                <p14:cNvContentPartPr/>
                <p14:nvPr/>
              </p14:nvContentPartPr>
              <p14:xfrm>
                <a:off x="4691608" y="5298590"/>
                <a:ext cx="41400" cy="3164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C88C89A-462D-96BF-EBA0-AEF0CB8416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73968" y="5280590"/>
                  <a:ext cx="7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FA7CE1F-AD08-91FE-4487-72CB5CFBAEDE}"/>
                    </a:ext>
                  </a:extLst>
                </p14:cNvPr>
                <p14:cNvContentPartPr/>
                <p14:nvPr/>
              </p14:nvContentPartPr>
              <p14:xfrm>
                <a:off x="4685488" y="5452310"/>
                <a:ext cx="176760" cy="489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FA7CE1F-AD08-91FE-4487-72CB5CFBAED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67848" y="5434670"/>
                  <a:ext cx="212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1B61241-94EF-8680-0055-10C21DC40A59}"/>
                    </a:ext>
                  </a:extLst>
                </p14:cNvPr>
                <p14:cNvContentPartPr/>
                <p14:nvPr/>
              </p14:nvContentPartPr>
              <p14:xfrm>
                <a:off x="5081488" y="5183030"/>
                <a:ext cx="142200" cy="4687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1B61241-94EF-8680-0055-10C21DC40A5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63488" y="5165390"/>
                  <a:ext cx="1778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8E32FED-5500-7C4D-E5D6-20FE9ADA0EE4}"/>
                    </a:ext>
                  </a:extLst>
                </p14:cNvPr>
                <p14:cNvContentPartPr/>
                <p14:nvPr/>
              </p14:nvContentPartPr>
              <p14:xfrm>
                <a:off x="5370208" y="5386790"/>
                <a:ext cx="28440" cy="1515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8E32FED-5500-7C4D-E5D6-20FE9ADA0EE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352208" y="5368790"/>
                  <a:ext cx="64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D92E9B8-81A2-E6B3-6CE1-88F494BD5F8A}"/>
                    </a:ext>
                  </a:extLst>
                </p14:cNvPr>
                <p14:cNvContentPartPr/>
                <p14:nvPr/>
              </p14:nvContentPartPr>
              <p14:xfrm>
                <a:off x="5440408" y="5213270"/>
                <a:ext cx="55800" cy="770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D92E9B8-81A2-E6B3-6CE1-88F494BD5F8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22768" y="5195630"/>
                  <a:ext cx="9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1925C07-8D1E-025A-604F-1DFA57787D37}"/>
                    </a:ext>
                  </a:extLst>
                </p14:cNvPr>
                <p14:cNvContentPartPr/>
                <p14:nvPr/>
              </p14:nvContentPartPr>
              <p14:xfrm>
                <a:off x="5539768" y="5123270"/>
                <a:ext cx="138240" cy="4802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1925C07-8D1E-025A-604F-1DFA57787D3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21768" y="5105630"/>
                  <a:ext cx="1738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BC248B0-A005-4AAB-DB15-7CB7F335EAFD}"/>
                    </a:ext>
                  </a:extLst>
                </p14:cNvPr>
                <p14:cNvContentPartPr/>
                <p14:nvPr/>
              </p14:nvContentPartPr>
              <p14:xfrm>
                <a:off x="3940288" y="6014630"/>
                <a:ext cx="130680" cy="2350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BC248B0-A005-4AAB-DB15-7CB7F335EAF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922648" y="5996630"/>
                  <a:ext cx="166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9550EFE-A6EF-4A16-7311-527C92B61356}"/>
                    </a:ext>
                  </a:extLst>
                </p14:cNvPr>
                <p14:cNvContentPartPr/>
                <p14:nvPr/>
              </p14:nvContentPartPr>
              <p14:xfrm>
                <a:off x="4101568" y="5819510"/>
                <a:ext cx="50760" cy="615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9550EFE-A6EF-4A16-7311-527C92B6135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83928" y="5801870"/>
                  <a:ext cx="86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9716A10-BE81-1F16-7CBE-E7D65712A96E}"/>
                    </a:ext>
                  </a:extLst>
                </p14:cNvPr>
                <p14:cNvContentPartPr/>
                <p14:nvPr/>
              </p14:nvContentPartPr>
              <p14:xfrm>
                <a:off x="4331608" y="5971790"/>
                <a:ext cx="99720" cy="414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9716A10-BE81-1F16-7CBE-E7D65712A96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13968" y="5954150"/>
                  <a:ext cx="135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15145FC-FCC8-28E2-90DF-45B8FCF94D3D}"/>
                    </a:ext>
                  </a:extLst>
                </p14:cNvPr>
                <p14:cNvContentPartPr/>
                <p14:nvPr/>
              </p14:nvContentPartPr>
              <p14:xfrm>
                <a:off x="4338808" y="6057830"/>
                <a:ext cx="102240" cy="61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15145FC-FCC8-28E2-90DF-45B8FCF94D3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320808" y="6039830"/>
                  <a:ext cx="137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577B639-4A8C-3087-F839-46E289DAB7FC}"/>
                    </a:ext>
                  </a:extLst>
                </p14:cNvPr>
                <p14:cNvContentPartPr/>
                <p14:nvPr/>
              </p14:nvContentPartPr>
              <p14:xfrm>
                <a:off x="4545808" y="5949110"/>
                <a:ext cx="129240" cy="2646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577B639-4A8C-3087-F839-46E289DAB7F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27808" y="5931110"/>
                  <a:ext cx="164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DC9DC4E-92E1-5CC6-84F0-B00B54969B62}"/>
                    </a:ext>
                  </a:extLst>
                </p14:cNvPr>
                <p14:cNvContentPartPr/>
                <p14:nvPr/>
              </p14:nvContentPartPr>
              <p14:xfrm>
                <a:off x="4685488" y="5777390"/>
                <a:ext cx="40680" cy="66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DC9DC4E-92E1-5CC6-84F0-B00B54969B6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67848" y="5759390"/>
                  <a:ext cx="76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9A6D1A5-EEA2-6DA1-F9C5-4F5F1C804B55}"/>
                    </a:ext>
                  </a:extLst>
                </p14:cNvPr>
                <p14:cNvContentPartPr/>
                <p14:nvPr/>
              </p14:nvContentPartPr>
              <p14:xfrm>
                <a:off x="4819408" y="5901590"/>
                <a:ext cx="194760" cy="1886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9A6D1A5-EEA2-6DA1-F9C5-4F5F1C804B5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801408" y="5883590"/>
                  <a:ext cx="230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0CCF7AF-5E6C-39D1-1DDB-FAB012D72C83}"/>
                    </a:ext>
                  </a:extLst>
                </p14:cNvPr>
                <p14:cNvContentPartPr/>
                <p14:nvPr/>
              </p14:nvContentPartPr>
              <p14:xfrm>
                <a:off x="5222968" y="5847950"/>
                <a:ext cx="25920" cy="2260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0CCF7AF-5E6C-39D1-1DDB-FAB012D72C8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04968" y="5830310"/>
                  <a:ext cx="61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BE0E0AC-58D5-8CC8-0E59-6F4870AD8D09}"/>
                    </a:ext>
                  </a:extLst>
                </p14:cNvPr>
                <p14:cNvContentPartPr/>
                <p14:nvPr/>
              </p14:nvContentPartPr>
              <p14:xfrm>
                <a:off x="2676328" y="5069902"/>
                <a:ext cx="1205280" cy="10976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BE0E0AC-58D5-8CC8-0E59-6F4870AD8D0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658688" y="5052262"/>
                  <a:ext cx="1240920" cy="11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1041964-B7EA-E763-AAA0-509A5A7F90D3}"/>
                    </a:ext>
                  </a:extLst>
                </p14:cNvPr>
                <p14:cNvContentPartPr/>
                <p14:nvPr/>
              </p14:nvContentPartPr>
              <p14:xfrm>
                <a:off x="2398048" y="5002582"/>
                <a:ext cx="537480" cy="1558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1041964-B7EA-E763-AAA0-509A5A7F90D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380048" y="4984942"/>
                  <a:ext cx="57312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AB8625CC-47FB-C315-A671-92701EF66E22}"/>
                  </a:ext>
                </a:extLst>
              </p14:cNvPr>
              <p14:cNvContentPartPr/>
              <p14:nvPr/>
            </p14:nvContentPartPr>
            <p14:xfrm>
              <a:off x="2017417" y="4259996"/>
              <a:ext cx="394560" cy="3992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AB8625CC-47FB-C315-A671-92701EF66E22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999777" y="4242356"/>
                <a:ext cx="4302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96071BA-E47C-18AF-50C2-347C5C8932D0}"/>
                  </a:ext>
                </a:extLst>
              </p14:cNvPr>
              <p14:cNvContentPartPr/>
              <p14:nvPr/>
            </p14:nvContentPartPr>
            <p14:xfrm>
              <a:off x="973777" y="4549436"/>
              <a:ext cx="136440" cy="2188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96071BA-E47C-18AF-50C2-347C5C8932D0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55777" y="4531436"/>
                <a:ext cx="172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72A947EE-647C-7022-9FC7-586C04394001}"/>
                  </a:ext>
                </a:extLst>
              </p14:cNvPr>
              <p14:cNvContentPartPr/>
              <p14:nvPr/>
            </p14:nvContentPartPr>
            <p14:xfrm>
              <a:off x="1096177" y="4380956"/>
              <a:ext cx="7560" cy="5940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72A947EE-647C-7022-9FC7-586C0439400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078537" y="4363316"/>
                <a:ext cx="432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1AE91D8-6F47-C8AD-1E76-CAE98CF7BBEE}"/>
                  </a:ext>
                </a:extLst>
              </p14:cNvPr>
              <p14:cNvContentPartPr/>
              <p14:nvPr/>
            </p14:nvContentPartPr>
            <p14:xfrm>
              <a:off x="10559497" y="4285196"/>
              <a:ext cx="157680" cy="435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1AE91D8-6F47-C8AD-1E76-CAE98CF7BBE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541497" y="4267556"/>
                <a:ext cx="193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87F0C14B-3193-29D4-103C-CC9833123331}"/>
                  </a:ext>
                </a:extLst>
              </p14:cNvPr>
              <p14:cNvContentPartPr/>
              <p14:nvPr/>
            </p14:nvContentPartPr>
            <p14:xfrm>
              <a:off x="10547977" y="4389236"/>
              <a:ext cx="276840" cy="1036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87F0C14B-3193-29D4-103C-CC983312333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530337" y="4371236"/>
                <a:ext cx="3124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B047DE0-1947-29B4-4882-083589B3EE59}"/>
                  </a:ext>
                </a:extLst>
              </p14:cNvPr>
              <p14:cNvContentPartPr/>
              <p14:nvPr/>
            </p14:nvContentPartPr>
            <p14:xfrm>
              <a:off x="1734817" y="5240276"/>
              <a:ext cx="183960" cy="3027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B047DE0-1947-29B4-4882-083589B3EE59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716817" y="5222276"/>
                <a:ext cx="219600" cy="33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9DD703-0C34-6AFB-1207-4620B3158341}"/>
              </a:ext>
            </a:extLst>
          </p:cNvPr>
          <p:cNvGrpSpPr/>
          <p:nvPr/>
        </p:nvGrpSpPr>
        <p:grpSpPr>
          <a:xfrm>
            <a:off x="839137" y="4941116"/>
            <a:ext cx="330120" cy="420120"/>
            <a:chOff x="839137" y="4941116"/>
            <a:chExt cx="33012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1C996B1-4B61-8AE1-C2AB-92865FE9ADE2}"/>
                    </a:ext>
                  </a:extLst>
                </p14:cNvPr>
                <p14:cNvContentPartPr/>
                <p14:nvPr/>
              </p14:nvContentPartPr>
              <p14:xfrm>
                <a:off x="839137" y="4941116"/>
                <a:ext cx="246600" cy="439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1C996B1-4B61-8AE1-C2AB-92865FE9ADE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1497" y="4923116"/>
                  <a:ext cx="282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2DE9A50-BCA5-C63B-E5CC-EC0CD83BD5FB}"/>
                    </a:ext>
                  </a:extLst>
                </p14:cNvPr>
                <p14:cNvContentPartPr/>
                <p14:nvPr/>
              </p14:nvContentPartPr>
              <p14:xfrm>
                <a:off x="942817" y="5098796"/>
                <a:ext cx="99360" cy="2005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2DE9A50-BCA5-C63B-E5CC-EC0CD83BD5F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5177" y="5080796"/>
                  <a:ext cx="135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2FC907E-63FD-021B-1E54-4136F642CA08}"/>
                    </a:ext>
                  </a:extLst>
                </p14:cNvPr>
                <p14:cNvContentPartPr/>
                <p14:nvPr/>
              </p14:nvContentPartPr>
              <p14:xfrm>
                <a:off x="925177" y="5095916"/>
                <a:ext cx="244080" cy="2653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2FC907E-63FD-021B-1E54-4136F642CA0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07537" y="5077916"/>
                  <a:ext cx="27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408EB3F-2F99-2E74-A52E-ADD05A15B81F}"/>
              </a:ext>
            </a:extLst>
          </p:cNvPr>
          <p:cNvGrpSpPr/>
          <p:nvPr/>
        </p:nvGrpSpPr>
        <p:grpSpPr>
          <a:xfrm>
            <a:off x="2193097" y="4613876"/>
            <a:ext cx="29520" cy="35640"/>
            <a:chOff x="2193097" y="4613876"/>
            <a:chExt cx="29520" cy="3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2E16B1F-FE0E-29D1-4B96-BF3DC8347E7D}"/>
                    </a:ext>
                  </a:extLst>
                </p14:cNvPr>
                <p14:cNvContentPartPr/>
                <p14:nvPr/>
              </p14:nvContentPartPr>
              <p14:xfrm>
                <a:off x="2193097" y="4649156"/>
                <a:ext cx="360" cy="3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2E16B1F-FE0E-29D1-4B96-BF3DC8347E7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175457" y="46315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E4EDEF7-8D04-2612-DB63-48DAD752AA54}"/>
                    </a:ext>
                  </a:extLst>
                </p14:cNvPr>
                <p14:cNvContentPartPr/>
                <p14:nvPr/>
              </p14:nvContentPartPr>
              <p14:xfrm>
                <a:off x="2193097" y="4614236"/>
                <a:ext cx="27360" cy="352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E4EDEF7-8D04-2612-DB63-48DAD752AA5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175457" y="4596596"/>
                  <a:ext cx="63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1FCC60B-3FFF-4934-189C-850ADCF28E2E}"/>
                    </a:ext>
                  </a:extLst>
                </p14:cNvPr>
                <p14:cNvContentPartPr/>
                <p14:nvPr/>
              </p14:nvContentPartPr>
              <p14:xfrm>
                <a:off x="2207137" y="4613876"/>
                <a:ext cx="15480" cy="122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1FCC60B-3FFF-4934-189C-850ADCF28E2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189497" y="4595876"/>
                  <a:ext cx="511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834A717F-880D-83B3-0A1F-FF0249EE3B18}"/>
              </a:ext>
            </a:extLst>
          </p:cNvPr>
          <p:cNvGrpSpPr/>
          <p:nvPr/>
        </p:nvGrpSpPr>
        <p:grpSpPr>
          <a:xfrm>
            <a:off x="856057" y="5499836"/>
            <a:ext cx="322920" cy="435600"/>
            <a:chOff x="856057" y="5499836"/>
            <a:chExt cx="32292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DB3809B-C4E1-3F67-88EB-AF018E541CE2}"/>
                    </a:ext>
                  </a:extLst>
                </p14:cNvPr>
                <p14:cNvContentPartPr/>
                <p14:nvPr/>
              </p14:nvContentPartPr>
              <p14:xfrm>
                <a:off x="992857" y="5541236"/>
                <a:ext cx="35640" cy="2264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DB3809B-C4E1-3F67-88EB-AF018E541CE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74857" y="5523596"/>
                  <a:ext cx="7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C5297A5-173D-A986-0A95-89835C5932DD}"/>
                    </a:ext>
                  </a:extLst>
                </p14:cNvPr>
                <p14:cNvContentPartPr/>
                <p14:nvPr/>
              </p14:nvContentPartPr>
              <p14:xfrm>
                <a:off x="874417" y="5766956"/>
                <a:ext cx="304560" cy="1008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C5297A5-173D-A986-0A95-89835C5932D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56777" y="5749316"/>
                  <a:ext cx="340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EA7F2DC-9A85-7462-E899-8E36B563FE18}"/>
                    </a:ext>
                  </a:extLst>
                </p14:cNvPr>
                <p14:cNvContentPartPr/>
                <p14:nvPr/>
              </p14:nvContentPartPr>
              <p14:xfrm>
                <a:off x="1051897" y="5797556"/>
                <a:ext cx="38880" cy="295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EA7F2DC-9A85-7462-E899-8E36B563FE1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33897" y="5779916"/>
                  <a:ext cx="74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CD8BA96-AB2D-AEE1-AE29-75A301F1E686}"/>
                    </a:ext>
                  </a:extLst>
                </p14:cNvPr>
                <p14:cNvContentPartPr/>
                <p14:nvPr/>
              </p14:nvContentPartPr>
              <p14:xfrm>
                <a:off x="931657" y="5499836"/>
                <a:ext cx="70920" cy="741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CD8BA96-AB2D-AEE1-AE29-75A301F1E68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3657" y="5482196"/>
                  <a:ext cx="106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3420AC9-34BD-C98D-3EB3-C6F77F5EE63B}"/>
                    </a:ext>
                  </a:extLst>
                </p14:cNvPr>
                <p14:cNvContentPartPr/>
                <p14:nvPr/>
              </p14:nvContentPartPr>
              <p14:xfrm>
                <a:off x="856057" y="5582636"/>
                <a:ext cx="274680" cy="3528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3420AC9-34BD-C98D-3EB3-C6F77F5EE63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38417" y="5564636"/>
                  <a:ext cx="31032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C2A30CA2-AB8A-F9BE-81C8-FA57A0C50393}"/>
              </a:ext>
            </a:extLst>
          </p:cNvPr>
          <p:cNvGrpSpPr/>
          <p:nvPr/>
        </p:nvGrpSpPr>
        <p:grpSpPr>
          <a:xfrm>
            <a:off x="2645257" y="4631516"/>
            <a:ext cx="107280" cy="73800"/>
            <a:chOff x="2645257" y="4631516"/>
            <a:chExt cx="107280" cy="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9F11AB2-15F6-3A0F-6C6F-0424AB87C764}"/>
                    </a:ext>
                  </a:extLst>
                </p14:cNvPr>
                <p14:cNvContentPartPr/>
                <p14:nvPr/>
              </p14:nvContentPartPr>
              <p14:xfrm>
                <a:off x="2673697" y="4631516"/>
                <a:ext cx="78840" cy="111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9F11AB2-15F6-3A0F-6C6F-0424AB87C76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55697" y="4613516"/>
                  <a:ext cx="114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0CACCC2A-92D0-E881-D37A-424A0C4E534E}"/>
                    </a:ext>
                  </a:extLst>
                </p14:cNvPr>
                <p14:cNvContentPartPr/>
                <p14:nvPr/>
              </p14:nvContentPartPr>
              <p14:xfrm>
                <a:off x="2645257" y="4690556"/>
                <a:ext cx="106560" cy="147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0CACCC2A-92D0-E881-D37A-424A0C4E534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627617" y="4672916"/>
                  <a:ext cx="14220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28E61D7-CC7B-234B-613D-9514EB29151A}"/>
                  </a:ext>
                </a:extLst>
              </p14:cNvPr>
              <p14:cNvContentPartPr/>
              <p14:nvPr/>
            </p14:nvContentPartPr>
            <p14:xfrm>
              <a:off x="2383897" y="3289436"/>
              <a:ext cx="404280" cy="3254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28E61D7-CC7B-234B-613D-9514EB29151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366257" y="3271796"/>
                <a:ext cx="439920" cy="36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Group 362">
            <a:extLst>
              <a:ext uri="{FF2B5EF4-FFF2-40B4-BE49-F238E27FC236}">
                <a16:creationId xmlns:a16="http://schemas.microsoft.com/office/drawing/2014/main" id="{2BEF3853-9CCB-2D6A-0434-C57B703309D8}"/>
              </a:ext>
            </a:extLst>
          </p:cNvPr>
          <p:cNvGrpSpPr/>
          <p:nvPr/>
        </p:nvGrpSpPr>
        <p:grpSpPr>
          <a:xfrm>
            <a:off x="2077177" y="5094116"/>
            <a:ext cx="345600" cy="434520"/>
            <a:chOff x="2077177" y="5094116"/>
            <a:chExt cx="34560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81FAC78-5D12-FB01-0110-03E436FAF62B}"/>
                    </a:ext>
                  </a:extLst>
                </p14:cNvPr>
                <p14:cNvContentPartPr/>
                <p14:nvPr/>
              </p14:nvContentPartPr>
              <p14:xfrm>
                <a:off x="2118937" y="5094116"/>
                <a:ext cx="132480" cy="3790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81FAC78-5D12-FB01-0110-03E436FAF62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100937" y="5076116"/>
                  <a:ext cx="1681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7E2BF86-8D0E-FF4D-ECDB-FFA771B59AF5}"/>
                    </a:ext>
                  </a:extLst>
                </p14:cNvPr>
                <p14:cNvContentPartPr/>
                <p14:nvPr/>
              </p14:nvContentPartPr>
              <p14:xfrm>
                <a:off x="2077177" y="5482196"/>
                <a:ext cx="345600" cy="464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7E2BF86-8D0E-FF4D-ECDB-FFA771B59AF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059177" y="5464196"/>
                  <a:ext cx="38124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E009399E-D7AE-4BCE-2043-0062738B4535}"/>
              </a:ext>
            </a:extLst>
          </p:cNvPr>
          <p:cNvGrpSpPr/>
          <p:nvPr/>
        </p:nvGrpSpPr>
        <p:grpSpPr>
          <a:xfrm>
            <a:off x="426217" y="4882076"/>
            <a:ext cx="281880" cy="409680"/>
            <a:chOff x="426217" y="4882076"/>
            <a:chExt cx="28188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891E4C5-86CD-CA2C-2894-CA813FAB3CEE}"/>
                    </a:ext>
                  </a:extLst>
                </p14:cNvPr>
                <p14:cNvContentPartPr/>
                <p14:nvPr/>
              </p14:nvContentPartPr>
              <p14:xfrm>
                <a:off x="508657" y="4911956"/>
                <a:ext cx="83160" cy="1814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891E4C5-86CD-CA2C-2894-CA813FAB3CE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90657" y="4894316"/>
                  <a:ext cx="118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BC0FDD0-51F1-BEBF-97A3-2225F2CA9377}"/>
                    </a:ext>
                  </a:extLst>
                </p14:cNvPr>
                <p14:cNvContentPartPr/>
                <p14:nvPr/>
              </p14:nvContentPartPr>
              <p14:xfrm>
                <a:off x="555097" y="5146676"/>
                <a:ext cx="112680" cy="59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BC0FDD0-51F1-BEBF-97A3-2225F2CA937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37457" y="5129036"/>
                  <a:ext cx="148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98BC1B2-D8EE-C8BE-A943-7BA7F0C5CE8F}"/>
                    </a:ext>
                  </a:extLst>
                </p14:cNvPr>
                <p14:cNvContentPartPr/>
                <p14:nvPr/>
              </p14:nvContentPartPr>
              <p14:xfrm>
                <a:off x="524857" y="5271956"/>
                <a:ext cx="67680" cy="198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98BC1B2-D8EE-C8BE-A943-7BA7F0C5CE8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06857" y="5254316"/>
                  <a:ext cx="103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62FE950-B080-FC34-C0C3-39FCFD1FAC5C}"/>
                    </a:ext>
                  </a:extLst>
                </p14:cNvPr>
                <p14:cNvContentPartPr/>
                <p14:nvPr/>
              </p14:nvContentPartPr>
              <p14:xfrm>
                <a:off x="426217" y="4882076"/>
                <a:ext cx="281880" cy="3139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62FE950-B080-FC34-C0C3-39FCFD1FAC5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08217" y="4864436"/>
                  <a:ext cx="31752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EBFBDE12-43CE-221F-D482-9FEDF51C0526}"/>
              </a:ext>
            </a:extLst>
          </p:cNvPr>
          <p:cNvGrpSpPr/>
          <p:nvPr/>
        </p:nvGrpSpPr>
        <p:grpSpPr>
          <a:xfrm>
            <a:off x="447817" y="5433956"/>
            <a:ext cx="246960" cy="686880"/>
            <a:chOff x="447817" y="5433956"/>
            <a:chExt cx="24696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F961D04-05F3-7AF8-DF5C-7DE8B9FC98EB}"/>
                    </a:ext>
                  </a:extLst>
                </p14:cNvPr>
                <p14:cNvContentPartPr/>
                <p14:nvPr/>
              </p14:nvContentPartPr>
              <p14:xfrm>
                <a:off x="447817" y="5588756"/>
                <a:ext cx="150480" cy="2505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F961D04-05F3-7AF8-DF5C-7DE8B9FC98E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29817" y="5570756"/>
                  <a:ext cx="186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79EA4F3-EA32-23B4-7F61-40865252A6EB}"/>
                    </a:ext>
                  </a:extLst>
                </p14:cNvPr>
                <p14:cNvContentPartPr/>
                <p14:nvPr/>
              </p14:nvContentPartPr>
              <p14:xfrm>
                <a:off x="590737" y="5433956"/>
                <a:ext cx="20160" cy="550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79EA4F3-EA32-23B4-7F61-40865252A6E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72737" y="5415956"/>
                  <a:ext cx="55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C5930DE-8464-B10D-1C6E-E043D69D7D08}"/>
                    </a:ext>
                  </a:extLst>
                </p14:cNvPr>
                <p14:cNvContentPartPr/>
                <p14:nvPr/>
              </p14:nvContentPartPr>
              <p14:xfrm>
                <a:off x="539977" y="5982596"/>
                <a:ext cx="107640" cy="748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C5930DE-8464-B10D-1C6E-E043D69D7D0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22337" y="5964596"/>
                  <a:ext cx="143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D2F930C4-B7AE-A5A0-F50C-58C1687D5C5A}"/>
                    </a:ext>
                  </a:extLst>
                </p14:cNvPr>
                <p14:cNvContentPartPr/>
                <p14:nvPr/>
              </p14:nvContentPartPr>
              <p14:xfrm>
                <a:off x="584617" y="6072236"/>
                <a:ext cx="88200" cy="486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D2F930C4-B7AE-A5A0-F50C-58C1687D5C5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66617" y="6054236"/>
                  <a:ext cx="123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990B697-A61B-6118-384A-DCDC0C6C8C74}"/>
                    </a:ext>
                  </a:extLst>
                </p14:cNvPr>
                <p14:cNvContentPartPr/>
                <p14:nvPr/>
              </p14:nvContentPartPr>
              <p14:xfrm>
                <a:off x="559777" y="5540876"/>
                <a:ext cx="93240" cy="2815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990B697-A61B-6118-384A-DCDC0C6C8C7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42137" y="5522876"/>
                  <a:ext cx="128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AAB94AB-1AF1-A6F7-E570-FB3495040851}"/>
                    </a:ext>
                  </a:extLst>
                </p14:cNvPr>
                <p14:cNvContentPartPr/>
                <p14:nvPr/>
              </p14:nvContentPartPr>
              <p14:xfrm>
                <a:off x="540697" y="5538716"/>
                <a:ext cx="102960" cy="2232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AAB94AB-1AF1-A6F7-E570-FB349504085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22697" y="5520716"/>
                  <a:ext cx="138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B0C094-06E3-8AA5-E39C-2227A7C334B0}"/>
                    </a:ext>
                  </a:extLst>
                </p14:cNvPr>
                <p14:cNvContentPartPr/>
                <p14:nvPr/>
              </p14:nvContentPartPr>
              <p14:xfrm>
                <a:off x="462577" y="5908436"/>
                <a:ext cx="232200" cy="374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B0C094-06E3-8AA5-E39C-2227A7C334B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44577" y="5890436"/>
                  <a:ext cx="2678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24AD7D2-A87A-579F-20E1-5962B4A5FE7D}"/>
              </a:ext>
            </a:extLst>
          </p:cNvPr>
          <p:cNvGrpSpPr/>
          <p:nvPr/>
        </p:nvGrpSpPr>
        <p:grpSpPr>
          <a:xfrm>
            <a:off x="3014617" y="4015556"/>
            <a:ext cx="107640" cy="45360"/>
            <a:chOff x="3014617" y="4015556"/>
            <a:chExt cx="10764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17392BC-D5FF-B581-F4D0-1D3CFB5C9691}"/>
                    </a:ext>
                  </a:extLst>
                </p14:cNvPr>
                <p14:cNvContentPartPr/>
                <p14:nvPr/>
              </p14:nvContentPartPr>
              <p14:xfrm>
                <a:off x="3038017" y="4015556"/>
                <a:ext cx="84240" cy="165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17392BC-D5FF-B581-F4D0-1D3CFB5C969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020017" y="3997916"/>
                  <a:ext cx="119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982F5B91-E1A7-90E6-CF89-3D578286D947}"/>
                    </a:ext>
                  </a:extLst>
                </p14:cNvPr>
                <p14:cNvContentPartPr/>
                <p14:nvPr/>
              </p14:nvContentPartPr>
              <p14:xfrm>
                <a:off x="3014617" y="4046156"/>
                <a:ext cx="96840" cy="147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982F5B91-E1A7-90E6-CF89-3D578286D94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996977" y="4028516"/>
                  <a:ext cx="1324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C06D4D91-4BED-7A46-EE47-9A14E0A08D6A}"/>
              </a:ext>
            </a:extLst>
          </p:cNvPr>
          <p:cNvGrpSpPr/>
          <p:nvPr/>
        </p:nvGrpSpPr>
        <p:grpSpPr>
          <a:xfrm>
            <a:off x="3577297" y="3985316"/>
            <a:ext cx="109080" cy="60480"/>
            <a:chOff x="3577297" y="3985316"/>
            <a:chExt cx="109080" cy="6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FB3BC7B0-4DCB-999A-772B-BF738DFC4682}"/>
                    </a:ext>
                  </a:extLst>
                </p14:cNvPr>
                <p14:cNvContentPartPr/>
                <p14:nvPr/>
              </p14:nvContentPartPr>
              <p14:xfrm>
                <a:off x="3637057" y="3985316"/>
                <a:ext cx="49320" cy="230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FB3BC7B0-4DCB-999A-772B-BF738DFC468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619417" y="3967676"/>
                  <a:ext cx="84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616DEBA-B0E2-9697-A8C9-320565E29F3F}"/>
                    </a:ext>
                  </a:extLst>
                </p14:cNvPr>
                <p14:cNvContentPartPr/>
                <p14:nvPr/>
              </p14:nvContentPartPr>
              <p14:xfrm>
                <a:off x="3577297" y="4035356"/>
                <a:ext cx="76680" cy="104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616DEBA-B0E2-9697-A8C9-320565E29F3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559657" y="4017356"/>
                  <a:ext cx="11232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C10C0460-A47B-593E-84C0-0D17D41F107F}"/>
                  </a:ext>
                </a:extLst>
              </p14:cNvPr>
              <p14:cNvContentPartPr/>
              <p14:nvPr/>
            </p14:nvContentPartPr>
            <p14:xfrm>
              <a:off x="3473257" y="3053636"/>
              <a:ext cx="330480" cy="23256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C10C0460-A47B-593E-84C0-0D17D41F107F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3455257" y="3035996"/>
                <a:ext cx="3661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5A66C0D9-35B9-0482-0600-4D96BDD3B6BD}"/>
                  </a:ext>
                </a:extLst>
              </p14:cNvPr>
              <p14:cNvContentPartPr/>
              <p14:nvPr/>
            </p14:nvContentPartPr>
            <p14:xfrm>
              <a:off x="4267057" y="3173516"/>
              <a:ext cx="87120" cy="11376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5A66C0D9-35B9-0482-0600-4D96BDD3B6BD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4249417" y="3155876"/>
                <a:ext cx="122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E322D41-28BC-0D06-93D7-B06DF55146DD}"/>
                  </a:ext>
                </a:extLst>
              </p14:cNvPr>
              <p14:cNvContentPartPr/>
              <p14:nvPr/>
            </p14:nvContentPartPr>
            <p14:xfrm>
              <a:off x="4329697" y="2985956"/>
              <a:ext cx="145800" cy="8892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E322D41-28BC-0D06-93D7-B06DF55146DD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4311697" y="2967956"/>
                <a:ext cx="1814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E25CCEE1-FCC8-985D-54B7-6942F08B146D}"/>
                  </a:ext>
                </a:extLst>
              </p14:cNvPr>
              <p14:cNvContentPartPr/>
              <p14:nvPr/>
            </p14:nvContentPartPr>
            <p14:xfrm>
              <a:off x="3927577" y="4445036"/>
              <a:ext cx="569520" cy="55368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E25CCEE1-FCC8-985D-54B7-6942F08B146D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909577" y="4427036"/>
                <a:ext cx="605160" cy="58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B2DE1B0F-5D81-B50D-8168-A7B4EE4CA6D3}"/>
              </a:ext>
            </a:extLst>
          </p:cNvPr>
          <p:cNvGrpSpPr/>
          <p:nvPr/>
        </p:nvGrpSpPr>
        <p:grpSpPr>
          <a:xfrm>
            <a:off x="4636777" y="4199516"/>
            <a:ext cx="93240" cy="29160"/>
            <a:chOff x="4636777" y="4199516"/>
            <a:chExt cx="9324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2D8B762-DA1D-7324-54B7-3421FBE76636}"/>
                    </a:ext>
                  </a:extLst>
                </p14:cNvPr>
                <p14:cNvContentPartPr/>
                <p14:nvPr/>
              </p14:nvContentPartPr>
              <p14:xfrm>
                <a:off x="4637857" y="4199516"/>
                <a:ext cx="92160" cy="36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2D8B762-DA1D-7324-54B7-3421FBE7663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20217" y="4181516"/>
                  <a:ext cx="127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200B037-0651-BFFF-BA0A-FADF54C1262D}"/>
                    </a:ext>
                  </a:extLst>
                </p14:cNvPr>
                <p14:cNvContentPartPr/>
                <p14:nvPr/>
              </p14:nvContentPartPr>
              <p14:xfrm>
                <a:off x="4636777" y="4223996"/>
                <a:ext cx="89280" cy="46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200B037-0651-BFFF-BA0A-FADF54C1262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619137" y="4206356"/>
                  <a:ext cx="12492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53500537-A57B-9892-ED2F-8DEA2102FBB2}"/>
                  </a:ext>
                </a:extLst>
              </p14:cNvPr>
              <p14:cNvContentPartPr/>
              <p14:nvPr/>
            </p14:nvContentPartPr>
            <p14:xfrm>
              <a:off x="3420337" y="5142356"/>
              <a:ext cx="223920" cy="33984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53500537-A57B-9892-ED2F-8DEA2102FBB2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02337" y="5124716"/>
                <a:ext cx="2595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43FC124D-2AAE-58F7-5A80-22DF940C6C61}"/>
                  </a:ext>
                </a:extLst>
              </p14:cNvPr>
              <p14:cNvContentPartPr/>
              <p14:nvPr/>
            </p14:nvContentPartPr>
            <p14:xfrm>
              <a:off x="3851977" y="5096276"/>
              <a:ext cx="175680" cy="37800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43FC124D-2AAE-58F7-5A80-22DF940C6C61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833977" y="5078636"/>
                <a:ext cx="2113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A1BCF1FE-4583-1DA8-36E0-2B5F0078DD6B}"/>
                  </a:ext>
                </a:extLst>
              </p14:cNvPr>
              <p14:cNvContentPartPr/>
              <p14:nvPr/>
            </p14:nvContentPartPr>
            <p14:xfrm>
              <a:off x="1897537" y="5800796"/>
              <a:ext cx="1932480" cy="28260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A1BCF1FE-4583-1DA8-36E0-2B5F0078DD6B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1879537" y="5783156"/>
                <a:ext cx="19681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4F9886CF-B9CF-5312-AF43-FE210A9B80B1}"/>
                  </a:ext>
                </a:extLst>
              </p14:cNvPr>
              <p14:cNvContentPartPr/>
              <p14:nvPr/>
            </p14:nvContentPartPr>
            <p14:xfrm>
              <a:off x="1861177" y="5507036"/>
              <a:ext cx="21600" cy="5076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4F9886CF-B9CF-5312-AF43-FE210A9B80B1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1843177" y="5489396"/>
                <a:ext cx="57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B11C0350-2CA4-E975-0409-8EF250C6F260}"/>
                  </a:ext>
                </a:extLst>
              </p14:cNvPr>
              <p14:cNvContentPartPr/>
              <p14:nvPr/>
            </p14:nvContentPartPr>
            <p14:xfrm>
              <a:off x="2266537" y="5586956"/>
              <a:ext cx="360" cy="36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B11C0350-2CA4-E975-0409-8EF250C6F26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248537" y="556931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9" name="Group 408">
            <a:extLst>
              <a:ext uri="{FF2B5EF4-FFF2-40B4-BE49-F238E27FC236}">
                <a16:creationId xmlns:a16="http://schemas.microsoft.com/office/drawing/2014/main" id="{43335F12-9B40-CFD4-E73D-F938CE8439C7}"/>
              </a:ext>
            </a:extLst>
          </p:cNvPr>
          <p:cNvGrpSpPr/>
          <p:nvPr/>
        </p:nvGrpSpPr>
        <p:grpSpPr>
          <a:xfrm>
            <a:off x="2512417" y="5091956"/>
            <a:ext cx="620280" cy="560880"/>
            <a:chOff x="2512417" y="5091956"/>
            <a:chExt cx="62028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1667FBC-C15A-E375-807D-AE9936081D2E}"/>
                    </a:ext>
                  </a:extLst>
                </p14:cNvPr>
                <p14:cNvContentPartPr/>
                <p14:nvPr/>
              </p14:nvContentPartPr>
              <p14:xfrm>
                <a:off x="2512417" y="5091956"/>
                <a:ext cx="223920" cy="2599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1667FBC-C15A-E375-807D-AE9936081D2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494777" y="5074316"/>
                  <a:ext cx="259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E2118A0-AA40-6F8D-7171-C84693C0BA93}"/>
                    </a:ext>
                  </a:extLst>
                </p14:cNvPr>
                <p14:cNvContentPartPr/>
                <p14:nvPr/>
              </p14:nvContentPartPr>
              <p14:xfrm>
                <a:off x="2634457" y="5164316"/>
                <a:ext cx="52560" cy="3348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E2118A0-AA40-6F8D-7171-C84693C0BA9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616817" y="5146316"/>
                  <a:ext cx="88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24EA2EC6-2B7F-0F11-3F11-60F92065F485}"/>
                    </a:ext>
                  </a:extLst>
                </p14:cNvPr>
                <p14:cNvContentPartPr/>
                <p14:nvPr/>
              </p14:nvContentPartPr>
              <p14:xfrm>
                <a:off x="2923897" y="5148476"/>
                <a:ext cx="208800" cy="255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24EA2EC6-2B7F-0F11-3F11-60F92065F48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906257" y="5130476"/>
                  <a:ext cx="244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29D4F820-A7B9-BA88-8BE1-6DD128B817F2}"/>
                    </a:ext>
                  </a:extLst>
                </p14:cNvPr>
                <p14:cNvContentPartPr/>
                <p14:nvPr/>
              </p14:nvContentPartPr>
              <p14:xfrm>
                <a:off x="2953417" y="5204276"/>
                <a:ext cx="141840" cy="4485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29D4F820-A7B9-BA88-8BE1-6DD128B817F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935417" y="5186636"/>
                  <a:ext cx="1774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8539F8B-5495-E4DA-9A8E-46A3598A2C7B}"/>
                    </a:ext>
                  </a:extLst>
                </p14:cNvPr>
                <p14:cNvContentPartPr/>
                <p14:nvPr/>
              </p14:nvContentPartPr>
              <p14:xfrm>
                <a:off x="2715457" y="5436476"/>
                <a:ext cx="39240" cy="262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8539F8B-5495-E4DA-9A8E-46A3598A2C7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697457" y="5418836"/>
                  <a:ext cx="74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B0FB238-ECCB-8352-553E-5CEC8D8B3C1C}"/>
                    </a:ext>
                  </a:extLst>
                </p14:cNvPr>
                <p14:cNvContentPartPr/>
                <p14:nvPr/>
              </p14:nvContentPartPr>
              <p14:xfrm>
                <a:off x="2996617" y="5588036"/>
                <a:ext cx="16560" cy="82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B0FB238-ECCB-8352-553E-5CEC8D8B3C1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978617" y="5570396"/>
                  <a:ext cx="522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35C54B43-886E-376E-7039-72832A80E248}"/>
                  </a:ext>
                </a:extLst>
              </p14:cNvPr>
              <p14:cNvContentPartPr/>
              <p14:nvPr/>
            </p14:nvContentPartPr>
            <p14:xfrm>
              <a:off x="3465697" y="5464556"/>
              <a:ext cx="17280" cy="720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35C54B43-886E-376E-7039-72832A80E248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448057" y="5446556"/>
                <a:ext cx="52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91F38966-1B33-1E98-7E4F-D0FEA6246DD8}"/>
                  </a:ext>
                </a:extLst>
              </p14:cNvPr>
              <p14:cNvContentPartPr/>
              <p14:nvPr/>
            </p14:nvContentPartPr>
            <p14:xfrm>
              <a:off x="3882577" y="5383916"/>
              <a:ext cx="360" cy="36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91F38966-1B33-1E98-7E4F-D0FEA6246DD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864937" y="536591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AD87220-CF07-49AF-4267-34504A5849CD}"/>
              </a:ext>
            </a:extLst>
          </p:cNvPr>
          <p:cNvGrpSpPr/>
          <p:nvPr/>
        </p:nvGrpSpPr>
        <p:grpSpPr>
          <a:xfrm>
            <a:off x="943897" y="2777516"/>
            <a:ext cx="135360" cy="111240"/>
            <a:chOff x="943897" y="2777516"/>
            <a:chExt cx="13536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9E031C1-7844-143A-E34A-7B021745F982}"/>
                    </a:ext>
                  </a:extLst>
                </p14:cNvPr>
                <p14:cNvContentPartPr/>
                <p14:nvPr/>
              </p14:nvContentPartPr>
              <p14:xfrm>
                <a:off x="959737" y="2777516"/>
                <a:ext cx="119520" cy="374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9E031C1-7844-143A-E34A-7B021745F98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41737" y="2759516"/>
                  <a:ext cx="1551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B8F0216B-FF89-3996-CF88-07A3C25EEF8A}"/>
                    </a:ext>
                  </a:extLst>
                </p14:cNvPr>
                <p14:cNvContentPartPr/>
                <p14:nvPr/>
              </p14:nvContentPartPr>
              <p14:xfrm>
                <a:off x="943897" y="2873276"/>
                <a:ext cx="132480" cy="154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B8F0216B-FF89-3996-CF88-07A3C25EEF8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26257" y="2855276"/>
                  <a:ext cx="1681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C2158EE7-2949-27DD-623F-2580DAC68724}"/>
                  </a:ext>
                </a:extLst>
              </p14:cNvPr>
              <p14:cNvContentPartPr/>
              <p14:nvPr/>
            </p14:nvContentPartPr>
            <p14:xfrm>
              <a:off x="4124497" y="2795876"/>
              <a:ext cx="130320" cy="2124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C2158EE7-2949-27DD-623F-2580DAC68724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4106857" y="2777876"/>
                <a:ext cx="165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F4C766D1-E509-56F9-AA56-76269BDDA900}"/>
                  </a:ext>
                </a:extLst>
              </p14:cNvPr>
              <p14:cNvContentPartPr/>
              <p14:nvPr/>
            </p14:nvContentPartPr>
            <p14:xfrm>
              <a:off x="4794817" y="2844836"/>
              <a:ext cx="101160" cy="2196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F4C766D1-E509-56F9-AA56-76269BDDA900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4776817" y="2826836"/>
                <a:ext cx="1368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52BC8B74-AC08-2F59-5963-A0EF8FB5D8E3}"/>
                  </a:ext>
                </a:extLst>
              </p14:cNvPr>
              <p14:cNvContentPartPr/>
              <p14:nvPr/>
            </p14:nvContentPartPr>
            <p14:xfrm>
              <a:off x="5456857" y="2873276"/>
              <a:ext cx="115200" cy="2628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52BC8B74-AC08-2F59-5963-A0EF8FB5D8E3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5438857" y="2855276"/>
                <a:ext cx="150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286E673B-0999-BD58-DD42-9FDAB591B0B9}"/>
                  </a:ext>
                </a:extLst>
              </p14:cNvPr>
              <p14:cNvContentPartPr/>
              <p14:nvPr/>
            </p14:nvContentPartPr>
            <p14:xfrm>
              <a:off x="6341737" y="2860676"/>
              <a:ext cx="144000" cy="3384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286E673B-0999-BD58-DD42-9FDAB591B0B9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6323737" y="2843036"/>
                <a:ext cx="17964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2" name="Group 431">
            <a:extLst>
              <a:ext uri="{FF2B5EF4-FFF2-40B4-BE49-F238E27FC236}">
                <a16:creationId xmlns:a16="http://schemas.microsoft.com/office/drawing/2014/main" id="{2020E05C-5D55-65CD-4414-63F53F0C7CA1}"/>
              </a:ext>
            </a:extLst>
          </p:cNvPr>
          <p:cNvGrpSpPr/>
          <p:nvPr/>
        </p:nvGrpSpPr>
        <p:grpSpPr>
          <a:xfrm>
            <a:off x="3214057" y="768716"/>
            <a:ext cx="494640" cy="374400"/>
            <a:chOff x="3214057" y="768716"/>
            <a:chExt cx="49464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40CDFCFE-4A93-A232-EDA8-AEBC6DF8471F}"/>
                    </a:ext>
                  </a:extLst>
                </p14:cNvPr>
                <p14:cNvContentPartPr/>
                <p14:nvPr/>
              </p14:nvContentPartPr>
              <p14:xfrm>
                <a:off x="3214057" y="943676"/>
                <a:ext cx="191160" cy="219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40CDFCFE-4A93-A232-EDA8-AEBC6DF8471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196417" y="926036"/>
                  <a:ext cx="226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7EC18FC7-3A4F-920B-FDF2-F9DEF45E9ACF}"/>
                    </a:ext>
                  </a:extLst>
                </p14:cNvPr>
                <p14:cNvContentPartPr/>
                <p14:nvPr/>
              </p14:nvContentPartPr>
              <p14:xfrm>
                <a:off x="3480817" y="768716"/>
                <a:ext cx="227880" cy="3744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7EC18FC7-3A4F-920B-FDF2-F9DEF45E9AC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463177" y="750716"/>
                  <a:ext cx="26352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FD57A19C-C825-4E07-2780-1C0B54D41147}"/>
              </a:ext>
            </a:extLst>
          </p:cNvPr>
          <p:cNvGrpSpPr/>
          <p:nvPr/>
        </p:nvGrpSpPr>
        <p:grpSpPr>
          <a:xfrm>
            <a:off x="4220617" y="729836"/>
            <a:ext cx="603000" cy="334440"/>
            <a:chOff x="4220617" y="729836"/>
            <a:chExt cx="60300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58FD57D-18A0-418A-4B26-73286F61450C}"/>
                    </a:ext>
                  </a:extLst>
                </p14:cNvPr>
                <p14:cNvContentPartPr/>
                <p14:nvPr/>
              </p14:nvContentPartPr>
              <p14:xfrm>
                <a:off x="4220617" y="906236"/>
                <a:ext cx="227160" cy="205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58FD57D-18A0-418A-4B26-73286F61450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202617" y="888596"/>
                  <a:ext cx="262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500B5DD-2225-1947-5592-38B99FAD7B65}"/>
                    </a:ext>
                  </a:extLst>
                </p14:cNvPr>
                <p14:cNvContentPartPr/>
                <p14:nvPr/>
              </p14:nvContentPartPr>
              <p14:xfrm>
                <a:off x="4559377" y="729836"/>
                <a:ext cx="264240" cy="3344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500B5DD-2225-1947-5592-38B99FAD7B6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541377" y="711836"/>
                  <a:ext cx="299880" cy="37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A34794E3-6200-C1EF-7C49-4FE0BCE4F61E}"/>
                  </a:ext>
                </a:extLst>
              </p14:cNvPr>
              <p14:cNvContentPartPr/>
              <p14:nvPr/>
            </p14:nvContentPartPr>
            <p14:xfrm>
              <a:off x="5237257" y="698876"/>
              <a:ext cx="26280" cy="27648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A34794E3-6200-C1EF-7C49-4FE0BCE4F61E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5219257" y="680876"/>
                <a:ext cx="619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4E0D99EE-DB65-FF63-E38A-E78A00C61CF0}"/>
                  </a:ext>
                </a:extLst>
              </p14:cNvPr>
              <p14:cNvContentPartPr/>
              <p14:nvPr/>
            </p14:nvContentPartPr>
            <p14:xfrm>
              <a:off x="5914417" y="582236"/>
              <a:ext cx="7560" cy="23796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4E0D99EE-DB65-FF63-E38A-E78A00C61CF0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5896417" y="564596"/>
                <a:ext cx="432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61B1DF4E-8490-15E1-7D5A-2C7DB5F37901}"/>
                  </a:ext>
                </a:extLst>
              </p14:cNvPr>
              <p14:cNvContentPartPr/>
              <p14:nvPr/>
            </p14:nvContentPartPr>
            <p14:xfrm>
              <a:off x="7597777" y="662876"/>
              <a:ext cx="554400" cy="35568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61B1DF4E-8490-15E1-7D5A-2C7DB5F37901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7580137" y="644876"/>
                <a:ext cx="5900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29CBEA63-8629-18EA-93D8-D79B3E5E71C4}"/>
                  </a:ext>
                </a:extLst>
              </p14:cNvPr>
              <p14:cNvContentPartPr/>
              <p14:nvPr/>
            </p14:nvContentPartPr>
            <p14:xfrm>
              <a:off x="3715537" y="996956"/>
              <a:ext cx="42840" cy="3492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29CBEA63-8629-18EA-93D8-D79B3E5E71C4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3697537" y="979316"/>
                <a:ext cx="784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1D5CFFEE-C532-6C37-0223-710C5A66B2C9}"/>
                  </a:ext>
                </a:extLst>
              </p14:cNvPr>
              <p14:cNvContentPartPr/>
              <p14:nvPr/>
            </p14:nvContentPartPr>
            <p14:xfrm>
              <a:off x="4529137" y="1083716"/>
              <a:ext cx="50400" cy="2124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1D5CFFEE-C532-6C37-0223-710C5A66B2C9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4511137" y="1065716"/>
                <a:ext cx="860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E04F175D-F223-CB9F-F2D4-C25C529957C6}"/>
                  </a:ext>
                </a:extLst>
              </p14:cNvPr>
              <p14:cNvContentPartPr/>
              <p14:nvPr/>
            </p14:nvContentPartPr>
            <p14:xfrm>
              <a:off x="5225377" y="957716"/>
              <a:ext cx="10800" cy="1764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E04F175D-F223-CB9F-F2D4-C25C529957C6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5207377" y="940076"/>
                <a:ext cx="46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96DC196-27EF-F30E-D3CF-34DE99BD5817}"/>
                  </a:ext>
                </a:extLst>
              </p14:cNvPr>
              <p14:cNvContentPartPr/>
              <p14:nvPr/>
            </p14:nvContentPartPr>
            <p14:xfrm>
              <a:off x="5969137" y="815516"/>
              <a:ext cx="57240" cy="1116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96DC196-27EF-F30E-D3CF-34DE99BD5817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5951137" y="797516"/>
                <a:ext cx="9288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9" name="Group 438">
            <a:extLst>
              <a:ext uri="{FF2B5EF4-FFF2-40B4-BE49-F238E27FC236}">
                <a16:creationId xmlns:a16="http://schemas.microsoft.com/office/drawing/2014/main" id="{880B02E2-7804-0E6C-B132-3C446AEABBCE}"/>
              </a:ext>
            </a:extLst>
          </p:cNvPr>
          <p:cNvGrpSpPr/>
          <p:nvPr/>
        </p:nvGrpSpPr>
        <p:grpSpPr>
          <a:xfrm>
            <a:off x="6577897" y="515996"/>
            <a:ext cx="777960" cy="362880"/>
            <a:chOff x="6577897" y="515996"/>
            <a:chExt cx="77796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BE24E88-1B80-37B9-93F6-F9AA5EADB3EC}"/>
                    </a:ext>
                  </a:extLst>
                </p14:cNvPr>
                <p14:cNvContentPartPr/>
                <p14:nvPr/>
              </p14:nvContentPartPr>
              <p14:xfrm>
                <a:off x="6577897" y="515996"/>
                <a:ext cx="145080" cy="3265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BE24E88-1B80-37B9-93F6-F9AA5EADB3E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559897" y="498356"/>
                  <a:ext cx="180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6DC97DA-7C78-3BE1-B075-0C915FA6020D}"/>
                    </a:ext>
                  </a:extLst>
                </p14:cNvPr>
                <p14:cNvContentPartPr/>
                <p14:nvPr/>
              </p14:nvContentPartPr>
              <p14:xfrm>
                <a:off x="7222297" y="583676"/>
                <a:ext cx="133560" cy="2880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6DC97DA-7C78-3BE1-B075-0C915FA6020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204297" y="566036"/>
                  <a:ext cx="1692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839EA3DC-3D7D-6D39-2442-17CDE056FCF7}"/>
                    </a:ext>
                  </a:extLst>
                </p14:cNvPr>
                <p14:cNvContentPartPr/>
                <p14:nvPr/>
              </p14:nvContentPartPr>
              <p14:xfrm>
                <a:off x="6670777" y="838196"/>
                <a:ext cx="416160" cy="406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839EA3DC-3D7D-6D39-2442-17CDE056FCF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652777" y="820196"/>
                  <a:ext cx="4518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7921FD3E-6FCB-3EC4-11D1-5E1633166264}"/>
                  </a:ext>
                </a:extLst>
              </p14:cNvPr>
              <p14:cNvContentPartPr/>
              <p14:nvPr/>
            </p14:nvContentPartPr>
            <p14:xfrm>
              <a:off x="7812697" y="992996"/>
              <a:ext cx="19440" cy="1692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7921FD3E-6FCB-3EC4-11D1-5E1633166264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7794697" y="974996"/>
                <a:ext cx="55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A30B7B4C-5608-8FDB-B489-8487A2B34ADD}"/>
                  </a:ext>
                </a:extLst>
              </p14:cNvPr>
              <p14:cNvContentPartPr/>
              <p14:nvPr/>
            </p14:nvContentPartPr>
            <p14:xfrm>
              <a:off x="6018457" y="4126436"/>
              <a:ext cx="82080" cy="19404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A30B7B4C-5608-8FDB-B489-8487A2B34ADD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6000817" y="4108436"/>
                <a:ext cx="1177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08D6D64C-6346-2FA4-5447-7EE56CCFA62F}"/>
                  </a:ext>
                </a:extLst>
              </p14:cNvPr>
              <p14:cNvContentPartPr/>
              <p14:nvPr/>
            </p14:nvContentPartPr>
            <p14:xfrm>
              <a:off x="5942137" y="3715676"/>
              <a:ext cx="128160" cy="15444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08D6D64C-6346-2FA4-5447-7EE56CCFA62F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5924137" y="3698036"/>
                <a:ext cx="163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3DA05DF4-4F79-2A1E-5481-3545D6A6A812}"/>
                  </a:ext>
                </a:extLst>
              </p14:cNvPr>
              <p14:cNvContentPartPr/>
              <p14:nvPr/>
            </p14:nvContentPartPr>
            <p14:xfrm>
              <a:off x="4383697" y="5150636"/>
              <a:ext cx="177120" cy="32508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3DA05DF4-4F79-2A1E-5481-3545D6A6A812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4366057" y="5132636"/>
                <a:ext cx="212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F1C51187-1D32-CC57-159E-8AE039D28621}"/>
                  </a:ext>
                </a:extLst>
              </p14:cNvPr>
              <p14:cNvContentPartPr/>
              <p14:nvPr/>
            </p14:nvContentPartPr>
            <p14:xfrm>
              <a:off x="3886537" y="5806196"/>
              <a:ext cx="702000" cy="26964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F1C51187-1D32-CC57-159E-8AE039D28621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3868537" y="5788196"/>
                <a:ext cx="73764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EAE737C-A1D7-C785-AE6D-4E8024534680}"/>
              </a:ext>
            </a:extLst>
          </p:cNvPr>
          <p:cNvGrpSpPr/>
          <p:nvPr/>
        </p:nvGrpSpPr>
        <p:grpSpPr>
          <a:xfrm>
            <a:off x="2279497" y="936476"/>
            <a:ext cx="366120" cy="568800"/>
            <a:chOff x="2279497" y="936476"/>
            <a:chExt cx="366120" cy="5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6C1CF42-7F7D-6479-CEDA-808B22ACD457}"/>
                    </a:ext>
                  </a:extLst>
                </p14:cNvPr>
                <p14:cNvContentPartPr/>
                <p14:nvPr/>
              </p14:nvContentPartPr>
              <p14:xfrm>
                <a:off x="2279497" y="1027196"/>
                <a:ext cx="264960" cy="536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6C1CF42-7F7D-6479-CEDA-808B22ACD45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261497" y="1009556"/>
                  <a:ext cx="300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E47C6580-588C-AA82-5E14-FB61A4BF58B8}"/>
                    </a:ext>
                  </a:extLst>
                </p14:cNvPr>
                <p14:cNvContentPartPr/>
                <p14:nvPr/>
              </p14:nvContentPartPr>
              <p14:xfrm>
                <a:off x="2324857" y="936476"/>
                <a:ext cx="320760" cy="5688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E47C6580-588C-AA82-5E14-FB61A4BF58B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307217" y="918476"/>
                  <a:ext cx="356400" cy="60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F099207B-0DBD-7410-8B96-331479131F8D}"/>
                  </a:ext>
                </a:extLst>
              </p14:cNvPr>
              <p14:cNvContentPartPr/>
              <p14:nvPr/>
            </p14:nvContentPartPr>
            <p14:xfrm>
              <a:off x="5361817" y="4956236"/>
              <a:ext cx="225720" cy="38664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F099207B-0DBD-7410-8B96-331479131F8D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344177" y="4938596"/>
                <a:ext cx="2613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9F5F7733-AD00-8C8D-F943-D8660DC14C92}"/>
                  </a:ext>
                </a:extLst>
              </p14:cNvPr>
              <p14:cNvContentPartPr/>
              <p14:nvPr/>
            </p14:nvContentPartPr>
            <p14:xfrm>
              <a:off x="5410777" y="5511356"/>
              <a:ext cx="125280" cy="8172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9F5F7733-AD00-8C8D-F943-D8660DC14C92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392777" y="5493356"/>
                <a:ext cx="16092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6" name="Group 455">
            <a:extLst>
              <a:ext uri="{FF2B5EF4-FFF2-40B4-BE49-F238E27FC236}">
                <a16:creationId xmlns:a16="http://schemas.microsoft.com/office/drawing/2014/main" id="{D653FB44-6380-1CD3-C0E5-FAA79C0E1458}"/>
              </a:ext>
            </a:extLst>
          </p:cNvPr>
          <p:cNvGrpSpPr/>
          <p:nvPr/>
        </p:nvGrpSpPr>
        <p:grpSpPr>
          <a:xfrm>
            <a:off x="5821537" y="4896476"/>
            <a:ext cx="1512360" cy="542520"/>
            <a:chOff x="5821537" y="4896476"/>
            <a:chExt cx="151236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E192040F-625C-AF43-8F89-7E7C65DBCFAD}"/>
                    </a:ext>
                  </a:extLst>
                </p14:cNvPr>
                <p14:cNvContentPartPr/>
                <p14:nvPr/>
              </p14:nvContentPartPr>
              <p14:xfrm>
                <a:off x="5821537" y="5131916"/>
                <a:ext cx="95040" cy="3070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E192040F-625C-AF43-8F89-7E7C65DBCFA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803897" y="5113916"/>
                  <a:ext cx="1306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854B763-3FFF-2C22-D511-0CCF81509CE2}"/>
                    </a:ext>
                  </a:extLst>
                </p14:cNvPr>
                <p14:cNvContentPartPr/>
                <p14:nvPr/>
              </p14:nvContentPartPr>
              <p14:xfrm>
                <a:off x="5881297" y="5118236"/>
                <a:ext cx="160200" cy="1134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854B763-3FFF-2C22-D511-0CCF81509CE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863297" y="5100236"/>
                  <a:ext cx="195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42192CC-AB47-8D2D-C97A-9FAACD7AF7E4}"/>
                    </a:ext>
                  </a:extLst>
                </p14:cNvPr>
                <p14:cNvContentPartPr/>
                <p14:nvPr/>
              </p14:nvContentPartPr>
              <p14:xfrm>
                <a:off x="6099817" y="4945436"/>
                <a:ext cx="331920" cy="2775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42192CC-AB47-8D2D-C97A-9FAACD7AF7E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081817" y="4927796"/>
                  <a:ext cx="3675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BB7B4C0B-3259-7091-297E-7E7AE6201E78}"/>
                    </a:ext>
                  </a:extLst>
                </p14:cNvPr>
                <p14:cNvContentPartPr/>
                <p14:nvPr/>
              </p14:nvContentPartPr>
              <p14:xfrm>
                <a:off x="6483937" y="4967396"/>
                <a:ext cx="212400" cy="2008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B7B4C0B-3259-7091-297E-7E7AE6201E7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466297" y="4949396"/>
                  <a:ext cx="248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E113CB00-D31D-16EB-D3F3-1A2D252E73FE}"/>
                    </a:ext>
                  </a:extLst>
                </p14:cNvPr>
                <p14:cNvContentPartPr/>
                <p14:nvPr/>
              </p14:nvContentPartPr>
              <p14:xfrm>
                <a:off x="6747097" y="5042996"/>
                <a:ext cx="208440" cy="1198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E113CB00-D31D-16EB-D3F3-1A2D252E73F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29457" y="5025356"/>
                  <a:ext cx="244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4F1B023E-A5E3-061E-E280-EEAC9B3788D9}"/>
                    </a:ext>
                  </a:extLst>
                </p14:cNvPr>
                <p14:cNvContentPartPr/>
                <p14:nvPr/>
              </p14:nvContentPartPr>
              <p14:xfrm>
                <a:off x="7164697" y="4896476"/>
                <a:ext cx="169200" cy="4996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4F1B023E-A5E3-061E-E280-EEAC9B3788D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146697" y="4878476"/>
                  <a:ext cx="204840" cy="53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8591CBEC-B54E-3E0B-9B7D-39E24CE8058D}"/>
                  </a:ext>
                </a:extLst>
              </p14:cNvPr>
              <p14:cNvContentPartPr/>
              <p14:nvPr/>
            </p14:nvContentPartPr>
            <p14:xfrm>
              <a:off x="7133737" y="5542316"/>
              <a:ext cx="97920" cy="7272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8591CBEC-B54E-3E0B-9B7D-39E24CE8058D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7116097" y="5524316"/>
                <a:ext cx="133560" cy="10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4" name="Group 473">
            <a:extLst>
              <a:ext uri="{FF2B5EF4-FFF2-40B4-BE49-F238E27FC236}">
                <a16:creationId xmlns:a16="http://schemas.microsoft.com/office/drawing/2014/main" id="{304813F3-9CAD-AC55-E644-840FEC4355C5}"/>
              </a:ext>
            </a:extLst>
          </p:cNvPr>
          <p:cNvGrpSpPr/>
          <p:nvPr/>
        </p:nvGrpSpPr>
        <p:grpSpPr>
          <a:xfrm>
            <a:off x="4188937" y="3499316"/>
            <a:ext cx="485640" cy="64080"/>
            <a:chOff x="4188937" y="3499316"/>
            <a:chExt cx="48564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95599C49-6638-3F14-EC6B-D66929B5F815}"/>
                    </a:ext>
                  </a:extLst>
                </p14:cNvPr>
                <p14:cNvContentPartPr/>
                <p14:nvPr/>
              </p14:nvContentPartPr>
              <p14:xfrm>
                <a:off x="4301257" y="3499316"/>
                <a:ext cx="74520" cy="450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95599C49-6638-3F14-EC6B-D66929B5F81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283617" y="3481316"/>
                  <a:ext cx="110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79D041B-A513-B045-BC5E-F36F15ED749B}"/>
                    </a:ext>
                  </a:extLst>
                </p14:cNvPr>
                <p14:cNvContentPartPr/>
                <p14:nvPr/>
              </p14:nvContentPartPr>
              <p14:xfrm>
                <a:off x="4396297" y="3513716"/>
                <a:ext cx="59400" cy="496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79D041B-A513-B045-BC5E-F36F15ED749B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378297" y="3496076"/>
                  <a:ext cx="95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E4F548E-CE49-68E7-A939-F5240D97BFE9}"/>
                    </a:ext>
                  </a:extLst>
                </p14:cNvPr>
                <p14:cNvContentPartPr/>
                <p14:nvPr/>
              </p14:nvContentPartPr>
              <p14:xfrm>
                <a:off x="4188937" y="3525596"/>
                <a:ext cx="62280" cy="90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E4F548E-CE49-68E7-A939-F5240D97BFE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171297" y="3507596"/>
                  <a:ext cx="97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FEB97A7F-1EE3-4BC5-6CEC-C438F6E55683}"/>
                    </a:ext>
                  </a:extLst>
                </p14:cNvPr>
                <p14:cNvContentPartPr/>
                <p14:nvPr/>
              </p14:nvContentPartPr>
              <p14:xfrm>
                <a:off x="4604377" y="3537836"/>
                <a:ext cx="70200" cy="828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FEB97A7F-1EE3-4BC5-6CEC-C438F6E5568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586377" y="3520196"/>
                  <a:ext cx="1058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089938D6-A44E-39C0-48A2-FAF0BA45FCF7}"/>
                  </a:ext>
                </a:extLst>
              </p14:cNvPr>
              <p14:cNvContentPartPr/>
              <p14:nvPr/>
            </p14:nvContentPartPr>
            <p14:xfrm>
              <a:off x="4991017" y="3469796"/>
              <a:ext cx="97560" cy="1584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089938D6-A44E-39C0-48A2-FAF0BA45FCF7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4973017" y="3451796"/>
                <a:ext cx="1332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36AD6A76-A8D7-293C-CD55-CBF0E4D4B2B9}"/>
                  </a:ext>
                </a:extLst>
              </p14:cNvPr>
              <p14:cNvContentPartPr/>
              <p14:nvPr/>
            </p14:nvContentPartPr>
            <p14:xfrm>
              <a:off x="5409697" y="3461156"/>
              <a:ext cx="72360" cy="1476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36AD6A76-A8D7-293C-CD55-CBF0E4D4B2B9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5391697" y="3443156"/>
                <a:ext cx="108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2F3BCA94-190A-9CE0-5EA5-338800B1B586}"/>
                  </a:ext>
                </a:extLst>
              </p14:cNvPr>
              <p14:cNvContentPartPr/>
              <p14:nvPr/>
            </p14:nvContentPartPr>
            <p14:xfrm>
              <a:off x="5923417" y="3483116"/>
              <a:ext cx="121680" cy="3204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2F3BCA94-190A-9CE0-5EA5-338800B1B586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5905777" y="3465116"/>
                <a:ext cx="1573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2BAB51EC-8648-95A5-3B0A-DC5CDBEBB5AC}"/>
                  </a:ext>
                </a:extLst>
              </p14:cNvPr>
              <p14:cNvContentPartPr/>
              <p14:nvPr/>
            </p14:nvContentPartPr>
            <p14:xfrm>
              <a:off x="3976537" y="2391596"/>
              <a:ext cx="107280" cy="612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2BAB51EC-8648-95A5-3B0A-DC5CDBEBB5AC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3958537" y="2373956"/>
                <a:ext cx="14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8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4ECDE1FE-11F5-4246-9EEB-3097CAD92A37}"/>
                  </a:ext>
                </a:extLst>
              </p14:cNvPr>
              <p14:cNvContentPartPr/>
              <p14:nvPr/>
            </p14:nvContentPartPr>
            <p14:xfrm>
              <a:off x="4666297" y="2381516"/>
              <a:ext cx="152280" cy="1332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4ECDE1FE-11F5-4246-9EEB-3097CAD92A37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4648297" y="2363516"/>
                <a:ext cx="1879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0F9644D7-1BE0-D34F-1039-06ACEA9FACFA}"/>
                  </a:ext>
                </a:extLst>
              </p14:cNvPr>
              <p14:cNvContentPartPr/>
              <p14:nvPr/>
            </p14:nvContentPartPr>
            <p14:xfrm>
              <a:off x="5330857" y="2322836"/>
              <a:ext cx="95760" cy="2232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0F9644D7-1BE0-D34F-1039-06ACEA9FACFA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5313217" y="2305196"/>
                <a:ext cx="1314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7EF7D169-03A7-8BB6-6C6C-3C736DF7D625}"/>
                  </a:ext>
                </a:extLst>
              </p14:cNvPr>
              <p14:cNvContentPartPr/>
              <p14:nvPr/>
            </p14:nvContentPartPr>
            <p14:xfrm>
              <a:off x="6101257" y="2399876"/>
              <a:ext cx="76680" cy="2520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7EF7D169-03A7-8BB6-6C6C-3C736DF7D625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6083617" y="2381876"/>
                <a:ext cx="112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2BB01D0E-86E4-99E5-2C1B-63ABC2D243B2}"/>
                  </a:ext>
                </a:extLst>
              </p14:cNvPr>
              <p14:cNvContentPartPr/>
              <p14:nvPr/>
            </p14:nvContentPartPr>
            <p14:xfrm>
              <a:off x="4036657" y="3590036"/>
              <a:ext cx="360" cy="360"/>
            </p14:xfrm>
          </p:contentPart>
        </mc:Choice>
        <mc:Fallback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2BB01D0E-86E4-99E5-2C1B-63ABC2D243B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019017" y="357203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2" name="Group 531">
            <a:extLst>
              <a:ext uri="{FF2B5EF4-FFF2-40B4-BE49-F238E27FC236}">
                <a16:creationId xmlns:a16="http://schemas.microsoft.com/office/drawing/2014/main" id="{F4F06F31-C956-4E88-6537-24584CA06BC5}"/>
              </a:ext>
            </a:extLst>
          </p:cNvPr>
          <p:cNvGrpSpPr/>
          <p:nvPr/>
        </p:nvGrpSpPr>
        <p:grpSpPr>
          <a:xfrm>
            <a:off x="8655097" y="401876"/>
            <a:ext cx="3450960" cy="1564920"/>
            <a:chOff x="8655097" y="401876"/>
            <a:chExt cx="3450960" cy="15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74E8F83-34A0-8602-3FC5-35E1C6980B71}"/>
                    </a:ext>
                  </a:extLst>
                </p14:cNvPr>
                <p14:cNvContentPartPr/>
                <p14:nvPr/>
              </p14:nvContentPartPr>
              <p14:xfrm>
                <a:off x="8655097" y="442196"/>
                <a:ext cx="212400" cy="25236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74E8F83-34A0-8602-3FC5-35E1C6980B71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637457" y="424196"/>
                  <a:ext cx="248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873CD36A-561B-0A09-CBC4-444E23C8D94D}"/>
                    </a:ext>
                  </a:extLst>
                </p14:cNvPr>
                <p14:cNvContentPartPr/>
                <p14:nvPr/>
              </p14:nvContentPartPr>
              <p14:xfrm>
                <a:off x="8924377" y="492596"/>
                <a:ext cx="106920" cy="18648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873CD36A-561B-0A09-CBC4-444E23C8D94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906377" y="474596"/>
                  <a:ext cx="142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DAD2E43B-A5A4-6532-D54C-6EC9F959FCE8}"/>
                    </a:ext>
                  </a:extLst>
                </p14:cNvPr>
                <p14:cNvContentPartPr/>
                <p14:nvPr/>
              </p14:nvContentPartPr>
              <p14:xfrm>
                <a:off x="9138577" y="523196"/>
                <a:ext cx="22320" cy="19836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DAD2E43B-A5A4-6532-D54C-6EC9F959FCE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9120937" y="505196"/>
                  <a:ext cx="57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138EA91D-321B-CA02-3D9D-2E6624175F12}"/>
                    </a:ext>
                  </a:extLst>
                </p14:cNvPr>
                <p14:cNvContentPartPr/>
                <p14:nvPr/>
              </p14:nvContentPartPr>
              <p14:xfrm>
                <a:off x="9182137" y="401876"/>
                <a:ext cx="68760" cy="6480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138EA91D-321B-CA02-3D9D-2E6624175F1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9164497" y="383876"/>
                  <a:ext cx="104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A3CD4CC7-30F3-84D5-6B9A-39F5D3B43099}"/>
                    </a:ext>
                  </a:extLst>
                </p14:cNvPr>
                <p14:cNvContentPartPr/>
                <p14:nvPr/>
              </p14:nvContentPartPr>
              <p14:xfrm>
                <a:off x="9461497" y="670796"/>
                <a:ext cx="273960" cy="302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A3CD4CC7-30F3-84D5-6B9A-39F5D3B43099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443497" y="652796"/>
                  <a:ext cx="309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5EAFC8D9-1609-1606-9805-D58491CC9EF6}"/>
                    </a:ext>
                  </a:extLst>
                </p14:cNvPr>
                <p14:cNvContentPartPr/>
                <p14:nvPr/>
              </p14:nvContentPartPr>
              <p14:xfrm>
                <a:off x="9560857" y="583316"/>
                <a:ext cx="40320" cy="2725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5EAFC8D9-1609-1606-9805-D58491CC9EF6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542857" y="565676"/>
                  <a:ext cx="75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9C63283-B519-94CF-253E-FA483FD9942E}"/>
                    </a:ext>
                  </a:extLst>
                </p14:cNvPr>
                <p14:cNvContentPartPr/>
                <p14:nvPr/>
              </p14:nvContentPartPr>
              <p14:xfrm>
                <a:off x="9891337" y="528596"/>
                <a:ext cx="235080" cy="16812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9C63283-B519-94CF-253E-FA483FD9942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873337" y="510956"/>
                  <a:ext cx="270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CB7FD07D-F2EE-6E8A-0EAC-F19BBF8524F4}"/>
                    </a:ext>
                  </a:extLst>
                </p14:cNvPr>
                <p14:cNvContentPartPr/>
                <p14:nvPr/>
              </p14:nvContentPartPr>
              <p14:xfrm>
                <a:off x="10422337" y="609596"/>
                <a:ext cx="77760" cy="180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CB7FD07D-F2EE-6E8A-0EAC-F19BBF8524F4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404337" y="591956"/>
                  <a:ext cx="113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F676BCAC-933B-1BE8-EDEE-6D67F6D81D58}"/>
                    </a:ext>
                  </a:extLst>
                </p14:cNvPr>
                <p14:cNvContentPartPr/>
                <p14:nvPr/>
              </p14:nvContentPartPr>
              <p14:xfrm>
                <a:off x="10373377" y="711836"/>
                <a:ext cx="146520" cy="237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F676BCAC-933B-1BE8-EDEE-6D67F6D81D5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0355737" y="693836"/>
                  <a:ext cx="182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51972805-4912-B0BD-BD06-FA78590F61AA}"/>
                    </a:ext>
                  </a:extLst>
                </p14:cNvPr>
                <p14:cNvContentPartPr/>
                <p14:nvPr/>
              </p14:nvContentPartPr>
              <p14:xfrm>
                <a:off x="10705297" y="600596"/>
                <a:ext cx="167760" cy="18288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51972805-4912-B0BD-BD06-FA78590F61AA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0687297" y="582596"/>
                  <a:ext cx="203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19074D0B-17F5-6F72-9F62-6CB9531573D0}"/>
                    </a:ext>
                  </a:extLst>
                </p14:cNvPr>
                <p14:cNvContentPartPr/>
                <p14:nvPr/>
              </p14:nvContentPartPr>
              <p14:xfrm>
                <a:off x="10899337" y="644516"/>
                <a:ext cx="119160" cy="17784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19074D0B-17F5-6F72-9F62-6CB9531573D0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881697" y="626876"/>
                  <a:ext cx="154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6C8F322A-4DA8-EBA9-2E91-71AB02D33E6C}"/>
                    </a:ext>
                  </a:extLst>
                </p14:cNvPr>
                <p14:cNvContentPartPr/>
                <p14:nvPr/>
              </p14:nvContentPartPr>
              <p14:xfrm>
                <a:off x="11074657" y="648476"/>
                <a:ext cx="225720" cy="15264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6C8F322A-4DA8-EBA9-2E91-71AB02D33E6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056657" y="630836"/>
                  <a:ext cx="261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95E386B3-E25F-97DA-0D2C-3DE0595A12C5}"/>
                    </a:ext>
                  </a:extLst>
                </p14:cNvPr>
                <p14:cNvContentPartPr/>
                <p14:nvPr/>
              </p14:nvContentPartPr>
              <p14:xfrm>
                <a:off x="10615297" y="915956"/>
                <a:ext cx="622440" cy="1058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95E386B3-E25F-97DA-0D2C-3DE0595A12C5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597297" y="898316"/>
                  <a:ext cx="658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D469B345-CB78-BE70-2035-47F5B40615A3}"/>
                    </a:ext>
                  </a:extLst>
                </p14:cNvPr>
                <p14:cNvContentPartPr/>
                <p14:nvPr/>
              </p14:nvContentPartPr>
              <p14:xfrm>
                <a:off x="10551937" y="1224836"/>
                <a:ext cx="30600" cy="11916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D469B345-CB78-BE70-2035-47F5B40615A3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533937" y="1207196"/>
                  <a:ext cx="66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E8935B84-86A3-330E-2EF0-1B5FC4A6DD88}"/>
                    </a:ext>
                  </a:extLst>
                </p14:cNvPr>
                <p14:cNvContentPartPr/>
                <p14:nvPr/>
              </p14:nvContentPartPr>
              <p14:xfrm>
                <a:off x="10607017" y="1144196"/>
                <a:ext cx="360" cy="36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E8935B84-86A3-330E-2EF0-1B5FC4A6DD8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589377" y="11265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BE4D26F3-7C48-A50E-148B-8F612A6D9B72}"/>
                    </a:ext>
                  </a:extLst>
                </p14:cNvPr>
                <p14:cNvContentPartPr/>
                <p14:nvPr/>
              </p14:nvContentPartPr>
              <p14:xfrm>
                <a:off x="10686937" y="1199996"/>
                <a:ext cx="140400" cy="1360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BE4D26F3-7C48-A50E-148B-8F612A6D9B7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668937" y="1181996"/>
                  <a:ext cx="176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6F4CD0BC-BF43-DFDA-634B-9FD1F65BEB62}"/>
                    </a:ext>
                  </a:extLst>
                </p14:cNvPr>
                <p14:cNvContentPartPr/>
                <p14:nvPr/>
              </p14:nvContentPartPr>
              <p14:xfrm>
                <a:off x="10870537" y="1152836"/>
                <a:ext cx="226080" cy="2271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6F4CD0BC-BF43-DFDA-634B-9FD1F65BEB62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852537" y="1135196"/>
                  <a:ext cx="261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481EB576-1CE5-9562-2540-6B5CE535AD11}"/>
                    </a:ext>
                  </a:extLst>
                </p14:cNvPr>
                <p14:cNvContentPartPr/>
                <p14:nvPr/>
              </p14:nvContentPartPr>
              <p14:xfrm>
                <a:off x="11141257" y="1248596"/>
                <a:ext cx="157680" cy="1717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481EB576-1CE5-9562-2540-6B5CE535AD1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1123257" y="1230956"/>
                  <a:ext cx="193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A84E3C93-1B1F-8082-CDFF-151433E00C17}"/>
                    </a:ext>
                  </a:extLst>
                </p14:cNvPr>
                <p14:cNvContentPartPr/>
                <p14:nvPr/>
              </p14:nvContentPartPr>
              <p14:xfrm>
                <a:off x="11413777" y="1191356"/>
                <a:ext cx="323640" cy="3819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A84E3C93-1B1F-8082-CDFF-151433E00C17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1396137" y="1173716"/>
                  <a:ext cx="3592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3AEAB0DE-37E6-3CF8-572E-8DA1BC32962D}"/>
                    </a:ext>
                  </a:extLst>
                </p14:cNvPr>
                <p14:cNvContentPartPr/>
                <p14:nvPr/>
              </p14:nvContentPartPr>
              <p14:xfrm>
                <a:off x="10621417" y="1558196"/>
                <a:ext cx="97920" cy="22968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3AEAB0DE-37E6-3CF8-572E-8DA1BC32962D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603417" y="1540196"/>
                  <a:ext cx="133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E13E7C1D-74B3-8120-C758-CAE7FE8C6A73}"/>
                    </a:ext>
                  </a:extLst>
                </p14:cNvPr>
                <p14:cNvContentPartPr/>
                <p14:nvPr/>
              </p14:nvContentPartPr>
              <p14:xfrm>
                <a:off x="10697017" y="1576916"/>
                <a:ext cx="136440" cy="19548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E13E7C1D-74B3-8120-C758-CAE7FE8C6A7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679377" y="1559276"/>
                  <a:ext cx="172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0AE04743-6D35-E6A6-2877-CC898BCB1C37}"/>
                    </a:ext>
                  </a:extLst>
                </p14:cNvPr>
                <p14:cNvContentPartPr/>
                <p14:nvPr/>
              </p14:nvContentPartPr>
              <p14:xfrm>
                <a:off x="10606657" y="1630196"/>
                <a:ext cx="390240" cy="1029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0AE04743-6D35-E6A6-2877-CC898BCB1C37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588657" y="1612196"/>
                  <a:ext cx="425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67051B29-3AB6-E57D-9EC2-94685BB7881A}"/>
                    </a:ext>
                  </a:extLst>
                </p14:cNvPr>
                <p14:cNvContentPartPr/>
                <p14:nvPr/>
              </p14:nvContentPartPr>
              <p14:xfrm>
                <a:off x="11083297" y="1643516"/>
                <a:ext cx="183960" cy="25200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67051B29-3AB6-E57D-9EC2-94685BB7881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1065297" y="1625876"/>
                  <a:ext cx="219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741F7E3B-AEBE-B675-2DB0-A3FDA036664B}"/>
                    </a:ext>
                  </a:extLst>
                </p14:cNvPr>
                <p14:cNvContentPartPr/>
                <p14:nvPr/>
              </p14:nvContentPartPr>
              <p14:xfrm>
                <a:off x="10146217" y="648836"/>
                <a:ext cx="349920" cy="128268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741F7E3B-AEBE-B675-2DB0-A3FDA036664B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128217" y="631196"/>
                  <a:ext cx="385560" cy="13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38F4CE53-15B0-0327-0D26-670C8D6D3230}"/>
                    </a:ext>
                  </a:extLst>
                </p14:cNvPr>
                <p14:cNvContentPartPr/>
                <p14:nvPr/>
              </p14:nvContentPartPr>
              <p14:xfrm>
                <a:off x="10317217" y="537596"/>
                <a:ext cx="1318680" cy="14133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38F4CE53-15B0-0327-0D26-670C8D6D3230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299217" y="519956"/>
                  <a:ext cx="1354320" cy="14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6495F11F-83AA-2FEE-D5B6-B43318D02E40}"/>
                    </a:ext>
                  </a:extLst>
                </p14:cNvPr>
                <p14:cNvContentPartPr/>
                <p14:nvPr/>
              </p14:nvContentPartPr>
              <p14:xfrm>
                <a:off x="9903937" y="829556"/>
                <a:ext cx="140760" cy="2556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6495F11F-83AA-2FEE-D5B6-B43318D02E4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885937" y="811556"/>
                  <a:ext cx="176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201CBB51-025A-8D2D-7782-1C2AD1AC99BE}"/>
                    </a:ext>
                  </a:extLst>
                </p14:cNvPr>
                <p14:cNvContentPartPr/>
                <p14:nvPr/>
              </p14:nvContentPartPr>
              <p14:xfrm>
                <a:off x="9820417" y="976796"/>
                <a:ext cx="136440" cy="187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201CBB51-025A-8D2D-7782-1C2AD1AC99BE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802417" y="958796"/>
                  <a:ext cx="172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2F512CB0-24DA-21C1-2643-E47C924B476A}"/>
                    </a:ext>
                  </a:extLst>
                </p14:cNvPr>
                <p14:cNvContentPartPr/>
                <p14:nvPr/>
              </p14:nvContentPartPr>
              <p14:xfrm>
                <a:off x="9996457" y="1954196"/>
                <a:ext cx="76680" cy="126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2F512CB0-24DA-21C1-2643-E47C924B476A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978817" y="1936556"/>
                  <a:ext cx="112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05C4CCC3-73D7-94F2-4C23-20E4A837B95B}"/>
                    </a:ext>
                  </a:extLst>
                </p14:cNvPr>
                <p14:cNvContentPartPr/>
                <p14:nvPr/>
              </p14:nvContentPartPr>
              <p14:xfrm>
                <a:off x="9267457" y="1696436"/>
                <a:ext cx="462240" cy="2599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05C4CCC3-73D7-94F2-4C23-20E4A837B95B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249457" y="1678436"/>
                  <a:ext cx="497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AE6C8322-19B3-B13F-5E08-AFB16FE757D6}"/>
                    </a:ext>
                  </a:extLst>
                </p14:cNvPr>
                <p14:cNvContentPartPr/>
                <p14:nvPr/>
              </p14:nvContentPartPr>
              <p14:xfrm>
                <a:off x="8972977" y="1287836"/>
                <a:ext cx="184680" cy="2804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AE6C8322-19B3-B13F-5E08-AFB16FE757D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954977" y="1270196"/>
                  <a:ext cx="220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2129D098-50CD-622D-520C-AC791C2E154C}"/>
                    </a:ext>
                  </a:extLst>
                </p14:cNvPr>
                <p14:cNvContentPartPr/>
                <p14:nvPr/>
              </p14:nvContentPartPr>
              <p14:xfrm>
                <a:off x="8791897" y="892196"/>
                <a:ext cx="171000" cy="33012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2129D098-50CD-622D-520C-AC791C2E154C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773897" y="874196"/>
                  <a:ext cx="206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46A44FD8-F622-6C38-D55A-D68423470D68}"/>
                    </a:ext>
                  </a:extLst>
                </p14:cNvPr>
                <p14:cNvContentPartPr/>
                <p14:nvPr/>
              </p14:nvContentPartPr>
              <p14:xfrm>
                <a:off x="8893057" y="875276"/>
                <a:ext cx="205920" cy="18000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46A44FD8-F622-6C38-D55A-D68423470D6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875417" y="857276"/>
                  <a:ext cx="241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DF0549A-EEF0-ABAA-6125-DB198FBF255C}"/>
                    </a:ext>
                  </a:extLst>
                </p14:cNvPr>
                <p14:cNvContentPartPr/>
                <p14:nvPr/>
              </p14:nvContentPartPr>
              <p14:xfrm>
                <a:off x="9482377" y="560276"/>
                <a:ext cx="802800" cy="3286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DF0549A-EEF0-ABAA-6125-DB198FBF255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464377" y="542276"/>
                  <a:ext cx="8384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F9369471-D41A-9805-EA1E-7F3DE9E2B862}"/>
                    </a:ext>
                  </a:extLst>
                </p14:cNvPr>
                <p14:cNvContentPartPr/>
                <p14:nvPr/>
              </p14:nvContentPartPr>
              <p14:xfrm>
                <a:off x="9439897" y="659996"/>
                <a:ext cx="555480" cy="828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F9369471-D41A-9805-EA1E-7F3DE9E2B862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421897" y="642356"/>
                  <a:ext cx="591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41260E3A-DC42-2E61-F50C-64E49857E886}"/>
                    </a:ext>
                  </a:extLst>
                </p14:cNvPr>
                <p14:cNvContentPartPr/>
                <p14:nvPr/>
              </p14:nvContentPartPr>
              <p14:xfrm>
                <a:off x="9471217" y="705356"/>
                <a:ext cx="592560" cy="7812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41260E3A-DC42-2E61-F50C-64E49857E886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453217" y="687356"/>
                  <a:ext cx="628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F2EF6C83-1F13-1618-EE7E-34EBFCA0546A}"/>
                    </a:ext>
                  </a:extLst>
                </p14:cNvPr>
                <p14:cNvContentPartPr/>
                <p14:nvPr/>
              </p14:nvContentPartPr>
              <p14:xfrm>
                <a:off x="11672617" y="1035116"/>
                <a:ext cx="134640" cy="1764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F2EF6C83-1F13-1618-EE7E-34EBFCA0546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1654617" y="1017476"/>
                  <a:ext cx="170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FB642FF6-98B5-D1C5-00B8-F62475409FF6}"/>
                    </a:ext>
                  </a:extLst>
                </p14:cNvPr>
                <p14:cNvContentPartPr/>
                <p14:nvPr/>
              </p14:nvContentPartPr>
              <p14:xfrm>
                <a:off x="11848657" y="920636"/>
                <a:ext cx="257400" cy="19620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FB642FF6-98B5-D1C5-00B8-F62475409F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1830657" y="902996"/>
                  <a:ext cx="293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5C2EE37-F3CC-F5C3-6661-4A047CA7B809}"/>
                    </a:ext>
                  </a:extLst>
                </p14:cNvPr>
                <p14:cNvContentPartPr/>
                <p14:nvPr/>
              </p14:nvContentPartPr>
              <p14:xfrm>
                <a:off x="10416937" y="1415636"/>
                <a:ext cx="360" cy="3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5C2EE37-F3CC-F5C3-6661-4A047CA7B80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398937" y="13979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9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69861EB-2ED9-39CB-3B73-C314677723B8}"/>
                  </a:ext>
                </a:extLst>
              </p14:cNvPr>
              <p14:cNvContentPartPr/>
              <p14:nvPr/>
            </p14:nvContentPartPr>
            <p14:xfrm>
              <a:off x="2237017" y="3241916"/>
              <a:ext cx="51840" cy="1292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69861EB-2ED9-39CB-3B73-C314677723B8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2219377" y="3223916"/>
                <a:ext cx="87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2EE6E267-8920-EA1A-1092-7CBE5601F38E}"/>
                  </a:ext>
                </a:extLst>
              </p14:cNvPr>
              <p14:cNvContentPartPr/>
              <p14:nvPr/>
            </p14:nvContentPartPr>
            <p14:xfrm>
              <a:off x="2253577" y="3079556"/>
              <a:ext cx="100440" cy="979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2EE6E267-8920-EA1A-1092-7CBE5601F38E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2235577" y="3061556"/>
                <a:ext cx="1360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00D971C6-81A7-E034-BB2A-27CFAFF9549A}"/>
                  </a:ext>
                </a:extLst>
              </p14:cNvPr>
              <p14:cNvContentPartPr/>
              <p14:nvPr/>
            </p14:nvContentPartPr>
            <p14:xfrm>
              <a:off x="2125057" y="3262796"/>
              <a:ext cx="238320" cy="6588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00D971C6-81A7-E034-BB2A-27CFAFF9549A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2107057" y="3244796"/>
                <a:ext cx="2739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5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3E98119B-E50C-E037-9D69-180AB2C9F14D}"/>
                  </a:ext>
                </a:extLst>
              </p14:cNvPr>
              <p14:cNvContentPartPr/>
              <p14:nvPr/>
            </p14:nvContentPartPr>
            <p14:xfrm>
              <a:off x="2496217" y="3249836"/>
              <a:ext cx="38880" cy="11592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3E98119B-E50C-E037-9D69-180AB2C9F14D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2478577" y="3232196"/>
                <a:ext cx="74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7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C1CAD6B-3F9A-6A2A-E7D4-E3D32401419D}"/>
                  </a:ext>
                </a:extLst>
              </p14:cNvPr>
              <p14:cNvContentPartPr/>
              <p14:nvPr/>
            </p14:nvContentPartPr>
            <p14:xfrm>
              <a:off x="2556337" y="3096116"/>
              <a:ext cx="78120" cy="597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C1CAD6B-3F9A-6A2A-E7D4-E3D32401419D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2538337" y="3078116"/>
                <a:ext cx="1137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62952291-5FFA-421D-BCEC-A24D4B1E4184}"/>
                  </a:ext>
                </a:extLst>
              </p14:cNvPr>
              <p14:cNvContentPartPr/>
              <p14:nvPr/>
            </p14:nvContentPartPr>
            <p14:xfrm>
              <a:off x="2352577" y="3267116"/>
              <a:ext cx="222120" cy="406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62952291-5FFA-421D-BCEC-A24D4B1E418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2334577" y="3249116"/>
                <a:ext cx="2577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FA68004C-06E4-25AE-8C23-0218A7B4C9A4}"/>
                  </a:ext>
                </a:extLst>
              </p14:cNvPr>
              <p14:cNvContentPartPr/>
              <p14:nvPr/>
            </p14:nvContentPartPr>
            <p14:xfrm>
              <a:off x="3004177" y="3203036"/>
              <a:ext cx="52920" cy="885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FA68004C-06E4-25AE-8C23-0218A7B4C9A4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2986537" y="3185396"/>
                <a:ext cx="885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3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AB0668E-A16A-F5AE-CF4F-0ECF3392061F}"/>
                  </a:ext>
                </a:extLst>
              </p14:cNvPr>
              <p14:cNvContentPartPr/>
              <p14:nvPr/>
            </p14:nvContentPartPr>
            <p14:xfrm>
              <a:off x="3037297" y="3037436"/>
              <a:ext cx="101520" cy="6120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AB0668E-A16A-F5AE-CF4F-0ECF3392061F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3019297" y="3019796"/>
                <a:ext cx="1371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5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B9D07362-C628-2982-8816-C9A62619F9F6}"/>
                  </a:ext>
                </a:extLst>
              </p14:cNvPr>
              <p14:cNvContentPartPr/>
              <p14:nvPr/>
            </p14:nvContentPartPr>
            <p14:xfrm>
              <a:off x="2968537" y="3244436"/>
              <a:ext cx="221040" cy="4860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B9D07362-C628-2982-8816-C9A62619F9F6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2950897" y="3226796"/>
                <a:ext cx="2566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7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FB2B3C1-3E5C-4F6F-DDA9-15A31E4D1C05}"/>
                  </a:ext>
                </a:extLst>
              </p14:cNvPr>
              <p14:cNvContentPartPr/>
              <p14:nvPr/>
            </p14:nvContentPartPr>
            <p14:xfrm>
              <a:off x="3600337" y="3219596"/>
              <a:ext cx="18720" cy="6552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FB2B3C1-3E5C-4F6F-DDA9-15A31E4D1C05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3582337" y="3201956"/>
                <a:ext cx="543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9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DCD76413-DC93-7B4F-EBAF-4E1797723EB3}"/>
                  </a:ext>
                </a:extLst>
              </p14:cNvPr>
              <p14:cNvContentPartPr/>
              <p14:nvPr/>
            </p14:nvContentPartPr>
            <p14:xfrm>
              <a:off x="3632377" y="3138956"/>
              <a:ext cx="113760" cy="5184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DCD76413-DC93-7B4F-EBAF-4E1797723EB3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3614377" y="3120956"/>
                <a:ext cx="149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1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9ADB4E63-A245-D5AC-9A32-0D010CB2B176}"/>
                  </a:ext>
                </a:extLst>
              </p14:cNvPr>
              <p14:cNvContentPartPr/>
              <p14:nvPr/>
            </p14:nvContentPartPr>
            <p14:xfrm>
              <a:off x="1854337" y="2790476"/>
              <a:ext cx="144720" cy="2124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9ADB4E63-A245-D5AC-9A32-0D010CB2B176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1836337" y="2772476"/>
                <a:ext cx="180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3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5AB24531-CD68-A3DB-0208-967FB4DB0D49}"/>
                  </a:ext>
                </a:extLst>
              </p14:cNvPr>
              <p14:cNvContentPartPr/>
              <p14:nvPr/>
            </p14:nvContentPartPr>
            <p14:xfrm>
              <a:off x="2647417" y="2738276"/>
              <a:ext cx="195480" cy="1476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5AB24531-CD68-A3DB-0208-967FB4DB0D49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2629777" y="2720276"/>
                <a:ext cx="231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5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E3635603-D2B7-B04F-87A3-D371ADFEC02E}"/>
                  </a:ext>
                </a:extLst>
              </p14:cNvPr>
              <p14:cNvContentPartPr/>
              <p14:nvPr/>
            </p14:nvContentPartPr>
            <p14:xfrm>
              <a:off x="3360577" y="2755916"/>
              <a:ext cx="101880" cy="2088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E3635603-D2B7-B04F-87A3-D371ADFEC02E}"/>
                  </a:ext>
                </a:extLst>
              </p:cNvPr>
              <p:cNvPicPr/>
              <p:nvPr/>
            </p:nvPicPr>
            <p:blipFill>
              <a:blip r:embed="rId636"/>
              <a:stretch>
                <a:fillRect/>
              </a:stretch>
            </p:blipFill>
            <p:spPr>
              <a:xfrm>
                <a:off x="3342577" y="2738276"/>
                <a:ext cx="1375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7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E3F29D63-D946-64D6-6F70-24760BFB7A5B}"/>
                  </a:ext>
                </a:extLst>
              </p14:cNvPr>
              <p14:cNvContentPartPr/>
              <p14:nvPr/>
            </p14:nvContentPartPr>
            <p14:xfrm>
              <a:off x="3582337" y="3649076"/>
              <a:ext cx="137160" cy="720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E3F29D63-D946-64D6-6F70-24760BFB7A5B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3564337" y="3631436"/>
                <a:ext cx="1728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F8DD4B57-302B-5E2A-D793-2EE6D17BC4B8}"/>
                  </a:ext>
                </a:extLst>
              </p14:cNvPr>
              <p14:cNvContentPartPr/>
              <p14:nvPr/>
            </p14:nvContentPartPr>
            <p14:xfrm>
              <a:off x="1973497" y="2425436"/>
              <a:ext cx="94320" cy="3168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F8DD4B57-302B-5E2A-D793-2EE6D17BC4B8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955857" y="2407796"/>
                <a:ext cx="129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1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4B53D028-E47C-44DB-9DF5-86016113CDF7}"/>
                  </a:ext>
                </a:extLst>
              </p14:cNvPr>
              <p14:cNvContentPartPr/>
              <p14:nvPr/>
            </p14:nvContentPartPr>
            <p14:xfrm>
              <a:off x="2552737" y="2408156"/>
              <a:ext cx="144000" cy="2016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4B53D028-E47C-44DB-9DF5-86016113CDF7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2534737" y="2390516"/>
                <a:ext cx="1796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3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69BFF5A4-9716-7900-BE3A-B51C8CE48A0B}"/>
                  </a:ext>
                </a:extLst>
              </p14:cNvPr>
              <p14:cNvContentPartPr/>
              <p14:nvPr/>
            </p14:nvContentPartPr>
            <p14:xfrm>
              <a:off x="3264457" y="2387996"/>
              <a:ext cx="82080" cy="792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69BFF5A4-9716-7900-BE3A-B51C8CE48A0B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3246817" y="2369996"/>
                <a:ext cx="1177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5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C58DF499-E73C-AE3C-A296-9E955819937E}"/>
                  </a:ext>
                </a:extLst>
              </p14:cNvPr>
              <p14:cNvContentPartPr/>
              <p14:nvPr/>
            </p14:nvContentPartPr>
            <p14:xfrm>
              <a:off x="2156377" y="3641156"/>
              <a:ext cx="161640" cy="3636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C58DF499-E73C-AE3C-A296-9E955819937E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2138737" y="3623156"/>
                <a:ext cx="197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7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5A927A98-4EF0-5737-DC29-335B132FAEF0}"/>
                  </a:ext>
                </a:extLst>
              </p14:cNvPr>
              <p14:cNvContentPartPr/>
              <p14:nvPr/>
            </p14:nvContentPartPr>
            <p14:xfrm>
              <a:off x="2497297" y="3686876"/>
              <a:ext cx="83160" cy="1224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5A927A98-4EF0-5737-DC29-335B132FAEF0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2479657" y="3668876"/>
                <a:ext cx="118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9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DBEFF58A-9B9D-942D-325F-F1CA52EC1841}"/>
                  </a:ext>
                </a:extLst>
              </p14:cNvPr>
              <p14:cNvContentPartPr/>
              <p14:nvPr/>
            </p14:nvContentPartPr>
            <p14:xfrm>
              <a:off x="2948017" y="3661676"/>
              <a:ext cx="106200" cy="1224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DBEFF58A-9B9D-942D-325F-F1CA52EC1841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2930017" y="3643676"/>
                <a:ext cx="141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1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9E3A08CA-E186-F1B1-1517-70FAA7550827}"/>
                  </a:ext>
                </a:extLst>
              </p14:cNvPr>
              <p14:cNvContentPartPr/>
              <p14:nvPr/>
            </p14:nvContentPartPr>
            <p14:xfrm>
              <a:off x="2181217" y="3654116"/>
              <a:ext cx="40320" cy="1476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9E3A08CA-E186-F1B1-1517-70FAA7550827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163577" y="3636116"/>
                <a:ext cx="75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3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6C3DDDA0-95E7-54DA-F22E-68D54F2FEAD9}"/>
                  </a:ext>
                </a:extLst>
              </p14:cNvPr>
              <p14:cNvContentPartPr/>
              <p14:nvPr/>
            </p14:nvContentPartPr>
            <p14:xfrm>
              <a:off x="2755417" y="3606596"/>
              <a:ext cx="23760" cy="1044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6C3DDDA0-95E7-54DA-F22E-68D54F2FEAD9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737777" y="3588956"/>
                <a:ext cx="594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5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C469474E-F3B6-A998-4DBB-048134655D54}"/>
                  </a:ext>
                </a:extLst>
              </p14:cNvPr>
              <p14:cNvContentPartPr/>
              <p14:nvPr/>
            </p14:nvContentPartPr>
            <p14:xfrm>
              <a:off x="3192097" y="3627116"/>
              <a:ext cx="18720" cy="1692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C469474E-F3B6-A998-4DBB-048134655D54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3174097" y="3609116"/>
                <a:ext cx="54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7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D7625713-5162-08E6-D2F3-CDFA5FCAEE47}"/>
                  </a:ext>
                </a:extLst>
              </p14:cNvPr>
              <p14:cNvContentPartPr/>
              <p14:nvPr/>
            </p14:nvContentPartPr>
            <p14:xfrm>
              <a:off x="3724537" y="3654476"/>
              <a:ext cx="14400" cy="360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D7625713-5162-08E6-D2F3-CDFA5FCAEE47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3706537" y="3636836"/>
                <a:ext cx="500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9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325DE668-4F36-8A51-8729-7330CB6CE8B9}"/>
                  </a:ext>
                </a:extLst>
              </p14:cNvPr>
              <p14:cNvContentPartPr/>
              <p14:nvPr/>
            </p14:nvContentPartPr>
            <p14:xfrm>
              <a:off x="2099857" y="3442076"/>
              <a:ext cx="225000" cy="318240"/>
            </p14:xfrm>
          </p:contentPart>
        </mc:Choice>
        <mc:Fallback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325DE668-4F36-8A51-8729-7330CB6CE8B9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082217" y="3424076"/>
                <a:ext cx="2606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1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4E39658A-B085-A2B8-F143-637762768F45}"/>
                  </a:ext>
                </a:extLst>
              </p14:cNvPr>
              <p14:cNvContentPartPr/>
              <p14:nvPr/>
            </p14:nvContentPartPr>
            <p14:xfrm>
              <a:off x="2521417" y="3403196"/>
              <a:ext cx="213120" cy="325080"/>
            </p14:xfrm>
          </p:contentPart>
        </mc:Choice>
        <mc:Fallback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4E39658A-B085-A2B8-F143-637762768F45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503777" y="3385196"/>
                <a:ext cx="248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3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95A24020-EE4A-F36A-75F7-8FE647DB54DA}"/>
                  </a:ext>
                </a:extLst>
              </p14:cNvPr>
              <p14:cNvContentPartPr/>
              <p14:nvPr/>
            </p14:nvContentPartPr>
            <p14:xfrm>
              <a:off x="2852617" y="3377276"/>
              <a:ext cx="364680" cy="360000"/>
            </p14:xfrm>
          </p:contentPart>
        </mc:Choice>
        <mc:Fallback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95A24020-EE4A-F36A-75F7-8FE647DB54DA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834977" y="3359276"/>
                <a:ext cx="400320" cy="39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0" name="Group 539">
            <a:extLst>
              <a:ext uri="{FF2B5EF4-FFF2-40B4-BE49-F238E27FC236}">
                <a16:creationId xmlns:a16="http://schemas.microsoft.com/office/drawing/2014/main" id="{D332AABD-51F9-F2E3-C12A-E9CD4FD0E594}"/>
              </a:ext>
            </a:extLst>
          </p:cNvPr>
          <p:cNvGrpSpPr/>
          <p:nvPr/>
        </p:nvGrpSpPr>
        <p:grpSpPr>
          <a:xfrm>
            <a:off x="1646617" y="2148956"/>
            <a:ext cx="528480" cy="998640"/>
            <a:chOff x="1646617" y="2148956"/>
            <a:chExt cx="528480" cy="9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FFFE527E-42B3-87D6-F26A-E103C63B523F}"/>
                    </a:ext>
                  </a:extLst>
                </p14:cNvPr>
                <p14:cNvContentPartPr/>
                <p14:nvPr/>
              </p14:nvContentPartPr>
              <p14:xfrm>
                <a:off x="1698817" y="2148956"/>
                <a:ext cx="476280" cy="4251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FFFE527E-42B3-87D6-F26A-E103C63B523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680817" y="2130956"/>
                  <a:ext cx="5119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EEEF689D-D414-1641-450E-FBFC3F8E8F3B}"/>
                    </a:ext>
                  </a:extLst>
                </p14:cNvPr>
                <p14:cNvContentPartPr/>
                <p14:nvPr/>
              </p14:nvContentPartPr>
              <p14:xfrm>
                <a:off x="1924537" y="2580596"/>
                <a:ext cx="5760" cy="1756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EEEF689D-D414-1641-450E-FBFC3F8E8F3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906537" y="2562956"/>
                  <a:ext cx="41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AB7CF612-C4EC-F409-B105-E36D72A2E464}"/>
                    </a:ext>
                  </a:extLst>
                </p14:cNvPr>
                <p14:cNvContentPartPr/>
                <p14:nvPr/>
              </p14:nvContentPartPr>
              <p14:xfrm>
                <a:off x="1646617" y="3000716"/>
                <a:ext cx="166320" cy="129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AB7CF612-C4EC-F409-B105-E36D72A2E46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628977" y="2982716"/>
                  <a:ext cx="201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B232B7F-ACA7-960B-49A8-FD3BBA4A4C87}"/>
                    </a:ext>
                  </a:extLst>
                </p14:cNvPr>
                <p14:cNvContentPartPr/>
                <p14:nvPr/>
              </p14:nvContentPartPr>
              <p14:xfrm>
                <a:off x="1678297" y="2892716"/>
                <a:ext cx="18000" cy="25488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B232B7F-ACA7-960B-49A8-FD3BBA4A4C8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660657" y="2875076"/>
                  <a:ext cx="53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64E0A70B-6162-E45B-4963-C0604D63338D}"/>
                    </a:ext>
                  </a:extLst>
                </p14:cNvPr>
                <p14:cNvContentPartPr/>
                <p14:nvPr/>
              </p14:nvContentPartPr>
              <p14:xfrm>
                <a:off x="1870537" y="2803436"/>
                <a:ext cx="227520" cy="2678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64E0A70B-6162-E45B-4963-C0604D63338D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852897" y="2785436"/>
                  <a:ext cx="263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D6FFD344-E6B5-06CB-541D-ED97BC70C000}"/>
                    </a:ext>
                  </a:extLst>
                </p14:cNvPr>
                <p14:cNvContentPartPr/>
                <p14:nvPr/>
              </p14:nvContentPartPr>
              <p14:xfrm>
                <a:off x="2022817" y="2535596"/>
                <a:ext cx="43560" cy="176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D6FFD344-E6B5-06CB-541D-ED97BC70C00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005177" y="2517956"/>
                  <a:ext cx="7920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7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0F6818D9-B87C-A1FB-FBD3-A6EE9676B757}"/>
                  </a:ext>
                </a:extLst>
              </p14:cNvPr>
              <p14:cNvContentPartPr/>
              <p14:nvPr/>
            </p14:nvContentPartPr>
            <p14:xfrm>
              <a:off x="2595577" y="2532356"/>
              <a:ext cx="27360" cy="1008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0F6818D9-B87C-A1FB-FBD3-A6EE9676B757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577577" y="2514716"/>
                <a:ext cx="63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9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A9EDECE5-8B73-4482-5748-0B516B506866}"/>
                  </a:ext>
                </a:extLst>
              </p14:cNvPr>
              <p14:cNvContentPartPr/>
              <p14:nvPr/>
            </p14:nvContentPartPr>
            <p14:xfrm>
              <a:off x="3305857" y="2486636"/>
              <a:ext cx="360" cy="36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A9EDECE5-8B73-4482-5748-0B516B50686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287857" y="24689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1606798D-5E8B-9EF2-591B-6A82CCFDFA7A}"/>
                  </a:ext>
                </a:extLst>
              </p14:cNvPr>
              <p14:cNvContentPartPr/>
              <p14:nvPr/>
            </p14:nvContentPartPr>
            <p14:xfrm>
              <a:off x="9015817" y="3685076"/>
              <a:ext cx="2133360" cy="790560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1606798D-5E8B-9EF2-591B-6A82CCFDFA7A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8997817" y="3667436"/>
                <a:ext cx="2169000" cy="82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1" name="Group 560">
            <a:extLst>
              <a:ext uri="{FF2B5EF4-FFF2-40B4-BE49-F238E27FC236}">
                <a16:creationId xmlns:a16="http://schemas.microsoft.com/office/drawing/2014/main" id="{EFB311C4-B4C2-7A2A-1817-AA9CB8C2EE35}"/>
              </a:ext>
            </a:extLst>
          </p:cNvPr>
          <p:cNvGrpSpPr/>
          <p:nvPr/>
        </p:nvGrpSpPr>
        <p:grpSpPr>
          <a:xfrm>
            <a:off x="9203737" y="4122476"/>
            <a:ext cx="2761560" cy="2385720"/>
            <a:chOff x="9203737" y="4122476"/>
            <a:chExt cx="2761560" cy="23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D9518622-EDB4-8F47-0060-6F0482E8E047}"/>
                    </a:ext>
                  </a:extLst>
                </p14:cNvPr>
                <p14:cNvContentPartPr/>
                <p14:nvPr/>
              </p14:nvContentPartPr>
              <p14:xfrm>
                <a:off x="11193817" y="4122476"/>
                <a:ext cx="182520" cy="20664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D9518622-EDB4-8F47-0060-6F0482E8E047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1175817" y="4104836"/>
                  <a:ext cx="218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19C5E4B-E291-E749-0532-DE344BE5FF6D}"/>
                    </a:ext>
                  </a:extLst>
                </p14:cNvPr>
                <p14:cNvContentPartPr/>
                <p14:nvPr/>
              </p14:nvContentPartPr>
              <p14:xfrm>
                <a:off x="11201017" y="4152716"/>
                <a:ext cx="274680" cy="27288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19C5E4B-E291-E749-0532-DE344BE5FF6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1183017" y="4134716"/>
                  <a:ext cx="310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C9E242CF-48F7-FC9C-2FB7-04981FFEF52C}"/>
                    </a:ext>
                  </a:extLst>
                </p14:cNvPr>
                <p14:cNvContentPartPr/>
                <p14:nvPr/>
              </p14:nvContentPartPr>
              <p14:xfrm>
                <a:off x="10684777" y="4436396"/>
                <a:ext cx="86040" cy="85968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C9E242CF-48F7-FC9C-2FB7-04981FFEF52C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10666777" y="4418756"/>
                  <a:ext cx="1216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06CB4172-6E0D-349C-50F5-B8B89D060FBF}"/>
                    </a:ext>
                  </a:extLst>
                </p14:cNvPr>
                <p14:cNvContentPartPr/>
                <p14:nvPr/>
              </p14:nvContentPartPr>
              <p14:xfrm>
                <a:off x="10464457" y="5225516"/>
                <a:ext cx="207000" cy="18468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06CB4172-6E0D-349C-50F5-B8B89D060FBF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0446817" y="5207516"/>
                  <a:ext cx="242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5A33D8BA-DBFB-68F1-DEC2-E5EFD54329D4}"/>
                    </a:ext>
                  </a:extLst>
                </p14:cNvPr>
                <p14:cNvContentPartPr/>
                <p14:nvPr/>
              </p14:nvContentPartPr>
              <p14:xfrm>
                <a:off x="10652737" y="5237036"/>
                <a:ext cx="188640" cy="27108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5A33D8BA-DBFB-68F1-DEC2-E5EFD54329D4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0634737" y="5219396"/>
                  <a:ext cx="224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7A11CDBA-BDB5-6791-C896-AF69789E1D58}"/>
                    </a:ext>
                  </a:extLst>
                </p14:cNvPr>
                <p14:cNvContentPartPr/>
                <p14:nvPr/>
              </p14:nvContentPartPr>
              <p14:xfrm>
                <a:off x="9203737" y="6086636"/>
                <a:ext cx="82440" cy="4212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7A11CDBA-BDB5-6791-C896-AF69789E1D58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9186097" y="6068636"/>
                  <a:ext cx="1180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E47A7B36-8EFC-C3E2-55A3-536C4F35C14D}"/>
                    </a:ext>
                  </a:extLst>
                </p14:cNvPr>
                <p14:cNvContentPartPr/>
                <p14:nvPr/>
              </p14:nvContentPartPr>
              <p14:xfrm>
                <a:off x="9225337" y="6048836"/>
                <a:ext cx="230040" cy="16272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E47A7B36-8EFC-C3E2-55A3-536C4F35C14D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207337" y="6030836"/>
                  <a:ext cx="265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4E2CD3C1-5E3E-390B-7D2E-8C4929705A31}"/>
                    </a:ext>
                  </a:extLst>
                </p14:cNvPr>
                <p14:cNvContentPartPr/>
                <p14:nvPr/>
              </p14:nvContentPartPr>
              <p14:xfrm>
                <a:off x="9422257" y="6047396"/>
                <a:ext cx="295200" cy="16164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4E2CD3C1-5E3E-390B-7D2E-8C4929705A31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404617" y="6029396"/>
                  <a:ext cx="330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3207FCDE-F577-8698-0AA9-0B38D595932E}"/>
                    </a:ext>
                  </a:extLst>
                </p14:cNvPr>
                <p14:cNvContentPartPr/>
                <p14:nvPr/>
              </p14:nvContentPartPr>
              <p14:xfrm>
                <a:off x="9747697" y="5876756"/>
                <a:ext cx="91800" cy="9900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3207FCDE-F577-8698-0AA9-0B38D595932E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9729697" y="5858756"/>
                  <a:ext cx="127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D3ED91A4-D3BE-B84C-43A6-0FC72240C3A1}"/>
                    </a:ext>
                  </a:extLst>
                </p14:cNvPr>
                <p14:cNvContentPartPr/>
                <p14:nvPr/>
              </p14:nvContentPartPr>
              <p14:xfrm>
                <a:off x="9864697" y="6052436"/>
                <a:ext cx="128880" cy="15876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D3ED91A4-D3BE-B84C-43A6-0FC72240C3A1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9846697" y="6034436"/>
                  <a:ext cx="164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B4813B78-AF50-D7A0-EC36-D884E233EAC8}"/>
                    </a:ext>
                  </a:extLst>
                </p14:cNvPr>
                <p14:cNvContentPartPr/>
                <p14:nvPr/>
              </p14:nvContentPartPr>
              <p14:xfrm>
                <a:off x="10095817" y="5891516"/>
                <a:ext cx="153360" cy="33516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B4813B78-AF50-D7A0-EC36-D884E233EAC8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0078177" y="5873876"/>
                  <a:ext cx="189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5B1DF2D9-3E1F-16EB-D439-E5582AD8C5A5}"/>
                    </a:ext>
                  </a:extLst>
                </p14:cNvPr>
                <p14:cNvContentPartPr/>
                <p14:nvPr/>
              </p14:nvContentPartPr>
              <p14:xfrm>
                <a:off x="10294177" y="5624756"/>
                <a:ext cx="336240" cy="81144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5B1DF2D9-3E1F-16EB-D439-E5582AD8C5A5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0276177" y="5607116"/>
                  <a:ext cx="37188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3FA18296-8D2C-93BC-BCA7-EB11138EAFDA}"/>
                    </a:ext>
                  </a:extLst>
                </p14:cNvPr>
                <p14:cNvContentPartPr/>
                <p14:nvPr/>
              </p14:nvContentPartPr>
              <p14:xfrm>
                <a:off x="10640857" y="6027596"/>
                <a:ext cx="62280" cy="1497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3FA18296-8D2C-93BC-BCA7-EB11138EAFDA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0622857" y="6009956"/>
                  <a:ext cx="97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7F4741DF-24C8-1985-55B3-6B536D013454}"/>
                    </a:ext>
                  </a:extLst>
                </p14:cNvPr>
                <p14:cNvContentPartPr/>
                <p14:nvPr/>
              </p14:nvContentPartPr>
              <p14:xfrm>
                <a:off x="10773337" y="5789996"/>
                <a:ext cx="72360" cy="11628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7F4741DF-24C8-1985-55B3-6B536D013454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755337" y="5771996"/>
                  <a:ext cx="10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3B299BE0-6F37-86E1-63FB-FBB6560C9597}"/>
                    </a:ext>
                  </a:extLst>
                </p14:cNvPr>
                <p14:cNvContentPartPr/>
                <p14:nvPr/>
              </p14:nvContentPartPr>
              <p14:xfrm>
                <a:off x="10888537" y="6082316"/>
                <a:ext cx="222120" cy="3996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3B299BE0-6F37-86E1-63FB-FBB6560C9597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0870537" y="6064676"/>
                  <a:ext cx="257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E92470F-A357-13B4-5098-A10A8EF650FE}"/>
                    </a:ext>
                  </a:extLst>
                </p14:cNvPr>
                <p14:cNvContentPartPr/>
                <p14:nvPr/>
              </p14:nvContentPartPr>
              <p14:xfrm>
                <a:off x="11294977" y="5922116"/>
                <a:ext cx="340200" cy="20340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E92470F-A357-13B4-5098-A10A8EF650FE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1277337" y="5904116"/>
                  <a:ext cx="375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0AFB2BD9-0FFB-C501-BA22-AC3B08091272}"/>
                    </a:ext>
                  </a:extLst>
                </p14:cNvPr>
                <p14:cNvContentPartPr/>
                <p14:nvPr/>
              </p14:nvContentPartPr>
              <p14:xfrm>
                <a:off x="11503777" y="5616116"/>
                <a:ext cx="461520" cy="8920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0AFB2BD9-0FFB-C501-BA22-AC3B08091272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1486137" y="5598116"/>
                  <a:ext cx="497160" cy="9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6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8811DC8B-865C-EBD8-50AA-700719486BBC}"/>
                  </a:ext>
                </a:extLst>
              </p14:cNvPr>
              <p14:cNvContentPartPr/>
              <p14:nvPr/>
            </p14:nvContentPartPr>
            <p14:xfrm>
              <a:off x="2051977" y="3749876"/>
              <a:ext cx="379800" cy="45216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8811DC8B-865C-EBD8-50AA-700719486BBC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2034337" y="3732236"/>
                <a:ext cx="415440" cy="48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3" name="Group 572">
            <a:extLst>
              <a:ext uri="{FF2B5EF4-FFF2-40B4-BE49-F238E27FC236}">
                <a16:creationId xmlns:a16="http://schemas.microsoft.com/office/drawing/2014/main" id="{5F60674F-19DD-C4E3-0AF2-2B015254C9FC}"/>
              </a:ext>
            </a:extLst>
          </p:cNvPr>
          <p:cNvGrpSpPr/>
          <p:nvPr/>
        </p:nvGrpSpPr>
        <p:grpSpPr>
          <a:xfrm>
            <a:off x="2201737" y="4760036"/>
            <a:ext cx="104040" cy="95040"/>
            <a:chOff x="2201737" y="4760036"/>
            <a:chExt cx="10404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49FC3D1-8A9F-929A-C1EA-6232510CB5C9}"/>
                    </a:ext>
                  </a:extLst>
                </p14:cNvPr>
                <p14:cNvContentPartPr/>
                <p14:nvPr/>
              </p14:nvContentPartPr>
              <p14:xfrm>
                <a:off x="2229097" y="4760036"/>
                <a:ext cx="76680" cy="2196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49FC3D1-8A9F-929A-C1EA-6232510CB5C9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2211097" y="4742036"/>
                  <a:ext cx="112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2DB7E6D9-8120-B555-C9A3-CD3E8B9B218A}"/>
                    </a:ext>
                  </a:extLst>
                </p14:cNvPr>
                <p14:cNvContentPartPr/>
                <p14:nvPr/>
              </p14:nvContentPartPr>
              <p14:xfrm>
                <a:off x="2201737" y="4821236"/>
                <a:ext cx="86400" cy="338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2DB7E6D9-8120-B555-C9A3-CD3E8B9B218A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2184097" y="4803236"/>
                  <a:ext cx="12204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2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8EBA2E4F-EEE0-6A15-9B22-9AEC85765989}"/>
                  </a:ext>
                </a:extLst>
              </p14:cNvPr>
              <p14:cNvContentPartPr/>
              <p14:nvPr/>
            </p14:nvContentPartPr>
            <p14:xfrm>
              <a:off x="2304337" y="3362156"/>
              <a:ext cx="720" cy="360"/>
            </p14:xfrm>
          </p:contentPart>
        </mc:Choice>
        <mc:Fallback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8EBA2E4F-EEE0-6A15-9B22-9AEC85765989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2286697" y="3344516"/>
                <a:ext cx="363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AD467C6-7A00-2426-69FA-6AADD4D8F98D}"/>
              </a:ext>
            </a:extLst>
          </p:cNvPr>
          <p:cNvGrpSpPr/>
          <p:nvPr/>
        </p:nvGrpSpPr>
        <p:grpSpPr>
          <a:xfrm>
            <a:off x="2119297" y="3615236"/>
            <a:ext cx="12240" cy="15840"/>
            <a:chOff x="2119297" y="3615236"/>
            <a:chExt cx="1224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10DF5061-9D31-1401-D160-5D3ED3582B60}"/>
                    </a:ext>
                  </a:extLst>
                </p14:cNvPr>
                <p14:cNvContentPartPr/>
                <p14:nvPr/>
              </p14:nvContentPartPr>
              <p14:xfrm>
                <a:off x="2119297" y="3629636"/>
                <a:ext cx="360" cy="144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10DF5061-9D31-1401-D160-5D3ED3582B60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2101657" y="3611996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DF145E24-F142-38F6-BA81-91E6166F1E9E}"/>
                    </a:ext>
                  </a:extLst>
                </p14:cNvPr>
                <p14:cNvContentPartPr/>
                <p14:nvPr/>
              </p14:nvContentPartPr>
              <p14:xfrm>
                <a:off x="2130457" y="3615236"/>
                <a:ext cx="1080" cy="396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DF145E24-F142-38F6-BA81-91E6166F1E9E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2112457" y="3597596"/>
                  <a:ext cx="367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062FE569-B12A-1D50-B746-A45F315A8B91}"/>
              </a:ext>
            </a:extLst>
          </p:cNvPr>
          <p:cNvGrpSpPr/>
          <p:nvPr/>
        </p:nvGrpSpPr>
        <p:grpSpPr>
          <a:xfrm>
            <a:off x="10664617" y="6203996"/>
            <a:ext cx="895320" cy="280440"/>
            <a:chOff x="10664617" y="6203996"/>
            <a:chExt cx="89532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36EC2C2A-BC5C-37B0-2034-4FE39F98AF8F}"/>
                    </a:ext>
                  </a:extLst>
                </p14:cNvPr>
                <p14:cNvContentPartPr/>
                <p14:nvPr/>
              </p14:nvContentPartPr>
              <p14:xfrm>
                <a:off x="11412337" y="6203996"/>
                <a:ext cx="147600" cy="21024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36EC2C2A-BC5C-37B0-2034-4FE39F98AF8F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1394337" y="6186356"/>
                  <a:ext cx="183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262DAA4D-3D66-BA77-CB90-D81D96F32F00}"/>
                    </a:ext>
                  </a:extLst>
                </p14:cNvPr>
                <p14:cNvContentPartPr/>
                <p14:nvPr/>
              </p14:nvContentPartPr>
              <p14:xfrm>
                <a:off x="10664617" y="6302276"/>
                <a:ext cx="206280" cy="18216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262DAA4D-3D66-BA77-CB90-D81D96F32F00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10646617" y="6284276"/>
                  <a:ext cx="241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C7FA4B4E-6D44-2972-A967-952A2A38DE3E}"/>
                    </a:ext>
                  </a:extLst>
                </p14:cNvPr>
                <p14:cNvContentPartPr/>
                <p14:nvPr/>
              </p14:nvContentPartPr>
              <p14:xfrm>
                <a:off x="11004457" y="6420356"/>
                <a:ext cx="164520" cy="3312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C7FA4B4E-6D44-2972-A967-952A2A38DE3E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0986817" y="6402716"/>
                  <a:ext cx="20016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4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3BA172F1-4303-D407-2807-BE2CD7DC977F}"/>
                  </a:ext>
                </a:extLst>
              </p14:cNvPr>
              <p14:cNvContentPartPr/>
              <p14:nvPr/>
            </p14:nvContentPartPr>
            <p14:xfrm>
              <a:off x="2031097" y="4205996"/>
              <a:ext cx="317880" cy="443160"/>
            </p14:xfrm>
          </p:contentPart>
        </mc:Choice>
        <mc:Fallback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3BA172F1-4303-D407-2807-BE2CD7DC977F}"/>
                  </a:ext>
                </a:extLst>
              </p:cNvPr>
              <p:cNvPicPr/>
              <p:nvPr/>
            </p:nvPicPr>
            <p:blipFill>
              <a:blip r:embed="rId735"/>
              <a:stretch>
                <a:fillRect/>
              </a:stretch>
            </p:blipFill>
            <p:spPr>
              <a:xfrm>
                <a:off x="2013097" y="4188356"/>
                <a:ext cx="353520" cy="47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8" name="Group 587">
            <a:extLst>
              <a:ext uri="{FF2B5EF4-FFF2-40B4-BE49-F238E27FC236}">
                <a16:creationId xmlns:a16="http://schemas.microsoft.com/office/drawing/2014/main" id="{AF074E6F-4E87-6452-2F90-C089F923A238}"/>
              </a:ext>
            </a:extLst>
          </p:cNvPr>
          <p:cNvGrpSpPr/>
          <p:nvPr/>
        </p:nvGrpSpPr>
        <p:grpSpPr>
          <a:xfrm>
            <a:off x="1992217" y="3788756"/>
            <a:ext cx="892440" cy="857520"/>
            <a:chOff x="1992217" y="3788756"/>
            <a:chExt cx="892440" cy="85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8B4AFE70-F1EE-BC0E-48C3-01FCA4DCB11A}"/>
                    </a:ext>
                  </a:extLst>
                </p14:cNvPr>
                <p14:cNvContentPartPr/>
                <p14:nvPr/>
              </p14:nvContentPartPr>
              <p14:xfrm>
                <a:off x="2121097" y="4052636"/>
                <a:ext cx="360" cy="36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8B4AFE70-F1EE-BC0E-48C3-01FCA4DCB11A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103097" y="40349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625FA497-9A25-F28B-BDB3-EAADF67247E2}"/>
                    </a:ext>
                  </a:extLst>
                </p14:cNvPr>
                <p14:cNvContentPartPr/>
                <p14:nvPr/>
              </p14:nvContentPartPr>
              <p14:xfrm>
                <a:off x="2049817" y="3788756"/>
                <a:ext cx="383400" cy="3985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625FA497-9A25-F28B-BDB3-EAADF67247E2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031817" y="3771116"/>
                  <a:ext cx="4190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7BF2BE0D-D0C3-F371-99B8-8EF6C44C3855}"/>
                    </a:ext>
                  </a:extLst>
                </p14:cNvPr>
                <p14:cNvContentPartPr/>
                <p14:nvPr/>
              </p14:nvContentPartPr>
              <p14:xfrm>
                <a:off x="2324857" y="4105916"/>
                <a:ext cx="360" cy="36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7BF2BE0D-D0C3-F371-99B8-8EF6C44C3855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307217" y="40882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8C9B1325-3C51-F6DC-347D-419901D5D170}"/>
                    </a:ext>
                  </a:extLst>
                </p14:cNvPr>
                <p14:cNvContentPartPr/>
                <p14:nvPr/>
              </p14:nvContentPartPr>
              <p14:xfrm>
                <a:off x="2156377" y="3862916"/>
                <a:ext cx="237240" cy="28404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8C9B1325-3C51-F6DC-347D-419901D5D170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2138737" y="3845276"/>
                  <a:ext cx="272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85FFEBA-FC1E-1A90-5F68-335424E1951C}"/>
                    </a:ext>
                  </a:extLst>
                </p14:cNvPr>
                <p14:cNvContentPartPr/>
                <p14:nvPr/>
              </p14:nvContentPartPr>
              <p14:xfrm>
                <a:off x="2046937" y="4301396"/>
                <a:ext cx="292680" cy="33948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85FFEBA-FC1E-1A90-5F68-335424E1951C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2028937" y="4283396"/>
                  <a:ext cx="328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655D7C62-6A56-F0CA-A609-A2A22DBABF8F}"/>
                    </a:ext>
                  </a:extLst>
                </p14:cNvPr>
                <p14:cNvContentPartPr/>
                <p14:nvPr/>
              </p14:nvContentPartPr>
              <p14:xfrm>
                <a:off x="1992217" y="4290596"/>
                <a:ext cx="358200" cy="35568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655D7C62-6A56-F0CA-A609-A2A22DBABF8F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974217" y="4272596"/>
                  <a:ext cx="3938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3EEC872E-B07A-0015-CED3-6E165965A565}"/>
                    </a:ext>
                  </a:extLst>
                </p14:cNvPr>
                <p14:cNvContentPartPr/>
                <p14:nvPr/>
              </p14:nvContentPartPr>
              <p14:xfrm>
                <a:off x="2499457" y="4175756"/>
                <a:ext cx="385200" cy="46080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3EEC872E-B07A-0015-CED3-6E165965A565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481817" y="4158116"/>
                  <a:ext cx="420840" cy="49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5DBBE9D-CE4A-863D-77D9-819C1DB91E86}"/>
              </a:ext>
            </a:extLst>
          </p:cNvPr>
          <p:cNvGrpSpPr/>
          <p:nvPr/>
        </p:nvGrpSpPr>
        <p:grpSpPr>
          <a:xfrm>
            <a:off x="4069057" y="3576356"/>
            <a:ext cx="183600" cy="80280"/>
            <a:chOff x="4069057" y="3576356"/>
            <a:chExt cx="183600" cy="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280D0FC-1418-5A55-5238-26E8BF7758DD}"/>
                    </a:ext>
                  </a:extLst>
                </p14:cNvPr>
                <p14:cNvContentPartPr/>
                <p14:nvPr/>
              </p14:nvContentPartPr>
              <p14:xfrm>
                <a:off x="4103977" y="3576356"/>
                <a:ext cx="128880" cy="388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280D0FC-1418-5A55-5238-26E8BF7758DD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085977" y="3558356"/>
                  <a:ext cx="164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3B3067F2-0628-D20C-3F3D-A7AB07632991}"/>
                    </a:ext>
                  </a:extLst>
                </p14:cNvPr>
                <p14:cNvContentPartPr/>
                <p14:nvPr/>
              </p14:nvContentPartPr>
              <p14:xfrm>
                <a:off x="4069057" y="3642236"/>
                <a:ext cx="183600" cy="1440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3B3067F2-0628-D20C-3F3D-A7AB07632991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051417" y="3624236"/>
                  <a:ext cx="219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E64678C5-21DF-877C-2B99-CA496318F625}"/>
              </a:ext>
            </a:extLst>
          </p:cNvPr>
          <p:cNvGrpSpPr/>
          <p:nvPr/>
        </p:nvGrpSpPr>
        <p:grpSpPr>
          <a:xfrm>
            <a:off x="2662897" y="3597596"/>
            <a:ext cx="25920" cy="29520"/>
            <a:chOff x="2662897" y="3597596"/>
            <a:chExt cx="25920" cy="2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5640A176-B112-50C8-A6B2-D326FEC59766}"/>
                    </a:ext>
                  </a:extLst>
                </p14:cNvPr>
                <p14:cNvContentPartPr/>
                <p14:nvPr/>
              </p14:nvContentPartPr>
              <p14:xfrm>
                <a:off x="2662897" y="3621356"/>
                <a:ext cx="13680" cy="576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5640A176-B112-50C8-A6B2-D326FEC59766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2644897" y="3603356"/>
                  <a:ext cx="49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E3765E02-30CA-C372-A044-9FDB07A69DF7}"/>
                    </a:ext>
                  </a:extLst>
                </p14:cNvPr>
                <p14:cNvContentPartPr/>
                <p14:nvPr/>
              </p14:nvContentPartPr>
              <p14:xfrm>
                <a:off x="2673697" y="3597596"/>
                <a:ext cx="15120" cy="1980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E3765E02-30CA-C372-A044-9FDB07A69DF7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2655697" y="3579596"/>
                  <a:ext cx="507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6F575E56-10EF-89F2-9C56-2BFA3BF588E2}"/>
              </a:ext>
            </a:extLst>
          </p:cNvPr>
          <p:cNvGrpSpPr/>
          <p:nvPr/>
        </p:nvGrpSpPr>
        <p:grpSpPr>
          <a:xfrm>
            <a:off x="2670457" y="4607756"/>
            <a:ext cx="39960" cy="28440"/>
            <a:chOff x="2670457" y="4607756"/>
            <a:chExt cx="3996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43A2395-71AD-0452-C4E7-5A99573A5B50}"/>
                    </a:ext>
                  </a:extLst>
                </p14:cNvPr>
                <p14:cNvContentPartPr/>
                <p14:nvPr/>
              </p14:nvContentPartPr>
              <p14:xfrm>
                <a:off x="2670817" y="4627196"/>
                <a:ext cx="12240" cy="900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43A2395-71AD-0452-C4E7-5A99573A5B50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2653177" y="4609196"/>
                  <a:ext cx="47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C80DDFC-6649-9A92-D684-76D06032DE06}"/>
                    </a:ext>
                  </a:extLst>
                </p14:cNvPr>
                <p14:cNvContentPartPr/>
                <p14:nvPr/>
              </p14:nvContentPartPr>
              <p14:xfrm>
                <a:off x="2670457" y="4607756"/>
                <a:ext cx="39960" cy="2844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C80DDFC-6649-9A92-D684-76D06032DE06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2652457" y="4590116"/>
                  <a:ext cx="756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1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DD0DF323-CF61-2F7C-D913-B1E5F8C707AB}"/>
                  </a:ext>
                </a:extLst>
              </p14:cNvPr>
              <p14:cNvContentPartPr/>
              <p14:nvPr/>
            </p14:nvContentPartPr>
            <p14:xfrm>
              <a:off x="3104257" y="4046876"/>
              <a:ext cx="46080" cy="39960"/>
            </p14:xfrm>
          </p:contentPart>
        </mc:Choice>
        <mc:Fallback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DD0DF323-CF61-2F7C-D913-B1E5F8C707AB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3086257" y="4028876"/>
                <a:ext cx="81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9C3A6AB7-4765-5047-6FCC-7BF3EDF4A702}"/>
                  </a:ext>
                </a:extLst>
              </p14:cNvPr>
              <p14:cNvContentPartPr/>
              <p14:nvPr/>
            </p14:nvContentPartPr>
            <p14:xfrm>
              <a:off x="3686377" y="4099076"/>
              <a:ext cx="54720" cy="17640"/>
            </p14:xfrm>
          </p:contentPart>
        </mc:Choice>
        <mc:Fallback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9C3A6AB7-4765-5047-6FCC-7BF3EDF4A702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3668737" y="4081076"/>
                <a:ext cx="9036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7" name="Group 606">
            <a:extLst>
              <a:ext uri="{FF2B5EF4-FFF2-40B4-BE49-F238E27FC236}">
                <a16:creationId xmlns:a16="http://schemas.microsoft.com/office/drawing/2014/main" id="{92C658FE-30FA-C17B-712B-28BF2EC26C54}"/>
              </a:ext>
            </a:extLst>
          </p:cNvPr>
          <p:cNvGrpSpPr/>
          <p:nvPr/>
        </p:nvGrpSpPr>
        <p:grpSpPr>
          <a:xfrm>
            <a:off x="4209097" y="4879916"/>
            <a:ext cx="123840" cy="70920"/>
            <a:chOff x="4209097" y="4879916"/>
            <a:chExt cx="12384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D7C274B8-9637-AE17-E098-AFBE28B1F4FC}"/>
                    </a:ext>
                  </a:extLst>
                </p14:cNvPr>
                <p14:cNvContentPartPr/>
                <p14:nvPr/>
              </p14:nvContentPartPr>
              <p14:xfrm>
                <a:off x="4265617" y="4883156"/>
                <a:ext cx="4320" cy="1944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D7C274B8-9637-AE17-E098-AFBE28B1F4FC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4247617" y="4865516"/>
                  <a:ext cx="39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BD0327C9-85D7-3CEE-3E50-2592E099F18B}"/>
                    </a:ext>
                  </a:extLst>
                </p14:cNvPr>
                <p14:cNvContentPartPr/>
                <p14:nvPr/>
              </p14:nvContentPartPr>
              <p14:xfrm>
                <a:off x="4265617" y="4895756"/>
                <a:ext cx="8640" cy="1692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BD0327C9-85D7-3CEE-3E50-2592E099F18B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247617" y="4878116"/>
                  <a:ext cx="44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E2C4F93-E80C-1E74-7D06-F717A12A172D}"/>
                    </a:ext>
                  </a:extLst>
                </p14:cNvPr>
                <p14:cNvContentPartPr/>
                <p14:nvPr/>
              </p14:nvContentPartPr>
              <p14:xfrm>
                <a:off x="4209097" y="4879916"/>
                <a:ext cx="123840" cy="4752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E2C4F93-E80C-1E74-7D06-F717A12A172D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191457" y="4862276"/>
                  <a:ext cx="159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D6EE3680-C9DE-0CD2-D7FA-C4211F0BCCAA}"/>
                    </a:ext>
                  </a:extLst>
                </p14:cNvPr>
                <p14:cNvContentPartPr/>
                <p14:nvPr/>
              </p14:nvContentPartPr>
              <p14:xfrm>
                <a:off x="4214497" y="4947956"/>
                <a:ext cx="96840" cy="288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D6EE3680-C9DE-0CD2-D7FA-C4211F0BCCAA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196857" y="4930316"/>
                  <a:ext cx="1324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3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C082ADA4-5905-3340-0BF7-F672729FEFCA}"/>
                  </a:ext>
                </a:extLst>
              </p14:cNvPr>
              <p14:cNvContentPartPr/>
              <p14:nvPr/>
            </p14:nvContentPartPr>
            <p14:xfrm>
              <a:off x="4981297" y="4257116"/>
              <a:ext cx="549000" cy="52884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C082ADA4-5905-3340-0BF7-F672729FEFCA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4963297" y="4239476"/>
                <a:ext cx="5846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5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EB3794EB-6D49-2E75-2247-D72C1FEA18E0}"/>
                  </a:ext>
                </a:extLst>
              </p14:cNvPr>
              <p14:cNvContentPartPr/>
              <p14:nvPr/>
            </p14:nvContentPartPr>
            <p14:xfrm>
              <a:off x="5838097" y="3093956"/>
              <a:ext cx="613800" cy="375480"/>
            </p14:xfrm>
          </p:contentPart>
        </mc:Choice>
        <mc:Fallback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EB3794EB-6D49-2E75-2247-D72C1FEA18E0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5820457" y="3076316"/>
                <a:ext cx="6494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7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D46B0568-3F16-0FEA-DF58-7DADD9335F1F}"/>
                  </a:ext>
                </a:extLst>
              </p14:cNvPr>
              <p14:cNvContentPartPr/>
              <p14:nvPr/>
            </p14:nvContentPartPr>
            <p14:xfrm>
              <a:off x="5845297" y="4008716"/>
              <a:ext cx="395640" cy="469080"/>
            </p14:xfrm>
          </p:contentPart>
        </mc:Choice>
        <mc:Fallback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D46B0568-3F16-0FEA-DF58-7DADD9335F1F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5827297" y="3990716"/>
                <a:ext cx="4312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9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A50F8C16-A0BA-B512-BD6B-0A627103E7E3}"/>
                  </a:ext>
                </a:extLst>
              </p14:cNvPr>
              <p14:cNvContentPartPr/>
              <p14:nvPr/>
            </p14:nvContentPartPr>
            <p14:xfrm>
              <a:off x="7855537" y="5981876"/>
              <a:ext cx="410760" cy="500040"/>
            </p14:xfrm>
          </p:contentPart>
        </mc:Choice>
        <mc:Fallback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A50F8C16-A0BA-B512-BD6B-0A627103E7E3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7837537" y="5964236"/>
                <a:ext cx="4464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1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8A59FB7C-AAC1-4FE4-9D7C-03C1F36E6FB2}"/>
                  </a:ext>
                </a:extLst>
              </p14:cNvPr>
              <p14:cNvContentPartPr/>
              <p14:nvPr/>
            </p14:nvContentPartPr>
            <p14:xfrm>
              <a:off x="3056377" y="184076"/>
              <a:ext cx="5112000" cy="1380240"/>
            </p14:xfrm>
          </p:contentPart>
        </mc:Choice>
        <mc:Fallback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8A59FB7C-AAC1-4FE4-9D7C-03C1F36E6FB2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3038377" y="166076"/>
                <a:ext cx="5147640" cy="141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8" name="Group 617">
            <a:extLst>
              <a:ext uri="{FF2B5EF4-FFF2-40B4-BE49-F238E27FC236}">
                <a16:creationId xmlns:a16="http://schemas.microsoft.com/office/drawing/2014/main" id="{DD0BFAAB-DDC9-0417-F374-6BBDDB48E362}"/>
              </a:ext>
            </a:extLst>
          </p:cNvPr>
          <p:cNvGrpSpPr/>
          <p:nvPr/>
        </p:nvGrpSpPr>
        <p:grpSpPr>
          <a:xfrm>
            <a:off x="3993457" y="5491196"/>
            <a:ext cx="4719600" cy="1180080"/>
            <a:chOff x="3993457" y="5491196"/>
            <a:chExt cx="4719600" cy="11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1143C4A-573B-6A0A-BBBD-EC6D126AF51D}"/>
                    </a:ext>
                  </a:extLst>
                </p14:cNvPr>
                <p14:cNvContentPartPr/>
                <p14:nvPr/>
              </p14:nvContentPartPr>
              <p14:xfrm>
                <a:off x="4128457" y="6247556"/>
                <a:ext cx="149400" cy="1296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1143C4A-573B-6A0A-BBBD-EC6D126AF51D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4110457" y="6229556"/>
                  <a:ext cx="185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BE336308-7608-DE35-E63A-1DE9D0B4142A}"/>
                    </a:ext>
                  </a:extLst>
                </p14:cNvPr>
                <p14:cNvContentPartPr/>
                <p14:nvPr/>
              </p14:nvContentPartPr>
              <p14:xfrm>
                <a:off x="4326817" y="6115796"/>
                <a:ext cx="215280" cy="3211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BE336308-7608-DE35-E63A-1DE9D0B4142A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4308817" y="6098156"/>
                  <a:ext cx="250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D3B54321-903F-5801-715E-E5FCB4328A33}"/>
                    </a:ext>
                  </a:extLst>
                </p14:cNvPr>
                <p14:cNvContentPartPr/>
                <p14:nvPr/>
              </p14:nvContentPartPr>
              <p14:xfrm>
                <a:off x="4873297" y="6216236"/>
                <a:ext cx="193320" cy="3348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D3B54321-903F-5801-715E-E5FCB4328A33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855657" y="6198236"/>
                  <a:ext cx="228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7EEF3095-00E9-1DD9-505F-2B8CED9AE2B5}"/>
                    </a:ext>
                  </a:extLst>
                </p14:cNvPr>
                <p14:cNvContentPartPr/>
                <p14:nvPr/>
              </p14:nvContentPartPr>
              <p14:xfrm>
                <a:off x="5123857" y="6043436"/>
                <a:ext cx="394560" cy="41148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7EEF3095-00E9-1DD9-505F-2B8CED9AE2B5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06217" y="6025436"/>
                  <a:ext cx="4302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AD6E8FCD-402F-083C-81BD-EBF086BC7662}"/>
                    </a:ext>
                  </a:extLst>
                </p14:cNvPr>
                <p14:cNvContentPartPr/>
                <p14:nvPr/>
              </p14:nvContentPartPr>
              <p14:xfrm>
                <a:off x="5819377" y="5996636"/>
                <a:ext cx="55440" cy="32436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AD6E8FCD-402F-083C-81BD-EBF086BC7662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801737" y="5978636"/>
                  <a:ext cx="91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E744DCAC-5F0E-4449-6BCC-F130A3952CBE}"/>
                    </a:ext>
                  </a:extLst>
                </p14:cNvPr>
                <p14:cNvContentPartPr/>
                <p14:nvPr/>
              </p14:nvContentPartPr>
              <p14:xfrm>
                <a:off x="6439297" y="5963876"/>
                <a:ext cx="98640" cy="39060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E744DCAC-5F0E-4449-6BCC-F130A3952CBE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6421297" y="5945876"/>
                  <a:ext cx="1342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4A73694A-33C6-F5F8-0E03-3A68EC0C05BE}"/>
                    </a:ext>
                  </a:extLst>
                </p14:cNvPr>
                <p14:cNvContentPartPr/>
                <p14:nvPr/>
              </p14:nvContentPartPr>
              <p14:xfrm>
                <a:off x="6886417" y="5989436"/>
                <a:ext cx="257040" cy="39096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4A73694A-33C6-F5F8-0E03-3A68EC0C05BE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6868777" y="5971796"/>
                  <a:ext cx="2926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B7B1353A-7128-C98E-2890-B60F1A62DC81}"/>
                    </a:ext>
                  </a:extLst>
                </p14:cNvPr>
                <p14:cNvContentPartPr/>
                <p14:nvPr/>
              </p14:nvContentPartPr>
              <p14:xfrm>
                <a:off x="7418497" y="5973956"/>
                <a:ext cx="300960" cy="42948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B7B1353A-7128-C98E-2890-B60F1A62DC81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7400497" y="5956316"/>
                  <a:ext cx="3366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8CABE913-10DF-7D17-38F6-2A1B7B123156}"/>
                    </a:ext>
                  </a:extLst>
                </p14:cNvPr>
                <p14:cNvContentPartPr/>
                <p14:nvPr/>
              </p14:nvContentPartPr>
              <p14:xfrm>
                <a:off x="3993457" y="5491196"/>
                <a:ext cx="4719600" cy="118008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8CABE913-10DF-7D17-38F6-2A1B7B123156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3975457" y="5473556"/>
                  <a:ext cx="4755240" cy="121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036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08BE-596D-C4E2-D1B1-AC0AD215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42518" cy="1325563"/>
          </a:xfrm>
        </p:spPr>
        <p:txBody>
          <a:bodyPr/>
          <a:lstStyle/>
          <a:p>
            <a:r>
              <a:rPr lang="en-US" dirty="0"/>
              <a:t>Search Time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6FBA-B61D-0A8C-90A1-B1EB9EBF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23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an array of size n, k number of searches every day, the search time for a day is n x k. </a:t>
            </a:r>
          </a:p>
          <a:p>
            <a:r>
              <a:rPr lang="en-US" sz="2400" dirty="0"/>
              <a:t>If the data is sorted, using binary search, the search time can be reduced to </a:t>
            </a:r>
            <a:r>
              <a:rPr lang="en-US" sz="2400" dirty="0" err="1"/>
              <a:t>lgn</a:t>
            </a:r>
            <a:r>
              <a:rPr lang="en-US" sz="2400" dirty="0"/>
              <a:t>. [using BST]. Then the search time for a day is </a:t>
            </a:r>
            <a:r>
              <a:rPr lang="en-US" sz="2400" dirty="0" err="1"/>
              <a:t>lgn</a:t>
            </a:r>
            <a:r>
              <a:rPr lang="en-US" sz="2400" dirty="0"/>
              <a:t> x k</a:t>
            </a:r>
          </a:p>
          <a:p>
            <a:r>
              <a:rPr lang="en-US" sz="2400" dirty="0"/>
              <a:t>Key Index Search is technique which makes searching time constant.</a:t>
            </a:r>
          </a:p>
          <a:p>
            <a:r>
              <a:rPr lang="en-US" sz="2400" dirty="0"/>
              <a:t>Key Index Search works only with integers.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A16832-77A1-EC3C-1198-5602499F6372}"/>
              </a:ext>
            </a:extLst>
          </p:cNvPr>
          <p:cNvGrpSpPr/>
          <p:nvPr/>
        </p:nvGrpSpPr>
        <p:grpSpPr>
          <a:xfrm>
            <a:off x="4421248" y="4207430"/>
            <a:ext cx="190440" cy="237600"/>
            <a:chOff x="4421248" y="4207430"/>
            <a:chExt cx="19044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9B3A9B-8EE6-BBD6-617C-2E58A156E1B0}"/>
                    </a:ext>
                  </a:extLst>
                </p14:cNvPr>
                <p14:cNvContentPartPr/>
                <p14:nvPr/>
              </p14:nvContentPartPr>
              <p14:xfrm>
                <a:off x="4424848" y="4207430"/>
                <a:ext cx="91080" cy="178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9B3A9B-8EE6-BBD6-617C-2E58A156E1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6848" y="4189790"/>
                  <a:ext cx="126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DAB00E-B068-97F3-C288-EF5DF43DB23C}"/>
                    </a:ext>
                  </a:extLst>
                </p14:cNvPr>
                <p14:cNvContentPartPr/>
                <p14:nvPr/>
              </p14:nvContentPartPr>
              <p14:xfrm>
                <a:off x="4421248" y="4420550"/>
                <a:ext cx="190440" cy="2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DAB00E-B068-97F3-C288-EF5DF43DB2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3248" y="4402910"/>
                  <a:ext cx="2260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E2CDD5-02D0-9B6F-4A45-2BF2A6AE53A2}"/>
              </a:ext>
            </a:extLst>
          </p:cNvPr>
          <p:cNvGrpSpPr/>
          <p:nvPr/>
        </p:nvGrpSpPr>
        <p:grpSpPr>
          <a:xfrm>
            <a:off x="5330248" y="4191950"/>
            <a:ext cx="930960" cy="336600"/>
            <a:chOff x="5330248" y="4191950"/>
            <a:chExt cx="93096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C6707B-8BA1-EA4A-1AA4-F00CCCC9253D}"/>
                    </a:ext>
                  </a:extLst>
                </p14:cNvPr>
                <p14:cNvContentPartPr/>
                <p14:nvPr/>
              </p14:nvContentPartPr>
              <p14:xfrm>
                <a:off x="5330248" y="4205990"/>
                <a:ext cx="242280" cy="2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C6707B-8BA1-EA4A-1AA4-F00CCCC925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12608" y="4188350"/>
                  <a:ext cx="277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B44AB8-1CA9-E9E3-073F-52331DAF58D8}"/>
                    </a:ext>
                  </a:extLst>
                </p14:cNvPr>
                <p14:cNvContentPartPr/>
                <p14:nvPr/>
              </p14:nvContentPartPr>
              <p14:xfrm>
                <a:off x="5437168" y="4252430"/>
                <a:ext cx="69480" cy="22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B44AB8-1CA9-E9E3-073F-52331DAF58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19528" y="4234430"/>
                  <a:ext cx="105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88DE3C-5DC7-9802-35AB-1CC3ED7E957F}"/>
                    </a:ext>
                  </a:extLst>
                </p14:cNvPr>
                <p14:cNvContentPartPr/>
                <p14:nvPr/>
              </p14:nvContentPartPr>
              <p14:xfrm>
                <a:off x="5550568" y="4348190"/>
                <a:ext cx="106920" cy="10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88DE3C-5DC7-9802-35AB-1CC3ED7E95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2568" y="4330190"/>
                  <a:ext cx="142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7CF9A4-E319-5550-BE34-F3541797F8BF}"/>
                    </a:ext>
                  </a:extLst>
                </p14:cNvPr>
                <p14:cNvContentPartPr/>
                <p14:nvPr/>
              </p14:nvContentPartPr>
              <p14:xfrm>
                <a:off x="5745688" y="4228310"/>
                <a:ext cx="139680" cy="30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7CF9A4-E319-5550-BE34-F3541797F8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27688" y="4210670"/>
                  <a:ext cx="175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A9BE66-702A-8640-FD95-33379B8F8768}"/>
                    </a:ext>
                  </a:extLst>
                </p14:cNvPr>
                <p14:cNvContentPartPr/>
                <p14:nvPr/>
              </p14:nvContentPartPr>
              <p14:xfrm>
                <a:off x="5859808" y="4205270"/>
                <a:ext cx="252360" cy="245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A9BE66-702A-8640-FD95-33379B8F87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41808" y="4187270"/>
                  <a:ext cx="288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BE590B-AB83-5723-ECF7-5D1D25EBCAE7}"/>
                    </a:ext>
                  </a:extLst>
                </p14:cNvPr>
                <p14:cNvContentPartPr/>
                <p14:nvPr/>
              </p14:nvContentPartPr>
              <p14:xfrm>
                <a:off x="6081928" y="4349630"/>
                <a:ext cx="118800" cy="1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BE590B-AB83-5723-ECF7-5D1D25EBCA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64288" y="4331990"/>
                  <a:ext cx="154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F92D07-44AB-4C93-7063-D32BD014B394}"/>
                    </a:ext>
                  </a:extLst>
                </p14:cNvPr>
                <p14:cNvContentPartPr/>
                <p14:nvPr/>
              </p14:nvContentPartPr>
              <p14:xfrm>
                <a:off x="6131608" y="4191950"/>
                <a:ext cx="129600" cy="33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F92D07-44AB-4C93-7063-D32BD014B3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13608" y="4173950"/>
                  <a:ext cx="16524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825373-311A-B595-7F28-2B70B7A5E925}"/>
              </a:ext>
            </a:extLst>
          </p:cNvPr>
          <p:cNvGrpSpPr/>
          <p:nvPr/>
        </p:nvGrpSpPr>
        <p:grpSpPr>
          <a:xfrm>
            <a:off x="6582688" y="4132910"/>
            <a:ext cx="970560" cy="267840"/>
            <a:chOff x="6582688" y="4132910"/>
            <a:chExt cx="97056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43A0EF-FF28-AF25-43E6-6552D24F67E2}"/>
                    </a:ext>
                  </a:extLst>
                </p14:cNvPr>
                <p14:cNvContentPartPr/>
                <p14:nvPr/>
              </p14:nvContentPartPr>
              <p14:xfrm>
                <a:off x="6582688" y="4206350"/>
                <a:ext cx="117720" cy="19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43A0EF-FF28-AF25-43E6-6552D24F67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64688" y="4188350"/>
                  <a:ext cx="153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524B80-057F-3C41-28E1-6CF114D7B7AE}"/>
                    </a:ext>
                  </a:extLst>
                </p14:cNvPr>
                <p14:cNvContentPartPr/>
                <p14:nvPr/>
              </p14:nvContentPartPr>
              <p14:xfrm>
                <a:off x="6728488" y="4258910"/>
                <a:ext cx="154080" cy="11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524B80-057F-3C41-28E1-6CF114D7B7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0488" y="4241270"/>
                  <a:ext cx="189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E1CF42-A2B5-040E-1003-41B161E16BFC}"/>
                    </a:ext>
                  </a:extLst>
                </p14:cNvPr>
                <p14:cNvContentPartPr/>
                <p14:nvPr/>
              </p14:nvContentPartPr>
              <p14:xfrm>
                <a:off x="6896608" y="4253510"/>
                <a:ext cx="73080" cy="14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E1CF42-A2B5-040E-1003-41B161E16B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8608" y="4235510"/>
                  <a:ext cx="108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33478F-DC65-1452-0B82-BFAA90A7D15A}"/>
                    </a:ext>
                  </a:extLst>
                </p14:cNvPr>
                <p14:cNvContentPartPr/>
                <p14:nvPr/>
              </p14:nvContentPartPr>
              <p14:xfrm>
                <a:off x="7080928" y="4253150"/>
                <a:ext cx="91080" cy="10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33478F-DC65-1452-0B82-BFAA90A7D1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62928" y="4235510"/>
                  <a:ext cx="126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BC2397-41D6-A7BD-F236-15E7BA94AF6D}"/>
                    </a:ext>
                  </a:extLst>
                </p14:cNvPr>
                <p14:cNvContentPartPr/>
                <p14:nvPr/>
              </p14:nvContentPartPr>
              <p14:xfrm>
                <a:off x="7214128" y="4262870"/>
                <a:ext cx="105840" cy="11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BC2397-41D6-A7BD-F236-15E7BA94AF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6128" y="4245230"/>
                  <a:ext cx="141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8B5BE7-09B2-5401-02DC-2BE66E50A200}"/>
                    </a:ext>
                  </a:extLst>
                </p14:cNvPr>
                <p14:cNvContentPartPr/>
                <p14:nvPr/>
              </p14:nvContentPartPr>
              <p14:xfrm>
                <a:off x="7347328" y="4132910"/>
                <a:ext cx="205920" cy="258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8B5BE7-09B2-5401-02DC-2BE66E50A2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29688" y="4115270"/>
                  <a:ext cx="24156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153A2A-9A91-E2E3-F6D0-197B8D79AE16}"/>
              </a:ext>
            </a:extLst>
          </p:cNvPr>
          <p:cNvGrpSpPr/>
          <p:nvPr/>
        </p:nvGrpSpPr>
        <p:grpSpPr>
          <a:xfrm>
            <a:off x="7747648" y="4153790"/>
            <a:ext cx="631440" cy="228960"/>
            <a:chOff x="7747648" y="4153790"/>
            <a:chExt cx="63144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AF98E1-4BB7-1D52-328A-4F753321DAE8}"/>
                    </a:ext>
                  </a:extLst>
                </p14:cNvPr>
                <p14:cNvContentPartPr/>
                <p14:nvPr/>
              </p14:nvContentPartPr>
              <p14:xfrm>
                <a:off x="7773928" y="4153790"/>
                <a:ext cx="47160" cy="22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AF98E1-4BB7-1D52-328A-4F753321DA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55928" y="4136150"/>
                  <a:ext cx="82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878277-A994-AC75-7BB9-2CF202951730}"/>
                    </a:ext>
                  </a:extLst>
                </p14:cNvPr>
                <p14:cNvContentPartPr/>
                <p14:nvPr/>
              </p14:nvContentPartPr>
              <p14:xfrm>
                <a:off x="7747648" y="4239470"/>
                <a:ext cx="169920" cy="76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878277-A994-AC75-7BB9-2CF2029517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9648" y="4221470"/>
                  <a:ext cx="205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A3C653-91D8-1E38-D3A7-826EE345EABA}"/>
                    </a:ext>
                  </a:extLst>
                </p14:cNvPr>
                <p14:cNvContentPartPr/>
                <p14:nvPr/>
              </p14:nvContentPartPr>
              <p14:xfrm>
                <a:off x="7969048" y="4224710"/>
                <a:ext cx="241200" cy="83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A3C653-91D8-1E38-D3A7-826EE345EA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51048" y="4206710"/>
                  <a:ext cx="276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CAE4E0-FEB1-57DB-F53E-4E9E332FAC61}"/>
                    </a:ext>
                  </a:extLst>
                </p14:cNvPr>
                <p14:cNvContentPartPr/>
                <p14:nvPr/>
              </p14:nvContentPartPr>
              <p14:xfrm>
                <a:off x="8256328" y="4190510"/>
                <a:ext cx="122760" cy="15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CAE4E0-FEB1-57DB-F53E-4E9E332FAC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38688" y="4172870"/>
                  <a:ext cx="1584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5BF553-0CCC-954A-D7B1-47C7B18BDB7C}"/>
              </a:ext>
            </a:extLst>
          </p:cNvPr>
          <p:cNvGrpSpPr/>
          <p:nvPr/>
        </p:nvGrpSpPr>
        <p:grpSpPr>
          <a:xfrm>
            <a:off x="8875528" y="4009790"/>
            <a:ext cx="759240" cy="255240"/>
            <a:chOff x="8875528" y="4009790"/>
            <a:chExt cx="7592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F1ABE9-394C-52A6-CE3C-C7CE277C4C88}"/>
                    </a:ext>
                  </a:extLst>
                </p14:cNvPr>
                <p14:cNvContentPartPr/>
                <p14:nvPr/>
              </p14:nvContentPartPr>
              <p14:xfrm>
                <a:off x="8958688" y="4009790"/>
                <a:ext cx="93960" cy="231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F1ABE9-394C-52A6-CE3C-C7CE277C4C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40688" y="3992150"/>
                  <a:ext cx="129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2BD022-712C-FE60-3F72-228008147DEC}"/>
                    </a:ext>
                  </a:extLst>
                </p14:cNvPr>
                <p14:cNvContentPartPr/>
                <p14:nvPr/>
              </p14:nvContentPartPr>
              <p14:xfrm>
                <a:off x="8875528" y="4240190"/>
                <a:ext cx="157680" cy="1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2BD022-712C-FE60-3F72-228008147D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57528" y="4222190"/>
                  <a:ext cx="193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3DBE37-AB03-22EB-58C6-B7ED0328A1D5}"/>
                    </a:ext>
                  </a:extLst>
                </p14:cNvPr>
                <p14:cNvContentPartPr/>
                <p14:nvPr/>
              </p14:nvContentPartPr>
              <p14:xfrm>
                <a:off x="9187648" y="4091870"/>
                <a:ext cx="134640" cy="170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3DBE37-AB03-22EB-58C6-B7ED0328A1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70008" y="4073870"/>
                  <a:ext cx="170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BD8649-3907-7438-6921-CE892032F49F}"/>
                    </a:ext>
                  </a:extLst>
                </p14:cNvPr>
                <p14:cNvContentPartPr/>
                <p14:nvPr/>
              </p14:nvContentPartPr>
              <p14:xfrm>
                <a:off x="9215008" y="4019870"/>
                <a:ext cx="286920" cy="245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BD8649-3907-7438-6921-CE892032F4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97368" y="4001870"/>
                  <a:ext cx="322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F47C7B-B7D5-3317-5AD2-B9A7A0C8488A}"/>
                    </a:ext>
                  </a:extLst>
                </p14:cNvPr>
                <p14:cNvContentPartPr/>
                <p14:nvPr/>
              </p14:nvContentPartPr>
              <p14:xfrm>
                <a:off x="9460888" y="4074230"/>
                <a:ext cx="173880" cy="183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F47C7B-B7D5-3317-5AD2-B9A7A0C848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43248" y="4056590"/>
                  <a:ext cx="20952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4C65ED-F53F-88BC-4823-7574BA2965D4}"/>
              </a:ext>
            </a:extLst>
          </p:cNvPr>
          <p:cNvGrpSpPr/>
          <p:nvPr/>
        </p:nvGrpSpPr>
        <p:grpSpPr>
          <a:xfrm>
            <a:off x="9924208" y="4061270"/>
            <a:ext cx="123480" cy="91440"/>
            <a:chOff x="9924208" y="4061270"/>
            <a:chExt cx="12348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04B756-BA88-8BD3-98E3-8FA08135F358}"/>
                    </a:ext>
                  </a:extLst>
                </p14:cNvPr>
                <p14:cNvContentPartPr/>
                <p14:nvPr/>
              </p14:nvContentPartPr>
              <p14:xfrm>
                <a:off x="9950848" y="4061270"/>
                <a:ext cx="91440" cy="11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04B756-BA88-8BD3-98E3-8FA08135F3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33208" y="4043270"/>
                  <a:ext cx="127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81AA8F-6094-51EC-338D-474BC806AC12}"/>
                    </a:ext>
                  </a:extLst>
                </p14:cNvPr>
                <p14:cNvContentPartPr/>
                <p14:nvPr/>
              </p14:nvContentPartPr>
              <p14:xfrm>
                <a:off x="9924208" y="4147670"/>
                <a:ext cx="123480" cy="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81AA8F-6094-51EC-338D-474BC806AC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06208" y="4129670"/>
                  <a:ext cx="1591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EF33C6-1D2D-F4C8-CD18-9B75F7CB3DA4}"/>
              </a:ext>
            </a:extLst>
          </p:cNvPr>
          <p:cNvGrpSpPr/>
          <p:nvPr/>
        </p:nvGrpSpPr>
        <p:grpSpPr>
          <a:xfrm>
            <a:off x="10338928" y="3956510"/>
            <a:ext cx="978120" cy="412560"/>
            <a:chOff x="10338928" y="3956510"/>
            <a:chExt cx="97812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FE8CFB-F9C8-104B-4D71-8C205ADE6D4F}"/>
                    </a:ext>
                  </a:extLst>
                </p14:cNvPr>
                <p14:cNvContentPartPr/>
                <p14:nvPr/>
              </p14:nvContentPartPr>
              <p14:xfrm>
                <a:off x="10338928" y="3971270"/>
                <a:ext cx="95400" cy="19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FE8CFB-F9C8-104B-4D71-8C205ADE6D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20928" y="3953630"/>
                  <a:ext cx="131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E50F19-1209-207A-125B-F3C3205F437C}"/>
                    </a:ext>
                  </a:extLst>
                </p14:cNvPr>
                <p14:cNvContentPartPr/>
                <p14:nvPr/>
              </p14:nvContentPartPr>
              <p14:xfrm>
                <a:off x="10392208" y="4006910"/>
                <a:ext cx="140400" cy="172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E50F19-1209-207A-125B-F3C3205F437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74568" y="3989270"/>
                  <a:ext cx="176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ED8FB2-8142-ACED-F8E7-EC883E5F97C7}"/>
                    </a:ext>
                  </a:extLst>
                </p14:cNvPr>
                <p14:cNvContentPartPr/>
                <p14:nvPr/>
              </p14:nvContentPartPr>
              <p14:xfrm>
                <a:off x="10577248" y="3956510"/>
                <a:ext cx="243000" cy="379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ED8FB2-8142-ACED-F8E7-EC883E5F97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59248" y="3938510"/>
                  <a:ext cx="2786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F73130-D051-DF89-1BC0-6846C869DA5E}"/>
                    </a:ext>
                  </a:extLst>
                </p14:cNvPr>
                <p14:cNvContentPartPr/>
                <p14:nvPr/>
              </p14:nvContentPartPr>
              <p14:xfrm>
                <a:off x="10884688" y="3998270"/>
                <a:ext cx="119880" cy="250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F73130-D051-DF89-1BC0-6846C869DA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67048" y="3980630"/>
                  <a:ext cx="155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2275CF2-137D-ADBA-42F2-960A782B06E5}"/>
                    </a:ext>
                  </a:extLst>
                </p14:cNvPr>
                <p14:cNvContentPartPr/>
                <p14:nvPr/>
              </p14:nvContentPartPr>
              <p14:xfrm>
                <a:off x="10908088" y="4154510"/>
                <a:ext cx="159840" cy="214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2275CF2-137D-ADBA-42F2-960A782B06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90088" y="4136870"/>
                  <a:ext cx="195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B0429B3-CE36-BDF9-E754-44233E4E3BFE}"/>
                    </a:ext>
                  </a:extLst>
                </p14:cNvPr>
                <p14:cNvContentPartPr/>
                <p14:nvPr/>
              </p14:nvContentPartPr>
              <p14:xfrm>
                <a:off x="11174128" y="4190870"/>
                <a:ext cx="142920" cy="122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B0429B3-CE36-BDF9-E754-44233E4E3B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56128" y="4172870"/>
                  <a:ext cx="1785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D2EDB4-54D8-982D-89A3-19681CBBEB18}"/>
              </a:ext>
            </a:extLst>
          </p:cNvPr>
          <p:cNvGrpSpPr/>
          <p:nvPr/>
        </p:nvGrpSpPr>
        <p:grpSpPr>
          <a:xfrm>
            <a:off x="11417848" y="4087550"/>
            <a:ext cx="445320" cy="325800"/>
            <a:chOff x="11417848" y="4087550"/>
            <a:chExt cx="44532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B2D894-A0B6-446C-77EB-C3A901F4AB47}"/>
                    </a:ext>
                  </a:extLst>
                </p14:cNvPr>
                <p14:cNvContentPartPr/>
                <p14:nvPr/>
              </p14:nvContentPartPr>
              <p14:xfrm>
                <a:off x="11417848" y="4212110"/>
                <a:ext cx="8640" cy="2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B2D894-A0B6-446C-77EB-C3A901F4AB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99848" y="4194110"/>
                  <a:ext cx="44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96270E-42F0-DA8F-45F6-35C77E5BC056}"/>
                    </a:ext>
                  </a:extLst>
                </p14:cNvPr>
                <p14:cNvContentPartPr/>
                <p14:nvPr/>
              </p14:nvContentPartPr>
              <p14:xfrm>
                <a:off x="11455648" y="4087550"/>
                <a:ext cx="100080" cy="213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96270E-42F0-DA8F-45F6-35C77E5BC0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37648" y="4069910"/>
                  <a:ext cx="135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D3A180-7382-1627-238E-A532818DAE51}"/>
                    </a:ext>
                  </a:extLst>
                </p14:cNvPr>
                <p14:cNvContentPartPr/>
                <p14:nvPr/>
              </p14:nvContentPartPr>
              <p14:xfrm>
                <a:off x="11510008" y="4163150"/>
                <a:ext cx="124560" cy="15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D3A180-7382-1627-238E-A532818DAE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92008" y="4145150"/>
                  <a:ext cx="160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2A9BB6-35EA-FCDD-AB45-E11BABEA7954}"/>
                    </a:ext>
                  </a:extLst>
                </p14:cNvPr>
                <p14:cNvContentPartPr/>
                <p14:nvPr/>
              </p14:nvContentPartPr>
              <p14:xfrm>
                <a:off x="11652568" y="4150550"/>
                <a:ext cx="210600" cy="262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2A9BB6-35EA-FCDD-AB45-E11BABEA79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634928" y="4132550"/>
                  <a:ext cx="24624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A7B4C4-7B84-FC0F-6DB6-1E549F834086}"/>
              </a:ext>
            </a:extLst>
          </p:cNvPr>
          <p:cNvGrpSpPr/>
          <p:nvPr/>
        </p:nvGrpSpPr>
        <p:grpSpPr>
          <a:xfrm>
            <a:off x="11589568" y="4529630"/>
            <a:ext cx="500760" cy="288720"/>
            <a:chOff x="11589568" y="4529630"/>
            <a:chExt cx="50076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9F23D35-D6D8-3C8E-BF4B-1E9550530BD7}"/>
                    </a:ext>
                  </a:extLst>
                </p14:cNvPr>
                <p14:cNvContentPartPr/>
                <p14:nvPr/>
              </p14:nvContentPartPr>
              <p14:xfrm>
                <a:off x="11589568" y="4529630"/>
                <a:ext cx="127080" cy="161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F23D35-D6D8-3C8E-BF4B-1E9550530B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71568" y="4511630"/>
                  <a:ext cx="162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18FDCE-5BCB-D30D-129B-C0E3822F0E79}"/>
                    </a:ext>
                  </a:extLst>
                </p14:cNvPr>
                <p14:cNvContentPartPr/>
                <p14:nvPr/>
              </p14:nvContentPartPr>
              <p14:xfrm>
                <a:off x="11777128" y="4610990"/>
                <a:ext cx="100800" cy="10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18FDCE-5BCB-D30D-129B-C0E3822F0E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59128" y="4592990"/>
                  <a:ext cx="136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8F5C88-268B-864B-DA0B-4B78B7991BFB}"/>
                    </a:ext>
                  </a:extLst>
                </p14:cNvPr>
                <p14:cNvContentPartPr/>
                <p14:nvPr/>
              </p14:nvContentPartPr>
              <p14:xfrm>
                <a:off x="11785408" y="4628990"/>
                <a:ext cx="97200" cy="117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8F5C88-268B-864B-DA0B-4B78B7991B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67408" y="4611350"/>
                  <a:ext cx="132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2F7D95-7CF2-6520-17FF-7EB3126D8BEB}"/>
                    </a:ext>
                  </a:extLst>
                </p14:cNvPr>
                <p14:cNvContentPartPr/>
                <p14:nvPr/>
              </p14:nvContentPartPr>
              <p14:xfrm>
                <a:off x="11908168" y="4601270"/>
                <a:ext cx="50760" cy="19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2F7D95-7CF2-6520-17FF-7EB3126D8B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890528" y="4583270"/>
                  <a:ext cx="86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CABBA8-7B56-1078-82B6-61C86A863B56}"/>
                    </a:ext>
                  </a:extLst>
                </p14:cNvPr>
                <p14:cNvContentPartPr/>
                <p14:nvPr/>
              </p14:nvContentPartPr>
              <p14:xfrm>
                <a:off x="11973328" y="4630790"/>
                <a:ext cx="117000" cy="18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CABBA8-7B56-1078-82B6-61C86A863B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955328" y="4612790"/>
                  <a:ext cx="15264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588E802-6E3C-E909-5493-9AE9267B8CB9}"/>
                  </a:ext>
                </a:extLst>
              </p14:cNvPr>
              <p14:cNvContentPartPr/>
              <p14:nvPr/>
            </p14:nvContentPartPr>
            <p14:xfrm>
              <a:off x="8853568" y="4391750"/>
              <a:ext cx="633240" cy="19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88E802-6E3C-E909-5493-9AE9267B8C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5928" y="4373750"/>
                <a:ext cx="66888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B138FB7-2E92-2E19-FA61-63FD87DCF0ED}"/>
              </a:ext>
            </a:extLst>
          </p:cNvPr>
          <p:cNvGrpSpPr/>
          <p:nvPr/>
        </p:nvGrpSpPr>
        <p:grpSpPr>
          <a:xfrm>
            <a:off x="5368048" y="4936070"/>
            <a:ext cx="757800" cy="155520"/>
            <a:chOff x="5368048" y="4936070"/>
            <a:chExt cx="757800" cy="1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19BB49-78B7-3164-47E4-CA7CA8173160}"/>
                    </a:ext>
                  </a:extLst>
                </p14:cNvPr>
                <p14:cNvContentPartPr/>
                <p14:nvPr/>
              </p14:nvContentPartPr>
              <p14:xfrm>
                <a:off x="5767288" y="4994030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19BB49-78B7-3164-47E4-CA7CA81731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9288" y="49760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08656F-AB0F-5B84-EEA2-403EE3F87309}"/>
                    </a:ext>
                  </a:extLst>
                </p14:cNvPr>
                <p14:cNvContentPartPr/>
                <p14:nvPr/>
              </p14:nvContentPartPr>
              <p14:xfrm>
                <a:off x="5391088" y="4936070"/>
                <a:ext cx="677160" cy="19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08656F-AB0F-5B84-EEA2-403EE3F873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73088" y="4918070"/>
                  <a:ext cx="712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516F73-BC73-7219-5AF0-9C4C2F73252C}"/>
                    </a:ext>
                  </a:extLst>
                </p14:cNvPr>
                <p14:cNvContentPartPr/>
                <p14:nvPr/>
              </p14:nvContentPartPr>
              <p14:xfrm>
                <a:off x="5368048" y="5050190"/>
                <a:ext cx="757800" cy="41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516F73-BC73-7219-5AF0-9C4C2F7325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50048" y="5032550"/>
                  <a:ext cx="7934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0F63D03-FD92-C387-7DFC-14ACF45D777E}"/>
              </a:ext>
            </a:extLst>
          </p:cNvPr>
          <p:cNvGrpSpPr/>
          <p:nvPr/>
        </p:nvGrpSpPr>
        <p:grpSpPr>
          <a:xfrm>
            <a:off x="6626608" y="3839150"/>
            <a:ext cx="37080" cy="72720"/>
            <a:chOff x="6626608" y="3839150"/>
            <a:chExt cx="37080" cy="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041E25C-D239-D03F-2EDA-666FEF01AF75}"/>
                    </a:ext>
                  </a:extLst>
                </p14:cNvPr>
                <p14:cNvContentPartPr/>
                <p14:nvPr/>
              </p14:nvContentPartPr>
              <p14:xfrm>
                <a:off x="6626608" y="3839150"/>
                <a:ext cx="18720" cy="5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041E25C-D239-D03F-2EDA-666FEF01AF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8608" y="3821510"/>
                  <a:ext cx="54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18E3C5-EA4D-E81A-C5B1-067621286D58}"/>
                    </a:ext>
                  </a:extLst>
                </p14:cNvPr>
                <p14:cNvContentPartPr/>
                <p14:nvPr/>
              </p14:nvContentPartPr>
              <p14:xfrm>
                <a:off x="6634528" y="3889190"/>
                <a:ext cx="29160" cy="22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18E3C5-EA4D-E81A-C5B1-067621286D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16888" y="3871550"/>
                  <a:ext cx="648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BA90D8-79B2-1704-1EC4-5480AE30DD03}"/>
              </a:ext>
            </a:extLst>
          </p:cNvPr>
          <p:cNvGrpSpPr/>
          <p:nvPr/>
        </p:nvGrpSpPr>
        <p:grpSpPr>
          <a:xfrm>
            <a:off x="906208" y="5364470"/>
            <a:ext cx="451440" cy="272160"/>
            <a:chOff x="906208" y="5364470"/>
            <a:chExt cx="4514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9609F0-0E97-B958-A5E1-31A10863D8E7}"/>
                    </a:ext>
                  </a:extLst>
                </p14:cNvPr>
                <p14:cNvContentPartPr/>
                <p14:nvPr/>
              </p14:nvContentPartPr>
              <p14:xfrm>
                <a:off x="906208" y="5381390"/>
                <a:ext cx="39600" cy="179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9609F0-0E97-B958-A5E1-31A10863D8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8208" y="5363750"/>
                  <a:ext cx="75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DCA4B0-521E-0786-BB7F-BB58F4AEEF4A}"/>
                    </a:ext>
                  </a:extLst>
                </p14:cNvPr>
                <p14:cNvContentPartPr/>
                <p14:nvPr/>
              </p14:nvContentPartPr>
              <p14:xfrm>
                <a:off x="912688" y="5364470"/>
                <a:ext cx="194400" cy="180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DCA4B0-521E-0786-BB7F-BB58F4AEEF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5048" y="5346830"/>
                  <a:ext cx="230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47C01E-BB00-C280-9958-FBBB907124F0}"/>
                    </a:ext>
                  </a:extLst>
                </p14:cNvPr>
                <p14:cNvContentPartPr/>
                <p14:nvPr/>
              </p14:nvContentPartPr>
              <p14:xfrm>
                <a:off x="1129768" y="5437910"/>
                <a:ext cx="67320" cy="134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47C01E-BB00-C280-9958-FBBB907124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1768" y="5420270"/>
                  <a:ext cx="102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1FFFC8-13F0-63A0-698F-AF777537B3CD}"/>
                    </a:ext>
                  </a:extLst>
                </p14:cNvPr>
                <p14:cNvContentPartPr/>
                <p14:nvPr/>
              </p14:nvContentPartPr>
              <p14:xfrm>
                <a:off x="1244608" y="5428910"/>
                <a:ext cx="113040" cy="207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1FFFC8-13F0-63A0-698F-AF777537B3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26608" y="5410910"/>
                  <a:ext cx="1486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0934A66-01F0-DF77-10CD-0C05F4556038}"/>
              </a:ext>
            </a:extLst>
          </p:cNvPr>
          <p:cNvGrpSpPr/>
          <p:nvPr/>
        </p:nvGrpSpPr>
        <p:grpSpPr>
          <a:xfrm>
            <a:off x="1589128" y="5322710"/>
            <a:ext cx="698040" cy="246600"/>
            <a:chOff x="1589128" y="5322710"/>
            <a:chExt cx="69804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4C7C1A-298C-A70E-3D13-FE6E2122ADDD}"/>
                    </a:ext>
                  </a:extLst>
                </p14:cNvPr>
                <p14:cNvContentPartPr/>
                <p14:nvPr/>
              </p14:nvContentPartPr>
              <p14:xfrm>
                <a:off x="1589128" y="5341070"/>
                <a:ext cx="7560" cy="192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4C7C1A-298C-A70E-3D13-FE6E2122AD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71128" y="5323430"/>
                  <a:ext cx="43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3DFEEC-16C3-A497-F3A7-B07F18449C39}"/>
                    </a:ext>
                  </a:extLst>
                </p14:cNvPr>
                <p14:cNvContentPartPr/>
                <p14:nvPr/>
              </p14:nvContentPartPr>
              <p14:xfrm>
                <a:off x="1660408" y="5416670"/>
                <a:ext cx="133560" cy="124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3DFEEC-16C3-A497-F3A7-B07F18449C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42768" y="5398670"/>
                  <a:ext cx="169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6C4EE4-70B8-500E-EBC5-BF641EA5D001}"/>
                    </a:ext>
                  </a:extLst>
                </p14:cNvPr>
                <p14:cNvContentPartPr/>
                <p14:nvPr/>
              </p14:nvContentPartPr>
              <p14:xfrm>
                <a:off x="1811968" y="5322710"/>
                <a:ext cx="259200" cy="20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6C4EE4-70B8-500E-EBC5-BF641EA5D0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93968" y="5305070"/>
                  <a:ext cx="294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4F99F6-5B88-F8DA-E942-961832205598}"/>
                    </a:ext>
                  </a:extLst>
                </p14:cNvPr>
                <p14:cNvContentPartPr/>
                <p14:nvPr/>
              </p14:nvContentPartPr>
              <p14:xfrm>
                <a:off x="2093488" y="5388590"/>
                <a:ext cx="193680" cy="180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4F99F6-5B88-F8DA-E942-9618322055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75488" y="5370590"/>
                  <a:ext cx="22932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32AD65-8299-361F-B711-9C7D65CCD490}"/>
              </a:ext>
            </a:extLst>
          </p:cNvPr>
          <p:cNvGrpSpPr/>
          <p:nvPr/>
        </p:nvGrpSpPr>
        <p:grpSpPr>
          <a:xfrm>
            <a:off x="2486968" y="5187710"/>
            <a:ext cx="1055520" cy="328320"/>
            <a:chOff x="2486968" y="5187710"/>
            <a:chExt cx="105552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BEE5C5-60AF-8065-FA5D-0EA4AD92BF7B}"/>
                    </a:ext>
                  </a:extLst>
                </p14:cNvPr>
                <p14:cNvContentPartPr/>
                <p14:nvPr/>
              </p14:nvContentPartPr>
              <p14:xfrm>
                <a:off x="2486968" y="5340350"/>
                <a:ext cx="68400" cy="163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BEE5C5-60AF-8065-FA5D-0EA4AD92BF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68968" y="5322350"/>
                  <a:ext cx="104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9FC383-D2E6-C67E-FA0D-EF4F45E4179D}"/>
                    </a:ext>
                  </a:extLst>
                </p14:cNvPr>
                <p14:cNvContentPartPr/>
                <p14:nvPr/>
              </p14:nvContentPartPr>
              <p14:xfrm>
                <a:off x="2615488" y="5354390"/>
                <a:ext cx="136080" cy="16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9FC383-D2E6-C67E-FA0D-EF4F45E417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97848" y="5336390"/>
                  <a:ext cx="171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B23471-D0FD-F102-E077-3FDA9AF6EC92}"/>
                    </a:ext>
                  </a:extLst>
                </p14:cNvPr>
                <p14:cNvContentPartPr/>
                <p14:nvPr/>
              </p14:nvContentPartPr>
              <p14:xfrm>
                <a:off x="2804848" y="5336750"/>
                <a:ext cx="110520" cy="142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B23471-D0FD-F102-E077-3FDA9AF6EC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87208" y="5318750"/>
                  <a:ext cx="146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B84DD0-1B6A-4DC3-F949-65518A3194B0}"/>
                    </a:ext>
                  </a:extLst>
                </p14:cNvPr>
                <p14:cNvContentPartPr/>
                <p14:nvPr/>
              </p14:nvContentPartPr>
              <p14:xfrm>
                <a:off x="2971528" y="5361590"/>
                <a:ext cx="275040" cy="111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B84DD0-1B6A-4DC3-F949-65518A3194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53888" y="5343950"/>
                  <a:ext cx="310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F04E0D1-BDAE-B80B-0443-380C536E3F58}"/>
                    </a:ext>
                  </a:extLst>
                </p14:cNvPr>
                <p14:cNvContentPartPr/>
                <p14:nvPr/>
              </p14:nvContentPartPr>
              <p14:xfrm>
                <a:off x="3253768" y="5187710"/>
                <a:ext cx="288720" cy="301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F04E0D1-BDAE-B80B-0443-380C536E3F5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36128" y="5169710"/>
                  <a:ext cx="324360" cy="33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2658FD5-5732-9F17-7D21-3EAA8BFEC70F}"/>
                  </a:ext>
                </a:extLst>
              </p14:cNvPr>
              <p14:cNvContentPartPr/>
              <p14:nvPr/>
            </p14:nvContentPartPr>
            <p14:xfrm>
              <a:off x="3890248" y="5365550"/>
              <a:ext cx="31320" cy="30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2658FD5-5732-9F17-7D21-3EAA8BFEC70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72248" y="5347550"/>
                <a:ext cx="66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E243057-0067-3BCD-93EB-1C1AD989ECAD}"/>
                  </a:ext>
                </a:extLst>
              </p14:cNvPr>
              <p14:cNvContentPartPr/>
              <p14:nvPr/>
            </p14:nvContentPartPr>
            <p14:xfrm>
              <a:off x="3902848" y="5528270"/>
              <a:ext cx="17640" cy="95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E243057-0067-3BCD-93EB-1C1AD989EC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84848" y="5510630"/>
                <a:ext cx="53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FD68DF0-6ED8-B028-6667-6EA095D7028F}"/>
                  </a:ext>
                </a:extLst>
              </p14:cNvPr>
              <p14:cNvContentPartPr/>
              <p14:nvPr/>
            </p14:nvContentPartPr>
            <p14:xfrm>
              <a:off x="4212808" y="5349710"/>
              <a:ext cx="239760" cy="244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FD68DF0-6ED8-B028-6667-6EA095D7028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94808" y="5332070"/>
                <a:ext cx="27540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BF465C7-0322-A5B8-BDD6-1D7D2E00B85C}"/>
              </a:ext>
            </a:extLst>
          </p:cNvPr>
          <p:cNvGrpSpPr/>
          <p:nvPr/>
        </p:nvGrpSpPr>
        <p:grpSpPr>
          <a:xfrm>
            <a:off x="4714648" y="5352950"/>
            <a:ext cx="847440" cy="347760"/>
            <a:chOff x="4714648" y="5352950"/>
            <a:chExt cx="84744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1A5248-EA41-3011-7B52-72316203BBEB}"/>
                    </a:ext>
                  </a:extLst>
                </p14:cNvPr>
                <p14:cNvContentPartPr/>
                <p14:nvPr/>
              </p14:nvContentPartPr>
              <p14:xfrm>
                <a:off x="4714648" y="5372390"/>
                <a:ext cx="172800" cy="270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1A5248-EA41-3011-7B52-72316203BB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97008" y="5354390"/>
                  <a:ext cx="208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ECEDFD-4C39-6592-B237-9413EA300D65}"/>
                    </a:ext>
                  </a:extLst>
                </p14:cNvPr>
                <p14:cNvContentPartPr/>
                <p14:nvPr/>
              </p14:nvContentPartPr>
              <p14:xfrm>
                <a:off x="4946848" y="5352950"/>
                <a:ext cx="57600" cy="230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ECEDFD-4C39-6592-B237-9413EA300D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29208" y="5334950"/>
                  <a:ext cx="93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9B0372-52AA-5392-99DC-CC1E391C2654}"/>
                    </a:ext>
                  </a:extLst>
                </p14:cNvPr>
                <p14:cNvContentPartPr/>
                <p14:nvPr/>
              </p14:nvContentPartPr>
              <p14:xfrm>
                <a:off x="4825528" y="5388950"/>
                <a:ext cx="736560" cy="311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9B0372-52AA-5392-99DC-CC1E391C26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07888" y="5370950"/>
                  <a:ext cx="77220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B62893B-A171-6780-BADB-441B9DEF6186}"/>
              </a:ext>
            </a:extLst>
          </p:cNvPr>
          <p:cNvGrpSpPr/>
          <p:nvPr/>
        </p:nvGrpSpPr>
        <p:grpSpPr>
          <a:xfrm>
            <a:off x="5841808" y="4790990"/>
            <a:ext cx="6205680" cy="1447560"/>
            <a:chOff x="5841808" y="4790990"/>
            <a:chExt cx="6205680" cy="14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31FAC2D-3579-DE1D-437A-F0251ECA7DB4}"/>
                    </a:ext>
                  </a:extLst>
                </p14:cNvPr>
                <p14:cNvContentPartPr/>
                <p14:nvPr/>
              </p14:nvContentPartPr>
              <p14:xfrm>
                <a:off x="5841808" y="5341790"/>
                <a:ext cx="89640" cy="410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31FAC2D-3579-DE1D-437A-F0251ECA7D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23808" y="5323790"/>
                  <a:ext cx="1252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0344F4-544F-729D-0EFC-CA251C4F658D}"/>
                    </a:ext>
                  </a:extLst>
                </p14:cNvPr>
                <p14:cNvContentPartPr/>
                <p14:nvPr/>
              </p14:nvContentPartPr>
              <p14:xfrm>
                <a:off x="5878168" y="5345390"/>
                <a:ext cx="181440" cy="18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0344F4-544F-729D-0EFC-CA251C4F65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60528" y="5327390"/>
                  <a:ext cx="217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F681F48-CA05-E44E-5D47-FD984B2AAC3D}"/>
                    </a:ext>
                  </a:extLst>
                </p14:cNvPr>
                <p14:cNvContentPartPr/>
                <p14:nvPr/>
              </p14:nvContentPartPr>
              <p14:xfrm>
                <a:off x="6104248" y="5355830"/>
                <a:ext cx="294480" cy="96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681F48-CA05-E44E-5D47-FD984B2AAC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86248" y="5338190"/>
                  <a:ext cx="330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61D4818-3F0C-0268-24CF-8AA330315735}"/>
                    </a:ext>
                  </a:extLst>
                </p14:cNvPr>
                <p14:cNvContentPartPr/>
                <p14:nvPr/>
              </p14:nvContentPartPr>
              <p14:xfrm>
                <a:off x="6467128" y="5351870"/>
                <a:ext cx="249840" cy="143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1D4818-3F0C-0268-24CF-8AA3303157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49128" y="5333870"/>
                  <a:ext cx="285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8A1F7E6-755E-C591-0D15-8A1598602D99}"/>
                    </a:ext>
                  </a:extLst>
                </p14:cNvPr>
                <p14:cNvContentPartPr/>
                <p14:nvPr/>
              </p14:nvContentPartPr>
              <p14:xfrm>
                <a:off x="6757288" y="5334590"/>
                <a:ext cx="169920" cy="181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8A1F7E6-755E-C591-0D15-8A1598602D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39648" y="5316590"/>
                  <a:ext cx="205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5517AF-C35D-228C-0B72-6799FBCF1363}"/>
                    </a:ext>
                  </a:extLst>
                </p14:cNvPr>
                <p14:cNvContentPartPr/>
                <p14:nvPr/>
              </p14:nvContentPartPr>
              <p14:xfrm>
                <a:off x="6908488" y="5361950"/>
                <a:ext cx="147960" cy="153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5517AF-C35D-228C-0B72-6799FBCF13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90488" y="5343950"/>
                  <a:ext cx="183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58FA4D-4BCC-6B52-701D-D760DAB5254E}"/>
                    </a:ext>
                  </a:extLst>
                </p14:cNvPr>
                <p14:cNvContentPartPr/>
                <p14:nvPr/>
              </p14:nvContentPartPr>
              <p14:xfrm>
                <a:off x="7340488" y="4816550"/>
                <a:ext cx="893880" cy="508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58FA4D-4BCC-6B52-701D-D760DAB525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22848" y="4798550"/>
                  <a:ext cx="9295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AF03863-2870-CEA1-338D-F5DBAA7E0443}"/>
                    </a:ext>
                  </a:extLst>
                </p14:cNvPr>
                <p14:cNvContentPartPr/>
                <p14:nvPr/>
              </p14:nvContentPartPr>
              <p14:xfrm>
                <a:off x="8075248" y="4795670"/>
                <a:ext cx="187560" cy="146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AF03863-2870-CEA1-338D-F5DBAA7E04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57608" y="4777670"/>
                  <a:ext cx="223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0C138FD-5CD8-6889-E3E1-181D86F4B168}"/>
                    </a:ext>
                  </a:extLst>
                </p14:cNvPr>
                <p14:cNvContentPartPr/>
                <p14:nvPr/>
              </p14:nvContentPartPr>
              <p14:xfrm>
                <a:off x="8572408" y="4792430"/>
                <a:ext cx="137160" cy="241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0C138FD-5CD8-6889-E3E1-181D86F4B1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54408" y="4774430"/>
                  <a:ext cx="172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5419EAE-27C8-0BA0-9D8B-B6C7E9178DEC}"/>
                    </a:ext>
                  </a:extLst>
                </p14:cNvPr>
                <p14:cNvContentPartPr/>
                <p14:nvPr/>
              </p14:nvContentPartPr>
              <p14:xfrm>
                <a:off x="8783368" y="4876670"/>
                <a:ext cx="153720" cy="146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5419EAE-27C8-0BA0-9D8B-B6C7E9178D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65728" y="4859030"/>
                  <a:ext cx="189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DC786C6-9FD6-3AD7-6A72-A7241C8A9712}"/>
                    </a:ext>
                  </a:extLst>
                </p14:cNvPr>
                <p14:cNvContentPartPr/>
                <p14:nvPr/>
              </p14:nvContentPartPr>
              <p14:xfrm>
                <a:off x="8960488" y="4852910"/>
                <a:ext cx="101880" cy="158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DC786C6-9FD6-3AD7-6A72-A7241C8A97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42848" y="4834910"/>
                  <a:ext cx="137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FFAEFD-B0AB-9070-AE5A-B5C95B452733}"/>
                    </a:ext>
                  </a:extLst>
                </p14:cNvPr>
                <p14:cNvContentPartPr/>
                <p14:nvPr/>
              </p14:nvContentPartPr>
              <p14:xfrm>
                <a:off x="9089728" y="4866230"/>
                <a:ext cx="133560" cy="145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FFAEFD-B0AB-9070-AE5A-B5C95B4527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71728" y="4848230"/>
                  <a:ext cx="169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565D92-FC76-B201-E464-23592907F876}"/>
                    </a:ext>
                  </a:extLst>
                </p14:cNvPr>
                <p14:cNvContentPartPr/>
                <p14:nvPr/>
              </p14:nvContentPartPr>
              <p14:xfrm>
                <a:off x="9197728" y="4790990"/>
                <a:ext cx="203760" cy="236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565D92-FC76-B201-E464-23592907F87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79728" y="4772990"/>
                  <a:ext cx="239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100F40-3AE1-8A64-227A-F6C821D06688}"/>
                    </a:ext>
                  </a:extLst>
                </p14:cNvPr>
                <p14:cNvContentPartPr/>
                <p14:nvPr/>
              </p14:nvContentPartPr>
              <p14:xfrm>
                <a:off x="9392488" y="4841030"/>
                <a:ext cx="241200" cy="160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100F40-3AE1-8A64-227A-F6C821D066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74848" y="4823030"/>
                  <a:ext cx="276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B2650C3-01F2-9A18-F7ED-210B0A6C30F1}"/>
                    </a:ext>
                  </a:extLst>
                </p14:cNvPr>
                <p14:cNvContentPartPr/>
                <p14:nvPr/>
              </p14:nvContentPartPr>
              <p14:xfrm>
                <a:off x="9585448" y="4893230"/>
                <a:ext cx="161280" cy="420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B2650C3-01F2-9A18-F7ED-210B0A6C30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67448" y="4875230"/>
                  <a:ext cx="1969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35AF7DC-4BDA-A12C-C716-A31BD7AF1ADC}"/>
                    </a:ext>
                  </a:extLst>
                </p14:cNvPr>
                <p14:cNvContentPartPr/>
                <p14:nvPr/>
              </p14:nvContentPartPr>
              <p14:xfrm>
                <a:off x="9969568" y="4799990"/>
                <a:ext cx="52920" cy="245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35AF7DC-4BDA-A12C-C716-A31BD7AF1A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51568" y="4782350"/>
                  <a:ext cx="88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7751F1-248E-11A8-CE0C-6DB569BA0F88}"/>
                    </a:ext>
                  </a:extLst>
                </p14:cNvPr>
                <p14:cNvContentPartPr/>
                <p14:nvPr/>
              </p14:nvContentPartPr>
              <p14:xfrm>
                <a:off x="9911608" y="4827710"/>
                <a:ext cx="521640" cy="233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7751F1-248E-11A8-CE0C-6DB569BA0F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93968" y="4810070"/>
                  <a:ext cx="557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865776C-60C9-C49A-8DA3-CCD32853734E}"/>
                    </a:ext>
                  </a:extLst>
                </p14:cNvPr>
                <p14:cNvContentPartPr/>
                <p14:nvPr/>
              </p14:nvContentPartPr>
              <p14:xfrm>
                <a:off x="10625488" y="4908350"/>
                <a:ext cx="252360" cy="224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865776C-60C9-C49A-8DA3-CCD32853734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07848" y="4890350"/>
                  <a:ext cx="288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DAF889-8EE4-D7F9-33C6-920402A7DCC3}"/>
                    </a:ext>
                  </a:extLst>
                </p14:cNvPr>
                <p14:cNvContentPartPr/>
                <p14:nvPr/>
              </p14:nvContentPartPr>
              <p14:xfrm>
                <a:off x="10639888" y="4988990"/>
                <a:ext cx="473760" cy="99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DAF889-8EE4-D7F9-33C6-920402A7DCC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21888" y="4970990"/>
                  <a:ext cx="509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9C1C8B-E7F9-1F85-18A4-860B2ACEF978}"/>
                    </a:ext>
                  </a:extLst>
                </p14:cNvPr>
                <p14:cNvContentPartPr/>
                <p14:nvPr/>
              </p14:nvContentPartPr>
              <p14:xfrm>
                <a:off x="11192488" y="4966670"/>
                <a:ext cx="122040" cy="188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9C1C8B-E7F9-1F85-18A4-860B2ACEF97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74848" y="4949030"/>
                  <a:ext cx="157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13331ED-D67F-51E5-43D3-58C66E5AA86B}"/>
                    </a:ext>
                  </a:extLst>
                </p14:cNvPr>
                <p14:cNvContentPartPr/>
                <p14:nvPr/>
              </p14:nvContentPartPr>
              <p14:xfrm>
                <a:off x="11189248" y="5004110"/>
                <a:ext cx="222120" cy="156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13331ED-D67F-51E5-43D3-58C66E5AA8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171608" y="4986110"/>
                  <a:ext cx="257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779370B-323B-574C-C7DB-39652B64E2B1}"/>
                    </a:ext>
                  </a:extLst>
                </p14:cNvPr>
                <p14:cNvContentPartPr/>
                <p14:nvPr/>
              </p14:nvContentPartPr>
              <p14:xfrm>
                <a:off x="11389048" y="4991150"/>
                <a:ext cx="5040" cy="6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779370B-323B-574C-C7DB-39652B64E2B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371048" y="4973510"/>
                  <a:ext cx="40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7D56A1-EB3D-5FC6-2E7D-ACEB31EAC6F7}"/>
                    </a:ext>
                  </a:extLst>
                </p14:cNvPr>
                <p14:cNvContentPartPr/>
                <p14:nvPr/>
              </p14:nvContentPartPr>
              <p14:xfrm>
                <a:off x="11483008" y="4959110"/>
                <a:ext cx="192600" cy="231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7D56A1-EB3D-5FC6-2E7D-ACEB31EAC6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65008" y="4941470"/>
                  <a:ext cx="228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7822188-D8FB-425E-6DFA-30289E59167E}"/>
                    </a:ext>
                  </a:extLst>
                </p14:cNvPr>
                <p14:cNvContentPartPr/>
                <p14:nvPr/>
              </p14:nvContentPartPr>
              <p14:xfrm>
                <a:off x="11706568" y="5105630"/>
                <a:ext cx="340920" cy="298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7822188-D8FB-425E-6DFA-30289E59167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88568" y="5087630"/>
                  <a:ext cx="376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E98AAF3-243E-DE18-71A2-C1A9ECA4A5B6}"/>
                    </a:ext>
                  </a:extLst>
                </p14:cNvPr>
                <p14:cNvContentPartPr/>
                <p14:nvPr/>
              </p14:nvContentPartPr>
              <p14:xfrm>
                <a:off x="7189288" y="5430350"/>
                <a:ext cx="559080" cy="563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E98AAF3-243E-DE18-71A2-C1A9ECA4A5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71648" y="5412710"/>
                  <a:ext cx="5947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BDCABB-6BE7-CE92-756E-BBA096E2AD1F}"/>
                    </a:ext>
                  </a:extLst>
                </p14:cNvPr>
                <p14:cNvContentPartPr/>
                <p14:nvPr/>
              </p14:nvContentPartPr>
              <p14:xfrm>
                <a:off x="7520128" y="5864510"/>
                <a:ext cx="313920" cy="224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BDCABB-6BE7-CE92-756E-BBA096E2AD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02488" y="5846510"/>
                  <a:ext cx="349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720CA0-C884-9C5E-824A-3FB845E6E99C}"/>
                    </a:ext>
                  </a:extLst>
                </p14:cNvPr>
                <p14:cNvContentPartPr/>
                <p14:nvPr/>
              </p14:nvContentPartPr>
              <p14:xfrm>
                <a:off x="8606968" y="5280230"/>
                <a:ext cx="107280" cy="186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720CA0-C884-9C5E-824A-3FB845E6E9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88968" y="5262230"/>
                  <a:ext cx="142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07A91C-FA5E-9482-DC75-C55D1913F8B1}"/>
                    </a:ext>
                  </a:extLst>
                </p14:cNvPr>
                <p14:cNvContentPartPr/>
                <p14:nvPr/>
              </p14:nvContentPartPr>
              <p14:xfrm>
                <a:off x="8821888" y="5314790"/>
                <a:ext cx="576720" cy="497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07A91C-FA5E-9482-DC75-C55D1913F8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04248" y="5296790"/>
                  <a:ext cx="612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4FDDC0F-CF53-5C17-2D78-48AEDD0494DF}"/>
                    </a:ext>
                  </a:extLst>
                </p14:cNvPr>
                <p14:cNvContentPartPr/>
                <p14:nvPr/>
              </p14:nvContentPartPr>
              <p14:xfrm>
                <a:off x="8060128" y="5999510"/>
                <a:ext cx="204120" cy="174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4FDDC0F-CF53-5C17-2D78-48AEDD0494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42128" y="5981870"/>
                  <a:ext cx="239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D0A0103-F41A-AFB4-238B-4658A2A507B0}"/>
                    </a:ext>
                  </a:extLst>
                </p14:cNvPr>
                <p14:cNvContentPartPr/>
                <p14:nvPr/>
              </p14:nvContentPartPr>
              <p14:xfrm>
                <a:off x="8315368" y="6052790"/>
                <a:ext cx="138240" cy="117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D0A0103-F41A-AFB4-238B-4658A2A507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97368" y="6035150"/>
                  <a:ext cx="17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5F35F7-B358-8755-2A45-D89797D815D6}"/>
                    </a:ext>
                  </a:extLst>
                </p14:cNvPr>
                <p14:cNvContentPartPr/>
                <p14:nvPr/>
              </p14:nvContentPartPr>
              <p14:xfrm>
                <a:off x="8508688" y="6042350"/>
                <a:ext cx="255960" cy="124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5F35F7-B358-8755-2A45-D89797D815D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90688" y="6024350"/>
                  <a:ext cx="291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3755F2-9D64-91BC-5F80-546339BFDB9C}"/>
                    </a:ext>
                  </a:extLst>
                </p14:cNvPr>
                <p14:cNvContentPartPr/>
                <p14:nvPr/>
              </p14:nvContentPartPr>
              <p14:xfrm>
                <a:off x="8838808" y="6053870"/>
                <a:ext cx="105120" cy="110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3755F2-9D64-91BC-5F80-546339BFDB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20808" y="6036230"/>
                  <a:ext cx="140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4E2F614-76A3-AE2D-917D-20584DE096DE}"/>
                    </a:ext>
                  </a:extLst>
                </p14:cNvPr>
                <p14:cNvContentPartPr/>
                <p14:nvPr/>
              </p14:nvContentPartPr>
              <p14:xfrm>
                <a:off x="9017008" y="5857310"/>
                <a:ext cx="383400" cy="381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4E2F614-76A3-AE2D-917D-20584DE096D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99368" y="5839310"/>
                  <a:ext cx="419040" cy="41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366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63FA-3B44-EABC-2D3C-E3FCAE2C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Index Search: Creating the 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CB6E-C53C-3F85-54B1-B609821FB8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0235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Given an array/linked list: A</a:t>
            </a:r>
          </a:p>
          <a:p>
            <a:r>
              <a:rPr lang="en-US" sz="2400" dirty="0"/>
              <a:t>Step 1: find the max value, max</a:t>
            </a:r>
          </a:p>
          <a:p>
            <a:r>
              <a:rPr lang="en-US" sz="2400" dirty="0"/>
              <a:t>Step 2: Create an auxiliary array, AUX, of length max + 1 and initial values are 0</a:t>
            </a:r>
          </a:p>
          <a:p>
            <a:pPr marL="0" indent="0">
              <a:buNone/>
            </a:pPr>
            <a:r>
              <a:rPr lang="en-US" sz="2400" dirty="0"/>
              <a:t>~ </a:t>
            </a:r>
            <a:r>
              <a:rPr lang="en-US" sz="2400" i="1" dirty="0"/>
              <a:t>the idea is to use the elements of A, as the index numbers of AUX and then increase the elements of AUX by 1</a:t>
            </a:r>
          </a:p>
          <a:p>
            <a:r>
              <a:rPr lang="en-US" sz="2400" dirty="0"/>
              <a:t>Step 3: For each element, e, of A</a:t>
            </a:r>
          </a:p>
          <a:p>
            <a:pPr marL="0" indent="0">
              <a:buNone/>
            </a:pPr>
            <a:r>
              <a:rPr lang="en-US" sz="2400" dirty="0"/>
              <a:t>		AUX[e] = AUX[e] + 1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7D5AF7-ACC7-7B55-91DB-03045FFE8033}"/>
                  </a:ext>
                </a:extLst>
              </p14:cNvPr>
              <p14:cNvContentPartPr/>
              <p14:nvPr/>
            </p14:nvContentPartPr>
            <p14:xfrm>
              <a:off x="5219368" y="1651070"/>
              <a:ext cx="89280" cy="26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7D5AF7-ACC7-7B55-91DB-03045FFE80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1368" y="1633070"/>
                <a:ext cx="1249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3CB630-2D7E-76C6-7931-4FA0308E059A}"/>
                  </a:ext>
                </a:extLst>
              </p14:cNvPr>
              <p14:cNvContentPartPr/>
              <p14:nvPr/>
            </p14:nvContentPartPr>
            <p14:xfrm>
              <a:off x="5263288" y="1686350"/>
              <a:ext cx="186120" cy="22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3CB630-2D7E-76C6-7931-4FA0308E05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5648" y="1668350"/>
                <a:ext cx="2217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63BC60-949D-6C5D-A1C1-1CD8227A0B12}"/>
                  </a:ext>
                </a:extLst>
              </p14:cNvPr>
              <p14:cNvContentPartPr/>
              <p14:nvPr/>
            </p14:nvContentPartPr>
            <p14:xfrm>
              <a:off x="5183008" y="1827470"/>
              <a:ext cx="132480" cy="1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63BC60-949D-6C5D-A1C1-1CD8227A0B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5368" y="1809470"/>
                <a:ext cx="168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2C2AF8-2E7F-EDF6-FFD7-A3C7349E3A7B}"/>
                  </a:ext>
                </a:extLst>
              </p14:cNvPr>
              <p14:cNvContentPartPr/>
              <p14:nvPr/>
            </p14:nvContentPartPr>
            <p14:xfrm>
              <a:off x="5657488" y="1696790"/>
              <a:ext cx="180000" cy="9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2C2AF8-2E7F-EDF6-FFD7-A3C7349E3A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9848" y="1679150"/>
                <a:ext cx="2156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EF54651-4AA4-7C80-CFD2-50F58D70610F}"/>
              </a:ext>
            </a:extLst>
          </p:cNvPr>
          <p:cNvGrpSpPr/>
          <p:nvPr/>
        </p:nvGrpSpPr>
        <p:grpSpPr>
          <a:xfrm>
            <a:off x="6200368" y="1218710"/>
            <a:ext cx="4795920" cy="1027440"/>
            <a:chOff x="6200368" y="1218710"/>
            <a:chExt cx="4795920" cy="10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7F65AF-D3A1-344D-11FD-B84C72F1EC61}"/>
                    </a:ext>
                  </a:extLst>
                </p14:cNvPr>
                <p14:cNvContentPartPr/>
                <p14:nvPr/>
              </p14:nvContentPartPr>
              <p14:xfrm>
                <a:off x="6333568" y="1476470"/>
                <a:ext cx="33120" cy="45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7F65AF-D3A1-344D-11FD-B84C72F1EC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15568" y="1458830"/>
                  <a:ext cx="687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A4B9F4-96C2-4196-BCD5-998DBBD389C9}"/>
                    </a:ext>
                  </a:extLst>
                </p14:cNvPr>
                <p14:cNvContentPartPr/>
                <p14:nvPr/>
              </p14:nvContentPartPr>
              <p14:xfrm>
                <a:off x="6387208" y="1470350"/>
                <a:ext cx="4609080" cy="234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A4B9F4-96C2-4196-BCD5-998DBBD389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69208" y="1452710"/>
                  <a:ext cx="4644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F5C1B0-8740-D740-834A-95B3EEC53B03}"/>
                    </a:ext>
                  </a:extLst>
                </p14:cNvPr>
                <p14:cNvContentPartPr/>
                <p14:nvPr/>
              </p14:nvContentPartPr>
              <p14:xfrm>
                <a:off x="6200368" y="1711190"/>
                <a:ext cx="4789440" cy="37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F5C1B0-8740-D740-834A-95B3EEC53B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2728" y="1693190"/>
                  <a:ext cx="48250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F3B21D-9160-20D5-D50D-546EED60D747}"/>
                    </a:ext>
                  </a:extLst>
                </p14:cNvPr>
                <p14:cNvContentPartPr/>
                <p14:nvPr/>
              </p14:nvContentPartPr>
              <p14:xfrm>
                <a:off x="8400688" y="2091350"/>
                <a:ext cx="140760" cy="154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F3B21D-9160-20D5-D50D-546EED60D7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82688" y="2073350"/>
                  <a:ext cx="176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56009E-F8CD-11E8-19BB-BA37CAD9A023}"/>
                    </a:ext>
                  </a:extLst>
                </p14:cNvPr>
                <p14:cNvContentPartPr/>
                <p14:nvPr/>
              </p14:nvContentPartPr>
              <p14:xfrm>
                <a:off x="6944848" y="1547030"/>
                <a:ext cx="41040" cy="43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56009E-F8CD-11E8-19BB-BA37CAD9A0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27208" y="1529030"/>
                  <a:ext cx="766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728A67-475E-863E-105F-1DFB28CD4017}"/>
                    </a:ext>
                  </a:extLst>
                </p14:cNvPr>
                <p14:cNvContentPartPr/>
                <p14:nvPr/>
              </p14:nvContentPartPr>
              <p14:xfrm>
                <a:off x="7499968" y="1513190"/>
                <a:ext cx="34920" cy="37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728A67-475E-863E-105F-1DFB28CD40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81968" y="1495550"/>
                  <a:ext cx="70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71FB5C-B3D7-0A7B-4B53-F5D37C1767E6}"/>
                    </a:ext>
                  </a:extLst>
                </p14:cNvPr>
                <p14:cNvContentPartPr/>
                <p14:nvPr/>
              </p14:nvContentPartPr>
              <p14:xfrm>
                <a:off x="8152648" y="1476110"/>
                <a:ext cx="82080" cy="46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71FB5C-B3D7-0A7B-4B53-F5D37C1767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34648" y="1458110"/>
                  <a:ext cx="1177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67BB4D-361F-41AE-2395-E4AC5C2F0105}"/>
                    </a:ext>
                  </a:extLst>
                </p14:cNvPr>
                <p14:cNvContentPartPr/>
                <p14:nvPr/>
              </p14:nvContentPartPr>
              <p14:xfrm>
                <a:off x="8748808" y="1588430"/>
                <a:ext cx="137520" cy="429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67BB4D-361F-41AE-2395-E4AC5C2F01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30808" y="1570430"/>
                  <a:ext cx="1731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130E77-1967-F3D5-BE23-A413615D7816}"/>
                    </a:ext>
                  </a:extLst>
                </p14:cNvPr>
                <p14:cNvContentPartPr/>
                <p14:nvPr/>
              </p14:nvContentPartPr>
              <p14:xfrm>
                <a:off x="9411568" y="1535870"/>
                <a:ext cx="163080" cy="397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130E77-1967-F3D5-BE23-A413615D78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93928" y="1517870"/>
                  <a:ext cx="198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4F9155-E2CD-97BB-C05A-2452774075D3}"/>
                    </a:ext>
                  </a:extLst>
                </p14:cNvPr>
                <p14:cNvContentPartPr/>
                <p14:nvPr/>
              </p14:nvContentPartPr>
              <p14:xfrm>
                <a:off x="9950848" y="1557830"/>
                <a:ext cx="202680" cy="412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4F9155-E2CD-97BB-C05A-2452774075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33208" y="1539830"/>
                  <a:ext cx="238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62FC9D-4639-8F9A-AF82-B28567E8C632}"/>
                    </a:ext>
                  </a:extLst>
                </p14:cNvPr>
                <p14:cNvContentPartPr/>
                <p14:nvPr/>
              </p14:nvContentPartPr>
              <p14:xfrm>
                <a:off x="10615768" y="1599590"/>
                <a:ext cx="32760" cy="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62FC9D-4639-8F9A-AF82-B28567E8C6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97768" y="1581590"/>
                  <a:ext cx="68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D800A7-8A8B-D92B-FC52-C0D019745C4F}"/>
                    </a:ext>
                  </a:extLst>
                </p14:cNvPr>
                <p14:cNvContentPartPr/>
                <p14:nvPr/>
              </p14:nvContentPartPr>
              <p14:xfrm>
                <a:off x="10322728" y="1608230"/>
                <a:ext cx="277200" cy="42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D800A7-8A8B-D92B-FC52-C0D019745C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5088" y="1590230"/>
                  <a:ext cx="3128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52B74B-D7F4-72F0-AF83-B529B2C6A97A}"/>
                    </a:ext>
                  </a:extLst>
                </p14:cNvPr>
                <p14:cNvContentPartPr/>
                <p14:nvPr/>
              </p14:nvContentPartPr>
              <p14:xfrm>
                <a:off x="6695728" y="1351910"/>
                <a:ext cx="118800" cy="103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52B74B-D7F4-72F0-AF83-B529B2C6A9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7728" y="1333910"/>
                  <a:ext cx="154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C28B59-B2F7-B5A1-6588-61C90E3C872B}"/>
                    </a:ext>
                  </a:extLst>
                </p14:cNvPr>
                <p14:cNvContentPartPr/>
                <p14:nvPr/>
              </p14:nvContentPartPr>
              <p14:xfrm>
                <a:off x="7249408" y="1385390"/>
                <a:ext cx="8640" cy="11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C28B59-B2F7-B5A1-6588-61C90E3C87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31408" y="1367390"/>
                  <a:ext cx="44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249586-10F3-B9C2-2220-26B403C48D93}"/>
                    </a:ext>
                  </a:extLst>
                </p14:cNvPr>
                <p14:cNvContentPartPr/>
                <p14:nvPr/>
              </p14:nvContentPartPr>
              <p14:xfrm>
                <a:off x="7938448" y="1218710"/>
                <a:ext cx="155160" cy="216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249586-10F3-B9C2-2220-26B403C48D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0808" y="1200710"/>
                  <a:ext cx="190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6A8B9B-0566-D566-2D72-06CADE718DEB}"/>
                    </a:ext>
                  </a:extLst>
                </p14:cNvPr>
                <p14:cNvContentPartPr/>
                <p14:nvPr/>
              </p14:nvContentPartPr>
              <p14:xfrm>
                <a:off x="8627488" y="1284590"/>
                <a:ext cx="125640" cy="19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6A8B9B-0566-D566-2D72-06CADE718D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09848" y="1266950"/>
                  <a:ext cx="161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98AEAF-7F24-FEF4-149E-3571AEAD70D3}"/>
                    </a:ext>
                  </a:extLst>
                </p14:cNvPr>
                <p14:cNvContentPartPr/>
                <p14:nvPr/>
              </p14:nvContentPartPr>
              <p14:xfrm>
                <a:off x="9140128" y="1400150"/>
                <a:ext cx="57600" cy="8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98AEAF-7F24-FEF4-149E-3571AEAD70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22128" y="1382150"/>
                  <a:ext cx="93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270DC7-D7FD-8DEF-ADEC-6A750D4F1341}"/>
                    </a:ext>
                  </a:extLst>
                </p14:cNvPr>
                <p14:cNvContentPartPr/>
                <p14:nvPr/>
              </p14:nvContentPartPr>
              <p14:xfrm>
                <a:off x="9428488" y="1419590"/>
                <a:ext cx="724680" cy="44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270DC7-D7FD-8DEF-ADEC-6A750D4F13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10848" y="1401590"/>
                  <a:ext cx="760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7150B5-D358-087C-347B-0826FB461A1F}"/>
                    </a:ext>
                  </a:extLst>
                </p14:cNvPr>
                <p14:cNvContentPartPr/>
                <p14:nvPr/>
              </p14:nvContentPartPr>
              <p14:xfrm>
                <a:off x="10311568" y="1458830"/>
                <a:ext cx="387360" cy="5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7150B5-D358-087C-347B-0826FB461A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93928" y="1440830"/>
                  <a:ext cx="42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6C8F89-45CE-F656-A618-1D2746682BC6}"/>
                    </a:ext>
                  </a:extLst>
                </p14:cNvPr>
                <p14:cNvContentPartPr/>
                <p14:nvPr/>
              </p14:nvContentPartPr>
              <p14:xfrm>
                <a:off x="10784608" y="1435790"/>
                <a:ext cx="164520" cy="18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6C8F89-45CE-F656-A618-1D2746682B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66608" y="1417790"/>
                  <a:ext cx="200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E9539A-BC61-FA3A-2345-3B012B181DC2}"/>
                    </a:ext>
                  </a:extLst>
                </p14:cNvPr>
                <p14:cNvContentPartPr/>
                <p14:nvPr/>
              </p14:nvContentPartPr>
              <p14:xfrm>
                <a:off x="6480808" y="1644230"/>
                <a:ext cx="167760" cy="23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E9539A-BC61-FA3A-2345-3B012B181D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2808" y="1626590"/>
                  <a:ext cx="203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B10F9F1-AD5E-EE29-482F-7386BEEC9D3C}"/>
                    </a:ext>
                  </a:extLst>
                </p14:cNvPr>
                <p14:cNvContentPartPr/>
                <p14:nvPr/>
              </p14:nvContentPartPr>
              <p14:xfrm>
                <a:off x="7227448" y="1661150"/>
                <a:ext cx="142920" cy="26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B10F9F1-AD5E-EE29-482F-7386BEEC9D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9448" y="1643510"/>
                  <a:ext cx="178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FF5F2F-5A51-6E97-2AE8-BEA4312B2291}"/>
                    </a:ext>
                  </a:extLst>
                </p14:cNvPr>
                <p14:cNvContentPartPr/>
                <p14:nvPr/>
              </p14:nvContentPartPr>
              <p14:xfrm>
                <a:off x="7293328" y="1799030"/>
                <a:ext cx="159480" cy="1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FF5F2F-5A51-6E97-2AE8-BEA4312B22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5328" y="1781030"/>
                  <a:ext cx="195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C9B91A-A1F4-72B1-16A0-94A173B3CFB4}"/>
                    </a:ext>
                  </a:extLst>
                </p14:cNvPr>
                <p14:cNvContentPartPr/>
                <p14:nvPr/>
              </p14:nvContentPartPr>
              <p14:xfrm>
                <a:off x="7679248" y="1578350"/>
                <a:ext cx="181440" cy="274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C9B91A-A1F4-72B1-16A0-94A173B3CF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61608" y="1560350"/>
                  <a:ext cx="217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E39731-72F8-8E80-B723-FD3EA2FA085F}"/>
                    </a:ext>
                  </a:extLst>
                </p14:cNvPr>
                <p14:cNvContentPartPr/>
                <p14:nvPr/>
              </p14:nvContentPartPr>
              <p14:xfrm>
                <a:off x="8465848" y="1660070"/>
                <a:ext cx="36720" cy="187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E39731-72F8-8E80-B723-FD3EA2FA08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48208" y="1642430"/>
                  <a:ext cx="72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95F35C-602E-63F9-230D-265B13A301AC}"/>
                    </a:ext>
                  </a:extLst>
                </p14:cNvPr>
                <p14:cNvContentPartPr/>
                <p14:nvPr/>
              </p14:nvContentPartPr>
              <p14:xfrm>
                <a:off x="9022768" y="1751870"/>
                <a:ext cx="117000" cy="11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95F35C-602E-63F9-230D-265B13A301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04768" y="1734230"/>
                  <a:ext cx="152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2F786F-B0EA-85B5-1416-E234D8F6C94A}"/>
                    </a:ext>
                  </a:extLst>
                </p14:cNvPr>
                <p14:cNvContentPartPr/>
                <p14:nvPr/>
              </p14:nvContentPartPr>
              <p14:xfrm>
                <a:off x="9158848" y="1812350"/>
                <a:ext cx="121680" cy="59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2F786F-B0EA-85B5-1416-E234D8F6C9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41208" y="1794710"/>
                  <a:ext cx="15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8CE04C-A59C-B574-4757-BBC0A16F91D0}"/>
                    </a:ext>
                  </a:extLst>
                </p14:cNvPr>
                <p14:cNvContentPartPr/>
                <p14:nvPr/>
              </p14:nvContentPartPr>
              <p14:xfrm>
                <a:off x="9594808" y="1709030"/>
                <a:ext cx="196200" cy="18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8CE04C-A59C-B574-4757-BBC0A16F91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77168" y="1691390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0C91B0-ACF4-800F-9951-6D8041747222}"/>
                    </a:ext>
                  </a:extLst>
                </p14:cNvPr>
                <p14:cNvContentPartPr/>
                <p14:nvPr/>
              </p14:nvContentPartPr>
              <p14:xfrm>
                <a:off x="10105648" y="1788230"/>
                <a:ext cx="124200" cy="138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0C91B0-ACF4-800F-9951-6D80417472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87648" y="1770230"/>
                  <a:ext cx="159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3232AA-7BE8-2608-F991-99AF4304FDEA}"/>
                    </a:ext>
                  </a:extLst>
                </p14:cNvPr>
                <p14:cNvContentPartPr/>
                <p14:nvPr/>
              </p14:nvContentPartPr>
              <p14:xfrm>
                <a:off x="10543408" y="1798310"/>
                <a:ext cx="218520" cy="242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3232AA-7BE8-2608-F991-99AF4304FD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25408" y="1780670"/>
                  <a:ext cx="25416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360F20D-F13A-679A-E183-1379AAE51A3A}"/>
                  </a:ext>
                </a:extLst>
              </p14:cNvPr>
              <p14:cNvContentPartPr/>
              <p14:nvPr/>
            </p14:nvContentPartPr>
            <p14:xfrm>
              <a:off x="1252168" y="2637110"/>
              <a:ext cx="109440" cy="24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360F20D-F13A-679A-E183-1379AAE51A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34168" y="2619470"/>
                <a:ext cx="1450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0492249-CA2B-EF7B-4EC6-AD781A71904B}"/>
                  </a:ext>
                </a:extLst>
              </p14:cNvPr>
              <p14:cNvContentPartPr/>
              <p14:nvPr/>
            </p14:nvContentPartPr>
            <p14:xfrm>
              <a:off x="1194928" y="2722790"/>
              <a:ext cx="146880" cy="32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0492249-CA2B-EF7B-4EC6-AD781A71904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77288" y="2705150"/>
                <a:ext cx="18252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21502D6-6D96-7560-F76B-F43CFB164F24}"/>
              </a:ext>
            </a:extLst>
          </p:cNvPr>
          <p:cNvGrpSpPr/>
          <p:nvPr/>
        </p:nvGrpSpPr>
        <p:grpSpPr>
          <a:xfrm>
            <a:off x="4689088" y="2658350"/>
            <a:ext cx="126720" cy="60840"/>
            <a:chOff x="4689088" y="2658350"/>
            <a:chExt cx="126720" cy="6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3CE7CD-310E-DCD9-915F-71B45CB48E48}"/>
                    </a:ext>
                  </a:extLst>
                </p14:cNvPr>
                <p14:cNvContentPartPr/>
                <p14:nvPr/>
              </p14:nvContentPartPr>
              <p14:xfrm>
                <a:off x="4699888" y="2658350"/>
                <a:ext cx="105480" cy="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3CE7CD-310E-DCD9-915F-71B45CB48E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82248" y="2640350"/>
                  <a:ext cx="141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CD9C44-0A38-21CC-D58F-81DC0292E0EB}"/>
                    </a:ext>
                  </a:extLst>
                </p14:cNvPr>
                <p14:cNvContentPartPr/>
                <p14:nvPr/>
              </p14:nvContentPartPr>
              <p14:xfrm>
                <a:off x="4689088" y="2716670"/>
                <a:ext cx="126720" cy="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CD9C44-0A38-21CC-D58F-81DC0292E0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71448" y="2699030"/>
                  <a:ext cx="1623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D9582A-8F80-F418-94A8-9147AAE48C52}"/>
              </a:ext>
            </a:extLst>
          </p:cNvPr>
          <p:cNvGrpSpPr/>
          <p:nvPr/>
        </p:nvGrpSpPr>
        <p:grpSpPr>
          <a:xfrm>
            <a:off x="5240248" y="2437670"/>
            <a:ext cx="137160" cy="90000"/>
            <a:chOff x="5240248" y="2437670"/>
            <a:chExt cx="13716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B68909-53C5-2F43-B83B-5532275F81E7}"/>
                    </a:ext>
                  </a:extLst>
                </p14:cNvPr>
                <p14:cNvContentPartPr/>
                <p14:nvPr/>
              </p14:nvContentPartPr>
              <p14:xfrm>
                <a:off x="5247808" y="2437670"/>
                <a:ext cx="12780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B68909-53C5-2F43-B83B-5532275F81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30168" y="2419670"/>
                  <a:ext cx="163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473F2A-A29F-F497-DEC1-F795D39EA306}"/>
                    </a:ext>
                  </a:extLst>
                </p14:cNvPr>
                <p14:cNvContentPartPr/>
                <p14:nvPr/>
              </p14:nvContentPartPr>
              <p14:xfrm>
                <a:off x="5240248" y="2512190"/>
                <a:ext cx="137160" cy="15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473F2A-A29F-F497-DEC1-F795D39EA3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22608" y="2494550"/>
                  <a:ext cx="1728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0E13C-59DC-65C4-A084-34B2B53EF439}"/>
              </a:ext>
            </a:extLst>
          </p:cNvPr>
          <p:cNvGrpSpPr/>
          <p:nvPr/>
        </p:nvGrpSpPr>
        <p:grpSpPr>
          <a:xfrm>
            <a:off x="9018448" y="2078390"/>
            <a:ext cx="131040" cy="72000"/>
            <a:chOff x="9018448" y="2078390"/>
            <a:chExt cx="13104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9DD3EF-EB69-8DB9-2E39-E383F84B7CF9}"/>
                    </a:ext>
                  </a:extLst>
                </p14:cNvPr>
                <p14:cNvContentPartPr/>
                <p14:nvPr/>
              </p14:nvContentPartPr>
              <p14:xfrm>
                <a:off x="9050488" y="2078390"/>
                <a:ext cx="96840" cy="1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9DD3EF-EB69-8DB9-2E39-E383F84B7C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32488" y="2060750"/>
                  <a:ext cx="13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D3EE32-9B13-4AA7-4E1B-0DE322E14239}"/>
                    </a:ext>
                  </a:extLst>
                </p14:cNvPr>
                <p14:cNvContentPartPr/>
                <p14:nvPr/>
              </p14:nvContentPartPr>
              <p14:xfrm>
                <a:off x="9018448" y="2125910"/>
                <a:ext cx="131040" cy="24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D3EE32-9B13-4AA7-4E1B-0DE322E142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0808" y="2107910"/>
                  <a:ext cx="1666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2BAF58-E9B6-136C-1556-FC75E203FDC4}"/>
              </a:ext>
            </a:extLst>
          </p:cNvPr>
          <p:cNvGrpSpPr/>
          <p:nvPr/>
        </p:nvGrpSpPr>
        <p:grpSpPr>
          <a:xfrm>
            <a:off x="5575048" y="2333990"/>
            <a:ext cx="335880" cy="179640"/>
            <a:chOff x="5575048" y="2333990"/>
            <a:chExt cx="33588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D48CEB-CA2D-2F3F-DD3B-B9D4CFB02AEE}"/>
                    </a:ext>
                  </a:extLst>
                </p14:cNvPr>
                <p14:cNvContentPartPr/>
                <p14:nvPr/>
              </p14:nvContentPartPr>
              <p14:xfrm>
                <a:off x="5579368" y="2406350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D48CEB-CA2D-2F3F-DD3B-B9D4CFB02A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61368" y="23883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FC7D69-E065-98A1-FBD8-55423CC2B595}"/>
                    </a:ext>
                  </a:extLst>
                </p14:cNvPr>
                <p14:cNvContentPartPr/>
                <p14:nvPr/>
              </p14:nvContentPartPr>
              <p14:xfrm>
                <a:off x="5575048" y="2333990"/>
                <a:ext cx="77760" cy="179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FC7D69-E065-98A1-FBD8-55423CC2B5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57048" y="2316350"/>
                  <a:ext cx="113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F22412-7F22-96A5-FF4B-B5F99AA991BF}"/>
                    </a:ext>
                  </a:extLst>
                </p14:cNvPr>
                <p14:cNvContentPartPr/>
                <p14:nvPr/>
              </p14:nvContentPartPr>
              <p14:xfrm>
                <a:off x="5756128" y="2345150"/>
                <a:ext cx="154800" cy="141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F22412-7F22-96A5-FF4B-B5F99AA991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38488" y="2327510"/>
                  <a:ext cx="19044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BA0D33F-7806-5F06-7083-EAABECB31C99}"/>
                  </a:ext>
                </a:extLst>
              </p14:cNvPr>
              <p14:cNvContentPartPr/>
              <p14:nvPr/>
            </p14:nvContentPartPr>
            <p14:xfrm>
              <a:off x="1362328" y="3114470"/>
              <a:ext cx="102600" cy="9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BA0D33F-7806-5F06-7083-EAABECB31C9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44328" y="3096830"/>
                <a:ext cx="1382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4B6172E-B833-7A38-EE68-C0D68F4A6D16}"/>
                  </a:ext>
                </a:extLst>
              </p14:cNvPr>
              <p14:cNvContentPartPr/>
              <p14:nvPr/>
            </p14:nvContentPartPr>
            <p14:xfrm>
              <a:off x="1315528" y="3212030"/>
              <a:ext cx="116280" cy="15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4B6172E-B833-7A38-EE68-C0D68F4A6D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97528" y="3194030"/>
                <a:ext cx="1519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3F0918A-A208-EC5E-3443-D210598C41FF}"/>
              </a:ext>
            </a:extLst>
          </p:cNvPr>
          <p:cNvGrpSpPr/>
          <p:nvPr/>
        </p:nvGrpSpPr>
        <p:grpSpPr>
          <a:xfrm>
            <a:off x="3938488" y="3112670"/>
            <a:ext cx="198000" cy="57960"/>
            <a:chOff x="3938488" y="3112670"/>
            <a:chExt cx="198000" cy="5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A8C4BF7-5681-6574-A208-66073F622608}"/>
                    </a:ext>
                  </a:extLst>
                </p14:cNvPr>
                <p14:cNvContentPartPr/>
                <p14:nvPr/>
              </p14:nvContentPartPr>
              <p14:xfrm>
                <a:off x="3938488" y="315695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A8C4BF7-5681-6574-A208-66073F6226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20488" y="31389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E1F3A2-405B-4119-7DC4-676D37794AC6}"/>
                    </a:ext>
                  </a:extLst>
                </p14:cNvPr>
                <p14:cNvContentPartPr/>
                <p14:nvPr/>
              </p14:nvContentPartPr>
              <p14:xfrm>
                <a:off x="3977008" y="3112670"/>
                <a:ext cx="109800" cy="27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E1F3A2-405B-4119-7DC4-676D37794AC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59368" y="3094670"/>
                  <a:ext cx="145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E0936A-56CA-9D19-E356-E44E2F105D72}"/>
                    </a:ext>
                  </a:extLst>
                </p14:cNvPr>
                <p14:cNvContentPartPr/>
                <p14:nvPr/>
              </p14:nvContentPartPr>
              <p14:xfrm>
                <a:off x="4016608" y="3161990"/>
                <a:ext cx="119880" cy="8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E0936A-56CA-9D19-E356-E44E2F105D7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98968" y="3144350"/>
                  <a:ext cx="1555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6384D44-BDEE-8F46-7865-4EA8ACE1F63E}"/>
              </a:ext>
            </a:extLst>
          </p:cNvPr>
          <p:cNvGrpSpPr/>
          <p:nvPr/>
        </p:nvGrpSpPr>
        <p:grpSpPr>
          <a:xfrm>
            <a:off x="4595128" y="3106910"/>
            <a:ext cx="142920" cy="83520"/>
            <a:chOff x="4595128" y="3106910"/>
            <a:chExt cx="14292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A5952F-2F3E-63A0-7E54-47DE4B4EC240}"/>
                    </a:ext>
                  </a:extLst>
                </p14:cNvPr>
                <p14:cNvContentPartPr/>
                <p14:nvPr/>
              </p14:nvContentPartPr>
              <p14:xfrm>
                <a:off x="4601608" y="3106910"/>
                <a:ext cx="85680" cy="15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A5952F-2F3E-63A0-7E54-47DE4B4EC24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83968" y="3089270"/>
                  <a:ext cx="121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DDEA025-9C3B-DDBA-DB0B-C76ECFF7E11A}"/>
                    </a:ext>
                  </a:extLst>
                </p14:cNvPr>
                <p14:cNvContentPartPr/>
                <p14:nvPr/>
              </p14:nvContentPartPr>
              <p14:xfrm>
                <a:off x="4595128" y="3175670"/>
                <a:ext cx="142920" cy="1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DDEA025-9C3B-DDBA-DB0B-C76ECFF7E11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77128" y="3158030"/>
                  <a:ext cx="1785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307F309-DED5-6376-9A6F-42A6A58543BC}"/>
              </a:ext>
            </a:extLst>
          </p:cNvPr>
          <p:cNvGrpSpPr/>
          <p:nvPr/>
        </p:nvGrpSpPr>
        <p:grpSpPr>
          <a:xfrm>
            <a:off x="5247088" y="3116630"/>
            <a:ext cx="298080" cy="171720"/>
            <a:chOff x="5247088" y="3116630"/>
            <a:chExt cx="29808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2822EC-2058-49FD-5E9E-CBADB3C4BD9F}"/>
                    </a:ext>
                  </a:extLst>
                </p14:cNvPr>
                <p14:cNvContentPartPr/>
                <p14:nvPr/>
              </p14:nvContentPartPr>
              <p14:xfrm>
                <a:off x="5265088" y="3116630"/>
                <a:ext cx="263880" cy="74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2822EC-2058-49FD-5E9E-CBADB3C4BD9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47088" y="3098990"/>
                  <a:ext cx="299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0551099-82E8-9F7F-BC18-761B85727936}"/>
                    </a:ext>
                  </a:extLst>
                </p14:cNvPr>
                <p14:cNvContentPartPr/>
                <p14:nvPr/>
              </p14:nvContentPartPr>
              <p14:xfrm>
                <a:off x="5247088" y="3196550"/>
                <a:ext cx="298080" cy="91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0551099-82E8-9F7F-BC18-761B8572793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29088" y="3178910"/>
                  <a:ext cx="33372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817BD5-3378-BC4A-9A40-BCB9DF756D55}"/>
              </a:ext>
            </a:extLst>
          </p:cNvPr>
          <p:cNvGrpSpPr/>
          <p:nvPr/>
        </p:nvGrpSpPr>
        <p:grpSpPr>
          <a:xfrm>
            <a:off x="1659688" y="3460790"/>
            <a:ext cx="178200" cy="145800"/>
            <a:chOff x="1659688" y="3460790"/>
            <a:chExt cx="178200" cy="1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C09C4BA-6BBA-D1E1-C71B-FE9B53B41DE5}"/>
                    </a:ext>
                  </a:extLst>
                </p14:cNvPr>
                <p14:cNvContentPartPr/>
                <p14:nvPr/>
              </p14:nvContentPartPr>
              <p14:xfrm>
                <a:off x="1659688" y="3460790"/>
                <a:ext cx="150840" cy="92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C09C4BA-6BBA-D1E1-C71B-FE9B53B41D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42048" y="3443150"/>
                  <a:ext cx="186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17C8A33-FD5D-D23B-BE4D-BA710E81523D}"/>
                    </a:ext>
                  </a:extLst>
                </p14:cNvPr>
                <p14:cNvContentPartPr/>
                <p14:nvPr/>
              </p14:nvContentPartPr>
              <p14:xfrm>
                <a:off x="1713688" y="3563390"/>
                <a:ext cx="124200" cy="43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17C8A33-FD5D-D23B-BE4D-BA710E8152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95688" y="3545750"/>
                  <a:ext cx="15984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CD5622D-8048-0546-BF20-77D8E1FE51C6}"/>
                  </a:ext>
                </a:extLst>
              </p14:cNvPr>
              <p14:cNvContentPartPr/>
              <p14:nvPr/>
            </p14:nvContentPartPr>
            <p14:xfrm>
              <a:off x="5732008" y="2608670"/>
              <a:ext cx="66600" cy="8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CD5622D-8048-0546-BF20-77D8E1FE51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714368" y="2591030"/>
                <a:ext cx="102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C7E600D-F035-4F19-D2B0-D24B6BB77D7F}"/>
                  </a:ext>
                </a:extLst>
              </p14:cNvPr>
              <p14:cNvContentPartPr/>
              <p14:nvPr/>
            </p14:nvContentPartPr>
            <p14:xfrm>
              <a:off x="3560848" y="3534230"/>
              <a:ext cx="636840" cy="24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C7E600D-F035-4F19-D2B0-D24B6BB77D7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542848" y="3516590"/>
                <a:ext cx="67248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2BAA50-40D0-C4EC-9A79-E856D2E65294}"/>
              </a:ext>
            </a:extLst>
          </p:cNvPr>
          <p:cNvGrpSpPr/>
          <p:nvPr/>
        </p:nvGrpSpPr>
        <p:grpSpPr>
          <a:xfrm>
            <a:off x="4560928" y="3484190"/>
            <a:ext cx="181440" cy="95400"/>
            <a:chOff x="4560928" y="3484190"/>
            <a:chExt cx="18144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C01AACA-3449-A26A-70D9-4D28D62A3497}"/>
                    </a:ext>
                  </a:extLst>
                </p14:cNvPr>
                <p14:cNvContentPartPr/>
                <p14:nvPr/>
              </p14:nvContentPartPr>
              <p14:xfrm>
                <a:off x="4560928" y="3484190"/>
                <a:ext cx="181440" cy="27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C01AACA-3449-A26A-70D9-4D28D62A349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43288" y="3466550"/>
                  <a:ext cx="217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17C021-C2B0-04EA-4470-947D364F59C5}"/>
                    </a:ext>
                  </a:extLst>
                </p14:cNvPr>
                <p14:cNvContentPartPr/>
                <p14:nvPr/>
              </p14:nvContentPartPr>
              <p14:xfrm>
                <a:off x="4630408" y="3570590"/>
                <a:ext cx="74880" cy="9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17C021-C2B0-04EA-4470-947D364F59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12768" y="3552590"/>
                  <a:ext cx="1105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2BC45F3-8BA2-78E6-9393-F0136B09D395}"/>
                  </a:ext>
                </a:extLst>
              </p14:cNvPr>
              <p14:cNvContentPartPr/>
              <p14:nvPr/>
            </p14:nvContentPartPr>
            <p14:xfrm>
              <a:off x="571768" y="3624950"/>
              <a:ext cx="242640" cy="1029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2BC45F3-8BA2-78E6-9393-F0136B09D39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54128" y="3606950"/>
                <a:ext cx="278280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47021A4-9163-BE3B-566B-D5514096EABC}"/>
                  </a:ext>
                </a:extLst>
              </p14:cNvPr>
              <p14:cNvContentPartPr/>
              <p14:nvPr/>
            </p14:nvContentPartPr>
            <p14:xfrm>
              <a:off x="6567208" y="5331710"/>
              <a:ext cx="38520" cy="138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47021A4-9163-BE3B-566B-D5514096EAB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549568" y="5313710"/>
                <a:ext cx="7416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7AAC56C-8B74-36C1-2E08-356820A09E3D}"/>
              </a:ext>
            </a:extLst>
          </p:cNvPr>
          <p:cNvGrpSpPr/>
          <p:nvPr/>
        </p:nvGrpSpPr>
        <p:grpSpPr>
          <a:xfrm>
            <a:off x="5306488" y="1974710"/>
            <a:ext cx="150480" cy="52560"/>
            <a:chOff x="5306488" y="1974710"/>
            <a:chExt cx="150480" cy="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99D1DE3-DA3B-31C3-A096-C46A33202D31}"/>
                    </a:ext>
                  </a:extLst>
                </p14:cNvPr>
                <p14:cNvContentPartPr/>
                <p14:nvPr/>
              </p14:nvContentPartPr>
              <p14:xfrm>
                <a:off x="5335288" y="1982630"/>
                <a:ext cx="7200" cy="3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99D1DE3-DA3B-31C3-A096-C46A33202D3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17648" y="1964630"/>
                  <a:ext cx="42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F5D2C7A-6B02-9FEA-82E6-E9B7D235A349}"/>
                    </a:ext>
                  </a:extLst>
                </p14:cNvPr>
                <p14:cNvContentPartPr/>
                <p14:nvPr/>
              </p14:nvContentPartPr>
              <p14:xfrm>
                <a:off x="5306488" y="1974710"/>
                <a:ext cx="21600" cy="19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F5D2C7A-6B02-9FEA-82E6-E9B7D235A34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88848" y="1957070"/>
                  <a:ext cx="57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931A951-A479-03C0-E03A-BD8EC1D370D6}"/>
                    </a:ext>
                  </a:extLst>
                </p14:cNvPr>
                <p14:cNvContentPartPr/>
                <p14:nvPr/>
              </p14:nvContentPartPr>
              <p14:xfrm>
                <a:off x="5336368" y="2004950"/>
                <a:ext cx="120600" cy="18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931A951-A479-03C0-E03A-BD8EC1D370D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18728" y="1986950"/>
                  <a:ext cx="156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F0D9E7A-67A4-8180-E916-785BDF152B86}"/>
                    </a:ext>
                  </a:extLst>
                </p14:cNvPr>
                <p14:cNvContentPartPr/>
                <p14:nvPr/>
              </p14:nvContentPartPr>
              <p14:xfrm>
                <a:off x="5406568" y="2010350"/>
                <a:ext cx="40320" cy="6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F0D9E7A-67A4-8180-E916-785BDF152B8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88568" y="1992710"/>
                  <a:ext cx="75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7826500-E825-4619-A7DC-30AD11B62DA2}"/>
                    </a:ext>
                  </a:extLst>
                </p14:cNvPr>
                <p14:cNvContentPartPr/>
                <p14:nvPr/>
              </p14:nvContentPartPr>
              <p14:xfrm>
                <a:off x="5426008" y="2014670"/>
                <a:ext cx="10800" cy="12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7826500-E825-4619-A7DC-30AD11B62DA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08368" y="1996670"/>
                  <a:ext cx="464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ED4FDE9-7CFE-5822-70EF-56AD0E02DBB4}"/>
                  </a:ext>
                </a:extLst>
              </p14:cNvPr>
              <p14:cNvContentPartPr/>
              <p14:nvPr/>
            </p14:nvContentPartPr>
            <p14:xfrm>
              <a:off x="6223048" y="1508510"/>
              <a:ext cx="530640" cy="459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ED4FDE9-7CFE-5822-70EF-56AD0E02DBB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205048" y="1490510"/>
                <a:ext cx="566280" cy="49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C626D10-79ED-466B-C5DC-BC2DF8A6E45D}"/>
              </a:ext>
            </a:extLst>
          </p:cNvPr>
          <p:cNvGrpSpPr/>
          <p:nvPr/>
        </p:nvGrpSpPr>
        <p:grpSpPr>
          <a:xfrm>
            <a:off x="7308088" y="3202670"/>
            <a:ext cx="160560" cy="131400"/>
            <a:chOff x="7308088" y="3202670"/>
            <a:chExt cx="160560" cy="1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557860D-540E-8C81-B949-2F34664F0CEC}"/>
                    </a:ext>
                  </a:extLst>
                </p14:cNvPr>
                <p14:cNvContentPartPr/>
                <p14:nvPr/>
              </p14:nvContentPartPr>
              <p14:xfrm>
                <a:off x="7344808" y="3202670"/>
                <a:ext cx="123840" cy="20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557860D-540E-8C81-B949-2F34664F0CE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26808" y="3185030"/>
                  <a:ext cx="159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6039C03-E295-999F-C87A-624E858E7D28}"/>
                    </a:ext>
                  </a:extLst>
                </p14:cNvPr>
                <p14:cNvContentPartPr/>
                <p14:nvPr/>
              </p14:nvContentPartPr>
              <p14:xfrm>
                <a:off x="7308088" y="3311390"/>
                <a:ext cx="142920" cy="22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6039C03-E295-999F-C87A-624E858E7D2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290448" y="3293750"/>
                  <a:ext cx="1785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6B2D413-007A-889B-3D3D-3DB38B999F63}"/>
                  </a:ext>
                </a:extLst>
              </p14:cNvPr>
              <p14:cNvContentPartPr/>
              <p14:nvPr/>
            </p14:nvContentPartPr>
            <p14:xfrm>
              <a:off x="8001808" y="1735670"/>
              <a:ext cx="9000" cy="75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6B2D413-007A-889B-3D3D-3DB38B999F6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984168" y="1717670"/>
                <a:ext cx="44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7AEAFDE-1CEB-44EC-35C7-DF91CC2E6ED6}"/>
                  </a:ext>
                </a:extLst>
              </p14:cNvPr>
              <p14:cNvContentPartPr/>
              <p14:nvPr/>
            </p14:nvContentPartPr>
            <p14:xfrm>
              <a:off x="7989928" y="3112670"/>
              <a:ext cx="12240" cy="18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7AEAFDE-1CEB-44EC-35C7-DF91CC2E6ED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972288" y="3094670"/>
                <a:ext cx="47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DDB5D12-FFBD-C43D-FA87-DD234EEFB435}"/>
                  </a:ext>
                </a:extLst>
              </p14:cNvPr>
              <p14:cNvContentPartPr/>
              <p14:nvPr/>
            </p14:nvContentPartPr>
            <p14:xfrm>
              <a:off x="8409328" y="2701910"/>
              <a:ext cx="2880" cy="6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DDB5D12-FFBD-C43D-FA87-DD234EEFB43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91328" y="2684270"/>
                <a:ext cx="38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FDA5E4B-ED37-F18E-95CF-AC2F0046A438}"/>
                  </a:ext>
                </a:extLst>
              </p14:cNvPr>
              <p14:cNvContentPartPr/>
              <p14:nvPr/>
            </p14:nvContentPartPr>
            <p14:xfrm>
              <a:off x="3479488" y="4269710"/>
              <a:ext cx="339480" cy="349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FDA5E4B-ED37-F18E-95CF-AC2F0046A43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461848" y="4252070"/>
                <a:ext cx="3751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B724C27-0521-A594-6836-9FE1144AD455}"/>
                  </a:ext>
                </a:extLst>
              </p14:cNvPr>
              <p14:cNvContentPartPr/>
              <p14:nvPr/>
            </p14:nvContentPartPr>
            <p14:xfrm>
              <a:off x="4464448" y="4297070"/>
              <a:ext cx="2376360" cy="817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B724C27-0521-A594-6836-9FE1144AD45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446448" y="4279430"/>
                <a:ext cx="2412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42C1332-B275-30D3-77B6-9CDDEBF517BA}"/>
                  </a:ext>
                </a:extLst>
              </p14:cNvPr>
              <p14:cNvContentPartPr/>
              <p14:nvPr/>
            </p14:nvContentPartPr>
            <p14:xfrm>
              <a:off x="1046248" y="4571030"/>
              <a:ext cx="453600" cy="95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42C1332-B275-30D3-77B6-9CDDEBF517B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28248" y="4553390"/>
                <a:ext cx="4892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E1E816B-C4C4-DB2A-B101-439DD626A2DB}"/>
                  </a:ext>
                </a:extLst>
              </p14:cNvPr>
              <p14:cNvContentPartPr/>
              <p14:nvPr/>
            </p14:nvContentPartPr>
            <p14:xfrm>
              <a:off x="1934728" y="4533950"/>
              <a:ext cx="469440" cy="88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E1E816B-C4C4-DB2A-B101-439DD626A2D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917088" y="4515950"/>
                <a:ext cx="505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2D98DE-890B-B78C-7523-0871CA7F166F}"/>
                  </a:ext>
                </a:extLst>
              </p14:cNvPr>
              <p14:cNvContentPartPr/>
              <p14:nvPr/>
            </p14:nvContentPartPr>
            <p14:xfrm>
              <a:off x="7190368" y="2748350"/>
              <a:ext cx="56160" cy="225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2D98DE-890B-B78C-7523-0871CA7F166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172728" y="2730710"/>
                <a:ext cx="918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A5F946-D32E-FC6E-2DC5-F0C2AC49EFC1}"/>
                  </a:ext>
                </a:extLst>
              </p14:cNvPr>
              <p14:cNvContentPartPr/>
              <p14:nvPr/>
            </p14:nvContentPartPr>
            <p14:xfrm>
              <a:off x="7197928" y="2775350"/>
              <a:ext cx="131760" cy="164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A5F946-D32E-FC6E-2DC5-F0C2AC49EFC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180288" y="2757710"/>
                <a:ext cx="167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D94ECEC-57AA-E22A-4004-222473F7C992}"/>
                  </a:ext>
                </a:extLst>
              </p14:cNvPr>
              <p14:cNvContentPartPr/>
              <p14:nvPr/>
            </p14:nvContentPartPr>
            <p14:xfrm>
              <a:off x="7154008" y="2900270"/>
              <a:ext cx="157680" cy="10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D94ECEC-57AA-E22A-4004-222473F7C99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136008" y="2882270"/>
                <a:ext cx="1933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6564CDB-D6B6-AA93-62E4-5941697A2DE4}"/>
                  </a:ext>
                </a:extLst>
              </p14:cNvPr>
              <p14:cNvContentPartPr/>
              <p14:nvPr/>
            </p14:nvContentPartPr>
            <p14:xfrm>
              <a:off x="7345888" y="2841950"/>
              <a:ext cx="133200" cy="107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6564CDB-D6B6-AA93-62E4-5941697A2DE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327888" y="2823950"/>
                <a:ext cx="1688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D6E7AD9-C3EE-10F4-B26B-CB4C2C38B24F}"/>
                  </a:ext>
                </a:extLst>
              </p14:cNvPr>
              <p14:cNvContentPartPr/>
              <p14:nvPr/>
            </p14:nvContentPartPr>
            <p14:xfrm>
              <a:off x="7604728" y="2801990"/>
              <a:ext cx="128520" cy="158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D6E7AD9-C3EE-10F4-B26B-CB4C2C38B24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587088" y="2784350"/>
                <a:ext cx="164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AF83D46-1951-9BC5-FF52-20DB71C0B310}"/>
                  </a:ext>
                </a:extLst>
              </p14:cNvPr>
              <p14:cNvContentPartPr/>
              <p14:nvPr/>
            </p14:nvContentPartPr>
            <p14:xfrm>
              <a:off x="7578448" y="2843750"/>
              <a:ext cx="127080" cy="113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AF83D46-1951-9BC5-FF52-20DB71C0B31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560448" y="2826110"/>
                <a:ext cx="162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47F7E77-1E0C-489E-9693-933D5735AE30}"/>
                  </a:ext>
                </a:extLst>
              </p14:cNvPr>
              <p14:cNvContentPartPr/>
              <p14:nvPr/>
            </p14:nvContentPartPr>
            <p14:xfrm>
              <a:off x="7836208" y="2872550"/>
              <a:ext cx="113400" cy="6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47F7E77-1E0C-489E-9693-933D5735AE3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818208" y="2854550"/>
                <a:ext cx="149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6C3F39E-DEA6-5402-0D22-D24C401F1AB7}"/>
                  </a:ext>
                </a:extLst>
              </p14:cNvPr>
              <p14:cNvContentPartPr/>
              <p14:nvPr/>
            </p14:nvContentPartPr>
            <p14:xfrm>
              <a:off x="7827928" y="2976590"/>
              <a:ext cx="108360" cy="12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6C3F39E-DEA6-5402-0D22-D24C401F1AB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809928" y="2958590"/>
                <a:ext cx="144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CEEC217-F32A-9EC9-6088-DA233C2775DA}"/>
                  </a:ext>
                </a:extLst>
              </p14:cNvPr>
              <p14:cNvContentPartPr/>
              <p14:nvPr/>
            </p14:nvContentPartPr>
            <p14:xfrm>
              <a:off x="8210608" y="2748710"/>
              <a:ext cx="21240" cy="434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CEEC217-F32A-9EC9-6088-DA233C2775D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192968" y="2731070"/>
                <a:ext cx="568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CD1685D-0C45-78D8-CD4A-F425E3B7FDAC}"/>
                  </a:ext>
                </a:extLst>
              </p14:cNvPr>
              <p14:cNvContentPartPr/>
              <p14:nvPr/>
            </p14:nvContentPartPr>
            <p14:xfrm>
              <a:off x="8149048" y="2657630"/>
              <a:ext cx="3871800" cy="367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CD1685D-0C45-78D8-CD4A-F425E3B7FDA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131048" y="2639990"/>
                <a:ext cx="39074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557BC5C-CB53-FCE2-1F48-DA78F5E98071}"/>
                  </a:ext>
                </a:extLst>
              </p14:cNvPr>
              <p14:cNvContentPartPr/>
              <p14:nvPr/>
            </p14:nvContentPartPr>
            <p14:xfrm>
              <a:off x="8171728" y="3103310"/>
              <a:ext cx="3905280" cy="176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557BC5C-CB53-FCE2-1F48-DA78F5E9807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153728" y="3085670"/>
                <a:ext cx="39409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E6D1857-D8AF-57F1-E6BA-9C0B8FF0A54F}"/>
                  </a:ext>
                </a:extLst>
              </p14:cNvPr>
              <p14:cNvContentPartPr/>
              <p14:nvPr/>
            </p14:nvContentPartPr>
            <p14:xfrm>
              <a:off x="8365048" y="2587790"/>
              <a:ext cx="111240" cy="125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E6D1857-D8AF-57F1-E6BA-9C0B8FF0A54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347408" y="2570150"/>
                <a:ext cx="146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7199221-89F9-8BB6-B15E-47B587DA9869}"/>
                  </a:ext>
                </a:extLst>
              </p14:cNvPr>
              <p14:cNvContentPartPr/>
              <p14:nvPr/>
            </p14:nvContentPartPr>
            <p14:xfrm>
              <a:off x="8674288" y="2585270"/>
              <a:ext cx="21240" cy="132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7199221-89F9-8BB6-B15E-47B587DA986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656648" y="2567270"/>
                <a:ext cx="56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A455682-B7C1-17C2-64FC-9BA13755A174}"/>
                  </a:ext>
                </a:extLst>
              </p14:cNvPr>
              <p14:cNvContentPartPr/>
              <p14:nvPr/>
            </p14:nvContentPartPr>
            <p14:xfrm>
              <a:off x="8867968" y="2584910"/>
              <a:ext cx="199800" cy="135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A455682-B7C1-17C2-64FC-9BA13755A17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850328" y="2566910"/>
                <a:ext cx="2354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74582A1-D600-5112-3CAB-62151C54CF6E}"/>
                  </a:ext>
                </a:extLst>
              </p14:cNvPr>
              <p14:cNvContentPartPr/>
              <p14:nvPr/>
            </p14:nvContentPartPr>
            <p14:xfrm>
              <a:off x="8839528" y="2584910"/>
              <a:ext cx="82800" cy="13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74582A1-D600-5112-3CAB-62151C54CF6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821528" y="2567270"/>
                <a:ext cx="118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512CB2B-C654-CA29-988D-EA3BE51CA55A}"/>
                  </a:ext>
                </a:extLst>
              </p14:cNvPr>
              <p14:cNvContentPartPr/>
              <p14:nvPr/>
            </p14:nvContentPartPr>
            <p14:xfrm>
              <a:off x="9193768" y="2542430"/>
              <a:ext cx="91800" cy="171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512CB2B-C654-CA29-988D-EA3BE51CA55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176128" y="2524790"/>
                <a:ext cx="127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F1AC7A-577A-DB53-C8FC-5AE8DB5FC795}"/>
                  </a:ext>
                </a:extLst>
              </p14:cNvPr>
              <p14:cNvContentPartPr/>
              <p14:nvPr/>
            </p14:nvContentPartPr>
            <p14:xfrm>
              <a:off x="9442528" y="2527670"/>
              <a:ext cx="241560" cy="182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F1AC7A-577A-DB53-C8FC-5AE8DB5FC79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424528" y="2510030"/>
                <a:ext cx="277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3EAD393-580C-8D60-5E8A-F13F9B700499}"/>
                  </a:ext>
                </a:extLst>
              </p14:cNvPr>
              <p14:cNvContentPartPr/>
              <p14:nvPr/>
            </p14:nvContentPartPr>
            <p14:xfrm>
              <a:off x="9825568" y="2482310"/>
              <a:ext cx="182520" cy="219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3EAD393-580C-8D60-5E8A-F13F9B70049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807568" y="2464310"/>
                <a:ext cx="218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C0DF149-AC88-894C-2762-B44440CDCA7A}"/>
                  </a:ext>
                </a:extLst>
              </p14:cNvPr>
              <p14:cNvContentPartPr/>
              <p14:nvPr/>
            </p14:nvContentPartPr>
            <p14:xfrm>
              <a:off x="10302568" y="2487350"/>
              <a:ext cx="133920" cy="157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C0DF149-AC88-894C-2762-B44440CDCA7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284568" y="2469710"/>
                <a:ext cx="169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19DB317-D843-CFA6-24B0-4752820F28AF}"/>
                  </a:ext>
                </a:extLst>
              </p14:cNvPr>
              <p14:cNvContentPartPr/>
              <p14:nvPr/>
            </p14:nvContentPartPr>
            <p14:xfrm>
              <a:off x="10643488" y="2480870"/>
              <a:ext cx="102240" cy="179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19DB317-D843-CFA6-24B0-4752820F28A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625488" y="2462870"/>
                <a:ext cx="1378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631BBD4-A73D-BA90-30A9-8A83E4E44558}"/>
                  </a:ext>
                </a:extLst>
              </p14:cNvPr>
              <p14:cNvContentPartPr/>
              <p14:nvPr/>
            </p14:nvContentPartPr>
            <p14:xfrm>
              <a:off x="10658248" y="2568350"/>
              <a:ext cx="96120" cy="9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631BBD4-A73D-BA90-30A9-8A83E4E44558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640608" y="2550710"/>
                <a:ext cx="131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4A111A6-EE55-72A3-C0CB-8ECA263BD54E}"/>
                  </a:ext>
                </a:extLst>
              </p14:cNvPr>
              <p14:cNvContentPartPr/>
              <p14:nvPr/>
            </p14:nvContentPartPr>
            <p14:xfrm>
              <a:off x="10909528" y="2464310"/>
              <a:ext cx="131040" cy="178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4A111A6-EE55-72A3-C0CB-8ECA263BD54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891528" y="2446670"/>
                <a:ext cx="1666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C407659-98BC-29C0-F3A4-9D13AE840289}"/>
                  </a:ext>
                </a:extLst>
              </p14:cNvPr>
              <p14:cNvContentPartPr/>
              <p14:nvPr/>
            </p14:nvContentPartPr>
            <p14:xfrm>
              <a:off x="11161528" y="2468270"/>
              <a:ext cx="127080" cy="215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C407659-98BC-29C0-F3A4-9D13AE84028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1143888" y="2450630"/>
                <a:ext cx="1627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204C86A-0FE5-2C7C-69E8-4A814EA63838}"/>
                  </a:ext>
                </a:extLst>
              </p14:cNvPr>
              <p14:cNvContentPartPr/>
              <p14:nvPr/>
            </p14:nvContentPartPr>
            <p14:xfrm>
              <a:off x="11551768" y="2472950"/>
              <a:ext cx="55080" cy="165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204C86A-0FE5-2C7C-69E8-4A814EA6383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1534128" y="2455310"/>
                <a:ext cx="907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8C830D7-4E81-593B-2D10-44C41BCF165A}"/>
                  </a:ext>
                </a:extLst>
              </p14:cNvPr>
              <p14:cNvContentPartPr/>
              <p14:nvPr/>
            </p14:nvContentPartPr>
            <p14:xfrm>
              <a:off x="11706568" y="2492030"/>
              <a:ext cx="163440" cy="124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8C830D7-4E81-593B-2D10-44C41BCF165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1688928" y="2474030"/>
                <a:ext cx="19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965491E-51C4-BF5D-8380-DE770F103A37}"/>
                  </a:ext>
                </a:extLst>
              </p14:cNvPr>
              <p14:cNvContentPartPr/>
              <p14:nvPr/>
            </p14:nvContentPartPr>
            <p14:xfrm>
              <a:off x="8526688" y="2773910"/>
              <a:ext cx="25560" cy="482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965491E-51C4-BF5D-8380-DE770F103A3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508688" y="2756270"/>
                <a:ext cx="612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855F7FD-66EB-6FE0-4B2D-2FE5D98D0A8C}"/>
                  </a:ext>
                </a:extLst>
              </p14:cNvPr>
              <p14:cNvContentPartPr/>
              <p14:nvPr/>
            </p14:nvContentPartPr>
            <p14:xfrm>
              <a:off x="8774008" y="2791190"/>
              <a:ext cx="67320" cy="418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855F7FD-66EB-6FE0-4B2D-2FE5D98D0A8C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756368" y="2773550"/>
                <a:ext cx="1029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16362D8-0A11-E97B-551C-1E1081848767}"/>
                  </a:ext>
                </a:extLst>
              </p14:cNvPr>
              <p14:cNvContentPartPr/>
              <p14:nvPr/>
            </p14:nvContentPartPr>
            <p14:xfrm>
              <a:off x="9112048" y="2732150"/>
              <a:ext cx="65160" cy="417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16362D8-0A11-E97B-551C-1E108184876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094408" y="2714150"/>
                <a:ext cx="1008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260C7BD-C5B5-93CD-B4ED-31014D99D584}"/>
                  </a:ext>
                </a:extLst>
              </p14:cNvPr>
              <p14:cNvContentPartPr/>
              <p14:nvPr/>
            </p14:nvContentPartPr>
            <p14:xfrm>
              <a:off x="9423448" y="2756270"/>
              <a:ext cx="53280" cy="406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260C7BD-C5B5-93CD-B4ED-31014D99D58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405808" y="2738270"/>
                <a:ext cx="889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32B977B-6716-AAFC-C36E-E0E737180C94}"/>
                  </a:ext>
                </a:extLst>
              </p14:cNvPr>
              <p14:cNvContentPartPr/>
              <p14:nvPr/>
            </p14:nvContentPartPr>
            <p14:xfrm>
              <a:off x="9701368" y="2700470"/>
              <a:ext cx="67680" cy="474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32B977B-6716-AAFC-C36E-E0E737180C9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683728" y="2682830"/>
                <a:ext cx="1033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65E5E02-F336-9E08-2E3C-3CD73392896E}"/>
                  </a:ext>
                </a:extLst>
              </p14:cNvPr>
              <p14:cNvContentPartPr/>
              <p14:nvPr/>
            </p14:nvContentPartPr>
            <p14:xfrm>
              <a:off x="10001248" y="2679590"/>
              <a:ext cx="56880" cy="406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65E5E02-F336-9E08-2E3C-3CD73392896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983608" y="2661950"/>
                <a:ext cx="925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DC53315-A34C-FEC3-F19B-CA37124329ED}"/>
                  </a:ext>
                </a:extLst>
              </p14:cNvPr>
              <p14:cNvContentPartPr/>
              <p14:nvPr/>
            </p14:nvContentPartPr>
            <p14:xfrm>
              <a:off x="10455208" y="2675630"/>
              <a:ext cx="66960" cy="423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DC53315-A34C-FEC3-F19B-CA37124329E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0437208" y="2657630"/>
                <a:ext cx="1026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8D07A8A-63AA-230E-8EEF-E31737391F51}"/>
                  </a:ext>
                </a:extLst>
              </p14:cNvPr>
              <p14:cNvContentPartPr/>
              <p14:nvPr/>
            </p14:nvContentPartPr>
            <p14:xfrm>
              <a:off x="10812328" y="2694350"/>
              <a:ext cx="28080" cy="409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8D07A8A-63AA-230E-8EEF-E31737391F5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0794328" y="2676710"/>
                <a:ext cx="637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C62706D-D46A-A811-8D79-F8C8FF1FCABD}"/>
                  </a:ext>
                </a:extLst>
              </p14:cNvPr>
              <p14:cNvContentPartPr/>
              <p14:nvPr/>
            </p14:nvContentPartPr>
            <p14:xfrm>
              <a:off x="11050648" y="2673110"/>
              <a:ext cx="30960" cy="423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C62706D-D46A-A811-8D79-F8C8FF1FCAB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1032648" y="2655110"/>
                <a:ext cx="666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9900B03-AF8E-0721-98A1-639520926BA2}"/>
                  </a:ext>
                </a:extLst>
              </p14:cNvPr>
              <p14:cNvContentPartPr/>
              <p14:nvPr/>
            </p14:nvContentPartPr>
            <p14:xfrm>
              <a:off x="11288248" y="2667710"/>
              <a:ext cx="64080" cy="420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9900B03-AF8E-0721-98A1-639520926BA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1270608" y="2650070"/>
                <a:ext cx="997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31E718F-A6C3-42E7-8172-E2E78A2C0C4C}"/>
                  </a:ext>
                </a:extLst>
              </p14:cNvPr>
              <p14:cNvContentPartPr/>
              <p14:nvPr/>
            </p14:nvContentPartPr>
            <p14:xfrm>
              <a:off x="1294288" y="5083310"/>
              <a:ext cx="80280" cy="23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31E718F-A6C3-42E7-8172-E2E78A2C0C4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276288" y="5065310"/>
                <a:ext cx="1159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7E1A877-E19D-51F4-B02C-2B0E2B86ABED}"/>
                  </a:ext>
                </a:extLst>
              </p14:cNvPr>
              <p14:cNvContentPartPr/>
              <p14:nvPr/>
            </p14:nvContentPartPr>
            <p14:xfrm>
              <a:off x="1220128" y="5204630"/>
              <a:ext cx="158400" cy="259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7E1A877-E19D-51F4-B02C-2B0E2B86ABE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202488" y="5186630"/>
                <a:ext cx="19404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F87C717-77DD-6FE4-28A9-8086F4276944}"/>
              </a:ext>
            </a:extLst>
          </p:cNvPr>
          <p:cNvGrpSpPr/>
          <p:nvPr/>
        </p:nvGrpSpPr>
        <p:grpSpPr>
          <a:xfrm>
            <a:off x="4354288" y="5016350"/>
            <a:ext cx="155520" cy="89640"/>
            <a:chOff x="4354288" y="5016350"/>
            <a:chExt cx="15552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4419C83-9323-85F4-C3DA-43016C939C04}"/>
                    </a:ext>
                  </a:extLst>
                </p14:cNvPr>
                <p14:cNvContentPartPr/>
                <p14:nvPr/>
              </p14:nvContentPartPr>
              <p14:xfrm>
                <a:off x="4392448" y="5016350"/>
                <a:ext cx="117360" cy="31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4419C83-9323-85F4-C3DA-43016C939C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374448" y="4998350"/>
                  <a:ext cx="153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8507DF3-B570-504C-6339-AB7A7FB29A85}"/>
                    </a:ext>
                  </a:extLst>
                </p14:cNvPr>
                <p14:cNvContentPartPr/>
                <p14:nvPr/>
              </p14:nvContentPartPr>
              <p14:xfrm>
                <a:off x="4354288" y="5075390"/>
                <a:ext cx="125640" cy="306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8507DF3-B570-504C-6339-AB7A7FB29A8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36288" y="5057750"/>
                  <a:ext cx="16128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C1A442D-ABDD-40F6-6B11-367FB29419A7}"/>
              </a:ext>
            </a:extLst>
          </p:cNvPr>
          <p:cNvGrpSpPr/>
          <p:nvPr/>
        </p:nvGrpSpPr>
        <p:grpSpPr>
          <a:xfrm>
            <a:off x="3399208" y="5477150"/>
            <a:ext cx="149040" cy="98280"/>
            <a:chOff x="3399208" y="5477150"/>
            <a:chExt cx="149040" cy="9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CAF5617-95F7-DC6A-0475-EF2A9D9CADC3}"/>
                    </a:ext>
                  </a:extLst>
                </p14:cNvPr>
                <p14:cNvContentPartPr/>
                <p14:nvPr/>
              </p14:nvContentPartPr>
              <p14:xfrm>
                <a:off x="3420448" y="5477150"/>
                <a:ext cx="91080" cy="25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CAF5617-95F7-DC6A-0475-EF2A9D9CADC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402448" y="5459510"/>
                  <a:ext cx="126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52385F1-40A7-C121-3494-AF1373508C13}"/>
                    </a:ext>
                  </a:extLst>
                </p14:cNvPr>
                <p14:cNvContentPartPr/>
                <p14:nvPr/>
              </p14:nvContentPartPr>
              <p14:xfrm>
                <a:off x="3399208" y="5540510"/>
                <a:ext cx="149040" cy="34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52385F1-40A7-C121-3494-AF1373508C1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381568" y="5522870"/>
                  <a:ext cx="18468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C59806C-D2A1-6FE4-E544-E5B55BF1D141}"/>
              </a:ext>
            </a:extLst>
          </p:cNvPr>
          <p:cNvGrpSpPr/>
          <p:nvPr/>
        </p:nvGrpSpPr>
        <p:grpSpPr>
          <a:xfrm>
            <a:off x="2844088" y="5529350"/>
            <a:ext cx="248400" cy="169920"/>
            <a:chOff x="2844088" y="5529350"/>
            <a:chExt cx="24840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FBA8056-5EFD-417A-97B5-E67A784303F7}"/>
                    </a:ext>
                  </a:extLst>
                </p14:cNvPr>
                <p14:cNvContentPartPr/>
                <p14:nvPr/>
              </p14:nvContentPartPr>
              <p14:xfrm>
                <a:off x="2894488" y="5529350"/>
                <a:ext cx="145080" cy="53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FBA8056-5EFD-417A-97B5-E67A784303F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76488" y="5511710"/>
                  <a:ext cx="180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09C66ED-EB4E-F69E-ED28-2A29D6EBE67D}"/>
                    </a:ext>
                  </a:extLst>
                </p14:cNvPr>
                <p14:cNvContentPartPr/>
                <p14:nvPr/>
              </p14:nvContentPartPr>
              <p14:xfrm>
                <a:off x="2844088" y="5594510"/>
                <a:ext cx="248400" cy="104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09C66ED-EB4E-F69E-ED28-2A29D6EBE67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826088" y="5576870"/>
                  <a:ext cx="28404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664D4F1-E06B-BA54-DE26-FFA5BC30E207}"/>
                  </a:ext>
                </a:extLst>
              </p14:cNvPr>
              <p14:cNvContentPartPr/>
              <p14:nvPr/>
            </p14:nvContentPartPr>
            <p14:xfrm>
              <a:off x="4151968" y="5553470"/>
              <a:ext cx="241200" cy="460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664D4F1-E06B-BA54-DE26-FFA5BC30E207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134328" y="5535470"/>
                <a:ext cx="2768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29A0AE9-59DD-68BA-597D-9B2DD12EE48C}"/>
                  </a:ext>
                </a:extLst>
              </p14:cNvPr>
              <p14:cNvContentPartPr/>
              <p14:nvPr/>
            </p14:nvContentPartPr>
            <p14:xfrm>
              <a:off x="4160248" y="5666870"/>
              <a:ext cx="272160" cy="961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29A0AE9-59DD-68BA-597D-9B2DD12EE48C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142248" y="5649230"/>
                <a:ext cx="307800" cy="1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7B1A29E-8E6E-976C-C78A-154149F612C9}"/>
              </a:ext>
            </a:extLst>
          </p:cNvPr>
          <p:cNvGrpSpPr/>
          <p:nvPr/>
        </p:nvGrpSpPr>
        <p:grpSpPr>
          <a:xfrm>
            <a:off x="4690168" y="5626190"/>
            <a:ext cx="131400" cy="141480"/>
            <a:chOff x="4690168" y="5626190"/>
            <a:chExt cx="13140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F30C236-6130-A9DB-69CF-8D7D111610D0}"/>
                    </a:ext>
                  </a:extLst>
                </p14:cNvPr>
                <p14:cNvContentPartPr/>
                <p14:nvPr/>
              </p14:nvContentPartPr>
              <p14:xfrm>
                <a:off x="4690168" y="5636990"/>
                <a:ext cx="131400" cy="45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F30C236-6130-A9DB-69CF-8D7D111610D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672528" y="5618990"/>
                  <a:ext cx="167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E55FF1D-F045-158D-2305-4D146FAAC1BF}"/>
                    </a:ext>
                  </a:extLst>
                </p14:cNvPr>
                <p14:cNvContentPartPr/>
                <p14:nvPr/>
              </p14:nvContentPartPr>
              <p14:xfrm>
                <a:off x="4712848" y="5626190"/>
                <a:ext cx="35280" cy="141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E55FF1D-F045-158D-2305-4D146FAAC1B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695208" y="5608550"/>
                  <a:ext cx="7092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AA43142-1157-64E2-DDF0-224B04FBB696}"/>
                  </a:ext>
                </a:extLst>
              </p14:cNvPr>
              <p14:cNvContentPartPr/>
              <p14:nvPr/>
            </p14:nvContentPartPr>
            <p14:xfrm>
              <a:off x="5059168" y="5532230"/>
              <a:ext cx="49320" cy="2998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AA43142-1157-64E2-DDF0-224B04FBB69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041168" y="5514590"/>
                <a:ext cx="849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F61E7B9-BC45-8B72-E6E4-58073018DA3C}"/>
                  </a:ext>
                </a:extLst>
              </p14:cNvPr>
              <p14:cNvContentPartPr/>
              <p14:nvPr/>
            </p14:nvContentPartPr>
            <p14:xfrm>
              <a:off x="6666568" y="1833230"/>
              <a:ext cx="18360" cy="50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F61E7B9-BC45-8B72-E6E4-58073018DA3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648928" y="1815230"/>
                <a:ext cx="54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88D65A5-FE49-B940-1F49-B6033C7B2147}"/>
                  </a:ext>
                </a:extLst>
              </p14:cNvPr>
              <p14:cNvContentPartPr/>
              <p14:nvPr/>
            </p14:nvContentPartPr>
            <p14:xfrm>
              <a:off x="7074448" y="1827470"/>
              <a:ext cx="2520" cy="9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88D65A5-FE49-B940-1F49-B6033C7B2147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056808" y="1809470"/>
                <a:ext cx="38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E319755-87BD-D4A4-BDAD-B538F54CEA46}"/>
                  </a:ext>
                </a:extLst>
              </p14:cNvPr>
              <p14:cNvContentPartPr/>
              <p14:nvPr/>
            </p14:nvContentPartPr>
            <p14:xfrm>
              <a:off x="7943128" y="1842230"/>
              <a:ext cx="360" cy="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E319755-87BD-D4A4-BDAD-B538F54CEA46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925488" y="18245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AF95AA6-242F-D172-EE44-606143F3A6F7}"/>
                  </a:ext>
                </a:extLst>
              </p14:cNvPr>
              <p14:cNvContentPartPr/>
              <p14:nvPr/>
            </p14:nvContentPartPr>
            <p14:xfrm>
              <a:off x="9700288" y="2372870"/>
              <a:ext cx="65880" cy="367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AF95AA6-242F-D172-EE44-606143F3A6F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682288" y="2354870"/>
                <a:ext cx="1015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90172B3-6A56-C33B-2EAB-A664175DDFC3}"/>
                  </a:ext>
                </a:extLst>
              </p14:cNvPr>
              <p14:cNvContentPartPr/>
              <p14:nvPr/>
            </p14:nvContentPartPr>
            <p14:xfrm>
              <a:off x="9747808" y="2900990"/>
              <a:ext cx="123840" cy="2005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90172B3-6A56-C33B-2EAB-A664175DDFC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729808" y="2882990"/>
                <a:ext cx="1594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8B9E420-64DE-5C0A-13BB-0A2D9FB40775}"/>
                  </a:ext>
                </a:extLst>
              </p14:cNvPr>
              <p14:cNvContentPartPr/>
              <p14:nvPr/>
            </p14:nvContentPartPr>
            <p14:xfrm>
              <a:off x="6266248" y="1597790"/>
              <a:ext cx="466560" cy="3675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8B9E420-64DE-5C0A-13BB-0A2D9FB40775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248608" y="1580150"/>
                <a:ext cx="502200" cy="40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2E88E9C-C04F-3706-4FF2-A615F6D018DC}"/>
              </a:ext>
            </a:extLst>
          </p:cNvPr>
          <p:cNvGrpSpPr/>
          <p:nvPr/>
        </p:nvGrpSpPr>
        <p:grpSpPr>
          <a:xfrm>
            <a:off x="1581994" y="4849810"/>
            <a:ext cx="962640" cy="2082240"/>
            <a:chOff x="6434368" y="4396070"/>
            <a:chExt cx="962640" cy="20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913BF7B-3F4C-B549-57DC-7F5F5F218E96}"/>
                    </a:ext>
                  </a:extLst>
                </p14:cNvPr>
                <p14:cNvContentPartPr/>
                <p14:nvPr/>
              </p14:nvContentPartPr>
              <p14:xfrm>
                <a:off x="6830008" y="4450070"/>
                <a:ext cx="223560" cy="243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913BF7B-3F4C-B549-57DC-7F5F5F218E9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12008" y="4432070"/>
                  <a:ext cx="259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0B831EF-BA34-78BE-363D-E9443445ABBD}"/>
                    </a:ext>
                  </a:extLst>
                </p14:cNvPr>
                <p14:cNvContentPartPr/>
                <p14:nvPr/>
              </p14:nvContentPartPr>
              <p14:xfrm>
                <a:off x="6568648" y="4805390"/>
                <a:ext cx="704520" cy="61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0B831EF-BA34-78BE-363D-E9443445ABB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51008" y="4787750"/>
                  <a:ext cx="740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0F925C3-A410-B3A0-F1F4-82F2F235D77B}"/>
                    </a:ext>
                  </a:extLst>
                </p14:cNvPr>
                <p14:cNvContentPartPr/>
                <p14:nvPr/>
              </p14:nvContentPartPr>
              <p14:xfrm>
                <a:off x="6434368" y="4396070"/>
                <a:ext cx="257040" cy="2082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0F925C3-A410-B3A0-F1F4-82F2F235D77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416728" y="4378430"/>
                  <a:ext cx="292680" cy="21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CF1DC5B-C692-72F1-B225-716E26B4383D}"/>
                    </a:ext>
                  </a:extLst>
                </p14:cNvPr>
                <p14:cNvContentPartPr/>
                <p14:nvPr/>
              </p14:nvContentPartPr>
              <p14:xfrm>
                <a:off x="7092088" y="4461950"/>
                <a:ext cx="304920" cy="1729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CF1DC5B-C692-72F1-B225-716E26B438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074448" y="4444310"/>
                  <a:ext cx="340560" cy="17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0DFBB8B-4CFC-1CC6-0155-6EE457471CAA}"/>
                    </a:ext>
                  </a:extLst>
                </p14:cNvPr>
                <p14:cNvContentPartPr/>
                <p14:nvPr/>
              </p14:nvContentPartPr>
              <p14:xfrm>
                <a:off x="6620848" y="4952990"/>
                <a:ext cx="352800" cy="372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0DFBB8B-4CFC-1CC6-0155-6EE457471CA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602848" y="4935350"/>
                  <a:ext cx="3884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E68EA62-B20C-CC82-401E-48D66D5D68F5}"/>
                    </a:ext>
                  </a:extLst>
                </p14:cNvPr>
                <p14:cNvContentPartPr/>
                <p14:nvPr/>
              </p14:nvContentPartPr>
              <p14:xfrm>
                <a:off x="6698608" y="5433590"/>
                <a:ext cx="80280" cy="17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E68EA62-B20C-CC82-401E-48D66D5D68F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680608" y="5415590"/>
                  <a:ext cx="115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95C19BB-DC15-6ED3-BE70-B262424D9AF6}"/>
                    </a:ext>
                  </a:extLst>
                </p14:cNvPr>
                <p14:cNvContentPartPr/>
                <p14:nvPr/>
              </p14:nvContentPartPr>
              <p14:xfrm>
                <a:off x="6637408" y="5480030"/>
                <a:ext cx="99720" cy="15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95C19BB-DC15-6ED3-BE70-B262424D9AF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19408" y="5462030"/>
                  <a:ext cx="135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0A6CA20-8AF7-E65A-50F8-53F63861D2D3}"/>
                    </a:ext>
                  </a:extLst>
                </p14:cNvPr>
                <p14:cNvContentPartPr/>
                <p14:nvPr/>
              </p14:nvContentPartPr>
              <p14:xfrm>
                <a:off x="6599248" y="5472830"/>
                <a:ext cx="291960" cy="479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0A6CA20-8AF7-E65A-50F8-53F63861D2D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581608" y="5454830"/>
                  <a:ext cx="3276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39D296C-F438-386C-A95D-60B4439533A9}"/>
                    </a:ext>
                  </a:extLst>
                </p14:cNvPr>
                <p14:cNvContentPartPr/>
                <p14:nvPr/>
              </p14:nvContentPartPr>
              <p14:xfrm>
                <a:off x="6518248" y="5709350"/>
                <a:ext cx="307800" cy="52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39D296C-F438-386C-A95D-60B4439533A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500608" y="5691710"/>
                  <a:ext cx="34344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CC86995-7744-BE9F-F4E0-BE8918BA284D}"/>
                  </a:ext>
                </a:extLst>
              </p14:cNvPr>
              <p14:cNvContentPartPr/>
              <p14:nvPr/>
            </p14:nvContentPartPr>
            <p14:xfrm>
              <a:off x="10538728" y="2575190"/>
              <a:ext cx="50760" cy="338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CC86995-7744-BE9F-F4E0-BE8918BA284D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0521088" y="2557190"/>
                <a:ext cx="864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CE0F47E-A796-2119-FC86-4F226130605F}"/>
                  </a:ext>
                </a:extLst>
              </p14:cNvPr>
              <p14:cNvContentPartPr/>
              <p14:nvPr/>
            </p14:nvContentPartPr>
            <p14:xfrm>
              <a:off x="6998488" y="1605710"/>
              <a:ext cx="478800" cy="4309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CE0F47E-A796-2119-FC86-4F226130605F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980488" y="1587710"/>
                <a:ext cx="5144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A74E98-789D-0E35-E781-3CC44D5DC294}"/>
                  </a:ext>
                </a:extLst>
              </p14:cNvPr>
              <p14:cNvContentPartPr/>
              <p14:nvPr/>
            </p14:nvContentPartPr>
            <p14:xfrm>
              <a:off x="6535528" y="6068270"/>
              <a:ext cx="253440" cy="3337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A74E98-789D-0E35-E781-3CC44D5DC29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517888" y="6050270"/>
                <a:ext cx="2890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984A684-D874-AB72-E0C6-8B65B43CF79D}"/>
                  </a:ext>
                </a:extLst>
              </p14:cNvPr>
              <p14:cNvContentPartPr/>
              <p14:nvPr/>
            </p14:nvContentPartPr>
            <p14:xfrm>
              <a:off x="9806488" y="2384390"/>
              <a:ext cx="60480" cy="565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984A684-D874-AB72-E0C6-8B65B43CF79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788488" y="2366750"/>
                <a:ext cx="9612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A063465-7A7F-42C3-4AB4-F11AEA9CAAF3}"/>
              </a:ext>
            </a:extLst>
          </p:cNvPr>
          <p:cNvGrpSpPr/>
          <p:nvPr/>
        </p:nvGrpSpPr>
        <p:grpSpPr>
          <a:xfrm>
            <a:off x="9741688" y="3240830"/>
            <a:ext cx="189720" cy="222120"/>
            <a:chOff x="9741688" y="3240830"/>
            <a:chExt cx="18972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EF65FFB-49A7-34CE-3DD0-855166F86B56}"/>
                    </a:ext>
                  </a:extLst>
                </p14:cNvPr>
                <p14:cNvContentPartPr/>
                <p14:nvPr/>
              </p14:nvContentPartPr>
              <p14:xfrm>
                <a:off x="9822688" y="3240830"/>
                <a:ext cx="54360" cy="176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EF65FFB-49A7-34CE-3DD0-855166F86B5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805048" y="3222830"/>
                  <a:ext cx="90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3B0A98B-079A-8F33-5BA1-D0C9A6EC9AFB}"/>
                    </a:ext>
                  </a:extLst>
                </p14:cNvPr>
                <p14:cNvContentPartPr/>
                <p14:nvPr/>
              </p14:nvContentPartPr>
              <p14:xfrm>
                <a:off x="9773728" y="3432350"/>
                <a:ext cx="126000" cy="30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3B0A98B-079A-8F33-5BA1-D0C9A6EC9AF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756088" y="3414350"/>
                  <a:ext cx="161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77EC4D5-CB85-3E12-F934-23424B9472DF}"/>
                    </a:ext>
                  </a:extLst>
                </p14:cNvPr>
                <p14:cNvContentPartPr/>
                <p14:nvPr/>
              </p14:nvContentPartPr>
              <p14:xfrm>
                <a:off x="9741688" y="3316790"/>
                <a:ext cx="189720" cy="1310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77EC4D5-CB85-3E12-F934-23424B9472D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723688" y="3299150"/>
                  <a:ext cx="22536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E16B9BE-534E-748C-F471-925B410D1AE2}"/>
                  </a:ext>
                </a:extLst>
              </p14:cNvPr>
              <p14:cNvContentPartPr/>
              <p14:nvPr/>
            </p14:nvContentPartPr>
            <p14:xfrm>
              <a:off x="9741328" y="3552590"/>
              <a:ext cx="153720" cy="184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E16B9BE-534E-748C-F471-925B410D1AE2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723688" y="3534950"/>
                <a:ext cx="1893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4069E73-D7E9-1484-9A24-9C5D1F0C11E0}"/>
                  </a:ext>
                </a:extLst>
              </p14:cNvPr>
              <p14:cNvContentPartPr/>
              <p14:nvPr/>
            </p14:nvContentPartPr>
            <p14:xfrm>
              <a:off x="7634608" y="1637390"/>
              <a:ext cx="373320" cy="3992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4069E73-D7E9-1484-9A24-9C5D1F0C11E0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7616968" y="1619390"/>
                <a:ext cx="4089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3D8F46C-4755-7551-1348-90915E479C0F}"/>
                  </a:ext>
                </a:extLst>
              </p14:cNvPr>
              <p14:cNvContentPartPr/>
              <p14:nvPr/>
            </p14:nvContentPartPr>
            <p14:xfrm>
              <a:off x="8646208" y="2912870"/>
              <a:ext cx="126720" cy="2127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3D8F46C-4755-7551-1348-90915E479C0F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628208" y="2895230"/>
                <a:ext cx="162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B61DCD7-EBCE-8BD9-08CF-ED11DCD3618D}"/>
                  </a:ext>
                </a:extLst>
              </p14:cNvPr>
              <p14:cNvContentPartPr/>
              <p14:nvPr/>
            </p14:nvContentPartPr>
            <p14:xfrm>
              <a:off x="8649448" y="3313190"/>
              <a:ext cx="130680" cy="1918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B61DCD7-EBCE-8BD9-08CF-ED11DCD3618D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8631808" y="3295550"/>
                <a:ext cx="1663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9C754A14-92E6-F6E9-E421-057FB41C2A94}"/>
                  </a:ext>
                </a:extLst>
              </p14:cNvPr>
              <p14:cNvContentPartPr/>
              <p14:nvPr/>
            </p14:nvContentPartPr>
            <p14:xfrm>
              <a:off x="8314648" y="1713710"/>
              <a:ext cx="277200" cy="1803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9C754A14-92E6-F6E9-E421-057FB41C2A94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297008" y="1696070"/>
                <a:ext cx="312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7652644-D450-9233-061D-824A2C869953}"/>
                  </a:ext>
                </a:extLst>
              </p14:cNvPr>
              <p14:cNvContentPartPr/>
              <p14:nvPr/>
            </p14:nvContentPartPr>
            <p14:xfrm>
              <a:off x="11677768" y="2296550"/>
              <a:ext cx="73440" cy="478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7652644-D450-9233-061D-824A2C869953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1659768" y="2278910"/>
                <a:ext cx="10908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F5182E3-31F8-BC03-2E88-18CB9CE20226}"/>
              </a:ext>
            </a:extLst>
          </p:cNvPr>
          <p:cNvGrpSpPr/>
          <p:nvPr/>
        </p:nvGrpSpPr>
        <p:grpSpPr>
          <a:xfrm>
            <a:off x="10511008" y="2818910"/>
            <a:ext cx="1207080" cy="653040"/>
            <a:chOff x="10511008" y="2818910"/>
            <a:chExt cx="120708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9F309E9-7920-3DF6-B6F8-9F3E5E144C3D}"/>
                    </a:ext>
                  </a:extLst>
                </p14:cNvPr>
                <p14:cNvContentPartPr/>
                <p14:nvPr/>
              </p14:nvContentPartPr>
              <p14:xfrm>
                <a:off x="10517848" y="2853470"/>
                <a:ext cx="162000" cy="119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9F309E9-7920-3DF6-B6F8-9F3E5E144C3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500208" y="2835830"/>
                  <a:ext cx="197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2656CD1-6926-6F0D-F8DF-831A3025F026}"/>
                    </a:ext>
                  </a:extLst>
                </p14:cNvPr>
                <p14:cNvContentPartPr/>
                <p14:nvPr/>
              </p14:nvContentPartPr>
              <p14:xfrm>
                <a:off x="10793248" y="2868230"/>
                <a:ext cx="119880" cy="105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2656CD1-6926-6F0D-F8DF-831A3025F02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775608" y="2850230"/>
                  <a:ext cx="155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275D353-8A55-0CBB-6BC0-62447858F5A6}"/>
                    </a:ext>
                  </a:extLst>
                </p14:cNvPr>
                <p14:cNvContentPartPr/>
                <p14:nvPr/>
              </p14:nvContentPartPr>
              <p14:xfrm>
                <a:off x="11096728" y="2858510"/>
                <a:ext cx="131760" cy="100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275D353-8A55-0CBB-6BC0-62447858F5A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79088" y="2840870"/>
                  <a:ext cx="167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80CC439-9266-6F29-4395-0CFB6F56B825}"/>
                    </a:ext>
                  </a:extLst>
                </p14:cNvPr>
                <p14:cNvContentPartPr/>
                <p14:nvPr/>
              </p14:nvContentPartPr>
              <p14:xfrm>
                <a:off x="11449168" y="2834750"/>
                <a:ext cx="195840" cy="118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80CC439-9266-6F29-4395-0CFB6F56B82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431528" y="2817110"/>
                  <a:ext cx="231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E69E655-49E4-C842-707C-976BE29B20E7}"/>
                    </a:ext>
                  </a:extLst>
                </p14:cNvPr>
                <p14:cNvContentPartPr/>
                <p14:nvPr/>
              </p14:nvContentPartPr>
              <p14:xfrm>
                <a:off x="10511008" y="2822870"/>
                <a:ext cx="157680" cy="195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E69E655-49E4-C842-707C-976BE29B20E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493368" y="2805230"/>
                  <a:ext cx="193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3F03637-81A2-F5C3-9AB0-785EB610AD81}"/>
                    </a:ext>
                  </a:extLst>
                </p14:cNvPr>
                <p14:cNvContentPartPr/>
                <p14:nvPr/>
              </p14:nvContentPartPr>
              <p14:xfrm>
                <a:off x="10614688" y="3181430"/>
                <a:ext cx="38160" cy="1656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3F03637-81A2-F5C3-9AB0-785EB610AD8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596688" y="3163790"/>
                  <a:ext cx="73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471B3BA-BFEA-E797-77FB-C1727550978F}"/>
                    </a:ext>
                  </a:extLst>
                </p14:cNvPr>
                <p14:cNvContentPartPr/>
                <p14:nvPr/>
              </p14:nvContentPartPr>
              <p14:xfrm>
                <a:off x="10563568" y="3401390"/>
                <a:ext cx="360" cy="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471B3BA-BFEA-E797-77FB-C1727550978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545928" y="33833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5C78440-B1C9-FAA4-969F-22E52B4EA99F}"/>
                    </a:ext>
                  </a:extLst>
                </p14:cNvPr>
                <p14:cNvContentPartPr/>
                <p14:nvPr/>
              </p14:nvContentPartPr>
              <p14:xfrm>
                <a:off x="10614688" y="3365030"/>
                <a:ext cx="89640" cy="14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5C78440-B1C9-FAA4-969F-22E52B4EA99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97048" y="3347390"/>
                  <a:ext cx="125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584B44D-3C6E-23CD-559E-27602C32E45B}"/>
                    </a:ext>
                  </a:extLst>
                </p14:cNvPr>
                <p14:cNvContentPartPr/>
                <p14:nvPr/>
              </p14:nvContentPartPr>
              <p14:xfrm>
                <a:off x="11331808" y="2818910"/>
                <a:ext cx="281880" cy="2602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584B44D-3C6E-23CD-559E-27602C32E45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14168" y="2800910"/>
                  <a:ext cx="317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937AC1F-2A33-0862-E5EE-4425B0BE38C3}"/>
                    </a:ext>
                  </a:extLst>
                </p14:cNvPr>
                <p14:cNvContentPartPr/>
                <p14:nvPr/>
              </p14:nvContentPartPr>
              <p14:xfrm>
                <a:off x="11612248" y="3239030"/>
                <a:ext cx="42840" cy="1731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937AC1F-2A33-0862-E5EE-4425B0BE38C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94608" y="3221390"/>
                  <a:ext cx="7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3ECD90B-4496-16A7-4F8D-D58F14EE6D40}"/>
                    </a:ext>
                  </a:extLst>
                </p14:cNvPr>
                <p14:cNvContentPartPr/>
                <p14:nvPr/>
              </p14:nvContentPartPr>
              <p14:xfrm>
                <a:off x="11554648" y="3465110"/>
                <a:ext cx="163440" cy="68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3ECD90B-4496-16A7-4F8D-D58F14EE6D4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37008" y="3447110"/>
                  <a:ext cx="19908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56875A8-E3A4-6E2C-94E4-161635E9A023}"/>
                  </a:ext>
                </a:extLst>
              </p14:cNvPr>
              <p14:cNvContentPartPr/>
              <p14:nvPr/>
            </p14:nvContentPartPr>
            <p14:xfrm>
              <a:off x="8893168" y="1832150"/>
              <a:ext cx="416520" cy="687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56875A8-E3A4-6E2C-94E4-161635E9A02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875168" y="1814150"/>
                <a:ext cx="4521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1C7D530-475E-C5E2-52FE-3F4DBACD241D}"/>
                  </a:ext>
                </a:extLst>
              </p14:cNvPr>
              <p14:cNvContentPartPr/>
              <p14:nvPr/>
            </p14:nvContentPartPr>
            <p14:xfrm>
              <a:off x="8969848" y="2546030"/>
              <a:ext cx="66600" cy="349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1C7D530-475E-C5E2-52FE-3F4DBACD241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951848" y="2528030"/>
                <a:ext cx="102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117B9B9-CEA4-0651-4522-7DEB249F143B}"/>
                  </a:ext>
                </a:extLst>
              </p14:cNvPr>
              <p14:cNvContentPartPr/>
              <p14:nvPr/>
            </p14:nvContentPartPr>
            <p14:xfrm>
              <a:off x="8912608" y="2861750"/>
              <a:ext cx="129600" cy="2062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117B9B9-CEA4-0651-4522-7DEB249F143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894608" y="2843750"/>
                <a:ext cx="165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6A2CBBC-2DD9-E16E-C51D-5242FFC4ED07}"/>
                  </a:ext>
                </a:extLst>
              </p14:cNvPr>
              <p14:cNvContentPartPr/>
              <p14:nvPr/>
            </p14:nvContentPartPr>
            <p14:xfrm>
              <a:off x="9446128" y="1739630"/>
              <a:ext cx="326880" cy="3160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6A2CBBC-2DD9-E16E-C51D-5242FFC4ED0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428488" y="1721990"/>
                <a:ext cx="3625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3EC4BB8-7815-665E-A576-07FA07423DC0}"/>
                  </a:ext>
                </a:extLst>
              </p14:cNvPr>
              <p14:cNvContentPartPr/>
              <p14:nvPr/>
            </p14:nvContentPartPr>
            <p14:xfrm>
              <a:off x="8658088" y="2469710"/>
              <a:ext cx="28440" cy="3132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3EC4BB8-7815-665E-A576-07FA07423DC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640448" y="2452070"/>
                <a:ext cx="640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00247EF-F055-18C6-7254-72C9516ACDC9}"/>
                  </a:ext>
                </a:extLst>
              </p14:cNvPr>
              <p14:cNvContentPartPr/>
              <p14:nvPr/>
            </p14:nvContentPartPr>
            <p14:xfrm>
              <a:off x="9987568" y="1847990"/>
              <a:ext cx="228240" cy="662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00247EF-F055-18C6-7254-72C9516ACDC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969568" y="1829990"/>
                <a:ext cx="2638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FCEC849-4C2A-B5BB-D7A1-9D24AF0597FB}"/>
                  </a:ext>
                </a:extLst>
              </p14:cNvPr>
              <p14:cNvContentPartPr/>
              <p14:nvPr/>
            </p14:nvContentPartPr>
            <p14:xfrm>
              <a:off x="10501288" y="1815590"/>
              <a:ext cx="268920" cy="2073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FCEC849-4C2A-B5BB-D7A1-9D24AF0597F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0483288" y="1797950"/>
                <a:ext cx="3045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EB1D5-DFC5-DBBF-6BC9-85F01CEA123E}"/>
                  </a:ext>
                </a:extLst>
              </p14:cNvPr>
              <p14:cNvContentPartPr/>
              <p14:nvPr/>
            </p14:nvContentPartPr>
            <p14:xfrm>
              <a:off x="9298888" y="2380790"/>
              <a:ext cx="27000" cy="270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EB1D5-DFC5-DBBF-6BC9-85F01CEA123E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281248" y="2362790"/>
                <a:ext cx="6264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25AC39D-6F0E-49B5-BA5D-F88583B4B717}"/>
              </a:ext>
            </a:extLst>
          </p:cNvPr>
          <p:cNvGrpSpPr/>
          <p:nvPr/>
        </p:nvGrpSpPr>
        <p:grpSpPr>
          <a:xfrm>
            <a:off x="8322568" y="2875430"/>
            <a:ext cx="1838520" cy="236880"/>
            <a:chOff x="8322568" y="2875430"/>
            <a:chExt cx="183852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E1A8473-3300-06B4-C176-9D10EDDB47BC}"/>
                    </a:ext>
                  </a:extLst>
                </p14:cNvPr>
                <p14:cNvContentPartPr/>
                <p14:nvPr/>
              </p14:nvContentPartPr>
              <p14:xfrm>
                <a:off x="8322568" y="2940590"/>
                <a:ext cx="74520" cy="171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E1A8473-3300-06B4-C176-9D10EDDB47B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304928" y="2922590"/>
                  <a:ext cx="110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066F87-94C4-441F-F9B9-FF62146FBA9F}"/>
                    </a:ext>
                  </a:extLst>
                </p14:cNvPr>
                <p14:cNvContentPartPr/>
                <p14:nvPr/>
              </p14:nvContentPartPr>
              <p14:xfrm>
                <a:off x="8656288" y="2939870"/>
                <a:ext cx="105480" cy="130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066F87-94C4-441F-F9B9-FF62146FBA9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638288" y="2921870"/>
                  <a:ext cx="141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8B5BF74-1485-7104-11B0-804D8861CA3B}"/>
                    </a:ext>
                  </a:extLst>
                </p14:cNvPr>
                <p14:cNvContentPartPr/>
                <p14:nvPr/>
              </p14:nvContentPartPr>
              <p14:xfrm>
                <a:off x="8936008" y="2912150"/>
                <a:ext cx="104760" cy="111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8B5BF74-1485-7104-11B0-804D8861CA3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918368" y="2894510"/>
                  <a:ext cx="140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04E3348-A309-10A2-43E4-459773EEFCE2}"/>
                    </a:ext>
                  </a:extLst>
                </p14:cNvPr>
                <p14:cNvContentPartPr/>
                <p14:nvPr/>
              </p14:nvContentPartPr>
              <p14:xfrm>
                <a:off x="9218248" y="2924390"/>
                <a:ext cx="80640" cy="96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04E3348-A309-10A2-43E4-459773EEFCE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200248" y="2906750"/>
                  <a:ext cx="116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8A71ED4-8C62-37FF-CD63-A5A1F969022B}"/>
                    </a:ext>
                  </a:extLst>
                </p14:cNvPr>
                <p14:cNvContentPartPr/>
                <p14:nvPr/>
              </p14:nvContentPartPr>
              <p14:xfrm>
                <a:off x="9451528" y="2893790"/>
                <a:ext cx="116280" cy="119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8A71ED4-8C62-37FF-CD63-A5A1F969022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433528" y="2876150"/>
                  <a:ext cx="151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D03F448-6E6A-9873-5FC1-985F5D5D387C}"/>
                    </a:ext>
                  </a:extLst>
                </p14:cNvPr>
                <p14:cNvContentPartPr/>
                <p14:nvPr/>
              </p14:nvContentPartPr>
              <p14:xfrm>
                <a:off x="9748528" y="2894150"/>
                <a:ext cx="152640" cy="122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D03F448-6E6A-9873-5FC1-985F5D5D387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730888" y="2876510"/>
                  <a:ext cx="188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145EC92-ECEE-0A5A-0E14-A75A168FACEF}"/>
                    </a:ext>
                  </a:extLst>
                </p14:cNvPr>
                <p14:cNvContentPartPr/>
                <p14:nvPr/>
              </p14:nvContentPartPr>
              <p14:xfrm>
                <a:off x="10005568" y="2875430"/>
                <a:ext cx="155520" cy="118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145EC92-ECEE-0A5A-0E14-A75A168FACE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987568" y="2857430"/>
                  <a:ext cx="191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B0D1B4F-27A4-74FE-C096-BE491E54F588}"/>
                    </a:ext>
                  </a:extLst>
                </p14:cNvPr>
                <p14:cNvContentPartPr/>
                <p14:nvPr/>
              </p14:nvContentPartPr>
              <p14:xfrm>
                <a:off x="9836008" y="3101510"/>
                <a:ext cx="360" cy="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B0D1B4F-27A4-74FE-C096-BE491E54F58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18368" y="30835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5BF46C1-EEF6-2348-0EEF-7EADC75D0498}"/>
                    </a:ext>
                  </a:extLst>
                </p14:cNvPr>
                <p14:cNvContentPartPr/>
                <p14:nvPr/>
              </p14:nvContentPartPr>
              <p14:xfrm>
                <a:off x="9829888" y="3093230"/>
                <a:ext cx="7560" cy="8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5BF46C1-EEF6-2348-0EEF-7EADC75D049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812248" y="3075230"/>
                  <a:ext cx="43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3639C17-F0BC-C620-A1C0-B4DAE8B9F1FD}"/>
                    </a:ext>
                  </a:extLst>
                </p14:cNvPr>
                <p14:cNvContentPartPr/>
                <p14:nvPr/>
              </p14:nvContentPartPr>
              <p14:xfrm>
                <a:off x="9832048" y="3098990"/>
                <a:ext cx="2880" cy="79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3639C17-F0BC-C620-A1C0-B4DAE8B9F1F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814048" y="3080990"/>
                  <a:ext cx="38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8BE8291-8DA5-8396-6A59-F2625CCBAC55}"/>
                    </a:ext>
                  </a:extLst>
                </p14:cNvPr>
                <p14:cNvContentPartPr/>
                <p14:nvPr/>
              </p14:nvContentPartPr>
              <p14:xfrm>
                <a:off x="9845368" y="3105830"/>
                <a:ext cx="4320" cy="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8BE8291-8DA5-8396-6A59-F2625CCBAC5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827728" y="3088190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1DDFADD-E1EA-E598-BA1D-B1295F5D0337}"/>
                    </a:ext>
                  </a:extLst>
                </p14:cNvPr>
                <p14:cNvContentPartPr/>
                <p14:nvPr/>
              </p14:nvContentPartPr>
              <p14:xfrm>
                <a:off x="9197728" y="2875790"/>
                <a:ext cx="153360" cy="2167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1DDFADD-E1EA-E598-BA1D-B1295F5D033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79728" y="2858150"/>
                  <a:ext cx="18900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EFDC521-384B-E4BD-CA74-DF8EA94787DD}"/>
              </a:ext>
            </a:extLst>
          </p:cNvPr>
          <p:cNvGrpSpPr/>
          <p:nvPr/>
        </p:nvGrpSpPr>
        <p:grpSpPr>
          <a:xfrm>
            <a:off x="5804358" y="4628263"/>
            <a:ext cx="4672440" cy="830880"/>
            <a:chOff x="7456408" y="4339190"/>
            <a:chExt cx="4672440" cy="8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B93A2C0-D594-6A93-4EA4-C1397C473092}"/>
                    </a:ext>
                  </a:extLst>
                </p14:cNvPr>
                <p14:cNvContentPartPr/>
                <p14:nvPr/>
              </p14:nvContentPartPr>
              <p14:xfrm>
                <a:off x="7456408" y="4355390"/>
                <a:ext cx="135720" cy="2908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B93A2C0-D594-6A93-4EA4-C1397C47309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438768" y="4337390"/>
                  <a:ext cx="171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3A41180-071C-67AC-8D6B-BA6819DB1585}"/>
                    </a:ext>
                  </a:extLst>
                </p14:cNvPr>
                <p14:cNvContentPartPr/>
                <p14:nvPr/>
              </p14:nvContentPartPr>
              <p14:xfrm>
                <a:off x="7578808" y="4397150"/>
                <a:ext cx="80280" cy="1990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3A41180-071C-67AC-8D6B-BA6819DB158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561168" y="4379510"/>
                  <a:ext cx="115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ACE561D-42A4-A698-69AF-EE75B93CC8EC}"/>
                    </a:ext>
                  </a:extLst>
                </p14:cNvPr>
                <p14:cNvContentPartPr/>
                <p14:nvPr/>
              </p14:nvContentPartPr>
              <p14:xfrm>
                <a:off x="7505368" y="4536830"/>
                <a:ext cx="181440" cy="432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ACE561D-42A4-A698-69AF-EE75B93CC8E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487368" y="4519190"/>
                  <a:ext cx="217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86A2A51-8DF3-81FA-C7A7-290FE37F8189}"/>
                    </a:ext>
                  </a:extLst>
                </p14:cNvPr>
                <p14:cNvContentPartPr/>
                <p14:nvPr/>
              </p14:nvContentPartPr>
              <p14:xfrm>
                <a:off x="7742608" y="4388150"/>
                <a:ext cx="232920" cy="2253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86A2A51-8DF3-81FA-C7A7-290FE37F818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724608" y="4370150"/>
                  <a:ext cx="268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3E04AAE-3E16-41A7-33BB-4BFB9D4B216A}"/>
                    </a:ext>
                  </a:extLst>
                </p14:cNvPr>
                <p14:cNvContentPartPr/>
                <p14:nvPr/>
              </p14:nvContentPartPr>
              <p14:xfrm>
                <a:off x="7841968" y="4473830"/>
                <a:ext cx="189720" cy="795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3E04AAE-3E16-41A7-33BB-4BFB9D4B216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23968" y="4455830"/>
                  <a:ext cx="225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33E2850-8AF9-86B8-C128-F6A8D800B0C1}"/>
                    </a:ext>
                  </a:extLst>
                </p14:cNvPr>
                <p14:cNvContentPartPr/>
                <p14:nvPr/>
              </p14:nvContentPartPr>
              <p14:xfrm>
                <a:off x="8168128" y="4526390"/>
                <a:ext cx="73800" cy="234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33E2850-8AF9-86B8-C128-F6A8D800B0C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150128" y="4508750"/>
                  <a:ext cx="109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F4A0ED4-CACC-5C78-F978-D22B4DE7F78C}"/>
                    </a:ext>
                  </a:extLst>
                </p14:cNvPr>
                <p14:cNvContentPartPr/>
                <p14:nvPr/>
              </p14:nvContentPartPr>
              <p14:xfrm>
                <a:off x="8103328" y="4628270"/>
                <a:ext cx="90360" cy="64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F4A0ED4-CACC-5C78-F978-D22B4DE7F78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085328" y="4610270"/>
                  <a:ext cx="12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796CF70-50E3-A4CD-287C-4888146F6CAB}"/>
                    </a:ext>
                  </a:extLst>
                </p14:cNvPr>
                <p14:cNvContentPartPr/>
                <p14:nvPr/>
              </p14:nvContentPartPr>
              <p14:xfrm>
                <a:off x="8240128" y="4339190"/>
                <a:ext cx="118800" cy="8067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796CF70-50E3-A4CD-287C-4888146F6CA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222128" y="4321190"/>
                  <a:ext cx="1544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FD3753D-383F-5D18-BDC3-AED1F88E09BC}"/>
                    </a:ext>
                  </a:extLst>
                </p14:cNvPr>
                <p14:cNvContentPartPr/>
                <p14:nvPr/>
              </p14:nvContentPartPr>
              <p14:xfrm>
                <a:off x="8199448" y="4382030"/>
                <a:ext cx="3929400" cy="7880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FD3753D-383F-5D18-BDC3-AED1F88E09B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181448" y="4364030"/>
                  <a:ext cx="3965040" cy="82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318384E8-3A51-66EB-3417-29A421C5E6B0}"/>
              </a:ext>
            </a:extLst>
          </p:cNvPr>
          <p:cNvGrpSpPr/>
          <p:nvPr/>
        </p:nvGrpSpPr>
        <p:grpSpPr>
          <a:xfrm>
            <a:off x="5845408" y="5073414"/>
            <a:ext cx="241560" cy="163440"/>
            <a:chOff x="5845408" y="5073414"/>
            <a:chExt cx="24156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2778B0B-7683-5393-1A47-E1E32E955BD0}"/>
                    </a:ext>
                  </a:extLst>
                </p14:cNvPr>
                <p14:cNvContentPartPr/>
                <p14:nvPr/>
              </p14:nvContentPartPr>
              <p14:xfrm>
                <a:off x="5851888" y="5088534"/>
                <a:ext cx="10800" cy="230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2778B0B-7683-5393-1A47-E1E32E955BD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34248" y="5070534"/>
                  <a:ext cx="46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88D697B-98F4-1131-0075-B4E665E8EF69}"/>
                    </a:ext>
                  </a:extLst>
                </p14:cNvPr>
                <p14:cNvContentPartPr/>
                <p14:nvPr/>
              </p14:nvContentPartPr>
              <p14:xfrm>
                <a:off x="5862328" y="5111214"/>
                <a:ext cx="360" cy="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88D697B-98F4-1131-0075-B4E665E8EF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44688" y="50932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443D05A-727D-9741-89D0-5500BAD9B632}"/>
                    </a:ext>
                  </a:extLst>
                </p14:cNvPr>
                <p14:cNvContentPartPr/>
                <p14:nvPr/>
              </p14:nvContentPartPr>
              <p14:xfrm>
                <a:off x="5845408" y="5073414"/>
                <a:ext cx="195840" cy="381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443D05A-727D-9741-89D0-5500BAD9B63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827768" y="5055414"/>
                  <a:ext cx="231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E8CD5BF-7E84-D265-3440-CFF6C470B94C}"/>
                    </a:ext>
                  </a:extLst>
                </p14:cNvPr>
                <p14:cNvContentPartPr/>
                <p14:nvPr/>
              </p14:nvContentPartPr>
              <p14:xfrm>
                <a:off x="5857288" y="5198694"/>
                <a:ext cx="229680" cy="381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E8CD5BF-7E84-D265-3440-CFF6C470B94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839288" y="5181054"/>
                  <a:ext cx="2653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CB7E99-CAA9-F8F2-D2E7-993D183FF81A}"/>
              </a:ext>
            </a:extLst>
          </p:cNvPr>
          <p:cNvGrpSpPr/>
          <p:nvPr/>
        </p:nvGrpSpPr>
        <p:grpSpPr>
          <a:xfrm>
            <a:off x="8640088" y="3300774"/>
            <a:ext cx="752040" cy="492296"/>
            <a:chOff x="8640088" y="3300774"/>
            <a:chExt cx="752040" cy="4922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F93DDE3-2279-71A7-1ECB-22F2575B8B25}"/>
                    </a:ext>
                  </a:extLst>
                </p14:cNvPr>
                <p14:cNvContentPartPr/>
                <p14:nvPr/>
              </p14:nvContentPartPr>
              <p14:xfrm>
                <a:off x="9015928" y="3314630"/>
                <a:ext cx="32400" cy="1940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F93DDE3-2279-71A7-1ECB-22F2575B8B2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998288" y="3296990"/>
                  <a:ext cx="68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D407A58-76EB-B8C0-4365-AB8367EBAB7D}"/>
                    </a:ext>
                  </a:extLst>
                </p14:cNvPr>
                <p14:cNvContentPartPr/>
                <p14:nvPr/>
              </p14:nvContentPartPr>
              <p14:xfrm>
                <a:off x="8996488" y="3508310"/>
                <a:ext cx="98280" cy="104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D407A58-76EB-B8C0-4365-AB8367EBAB7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978488" y="3490310"/>
                  <a:ext cx="13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B2F36A9-6868-874D-CCAC-7918A664A3D0}"/>
                    </a:ext>
                  </a:extLst>
                </p14:cNvPr>
                <p14:cNvContentPartPr/>
                <p14:nvPr/>
              </p14:nvContentPartPr>
              <p14:xfrm>
                <a:off x="8640088" y="3322910"/>
                <a:ext cx="159840" cy="1994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B2F36A9-6868-874D-CCAC-7918A664A3D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622088" y="3305270"/>
                  <a:ext cx="195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A745909-3375-ACFB-C5C4-21CE1D5D28FD}"/>
                    </a:ext>
                  </a:extLst>
                </p14:cNvPr>
                <p14:cNvContentPartPr/>
                <p14:nvPr/>
              </p14:nvContentPartPr>
              <p14:xfrm>
                <a:off x="8690128" y="3586430"/>
                <a:ext cx="89640" cy="2066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A745909-3375-ACFB-C5C4-21CE1D5D28F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672488" y="3568430"/>
                  <a:ext cx="125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DAD6F99-957C-68C9-F2F6-4D07178D1AC3}"/>
                    </a:ext>
                  </a:extLst>
                </p14:cNvPr>
                <p14:cNvContentPartPr/>
                <p14:nvPr/>
              </p14:nvContentPartPr>
              <p14:xfrm>
                <a:off x="9299968" y="3300774"/>
                <a:ext cx="51120" cy="1674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DAD6F99-957C-68C9-F2F6-4D07178D1AC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282328" y="3283134"/>
                  <a:ext cx="86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4BD64F2-683C-6684-9150-B28E0E9D99A3}"/>
                    </a:ext>
                  </a:extLst>
                </p14:cNvPr>
                <p14:cNvContentPartPr/>
                <p14:nvPr/>
              </p14:nvContentPartPr>
              <p14:xfrm>
                <a:off x="9284488" y="3483654"/>
                <a:ext cx="107640" cy="183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4BD64F2-683C-6684-9150-B28E0E9D99A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266848" y="3465654"/>
                  <a:ext cx="1432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3450EB72-7D66-2EF0-E7A3-2FA63D689370}"/>
              </a:ext>
            </a:extLst>
          </p:cNvPr>
          <p:cNvGrpSpPr/>
          <p:nvPr/>
        </p:nvGrpSpPr>
        <p:grpSpPr>
          <a:xfrm>
            <a:off x="6862408" y="4387614"/>
            <a:ext cx="4901400" cy="1167480"/>
            <a:chOff x="6862408" y="4387614"/>
            <a:chExt cx="4901400" cy="11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202E268-7773-A5A1-DC7F-8C87EE57CB8D}"/>
                    </a:ext>
                  </a:extLst>
                </p14:cNvPr>
                <p14:cNvContentPartPr/>
                <p14:nvPr/>
              </p14:nvContentPartPr>
              <p14:xfrm>
                <a:off x="6950248" y="4390494"/>
                <a:ext cx="206640" cy="2541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202E268-7773-A5A1-DC7F-8C87EE57CB8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932248" y="4372854"/>
                  <a:ext cx="242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C316030-A27B-E7A5-436C-25742D966614}"/>
                    </a:ext>
                  </a:extLst>
                </p14:cNvPr>
                <p14:cNvContentPartPr/>
                <p14:nvPr/>
              </p14:nvContentPartPr>
              <p14:xfrm>
                <a:off x="7525888" y="4400574"/>
                <a:ext cx="9000" cy="1627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C316030-A27B-E7A5-436C-25742D96661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507888" y="4382934"/>
                  <a:ext cx="44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059C492-1FB3-0884-D0E0-9C7F167C5E07}"/>
                    </a:ext>
                  </a:extLst>
                </p14:cNvPr>
                <p14:cNvContentPartPr/>
                <p14:nvPr/>
              </p14:nvContentPartPr>
              <p14:xfrm>
                <a:off x="7873288" y="4387614"/>
                <a:ext cx="258480" cy="1828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059C492-1FB3-0884-D0E0-9C7F167C5E0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855288" y="4369614"/>
                  <a:ext cx="294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F667290-AFBA-E7D7-F86F-61481D0F5D72}"/>
                    </a:ext>
                  </a:extLst>
                </p14:cNvPr>
                <p14:cNvContentPartPr/>
                <p14:nvPr/>
              </p14:nvContentPartPr>
              <p14:xfrm>
                <a:off x="8421568" y="4389414"/>
                <a:ext cx="168480" cy="2516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F667290-AFBA-E7D7-F86F-61481D0F5D7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403928" y="4371774"/>
                  <a:ext cx="204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F9DFD9E-2911-7AAA-2F5F-7F782B76FBA3}"/>
                    </a:ext>
                  </a:extLst>
                </p14:cNvPr>
                <p14:cNvContentPartPr/>
                <p14:nvPr/>
              </p14:nvContentPartPr>
              <p14:xfrm>
                <a:off x="8992168" y="4450614"/>
                <a:ext cx="141480" cy="2192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F9DFD9E-2911-7AAA-2F5F-7F782B76FBA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974168" y="4432974"/>
                  <a:ext cx="177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43F9011-BF92-07AF-FE6B-FEFE3722862C}"/>
                    </a:ext>
                  </a:extLst>
                </p14:cNvPr>
                <p14:cNvContentPartPr/>
                <p14:nvPr/>
              </p14:nvContentPartPr>
              <p14:xfrm>
                <a:off x="9431728" y="4450254"/>
                <a:ext cx="140760" cy="2368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43F9011-BF92-07AF-FE6B-FEFE3722862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414088" y="4432614"/>
                  <a:ext cx="176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EA07D58-ED35-DF65-825F-65BF40FDC10A}"/>
                    </a:ext>
                  </a:extLst>
                </p14:cNvPr>
                <p14:cNvContentPartPr/>
                <p14:nvPr/>
              </p14:nvContentPartPr>
              <p14:xfrm>
                <a:off x="9847888" y="4471134"/>
                <a:ext cx="138600" cy="2149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EA07D58-ED35-DF65-825F-65BF40FDC10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829888" y="4453134"/>
                  <a:ext cx="174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438C655-4CFC-2D70-C3DE-9EC1A84B4770}"/>
                    </a:ext>
                  </a:extLst>
                </p14:cNvPr>
                <p14:cNvContentPartPr/>
                <p14:nvPr/>
              </p14:nvContentPartPr>
              <p14:xfrm>
                <a:off x="10302928" y="4470054"/>
                <a:ext cx="129960" cy="2401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438C655-4CFC-2D70-C3DE-9EC1A84B477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284928" y="4452054"/>
                  <a:ext cx="165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5400137-7B43-573F-5C56-D353A00FBF9F}"/>
                    </a:ext>
                  </a:extLst>
                </p14:cNvPr>
                <p14:cNvContentPartPr/>
                <p14:nvPr/>
              </p14:nvContentPartPr>
              <p14:xfrm>
                <a:off x="10293928" y="4591014"/>
                <a:ext cx="118800" cy="129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5400137-7B43-573F-5C56-D353A00FBF9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276288" y="4573014"/>
                  <a:ext cx="154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F3B2BB9-C08A-1AF8-638D-AF140CFB4292}"/>
                    </a:ext>
                  </a:extLst>
                </p14:cNvPr>
                <p14:cNvContentPartPr/>
                <p14:nvPr/>
              </p14:nvContentPartPr>
              <p14:xfrm>
                <a:off x="10723768" y="4527654"/>
                <a:ext cx="164160" cy="2314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F3B2BB9-C08A-1AF8-638D-AF140CFB429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706128" y="4510014"/>
                  <a:ext cx="199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5C77A47-5C46-04D7-BEAF-9E3552105030}"/>
                    </a:ext>
                  </a:extLst>
                </p14:cNvPr>
                <p14:cNvContentPartPr/>
                <p14:nvPr/>
              </p14:nvContentPartPr>
              <p14:xfrm>
                <a:off x="11089528" y="4559334"/>
                <a:ext cx="149400" cy="2275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5C77A47-5C46-04D7-BEAF-9E355210503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071888" y="4541334"/>
                  <a:ext cx="18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3642916-B85D-D0A2-73FA-9969F183A854}"/>
                    </a:ext>
                  </a:extLst>
                </p14:cNvPr>
                <p14:cNvContentPartPr/>
                <p14:nvPr/>
              </p14:nvContentPartPr>
              <p14:xfrm>
                <a:off x="11393368" y="4603254"/>
                <a:ext cx="69120" cy="1792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3642916-B85D-D0A2-73FA-9969F183A85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375728" y="4585254"/>
                  <a:ext cx="104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290F1B9-B613-7DBC-A5A6-67A0014D0DCE}"/>
                    </a:ext>
                  </a:extLst>
                </p14:cNvPr>
                <p14:cNvContentPartPr/>
                <p14:nvPr/>
              </p14:nvContentPartPr>
              <p14:xfrm>
                <a:off x="11582008" y="4615854"/>
                <a:ext cx="174240" cy="1854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290F1B9-B613-7DBC-A5A6-67A0014D0DC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564008" y="4598214"/>
                  <a:ext cx="209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19D6669-1511-2D8E-B86A-ECFDE3F4EBC0}"/>
                    </a:ext>
                  </a:extLst>
                </p14:cNvPr>
                <p14:cNvContentPartPr/>
                <p14:nvPr/>
              </p14:nvContentPartPr>
              <p14:xfrm>
                <a:off x="10367728" y="4834734"/>
                <a:ext cx="1396080" cy="720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19D6669-1511-2D8E-B86A-ECFDE3F4EBC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349728" y="4816734"/>
                  <a:ext cx="143172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92A82FE-2CDA-36B3-432B-5A09AACFCAD1}"/>
                    </a:ext>
                  </a:extLst>
                </p14:cNvPr>
                <p14:cNvContentPartPr/>
                <p14:nvPr/>
              </p14:nvContentPartPr>
              <p14:xfrm>
                <a:off x="7173448" y="4669494"/>
                <a:ext cx="102600" cy="7473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92A82FE-2CDA-36B3-432B-5A09AACFCAD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155448" y="4651854"/>
                  <a:ext cx="1382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C815A4E-2198-AE4C-CBF4-7B8DB3C073DD}"/>
                    </a:ext>
                  </a:extLst>
                </p14:cNvPr>
                <p14:cNvContentPartPr/>
                <p14:nvPr/>
              </p14:nvContentPartPr>
              <p14:xfrm>
                <a:off x="7734328" y="4655094"/>
                <a:ext cx="59400" cy="7131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C815A4E-2198-AE4C-CBF4-7B8DB3C073D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716688" y="4637454"/>
                  <a:ext cx="9504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A1DBC04-7EC4-9EB4-CA99-0409D3B8E65F}"/>
                    </a:ext>
                  </a:extLst>
                </p14:cNvPr>
                <p14:cNvContentPartPr/>
                <p14:nvPr/>
              </p14:nvContentPartPr>
              <p14:xfrm>
                <a:off x="8203768" y="4687854"/>
                <a:ext cx="45360" cy="6415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A1DBC04-7EC4-9EB4-CA99-0409D3B8E65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185768" y="4670214"/>
                  <a:ext cx="810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63EF418-47F9-3742-BE7C-4EB5EB88A7C6}"/>
                    </a:ext>
                  </a:extLst>
                </p14:cNvPr>
                <p14:cNvContentPartPr/>
                <p14:nvPr/>
              </p14:nvContentPartPr>
              <p14:xfrm>
                <a:off x="8668528" y="4723854"/>
                <a:ext cx="50400" cy="6814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63EF418-47F9-3742-BE7C-4EB5EB88A7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650888" y="4705854"/>
                  <a:ext cx="860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59838A9-D26D-7448-3A4B-FDD822CA97C8}"/>
                    </a:ext>
                  </a:extLst>
                </p14:cNvPr>
                <p14:cNvContentPartPr/>
                <p14:nvPr/>
              </p14:nvContentPartPr>
              <p14:xfrm>
                <a:off x="9208168" y="4732134"/>
                <a:ext cx="69480" cy="7002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59838A9-D26D-7448-3A4B-FDD822CA97C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190168" y="4714494"/>
                  <a:ext cx="1051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5896DCA-0F90-C559-FA8E-2F6D6473AF4A}"/>
                    </a:ext>
                  </a:extLst>
                </p14:cNvPr>
                <p14:cNvContentPartPr/>
                <p14:nvPr/>
              </p14:nvContentPartPr>
              <p14:xfrm>
                <a:off x="9621448" y="4769214"/>
                <a:ext cx="31320" cy="6382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5896DCA-0F90-C559-FA8E-2F6D6473AF4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603448" y="4751574"/>
                  <a:ext cx="6696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1DF4CA4-4B5A-8B6C-5696-1DCCB87322E6}"/>
                    </a:ext>
                  </a:extLst>
                </p14:cNvPr>
                <p14:cNvContentPartPr/>
                <p14:nvPr/>
              </p14:nvContentPartPr>
              <p14:xfrm>
                <a:off x="9864448" y="4790454"/>
                <a:ext cx="147960" cy="590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1DF4CA4-4B5A-8B6C-5696-1DCCB87322E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846448" y="4772454"/>
                  <a:ext cx="1836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6565952-1D83-0937-D70D-CC9968257059}"/>
                    </a:ext>
                  </a:extLst>
                </p14:cNvPr>
                <p14:cNvContentPartPr/>
                <p14:nvPr/>
              </p14:nvContentPartPr>
              <p14:xfrm>
                <a:off x="10715128" y="4861014"/>
                <a:ext cx="114120" cy="6861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6565952-1D83-0937-D70D-CC996825705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697128" y="4843374"/>
                  <a:ext cx="14976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83C0AA6-10B2-5C4E-0974-CBDBC839832E}"/>
                    </a:ext>
                  </a:extLst>
                </p14:cNvPr>
                <p14:cNvContentPartPr/>
                <p14:nvPr/>
              </p14:nvContentPartPr>
              <p14:xfrm>
                <a:off x="11116528" y="4933014"/>
                <a:ext cx="97200" cy="554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83C0AA6-10B2-5C4E-0974-CBDBC839832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098888" y="4915374"/>
                  <a:ext cx="1328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AB979BD-E5E2-ADC3-A5AF-0F484E76DB06}"/>
                    </a:ext>
                  </a:extLst>
                </p14:cNvPr>
                <p14:cNvContentPartPr/>
                <p14:nvPr/>
              </p14:nvContentPartPr>
              <p14:xfrm>
                <a:off x="6862408" y="4934454"/>
                <a:ext cx="170640" cy="2228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AB979BD-E5E2-ADC3-A5AF-0F484E76DB0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844408" y="4916454"/>
                  <a:ext cx="206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05FF0AF-2631-5DD5-BF36-7265B013F19F}"/>
                    </a:ext>
                  </a:extLst>
                </p14:cNvPr>
                <p14:cNvContentPartPr/>
                <p14:nvPr/>
              </p14:nvContentPartPr>
              <p14:xfrm>
                <a:off x="7416088" y="4897734"/>
                <a:ext cx="229320" cy="2505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05FF0AF-2631-5DD5-BF36-7265B013F19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98448" y="4880094"/>
                  <a:ext cx="264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5647DC4-051A-0CD5-E92E-0207250C6D2A}"/>
                    </a:ext>
                  </a:extLst>
                </p14:cNvPr>
                <p14:cNvContentPartPr/>
                <p14:nvPr/>
              </p14:nvContentPartPr>
              <p14:xfrm>
                <a:off x="7957168" y="4920054"/>
                <a:ext cx="69840" cy="3088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5647DC4-051A-0CD5-E92E-0207250C6D2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939168" y="4902054"/>
                  <a:ext cx="1054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FBD27EB-9C93-BD25-8994-2AAA43B3052C}"/>
                    </a:ext>
                  </a:extLst>
                </p14:cNvPr>
                <p14:cNvContentPartPr/>
                <p14:nvPr/>
              </p14:nvContentPartPr>
              <p14:xfrm>
                <a:off x="8875168" y="5009334"/>
                <a:ext cx="129960" cy="2271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FBD27EB-9C93-BD25-8994-2AAA43B3052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857168" y="4991694"/>
                  <a:ext cx="165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0ACE39D-3042-E642-B50B-5E5213E9AFAE}"/>
                    </a:ext>
                  </a:extLst>
                </p14:cNvPr>
                <p14:cNvContentPartPr/>
                <p14:nvPr/>
              </p14:nvContentPartPr>
              <p14:xfrm>
                <a:off x="9390328" y="5034174"/>
                <a:ext cx="155160" cy="2019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0ACE39D-3042-E642-B50B-5E5213E9AFA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372688" y="5016534"/>
                  <a:ext cx="190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A0F5800-6EA1-00EB-610E-FC12A0041661}"/>
                    </a:ext>
                  </a:extLst>
                </p14:cNvPr>
                <p14:cNvContentPartPr/>
                <p14:nvPr/>
              </p14:nvContentPartPr>
              <p14:xfrm>
                <a:off x="9750328" y="5029494"/>
                <a:ext cx="110880" cy="1526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A0F5800-6EA1-00EB-610E-FC12A004166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732688" y="5011494"/>
                  <a:ext cx="14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0DD02FD-D799-9C64-EF26-2FCBC5EF38D4}"/>
                    </a:ext>
                  </a:extLst>
                </p14:cNvPr>
                <p14:cNvContentPartPr/>
                <p14:nvPr/>
              </p14:nvContentPartPr>
              <p14:xfrm>
                <a:off x="10125088" y="5138574"/>
                <a:ext cx="131760" cy="1875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0DD02FD-D799-9C64-EF26-2FCBC5EF38D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107448" y="5120574"/>
                  <a:ext cx="16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EB9561A-4E44-6FEA-0847-31F0B7CCC0D8}"/>
                    </a:ext>
                  </a:extLst>
                </p14:cNvPr>
                <p14:cNvContentPartPr/>
                <p14:nvPr/>
              </p14:nvContentPartPr>
              <p14:xfrm>
                <a:off x="10452688" y="5191854"/>
                <a:ext cx="120240" cy="1411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EB9561A-4E44-6FEA-0847-31F0B7CCC0D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435048" y="5173854"/>
                  <a:ext cx="155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E0AB27A-D5A2-C532-8FD9-1F8B397BC182}"/>
                    </a:ext>
                  </a:extLst>
                </p14:cNvPr>
                <p14:cNvContentPartPr/>
                <p14:nvPr/>
              </p14:nvContentPartPr>
              <p14:xfrm>
                <a:off x="10743568" y="5204454"/>
                <a:ext cx="140040" cy="1364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E0AB27A-D5A2-C532-8FD9-1F8B397BC18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725568" y="5186454"/>
                  <a:ext cx="17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64B6C7D-5AEB-78AA-EA16-C6412EB9F83D}"/>
                    </a:ext>
                  </a:extLst>
                </p14:cNvPr>
                <p14:cNvContentPartPr/>
                <p14:nvPr/>
              </p14:nvContentPartPr>
              <p14:xfrm>
                <a:off x="11304088" y="5218854"/>
                <a:ext cx="125280" cy="1738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64B6C7D-5AEB-78AA-EA16-C6412EB9F83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286448" y="5201214"/>
                  <a:ext cx="160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D0761CF-160B-3C91-3E6D-1B801648F904}"/>
                    </a:ext>
                  </a:extLst>
                </p14:cNvPr>
                <p14:cNvContentPartPr/>
                <p14:nvPr/>
              </p14:nvContentPartPr>
              <p14:xfrm>
                <a:off x="11284648" y="5407134"/>
                <a:ext cx="220320" cy="147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D0761CF-160B-3C91-3E6D-1B801648F904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266648" y="5389494"/>
                  <a:ext cx="255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FEE6D6D-A512-B5DE-7436-73F15EA002BE}"/>
                    </a:ext>
                  </a:extLst>
                </p14:cNvPr>
                <p14:cNvContentPartPr/>
                <p14:nvPr/>
              </p14:nvContentPartPr>
              <p14:xfrm>
                <a:off x="8302768" y="4865334"/>
                <a:ext cx="153720" cy="3877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FEE6D6D-A512-B5DE-7436-73F15EA002B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85128" y="4847334"/>
                  <a:ext cx="189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195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1CF0-E858-ACA7-76B2-1708EC10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Finding the Frequency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97FCC-EDA2-D6C6-5E46-A80B777C0958}"/>
              </a:ext>
            </a:extLst>
          </p:cNvPr>
          <p:cNvGrpSpPr/>
          <p:nvPr/>
        </p:nvGrpSpPr>
        <p:grpSpPr>
          <a:xfrm>
            <a:off x="728505" y="1931337"/>
            <a:ext cx="4672440" cy="830880"/>
            <a:chOff x="7456408" y="4339190"/>
            <a:chExt cx="4672440" cy="8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F8FD0A-B63E-C814-8AE3-1DF55B8E4CF1}"/>
                    </a:ext>
                  </a:extLst>
                </p14:cNvPr>
                <p14:cNvContentPartPr/>
                <p14:nvPr/>
              </p14:nvContentPartPr>
              <p14:xfrm>
                <a:off x="7456408" y="4355390"/>
                <a:ext cx="135720" cy="29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5F8FD0A-B63E-C814-8AE3-1DF55B8E4C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38768" y="4337390"/>
                  <a:ext cx="171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F459CD-3E21-59D9-D721-004BC0CF6AFA}"/>
                    </a:ext>
                  </a:extLst>
                </p14:cNvPr>
                <p14:cNvContentPartPr/>
                <p14:nvPr/>
              </p14:nvContentPartPr>
              <p14:xfrm>
                <a:off x="7578808" y="4397150"/>
                <a:ext cx="80280" cy="19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F459CD-3E21-59D9-D721-004BC0CF6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61168" y="4379510"/>
                  <a:ext cx="115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D093E1-4EB6-A875-E409-7451FC65A307}"/>
                    </a:ext>
                  </a:extLst>
                </p14:cNvPr>
                <p14:cNvContentPartPr/>
                <p14:nvPr/>
              </p14:nvContentPartPr>
              <p14:xfrm>
                <a:off x="7505368" y="4536830"/>
                <a:ext cx="181440" cy="4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D093E1-4EB6-A875-E409-7451FC65A3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87368" y="4519190"/>
                  <a:ext cx="217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2D8D7A-7A64-9B41-5359-B7F605AEED0C}"/>
                    </a:ext>
                  </a:extLst>
                </p14:cNvPr>
                <p14:cNvContentPartPr/>
                <p14:nvPr/>
              </p14:nvContentPartPr>
              <p14:xfrm>
                <a:off x="7742608" y="4388150"/>
                <a:ext cx="232920" cy="225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2D8D7A-7A64-9B41-5359-B7F605AEED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4608" y="4370150"/>
                  <a:ext cx="268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0892A4-9E12-C514-9AFE-73AE38B92B1D}"/>
                    </a:ext>
                  </a:extLst>
                </p14:cNvPr>
                <p14:cNvContentPartPr/>
                <p14:nvPr/>
              </p14:nvContentPartPr>
              <p14:xfrm>
                <a:off x="7841968" y="4473830"/>
                <a:ext cx="189720" cy="7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0892A4-9E12-C514-9AFE-73AE38B92B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23968" y="4455830"/>
                  <a:ext cx="225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D290B8-C7B2-5926-02B9-C50316A49094}"/>
                    </a:ext>
                  </a:extLst>
                </p14:cNvPr>
                <p14:cNvContentPartPr/>
                <p14:nvPr/>
              </p14:nvContentPartPr>
              <p14:xfrm>
                <a:off x="8168128" y="4526390"/>
                <a:ext cx="73800" cy="2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D290B8-C7B2-5926-02B9-C50316A490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0128" y="4508750"/>
                  <a:ext cx="109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ECAF6E-63D3-4AB4-C75D-8FD0E5000FB8}"/>
                    </a:ext>
                  </a:extLst>
                </p14:cNvPr>
                <p14:cNvContentPartPr/>
                <p14:nvPr/>
              </p14:nvContentPartPr>
              <p14:xfrm>
                <a:off x="8103328" y="4628270"/>
                <a:ext cx="90360" cy="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ECAF6E-63D3-4AB4-C75D-8FD0E5000F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85328" y="4610270"/>
                  <a:ext cx="12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CFE0C9-6D64-FAE4-850A-5AAC2EA09F69}"/>
                    </a:ext>
                  </a:extLst>
                </p14:cNvPr>
                <p14:cNvContentPartPr/>
                <p14:nvPr/>
              </p14:nvContentPartPr>
              <p14:xfrm>
                <a:off x="8240128" y="4339190"/>
                <a:ext cx="118800" cy="80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CFE0C9-6D64-FAE4-850A-5AAC2EA09F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22128" y="4321190"/>
                  <a:ext cx="1544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FA6FB3-224D-4E2F-1766-0BF070008822}"/>
                    </a:ext>
                  </a:extLst>
                </p14:cNvPr>
                <p14:cNvContentPartPr/>
                <p14:nvPr/>
              </p14:nvContentPartPr>
              <p14:xfrm>
                <a:off x="8199448" y="4382030"/>
                <a:ext cx="3929400" cy="78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FA6FB3-224D-4E2F-1766-0BF0700088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1448" y="4364030"/>
                  <a:ext cx="3965040" cy="82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373312-6AA5-EE02-E593-4CF91767E5F7}"/>
              </a:ext>
            </a:extLst>
          </p:cNvPr>
          <p:cNvGrpSpPr/>
          <p:nvPr/>
        </p:nvGrpSpPr>
        <p:grpSpPr>
          <a:xfrm>
            <a:off x="1786555" y="1690688"/>
            <a:ext cx="4901400" cy="1167480"/>
            <a:chOff x="6862408" y="4387614"/>
            <a:chExt cx="4901400" cy="11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8CB357-22C7-CF33-A716-5F0879E323A4}"/>
                    </a:ext>
                  </a:extLst>
                </p14:cNvPr>
                <p14:cNvContentPartPr/>
                <p14:nvPr/>
              </p14:nvContentPartPr>
              <p14:xfrm>
                <a:off x="6950248" y="4390494"/>
                <a:ext cx="206640" cy="25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8CB357-22C7-CF33-A716-5F0879E323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32248" y="4372854"/>
                  <a:ext cx="242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A181B8-88B0-0982-DB88-56F9716429AE}"/>
                    </a:ext>
                  </a:extLst>
                </p14:cNvPr>
                <p14:cNvContentPartPr/>
                <p14:nvPr/>
              </p14:nvContentPartPr>
              <p14:xfrm>
                <a:off x="7525888" y="4400574"/>
                <a:ext cx="9000" cy="162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A181B8-88B0-0982-DB88-56F9716429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07888" y="4382934"/>
                  <a:ext cx="44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660EE1-6790-D2F2-36F7-7A400CA397D1}"/>
                    </a:ext>
                  </a:extLst>
                </p14:cNvPr>
                <p14:cNvContentPartPr/>
                <p14:nvPr/>
              </p14:nvContentPartPr>
              <p14:xfrm>
                <a:off x="7873288" y="4387614"/>
                <a:ext cx="258480" cy="18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660EE1-6790-D2F2-36F7-7A400CA397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55288" y="4369614"/>
                  <a:ext cx="294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1BE44B-D69F-DD9F-9CBE-133CB637B2C8}"/>
                    </a:ext>
                  </a:extLst>
                </p14:cNvPr>
                <p14:cNvContentPartPr/>
                <p14:nvPr/>
              </p14:nvContentPartPr>
              <p14:xfrm>
                <a:off x="8421568" y="4389414"/>
                <a:ext cx="168480" cy="25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1BE44B-D69F-DD9F-9CBE-133CB637B2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03928" y="4371774"/>
                  <a:ext cx="204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59E247-EFD0-BE7C-718B-41BA1202C5CA}"/>
                    </a:ext>
                  </a:extLst>
                </p14:cNvPr>
                <p14:cNvContentPartPr/>
                <p14:nvPr/>
              </p14:nvContentPartPr>
              <p14:xfrm>
                <a:off x="8992168" y="4450614"/>
                <a:ext cx="141480" cy="21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59E247-EFD0-BE7C-718B-41BA1202C5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4168" y="4432974"/>
                  <a:ext cx="177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D7BCE1-184C-AF98-274D-F4AB32BC5CF5}"/>
                    </a:ext>
                  </a:extLst>
                </p14:cNvPr>
                <p14:cNvContentPartPr/>
                <p14:nvPr/>
              </p14:nvContentPartPr>
              <p14:xfrm>
                <a:off x="9431728" y="4450254"/>
                <a:ext cx="140760" cy="23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D7BCE1-184C-AF98-274D-F4AB32BC5C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14088" y="4432614"/>
                  <a:ext cx="176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B7D18B-24F6-B97E-73D2-44525D1FD70E}"/>
                    </a:ext>
                  </a:extLst>
                </p14:cNvPr>
                <p14:cNvContentPartPr/>
                <p14:nvPr/>
              </p14:nvContentPartPr>
              <p14:xfrm>
                <a:off x="9847888" y="4471134"/>
                <a:ext cx="138600" cy="21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B7D18B-24F6-B97E-73D2-44525D1FD7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29888" y="4453134"/>
                  <a:ext cx="174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C781EC-EDEA-B039-0B41-2AB7CF94B237}"/>
                    </a:ext>
                  </a:extLst>
                </p14:cNvPr>
                <p14:cNvContentPartPr/>
                <p14:nvPr/>
              </p14:nvContentPartPr>
              <p14:xfrm>
                <a:off x="10302928" y="4470054"/>
                <a:ext cx="129960" cy="24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C781EC-EDEA-B039-0B41-2AB7CF94B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84928" y="4452054"/>
                  <a:ext cx="165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0A9B1C-F7B6-458D-83D2-33D79DA92D93}"/>
                    </a:ext>
                  </a:extLst>
                </p14:cNvPr>
                <p14:cNvContentPartPr/>
                <p14:nvPr/>
              </p14:nvContentPartPr>
              <p14:xfrm>
                <a:off x="10293928" y="4591014"/>
                <a:ext cx="118800" cy="1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0A9B1C-F7B6-458D-83D2-33D79DA92D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76288" y="4573014"/>
                  <a:ext cx="154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000081-9EB2-093E-18D7-2A25D0512D28}"/>
                    </a:ext>
                  </a:extLst>
                </p14:cNvPr>
                <p14:cNvContentPartPr/>
                <p14:nvPr/>
              </p14:nvContentPartPr>
              <p14:xfrm>
                <a:off x="10723768" y="4527654"/>
                <a:ext cx="164160" cy="23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000081-9EB2-093E-18D7-2A25D0512D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06128" y="4510014"/>
                  <a:ext cx="199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177F23-9ADA-0C3A-15A1-2D6D038A3C8E}"/>
                    </a:ext>
                  </a:extLst>
                </p14:cNvPr>
                <p14:cNvContentPartPr/>
                <p14:nvPr/>
              </p14:nvContentPartPr>
              <p14:xfrm>
                <a:off x="11089528" y="4559334"/>
                <a:ext cx="149400" cy="22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177F23-9ADA-0C3A-15A1-2D6D038A3C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71888" y="4541334"/>
                  <a:ext cx="18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570262-2FD5-DC74-7B14-91E4159339DE}"/>
                    </a:ext>
                  </a:extLst>
                </p14:cNvPr>
                <p14:cNvContentPartPr/>
                <p14:nvPr/>
              </p14:nvContentPartPr>
              <p14:xfrm>
                <a:off x="11393368" y="4603254"/>
                <a:ext cx="69120" cy="17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570262-2FD5-DC74-7B14-91E4159339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75728" y="4585254"/>
                  <a:ext cx="104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C1DF09-EC2E-F325-E9B5-33881B41D802}"/>
                    </a:ext>
                  </a:extLst>
                </p14:cNvPr>
                <p14:cNvContentPartPr/>
                <p14:nvPr/>
              </p14:nvContentPartPr>
              <p14:xfrm>
                <a:off x="11582008" y="4615854"/>
                <a:ext cx="174240" cy="18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C1DF09-EC2E-F325-E9B5-33881B41D8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64008" y="4598214"/>
                  <a:ext cx="209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7A77AD-EAD6-24CC-8530-F836370141ED}"/>
                    </a:ext>
                  </a:extLst>
                </p14:cNvPr>
                <p14:cNvContentPartPr/>
                <p14:nvPr/>
              </p14:nvContentPartPr>
              <p14:xfrm>
                <a:off x="10367728" y="4834734"/>
                <a:ext cx="1396080" cy="72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7A77AD-EAD6-24CC-8530-F836370141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49728" y="4816734"/>
                  <a:ext cx="143172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C3DCDF-1F3D-AF93-0BD9-ED6A691E9C64}"/>
                    </a:ext>
                  </a:extLst>
                </p14:cNvPr>
                <p14:cNvContentPartPr/>
                <p14:nvPr/>
              </p14:nvContentPartPr>
              <p14:xfrm>
                <a:off x="7173448" y="4669494"/>
                <a:ext cx="102600" cy="74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C3DCDF-1F3D-AF93-0BD9-ED6A691E9C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55448" y="4651854"/>
                  <a:ext cx="1382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282618-8456-A2B3-DEEA-2016EA55B634}"/>
                    </a:ext>
                  </a:extLst>
                </p14:cNvPr>
                <p14:cNvContentPartPr/>
                <p14:nvPr/>
              </p14:nvContentPartPr>
              <p14:xfrm>
                <a:off x="7734328" y="4655094"/>
                <a:ext cx="59400" cy="713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282618-8456-A2B3-DEEA-2016EA55B6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6688" y="4637454"/>
                  <a:ext cx="9504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FE6981-B9B6-B78E-7D14-A9263A4D2722}"/>
                    </a:ext>
                  </a:extLst>
                </p14:cNvPr>
                <p14:cNvContentPartPr/>
                <p14:nvPr/>
              </p14:nvContentPartPr>
              <p14:xfrm>
                <a:off x="8203768" y="4687854"/>
                <a:ext cx="45360" cy="64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FE6981-B9B6-B78E-7D14-A9263A4D27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85768" y="4670214"/>
                  <a:ext cx="810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18A338-BD2D-DEB6-F65F-E490763354F6}"/>
                    </a:ext>
                  </a:extLst>
                </p14:cNvPr>
                <p14:cNvContentPartPr/>
                <p14:nvPr/>
              </p14:nvContentPartPr>
              <p14:xfrm>
                <a:off x="8668528" y="4723854"/>
                <a:ext cx="50400" cy="681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18A338-BD2D-DEB6-F65F-E490763354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50888" y="4705854"/>
                  <a:ext cx="860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8AE838-6F36-3BCF-5582-8F6F879F6680}"/>
                    </a:ext>
                  </a:extLst>
                </p14:cNvPr>
                <p14:cNvContentPartPr/>
                <p14:nvPr/>
              </p14:nvContentPartPr>
              <p14:xfrm>
                <a:off x="9208168" y="4732134"/>
                <a:ext cx="69480" cy="70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8AE838-6F36-3BCF-5582-8F6F879F66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90168" y="4714494"/>
                  <a:ext cx="1051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659221-F323-E49E-5E03-81F2397E1D88}"/>
                    </a:ext>
                  </a:extLst>
                </p14:cNvPr>
                <p14:cNvContentPartPr/>
                <p14:nvPr/>
              </p14:nvContentPartPr>
              <p14:xfrm>
                <a:off x="9621448" y="4769214"/>
                <a:ext cx="31320" cy="63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659221-F323-E49E-5E03-81F2397E1D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03448" y="4751574"/>
                  <a:ext cx="6696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6F1340E-3ED9-CA50-B410-CA5210A7D450}"/>
                    </a:ext>
                  </a:extLst>
                </p14:cNvPr>
                <p14:cNvContentPartPr/>
                <p14:nvPr/>
              </p14:nvContentPartPr>
              <p14:xfrm>
                <a:off x="9864448" y="4790454"/>
                <a:ext cx="147960" cy="590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6F1340E-3ED9-CA50-B410-CA5210A7D4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6448" y="4772454"/>
                  <a:ext cx="1836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87A650-A848-DE61-5FFC-1B8C246184EA}"/>
                    </a:ext>
                  </a:extLst>
                </p14:cNvPr>
                <p14:cNvContentPartPr/>
                <p14:nvPr/>
              </p14:nvContentPartPr>
              <p14:xfrm>
                <a:off x="10715128" y="4861014"/>
                <a:ext cx="114120" cy="68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87A650-A848-DE61-5FFC-1B8C246184E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97128" y="4843374"/>
                  <a:ext cx="14976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1CEF9C-BB2F-48D3-F1D7-75A23155318E}"/>
                    </a:ext>
                  </a:extLst>
                </p14:cNvPr>
                <p14:cNvContentPartPr/>
                <p14:nvPr/>
              </p14:nvContentPartPr>
              <p14:xfrm>
                <a:off x="11116528" y="4933014"/>
                <a:ext cx="97200" cy="554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1CEF9C-BB2F-48D3-F1D7-75A2315531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98888" y="4915374"/>
                  <a:ext cx="1328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097C6F-FD25-DAA0-E400-8359A7A36A33}"/>
                    </a:ext>
                  </a:extLst>
                </p14:cNvPr>
                <p14:cNvContentPartPr/>
                <p14:nvPr/>
              </p14:nvContentPartPr>
              <p14:xfrm>
                <a:off x="6862408" y="4934454"/>
                <a:ext cx="170640" cy="222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097C6F-FD25-DAA0-E400-8359A7A36A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44408" y="4916454"/>
                  <a:ext cx="206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AF790A-6492-2F77-E103-1B14ADAB32EE}"/>
                    </a:ext>
                  </a:extLst>
                </p14:cNvPr>
                <p14:cNvContentPartPr/>
                <p14:nvPr/>
              </p14:nvContentPartPr>
              <p14:xfrm>
                <a:off x="7416088" y="4897734"/>
                <a:ext cx="229320" cy="25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AF790A-6492-2F77-E103-1B14ADAB32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98448" y="4880094"/>
                  <a:ext cx="264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20F1100-D02E-18FC-71A4-A08338BF5870}"/>
                    </a:ext>
                  </a:extLst>
                </p14:cNvPr>
                <p14:cNvContentPartPr/>
                <p14:nvPr/>
              </p14:nvContentPartPr>
              <p14:xfrm>
                <a:off x="7957168" y="4920054"/>
                <a:ext cx="69840" cy="308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20F1100-D02E-18FC-71A4-A08338BF58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39168" y="4902054"/>
                  <a:ext cx="1054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A99B49-5EE5-364D-598C-D9775D3D80CF}"/>
                    </a:ext>
                  </a:extLst>
                </p14:cNvPr>
                <p14:cNvContentPartPr/>
                <p14:nvPr/>
              </p14:nvContentPartPr>
              <p14:xfrm>
                <a:off x="8875168" y="5009334"/>
                <a:ext cx="129960" cy="22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A99B49-5EE5-364D-598C-D9775D3D80C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57168" y="4991694"/>
                  <a:ext cx="165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8798E1-EFF5-27E5-32E5-8D43D960A029}"/>
                    </a:ext>
                  </a:extLst>
                </p14:cNvPr>
                <p14:cNvContentPartPr/>
                <p14:nvPr/>
              </p14:nvContentPartPr>
              <p14:xfrm>
                <a:off x="9390328" y="5034174"/>
                <a:ext cx="155160" cy="201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8798E1-EFF5-27E5-32E5-8D43D960A0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72688" y="5016534"/>
                  <a:ext cx="190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CF7762-E54E-5E77-AAFE-89985FEC2F9F}"/>
                    </a:ext>
                  </a:extLst>
                </p14:cNvPr>
                <p14:cNvContentPartPr/>
                <p14:nvPr/>
              </p14:nvContentPartPr>
              <p14:xfrm>
                <a:off x="9750328" y="5029494"/>
                <a:ext cx="110880" cy="152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CF7762-E54E-5E77-AAFE-89985FEC2F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32688" y="5011494"/>
                  <a:ext cx="14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308A00-24D5-E903-98E0-2C8AF0D66A30}"/>
                    </a:ext>
                  </a:extLst>
                </p14:cNvPr>
                <p14:cNvContentPartPr/>
                <p14:nvPr/>
              </p14:nvContentPartPr>
              <p14:xfrm>
                <a:off x="10125088" y="5138574"/>
                <a:ext cx="131760" cy="187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308A00-24D5-E903-98E0-2C8AF0D66A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07448" y="5120574"/>
                  <a:ext cx="16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1743E0-DD45-8A01-01A3-15680D310E90}"/>
                    </a:ext>
                  </a:extLst>
                </p14:cNvPr>
                <p14:cNvContentPartPr/>
                <p14:nvPr/>
              </p14:nvContentPartPr>
              <p14:xfrm>
                <a:off x="10452688" y="5191854"/>
                <a:ext cx="120240" cy="141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1743E0-DD45-8A01-01A3-15680D310E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35048" y="5173854"/>
                  <a:ext cx="155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C41F20-C31A-0CD2-8978-275E6F69C590}"/>
                    </a:ext>
                  </a:extLst>
                </p14:cNvPr>
                <p14:cNvContentPartPr/>
                <p14:nvPr/>
              </p14:nvContentPartPr>
              <p14:xfrm>
                <a:off x="10743568" y="5204454"/>
                <a:ext cx="140040" cy="136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C41F20-C31A-0CD2-8978-275E6F69C5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25568" y="5186454"/>
                  <a:ext cx="17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DE1E74-84AC-9F93-E640-C980B1E38273}"/>
                    </a:ext>
                  </a:extLst>
                </p14:cNvPr>
                <p14:cNvContentPartPr/>
                <p14:nvPr/>
              </p14:nvContentPartPr>
              <p14:xfrm>
                <a:off x="11304088" y="5218854"/>
                <a:ext cx="125280" cy="17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DE1E74-84AC-9F93-E640-C980B1E382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86448" y="5201214"/>
                  <a:ext cx="160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5A63F2-1053-9DB6-ECF8-FD54B99B264D}"/>
                    </a:ext>
                  </a:extLst>
                </p14:cNvPr>
                <p14:cNvContentPartPr/>
                <p14:nvPr/>
              </p14:nvContentPartPr>
              <p14:xfrm>
                <a:off x="11284648" y="5407134"/>
                <a:ext cx="220320" cy="1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5A63F2-1053-9DB6-ECF8-FD54B99B26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66648" y="5389494"/>
                  <a:ext cx="2559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D3BC14-712A-9DF6-3398-CB1B3D6182EF}"/>
              </a:ext>
            </a:extLst>
          </p:cNvPr>
          <p:cNvGrpSpPr/>
          <p:nvPr/>
        </p:nvGrpSpPr>
        <p:grpSpPr>
          <a:xfrm>
            <a:off x="779848" y="3440630"/>
            <a:ext cx="1104840" cy="350280"/>
            <a:chOff x="779848" y="3440630"/>
            <a:chExt cx="110484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386CAA-9ACE-D0CB-7439-A368C18EEBBE}"/>
                    </a:ext>
                  </a:extLst>
                </p14:cNvPr>
                <p14:cNvContentPartPr/>
                <p14:nvPr/>
              </p14:nvContentPartPr>
              <p14:xfrm>
                <a:off x="892888" y="363395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386CAA-9ACE-D0CB-7439-A368C18EEB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5248" y="36159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2E9EDF-1F0C-4C28-BEF0-50CC39C918EE}"/>
                    </a:ext>
                  </a:extLst>
                </p14:cNvPr>
                <p14:cNvContentPartPr/>
                <p14:nvPr/>
              </p14:nvContentPartPr>
              <p14:xfrm>
                <a:off x="779848" y="3596870"/>
                <a:ext cx="113400" cy="194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2E9EDF-1F0C-4C28-BEF0-50CC39C918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2208" y="3578870"/>
                  <a:ext cx="149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90D2165-1AA3-7C75-6CA6-6871ED9CD7CD}"/>
                    </a:ext>
                  </a:extLst>
                </p14:cNvPr>
                <p14:cNvContentPartPr/>
                <p14:nvPr/>
              </p14:nvContentPartPr>
              <p14:xfrm>
                <a:off x="1003768" y="3610190"/>
                <a:ext cx="145800" cy="149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90D2165-1AA3-7C75-6CA6-6871ED9CD7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5768" y="3592550"/>
                  <a:ext cx="181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975E7C-7C47-F85C-9C37-8503EA3406B2}"/>
                    </a:ext>
                  </a:extLst>
                </p14:cNvPr>
                <p14:cNvContentPartPr/>
                <p14:nvPr/>
              </p14:nvContentPartPr>
              <p14:xfrm>
                <a:off x="1210048" y="3614510"/>
                <a:ext cx="109440" cy="134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975E7C-7C47-F85C-9C37-8503EA3406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2048" y="3596510"/>
                  <a:ext cx="145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376D6E-AD88-306F-727B-B50B189AD383}"/>
                    </a:ext>
                  </a:extLst>
                </p14:cNvPr>
                <p14:cNvContentPartPr/>
                <p14:nvPr/>
              </p14:nvContentPartPr>
              <p14:xfrm>
                <a:off x="1376728" y="3632150"/>
                <a:ext cx="84600" cy="85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376D6E-AD88-306F-727B-B50B189AD3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58728" y="3614510"/>
                  <a:ext cx="120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951E41-785E-235B-9426-33AA9061184D}"/>
                    </a:ext>
                  </a:extLst>
                </p14:cNvPr>
                <p14:cNvContentPartPr/>
                <p14:nvPr/>
              </p14:nvContentPartPr>
              <p14:xfrm>
                <a:off x="1535488" y="3602630"/>
                <a:ext cx="120600" cy="16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951E41-785E-235B-9426-33AA906118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17848" y="3584990"/>
                  <a:ext cx="156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7A449C-7F58-DE25-7767-52990391AE6A}"/>
                    </a:ext>
                  </a:extLst>
                </p14:cNvPr>
                <p14:cNvContentPartPr/>
                <p14:nvPr/>
              </p14:nvContentPartPr>
              <p14:xfrm>
                <a:off x="1723768" y="3440630"/>
                <a:ext cx="160920" cy="306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7A449C-7F58-DE25-7767-52990391AE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06128" y="3422630"/>
                  <a:ext cx="1965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5094E5-3396-D09E-0EFC-AAEACC958D28}"/>
              </a:ext>
            </a:extLst>
          </p:cNvPr>
          <p:cNvGrpSpPr/>
          <p:nvPr/>
        </p:nvGrpSpPr>
        <p:grpSpPr>
          <a:xfrm>
            <a:off x="2178448" y="3240110"/>
            <a:ext cx="1096920" cy="1062720"/>
            <a:chOff x="2178448" y="3240110"/>
            <a:chExt cx="1096920" cy="10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36CA93-5479-3EE4-AD1F-C0DA1F4C2C06}"/>
                    </a:ext>
                  </a:extLst>
                </p14:cNvPr>
                <p14:cNvContentPartPr/>
                <p14:nvPr/>
              </p14:nvContentPartPr>
              <p14:xfrm>
                <a:off x="2178448" y="3240110"/>
                <a:ext cx="475200" cy="1062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36CA93-5479-3EE4-AD1F-C0DA1F4C2C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60448" y="3222110"/>
                  <a:ext cx="510840" cy="10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3953C5-B943-F9D5-4DE2-5822E425B457}"/>
                    </a:ext>
                  </a:extLst>
                </p14:cNvPr>
                <p14:cNvContentPartPr/>
                <p14:nvPr/>
              </p14:nvContentPartPr>
              <p14:xfrm>
                <a:off x="2742208" y="3602270"/>
                <a:ext cx="155160" cy="235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3953C5-B943-F9D5-4DE2-5822E425B4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24568" y="3584270"/>
                  <a:ext cx="190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CE7148-14A9-7470-FB8B-A2CB23E086E0}"/>
                    </a:ext>
                  </a:extLst>
                </p14:cNvPr>
                <p14:cNvContentPartPr/>
                <p14:nvPr/>
              </p14:nvContentPartPr>
              <p14:xfrm>
                <a:off x="2743648" y="3658430"/>
                <a:ext cx="201960" cy="124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CE7148-14A9-7470-FB8B-A2CB23E086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26008" y="3640430"/>
                  <a:ext cx="237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12D903-14DE-59F2-39C0-9E0E4BCB34C8}"/>
                    </a:ext>
                  </a:extLst>
                </p14:cNvPr>
                <p14:cNvContentPartPr/>
                <p14:nvPr/>
              </p14:nvContentPartPr>
              <p14:xfrm>
                <a:off x="3107608" y="3247670"/>
                <a:ext cx="167760" cy="748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12D903-14DE-59F2-39C0-9E0E4BCB34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89608" y="3230030"/>
                  <a:ext cx="203400" cy="78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83F59A-02B6-3343-C7CF-5D7C155FB8A9}"/>
              </a:ext>
            </a:extLst>
          </p:cNvPr>
          <p:cNvGrpSpPr/>
          <p:nvPr/>
        </p:nvGrpSpPr>
        <p:grpSpPr>
          <a:xfrm>
            <a:off x="3631768" y="3603710"/>
            <a:ext cx="106920" cy="282600"/>
            <a:chOff x="3631768" y="3603710"/>
            <a:chExt cx="10692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7E62A8-17FA-6784-46A4-48CE714FE580}"/>
                    </a:ext>
                  </a:extLst>
                </p14:cNvPr>
                <p14:cNvContentPartPr/>
                <p14:nvPr/>
              </p14:nvContentPartPr>
              <p14:xfrm>
                <a:off x="3631768" y="3603710"/>
                <a:ext cx="29880" cy="69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7E62A8-17FA-6784-46A4-48CE714FE5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14128" y="3585710"/>
                  <a:ext cx="65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2025ED-57CF-CFEE-A88A-320EF6E282F9}"/>
                    </a:ext>
                  </a:extLst>
                </p14:cNvPr>
                <p14:cNvContentPartPr/>
                <p14:nvPr/>
              </p14:nvContentPartPr>
              <p14:xfrm>
                <a:off x="3656968" y="3798110"/>
                <a:ext cx="81720" cy="88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2025ED-57CF-CFEE-A88A-320EF6E282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39328" y="3780110"/>
                  <a:ext cx="1173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02C19BE-B7B1-7203-77AB-1D7B58558967}"/>
              </a:ext>
            </a:extLst>
          </p:cNvPr>
          <p:cNvGrpSpPr/>
          <p:nvPr/>
        </p:nvGrpSpPr>
        <p:grpSpPr>
          <a:xfrm>
            <a:off x="2722048" y="4006550"/>
            <a:ext cx="137520" cy="100440"/>
            <a:chOff x="2722048" y="4006550"/>
            <a:chExt cx="137520" cy="1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2A303D-2354-D87F-5724-A2A2A6ECB331}"/>
                    </a:ext>
                  </a:extLst>
                </p14:cNvPr>
                <p14:cNvContentPartPr/>
                <p14:nvPr/>
              </p14:nvContentPartPr>
              <p14:xfrm>
                <a:off x="2733568" y="4006550"/>
                <a:ext cx="91440" cy="23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2A303D-2354-D87F-5724-A2A2A6ECB3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15568" y="3988550"/>
                  <a:ext cx="127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4269C8-8187-4BC5-7040-15FF08369A65}"/>
                    </a:ext>
                  </a:extLst>
                </p14:cNvPr>
                <p14:cNvContentPartPr/>
                <p14:nvPr/>
              </p14:nvContentPartPr>
              <p14:xfrm>
                <a:off x="2722048" y="4096910"/>
                <a:ext cx="137520" cy="10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4269C8-8187-4BC5-7040-15FF08369A6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04408" y="4078910"/>
                  <a:ext cx="1731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B2900CE-D0A4-A4B9-3ED5-C78C4AB530B2}"/>
              </a:ext>
            </a:extLst>
          </p:cNvPr>
          <p:cNvGrpSpPr/>
          <p:nvPr/>
        </p:nvGrpSpPr>
        <p:grpSpPr>
          <a:xfrm>
            <a:off x="1703248" y="4582910"/>
            <a:ext cx="1627560" cy="342360"/>
            <a:chOff x="1703248" y="4582910"/>
            <a:chExt cx="162756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88B54F-F926-BF70-096C-AC260E46E596}"/>
                    </a:ext>
                  </a:extLst>
                </p14:cNvPr>
                <p14:cNvContentPartPr/>
                <p14:nvPr/>
              </p14:nvContentPartPr>
              <p14:xfrm>
                <a:off x="1703248" y="4771910"/>
                <a:ext cx="273240" cy="29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88B54F-F926-BF70-096C-AC260E46E5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85248" y="4754270"/>
                  <a:ext cx="308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10855C-5C7A-5485-126D-DF32DFB9E7FF}"/>
                    </a:ext>
                  </a:extLst>
                </p14:cNvPr>
                <p14:cNvContentPartPr/>
                <p14:nvPr/>
              </p14:nvContentPartPr>
              <p14:xfrm>
                <a:off x="1916728" y="4695590"/>
                <a:ext cx="101520" cy="229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10855C-5C7A-5485-126D-DF32DFB9E7F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99088" y="4677590"/>
                  <a:ext cx="137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256B06-8D36-11A3-8248-37C87CD784B4}"/>
                    </a:ext>
                  </a:extLst>
                </p14:cNvPr>
                <p14:cNvContentPartPr/>
                <p14:nvPr/>
              </p14:nvContentPartPr>
              <p14:xfrm>
                <a:off x="2216248" y="4722590"/>
                <a:ext cx="159120" cy="121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256B06-8D36-11A3-8248-37C87CD784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98608" y="4704950"/>
                  <a:ext cx="194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217F982-4743-A54B-3F94-5FF188B2F26F}"/>
                    </a:ext>
                  </a:extLst>
                </p14:cNvPr>
                <p14:cNvContentPartPr/>
                <p14:nvPr/>
              </p14:nvContentPartPr>
              <p14:xfrm>
                <a:off x="2472568" y="4661750"/>
                <a:ext cx="26640" cy="180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217F982-4743-A54B-3F94-5FF188B2F2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54568" y="4644110"/>
                  <a:ext cx="62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C94CB3-D3F8-3CC6-2119-EC8CC4AFA38C}"/>
                    </a:ext>
                  </a:extLst>
                </p14:cNvPr>
                <p14:cNvContentPartPr/>
                <p14:nvPr/>
              </p14:nvContentPartPr>
              <p14:xfrm>
                <a:off x="2617288" y="4582910"/>
                <a:ext cx="673920" cy="276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C94CB3-D3F8-3CC6-2119-EC8CC4AFA3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9288" y="4564910"/>
                  <a:ext cx="709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B1AE87-A766-DBC2-26CF-158AE20D41B4}"/>
                    </a:ext>
                  </a:extLst>
                </p14:cNvPr>
                <p14:cNvContentPartPr/>
                <p14:nvPr/>
              </p14:nvContentPartPr>
              <p14:xfrm>
                <a:off x="3165208" y="4667870"/>
                <a:ext cx="165600" cy="123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B1AE87-A766-DBC2-26CF-158AE20D41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47208" y="4650230"/>
                  <a:ext cx="2012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79B52C-28D5-B5B9-5A78-79727716A764}"/>
              </a:ext>
            </a:extLst>
          </p:cNvPr>
          <p:cNvGrpSpPr/>
          <p:nvPr/>
        </p:nvGrpSpPr>
        <p:grpSpPr>
          <a:xfrm>
            <a:off x="3695488" y="4567430"/>
            <a:ext cx="284040" cy="201600"/>
            <a:chOff x="3695488" y="4567430"/>
            <a:chExt cx="28404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639D77-C22A-6118-A3FB-41B6F354E77F}"/>
                    </a:ext>
                  </a:extLst>
                </p14:cNvPr>
                <p14:cNvContentPartPr/>
                <p14:nvPr/>
              </p14:nvContentPartPr>
              <p14:xfrm>
                <a:off x="3695488" y="4608830"/>
                <a:ext cx="158760" cy="160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639D77-C22A-6118-A3FB-41B6F354E7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77488" y="4591190"/>
                  <a:ext cx="194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7679CC-BABC-A261-BBD7-2DBDE2CD7B9E}"/>
                    </a:ext>
                  </a:extLst>
                </p14:cNvPr>
                <p14:cNvContentPartPr/>
                <p14:nvPr/>
              </p14:nvContentPartPr>
              <p14:xfrm>
                <a:off x="3903568" y="4567430"/>
                <a:ext cx="75960" cy="182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7679CC-BABC-A261-BBD7-2DBDE2CD7B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85568" y="4549790"/>
                  <a:ext cx="11160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6AF304E-00E0-879D-DA16-E550E418E4E5}"/>
              </a:ext>
            </a:extLst>
          </p:cNvPr>
          <p:cNvGrpSpPr/>
          <p:nvPr/>
        </p:nvGrpSpPr>
        <p:grpSpPr>
          <a:xfrm>
            <a:off x="4295968" y="4465550"/>
            <a:ext cx="528840" cy="232920"/>
            <a:chOff x="4295968" y="4465550"/>
            <a:chExt cx="5288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28A1F0-DEC3-DD1E-DA08-7837D411BE79}"/>
                    </a:ext>
                  </a:extLst>
                </p14:cNvPr>
                <p14:cNvContentPartPr/>
                <p14:nvPr/>
              </p14:nvContentPartPr>
              <p14:xfrm>
                <a:off x="4309288" y="4465550"/>
                <a:ext cx="45720" cy="227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28A1F0-DEC3-DD1E-DA08-7837D411BE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91648" y="4447550"/>
                  <a:ext cx="81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677E12B-B707-160E-6FB8-45BFE89EC36B}"/>
                    </a:ext>
                  </a:extLst>
                </p14:cNvPr>
                <p14:cNvContentPartPr/>
                <p14:nvPr/>
              </p14:nvContentPartPr>
              <p14:xfrm>
                <a:off x="4295968" y="4470950"/>
                <a:ext cx="528840" cy="227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677E12B-B707-160E-6FB8-45BFE89EC3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78328" y="4452950"/>
                  <a:ext cx="56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3BF4D8-E207-FF13-6DED-754E9C5B98BA}"/>
              </a:ext>
            </a:extLst>
          </p:cNvPr>
          <p:cNvGrpSpPr/>
          <p:nvPr/>
        </p:nvGrpSpPr>
        <p:grpSpPr>
          <a:xfrm>
            <a:off x="5095528" y="4329470"/>
            <a:ext cx="979200" cy="235080"/>
            <a:chOff x="5095528" y="4329470"/>
            <a:chExt cx="97920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2D2901-4DB0-25E2-761A-9DA2C9A31E0A}"/>
                    </a:ext>
                  </a:extLst>
                </p14:cNvPr>
                <p14:cNvContentPartPr/>
                <p14:nvPr/>
              </p14:nvContentPartPr>
              <p14:xfrm>
                <a:off x="5095528" y="4355750"/>
                <a:ext cx="15120" cy="204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2D2901-4DB0-25E2-761A-9DA2C9A31E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77888" y="4338110"/>
                  <a:ext cx="50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DC6629-A72B-2117-90E2-6DBBAD71BF17}"/>
                    </a:ext>
                  </a:extLst>
                </p14:cNvPr>
                <p14:cNvContentPartPr/>
                <p14:nvPr/>
              </p14:nvContentPartPr>
              <p14:xfrm>
                <a:off x="5189488" y="4470590"/>
                <a:ext cx="119880" cy="93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DC6629-A72B-2117-90E2-6DBBAD71BF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71488" y="4452950"/>
                  <a:ext cx="155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5355E3E-5077-0C1F-6C61-D481CDDDAC63}"/>
                    </a:ext>
                  </a:extLst>
                </p14:cNvPr>
                <p14:cNvContentPartPr/>
                <p14:nvPr/>
              </p14:nvContentPartPr>
              <p14:xfrm>
                <a:off x="5460568" y="4329470"/>
                <a:ext cx="324720" cy="166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5355E3E-5077-0C1F-6C61-D481CDDDAC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42568" y="4311470"/>
                  <a:ext cx="360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A410897-893A-04E6-008F-A3CD7C16741E}"/>
                    </a:ext>
                  </a:extLst>
                </p14:cNvPr>
                <p14:cNvContentPartPr/>
                <p14:nvPr/>
              </p14:nvContentPartPr>
              <p14:xfrm>
                <a:off x="5852608" y="4364030"/>
                <a:ext cx="136080" cy="141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A410897-893A-04E6-008F-A3CD7C16741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34608" y="4346390"/>
                  <a:ext cx="171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471E99-46B3-79C7-3293-893FF3250CB1}"/>
                    </a:ext>
                  </a:extLst>
                </p14:cNvPr>
                <p14:cNvContentPartPr/>
                <p14:nvPr/>
              </p14:nvContentPartPr>
              <p14:xfrm>
                <a:off x="5883928" y="4401830"/>
                <a:ext cx="190800" cy="123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471E99-46B3-79C7-3293-893FF3250C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66288" y="4383830"/>
                  <a:ext cx="22644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66066EC-D518-F6AB-98C7-D17EB84FBA26}"/>
              </a:ext>
            </a:extLst>
          </p:cNvPr>
          <p:cNvGrpSpPr/>
          <p:nvPr/>
        </p:nvGrpSpPr>
        <p:grpSpPr>
          <a:xfrm>
            <a:off x="6425728" y="4083230"/>
            <a:ext cx="3596760" cy="734400"/>
            <a:chOff x="6425728" y="4083230"/>
            <a:chExt cx="3596760" cy="7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C5AE53-E0D3-216C-A9CA-458097B9F1C7}"/>
                    </a:ext>
                  </a:extLst>
                </p14:cNvPr>
                <p14:cNvContentPartPr/>
                <p14:nvPr/>
              </p14:nvContentPartPr>
              <p14:xfrm>
                <a:off x="6425728" y="4393550"/>
                <a:ext cx="429480" cy="176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C5AE53-E0D3-216C-A9CA-458097B9F1C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08088" y="4375910"/>
                  <a:ext cx="465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82F5DDF-EE8C-8FD8-2445-49714CC9C204}"/>
                    </a:ext>
                  </a:extLst>
                </p14:cNvPr>
                <p14:cNvContentPartPr/>
                <p14:nvPr/>
              </p14:nvContentPartPr>
              <p14:xfrm>
                <a:off x="6895168" y="4374830"/>
                <a:ext cx="238320" cy="114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82F5DDF-EE8C-8FD8-2445-49714CC9C2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77168" y="4356830"/>
                  <a:ext cx="273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8B7483-F94A-A8D1-8941-753B96EC5EDF}"/>
                    </a:ext>
                  </a:extLst>
                </p14:cNvPr>
                <p14:cNvContentPartPr/>
                <p14:nvPr/>
              </p14:nvContentPartPr>
              <p14:xfrm>
                <a:off x="7179208" y="4196630"/>
                <a:ext cx="159840" cy="251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8B7483-F94A-A8D1-8941-753B96EC5E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61568" y="4178990"/>
                  <a:ext cx="195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F12BCB2-C26A-8894-E447-8A37B73CEE6C}"/>
                    </a:ext>
                  </a:extLst>
                </p14:cNvPr>
                <p14:cNvContentPartPr/>
                <p14:nvPr/>
              </p14:nvContentPartPr>
              <p14:xfrm>
                <a:off x="7325728" y="4290950"/>
                <a:ext cx="221040" cy="141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F12BCB2-C26A-8894-E447-8A37B73CEE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07728" y="4273310"/>
                  <a:ext cx="256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D93C095-2EE2-F4E1-A617-275FC7DCF0BC}"/>
                    </a:ext>
                  </a:extLst>
                </p14:cNvPr>
                <p14:cNvContentPartPr/>
                <p14:nvPr/>
              </p14:nvContentPartPr>
              <p14:xfrm>
                <a:off x="7657288" y="4290230"/>
                <a:ext cx="109800" cy="137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D93C095-2EE2-F4E1-A617-275FC7DCF0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39648" y="4272230"/>
                  <a:ext cx="145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92F66DA-50CE-7D40-A639-FA3A527C00D1}"/>
                    </a:ext>
                  </a:extLst>
                </p14:cNvPr>
                <p14:cNvContentPartPr/>
                <p14:nvPr/>
              </p14:nvContentPartPr>
              <p14:xfrm>
                <a:off x="8036728" y="4083230"/>
                <a:ext cx="410760" cy="635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92F66DA-50CE-7D40-A639-FA3A527C00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18728" y="4065230"/>
                  <a:ext cx="446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F76AFAE-5A4F-EA64-B96E-75B22E6F8D27}"/>
                    </a:ext>
                  </a:extLst>
                </p14:cNvPr>
                <p14:cNvContentPartPr/>
                <p14:nvPr/>
              </p14:nvContentPartPr>
              <p14:xfrm>
                <a:off x="8765008" y="4267190"/>
                <a:ext cx="138600" cy="292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F76AFAE-5A4F-EA64-B96E-75B22E6F8D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47008" y="4249190"/>
                  <a:ext cx="174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2B6724-C3F4-E3CF-87D9-9C5EDAD6F0BA}"/>
                    </a:ext>
                  </a:extLst>
                </p14:cNvPr>
                <p14:cNvContentPartPr/>
                <p14:nvPr/>
              </p14:nvContentPartPr>
              <p14:xfrm>
                <a:off x="8831608" y="4327310"/>
                <a:ext cx="249480" cy="183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2B6724-C3F4-E3CF-87D9-9C5EDAD6F0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13968" y="4309670"/>
                  <a:ext cx="285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6F1809D-E9CB-4FFD-05FF-DCA9F7160CD5}"/>
                    </a:ext>
                  </a:extLst>
                </p14:cNvPr>
                <p14:cNvContentPartPr/>
                <p14:nvPr/>
              </p14:nvContentPartPr>
              <p14:xfrm>
                <a:off x="8735128" y="4271870"/>
                <a:ext cx="526320" cy="136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6F1809D-E9CB-4FFD-05FF-DCA9F7160CD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17128" y="4253870"/>
                  <a:ext cx="561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583B1EF-3381-3F5F-E63E-8345A85E0C78}"/>
                    </a:ext>
                  </a:extLst>
                </p14:cNvPr>
                <p14:cNvContentPartPr/>
                <p14:nvPr/>
              </p14:nvContentPartPr>
              <p14:xfrm>
                <a:off x="9481768" y="4205630"/>
                <a:ext cx="137160" cy="353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583B1EF-3381-3F5F-E63E-8345A85E0C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63768" y="4187630"/>
                  <a:ext cx="172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87DB1B6-5303-5EE8-2966-E7E2A0FC9D8F}"/>
                    </a:ext>
                  </a:extLst>
                </p14:cNvPr>
                <p14:cNvContentPartPr/>
                <p14:nvPr/>
              </p14:nvContentPartPr>
              <p14:xfrm>
                <a:off x="9458008" y="4371590"/>
                <a:ext cx="564480" cy="446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87DB1B6-5303-5EE8-2966-E7E2A0FC9D8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40008" y="4353950"/>
                  <a:ext cx="600120" cy="48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637B160-DA58-F97E-D423-B2B785391B59}"/>
                  </a:ext>
                </a:extLst>
              </p14:cNvPr>
              <p14:cNvContentPartPr/>
              <p14:nvPr/>
            </p14:nvContentPartPr>
            <p14:xfrm>
              <a:off x="2562928" y="3546110"/>
              <a:ext cx="613080" cy="560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637B160-DA58-F97E-D423-B2B785391B5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544928" y="3528110"/>
                <a:ext cx="648720" cy="59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B710BB2-67EA-D328-CAA8-3F272A43BE84}"/>
              </a:ext>
            </a:extLst>
          </p:cNvPr>
          <p:cNvGrpSpPr/>
          <p:nvPr/>
        </p:nvGrpSpPr>
        <p:grpSpPr>
          <a:xfrm>
            <a:off x="2957848" y="5048750"/>
            <a:ext cx="353160" cy="660600"/>
            <a:chOff x="2957848" y="5048750"/>
            <a:chExt cx="353160" cy="6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F0BFA2C-82BF-0855-38F6-F6B3DB4744E0}"/>
                    </a:ext>
                  </a:extLst>
                </p14:cNvPr>
                <p14:cNvContentPartPr/>
                <p14:nvPr/>
              </p14:nvContentPartPr>
              <p14:xfrm>
                <a:off x="2984488" y="5255390"/>
                <a:ext cx="15120" cy="156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F0BFA2C-82BF-0855-38F6-F6B3DB4744E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66848" y="5237750"/>
                  <a:ext cx="50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0D3722-72CD-7BF3-1E4E-26B4BD7138E0}"/>
                    </a:ext>
                  </a:extLst>
                </p14:cNvPr>
                <p14:cNvContentPartPr/>
                <p14:nvPr/>
              </p14:nvContentPartPr>
              <p14:xfrm>
                <a:off x="2957848" y="5048750"/>
                <a:ext cx="353160" cy="660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0D3722-72CD-7BF3-1E4E-26B4BD7138E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39848" y="5031110"/>
                  <a:ext cx="388800" cy="69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C093F5-24DE-3688-7A63-8DC1DB53D028}"/>
              </a:ext>
            </a:extLst>
          </p:cNvPr>
          <p:cNvGrpSpPr/>
          <p:nvPr/>
        </p:nvGrpSpPr>
        <p:grpSpPr>
          <a:xfrm>
            <a:off x="3781168" y="5016710"/>
            <a:ext cx="1567800" cy="503640"/>
            <a:chOff x="3781168" y="5016710"/>
            <a:chExt cx="156780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520B8F1-69E6-E527-0785-CBFFD45ECAF5}"/>
                    </a:ext>
                  </a:extLst>
                </p14:cNvPr>
                <p14:cNvContentPartPr/>
                <p14:nvPr/>
              </p14:nvContentPartPr>
              <p14:xfrm>
                <a:off x="3827248" y="5194910"/>
                <a:ext cx="111600" cy="325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520B8F1-69E6-E527-0785-CBFFD45ECA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09608" y="5176910"/>
                  <a:ext cx="1472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F44E394-BEEA-E94B-90D8-0332D78FBEBA}"/>
                    </a:ext>
                  </a:extLst>
                </p14:cNvPr>
                <p14:cNvContentPartPr/>
                <p14:nvPr/>
              </p14:nvContentPartPr>
              <p14:xfrm>
                <a:off x="3781168" y="5215070"/>
                <a:ext cx="286200" cy="265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F44E394-BEEA-E94B-90D8-0332D78FBE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63168" y="5197430"/>
                  <a:ext cx="321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19ABA3C-C728-75AE-70D9-4324D019C9E3}"/>
                    </a:ext>
                  </a:extLst>
                </p14:cNvPr>
                <p14:cNvContentPartPr/>
                <p14:nvPr/>
              </p14:nvContentPartPr>
              <p14:xfrm>
                <a:off x="4101928" y="5275910"/>
                <a:ext cx="159480" cy="143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19ABA3C-C728-75AE-70D9-4324D019C9E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84288" y="5258270"/>
                  <a:ext cx="195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E3F4B0-4F0B-CCD2-BF52-8FB6EF882F21}"/>
                    </a:ext>
                  </a:extLst>
                </p14:cNvPr>
                <p14:cNvContentPartPr/>
                <p14:nvPr/>
              </p14:nvContentPartPr>
              <p14:xfrm>
                <a:off x="4358968" y="5202110"/>
                <a:ext cx="249840" cy="261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E3F4B0-4F0B-CCD2-BF52-8FB6EF882F2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40968" y="5184110"/>
                  <a:ext cx="285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E04DE0-8471-52B1-E6AD-CC35903307C0}"/>
                    </a:ext>
                  </a:extLst>
                </p14:cNvPr>
                <p14:cNvContentPartPr/>
                <p14:nvPr/>
              </p14:nvContentPartPr>
              <p14:xfrm>
                <a:off x="4698808" y="5016710"/>
                <a:ext cx="258480" cy="487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E04DE0-8471-52B1-E6AD-CC35903307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1168" y="4998710"/>
                  <a:ext cx="294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AA15559-61FD-1168-6CDA-BA6AC543BF32}"/>
                    </a:ext>
                  </a:extLst>
                </p14:cNvPr>
                <p14:cNvContentPartPr/>
                <p14:nvPr/>
              </p14:nvContentPartPr>
              <p14:xfrm>
                <a:off x="4910488" y="5196710"/>
                <a:ext cx="133200" cy="218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AA15559-61FD-1168-6CDA-BA6AC543BF3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92488" y="5179070"/>
                  <a:ext cx="168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1001DD-5D1A-8C05-0315-8AC1B5EF18E5}"/>
                    </a:ext>
                  </a:extLst>
                </p14:cNvPr>
                <p14:cNvContentPartPr/>
                <p14:nvPr/>
              </p14:nvContentPartPr>
              <p14:xfrm>
                <a:off x="4880248" y="5256110"/>
                <a:ext cx="218880" cy="113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1001DD-5D1A-8C05-0315-8AC1B5EF18E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62248" y="5238110"/>
                  <a:ext cx="254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D593C4-BB91-353B-8CF1-48221305CFB1}"/>
                    </a:ext>
                  </a:extLst>
                </p14:cNvPr>
                <p14:cNvContentPartPr/>
                <p14:nvPr/>
              </p14:nvContentPartPr>
              <p14:xfrm>
                <a:off x="5139808" y="5027150"/>
                <a:ext cx="209160" cy="447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D593C4-BB91-353B-8CF1-48221305CF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22168" y="5009510"/>
                  <a:ext cx="244800" cy="48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CE4FBDA-4B5F-5DFE-D7A8-BE931A7B9493}"/>
              </a:ext>
            </a:extLst>
          </p:cNvPr>
          <p:cNvGrpSpPr/>
          <p:nvPr/>
        </p:nvGrpSpPr>
        <p:grpSpPr>
          <a:xfrm>
            <a:off x="5589088" y="5052350"/>
            <a:ext cx="763920" cy="261720"/>
            <a:chOff x="5589088" y="5052350"/>
            <a:chExt cx="76392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E640AB5-7E70-5AF2-ABF7-FD09E7137F2D}"/>
                    </a:ext>
                  </a:extLst>
                </p14:cNvPr>
                <p14:cNvContentPartPr/>
                <p14:nvPr/>
              </p14:nvContentPartPr>
              <p14:xfrm>
                <a:off x="5597728" y="5161790"/>
                <a:ext cx="127080" cy="21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E640AB5-7E70-5AF2-ABF7-FD09E7137F2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80088" y="5143790"/>
                  <a:ext cx="162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6601645-8CB1-90F8-BAD3-8DDA2BB21ED6}"/>
                    </a:ext>
                  </a:extLst>
                </p14:cNvPr>
                <p14:cNvContentPartPr/>
                <p14:nvPr/>
              </p14:nvContentPartPr>
              <p14:xfrm>
                <a:off x="5589088" y="5296430"/>
                <a:ext cx="98640" cy="17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6601645-8CB1-90F8-BAD3-8DDA2BB21ED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71448" y="5278430"/>
                  <a:ext cx="134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9CBAB8-133A-E6E1-58AA-DC622774AFCD}"/>
                    </a:ext>
                  </a:extLst>
                </p14:cNvPr>
                <p14:cNvContentPartPr/>
                <p14:nvPr/>
              </p14:nvContentPartPr>
              <p14:xfrm>
                <a:off x="5870608" y="5152070"/>
                <a:ext cx="190800" cy="145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9CBAB8-133A-E6E1-58AA-DC622774AF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52608" y="5134430"/>
                  <a:ext cx="226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0B4D8E8-3CA2-7861-4A2E-13BE2958CDE9}"/>
                    </a:ext>
                  </a:extLst>
                </p14:cNvPr>
                <p14:cNvContentPartPr/>
                <p14:nvPr/>
              </p14:nvContentPartPr>
              <p14:xfrm>
                <a:off x="6230248" y="5052350"/>
                <a:ext cx="122760" cy="178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0B4D8E8-3CA2-7861-4A2E-13BE2958CD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12608" y="5034350"/>
                  <a:ext cx="1584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A0D0A99-9E36-BAC3-AD29-AC083D4D8FA1}"/>
                  </a:ext>
                </a:extLst>
              </p14:cNvPr>
              <p14:cNvContentPartPr/>
              <p14:nvPr/>
            </p14:nvContentPartPr>
            <p14:xfrm>
              <a:off x="6612208" y="5091230"/>
              <a:ext cx="25200" cy="198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A0D0A99-9E36-BAC3-AD29-AC083D4D8FA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594208" y="5073590"/>
                <a:ext cx="6084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733120-EDA4-B398-72EF-B08875D88241}"/>
              </a:ext>
            </a:extLst>
          </p:cNvPr>
          <p:cNvGrpSpPr/>
          <p:nvPr/>
        </p:nvGrpSpPr>
        <p:grpSpPr>
          <a:xfrm>
            <a:off x="4648048" y="5729510"/>
            <a:ext cx="889200" cy="226800"/>
            <a:chOff x="4648048" y="5729510"/>
            <a:chExt cx="88920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415C6C-7748-C366-B16B-F7EBCA8053A1}"/>
                    </a:ext>
                  </a:extLst>
                </p14:cNvPr>
                <p14:cNvContentPartPr/>
                <p14:nvPr/>
              </p14:nvContentPartPr>
              <p14:xfrm>
                <a:off x="4648048" y="5799710"/>
                <a:ext cx="92520" cy="156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415C6C-7748-C366-B16B-F7EBCA8053A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30048" y="5781710"/>
                  <a:ext cx="128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64E6F46-648B-3C19-022D-9CB8C9536E24}"/>
                    </a:ext>
                  </a:extLst>
                </p14:cNvPr>
                <p14:cNvContentPartPr/>
                <p14:nvPr/>
              </p14:nvContentPartPr>
              <p14:xfrm>
                <a:off x="4849648" y="5731310"/>
                <a:ext cx="140760" cy="199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64E6F46-648B-3C19-022D-9CB8C9536E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31648" y="5713670"/>
                  <a:ext cx="176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13862DD-8FA3-4295-4D6F-57420D7D734C}"/>
                    </a:ext>
                  </a:extLst>
                </p14:cNvPr>
                <p14:cNvContentPartPr/>
                <p14:nvPr/>
              </p14:nvContentPartPr>
              <p14:xfrm>
                <a:off x="5021008" y="5735270"/>
                <a:ext cx="79560" cy="211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13862DD-8FA3-4295-4D6F-57420D7D73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03368" y="5717630"/>
                  <a:ext cx="115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5C04A52-D176-80CE-F89B-23BBFD6CFBD9}"/>
                    </a:ext>
                  </a:extLst>
                </p14:cNvPr>
                <p14:cNvContentPartPr/>
                <p14:nvPr/>
              </p14:nvContentPartPr>
              <p14:xfrm>
                <a:off x="4955848" y="5733830"/>
                <a:ext cx="385920" cy="185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5C04A52-D176-80CE-F89B-23BBFD6CFBD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37848" y="5716190"/>
                  <a:ext cx="421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8A3105-3B5E-C527-25CF-75BEA7CB7DE0}"/>
                    </a:ext>
                  </a:extLst>
                </p14:cNvPr>
                <p14:cNvContentPartPr/>
                <p14:nvPr/>
              </p14:nvContentPartPr>
              <p14:xfrm>
                <a:off x="5413768" y="5729510"/>
                <a:ext cx="123480" cy="100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8A3105-3B5E-C527-25CF-75BEA7CB7DE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95768" y="5711510"/>
                  <a:ext cx="15912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AB0A84F-A60E-BE0E-A7E0-F9B6DE901896}"/>
              </a:ext>
            </a:extLst>
          </p:cNvPr>
          <p:cNvGrpSpPr/>
          <p:nvPr/>
        </p:nvGrpSpPr>
        <p:grpSpPr>
          <a:xfrm>
            <a:off x="5815528" y="5446550"/>
            <a:ext cx="806760" cy="379080"/>
            <a:chOff x="5815528" y="5446550"/>
            <a:chExt cx="80676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80ED619-C28E-CB02-562E-FD7438FC35B5}"/>
                    </a:ext>
                  </a:extLst>
                </p14:cNvPr>
                <p14:cNvContentPartPr/>
                <p14:nvPr/>
              </p14:nvContentPartPr>
              <p14:xfrm>
                <a:off x="5859088" y="5540150"/>
                <a:ext cx="272520" cy="285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80ED619-C28E-CB02-562E-FD7438FC35B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41448" y="5522150"/>
                  <a:ext cx="308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97AF671-DAAC-B9A0-D55E-9B45AF449224}"/>
                    </a:ext>
                  </a:extLst>
                </p14:cNvPr>
                <p14:cNvContentPartPr/>
                <p14:nvPr/>
              </p14:nvContentPartPr>
              <p14:xfrm>
                <a:off x="5815528" y="5718710"/>
                <a:ext cx="163080" cy="15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97AF671-DAAC-B9A0-D55E-9B45AF44922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97528" y="5700710"/>
                  <a:ext cx="198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A456CC-65F7-5DBA-BB75-210A5A17EB7D}"/>
                    </a:ext>
                  </a:extLst>
                </p14:cNvPr>
                <p14:cNvContentPartPr/>
                <p14:nvPr/>
              </p14:nvContentPartPr>
              <p14:xfrm>
                <a:off x="6062488" y="5603510"/>
                <a:ext cx="203760" cy="110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A456CC-65F7-5DBA-BB75-210A5A17EB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44848" y="5585870"/>
                  <a:ext cx="239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B450B70-7B64-81A0-BC9F-BB1DCEA5F604}"/>
                    </a:ext>
                  </a:extLst>
                </p14:cNvPr>
                <p14:cNvContentPartPr/>
                <p14:nvPr/>
              </p14:nvContentPartPr>
              <p14:xfrm>
                <a:off x="6211168" y="5446550"/>
                <a:ext cx="195840" cy="254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B450B70-7B64-81A0-BC9F-BB1DCEA5F60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93528" y="5428910"/>
                  <a:ext cx="231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89F73D5-076D-AE17-52A0-39E2641CC881}"/>
                    </a:ext>
                  </a:extLst>
                </p14:cNvPr>
                <p14:cNvContentPartPr/>
                <p14:nvPr/>
              </p14:nvContentPartPr>
              <p14:xfrm>
                <a:off x="6517888" y="5529350"/>
                <a:ext cx="104400" cy="174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89F73D5-076D-AE17-52A0-39E2641CC88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99888" y="5511350"/>
                  <a:ext cx="1400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29BD4EB-CC46-9D33-DD1A-A535DF4AA55C}"/>
              </a:ext>
            </a:extLst>
          </p:cNvPr>
          <p:cNvGrpSpPr/>
          <p:nvPr/>
        </p:nvGrpSpPr>
        <p:grpSpPr>
          <a:xfrm>
            <a:off x="4391368" y="6236030"/>
            <a:ext cx="2010240" cy="389160"/>
            <a:chOff x="4391368" y="6236030"/>
            <a:chExt cx="201024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31B651B-6891-1937-E315-5DB658FF81F8}"/>
                    </a:ext>
                  </a:extLst>
                </p14:cNvPr>
                <p14:cNvContentPartPr/>
                <p14:nvPr/>
              </p14:nvContentPartPr>
              <p14:xfrm>
                <a:off x="4391368" y="6477230"/>
                <a:ext cx="69840" cy="147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31B651B-6891-1937-E315-5DB658FF81F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73368" y="6459590"/>
                  <a:ext cx="105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86C287D-89E3-21AD-D0AA-0C701B780AEC}"/>
                    </a:ext>
                  </a:extLst>
                </p14:cNvPr>
                <p14:cNvContentPartPr/>
                <p14:nvPr/>
              </p14:nvContentPartPr>
              <p14:xfrm>
                <a:off x="4545088" y="6365630"/>
                <a:ext cx="230760" cy="244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86C287D-89E3-21AD-D0AA-0C701B780AE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27448" y="6347990"/>
                  <a:ext cx="266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BC4EDDF-7167-6EE7-4069-467B7A670EDF}"/>
                    </a:ext>
                  </a:extLst>
                </p14:cNvPr>
                <p14:cNvContentPartPr/>
                <p14:nvPr/>
              </p14:nvContentPartPr>
              <p14:xfrm>
                <a:off x="4658488" y="6467870"/>
                <a:ext cx="284040" cy="115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BC4EDDF-7167-6EE7-4069-467B7A670E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40488" y="6449870"/>
                  <a:ext cx="319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2DC3198-1E6E-093C-BC71-131B5E3E36EA}"/>
                    </a:ext>
                  </a:extLst>
                </p14:cNvPr>
                <p14:cNvContentPartPr/>
                <p14:nvPr/>
              </p14:nvContentPartPr>
              <p14:xfrm>
                <a:off x="4995808" y="6390830"/>
                <a:ext cx="24480" cy="111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2DC3198-1E6E-093C-BC71-131B5E3E36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78168" y="6372830"/>
                  <a:ext cx="60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143539-2F9B-AC97-FCB3-09010694FFA7}"/>
                    </a:ext>
                  </a:extLst>
                </p14:cNvPr>
                <p14:cNvContentPartPr/>
                <p14:nvPr/>
              </p14:nvContentPartPr>
              <p14:xfrm>
                <a:off x="5078608" y="6236030"/>
                <a:ext cx="734040" cy="308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143539-2F9B-AC97-FCB3-09010694FFA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60968" y="6218390"/>
                  <a:ext cx="769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3D45538-6CC0-0E03-7B50-F2F5A6DE44BC}"/>
                    </a:ext>
                  </a:extLst>
                </p14:cNvPr>
                <p14:cNvContentPartPr/>
                <p14:nvPr/>
              </p14:nvContentPartPr>
              <p14:xfrm>
                <a:off x="5658928" y="6334670"/>
                <a:ext cx="242640" cy="232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3D45538-6CC0-0E03-7B50-F2F5A6DE44B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41288" y="6316670"/>
                  <a:ext cx="278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8F1FD74-4FE1-AC5C-871A-343EA8817548}"/>
                    </a:ext>
                  </a:extLst>
                </p14:cNvPr>
                <p14:cNvContentPartPr/>
                <p14:nvPr/>
              </p14:nvContentPartPr>
              <p14:xfrm>
                <a:off x="5903368" y="6369950"/>
                <a:ext cx="142200" cy="107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8F1FD74-4FE1-AC5C-871A-343EA881754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85728" y="6351950"/>
                  <a:ext cx="177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8439967-AD57-350A-1AED-AB3B4C8F0D34}"/>
                    </a:ext>
                  </a:extLst>
                </p14:cNvPr>
                <p14:cNvContentPartPr/>
                <p14:nvPr/>
              </p14:nvContentPartPr>
              <p14:xfrm>
                <a:off x="6077248" y="6334670"/>
                <a:ext cx="324360" cy="272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8439967-AD57-350A-1AED-AB3B4C8F0D3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59608" y="6316670"/>
                  <a:ext cx="36000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DC04427-3603-02FA-C05A-3AF5E775373E}"/>
              </a:ext>
            </a:extLst>
          </p:cNvPr>
          <p:cNvGrpSpPr/>
          <p:nvPr/>
        </p:nvGrpSpPr>
        <p:grpSpPr>
          <a:xfrm>
            <a:off x="2908528" y="4128590"/>
            <a:ext cx="189360" cy="246240"/>
            <a:chOff x="2908528" y="4128590"/>
            <a:chExt cx="18936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22DAE7A-79BB-9F74-0931-49DDD78F0EC9}"/>
                    </a:ext>
                  </a:extLst>
                </p14:cNvPr>
                <p14:cNvContentPartPr/>
                <p14:nvPr/>
              </p14:nvContentPartPr>
              <p14:xfrm>
                <a:off x="2908528" y="4128590"/>
                <a:ext cx="189360" cy="146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22DAE7A-79BB-9F74-0931-49DDD78F0EC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90888" y="4110590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B7EA81D-C9EF-0401-D5C9-4141469FBB32}"/>
                    </a:ext>
                  </a:extLst>
                </p14:cNvPr>
                <p14:cNvContentPartPr/>
                <p14:nvPr/>
              </p14:nvContentPartPr>
              <p14:xfrm>
                <a:off x="2935528" y="4347470"/>
                <a:ext cx="122760" cy="27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B7EA81D-C9EF-0401-D5C9-4141469FBB3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17888" y="4329830"/>
                  <a:ext cx="1584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1C2AEB5-B650-E591-5CA1-7D2AFD6D3528}"/>
              </a:ext>
            </a:extLst>
          </p:cNvPr>
          <p:cNvGrpSpPr/>
          <p:nvPr/>
        </p:nvGrpSpPr>
        <p:grpSpPr>
          <a:xfrm>
            <a:off x="7482115" y="2038822"/>
            <a:ext cx="4795920" cy="1027440"/>
            <a:chOff x="6200368" y="1218710"/>
            <a:chExt cx="4795920" cy="10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C290B68-389F-BCD6-F6C6-90D408ABEF15}"/>
                    </a:ext>
                  </a:extLst>
                </p14:cNvPr>
                <p14:cNvContentPartPr/>
                <p14:nvPr/>
              </p14:nvContentPartPr>
              <p14:xfrm>
                <a:off x="6333568" y="1476470"/>
                <a:ext cx="33120" cy="452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C290B68-389F-BCD6-F6C6-90D408ABEF1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15568" y="1458830"/>
                  <a:ext cx="687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3EF3BA4-D9B3-D2B5-2B77-389F761286B9}"/>
                    </a:ext>
                  </a:extLst>
                </p14:cNvPr>
                <p14:cNvContentPartPr/>
                <p14:nvPr/>
              </p14:nvContentPartPr>
              <p14:xfrm>
                <a:off x="6387208" y="1470350"/>
                <a:ext cx="4609080" cy="234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3EF3BA4-D9B3-D2B5-2B77-389F761286B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69208" y="1452710"/>
                  <a:ext cx="4644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91975F8-2EEF-2685-4F47-2FAB50F6AE1B}"/>
                    </a:ext>
                  </a:extLst>
                </p14:cNvPr>
                <p14:cNvContentPartPr/>
                <p14:nvPr/>
              </p14:nvContentPartPr>
              <p14:xfrm>
                <a:off x="6200368" y="1711190"/>
                <a:ext cx="4789440" cy="377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91975F8-2EEF-2685-4F47-2FAB50F6AE1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82728" y="1693190"/>
                  <a:ext cx="48250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D47E325-3D46-416C-4C5D-EC90FA229B74}"/>
                    </a:ext>
                  </a:extLst>
                </p14:cNvPr>
                <p14:cNvContentPartPr/>
                <p14:nvPr/>
              </p14:nvContentPartPr>
              <p14:xfrm>
                <a:off x="8400688" y="2091350"/>
                <a:ext cx="140760" cy="154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D47E325-3D46-416C-4C5D-EC90FA229B7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82688" y="2073350"/>
                  <a:ext cx="176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A5BFD37-9F72-C6E9-8C97-E59127686C95}"/>
                    </a:ext>
                  </a:extLst>
                </p14:cNvPr>
                <p14:cNvContentPartPr/>
                <p14:nvPr/>
              </p14:nvContentPartPr>
              <p14:xfrm>
                <a:off x="6944848" y="1547030"/>
                <a:ext cx="41040" cy="437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A5BFD37-9F72-C6E9-8C97-E59127686C9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27208" y="1529030"/>
                  <a:ext cx="766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A4D08B-6F80-08A4-BED7-46CBA3DE8BA4}"/>
                    </a:ext>
                  </a:extLst>
                </p14:cNvPr>
                <p14:cNvContentPartPr/>
                <p14:nvPr/>
              </p14:nvContentPartPr>
              <p14:xfrm>
                <a:off x="7499968" y="1513190"/>
                <a:ext cx="34920" cy="370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A4D08B-6F80-08A4-BED7-46CBA3DE8BA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81968" y="1495550"/>
                  <a:ext cx="70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E918AA3-3EBF-0578-20FA-F8A283E8DD56}"/>
                    </a:ext>
                  </a:extLst>
                </p14:cNvPr>
                <p14:cNvContentPartPr/>
                <p14:nvPr/>
              </p14:nvContentPartPr>
              <p14:xfrm>
                <a:off x="8152648" y="1476110"/>
                <a:ext cx="82080" cy="460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E918AA3-3EBF-0578-20FA-F8A283E8DD5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34648" y="1458110"/>
                  <a:ext cx="1177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187D4B7-DCB5-281B-E596-1E4931EB9AD6}"/>
                    </a:ext>
                  </a:extLst>
                </p14:cNvPr>
                <p14:cNvContentPartPr/>
                <p14:nvPr/>
              </p14:nvContentPartPr>
              <p14:xfrm>
                <a:off x="8748808" y="1588430"/>
                <a:ext cx="137520" cy="429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187D4B7-DCB5-281B-E596-1E4931EB9AD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30808" y="1570430"/>
                  <a:ext cx="1731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773C993-2A99-D959-8935-9F41F918E656}"/>
                    </a:ext>
                  </a:extLst>
                </p14:cNvPr>
                <p14:cNvContentPartPr/>
                <p14:nvPr/>
              </p14:nvContentPartPr>
              <p14:xfrm>
                <a:off x="9411568" y="1535870"/>
                <a:ext cx="163080" cy="397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773C993-2A99-D959-8935-9F41F918E65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93928" y="1517870"/>
                  <a:ext cx="198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4F3960E-E45C-2D6B-6A26-771806A4A4FF}"/>
                    </a:ext>
                  </a:extLst>
                </p14:cNvPr>
                <p14:cNvContentPartPr/>
                <p14:nvPr/>
              </p14:nvContentPartPr>
              <p14:xfrm>
                <a:off x="9950848" y="1557830"/>
                <a:ext cx="202680" cy="412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4F3960E-E45C-2D6B-6A26-771806A4A4F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933208" y="1539830"/>
                  <a:ext cx="238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63FADD4-1D48-2152-37F2-92B7DFE6E3B5}"/>
                    </a:ext>
                  </a:extLst>
                </p14:cNvPr>
                <p14:cNvContentPartPr/>
                <p14:nvPr/>
              </p14:nvContentPartPr>
              <p14:xfrm>
                <a:off x="10615768" y="1599590"/>
                <a:ext cx="32760" cy="1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63FADD4-1D48-2152-37F2-92B7DFE6E3B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97768" y="1581590"/>
                  <a:ext cx="68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E5B977E-6D94-6B66-BA5D-28305239B0CB}"/>
                    </a:ext>
                  </a:extLst>
                </p14:cNvPr>
                <p14:cNvContentPartPr/>
                <p14:nvPr/>
              </p14:nvContentPartPr>
              <p14:xfrm>
                <a:off x="10322728" y="1608230"/>
                <a:ext cx="277200" cy="426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E5B977E-6D94-6B66-BA5D-28305239B0C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305088" y="1590230"/>
                  <a:ext cx="3128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1DF8CEE-FF0E-E1F5-5404-3E1BC69034C1}"/>
                    </a:ext>
                  </a:extLst>
                </p14:cNvPr>
                <p14:cNvContentPartPr/>
                <p14:nvPr/>
              </p14:nvContentPartPr>
              <p14:xfrm>
                <a:off x="6695728" y="1351910"/>
                <a:ext cx="118800" cy="103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1DF8CEE-FF0E-E1F5-5404-3E1BC69034C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77728" y="1333910"/>
                  <a:ext cx="154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7D56215-F7A4-09D4-D17D-97C9224DE6A5}"/>
                    </a:ext>
                  </a:extLst>
                </p14:cNvPr>
                <p14:cNvContentPartPr/>
                <p14:nvPr/>
              </p14:nvContentPartPr>
              <p14:xfrm>
                <a:off x="7249408" y="1385390"/>
                <a:ext cx="8640" cy="117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7D56215-F7A4-09D4-D17D-97C9224DE6A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31408" y="1367390"/>
                  <a:ext cx="44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B906662-40A8-7B3E-CC73-64E4D0D62D15}"/>
                    </a:ext>
                  </a:extLst>
                </p14:cNvPr>
                <p14:cNvContentPartPr/>
                <p14:nvPr/>
              </p14:nvContentPartPr>
              <p14:xfrm>
                <a:off x="7938448" y="1218710"/>
                <a:ext cx="155160" cy="216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B906662-40A8-7B3E-CC73-64E4D0D62D1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20808" y="1200710"/>
                  <a:ext cx="190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158B447-6C45-5BD2-7675-DA0888BFBF88}"/>
                    </a:ext>
                  </a:extLst>
                </p14:cNvPr>
                <p14:cNvContentPartPr/>
                <p14:nvPr/>
              </p14:nvContentPartPr>
              <p14:xfrm>
                <a:off x="8627488" y="1284590"/>
                <a:ext cx="125640" cy="194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158B447-6C45-5BD2-7675-DA0888BFBF8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09848" y="1266950"/>
                  <a:ext cx="161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36BF9DD-161C-ACD5-50E4-2FA55A30A84B}"/>
                    </a:ext>
                  </a:extLst>
                </p14:cNvPr>
                <p14:cNvContentPartPr/>
                <p14:nvPr/>
              </p14:nvContentPartPr>
              <p14:xfrm>
                <a:off x="9140128" y="1400150"/>
                <a:ext cx="57600" cy="8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36BF9DD-161C-ACD5-50E4-2FA55A30A8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22128" y="1382150"/>
                  <a:ext cx="93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3897F34-51D4-DD2F-EDD6-91A27AF44EDF}"/>
                    </a:ext>
                  </a:extLst>
                </p14:cNvPr>
                <p14:cNvContentPartPr/>
                <p14:nvPr/>
              </p14:nvContentPartPr>
              <p14:xfrm>
                <a:off x="9428488" y="1419590"/>
                <a:ext cx="724680" cy="44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3897F34-51D4-DD2F-EDD6-91A27AF44ED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410848" y="1401590"/>
                  <a:ext cx="760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04BF158-4EED-DC73-2257-B323BB58E7AD}"/>
                    </a:ext>
                  </a:extLst>
                </p14:cNvPr>
                <p14:cNvContentPartPr/>
                <p14:nvPr/>
              </p14:nvContentPartPr>
              <p14:xfrm>
                <a:off x="10311568" y="1458830"/>
                <a:ext cx="387360" cy="55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04BF158-4EED-DC73-2257-B323BB58E7A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93928" y="1440830"/>
                  <a:ext cx="42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D397A7B-DBBF-6BB4-2D95-14FB90A1552A}"/>
                    </a:ext>
                  </a:extLst>
                </p14:cNvPr>
                <p14:cNvContentPartPr/>
                <p14:nvPr/>
              </p14:nvContentPartPr>
              <p14:xfrm>
                <a:off x="10784608" y="1435790"/>
                <a:ext cx="164520" cy="183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D397A7B-DBBF-6BB4-2D95-14FB90A1552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66608" y="1417790"/>
                  <a:ext cx="200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5A21984-7207-6158-4E8F-51073B7BA7FD}"/>
                    </a:ext>
                  </a:extLst>
                </p14:cNvPr>
                <p14:cNvContentPartPr/>
                <p14:nvPr/>
              </p14:nvContentPartPr>
              <p14:xfrm>
                <a:off x="6480808" y="1644230"/>
                <a:ext cx="167760" cy="233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5A21984-7207-6158-4E8F-51073B7BA7F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462808" y="1626590"/>
                  <a:ext cx="203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E9A2BD3-AA21-ED8D-5393-BB8F8B3F95EE}"/>
                    </a:ext>
                  </a:extLst>
                </p14:cNvPr>
                <p14:cNvContentPartPr/>
                <p14:nvPr/>
              </p14:nvContentPartPr>
              <p14:xfrm>
                <a:off x="7227448" y="1661150"/>
                <a:ext cx="142920" cy="261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E9A2BD3-AA21-ED8D-5393-BB8F8B3F95E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09448" y="1643510"/>
                  <a:ext cx="178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FF9F6CA-BE53-F514-9BE8-48081EF249B6}"/>
                    </a:ext>
                  </a:extLst>
                </p14:cNvPr>
                <p14:cNvContentPartPr/>
                <p14:nvPr/>
              </p14:nvContentPartPr>
              <p14:xfrm>
                <a:off x="7293328" y="1799030"/>
                <a:ext cx="159480" cy="17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FF9F6CA-BE53-F514-9BE8-48081EF249B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75328" y="1781030"/>
                  <a:ext cx="195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796AD31-D96C-F17F-7880-761D4BEBDED7}"/>
                    </a:ext>
                  </a:extLst>
                </p14:cNvPr>
                <p14:cNvContentPartPr/>
                <p14:nvPr/>
              </p14:nvContentPartPr>
              <p14:xfrm>
                <a:off x="7679248" y="1578350"/>
                <a:ext cx="181440" cy="274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796AD31-D96C-F17F-7880-761D4BEBDED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61608" y="1560350"/>
                  <a:ext cx="217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7DD781E-BD28-F7E6-A604-5569B312C8FA}"/>
                    </a:ext>
                  </a:extLst>
                </p14:cNvPr>
                <p14:cNvContentPartPr/>
                <p14:nvPr/>
              </p14:nvContentPartPr>
              <p14:xfrm>
                <a:off x="8465848" y="1660070"/>
                <a:ext cx="36720" cy="187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7DD781E-BD28-F7E6-A604-5569B312C8F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48208" y="1642430"/>
                  <a:ext cx="72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E6B151C-340A-A9AF-BF07-8D8B767A20BC}"/>
                    </a:ext>
                  </a:extLst>
                </p14:cNvPr>
                <p14:cNvContentPartPr/>
                <p14:nvPr/>
              </p14:nvContentPartPr>
              <p14:xfrm>
                <a:off x="9022768" y="1751870"/>
                <a:ext cx="117000" cy="119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E6B151C-340A-A9AF-BF07-8D8B767A20B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04768" y="1734230"/>
                  <a:ext cx="152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C72523B-31C4-F1B8-0611-F4C3D63F75DF}"/>
                    </a:ext>
                  </a:extLst>
                </p14:cNvPr>
                <p14:cNvContentPartPr/>
                <p14:nvPr/>
              </p14:nvContentPartPr>
              <p14:xfrm>
                <a:off x="9158848" y="1812350"/>
                <a:ext cx="121680" cy="59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C72523B-31C4-F1B8-0611-F4C3D63F75D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41208" y="1794710"/>
                  <a:ext cx="15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43BBF2E-244C-9049-0650-415D340E3B2A}"/>
                    </a:ext>
                  </a:extLst>
                </p14:cNvPr>
                <p14:cNvContentPartPr/>
                <p14:nvPr/>
              </p14:nvContentPartPr>
              <p14:xfrm>
                <a:off x="9594808" y="1709030"/>
                <a:ext cx="196200" cy="180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43BBF2E-244C-9049-0650-415D340E3B2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77168" y="1691390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1D18414-E012-0A1C-D026-68776B050178}"/>
                    </a:ext>
                  </a:extLst>
                </p14:cNvPr>
                <p14:cNvContentPartPr/>
                <p14:nvPr/>
              </p14:nvContentPartPr>
              <p14:xfrm>
                <a:off x="10105648" y="1788230"/>
                <a:ext cx="124200" cy="138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1D18414-E012-0A1C-D026-68776B05017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87648" y="1770230"/>
                  <a:ext cx="159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A34BC37-8FD0-0C21-2BB3-3B5E22CD5B14}"/>
                    </a:ext>
                  </a:extLst>
                </p14:cNvPr>
                <p14:cNvContentPartPr/>
                <p14:nvPr/>
              </p14:nvContentPartPr>
              <p14:xfrm>
                <a:off x="10543408" y="1798310"/>
                <a:ext cx="218520" cy="242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A34BC37-8FD0-0C21-2BB3-3B5E22CD5B1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25408" y="1780670"/>
                  <a:ext cx="25416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FDCBA1A-3C12-F756-554E-B1E3ED8E25DE}"/>
                  </a:ext>
                </a:extLst>
              </p14:cNvPr>
              <p14:cNvContentPartPr/>
              <p14:nvPr/>
            </p14:nvContentPartPr>
            <p14:xfrm>
              <a:off x="2497408" y="3526670"/>
              <a:ext cx="765360" cy="5842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FDCBA1A-3C12-F756-554E-B1E3ED8E25D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479768" y="3509030"/>
                <a:ext cx="8010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C161854-48F3-74F4-C035-FC6CBD623772}"/>
                  </a:ext>
                </a:extLst>
              </p14:cNvPr>
              <p14:cNvContentPartPr/>
              <p14:nvPr/>
            </p14:nvContentPartPr>
            <p14:xfrm>
              <a:off x="3332248" y="2275310"/>
              <a:ext cx="102600" cy="2149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C161854-48F3-74F4-C035-FC6CBD623772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314608" y="2257670"/>
                <a:ext cx="1382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3B0C6464-65B8-CD30-1E8A-1A56B663FBAB}"/>
                  </a:ext>
                </a:extLst>
              </p14:cNvPr>
              <p14:cNvContentPartPr/>
              <p14:nvPr/>
            </p14:nvContentPartPr>
            <p14:xfrm>
              <a:off x="3309208" y="1918550"/>
              <a:ext cx="7560" cy="262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3B0C6464-65B8-CD30-1E8A-1A56B663FBA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291208" y="1900550"/>
                <a:ext cx="432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163E024-DDE0-BF07-CE26-882C9DA0D48A}"/>
                  </a:ext>
                </a:extLst>
              </p14:cNvPr>
              <p14:cNvContentPartPr/>
              <p14:nvPr/>
            </p14:nvContentPartPr>
            <p14:xfrm>
              <a:off x="1025728" y="2715950"/>
              <a:ext cx="24480" cy="349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163E024-DDE0-BF07-CE26-882C9DA0D48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07728" y="2697950"/>
                <a:ext cx="601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BFF4783-CD88-1D56-6681-43EFC222178F}"/>
                  </a:ext>
                </a:extLst>
              </p14:cNvPr>
              <p14:cNvContentPartPr/>
              <p14:nvPr/>
            </p14:nvContentPartPr>
            <p14:xfrm>
              <a:off x="5142328" y="2287550"/>
              <a:ext cx="523800" cy="6379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BFF4783-CD88-1D56-6681-43EFC222178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124688" y="2269550"/>
                <a:ext cx="55944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1EF27758-6DF0-567C-4C76-3D4B9E45DB8F}"/>
                  </a:ext>
                </a:extLst>
              </p14:cNvPr>
              <p14:cNvContentPartPr/>
              <p14:nvPr/>
            </p14:nvContentPartPr>
            <p14:xfrm>
              <a:off x="7849888" y="5168990"/>
              <a:ext cx="254160" cy="3225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1EF27758-6DF0-567C-4C76-3D4B9E45DB8F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832248" y="5151350"/>
                <a:ext cx="289800" cy="35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BBBE1D2-37AC-D43E-9FE3-1FDFFBBDA014}"/>
              </a:ext>
            </a:extLst>
          </p:cNvPr>
          <p:cNvGrpSpPr/>
          <p:nvPr/>
        </p:nvGrpSpPr>
        <p:grpSpPr>
          <a:xfrm>
            <a:off x="8891368" y="4802870"/>
            <a:ext cx="220680" cy="313920"/>
            <a:chOff x="8891368" y="4802870"/>
            <a:chExt cx="22068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46C664A-AB07-8E1E-ADF8-AA334C6B5DAD}"/>
                    </a:ext>
                  </a:extLst>
                </p14:cNvPr>
                <p14:cNvContentPartPr/>
                <p14:nvPr/>
              </p14:nvContentPartPr>
              <p14:xfrm>
                <a:off x="8893168" y="4802870"/>
                <a:ext cx="132120" cy="3099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46C664A-AB07-8E1E-ADF8-AA334C6B5DA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875168" y="4785230"/>
                  <a:ext cx="1677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F7C6443-0408-BB6C-BD8D-C37183552F6A}"/>
                    </a:ext>
                  </a:extLst>
                </p14:cNvPr>
                <p14:cNvContentPartPr/>
                <p14:nvPr/>
              </p14:nvContentPartPr>
              <p14:xfrm>
                <a:off x="8891368" y="4897550"/>
                <a:ext cx="220680" cy="2192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F7C6443-0408-BB6C-BD8D-C37183552F6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873728" y="4879550"/>
                  <a:ext cx="25632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45B8066A-922F-7910-E2FA-64B6DBE58BC0}"/>
              </a:ext>
            </a:extLst>
          </p:cNvPr>
          <p:cNvGrpSpPr/>
          <p:nvPr/>
        </p:nvGrpSpPr>
        <p:grpSpPr>
          <a:xfrm>
            <a:off x="8551528" y="5655350"/>
            <a:ext cx="1020240" cy="427680"/>
            <a:chOff x="8551528" y="5655350"/>
            <a:chExt cx="102024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F28BAB2-2D32-B219-C232-128C4AA64245}"/>
                    </a:ext>
                  </a:extLst>
                </p14:cNvPr>
                <p14:cNvContentPartPr/>
                <p14:nvPr/>
              </p14:nvContentPartPr>
              <p14:xfrm>
                <a:off x="8579248" y="5655350"/>
                <a:ext cx="154800" cy="3265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F28BAB2-2D32-B219-C232-128C4AA6424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61248" y="5637710"/>
                  <a:ext cx="1904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F148475-B670-17BA-0BE8-EA881115938A}"/>
                    </a:ext>
                  </a:extLst>
                </p14:cNvPr>
                <p14:cNvContentPartPr/>
                <p14:nvPr/>
              </p14:nvContentPartPr>
              <p14:xfrm>
                <a:off x="8551528" y="5731310"/>
                <a:ext cx="302400" cy="2671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F148475-B670-17BA-0BE8-EA881115938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33528" y="5713310"/>
                  <a:ext cx="338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86E539A-875F-F33B-43B1-E7A5B1E4E353}"/>
                    </a:ext>
                  </a:extLst>
                </p14:cNvPr>
                <p14:cNvContentPartPr/>
                <p14:nvPr/>
              </p14:nvContentPartPr>
              <p14:xfrm>
                <a:off x="8972728" y="5817350"/>
                <a:ext cx="234000" cy="2120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86E539A-875F-F33B-43B1-E7A5B1E4E35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55088" y="5799710"/>
                  <a:ext cx="269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648073D-158B-0CF5-4220-1948342FDEEE}"/>
                    </a:ext>
                  </a:extLst>
                </p14:cNvPr>
                <p14:cNvContentPartPr/>
                <p14:nvPr/>
              </p14:nvContentPartPr>
              <p14:xfrm>
                <a:off x="8984248" y="5672990"/>
                <a:ext cx="587520" cy="4100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648073D-158B-0CF5-4220-1948342FDE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966248" y="5655350"/>
                  <a:ext cx="62316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BAE75856-4A7C-0FF8-CE4D-295998AA4692}"/>
                  </a:ext>
                </a:extLst>
              </p14:cNvPr>
              <p14:cNvContentPartPr/>
              <p14:nvPr/>
            </p14:nvContentPartPr>
            <p14:xfrm>
              <a:off x="9531088" y="6215870"/>
              <a:ext cx="144360" cy="100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BAE75856-4A7C-0FF8-CE4D-295998AA4692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513088" y="6197870"/>
                <a:ext cx="180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5D8C72F7-70F8-EAF5-8485-5B52A350C457}"/>
                  </a:ext>
                </a:extLst>
              </p14:cNvPr>
              <p14:cNvContentPartPr/>
              <p14:nvPr/>
            </p14:nvContentPartPr>
            <p14:xfrm>
              <a:off x="9491488" y="6313430"/>
              <a:ext cx="156960" cy="183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5D8C72F7-70F8-EAF5-8485-5B52A350C45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473488" y="6295790"/>
                <a:ext cx="1926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94FBB15-6E80-5354-ADEB-8F6BC105D94B}"/>
              </a:ext>
            </a:extLst>
          </p:cNvPr>
          <p:cNvGrpSpPr/>
          <p:nvPr/>
        </p:nvGrpSpPr>
        <p:grpSpPr>
          <a:xfrm>
            <a:off x="8525608" y="6228470"/>
            <a:ext cx="181440" cy="91800"/>
            <a:chOff x="8525608" y="6228470"/>
            <a:chExt cx="18144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728FD1D-9961-5726-D2D6-B6D6F71444BA}"/>
                    </a:ext>
                  </a:extLst>
                </p14:cNvPr>
                <p14:cNvContentPartPr/>
                <p14:nvPr/>
              </p14:nvContentPartPr>
              <p14:xfrm>
                <a:off x="8563048" y="6228470"/>
                <a:ext cx="144000" cy="288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728FD1D-9961-5726-D2D6-B6D6F71444B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45408" y="6210830"/>
                  <a:ext cx="179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FA4AFE9-CAD2-1C0F-4657-F203D50A5E19}"/>
                    </a:ext>
                  </a:extLst>
                </p14:cNvPr>
                <p14:cNvContentPartPr/>
                <p14:nvPr/>
              </p14:nvContentPartPr>
              <p14:xfrm>
                <a:off x="8525608" y="6301910"/>
                <a:ext cx="116640" cy="183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FA4AFE9-CAD2-1C0F-4657-F203D50A5E1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507968" y="6283910"/>
                  <a:ext cx="1522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EA808618-3F04-B591-217C-6CF16DBC18BD}"/>
              </a:ext>
            </a:extLst>
          </p:cNvPr>
          <p:cNvGrpSpPr/>
          <p:nvPr/>
        </p:nvGrpSpPr>
        <p:grpSpPr>
          <a:xfrm>
            <a:off x="9869128" y="5823110"/>
            <a:ext cx="626760" cy="333360"/>
            <a:chOff x="9869128" y="5823110"/>
            <a:chExt cx="62676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512B340-7D1D-CA91-F9C9-322316FF8A9D}"/>
                    </a:ext>
                  </a:extLst>
                </p14:cNvPr>
                <p14:cNvContentPartPr/>
                <p14:nvPr/>
              </p14:nvContentPartPr>
              <p14:xfrm>
                <a:off x="9923128" y="5917430"/>
                <a:ext cx="111600" cy="270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512B340-7D1D-CA91-F9C9-322316FF8A9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905128" y="5899430"/>
                  <a:ext cx="147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53AF02F-CB4F-92FE-F08D-7C30BCF3DA85}"/>
                    </a:ext>
                  </a:extLst>
                </p14:cNvPr>
                <p14:cNvContentPartPr/>
                <p14:nvPr/>
              </p14:nvContentPartPr>
              <p14:xfrm>
                <a:off x="9869128" y="6014270"/>
                <a:ext cx="168120" cy="212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53AF02F-CB4F-92FE-F08D-7C30BCF3DA8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851128" y="5996630"/>
                  <a:ext cx="203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A6B8489-926E-416F-E3EB-E682A32DCFEA}"/>
                    </a:ext>
                  </a:extLst>
                </p14:cNvPr>
                <p14:cNvContentPartPr/>
                <p14:nvPr/>
              </p14:nvContentPartPr>
              <p14:xfrm>
                <a:off x="10172248" y="5823110"/>
                <a:ext cx="118080" cy="3160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A6B8489-926E-416F-E3EB-E682A32DCFE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54248" y="5805110"/>
                  <a:ext cx="1537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398661C-508B-0ECD-FFAF-EB72025F34CA}"/>
                    </a:ext>
                  </a:extLst>
                </p14:cNvPr>
                <p14:cNvContentPartPr/>
                <p14:nvPr/>
              </p14:nvContentPartPr>
              <p14:xfrm>
                <a:off x="10270528" y="5904830"/>
                <a:ext cx="225360" cy="2516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398661C-508B-0ECD-FFAF-EB72025F34C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52888" y="5886830"/>
                  <a:ext cx="26100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D04191C8-0E18-5A09-1BE0-FF2611E9BC02}"/>
                  </a:ext>
                </a:extLst>
              </p14:cNvPr>
              <p14:cNvContentPartPr/>
              <p14:nvPr/>
            </p14:nvContentPartPr>
            <p14:xfrm>
              <a:off x="2492368" y="3521990"/>
              <a:ext cx="673560" cy="59724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D04191C8-0E18-5A09-1BE0-FF2611E9BC0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474368" y="3504350"/>
                <a:ext cx="709200" cy="63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8D9DE67-8E52-CCAE-249B-B524DDDC1915}"/>
              </a:ext>
            </a:extLst>
          </p:cNvPr>
          <p:cNvGrpSpPr/>
          <p:nvPr/>
        </p:nvGrpSpPr>
        <p:grpSpPr>
          <a:xfrm>
            <a:off x="284128" y="6010310"/>
            <a:ext cx="300960" cy="241200"/>
            <a:chOff x="284128" y="6010310"/>
            <a:chExt cx="30096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E4A2FC9F-2DE7-6361-DA33-83EE72D10FBA}"/>
                    </a:ext>
                  </a:extLst>
                </p14:cNvPr>
                <p14:cNvContentPartPr/>
                <p14:nvPr/>
              </p14:nvContentPartPr>
              <p14:xfrm>
                <a:off x="316168" y="6031190"/>
                <a:ext cx="193680" cy="781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E4A2FC9F-2DE7-6361-DA33-83EE72D10FB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98168" y="6013550"/>
                  <a:ext cx="229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617971A-D63D-2B94-E6CF-95E3B1A87128}"/>
                    </a:ext>
                  </a:extLst>
                </p14:cNvPr>
                <p14:cNvContentPartPr/>
                <p14:nvPr/>
              </p14:nvContentPartPr>
              <p14:xfrm>
                <a:off x="284128" y="6054230"/>
                <a:ext cx="173520" cy="1972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617971A-D63D-2B94-E6CF-95E3B1A8712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6488" y="6036230"/>
                  <a:ext cx="209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25DE18F-1D4B-BD31-22BF-57C48AB7195B}"/>
                    </a:ext>
                  </a:extLst>
                </p14:cNvPr>
                <p14:cNvContentPartPr/>
                <p14:nvPr/>
              </p14:nvContentPartPr>
              <p14:xfrm>
                <a:off x="429928" y="6010310"/>
                <a:ext cx="155160" cy="1537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25DE18F-1D4B-BD31-22BF-57C48AB7195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11928" y="5992310"/>
                  <a:ext cx="1908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829E9248-6E01-A2B5-FA84-FBAEFAE98F24}"/>
              </a:ext>
            </a:extLst>
          </p:cNvPr>
          <p:cNvGrpSpPr/>
          <p:nvPr/>
        </p:nvGrpSpPr>
        <p:grpSpPr>
          <a:xfrm>
            <a:off x="833848" y="5654630"/>
            <a:ext cx="3241440" cy="1119240"/>
            <a:chOff x="833848" y="5654630"/>
            <a:chExt cx="3241440" cy="11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45B144E-E384-357D-6352-CAF62C561D7E}"/>
                    </a:ext>
                  </a:extLst>
                </p14:cNvPr>
                <p14:cNvContentPartPr/>
                <p14:nvPr/>
              </p14:nvContentPartPr>
              <p14:xfrm>
                <a:off x="3358888" y="6342230"/>
                <a:ext cx="164160" cy="160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45B144E-E384-357D-6352-CAF62C561D7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340888" y="6324230"/>
                  <a:ext cx="199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98CDFD-5C2F-0383-3845-1323BFBCBAD8}"/>
                    </a:ext>
                  </a:extLst>
                </p14:cNvPr>
                <p14:cNvContentPartPr/>
                <p14:nvPr/>
              </p14:nvContentPartPr>
              <p14:xfrm>
                <a:off x="3527008" y="6191390"/>
                <a:ext cx="161640" cy="326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98CDFD-5C2F-0383-3845-1323BFBCBAD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509368" y="6173390"/>
                  <a:ext cx="197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575684-B538-E807-AB85-38438164E309}"/>
                    </a:ext>
                  </a:extLst>
                </p14:cNvPr>
                <p14:cNvContentPartPr/>
                <p14:nvPr/>
              </p14:nvContentPartPr>
              <p14:xfrm>
                <a:off x="3717808" y="6316310"/>
                <a:ext cx="250920" cy="158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575684-B538-E807-AB85-38438164E30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699808" y="6298310"/>
                  <a:ext cx="286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2182241-6B63-FC04-0016-CDD981E36FF6}"/>
                    </a:ext>
                  </a:extLst>
                </p14:cNvPr>
                <p14:cNvContentPartPr/>
                <p14:nvPr/>
              </p14:nvContentPartPr>
              <p14:xfrm>
                <a:off x="897928" y="5727710"/>
                <a:ext cx="82800" cy="5094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2182241-6B63-FC04-0016-CDD981E36FF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80288" y="5709710"/>
                  <a:ext cx="1184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B0D8CC7-6705-9D24-9E71-4A9438829730}"/>
                    </a:ext>
                  </a:extLst>
                </p14:cNvPr>
                <p14:cNvContentPartPr/>
                <p14:nvPr/>
              </p14:nvContentPartPr>
              <p14:xfrm>
                <a:off x="833848" y="6054590"/>
                <a:ext cx="295560" cy="1270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B0D8CC7-6705-9D24-9E71-4A943882973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16208" y="6036950"/>
                  <a:ext cx="331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0036109-8C5A-257B-03BC-1F16220CD14B}"/>
                    </a:ext>
                  </a:extLst>
                </p14:cNvPr>
                <p14:cNvContentPartPr/>
                <p14:nvPr/>
              </p14:nvContentPartPr>
              <p14:xfrm>
                <a:off x="1045168" y="5971430"/>
                <a:ext cx="241200" cy="1353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0036109-8C5A-257B-03BC-1F16220CD14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27528" y="5953790"/>
                  <a:ext cx="276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4A6476E-836C-59F2-F52C-C3256B5D201A}"/>
                    </a:ext>
                  </a:extLst>
                </p14:cNvPr>
                <p14:cNvContentPartPr/>
                <p14:nvPr/>
              </p14:nvContentPartPr>
              <p14:xfrm>
                <a:off x="1295368" y="5811230"/>
                <a:ext cx="108360" cy="2815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4A6476E-836C-59F2-F52C-C3256B5D201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77368" y="5793590"/>
                  <a:ext cx="144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A6B4683-D90D-A1B4-3402-959ACE0F3204}"/>
                    </a:ext>
                  </a:extLst>
                </p14:cNvPr>
                <p14:cNvContentPartPr/>
                <p14:nvPr/>
              </p14:nvContentPartPr>
              <p14:xfrm>
                <a:off x="1570408" y="5836790"/>
                <a:ext cx="111240" cy="1083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A6B4683-D90D-A1B4-3402-959ACE0F320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552768" y="5819150"/>
                  <a:ext cx="146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6CC3D0A-4BC8-C60D-C995-D07619CAB06C}"/>
                    </a:ext>
                  </a:extLst>
                </p14:cNvPr>
                <p14:cNvContentPartPr/>
                <p14:nvPr/>
              </p14:nvContentPartPr>
              <p14:xfrm>
                <a:off x="1749688" y="5828870"/>
                <a:ext cx="360" cy="3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6CC3D0A-4BC8-C60D-C995-D07619CAB06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731688" y="58108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585D6B2-181A-DDE0-908E-24380EEB3D89}"/>
                    </a:ext>
                  </a:extLst>
                </p14:cNvPr>
                <p14:cNvContentPartPr/>
                <p14:nvPr/>
              </p14:nvContentPartPr>
              <p14:xfrm>
                <a:off x="1594168" y="5654630"/>
                <a:ext cx="176760" cy="3222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585D6B2-181A-DDE0-908E-24380EEB3D8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576528" y="5636990"/>
                  <a:ext cx="212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05B330AB-1F79-E4A0-6CED-9576ABAD25B8}"/>
                    </a:ext>
                  </a:extLst>
                </p14:cNvPr>
                <p14:cNvContentPartPr/>
                <p14:nvPr/>
              </p14:nvContentPartPr>
              <p14:xfrm>
                <a:off x="1797208" y="5806910"/>
                <a:ext cx="69480" cy="1072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05B330AB-1F79-E4A0-6CED-9576ABAD25B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779208" y="5788910"/>
                  <a:ext cx="105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6EABD91-B44A-5D9C-3369-E4CDA7F676F7}"/>
                    </a:ext>
                  </a:extLst>
                </p14:cNvPr>
                <p14:cNvContentPartPr/>
                <p14:nvPr/>
              </p14:nvContentPartPr>
              <p14:xfrm>
                <a:off x="1931848" y="5700710"/>
                <a:ext cx="160200" cy="1648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6EABD91-B44A-5D9C-3369-E4CDA7F676F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914208" y="5683070"/>
                  <a:ext cx="195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72CCB35-9B72-D9C1-1115-85FE0681E6AC}"/>
                    </a:ext>
                  </a:extLst>
                </p14:cNvPr>
                <p14:cNvContentPartPr/>
                <p14:nvPr/>
              </p14:nvContentPartPr>
              <p14:xfrm>
                <a:off x="922408" y="6532310"/>
                <a:ext cx="205200" cy="1267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72CCB35-9B72-D9C1-1115-85FE0681E6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4408" y="6514670"/>
                  <a:ext cx="240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FC5E2B5-210E-4821-EAC7-C2B2DEDAF583}"/>
                    </a:ext>
                  </a:extLst>
                </p14:cNvPr>
                <p14:cNvContentPartPr/>
                <p14:nvPr/>
              </p14:nvContentPartPr>
              <p14:xfrm>
                <a:off x="1152808" y="6474710"/>
                <a:ext cx="84240" cy="990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FC5E2B5-210E-4821-EAC7-C2B2DEDAF58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35168" y="6457070"/>
                  <a:ext cx="119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F49452FC-A847-9CD8-C160-99ADEDA5868A}"/>
                    </a:ext>
                  </a:extLst>
                </p14:cNvPr>
                <p14:cNvContentPartPr/>
                <p14:nvPr/>
              </p14:nvContentPartPr>
              <p14:xfrm>
                <a:off x="1241728" y="6447350"/>
                <a:ext cx="144000" cy="939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F49452FC-A847-9CD8-C160-99ADEDA5868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224088" y="6429710"/>
                  <a:ext cx="179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C1465E3-748A-BDAB-3AD0-DCAEC0379286}"/>
                    </a:ext>
                  </a:extLst>
                </p14:cNvPr>
                <p14:cNvContentPartPr/>
                <p14:nvPr/>
              </p14:nvContentPartPr>
              <p14:xfrm>
                <a:off x="1432168" y="6355910"/>
                <a:ext cx="212400" cy="2764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C1465E3-748A-BDAB-3AD0-DCAEC037928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414168" y="6338270"/>
                  <a:ext cx="248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CF9EA19-33A3-04C4-93A0-ADCD67FD4AB3}"/>
                    </a:ext>
                  </a:extLst>
                </p14:cNvPr>
                <p14:cNvContentPartPr/>
                <p14:nvPr/>
              </p14:nvContentPartPr>
              <p14:xfrm>
                <a:off x="1839328" y="6121550"/>
                <a:ext cx="97560" cy="2502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CF9EA19-33A3-04C4-93A0-ADCD67FD4AB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821328" y="6103550"/>
                  <a:ext cx="133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55A43AE-3A9A-8E0B-AE1D-67FAB7C25FE1}"/>
                    </a:ext>
                  </a:extLst>
                </p14:cNvPr>
                <p14:cNvContentPartPr/>
                <p14:nvPr/>
              </p14:nvContentPartPr>
              <p14:xfrm>
                <a:off x="1794328" y="6198590"/>
                <a:ext cx="247320" cy="1789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55A43AE-3A9A-8E0B-AE1D-67FAB7C25FE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776688" y="6180590"/>
                  <a:ext cx="282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6CF1A61-E799-B04F-6C7B-18F7F4267F5F}"/>
                    </a:ext>
                  </a:extLst>
                </p14:cNvPr>
                <p14:cNvContentPartPr/>
                <p14:nvPr/>
              </p14:nvContentPartPr>
              <p14:xfrm>
                <a:off x="2081968" y="6164030"/>
                <a:ext cx="213480" cy="1418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6CF1A61-E799-B04F-6C7B-18F7F4267F5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063968" y="6146030"/>
                  <a:ext cx="249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E889B57-F681-E7C7-FC0F-C45A5D6A66C9}"/>
                    </a:ext>
                  </a:extLst>
                </p14:cNvPr>
                <p14:cNvContentPartPr/>
                <p14:nvPr/>
              </p14:nvContentPartPr>
              <p14:xfrm>
                <a:off x="2312368" y="6111110"/>
                <a:ext cx="190080" cy="936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E889B57-F681-E7C7-FC0F-C45A5D6A66C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294728" y="6093470"/>
                  <a:ext cx="225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3842458A-4525-8CAB-E367-10C7B9B543B9}"/>
                    </a:ext>
                  </a:extLst>
                </p14:cNvPr>
                <p14:cNvContentPartPr/>
                <p14:nvPr/>
              </p14:nvContentPartPr>
              <p14:xfrm>
                <a:off x="2512528" y="6000590"/>
                <a:ext cx="105480" cy="2080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3842458A-4525-8CAB-E367-10C7B9B543B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494888" y="5982590"/>
                  <a:ext cx="1411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DC4891-00B5-D2FA-F29B-F26AE58F4DE8}"/>
                    </a:ext>
                  </a:extLst>
                </p14:cNvPr>
                <p14:cNvContentPartPr/>
                <p14:nvPr/>
              </p14:nvContentPartPr>
              <p14:xfrm>
                <a:off x="1730608" y="6635630"/>
                <a:ext cx="107280" cy="968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DC4891-00B5-D2FA-F29B-F26AE58F4DE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712608" y="6617990"/>
                  <a:ext cx="142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FE5E89C-C5BC-68FA-C070-44D93D9A2963}"/>
                    </a:ext>
                  </a:extLst>
                </p14:cNvPr>
                <p14:cNvContentPartPr/>
                <p14:nvPr/>
              </p14:nvContentPartPr>
              <p14:xfrm>
                <a:off x="1875328" y="6614390"/>
                <a:ext cx="189360" cy="925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FE5E89C-C5BC-68FA-C070-44D93D9A296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857328" y="6596750"/>
                  <a:ext cx="225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590938F-254D-967D-C668-F9C376677562}"/>
                    </a:ext>
                  </a:extLst>
                </p14:cNvPr>
                <p14:cNvContentPartPr/>
                <p14:nvPr/>
              </p14:nvContentPartPr>
              <p14:xfrm>
                <a:off x="2157568" y="6558230"/>
                <a:ext cx="153720" cy="1299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590938F-254D-967D-C668-F9C37667756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139928" y="6540590"/>
                  <a:ext cx="189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D3ACF2E-1BD3-3828-BE20-5ECA032C43A0}"/>
                    </a:ext>
                  </a:extLst>
                </p14:cNvPr>
                <p14:cNvContentPartPr/>
                <p14:nvPr/>
              </p14:nvContentPartPr>
              <p14:xfrm>
                <a:off x="2294368" y="6443750"/>
                <a:ext cx="81000" cy="1699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D3ACF2E-1BD3-3828-BE20-5ECA032C43A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276728" y="6425750"/>
                  <a:ext cx="116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6FED332-1635-BBBA-19FB-67BFDBDBC00E}"/>
                    </a:ext>
                  </a:extLst>
                </p14:cNvPr>
                <p14:cNvContentPartPr/>
                <p14:nvPr/>
              </p14:nvContentPartPr>
              <p14:xfrm>
                <a:off x="2405608" y="6498110"/>
                <a:ext cx="142200" cy="1188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6FED332-1635-BBBA-19FB-67BFDBDBC00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87968" y="6480470"/>
                  <a:ext cx="177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7429CA4-5894-5FC6-AC50-8928619D30F5}"/>
                    </a:ext>
                  </a:extLst>
                </p14:cNvPr>
                <p14:cNvContentPartPr/>
                <p14:nvPr/>
              </p14:nvContentPartPr>
              <p14:xfrm>
                <a:off x="2589568" y="6394070"/>
                <a:ext cx="242280" cy="1681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7429CA4-5894-5FC6-AC50-8928619D30F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571928" y="6376430"/>
                  <a:ext cx="27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EADF2D72-D631-4835-CA17-8DB432AE08CB}"/>
                    </a:ext>
                  </a:extLst>
                </p14:cNvPr>
                <p14:cNvContentPartPr/>
                <p14:nvPr/>
              </p14:nvContentPartPr>
              <p14:xfrm>
                <a:off x="2883688" y="6401630"/>
                <a:ext cx="111240" cy="709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EADF2D72-D631-4835-CA17-8DB432AE08C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65688" y="6383990"/>
                  <a:ext cx="146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0039640-DE0B-E47C-6AAD-3CD8C1F01CDC}"/>
                    </a:ext>
                  </a:extLst>
                </p14:cNvPr>
                <p14:cNvContentPartPr/>
                <p14:nvPr/>
              </p14:nvContentPartPr>
              <p14:xfrm>
                <a:off x="3029128" y="6180590"/>
                <a:ext cx="104760" cy="2358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0039640-DE0B-E47C-6AAD-3CD8C1F01CD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011488" y="6162590"/>
                  <a:ext cx="140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4DD2027-A146-2A75-C2CB-8B6FBDCC6E5D}"/>
                    </a:ext>
                  </a:extLst>
                </p14:cNvPr>
                <p14:cNvContentPartPr/>
                <p14:nvPr/>
              </p14:nvContentPartPr>
              <p14:xfrm>
                <a:off x="3220648" y="6166910"/>
                <a:ext cx="51480" cy="849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4DD2027-A146-2A75-C2CB-8B6FBDCC6E5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203008" y="6148910"/>
                  <a:ext cx="87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B71A761-1D5D-9B9A-D381-190D56FB971A}"/>
                    </a:ext>
                  </a:extLst>
                </p14:cNvPr>
                <p14:cNvContentPartPr/>
                <p14:nvPr/>
              </p14:nvContentPartPr>
              <p14:xfrm>
                <a:off x="3329368" y="6126590"/>
                <a:ext cx="84240" cy="957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B71A761-1D5D-9B9A-D381-190D56FB971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311728" y="6108590"/>
                  <a:ext cx="119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93859F1-A7EA-C200-4BB9-58B5BBA96FDF}"/>
                    </a:ext>
                  </a:extLst>
                </p14:cNvPr>
                <p14:cNvContentPartPr/>
                <p14:nvPr/>
              </p14:nvContentPartPr>
              <p14:xfrm>
                <a:off x="3437008" y="6091310"/>
                <a:ext cx="227160" cy="946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93859F1-A7EA-C200-4BB9-58B5BBA96FD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419368" y="6073670"/>
                  <a:ext cx="262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564AB57A-1A37-48FD-0AB4-6F2DA0F5E2B7}"/>
                    </a:ext>
                  </a:extLst>
                </p14:cNvPr>
                <p14:cNvContentPartPr/>
                <p14:nvPr/>
              </p14:nvContentPartPr>
              <p14:xfrm>
                <a:off x="3736888" y="6010670"/>
                <a:ext cx="36720" cy="1227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564AB57A-1A37-48FD-0AB4-6F2DA0F5E2B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19248" y="5993030"/>
                  <a:ext cx="72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3F0F2DE-1C75-D10C-15BD-831A7CD0AA71}"/>
                    </a:ext>
                  </a:extLst>
                </p14:cNvPr>
                <p14:cNvContentPartPr/>
                <p14:nvPr/>
              </p14:nvContentPartPr>
              <p14:xfrm>
                <a:off x="3890608" y="5892950"/>
                <a:ext cx="94680" cy="2484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3F0F2DE-1C75-D10C-15BD-831A7CD0AA7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872968" y="5874950"/>
                  <a:ext cx="130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863560B-83EB-9C17-6297-9F46A26AF65C}"/>
                    </a:ext>
                  </a:extLst>
                </p14:cNvPr>
                <p14:cNvContentPartPr/>
                <p14:nvPr/>
              </p14:nvContentPartPr>
              <p14:xfrm>
                <a:off x="3969448" y="6230990"/>
                <a:ext cx="105840" cy="428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863560B-83EB-9C17-6297-9F46A26AF65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951448" y="6212990"/>
                  <a:ext cx="141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B928740-FD12-9A2F-0ECD-BA8FB00EAA47}"/>
                    </a:ext>
                  </a:extLst>
                </p14:cNvPr>
                <p14:cNvContentPartPr/>
                <p14:nvPr/>
              </p14:nvContentPartPr>
              <p14:xfrm>
                <a:off x="2003128" y="6133790"/>
                <a:ext cx="1140480" cy="6400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B928740-FD12-9A2F-0ECD-BA8FB00EAA4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985128" y="6116150"/>
                  <a:ext cx="117612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11C2838-BD05-C6E0-5C7A-3C6C714FB363}"/>
                    </a:ext>
                  </a:extLst>
                </p14:cNvPr>
                <p14:cNvContentPartPr/>
                <p14:nvPr/>
              </p14:nvContentPartPr>
              <p14:xfrm>
                <a:off x="2737888" y="6259070"/>
                <a:ext cx="5760" cy="100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11C2838-BD05-C6E0-5C7A-3C6C714FB36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719888" y="6241430"/>
                  <a:ext cx="4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30AE2D-EA1A-FD27-75C0-A0A2D5637136}"/>
                    </a:ext>
                  </a:extLst>
                </p14:cNvPr>
                <p14:cNvContentPartPr/>
                <p14:nvPr/>
              </p14:nvContentPartPr>
              <p14:xfrm>
                <a:off x="2741128" y="6246470"/>
                <a:ext cx="41040" cy="320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30AE2D-EA1A-FD27-75C0-A0A2D563713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723488" y="6228470"/>
                  <a:ext cx="76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FEDEF8C-FA48-7AE5-FDA6-6984A0C51662}"/>
                    </a:ext>
                  </a:extLst>
                </p14:cNvPr>
                <p14:cNvContentPartPr/>
                <p14:nvPr/>
              </p14:nvContentPartPr>
              <p14:xfrm>
                <a:off x="2781808" y="6178070"/>
                <a:ext cx="27720" cy="687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FEDEF8C-FA48-7AE5-FDA6-6984A0C5166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763808" y="6160070"/>
                  <a:ext cx="6336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BA83F75C-73DA-796A-89F9-96D057A82D06}"/>
                  </a:ext>
                </a:extLst>
              </p14:cNvPr>
              <p14:cNvContentPartPr/>
              <p14:nvPr/>
            </p14:nvContentPartPr>
            <p14:xfrm>
              <a:off x="4163488" y="2166230"/>
              <a:ext cx="440640" cy="51480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BA83F75C-73DA-796A-89F9-96D057A82D06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4145488" y="2148590"/>
                <a:ext cx="47628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0DBFED14-D5ED-799C-0F48-99FFC132BAF1}"/>
                  </a:ext>
                </a:extLst>
              </p14:cNvPr>
              <p14:cNvContentPartPr/>
              <p14:nvPr/>
            </p14:nvContentPartPr>
            <p14:xfrm>
              <a:off x="4132528" y="1667270"/>
              <a:ext cx="501480" cy="41112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0DBFED14-D5ED-799C-0F48-99FFC132BAF1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4114528" y="1649270"/>
                <a:ext cx="537120" cy="44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3B0D905-1E02-F152-8FD5-8CB3E1716042}"/>
              </a:ext>
            </a:extLst>
          </p:cNvPr>
          <p:cNvGrpSpPr/>
          <p:nvPr/>
        </p:nvGrpSpPr>
        <p:grpSpPr>
          <a:xfrm>
            <a:off x="773008" y="2346230"/>
            <a:ext cx="368280" cy="284760"/>
            <a:chOff x="773008" y="2346230"/>
            <a:chExt cx="3682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34E6178-56D6-CEBA-7063-1CAE62D042D9}"/>
                    </a:ext>
                  </a:extLst>
                </p14:cNvPr>
                <p14:cNvContentPartPr/>
                <p14:nvPr/>
              </p14:nvContentPartPr>
              <p14:xfrm>
                <a:off x="808648" y="2433350"/>
                <a:ext cx="137160" cy="522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34E6178-56D6-CEBA-7063-1CAE62D042D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0648" y="2415350"/>
                  <a:ext cx="172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5F080F9-A718-E59C-FEE9-10E52D4EE549}"/>
                    </a:ext>
                  </a:extLst>
                </p14:cNvPr>
                <p14:cNvContentPartPr/>
                <p14:nvPr/>
              </p14:nvContentPartPr>
              <p14:xfrm>
                <a:off x="785968" y="2563670"/>
                <a:ext cx="98640" cy="7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5F080F9-A718-E59C-FEE9-10E52D4EE54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67968" y="2546030"/>
                  <a:ext cx="134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775B138-116A-8DFE-BD73-954C1FC36AE3}"/>
                    </a:ext>
                  </a:extLst>
                </p14:cNvPr>
                <p14:cNvContentPartPr/>
                <p14:nvPr/>
              </p14:nvContentPartPr>
              <p14:xfrm>
                <a:off x="940768" y="2396990"/>
                <a:ext cx="118800" cy="70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775B138-116A-8DFE-BD73-954C1FC36AE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22768" y="2379350"/>
                  <a:ext cx="154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9A6574-D432-43D8-CEAB-CD4F8DCF525D}"/>
                    </a:ext>
                  </a:extLst>
                </p14:cNvPr>
                <p14:cNvContentPartPr/>
                <p14:nvPr/>
              </p14:nvContentPartPr>
              <p14:xfrm>
                <a:off x="843568" y="2557190"/>
                <a:ext cx="183960" cy="73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9A6574-D432-43D8-CEAB-CD4F8DCF525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25568" y="2539550"/>
                  <a:ext cx="219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3E58262-B0F1-1E27-4BD9-C7DC01224DFE}"/>
                    </a:ext>
                  </a:extLst>
                </p14:cNvPr>
                <p14:cNvContentPartPr/>
                <p14:nvPr/>
              </p14:nvContentPartPr>
              <p14:xfrm>
                <a:off x="897568" y="2346230"/>
                <a:ext cx="198720" cy="150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3E58262-B0F1-1E27-4BD9-C7DC01224DF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79568" y="2328230"/>
                  <a:ext cx="234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09D5101-71A3-AD79-F49D-BF8D51B9BBA6}"/>
                    </a:ext>
                  </a:extLst>
                </p14:cNvPr>
                <p14:cNvContentPartPr/>
                <p14:nvPr/>
              </p14:nvContentPartPr>
              <p14:xfrm>
                <a:off x="803248" y="2552150"/>
                <a:ext cx="284760" cy="74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09D5101-71A3-AD79-F49D-BF8D51B9BBA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85608" y="2534510"/>
                  <a:ext cx="320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736A3E6-F160-3C1D-422C-E9564ADC1634}"/>
                    </a:ext>
                  </a:extLst>
                </p14:cNvPr>
                <p14:cNvContentPartPr/>
                <p14:nvPr/>
              </p14:nvContentPartPr>
              <p14:xfrm>
                <a:off x="773008" y="2400950"/>
                <a:ext cx="280080" cy="1137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736A3E6-F160-3C1D-422C-E9564ADC163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55368" y="2383310"/>
                  <a:ext cx="315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1D12576-9C9F-67F6-2955-7878E6A7C5ED}"/>
                    </a:ext>
                  </a:extLst>
                </p14:cNvPr>
                <p14:cNvContentPartPr/>
                <p14:nvPr/>
              </p14:nvContentPartPr>
              <p14:xfrm>
                <a:off x="852928" y="2552150"/>
                <a:ext cx="288360" cy="676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1D12576-9C9F-67F6-2955-7878E6A7C5E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34928" y="2534510"/>
                  <a:ext cx="3240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5071431-85B3-CED5-7B24-497FC3F70551}"/>
              </a:ext>
            </a:extLst>
          </p:cNvPr>
          <p:cNvGrpSpPr/>
          <p:nvPr/>
        </p:nvGrpSpPr>
        <p:grpSpPr>
          <a:xfrm>
            <a:off x="2254048" y="1434710"/>
            <a:ext cx="9906840" cy="2759760"/>
            <a:chOff x="2254048" y="1434710"/>
            <a:chExt cx="9906840" cy="27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25404C-72C9-6686-0E8E-8AE67B785D80}"/>
                    </a:ext>
                  </a:extLst>
                </p14:cNvPr>
                <p14:cNvContentPartPr/>
                <p14:nvPr/>
              </p14:nvContentPartPr>
              <p14:xfrm>
                <a:off x="9707128" y="3362510"/>
                <a:ext cx="1029600" cy="111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25404C-72C9-6686-0E8E-8AE67B785D8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689128" y="3344510"/>
                  <a:ext cx="1065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1F4B28E-D492-2BF1-2912-68C6A2CBB506}"/>
                    </a:ext>
                  </a:extLst>
                </p14:cNvPr>
                <p14:cNvContentPartPr/>
                <p14:nvPr/>
              </p14:nvContentPartPr>
              <p14:xfrm>
                <a:off x="10933288" y="3447470"/>
                <a:ext cx="1011600" cy="69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1F4B28E-D492-2BF1-2912-68C6A2CBB50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915288" y="3429830"/>
                  <a:ext cx="1047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F4AC072-1101-B13D-6DEF-C77CD5CAD213}"/>
                    </a:ext>
                  </a:extLst>
                </p14:cNvPr>
                <p14:cNvContentPartPr/>
                <p14:nvPr/>
              </p14:nvContentPartPr>
              <p14:xfrm>
                <a:off x="11954608" y="3489950"/>
                <a:ext cx="206280" cy="352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F4AC072-1101-B13D-6DEF-C77CD5CAD21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936608" y="3472310"/>
                  <a:ext cx="241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2634471-24D7-A476-A155-9239A656375B}"/>
                    </a:ext>
                  </a:extLst>
                </p14:cNvPr>
                <p14:cNvContentPartPr/>
                <p14:nvPr/>
              </p14:nvContentPartPr>
              <p14:xfrm>
                <a:off x="9709648" y="3122750"/>
                <a:ext cx="169560" cy="111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2634471-24D7-A476-A155-9239A656375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691648" y="3105110"/>
                  <a:ext cx="205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917CCD9-23E2-7298-648F-00786CC00466}"/>
                    </a:ext>
                  </a:extLst>
                </p14:cNvPr>
                <p14:cNvContentPartPr/>
                <p14:nvPr/>
              </p14:nvContentPartPr>
              <p14:xfrm>
                <a:off x="9814408" y="3131390"/>
                <a:ext cx="224280" cy="160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917CCD9-23E2-7298-648F-00786CC0046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796768" y="3113750"/>
                  <a:ext cx="259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BAED4A8-9705-F868-C6F8-7B8E2F1A3ACA}"/>
                    </a:ext>
                  </a:extLst>
                </p14:cNvPr>
                <p14:cNvContentPartPr/>
                <p14:nvPr/>
              </p14:nvContentPartPr>
              <p14:xfrm>
                <a:off x="9864448" y="2627750"/>
                <a:ext cx="5400" cy="12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BAED4A8-9705-F868-C6F8-7B8E2F1A3AC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846808" y="2609750"/>
                  <a:ext cx="41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2907FA1-72FF-7D25-2EE4-D530CF469319}"/>
                    </a:ext>
                  </a:extLst>
                </p14:cNvPr>
                <p14:cNvContentPartPr/>
                <p14:nvPr/>
              </p14:nvContentPartPr>
              <p14:xfrm>
                <a:off x="10424608" y="2670590"/>
                <a:ext cx="10080" cy="11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2907FA1-72FF-7D25-2EE4-D530CF46931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406968" y="2652590"/>
                  <a:ext cx="45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E1561ED-6BF3-D165-F3EA-5B674CC323D8}"/>
                    </a:ext>
                  </a:extLst>
                </p14:cNvPr>
                <p14:cNvContentPartPr/>
                <p14:nvPr/>
              </p14:nvContentPartPr>
              <p14:xfrm>
                <a:off x="11155768" y="2762750"/>
                <a:ext cx="17280" cy="9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E1561ED-6BF3-D165-F3EA-5B674CC323D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138128" y="2744750"/>
                  <a:ext cx="52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7BF4968-753F-6FD9-467B-617D0DEFAFEB}"/>
                    </a:ext>
                  </a:extLst>
                </p14:cNvPr>
                <p14:cNvContentPartPr/>
                <p14:nvPr/>
              </p14:nvContentPartPr>
              <p14:xfrm>
                <a:off x="9731248" y="2655110"/>
                <a:ext cx="66600" cy="356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7BF4968-753F-6FD9-467B-617D0DEFAFE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713248" y="2637470"/>
                  <a:ext cx="102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729401F-A320-97BC-9E73-B3223AE4B6F8}"/>
                    </a:ext>
                  </a:extLst>
                </p14:cNvPr>
                <p14:cNvContentPartPr/>
                <p14:nvPr/>
              </p14:nvContentPartPr>
              <p14:xfrm>
                <a:off x="10363048" y="2709830"/>
                <a:ext cx="360" cy="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729401F-A320-97BC-9E73-B3223AE4B6F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345048" y="26918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3A9AE7F-2E51-BC77-07B4-B26F0CB25225}"/>
                    </a:ext>
                  </a:extLst>
                </p14:cNvPr>
                <p14:cNvContentPartPr/>
                <p14:nvPr/>
              </p14:nvContentPartPr>
              <p14:xfrm>
                <a:off x="9803608" y="2715950"/>
                <a:ext cx="1800" cy="5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3A9AE7F-2E51-BC77-07B4-B26F0CB2522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785968" y="2697950"/>
                  <a:ext cx="37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E7B361D-543E-304B-CC6A-A7C6CA749F3B}"/>
                    </a:ext>
                  </a:extLst>
                </p14:cNvPr>
                <p14:cNvContentPartPr/>
                <p14:nvPr/>
              </p14:nvContentPartPr>
              <p14:xfrm>
                <a:off x="10883608" y="2676710"/>
                <a:ext cx="46800" cy="212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E7B361D-543E-304B-CC6A-A7C6CA749F3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865968" y="2658710"/>
                  <a:ext cx="82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B534ED2-D12A-D5EF-91CC-4F438CD98B20}"/>
                    </a:ext>
                  </a:extLst>
                </p14:cNvPr>
                <p14:cNvContentPartPr/>
                <p14:nvPr/>
              </p14:nvContentPartPr>
              <p14:xfrm>
                <a:off x="9002248" y="3352430"/>
                <a:ext cx="500040" cy="33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B534ED2-D12A-D5EF-91CC-4F438CD98B2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984248" y="3334430"/>
                  <a:ext cx="535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7A2ED11-AF03-40FB-FB37-B5ABF3F34334}"/>
                    </a:ext>
                  </a:extLst>
                </p14:cNvPr>
                <p14:cNvContentPartPr/>
                <p14:nvPr/>
              </p14:nvContentPartPr>
              <p14:xfrm>
                <a:off x="9141568" y="2675630"/>
                <a:ext cx="6480" cy="16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7A2ED11-AF03-40FB-FB37-B5ABF3F3433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123568" y="2657630"/>
                  <a:ext cx="42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D5F4813-C215-4601-D3A8-D36AFB08270C}"/>
                    </a:ext>
                  </a:extLst>
                </p14:cNvPr>
                <p14:cNvContentPartPr/>
                <p14:nvPr/>
              </p14:nvContentPartPr>
              <p14:xfrm>
                <a:off x="9028168" y="2660870"/>
                <a:ext cx="19440" cy="12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D5F4813-C215-4601-D3A8-D36AFB08270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010528" y="2642870"/>
                  <a:ext cx="55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505FF7A-72D6-8197-2E70-797BF6035168}"/>
                    </a:ext>
                  </a:extLst>
                </p14:cNvPr>
                <p14:cNvContentPartPr/>
                <p14:nvPr/>
              </p14:nvContentPartPr>
              <p14:xfrm>
                <a:off x="9142648" y="2582750"/>
                <a:ext cx="48240" cy="298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505FF7A-72D6-8197-2E70-797BF603516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124648" y="2564750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D5E5192-FE81-7B47-D475-5448C65ADCB3}"/>
                    </a:ext>
                  </a:extLst>
                </p14:cNvPr>
                <p14:cNvContentPartPr/>
                <p14:nvPr/>
              </p14:nvContentPartPr>
              <p14:xfrm>
                <a:off x="9089008" y="2665910"/>
                <a:ext cx="18720" cy="39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D5E5192-FE81-7B47-D475-5448C65ADCB3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071368" y="2647910"/>
                  <a:ext cx="54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D7F398-1964-664F-4C02-79F984291E67}"/>
                    </a:ext>
                  </a:extLst>
                </p14:cNvPr>
                <p14:cNvContentPartPr/>
                <p14:nvPr/>
              </p14:nvContentPartPr>
              <p14:xfrm>
                <a:off x="4076728" y="3519110"/>
                <a:ext cx="160920" cy="214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D7F398-1964-664F-4C02-79F984291E6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059088" y="3501110"/>
                  <a:ext cx="196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74DDD5-C238-472A-8107-BB600E71A7FA}"/>
                    </a:ext>
                  </a:extLst>
                </p14:cNvPr>
                <p14:cNvContentPartPr/>
                <p14:nvPr/>
              </p14:nvContentPartPr>
              <p14:xfrm>
                <a:off x="4074928" y="3558350"/>
                <a:ext cx="202680" cy="136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74DDD5-C238-472A-8107-BB600E71A7FA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056928" y="3540350"/>
                  <a:ext cx="238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D82FFD8-E42B-BA06-4DCD-46D6DAD7C3D9}"/>
                    </a:ext>
                  </a:extLst>
                </p14:cNvPr>
                <p14:cNvContentPartPr/>
                <p14:nvPr/>
              </p14:nvContentPartPr>
              <p14:xfrm>
                <a:off x="4478848" y="3561950"/>
                <a:ext cx="141120" cy="17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D82FFD8-E42B-BA06-4DCD-46D6DAD7C3D9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4460848" y="3544310"/>
                  <a:ext cx="176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537175-D28D-8E72-ABFD-9FA4247777B9}"/>
                    </a:ext>
                  </a:extLst>
                </p14:cNvPr>
                <p14:cNvContentPartPr/>
                <p14:nvPr/>
              </p14:nvContentPartPr>
              <p14:xfrm>
                <a:off x="4478128" y="3665990"/>
                <a:ext cx="164160" cy="23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4537175-D28D-8E72-ABFD-9FA4247777B9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4460488" y="3647990"/>
                  <a:ext cx="199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B31CAA-6616-6EDF-9CB8-0073C272B6AA}"/>
                    </a:ext>
                  </a:extLst>
                </p14:cNvPr>
                <p14:cNvContentPartPr/>
                <p14:nvPr/>
              </p14:nvContentPartPr>
              <p14:xfrm>
                <a:off x="4881328" y="3490310"/>
                <a:ext cx="232200" cy="314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B31CAA-6616-6EDF-9CB8-0073C272B6A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4863688" y="3472310"/>
                  <a:ext cx="267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0018A00-06B3-B215-2B20-29C496F7D6E3}"/>
                    </a:ext>
                  </a:extLst>
                </p14:cNvPr>
                <p14:cNvContentPartPr/>
                <p14:nvPr/>
              </p14:nvContentPartPr>
              <p14:xfrm>
                <a:off x="3079528" y="1434710"/>
                <a:ext cx="3805560" cy="2140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0018A00-06B3-B215-2B20-29C496F7D6E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061888" y="1417070"/>
                  <a:ext cx="3841200" cy="21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D75ABF9-A678-84B3-B332-F0F429807A15}"/>
                    </a:ext>
                  </a:extLst>
                </p14:cNvPr>
                <p14:cNvContentPartPr/>
                <p14:nvPr/>
              </p14:nvContentPartPr>
              <p14:xfrm>
                <a:off x="5749648" y="1738550"/>
                <a:ext cx="10800" cy="2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D75ABF9-A678-84B3-B332-F0F429807A15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732008" y="1720910"/>
                  <a:ext cx="46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2094E6D-BB7D-8FF8-8B52-A98C0690B892}"/>
                    </a:ext>
                  </a:extLst>
                </p14:cNvPr>
                <p14:cNvContentPartPr/>
                <p14:nvPr/>
              </p14:nvContentPartPr>
              <p14:xfrm>
                <a:off x="5749648" y="1710110"/>
                <a:ext cx="169560" cy="30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2094E6D-BB7D-8FF8-8B52-A98C0690B89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732008" y="1692470"/>
                  <a:ext cx="205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C2C47BD-6F63-E9FC-A1A6-749960914C57}"/>
                    </a:ext>
                  </a:extLst>
                </p14:cNvPr>
                <p14:cNvContentPartPr/>
                <p14:nvPr/>
              </p14:nvContentPartPr>
              <p14:xfrm>
                <a:off x="7707328" y="2646830"/>
                <a:ext cx="6480" cy="10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C2C47BD-6F63-E9FC-A1A6-749960914C5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689688" y="2629190"/>
                  <a:ext cx="42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4DBD511-0789-E967-E266-1D9E9A27437D}"/>
                    </a:ext>
                  </a:extLst>
                </p14:cNvPr>
                <p14:cNvContentPartPr/>
                <p14:nvPr/>
              </p14:nvContentPartPr>
              <p14:xfrm>
                <a:off x="8461168" y="2618030"/>
                <a:ext cx="16200" cy="10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4DBD511-0789-E967-E266-1D9E9A27437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443528" y="2600030"/>
                  <a:ext cx="51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707D69-3793-874C-1C11-07DCB5CAD0F9}"/>
                    </a:ext>
                  </a:extLst>
                </p14:cNvPr>
                <p14:cNvContentPartPr/>
                <p14:nvPr/>
              </p14:nvContentPartPr>
              <p14:xfrm>
                <a:off x="2458168" y="2535230"/>
                <a:ext cx="81360" cy="30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707D69-3793-874C-1C11-07DCB5CAD0F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440168" y="2517590"/>
                  <a:ext cx="117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7F1406F-BF06-015E-AE34-047E3E41A7B2}"/>
                    </a:ext>
                  </a:extLst>
                </p14:cNvPr>
                <p14:cNvContentPartPr/>
                <p14:nvPr/>
              </p14:nvContentPartPr>
              <p14:xfrm>
                <a:off x="5133688" y="2701910"/>
                <a:ext cx="360" cy="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7F1406F-BF06-015E-AE34-047E3E41A7B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116048" y="26842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6AAC9BE-EFCB-0BED-EB95-EE3CC0DC46F2}"/>
                    </a:ext>
                  </a:extLst>
                </p14:cNvPr>
                <p14:cNvContentPartPr/>
                <p14:nvPr/>
              </p14:nvContentPartPr>
              <p14:xfrm>
                <a:off x="7759528" y="3192590"/>
                <a:ext cx="84600" cy="173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6AAC9BE-EFCB-0BED-EB95-EE3CC0DC46F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741528" y="3174950"/>
                  <a:ext cx="120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1AD1D35-27DB-DE35-9F78-127EFCF56F10}"/>
                    </a:ext>
                  </a:extLst>
                </p14:cNvPr>
                <p14:cNvContentPartPr/>
                <p14:nvPr/>
              </p14:nvContentPartPr>
              <p14:xfrm>
                <a:off x="7681408" y="3263870"/>
                <a:ext cx="159840" cy="68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1AD1D35-27DB-DE35-9F78-127EFCF56F1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663408" y="3246230"/>
                  <a:ext cx="195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58A7095-F946-4A7D-DCC6-CFA07568B4DC}"/>
                    </a:ext>
                  </a:extLst>
                </p14:cNvPr>
                <p14:cNvContentPartPr/>
                <p14:nvPr/>
              </p14:nvContentPartPr>
              <p14:xfrm>
                <a:off x="8012248" y="3295550"/>
                <a:ext cx="745560" cy="42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58A7095-F946-4A7D-DCC6-CFA07568B4D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994248" y="3277910"/>
                  <a:ext cx="781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44FA4F7-075A-8902-6C7D-661710748C9A}"/>
                    </a:ext>
                  </a:extLst>
                </p14:cNvPr>
                <p14:cNvContentPartPr/>
                <p14:nvPr/>
              </p14:nvContentPartPr>
              <p14:xfrm>
                <a:off x="5909128" y="3486350"/>
                <a:ext cx="41040" cy="10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44FA4F7-075A-8902-6C7D-661710748C9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891488" y="3468710"/>
                  <a:ext cx="76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31097A9-6738-C91B-3916-0007AE917996}"/>
                    </a:ext>
                  </a:extLst>
                </p14:cNvPr>
                <p14:cNvContentPartPr/>
                <p14:nvPr/>
              </p14:nvContentPartPr>
              <p14:xfrm>
                <a:off x="6095968" y="3525230"/>
                <a:ext cx="269640" cy="30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31097A9-6738-C91B-3916-0007AE91799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077968" y="3507230"/>
                  <a:ext cx="305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29498D6-A672-BAAD-5C7F-B863021E215A}"/>
                    </a:ext>
                  </a:extLst>
                </p14:cNvPr>
                <p14:cNvContentPartPr/>
                <p14:nvPr/>
              </p14:nvContentPartPr>
              <p14:xfrm>
                <a:off x="6532288" y="3541430"/>
                <a:ext cx="531720" cy="32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29498D6-A672-BAAD-5C7F-B863021E215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514288" y="3523790"/>
                  <a:ext cx="567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404821F-AC0D-BE6C-5E05-C694EA46B309}"/>
                    </a:ext>
                  </a:extLst>
                </p14:cNvPr>
                <p14:cNvContentPartPr/>
                <p14:nvPr/>
              </p14:nvContentPartPr>
              <p14:xfrm>
                <a:off x="7243288" y="3530630"/>
                <a:ext cx="324360" cy="27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404821F-AC0D-BE6C-5E05-C694EA46B30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225648" y="3512990"/>
                  <a:ext cx="360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F769715-EBD5-873E-4B2F-41A110D63F2A}"/>
                    </a:ext>
                  </a:extLst>
                </p14:cNvPr>
                <p14:cNvContentPartPr/>
                <p14:nvPr/>
              </p14:nvContentPartPr>
              <p14:xfrm>
                <a:off x="7655488" y="3368990"/>
                <a:ext cx="365040" cy="159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F769715-EBD5-873E-4B2F-41A110D63F2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637848" y="3351350"/>
                  <a:ext cx="400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05ED7D6-1569-AB57-6B11-7E32A35A0FA1}"/>
                    </a:ext>
                  </a:extLst>
                </p14:cNvPr>
                <p14:cNvContentPartPr/>
                <p14:nvPr/>
              </p14:nvContentPartPr>
              <p14:xfrm>
                <a:off x="8132128" y="3156950"/>
                <a:ext cx="164880" cy="104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05ED7D6-1569-AB57-6B11-7E32A35A0FA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114128" y="3138950"/>
                  <a:ext cx="200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B94A146-19B8-3A6C-EB9E-A6CE7BD9A894}"/>
                    </a:ext>
                  </a:extLst>
                </p14:cNvPr>
                <p14:cNvContentPartPr/>
                <p14:nvPr/>
              </p14:nvContentPartPr>
              <p14:xfrm>
                <a:off x="8273968" y="2957510"/>
                <a:ext cx="254520" cy="101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B94A146-19B8-3A6C-EB9E-A6CE7BD9A89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256328" y="2939870"/>
                  <a:ext cx="290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189A19F-3A6E-FCAD-8DBB-C7E19DD63987}"/>
                    </a:ext>
                  </a:extLst>
                </p14:cNvPr>
                <p14:cNvContentPartPr/>
                <p14:nvPr/>
              </p14:nvContentPartPr>
              <p14:xfrm>
                <a:off x="7184248" y="2537390"/>
                <a:ext cx="322200" cy="180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189A19F-3A6E-FCAD-8DBB-C7E19DD6398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166608" y="2519390"/>
                  <a:ext cx="357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349D76C-E188-A990-48F0-9379D652C814}"/>
                    </a:ext>
                  </a:extLst>
                </p14:cNvPr>
                <p14:cNvContentPartPr/>
                <p14:nvPr/>
              </p14:nvContentPartPr>
              <p14:xfrm>
                <a:off x="7526968" y="2025470"/>
                <a:ext cx="210240" cy="339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349D76C-E188-A990-48F0-9379D652C81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508968" y="2007470"/>
                  <a:ext cx="2458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805094B-2542-2D44-F46D-EF06FD0A4BE8}"/>
                    </a:ext>
                  </a:extLst>
                </p14:cNvPr>
                <p14:cNvContentPartPr/>
                <p14:nvPr/>
              </p14:nvContentPartPr>
              <p14:xfrm>
                <a:off x="7317448" y="2044190"/>
                <a:ext cx="526680" cy="4899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805094B-2542-2D44-F46D-EF06FD0A4BE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99808" y="2026190"/>
                  <a:ext cx="5623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C7E8E95-D225-455E-F5B6-96461BB37A9D}"/>
                    </a:ext>
                  </a:extLst>
                </p14:cNvPr>
                <p14:cNvContentPartPr/>
                <p14:nvPr/>
              </p14:nvContentPartPr>
              <p14:xfrm>
                <a:off x="2563648" y="3529190"/>
                <a:ext cx="745560" cy="515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C7E8E95-D225-455E-F5B6-96461BB37A9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545648" y="3511550"/>
                  <a:ext cx="7812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8BEFE40-ECA9-D186-AAA1-137B65058B0B}"/>
                    </a:ext>
                  </a:extLst>
                </p14:cNvPr>
                <p14:cNvContentPartPr/>
                <p14:nvPr/>
              </p14:nvContentPartPr>
              <p14:xfrm>
                <a:off x="2434408" y="2530190"/>
                <a:ext cx="144720" cy="392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8BEFE40-ECA9-D186-AAA1-137B65058B0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2416768" y="2512550"/>
                  <a:ext cx="180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2F3059B-E3EC-966F-4927-6539A1AD9197}"/>
                    </a:ext>
                  </a:extLst>
                </p14:cNvPr>
                <p14:cNvContentPartPr/>
                <p14:nvPr/>
              </p14:nvContentPartPr>
              <p14:xfrm>
                <a:off x="2396248" y="2586710"/>
                <a:ext cx="167040" cy="295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2F3059B-E3EC-966F-4927-6539A1AD9197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378608" y="2569070"/>
                  <a:ext cx="202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913190F-4DD5-2B17-2B3F-D4D5093613C3}"/>
                    </a:ext>
                  </a:extLst>
                </p14:cNvPr>
                <p14:cNvContentPartPr/>
                <p14:nvPr/>
              </p14:nvContentPartPr>
              <p14:xfrm>
                <a:off x="3803848" y="1900550"/>
                <a:ext cx="14400" cy="7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913190F-4DD5-2B17-2B3F-D4D5093613C3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785848" y="1882550"/>
                  <a:ext cx="5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F9B71E2-AED0-AB75-CF6A-80CA5E6684D6}"/>
                    </a:ext>
                  </a:extLst>
                </p14:cNvPr>
                <p14:cNvContentPartPr/>
                <p14:nvPr/>
              </p14:nvContentPartPr>
              <p14:xfrm>
                <a:off x="3722848" y="1886510"/>
                <a:ext cx="55080" cy="22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F9B71E2-AED0-AB75-CF6A-80CA5E6684D6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705208" y="1868870"/>
                  <a:ext cx="90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7A79771-EB62-FB3E-462F-13098A956102}"/>
                    </a:ext>
                  </a:extLst>
                </p14:cNvPr>
                <p14:cNvContentPartPr/>
                <p14:nvPr/>
              </p14:nvContentPartPr>
              <p14:xfrm>
                <a:off x="2254048" y="1683470"/>
                <a:ext cx="418680" cy="2797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7A79771-EB62-FB3E-462F-13098A95610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236048" y="1665470"/>
                  <a:ext cx="4543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621E5E0-55BC-CF82-D774-9627CA53BE43}"/>
                    </a:ext>
                  </a:extLst>
                </p14:cNvPr>
                <p14:cNvContentPartPr/>
                <p14:nvPr/>
              </p14:nvContentPartPr>
              <p14:xfrm>
                <a:off x="2662288" y="1636310"/>
                <a:ext cx="505080" cy="3733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621E5E0-55BC-CF82-D774-9627CA53BE43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644288" y="1618670"/>
                  <a:ext cx="5407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98929EA-7387-1880-EB0D-7BC964973125}"/>
                    </a:ext>
                  </a:extLst>
                </p14:cNvPr>
                <p14:cNvContentPartPr/>
                <p14:nvPr/>
              </p14:nvContentPartPr>
              <p14:xfrm>
                <a:off x="3127768" y="1652870"/>
                <a:ext cx="538200" cy="4050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98929EA-7387-1880-EB0D-7BC96497312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109768" y="1635230"/>
                  <a:ext cx="5738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B444E8B-0884-AB3E-8051-0350BB598048}"/>
                    </a:ext>
                  </a:extLst>
                </p14:cNvPr>
                <p14:cNvContentPartPr/>
                <p14:nvPr/>
              </p14:nvContentPartPr>
              <p14:xfrm>
                <a:off x="3714208" y="1501670"/>
                <a:ext cx="4295160" cy="5958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B444E8B-0884-AB3E-8051-0350BB59804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696208" y="1483670"/>
                  <a:ext cx="433080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4604BDD-3951-CCDA-0326-2F235769328F}"/>
                    </a:ext>
                  </a:extLst>
                </p14:cNvPr>
                <p14:cNvContentPartPr/>
                <p14:nvPr/>
              </p14:nvContentPartPr>
              <p14:xfrm>
                <a:off x="7559728" y="1874270"/>
                <a:ext cx="518760" cy="4406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4604BDD-3951-CCDA-0326-2F235769328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542088" y="1856630"/>
                  <a:ext cx="5544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DF11D19-E142-ACCF-909D-01C247748FEA}"/>
                    </a:ext>
                  </a:extLst>
                </p14:cNvPr>
                <p14:cNvContentPartPr/>
                <p14:nvPr/>
              </p14:nvContentPartPr>
              <p14:xfrm>
                <a:off x="3439888" y="1805510"/>
                <a:ext cx="1440" cy="64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DF11D19-E142-ACCF-909D-01C247748FEA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421888" y="1787870"/>
                  <a:ext cx="37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4A0241D-5E8B-9F77-1806-53864DB88961}"/>
                    </a:ext>
                  </a:extLst>
                </p14:cNvPr>
                <p14:cNvContentPartPr/>
                <p14:nvPr/>
              </p14:nvContentPartPr>
              <p14:xfrm>
                <a:off x="3381568" y="2295470"/>
                <a:ext cx="360" cy="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4A0241D-5E8B-9F77-1806-53864DB8896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363928" y="22778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E08F26B-2C1D-630F-F5F2-92F6C43EE596}"/>
                    </a:ext>
                  </a:extLst>
                </p14:cNvPr>
                <p14:cNvContentPartPr/>
                <p14:nvPr/>
              </p14:nvContentPartPr>
              <p14:xfrm>
                <a:off x="3138208" y="1650710"/>
                <a:ext cx="548640" cy="3927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E08F26B-2C1D-630F-F5F2-92F6C43EE596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3120208" y="1633070"/>
                  <a:ext cx="5842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CBF16F3-E96B-3E85-4FE6-E05457735561}"/>
                    </a:ext>
                  </a:extLst>
                </p14:cNvPr>
                <p14:cNvContentPartPr/>
                <p14:nvPr/>
              </p14:nvContentPartPr>
              <p14:xfrm>
                <a:off x="2907448" y="2566910"/>
                <a:ext cx="91800" cy="33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CBF16F3-E96B-3E85-4FE6-E0545773556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889448" y="2548910"/>
                  <a:ext cx="127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BF65565-94A8-21CC-0DC9-EC74724A2F3F}"/>
                    </a:ext>
                  </a:extLst>
                </p14:cNvPr>
                <p14:cNvContentPartPr/>
                <p14:nvPr/>
              </p14:nvContentPartPr>
              <p14:xfrm>
                <a:off x="3305968" y="2576630"/>
                <a:ext cx="87840" cy="22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BF65565-94A8-21CC-0DC9-EC74724A2F3F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3288328" y="2558630"/>
                  <a:ext cx="123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825B0EE-AAE2-7340-CE99-DC945A61ED9E}"/>
                    </a:ext>
                  </a:extLst>
                </p14:cNvPr>
                <p14:cNvContentPartPr/>
                <p14:nvPr/>
              </p14:nvContentPartPr>
              <p14:xfrm>
                <a:off x="2834368" y="2618030"/>
                <a:ext cx="144360" cy="288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825B0EE-AAE2-7340-CE99-DC945A61ED9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816368" y="2600030"/>
                  <a:ext cx="180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FE7A7A9-7BFA-4B97-AE0B-0F774D1ECF3A}"/>
                    </a:ext>
                  </a:extLst>
                </p14:cNvPr>
                <p14:cNvContentPartPr/>
                <p14:nvPr/>
              </p14:nvContentPartPr>
              <p14:xfrm>
                <a:off x="3423328" y="2583110"/>
                <a:ext cx="56880" cy="6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FE7A7A9-7BFA-4B97-AE0B-0F774D1ECF3A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405688" y="2565470"/>
                  <a:ext cx="92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E8C8E6B-03D1-8E1E-BE5D-782B924AE2B8}"/>
                    </a:ext>
                  </a:extLst>
                </p14:cNvPr>
                <p14:cNvContentPartPr/>
                <p14:nvPr/>
              </p14:nvContentPartPr>
              <p14:xfrm>
                <a:off x="3428728" y="2609750"/>
                <a:ext cx="102240" cy="63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E8C8E6B-03D1-8E1E-BE5D-782B924AE2B8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410728" y="2591750"/>
                  <a:ext cx="137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13DCE78-D322-81A3-27FE-8FCC044F80BB}"/>
                    </a:ext>
                  </a:extLst>
                </p14:cNvPr>
                <p14:cNvContentPartPr/>
                <p14:nvPr/>
              </p14:nvContentPartPr>
              <p14:xfrm>
                <a:off x="3199408" y="2172350"/>
                <a:ext cx="410760" cy="546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13DCE78-D322-81A3-27FE-8FCC044F80B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181768" y="2154350"/>
                  <a:ext cx="4464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C5BB7F4-745E-4D88-0AB4-4263234D9292}"/>
                    </a:ext>
                  </a:extLst>
                </p14:cNvPr>
                <p14:cNvContentPartPr/>
                <p14:nvPr/>
              </p14:nvContentPartPr>
              <p14:xfrm>
                <a:off x="7016848" y="2067230"/>
                <a:ext cx="2095560" cy="9972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C5BB7F4-745E-4D88-0AB4-4263234D929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999208" y="2049590"/>
                  <a:ext cx="213120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085DC98-1C1F-A5DD-7AED-48B10BB0C05A}"/>
                    </a:ext>
                  </a:extLst>
                </p14:cNvPr>
                <p14:cNvContentPartPr/>
                <p14:nvPr/>
              </p14:nvContentPartPr>
              <p14:xfrm>
                <a:off x="4096888" y="2811710"/>
                <a:ext cx="196920" cy="33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085DC98-1C1F-A5DD-7AED-48B10BB0C05A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4079248" y="2793710"/>
                  <a:ext cx="232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FFDA256-3A59-F15A-22B9-E0D9BF32AC6E}"/>
                    </a:ext>
                  </a:extLst>
                </p14:cNvPr>
                <p14:cNvContentPartPr/>
                <p14:nvPr/>
              </p14:nvContentPartPr>
              <p14:xfrm>
                <a:off x="4050088" y="2876510"/>
                <a:ext cx="210960" cy="313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FFDA256-3A59-F15A-22B9-E0D9BF32AC6E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032448" y="2858510"/>
                  <a:ext cx="246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7D10152-7161-D494-E080-BEE0FFC3AB50}"/>
                    </a:ext>
                  </a:extLst>
                </p14:cNvPr>
                <p14:cNvContentPartPr/>
                <p14:nvPr/>
              </p14:nvContentPartPr>
              <p14:xfrm>
                <a:off x="3959008" y="2961110"/>
                <a:ext cx="317880" cy="554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7D10152-7161-D494-E080-BEE0FFC3AB50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941368" y="2943110"/>
                  <a:ext cx="353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92FFA45-B7D5-44EF-AF24-7FFE371806DA}"/>
                    </a:ext>
                  </a:extLst>
                </p14:cNvPr>
                <p14:cNvContentPartPr/>
                <p14:nvPr/>
              </p14:nvContentPartPr>
              <p14:xfrm>
                <a:off x="7922968" y="2628830"/>
                <a:ext cx="9360" cy="7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92FFA45-B7D5-44EF-AF24-7FFE371806DA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905328" y="2610830"/>
                  <a:ext cx="45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05B232D-D1D5-2AEC-410D-0F97914B61E1}"/>
                    </a:ext>
                  </a:extLst>
                </p14:cNvPr>
                <p14:cNvContentPartPr/>
                <p14:nvPr/>
              </p14:nvContentPartPr>
              <p14:xfrm>
                <a:off x="8501848" y="2673110"/>
                <a:ext cx="5040" cy="8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05B232D-D1D5-2AEC-410D-0F97914B61E1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484208" y="2655110"/>
                  <a:ext cx="40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9218856-B3A2-1271-C420-E800D73866AB}"/>
                    </a:ext>
                  </a:extLst>
                </p14:cNvPr>
                <p14:cNvContentPartPr/>
                <p14:nvPr/>
              </p14:nvContentPartPr>
              <p14:xfrm>
                <a:off x="8133568" y="2737190"/>
                <a:ext cx="2880" cy="5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9218856-B3A2-1271-C420-E800D73866AB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115568" y="2719550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4F83547-C31F-D3D4-FD4A-8AFE10852BA3}"/>
                    </a:ext>
                  </a:extLst>
                </p14:cNvPr>
                <p14:cNvContentPartPr/>
                <p14:nvPr/>
              </p14:nvContentPartPr>
              <p14:xfrm>
                <a:off x="8057248" y="2530550"/>
                <a:ext cx="69840" cy="60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4F83547-C31F-D3D4-FD4A-8AFE10852BA3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039608" y="2512910"/>
                  <a:ext cx="105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79FC5BA-A7AA-4982-3419-5B758028742F}"/>
                    </a:ext>
                  </a:extLst>
                </p14:cNvPr>
                <p14:cNvContentPartPr/>
                <p14:nvPr/>
              </p14:nvContentPartPr>
              <p14:xfrm>
                <a:off x="8389168" y="2558630"/>
                <a:ext cx="74520" cy="576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79FC5BA-A7AA-4982-3419-5B758028742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371528" y="2540990"/>
                  <a:ext cx="110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5399EBE-DF70-AF6A-6A61-D3B6ED7377D8}"/>
                    </a:ext>
                  </a:extLst>
                </p14:cNvPr>
                <p14:cNvContentPartPr/>
                <p14:nvPr/>
              </p14:nvContentPartPr>
              <p14:xfrm>
                <a:off x="8001448" y="2618750"/>
                <a:ext cx="47160" cy="75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5399EBE-DF70-AF6A-6A61-D3B6ED7377D8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983448" y="2601110"/>
                  <a:ext cx="82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A421E58-AAAA-BF70-F806-3B823F5B6A12}"/>
                    </a:ext>
                  </a:extLst>
                </p14:cNvPr>
                <p14:cNvContentPartPr/>
                <p14:nvPr/>
              </p14:nvContentPartPr>
              <p14:xfrm>
                <a:off x="8656288" y="2623070"/>
                <a:ext cx="10800" cy="90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A421E58-AAAA-BF70-F806-3B823F5B6A12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638648" y="2605070"/>
                  <a:ext cx="46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1144E93-4D66-9A32-6C33-B28E09BC31D1}"/>
                    </a:ext>
                  </a:extLst>
                </p14:cNvPr>
                <p14:cNvContentPartPr/>
                <p14:nvPr/>
              </p14:nvContentPartPr>
              <p14:xfrm>
                <a:off x="7987048" y="2610110"/>
                <a:ext cx="268920" cy="122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1144E93-4D66-9A32-6C33-B28E09BC31D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969048" y="2592470"/>
                  <a:ext cx="30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975C90F-CF2E-85DD-242A-9AF483BB561B}"/>
                    </a:ext>
                  </a:extLst>
                </p14:cNvPr>
                <p14:cNvContentPartPr/>
                <p14:nvPr/>
              </p14:nvContentPartPr>
              <p14:xfrm>
                <a:off x="8612728" y="2625590"/>
                <a:ext cx="187560" cy="10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975C90F-CF2E-85DD-242A-9AF483BB561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594728" y="2607590"/>
                  <a:ext cx="223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08EEAD2-A842-3411-9AD0-AF15D0926BD7}"/>
                    </a:ext>
                  </a:extLst>
                </p14:cNvPr>
                <p14:cNvContentPartPr/>
                <p14:nvPr/>
              </p14:nvContentPartPr>
              <p14:xfrm>
                <a:off x="9248488" y="2606150"/>
                <a:ext cx="144360" cy="259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08EEAD2-A842-3411-9AD0-AF15D0926BD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230848" y="2588510"/>
                  <a:ext cx="180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ACBD522-C913-FBC6-7891-5921C29668C2}"/>
                    </a:ext>
                  </a:extLst>
                </p14:cNvPr>
                <p14:cNvContentPartPr/>
                <p14:nvPr/>
              </p14:nvContentPartPr>
              <p14:xfrm>
                <a:off x="9802168" y="2621990"/>
                <a:ext cx="107280" cy="5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ACBD522-C913-FBC6-7891-5921C29668C2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784528" y="2603990"/>
                  <a:ext cx="142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F2CD05B-EB3F-ADE4-084F-2EC9159492AE}"/>
                    </a:ext>
                  </a:extLst>
                </p14:cNvPr>
                <p14:cNvContentPartPr/>
                <p14:nvPr/>
              </p14:nvContentPartPr>
              <p14:xfrm>
                <a:off x="10395448" y="2616230"/>
                <a:ext cx="426960" cy="399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F2CD05B-EB3F-ADE4-084F-2EC9159492AE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0377808" y="2598590"/>
                  <a:ext cx="462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6DFAB6E-A473-9827-31C7-48F9F17DF554}"/>
                    </a:ext>
                  </a:extLst>
                </p14:cNvPr>
                <p14:cNvContentPartPr/>
                <p14:nvPr/>
              </p14:nvContentPartPr>
              <p14:xfrm>
                <a:off x="11183848" y="2652230"/>
                <a:ext cx="79200" cy="410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6DFAB6E-A473-9827-31C7-48F9F17DF554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1165848" y="2634230"/>
                  <a:ext cx="114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CCE7283-6C09-7C7C-5A06-B7EEAC313DA9}"/>
                    </a:ext>
                  </a:extLst>
                </p14:cNvPr>
                <p14:cNvContentPartPr/>
                <p14:nvPr/>
              </p14:nvContentPartPr>
              <p14:xfrm>
                <a:off x="9643768" y="1865630"/>
                <a:ext cx="131400" cy="3110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CCE7283-6C09-7C7C-5A06-B7EEAC313DA9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625768" y="1847990"/>
                  <a:ext cx="167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8F1F01A-3A8D-CE0D-0C09-1909232535A6}"/>
                    </a:ext>
                  </a:extLst>
                </p14:cNvPr>
                <p14:cNvContentPartPr/>
                <p14:nvPr/>
              </p14:nvContentPartPr>
              <p14:xfrm>
                <a:off x="9533968" y="2069030"/>
                <a:ext cx="160920" cy="145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8F1F01A-3A8D-CE0D-0C09-1909232535A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516328" y="2051390"/>
                  <a:ext cx="196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8A1F3AB-1DFE-F94B-0316-9BC5F6ADB26E}"/>
                    </a:ext>
                  </a:extLst>
                </p14:cNvPr>
                <p14:cNvContentPartPr/>
                <p14:nvPr/>
              </p14:nvContentPartPr>
              <p14:xfrm>
                <a:off x="9657088" y="2038070"/>
                <a:ext cx="250920" cy="1864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8A1F3AB-1DFE-F94B-0316-9BC5F6ADB26E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639448" y="2020070"/>
                  <a:ext cx="286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C2F3EDE-BEE7-B080-7AB9-890888F07034}"/>
                    </a:ext>
                  </a:extLst>
                </p14:cNvPr>
                <p14:cNvContentPartPr/>
                <p14:nvPr/>
              </p14:nvContentPartPr>
              <p14:xfrm>
                <a:off x="6971848" y="3082430"/>
                <a:ext cx="222480" cy="2761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C2F3EDE-BEE7-B080-7AB9-890888F07034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6954208" y="3064790"/>
                  <a:ext cx="258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78865DE-9715-4520-834E-244996178AE7}"/>
                    </a:ext>
                  </a:extLst>
                </p14:cNvPr>
                <p14:cNvContentPartPr/>
                <p14:nvPr/>
              </p14:nvContentPartPr>
              <p14:xfrm>
                <a:off x="7160488" y="3062270"/>
                <a:ext cx="207360" cy="3456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78865DE-9715-4520-834E-244996178AE7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7142848" y="3044270"/>
                  <a:ext cx="2430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B3BFEE7-4251-85CE-E8B2-DB490C215CCC}"/>
                    </a:ext>
                  </a:extLst>
                </p14:cNvPr>
                <p14:cNvContentPartPr/>
                <p14:nvPr/>
              </p14:nvContentPartPr>
              <p14:xfrm>
                <a:off x="6985168" y="3278990"/>
                <a:ext cx="311040" cy="432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B3BFEE7-4251-85CE-E8B2-DB490C215CCC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967168" y="3260990"/>
                  <a:ext cx="346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28D0104-205E-16DC-AE23-6810F1EB548E}"/>
                    </a:ext>
                  </a:extLst>
                </p14:cNvPr>
                <p14:cNvContentPartPr/>
                <p14:nvPr/>
              </p14:nvContentPartPr>
              <p14:xfrm>
                <a:off x="2832208" y="3944990"/>
                <a:ext cx="142200" cy="44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28D0104-205E-16DC-AE23-6810F1EB548E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814568" y="3926990"/>
                  <a:ext cx="17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1B56280-2673-E112-C6C1-CF0BEF2E7C1C}"/>
                    </a:ext>
                  </a:extLst>
                </p14:cNvPr>
                <p14:cNvContentPartPr/>
                <p14:nvPr/>
              </p14:nvContentPartPr>
              <p14:xfrm>
                <a:off x="2846968" y="3980630"/>
                <a:ext cx="90360" cy="140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1B56280-2673-E112-C6C1-CF0BEF2E7C1C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829328" y="3962630"/>
                  <a:ext cx="126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3B42967-D70D-5846-AB97-40D2B0B79B93}"/>
                    </a:ext>
                  </a:extLst>
                </p14:cNvPr>
                <p14:cNvContentPartPr/>
                <p14:nvPr/>
              </p14:nvContentPartPr>
              <p14:xfrm>
                <a:off x="2689648" y="4017710"/>
                <a:ext cx="21960" cy="79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3B42967-D70D-5846-AB97-40D2B0B79B93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672008" y="4000070"/>
                  <a:ext cx="57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C63871E-A9F5-01C7-14D0-E120C115E4A3}"/>
                    </a:ext>
                  </a:extLst>
                </p14:cNvPr>
                <p14:cNvContentPartPr/>
                <p14:nvPr/>
              </p14:nvContentPartPr>
              <p14:xfrm>
                <a:off x="2741128" y="4001870"/>
                <a:ext cx="58680" cy="97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C63871E-A9F5-01C7-14D0-E120C115E4A3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723488" y="3984230"/>
                  <a:ext cx="94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6CAAB85-2ECD-7EDC-7169-E0FEC202687B}"/>
                    </a:ext>
                  </a:extLst>
                </p14:cNvPr>
                <p14:cNvContentPartPr/>
                <p14:nvPr/>
              </p14:nvContentPartPr>
              <p14:xfrm>
                <a:off x="2838328" y="3933110"/>
                <a:ext cx="23400" cy="705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6CAAB85-2ECD-7EDC-7169-E0FEC202687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820688" y="3915470"/>
                  <a:ext cx="59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48576FF-032B-FD77-6052-219D21CBE7A3}"/>
                    </a:ext>
                  </a:extLst>
                </p14:cNvPr>
                <p14:cNvContentPartPr/>
                <p14:nvPr/>
              </p14:nvContentPartPr>
              <p14:xfrm>
                <a:off x="4351048" y="2625950"/>
                <a:ext cx="73800" cy="7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48576FF-032B-FD77-6052-219D21CBE7A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333408" y="2608310"/>
                  <a:ext cx="109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B0BB4C0-DCB0-CEEC-DB2B-A81BBC265B7A}"/>
                    </a:ext>
                  </a:extLst>
                </p14:cNvPr>
                <p14:cNvContentPartPr/>
                <p14:nvPr/>
              </p14:nvContentPartPr>
              <p14:xfrm>
                <a:off x="4739128" y="2657270"/>
                <a:ext cx="360" cy="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B0BB4C0-DCB0-CEEC-DB2B-A81BBC265B7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721128" y="26392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BDE55FE-6533-0EDC-F1A1-D8312A40A909}"/>
                    </a:ext>
                  </a:extLst>
                </p14:cNvPr>
                <p14:cNvContentPartPr/>
                <p14:nvPr/>
              </p14:nvContentPartPr>
              <p14:xfrm>
                <a:off x="5353288" y="2678870"/>
                <a:ext cx="136800" cy="75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BDE55FE-6533-0EDC-F1A1-D8312A40A90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335648" y="2661230"/>
                  <a:ext cx="172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EA55A0-FCFD-CEC3-3B3B-EF8938641B02}"/>
                    </a:ext>
                  </a:extLst>
                </p14:cNvPr>
                <p14:cNvContentPartPr/>
                <p14:nvPr/>
              </p14:nvContentPartPr>
              <p14:xfrm>
                <a:off x="5413048" y="2707310"/>
                <a:ext cx="145800" cy="83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EA55A0-FCFD-CEC3-3B3B-EF8938641B02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395408" y="2689310"/>
                  <a:ext cx="181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2152232-5025-4718-89F9-0A69D4D8ADC9}"/>
                    </a:ext>
                  </a:extLst>
                </p14:cNvPr>
                <p14:cNvContentPartPr/>
                <p14:nvPr/>
              </p14:nvContentPartPr>
              <p14:xfrm>
                <a:off x="5377408" y="2736470"/>
                <a:ext cx="14040" cy="140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2152232-5025-4718-89F9-0A69D4D8ADC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359408" y="2718470"/>
                  <a:ext cx="49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6435AAF-E502-2D99-6A5E-D7AD91B286B5}"/>
                    </a:ext>
                  </a:extLst>
                </p14:cNvPr>
                <p14:cNvContentPartPr/>
                <p14:nvPr/>
              </p14:nvContentPartPr>
              <p14:xfrm>
                <a:off x="5409088" y="2750150"/>
                <a:ext cx="5400" cy="6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6435AAF-E502-2D99-6A5E-D7AD91B286B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391088" y="2732150"/>
                  <a:ext cx="41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91ADBD2-C2A8-7E91-4AA7-3D6626D97CD5}"/>
                    </a:ext>
                  </a:extLst>
                </p14:cNvPr>
                <p14:cNvContentPartPr/>
                <p14:nvPr/>
              </p14:nvContentPartPr>
              <p14:xfrm>
                <a:off x="5454808" y="2740430"/>
                <a:ext cx="4320" cy="6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91ADBD2-C2A8-7E91-4AA7-3D6626D97CD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437168" y="2722430"/>
                  <a:ext cx="39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21C2E75-C25D-7EF5-36CC-5FA91F138184}"/>
                    </a:ext>
                  </a:extLst>
                </p14:cNvPr>
                <p14:cNvContentPartPr/>
                <p14:nvPr/>
              </p14:nvContentPartPr>
              <p14:xfrm>
                <a:off x="5500528" y="2729630"/>
                <a:ext cx="360" cy="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21C2E75-C25D-7EF5-36CC-5FA91F13818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482888" y="27116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C3DF414-F9D8-6496-555C-F046A561E9A9}"/>
                    </a:ext>
                  </a:extLst>
                </p14:cNvPr>
                <p14:cNvContentPartPr/>
                <p14:nvPr/>
              </p14:nvContentPartPr>
              <p14:xfrm>
                <a:off x="5408728" y="2688950"/>
                <a:ext cx="6120" cy="57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C3DF414-F9D8-6496-555C-F046A561E9A9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391088" y="2671310"/>
                  <a:ext cx="41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A745E51-6027-BF28-DC0D-70BEABBD6064}"/>
                    </a:ext>
                  </a:extLst>
                </p14:cNvPr>
                <p14:cNvContentPartPr/>
                <p14:nvPr/>
              </p14:nvContentPartPr>
              <p14:xfrm>
                <a:off x="5113528" y="3848870"/>
                <a:ext cx="150480" cy="151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A745E51-6027-BF28-DC0D-70BEABBD6064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095888" y="3831230"/>
                  <a:ext cx="186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581483A-5729-D83E-C27C-1EDF290BC8DA}"/>
                    </a:ext>
                  </a:extLst>
                </p14:cNvPr>
                <p14:cNvContentPartPr/>
                <p14:nvPr/>
              </p14:nvContentPartPr>
              <p14:xfrm>
                <a:off x="5121808" y="3892430"/>
                <a:ext cx="302760" cy="206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581483A-5729-D83E-C27C-1EDF290BC8DA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104168" y="3874430"/>
                  <a:ext cx="338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01A816B-F442-6D3D-2F11-28D291578DD8}"/>
                    </a:ext>
                  </a:extLst>
                </p14:cNvPr>
                <p14:cNvContentPartPr/>
                <p14:nvPr/>
              </p14:nvContentPartPr>
              <p14:xfrm>
                <a:off x="4891408" y="4033190"/>
                <a:ext cx="101880" cy="64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01A816B-F442-6D3D-2F11-28D291578DD8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873768" y="4015190"/>
                  <a:ext cx="137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DAD816A-6F81-4B94-F474-F3F6809C9381}"/>
                    </a:ext>
                  </a:extLst>
                </p14:cNvPr>
                <p14:cNvContentPartPr/>
                <p14:nvPr/>
              </p14:nvContentPartPr>
              <p14:xfrm>
                <a:off x="4863688" y="4089350"/>
                <a:ext cx="90360" cy="64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DAD816A-6F81-4B94-F474-F3F6809C9381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845688" y="4071350"/>
                  <a:ext cx="12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E8BCDF0-FE14-4426-D3A5-F9EB90338E94}"/>
                    </a:ext>
                  </a:extLst>
                </p14:cNvPr>
                <p14:cNvContentPartPr/>
                <p14:nvPr/>
              </p14:nvContentPartPr>
              <p14:xfrm>
                <a:off x="3874768" y="3875150"/>
                <a:ext cx="164520" cy="2318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E8BCDF0-FE14-4426-D3A5-F9EB90338E9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856768" y="3857150"/>
                  <a:ext cx="200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01E1A8F-51F7-80A1-86D4-95166DA513FE}"/>
                    </a:ext>
                  </a:extLst>
                </p14:cNvPr>
                <p14:cNvContentPartPr/>
                <p14:nvPr/>
              </p14:nvContentPartPr>
              <p14:xfrm>
                <a:off x="3909688" y="3904670"/>
                <a:ext cx="112680" cy="2102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01E1A8F-51F7-80A1-86D4-95166DA513FE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891688" y="3886670"/>
                  <a:ext cx="148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A940C309-C92E-DE8E-6741-2EEBE9313708}"/>
                    </a:ext>
                  </a:extLst>
                </p14:cNvPr>
                <p14:cNvContentPartPr/>
                <p14:nvPr/>
              </p14:nvContentPartPr>
              <p14:xfrm>
                <a:off x="4207048" y="3950030"/>
                <a:ext cx="161280" cy="1036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940C309-C92E-DE8E-6741-2EEBE9313708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4189408" y="3932390"/>
                  <a:ext cx="196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21BFA85-EA2E-0D11-9C77-17C77DEEDCCF}"/>
                    </a:ext>
                  </a:extLst>
                </p14:cNvPr>
                <p14:cNvContentPartPr/>
                <p14:nvPr/>
              </p14:nvContentPartPr>
              <p14:xfrm>
                <a:off x="4506568" y="3908630"/>
                <a:ext cx="205560" cy="2858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21BFA85-EA2E-0D11-9C77-17C77DEEDCCF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4488928" y="3890990"/>
                  <a:ext cx="241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1451556-F58C-8330-9404-4385BDA67526}"/>
                    </a:ext>
                  </a:extLst>
                </p14:cNvPr>
                <p14:cNvContentPartPr/>
                <p14:nvPr/>
              </p14:nvContentPartPr>
              <p14:xfrm>
                <a:off x="4300288" y="2680310"/>
                <a:ext cx="1440" cy="28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1451556-F58C-8330-9404-4385BDA67526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4282288" y="2662310"/>
                  <a:ext cx="37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5B7DD21-62A7-059C-790E-5FFF5A2657BF}"/>
                    </a:ext>
                  </a:extLst>
                </p14:cNvPr>
                <p14:cNvContentPartPr/>
                <p14:nvPr/>
              </p14:nvContentPartPr>
              <p14:xfrm>
                <a:off x="4387768" y="2672030"/>
                <a:ext cx="5400" cy="216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5B7DD21-62A7-059C-790E-5FFF5A2657BF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4370128" y="2654030"/>
                  <a:ext cx="41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18BC3C7-F59D-3AD2-D431-1F6F2F05390F}"/>
                    </a:ext>
                  </a:extLst>
                </p14:cNvPr>
                <p14:cNvContentPartPr/>
                <p14:nvPr/>
              </p14:nvContentPartPr>
              <p14:xfrm>
                <a:off x="8810008" y="2885510"/>
                <a:ext cx="327960" cy="3279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18BC3C7-F59D-3AD2-D431-1F6F2F05390F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8792368" y="2867510"/>
                  <a:ext cx="363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F6B918B-D7DA-21A9-6437-27D4A8F82CCD}"/>
                    </a:ext>
                  </a:extLst>
                </p14:cNvPr>
                <p14:cNvContentPartPr/>
                <p14:nvPr/>
              </p14:nvContentPartPr>
              <p14:xfrm>
                <a:off x="7658728" y="2849510"/>
                <a:ext cx="130680" cy="113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F6B918B-D7DA-21A9-6437-27D4A8F82CCD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7640728" y="2831510"/>
                  <a:ext cx="166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BBF9607-51FA-5CB8-E6C0-8E5019C29201}"/>
                    </a:ext>
                  </a:extLst>
                </p14:cNvPr>
                <p14:cNvContentPartPr/>
                <p14:nvPr/>
              </p14:nvContentPartPr>
              <p14:xfrm>
                <a:off x="7817128" y="2819990"/>
                <a:ext cx="75600" cy="99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BBF9607-51FA-5CB8-E6C0-8E5019C29201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7799128" y="2801990"/>
                  <a:ext cx="111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AFB238D-0383-0984-C064-6817EE647686}"/>
                    </a:ext>
                  </a:extLst>
                </p14:cNvPr>
                <p14:cNvContentPartPr/>
                <p14:nvPr/>
              </p14:nvContentPartPr>
              <p14:xfrm>
                <a:off x="7711648" y="2867870"/>
                <a:ext cx="109800" cy="19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AFB238D-0383-0984-C064-6817EE647686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7693648" y="2850230"/>
                  <a:ext cx="145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1864850-068F-A67A-7887-39E58AD12386}"/>
                    </a:ext>
                  </a:extLst>
                </p14:cNvPr>
                <p14:cNvContentPartPr/>
                <p14:nvPr/>
              </p14:nvContentPartPr>
              <p14:xfrm>
                <a:off x="7669168" y="2730710"/>
                <a:ext cx="356040" cy="2664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1864850-068F-A67A-7887-39E58AD12386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651528" y="2712710"/>
                  <a:ext cx="391680" cy="30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601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742E-3210-F699-BB69-59D599D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Sort, Pros and Cons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7D6520-4C85-843C-B87D-D2A01AEA94F5}"/>
              </a:ext>
            </a:extLst>
          </p:cNvPr>
          <p:cNvGrpSpPr/>
          <p:nvPr/>
        </p:nvGrpSpPr>
        <p:grpSpPr>
          <a:xfrm>
            <a:off x="4553008" y="1217990"/>
            <a:ext cx="1904400" cy="1271520"/>
            <a:chOff x="4553008" y="1217990"/>
            <a:chExt cx="1904400" cy="12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870206-89BF-9528-7375-6F000D87D94E}"/>
                    </a:ext>
                  </a:extLst>
                </p14:cNvPr>
                <p14:cNvContentPartPr/>
                <p14:nvPr/>
              </p14:nvContentPartPr>
              <p14:xfrm>
                <a:off x="4797088" y="1217990"/>
                <a:ext cx="42840" cy="46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870206-89BF-9528-7375-6F000D87D9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9448" y="1200350"/>
                  <a:ext cx="784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5BB7F6-C1B7-064D-F4FE-35C57FFD6545}"/>
                    </a:ext>
                  </a:extLst>
                </p14:cNvPr>
                <p14:cNvContentPartPr/>
                <p14:nvPr/>
              </p14:nvContentPartPr>
              <p14:xfrm>
                <a:off x="4655608" y="1633070"/>
                <a:ext cx="168480" cy="15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5BB7F6-C1B7-064D-F4FE-35C57FFD65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37968" y="1615430"/>
                  <a:ext cx="204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7706BD-8ABF-C972-C824-D3FA06CE1AFD}"/>
                    </a:ext>
                  </a:extLst>
                </p14:cNvPr>
                <p14:cNvContentPartPr/>
                <p14:nvPr/>
              </p14:nvContentPartPr>
              <p14:xfrm>
                <a:off x="4827688" y="1597430"/>
                <a:ext cx="102600" cy="281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7706BD-8ABF-C972-C824-D3FA06CE1A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09688" y="1579790"/>
                  <a:ext cx="138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2B1630-9A5B-C3C5-4D6F-90698DF5437D}"/>
                    </a:ext>
                  </a:extLst>
                </p14:cNvPr>
                <p14:cNvContentPartPr/>
                <p14:nvPr/>
              </p14:nvContentPartPr>
              <p14:xfrm>
                <a:off x="4553008" y="2169470"/>
                <a:ext cx="170280" cy="23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2B1630-9A5B-C3C5-4D6F-90698DF543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35368" y="2151470"/>
                  <a:ext cx="205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A8E985-C4BE-DCBC-5BD6-1ABC7E2D9B34}"/>
                    </a:ext>
                  </a:extLst>
                </p14:cNvPr>
                <p14:cNvContentPartPr/>
                <p14:nvPr/>
              </p14:nvContentPartPr>
              <p14:xfrm>
                <a:off x="4801768" y="2117270"/>
                <a:ext cx="127800" cy="30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A8E985-C4BE-DCBC-5BD6-1ABC7E2D9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3768" y="2099270"/>
                  <a:ext cx="163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24344E-076A-CE5D-A55C-F8CB9565DA31}"/>
                    </a:ext>
                  </a:extLst>
                </p14:cNvPr>
                <p14:cNvContentPartPr/>
                <p14:nvPr/>
              </p14:nvContentPartPr>
              <p14:xfrm>
                <a:off x="4952248" y="2117630"/>
                <a:ext cx="306360" cy="29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24344E-076A-CE5D-A55C-F8CB9565DA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34608" y="2099630"/>
                  <a:ext cx="342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2C9951-1F50-C159-AF0B-1F3BCC8E7C6C}"/>
                    </a:ext>
                  </a:extLst>
                </p14:cNvPr>
                <p14:cNvContentPartPr/>
                <p14:nvPr/>
              </p14:nvContentPartPr>
              <p14:xfrm>
                <a:off x="5240608" y="220331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2C9951-1F50-C159-AF0B-1F3BCC8E7C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2968" y="21853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9D6976-45B7-F16B-ABC3-D0C033248698}"/>
                    </a:ext>
                  </a:extLst>
                </p14:cNvPr>
                <p14:cNvContentPartPr/>
                <p14:nvPr/>
              </p14:nvContentPartPr>
              <p14:xfrm>
                <a:off x="5379208" y="2288990"/>
                <a:ext cx="141480" cy="10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9D6976-45B7-F16B-ABC3-D0C0332486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61208" y="2270990"/>
                  <a:ext cx="177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E01625-08C7-B75B-030F-2CCE887E3DCA}"/>
                    </a:ext>
                  </a:extLst>
                </p14:cNvPr>
                <p14:cNvContentPartPr/>
                <p14:nvPr/>
              </p14:nvContentPartPr>
              <p14:xfrm>
                <a:off x="5413768" y="2144990"/>
                <a:ext cx="54360" cy="344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E01625-08C7-B75B-030F-2CCE887E3D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95768" y="2127350"/>
                  <a:ext cx="900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3D4F03-6706-61A2-29A3-395519454C59}"/>
                    </a:ext>
                  </a:extLst>
                </p14:cNvPr>
                <p14:cNvContentPartPr/>
                <p14:nvPr/>
              </p14:nvContentPartPr>
              <p14:xfrm>
                <a:off x="5446528" y="2305550"/>
                <a:ext cx="194400" cy="12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3D4F03-6706-61A2-29A3-395519454C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28888" y="2287550"/>
                  <a:ext cx="230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A3B550-9E48-6DFA-5DC5-42345203AEDE}"/>
                    </a:ext>
                  </a:extLst>
                </p14:cNvPr>
                <p14:cNvContentPartPr/>
                <p14:nvPr/>
              </p14:nvContentPartPr>
              <p14:xfrm>
                <a:off x="5635528" y="2266670"/>
                <a:ext cx="14760" cy="2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A3B550-9E48-6DFA-5DC5-42345203AE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17528" y="2248670"/>
                  <a:ext cx="50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A8F046-3BCE-9AD3-3F83-F1959340082D}"/>
                    </a:ext>
                  </a:extLst>
                </p14:cNvPr>
                <p14:cNvContentPartPr/>
                <p14:nvPr/>
              </p14:nvContentPartPr>
              <p14:xfrm>
                <a:off x="5739568" y="1999550"/>
                <a:ext cx="717840" cy="43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A8F046-3BCE-9AD3-3F83-F195934008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21928" y="1981910"/>
                  <a:ext cx="753480" cy="46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C92A14-7538-7CBD-6970-AF8621A3B49E}"/>
              </a:ext>
            </a:extLst>
          </p:cNvPr>
          <p:cNvGrpSpPr/>
          <p:nvPr/>
        </p:nvGrpSpPr>
        <p:grpSpPr>
          <a:xfrm>
            <a:off x="6829288" y="2169830"/>
            <a:ext cx="1079640" cy="739800"/>
            <a:chOff x="6829288" y="2169830"/>
            <a:chExt cx="1079640" cy="73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4B000F-8BD5-A24D-4E33-8E1703E2F10B}"/>
                    </a:ext>
                  </a:extLst>
                </p14:cNvPr>
                <p14:cNvContentPartPr/>
                <p14:nvPr/>
              </p14:nvContentPartPr>
              <p14:xfrm>
                <a:off x="6829288" y="2169830"/>
                <a:ext cx="127800" cy="17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4B000F-8BD5-A24D-4E33-8E1703E2F1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1288" y="2152190"/>
                  <a:ext cx="163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50D510-67D6-AE90-7D9C-10AAF2970C93}"/>
                    </a:ext>
                  </a:extLst>
                </p14:cNvPr>
                <p14:cNvContentPartPr/>
                <p14:nvPr/>
              </p14:nvContentPartPr>
              <p14:xfrm>
                <a:off x="7030888" y="2213390"/>
                <a:ext cx="480960" cy="11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50D510-67D6-AE90-7D9C-10AAF2970C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12888" y="2195750"/>
                  <a:ext cx="516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9E2A01-33CD-E6C1-97F9-A68F79A35495}"/>
                    </a:ext>
                  </a:extLst>
                </p14:cNvPr>
                <p14:cNvContentPartPr/>
                <p14:nvPr/>
              </p14:nvContentPartPr>
              <p14:xfrm>
                <a:off x="7435168" y="2173430"/>
                <a:ext cx="473760" cy="73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9E2A01-33CD-E6C1-97F9-A68F79A354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17168" y="2155430"/>
                  <a:ext cx="509400" cy="77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A6B438-01AB-5CEC-6AA6-E46578EB2B38}"/>
              </a:ext>
            </a:extLst>
          </p:cNvPr>
          <p:cNvGrpSpPr/>
          <p:nvPr/>
        </p:nvGrpSpPr>
        <p:grpSpPr>
          <a:xfrm>
            <a:off x="4223248" y="2331830"/>
            <a:ext cx="177840" cy="321120"/>
            <a:chOff x="4223248" y="2331830"/>
            <a:chExt cx="17784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763D51-F38F-7D9E-51CC-54C6EFF576F1}"/>
                    </a:ext>
                  </a:extLst>
                </p14:cNvPr>
                <p14:cNvContentPartPr/>
                <p14:nvPr/>
              </p14:nvContentPartPr>
              <p14:xfrm>
                <a:off x="4223248" y="2414990"/>
                <a:ext cx="16200" cy="165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763D51-F38F-7D9E-51CC-54C6EFF576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05248" y="2396990"/>
                  <a:ext cx="51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543569-D440-40EB-20B8-45A4C3D1DECB}"/>
                    </a:ext>
                  </a:extLst>
                </p14:cNvPr>
                <p14:cNvContentPartPr/>
                <p14:nvPr/>
              </p14:nvContentPartPr>
              <p14:xfrm>
                <a:off x="4317208" y="2331830"/>
                <a:ext cx="83880" cy="321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543569-D440-40EB-20B8-45A4C3D1DE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99208" y="2313830"/>
                  <a:ext cx="1195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74C101-989C-A5CD-917F-44A9FB621983}"/>
              </a:ext>
            </a:extLst>
          </p:cNvPr>
          <p:cNvGrpSpPr/>
          <p:nvPr/>
        </p:nvGrpSpPr>
        <p:grpSpPr>
          <a:xfrm>
            <a:off x="4346368" y="3050030"/>
            <a:ext cx="283320" cy="414360"/>
            <a:chOff x="4346368" y="3050030"/>
            <a:chExt cx="28332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065EE3-0282-B03E-2D24-0F6B5DAA0863}"/>
                    </a:ext>
                  </a:extLst>
                </p14:cNvPr>
                <p14:cNvContentPartPr/>
                <p14:nvPr/>
              </p14:nvContentPartPr>
              <p14:xfrm>
                <a:off x="4346368" y="3186470"/>
                <a:ext cx="9000" cy="14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065EE3-0282-B03E-2D24-0F6B5DAA08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28728" y="3168830"/>
                  <a:ext cx="4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03A0A-72B1-297C-976F-E3D5367DB80F}"/>
                    </a:ext>
                  </a:extLst>
                </p14:cNvPr>
                <p14:cNvContentPartPr/>
                <p14:nvPr/>
              </p14:nvContentPartPr>
              <p14:xfrm>
                <a:off x="4438168" y="3216710"/>
                <a:ext cx="4320" cy="13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03A0A-72B1-297C-976F-E3D5367DB8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0168" y="3198710"/>
                  <a:ext cx="39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BB95B6-1013-7951-EE1E-799E89EC6A08}"/>
                    </a:ext>
                  </a:extLst>
                </p14:cNvPr>
                <p14:cNvContentPartPr/>
                <p14:nvPr/>
              </p14:nvContentPartPr>
              <p14:xfrm>
                <a:off x="4514128" y="3050030"/>
                <a:ext cx="115560" cy="414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BB95B6-1013-7951-EE1E-799E89EC6A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96488" y="3032030"/>
                  <a:ext cx="15120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0CD528-51A9-1CBA-E0ED-3F8B6AE7EF14}"/>
              </a:ext>
            </a:extLst>
          </p:cNvPr>
          <p:cNvGrpSpPr/>
          <p:nvPr/>
        </p:nvGrpSpPr>
        <p:grpSpPr>
          <a:xfrm>
            <a:off x="5084368" y="2996750"/>
            <a:ext cx="362160" cy="502920"/>
            <a:chOff x="5084368" y="2996750"/>
            <a:chExt cx="36216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6448D6-3EF4-533F-F5DA-79F14C5FFAF4}"/>
                    </a:ext>
                  </a:extLst>
                </p14:cNvPr>
                <p14:cNvContentPartPr/>
                <p14:nvPr/>
              </p14:nvContentPartPr>
              <p14:xfrm>
                <a:off x="5084368" y="3223190"/>
                <a:ext cx="20520" cy="153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6448D6-3EF4-533F-F5DA-79F14C5FFA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66368" y="3205550"/>
                  <a:ext cx="56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DB137F-1201-28CB-803F-D58BE84E6EE2}"/>
                    </a:ext>
                  </a:extLst>
                </p14:cNvPr>
                <p14:cNvContentPartPr/>
                <p14:nvPr/>
              </p14:nvContentPartPr>
              <p14:xfrm>
                <a:off x="5198128" y="2996750"/>
                <a:ext cx="248400" cy="50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DB137F-1201-28CB-803F-D58BE84E6E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0128" y="2979110"/>
                  <a:ext cx="28404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CE6064-D59C-1CA6-5742-E2E14D20E1CA}"/>
              </a:ext>
            </a:extLst>
          </p:cNvPr>
          <p:cNvGrpSpPr/>
          <p:nvPr/>
        </p:nvGrpSpPr>
        <p:grpSpPr>
          <a:xfrm>
            <a:off x="5843248" y="3042830"/>
            <a:ext cx="564840" cy="263160"/>
            <a:chOff x="5843248" y="3042830"/>
            <a:chExt cx="56484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AC0ED8-F780-2E69-5067-ED728FD6099B}"/>
                    </a:ext>
                  </a:extLst>
                </p14:cNvPr>
                <p14:cNvContentPartPr/>
                <p14:nvPr/>
              </p14:nvContentPartPr>
              <p14:xfrm>
                <a:off x="5882848" y="3042830"/>
                <a:ext cx="18360" cy="263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AC0ED8-F780-2E69-5067-ED728FD609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65208" y="3024830"/>
                  <a:ext cx="54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4BE0FC-0452-11E0-19A4-192BA8A20084}"/>
                    </a:ext>
                  </a:extLst>
                </p14:cNvPr>
                <p14:cNvContentPartPr/>
                <p14:nvPr/>
              </p14:nvContentPartPr>
              <p14:xfrm>
                <a:off x="5843248" y="3047870"/>
                <a:ext cx="564840" cy="226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4BE0FC-0452-11E0-19A4-192BA8A200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25608" y="3030230"/>
                  <a:ext cx="60048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709FC6D-2ABE-3C30-9931-057D5BE6DA21}"/>
              </a:ext>
            </a:extLst>
          </p:cNvPr>
          <p:cNvGrpSpPr/>
          <p:nvPr/>
        </p:nvGrpSpPr>
        <p:grpSpPr>
          <a:xfrm>
            <a:off x="6912808" y="3144710"/>
            <a:ext cx="819360" cy="223200"/>
            <a:chOff x="6912808" y="3144710"/>
            <a:chExt cx="81936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A6A3E4-8FF9-65A5-5FAA-FF0A4C34C122}"/>
                    </a:ext>
                  </a:extLst>
                </p14:cNvPr>
                <p14:cNvContentPartPr/>
                <p14:nvPr/>
              </p14:nvContentPartPr>
              <p14:xfrm>
                <a:off x="6912808" y="3203390"/>
                <a:ext cx="279000" cy="16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A6A3E4-8FF9-65A5-5FAA-FF0A4C34C1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4808" y="3185390"/>
                  <a:ext cx="314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A2F95B-24AB-BBC0-6736-6E39FEC2CE02}"/>
                    </a:ext>
                  </a:extLst>
                </p14:cNvPr>
                <p14:cNvContentPartPr/>
                <p14:nvPr/>
              </p14:nvContentPartPr>
              <p14:xfrm>
                <a:off x="7335088" y="3182150"/>
                <a:ext cx="108000" cy="126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A2F95B-24AB-BBC0-6736-6E39FEC2CE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7088" y="3164510"/>
                  <a:ext cx="143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CD0B19-3211-37C8-FE46-ED2F1FB105BF}"/>
                    </a:ext>
                  </a:extLst>
                </p14:cNvPr>
                <p14:cNvContentPartPr/>
                <p14:nvPr/>
              </p14:nvContentPartPr>
              <p14:xfrm>
                <a:off x="7518688" y="3144710"/>
                <a:ext cx="213480" cy="203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CD0B19-3211-37C8-FE46-ED2F1FB105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00688" y="3126710"/>
                  <a:ext cx="2491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CD7EF3-C233-497E-7F17-557D11342005}"/>
              </a:ext>
            </a:extLst>
          </p:cNvPr>
          <p:cNvGrpSpPr/>
          <p:nvPr/>
        </p:nvGrpSpPr>
        <p:grpSpPr>
          <a:xfrm>
            <a:off x="8146888" y="2926550"/>
            <a:ext cx="1432080" cy="385920"/>
            <a:chOff x="8146888" y="2926550"/>
            <a:chExt cx="143208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852D44-0043-F842-A4AD-3120C4C6758F}"/>
                    </a:ext>
                  </a:extLst>
                </p14:cNvPr>
                <p14:cNvContentPartPr/>
                <p14:nvPr/>
              </p14:nvContentPartPr>
              <p14:xfrm>
                <a:off x="8146888" y="3021230"/>
                <a:ext cx="200160" cy="29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852D44-0043-F842-A4AD-3120C4C675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29248" y="3003590"/>
                  <a:ext cx="235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0035F2-7127-919B-6F8A-C66B97E5FD6D}"/>
                    </a:ext>
                  </a:extLst>
                </p14:cNvPr>
                <p14:cNvContentPartPr/>
                <p14:nvPr/>
              </p14:nvContentPartPr>
              <p14:xfrm>
                <a:off x="8482768" y="3124910"/>
                <a:ext cx="148680" cy="8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0035F2-7127-919B-6F8A-C66B97E5FD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64768" y="3106910"/>
                  <a:ext cx="184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22FE16-3A59-C56E-59DA-A16D6A5D4CC5}"/>
                    </a:ext>
                  </a:extLst>
                </p14:cNvPr>
                <p14:cNvContentPartPr/>
                <p14:nvPr/>
              </p14:nvContentPartPr>
              <p14:xfrm>
                <a:off x="8686168" y="2926550"/>
                <a:ext cx="46800" cy="264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22FE16-3A59-C56E-59DA-A16D6A5D4C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68168" y="2908550"/>
                  <a:ext cx="82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6CEE32-CD8A-1E1F-7EF7-86D4BF570AA2}"/>
                    </a:ext>
                  </a:extLst>
                </p14:cNvPr>
                <p14:cNvContentPartPr/>
                <p14:nvPr/>
              </p14:nvContentPartPr>
              <p14:xfrm>
                <a:off x="8822608" y="3077750"/>
                <a:ext cx="446400" cy="12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6CEE32-CD8A-1E1F-7EF7-86D4BF570A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04608" y="3060110"/>
                  <a:ext cx="482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B7E13F-8894-C669-FA3C-1C6BDA412FC8}"/>
                    </a:ext>
                  </a:extLst>
                </p14:cNvPr>
                <p14:cNvContentPartPr/>
                <p14:nvPr/>
              </p14:nvContentPartPr>
              <p14:xfrm>
                <a:off x="9379168" y="3038150"/>
                <a:ext cx="16920" cy="12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B7E13F-8894-C669-FA3C-1C6BDA412F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61528" y="3020150"/>
                  <a:ext cx="52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FF3234-69DF-4233-283E-B5F9120A0181}"/>
                    </a:ext>
                  </a:extLst>
                </p14:cNvPr>
                <p14:cNvContentPartPr/>
                <p14:nvPr/>
              </p14:nvContentPartPr>
              <p14:xfrm>
                <a:off x="9481048" y="2975870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FF3234-69DF-4233-283E-B5F9120A01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63408" y="29582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6B16E8-F0CA-FB2D-1D2A-D37F09D4614A}"/>
                    </a:ext>
                  </a:extLst>
                </p14:cNvPr>
                <p14:cNvContentPartPr/>
                <p14:nvPr/>
              </p14:nvContentPartPr>
              <p14:xfrm>
                <a:off x="9490768" y="3050750"/>
                <a:ext cx="88200" cy="21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6B16E8-F0CA-FB2D-1D2A-D37F09D4614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73128" y="3033110"/>
                  <a:ext cx="1238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19C2A1-F00F-0620-C613-6FF2AF92DB32}"/>
              </a:ext>
            </a:extLst>
          </p:cNvPr>
          <p:cNvGrpSpPr/>
          <p:nvPr/>
        </p:nvGrpSpPr>
        <p:grpSpPr>
          <a:xfrm>
            <a:off x="9857968" y="2765630"/>
            <a:ext cx="1101960" cy="686880"/>
            <a:chOff x="9857968" y="2765630"/>
            <a:chExt cx="110196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CF6BBA-3B1B-15EE-E01C-28683276ED77}"/>
                    </a:ext>
                  </a:extLst>
                </p14:cNvPr>
                <p14:cNvContentPartPr/>
                <p14:nvPr/>
              </p14:nvContentPartPr>
              <p14:xfrm>
                <a:off x="9955528" y="3102950"/>
                <a:ext cx="200520" cy="151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CF6BBA-3B1B-15EE-E01C-28683276ED7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37528" y="3084950"/>
                  <a:ext cx="236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9DCF35-9986-A9B3-E825-BFCAF5BAE3BA}"/>
                    </a:ext>
                  </a:extLst>
                </p14:cNvPr>
                <p14:cNvContentPartPr/>
                <p14:nvPr/>
              </p14:nvContentPartPr>
              <p14:xfrm>
                <a:off x="10197808" y="3134270"/>
                <a:ext cx="132840" cy="133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9DCF35-9986-A9B3-E825-BFCAF5BAE3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79808" y="3116630"/>
                  <a:ext cx="168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E2B745-50A8-E273-2B10-408D85C4A7A9}"/>
                    </a:ext>
                  </a:extLst>
                </p14:cNvPr>
                <p14:cNvContentPartPr/>
                <p14:nvPr/>
              </p14:nvContentPartPr>
              <p14:xfrm>
                <a:off x="10423168" y="3185390"/>
                <a:ext cx="114480" cy="53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E2B745-50A8-E273-2B10-408D85C4A7A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05528" y="3167750"/>
                  <a:ext cx="150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1198AF-47B5-E102-37C8-7CB7C55226E3}"/>
                    </a:ext>
                  </a:extLst>
                </p14:cNvPr>
                <p14:cNvContentPartPr/>
                <p14:nvPr/>
              </p14:nvContentPartPr>
              <p14:xfrm>
                <a:off x="10556728" y="3097550"/>
                <a:ext cx="403200" cy="354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1198AF-47B5-E102-37C8-7CB7C55226E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38728" y="3079550"/>
                  <a:ext cx="4388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A2A761-F022-DF35-3BF6-820978D04A73}"/>
                    </a:ext>
                  </a:extLst>
                </p14:cNvPr>
                <p14:cNvContentPartPr/>
                <p14:nvPr/>
              </p14:nvContentPartPr>
              <p14:xfrm>
                <a:off x="9857968" y="2765630"/>
                <a:ext cx="142560" cy="401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A2A761-F022-DF35-3BF6-820978D04A7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39968" y="2747990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222902-40FD-8F10-A973-F2397E514FA1}"/>
              </a:ext>
            </a:extLst>
          </p:cNvPr>
          <p:cNvGrpSpPr/>
          <p:nvPr/>
        </p:nvGrpSpPr>
        <p:grpSpPr>
          <a:xfrm>
            <a:off x="5113888" y="3690092"/>
            <a:ext cx="4795920" cy="1027440"/>
            <a:chOff x="6200368" y="1218710"/>
            <a:chExt cx="4795920" cy="10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BFDB13-8BB5-806F-5513-F7301A92B0FC}"/>
                    </a:ext>
                  </a:extLst>
                </p14:cNvPr>
                <p14:cNvContentPartPr/>
                <p14:nvPr/>
              </p14:nvContentPartPr>
              <p14:xfrm>
                <a:off x="6333568" y="1476470"/>
                <a:ext cx="33120" cy="45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BFDB13-8BB5-806F-5513-F7301A92B0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15568" y="1458830"/>
                  <a:ext cx="687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38D36D-8901-5D68-557E-9C445B52C2A5}"/>
                    </a:ext>
                  </a:extLst>
                </p14:cNvPr>
                <p14:cNvContentPartPr/>
                <p14:nvPr/>
              </p14:nvContentPartPr>
              <p14:xfrm>
                <a:off x="6387208" y="1470350"/>
                <a:ext cx="4609080" cy="234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38D36D-8901-5D68-557E-9C445B52C2A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69208" y="1452710"/>
                  <a:ext cx="4644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FD4928-E2AD-7D6A-F166-1074B19E3872}"/>
                    </a:ext>
                  </a:extLst>
                </p14:cNvPr>
                <p14:cNvContentPartPr/>
                <p14:nvPr/>
              </p14:nvContentPartPr>
              <p14:xfrm>
                <a:off x="6200368" y="1711190"/>
                <a:ext cx="4789440" cy="37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FD4928-E2AD-7D6A-F166-1074B19E38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82728" y="1693190"/>
                  <a:ext cx="48250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6F0888-A58D-0161-57E3-8036EFD2E268}"/>
                    </a:ext>
                  </a:extLst>
                </p14:cNvPr>
                <p14:cNvContentPartPr/>
                <p14:nvPr/>
              </p14:nvContentPartPr>
              <p14:xfrm>
                <a:off x="8400688" y="2091350"/>
                <a:ext cx="140760" cy="15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6F0888-A58D-0161-57E3-8036EFD2E26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82688" y="2073350"/>
                  <a:ext cx="176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95452C-2F76-19A3-C9B5-27E4A8F88FEE}"/>
                    </a:ext>
                  </a:extLst>
                </p14:cNvPr>
                <p14:cNvContentPartPr/>
                <p14:nvPr/>
              </p14:nvContentPartPr>
              <p14:xfrm>
                <a:off x="6944848" y="1547030"/>
                <a:ext cx="41040" cy="437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95452C-2F76-19A3-C9B5-27E4A8F88FE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27208" y="1529030"/>
                  <a:ext cx="766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65084D5-845B-320F-8E8A-82FDE369AB34}"/>
                    </a:ext>
                  </a:extLst>
                </p14:cNvPr>
                <p14:cNvContentPartPr/>
                <p14:nvPr/>
              </p14:nvContentPartPr>
              <p14:xfrm>
                <a:off x="7499968" y="1513190"/>
                <a:ext cx="34920" cy="370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65084D5-845B-320F-8E8A-82FDE369AB3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81968" y="1495550"/>
                  <a:ext cx="70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5A094A-99FF-1C87-8C39-986D0A1BD0C4}"/>
                    </a:ext>
                  </a:extLst>
                </p14:cNvPr>
                <p14:cNvContentPartPr/>
                <p14:nvPr/>
              </p14:nvContentPartPr>
              <p14:xfrm>
                <a:off x="8152648" y="1476110"/>
                <a:ext cx="82080" cy="46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5A094A-99FF-1C87-8C39-986D0A1BD0C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34648" y="1458110"/>
                  <a:ext cx="1177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ACFD66-AF8F-07C0-2F13-47A8548EA9C3}"/>
                    </a:ext>
                  </a:extLst>
                </p14:cNvPr>
                <p14:cNvContentPartPr/>
                <p14:nvPr/>
              </p14:nvContentPartPr>
              <p14:xfrm>
                <a:off x="8748808" y="1588430"/>
                <a:ext cx="137520" cy="429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ACFD66-AF8F-07C0-2F13-47A8548EA9C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30808" y="1570430"/>
                  <a:ext cx="1731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A1D1BF-D183-C150-7B76-E641AA734926}"/>
                    </a:ext>
                  </a:extLst>
                </p14:cNvPr>
                <p14:cNvContentPartPr/>
                <p14:nvPr/>
              </p14:nvContentPartPr>
              <p14:xfrm>
                <a:off x="9411568" y="1535870"/>
                <a:ext cx="163080" cy="397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A1D1BF-D183-C150-7B76-E641AA73492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93928" y="1517870"/>
                  <a:ext cx="198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D59C97-44C8-C804-9D40-66A24D3CDA2F}"/>
                    </a:ext>
                  </a:extLst>
                </p14:cNvPr>
                <p14:cNvContentPartPr/>
                <p14:nvPr/>
              </p14:nvContentPartPr>
              <p14:xfrm>
                <a:off x="9950848" y="1557830"/>
                <a:ext cx="202680" cy="412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D59C97-44C8-C804-9D40-66A24D3CDA2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33208" y="1539830"/>
                  <a:ext cx="238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4F5730-8CBE-E3A5-D9DA-D2D241988C87}"/>
                    </a:ext>
                  </a:extLst>
                </p14:cNvPr>
                <p14:cNvContentPartPr/>
                <p14:nvPr/>
              </p14:nvContentPartPr>
              <p14:xfrm>
                <a:off x="10615768" y="1599590"/>
                <a:ext cx="32760" cy="1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4F5730-8CBE-E3A5-D9DA-D2D241988C8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97768" y="1581590"/>
                  <a:ext cx="68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B757AA-1F56-CB63-7879-7CBA251A474D}"/>
                    </a:ext>
                  </a:extLst>
                </p14:cNvPr>
                <p14:cNvContentPartPr/>
                <p14:nvPr/>
              </p14:nvContentPartPr>
              <p14:xfrm>
                <a:off x="10322728" y="1608230"/>
                <a:ext cx="277200" cy="426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B757AA-1F56-CB63-7879-7CBA251A474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05088" y="1590230"/>
                  <a:ext cx="3128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FECEC01-E92C-6DFD-183C-B06D85A79364}"/>
                    </a:ext>
                  </a:extLst>
                </p14:cNvPr>
                <p14:cNvContentPartPr/>
                <p14:nvPr/>
              </p14:nvContentPartPr>
              <p14:xfrm>
                <a:off x="6695728" y="1351910"/>
                <a:ext cx="118800" cy="103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FECEC01-E92C-6DFD-183C-B06D85A7936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77728" y="1333910"/>
                  <a:ext cx="154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C47B43-85FD-B0D2-3053-3AA11055DD3F}"/>
                    </a:ext>
                  </a:extLst>
                </p14:cNvPr>
                <p14:cNvContentPartPr/>
                <p14:nvPr/>
              </p14:nvContentPartPr>
              <p14:xfrm>
                <a:off x="7249408" y="1385390"/>
                <a:ext cx="8640" cy="117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C47B43-85FD-B0D2-3053-3AA11055DD3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31408" y="1367390"/>
                  <a:ext cx="44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7C5AE8-AE90-6519-1140-AE46EC4456FC}"/>
                    </a:ext>
                  </a:extLst>
                </p14:cNvPr>
                <p14:cNvContentPartPr/>
                <p14:nvPr/>
              </p14:nvContentPartPr>
              <p14:xfrm>
                <a:off x="7938448" y="1218710"/>
                <a:ext cx="155160" cy="21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7C5AE8-AE90-6519-1140-AE46EC4456F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20808" y="1200710"/>
                  <a:ext cx="190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54A6B0-814C-0FB1-BB73-92170EA0029D}"/>
                    </a:ext>
                  </a:extLst>
                </p14:cNvPr>
                <p14:cNvContentPartPr/>
                <p14:nvPr/>
              </p14:nvContentPartPr>
              <p14:xfrm>
                <a:off x="8627488" y="1284590"/>
                <a:ext cx="125640" cy="194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54A6B0-814C-0FB1-BB73-92170EA0029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09848" y="1266950"/>
                  <a:ext cx="161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705A11-5A75-0C47-0861-7B3544979F51}"/>
                    </a:ext>
                  </a:extLst>
                </p14:cNvPr>
                <p14:cNvContentPartPr/>
                <p14:nvPr/>
              </p14:nvContentPartPr>
              <p14:xfrm>
                <a:off x="9140128" y="1400150"/>
                <a:ext cx="57600" cy="8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705A11-5A75-0C47-0861-7B3544979F5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22128" y="1382150"/>
                  <a:ext cx="93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ECFD0AB-4DF0-FFF6-2422-F70C6915FE2E}"/>
                    </a:ext>
                  </a:extLst>
                </p14:cNvPr>
                <p14:cNvContentPartPr/>
                <p14:nvPr/>
              </p14:nvContentPartPr>
              <p14:xfrm>
                <a:off x="9428488" y="1419590"/>
                <a:ext cx="724680" cy="44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ECFD0AB-4DF0-FFF6-2422-F70C6915FE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10848" y="1401590"/>
                  <a:ext cx="760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2B3B25-14AF-F2BC-4A98-DAAFEB684EEE}"/>
                    </a:ext>
                  </a:extLst>
                </p14:cNvPr>
                <p14:cNvContentPartPr/>
                <p14:nvPr/>
              </p14:nvContentPartPr>
              <p14:xfrm>
                <a:off x="10311568" y="1458830"/>
                <a:ext cx="387360" cy="55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2B3B25-14AF-F2BC-4A98-DAAFEB684EE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93928" y="1440830"/>
                  <a:ext cx="42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8278705-31CB-B854-5730-B5B8B772F364}"/>
                    </a:ext>
                  </a:extLst>
                </p14:cNvPr>
                <p14:cNvContentPartPr/>
                <p14:nvPr/>
              </p14:nvContentPartPr>
              <p14:xfrm>
                <a:off x="10784608" y="1435790"/>
                <a:ext cx="164520" cy="183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8278705-31CB-B854-5730-B5B8B772F36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66608" y="1417790"/>
                  <a:ext cx="200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9D01B8-87A9-A39D-FB86-8449E1D4984E}"/>
                    </a:ext>
                  </a:extLst>
                </p14:cNvPr>
                <p14:cNvContentPartPr/>
                <p14:nvPr/>
              </p14:nvContentPartPr>
              <p14:xfrm>
                <a:off x="6480808" y="1644230"/>
                <a:ext cx="167760" cy="233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9D01B8-87A9-A39D-FB86-8449E1D4984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462808" y="1626590"/>
                  <a:ext cx="203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14BB73-0D8B-A845-4B5C-1F37FE6640AA}"/>
                    </a:ext>
                  </a:extLst>
                </p14:cNvPr>
                <p14:cNvContentPartPr/>
                <p14:nvPr/>
              </p14:nvContentPartPr>
              <p14:xfrm>
                <a:off x="7227448" y="1661150"/>
                <a:ext cx="142920" cy="261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14BB73-0D8B-A845-4B5C-1F37FE6640A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09448" y="1643510"/>
                  <a:ext cx="178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4AD924-5737-FB1D-3E35-A709295299E4}"/>
                    </a:ext>
                  </a:extLst>
                </p14:cNvPr>
                <p14:cNvContentPartPr/>
                <p14:nvPr/>
              </p14:nvContentPartPr>
              <p14:xfrm>
                <a:off x="7293328" y="1799030"/>
                <a:ext cx="159480" cy="17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4AD924-5737-FB1D-3E35-A709295299E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275328" y="1781030"/>
                  <a:ext cx="195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AFC2AC-4F58-E364-FB39-D80D5BE6A2CB}"/>
                    </a:ext>
                  </a:extLst>
                </p14:cNvPr>
                <p14:cNvContentPartPr/>
                <p14:nvPr/>
              </p14:nvContentPartPr>
              <p14:xfrm>
                <a:off x="7679248" y="1578350"/>
                <a:ext cx="181440" cy="274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AFC2AC-4F58-E364-FB39-D80D5BE6A2C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661608" y="1560350"/>
                  <a:ext cx="217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9BF1D47-8470-11D6-42C0-9386FE4D2A75}"/>
                    </a:ext>
                  </a:extLst>
                </p14:cNvPr>
                <p14:cNvContentPartPr/>
                <p14:nvPr/>
              </p14:nvContentPartPr>
              <p14:xfrm>
                <a:off x="8465848" y="1660070"/>
                <a:ext cx="36720" cy="187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9BF1D47-8470-11D6-42C0-9386FE4D2A7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48208" y="1642430"/>
                  <a:ext cx="72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795A16F-6ED9-051E-3700-EA076ABADE28}"/>
                    </a:ext>
                  </a:extLst>
                </p14:cNvPr>
                <p14:cNvContentPartPr/>
                <p14:nvPr/>
              </p14:nvContentPartPr>
              <p14:xfrm>
                <a:off x="9158848" y="1812350"/>
                <a:ext cx="121680" cy="59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795A16F-6ED9-051E-3700-EA076ABADE2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41208" y="1794710"/>
                  <a:ext cx="15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E8B752-A867-C56E-0EF3-447ED92FB9CA}"/>
                    </a:ext>
                  </a:extLst>
                </p14:cNvPr>
                <p14:cNvContentPartPr/>
                <p14:nvPr/>
              </p14:nvContentPartPr>
              <p14:xfrm>
                <a:off x="9594808" y="1709030"/>
                <a:ext cx="196200" cy="180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E8B752-A867-C56E-0EF3-447ED92FB9C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77168" y="1691390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34F6DA-7360-F79D-5B21-12E09EEC72E4}"/>
                    </a:ext>
                  </a:extLst>
                </p14:cNvPr>
                <p14:cNvContentPartPr/>
                <p14:nvPr/>
              </p14:nvContentPartPr>
              <p14:xfrm>
                <a:off x="10105648" y="1788230"/>
                <a:ext cx="124200" cy="138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34F6DA-7360-F79D-5B21-12E09EEC72E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087648" y="1770230"/>
                  <a:ext cx="159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1CAB4AC-0787-A70D-5867-975C41DBDFDB}"/>
                    </a:ext>
                  </a:extLst>
                </p14:cNvPr>
                <p14:cNvContentPartPr/>
                <p14:nvPr/>
              </p14:nvContentPartPr>
              <p14:xfrm>
                <a:off x="10543408" y="1798310"/>
                <a:ext cx="218520" cy="242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1CAB4AC-0787-A70D-5867-975C41DBDFD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525408" y="1780670"/>
                  <a:ext cx="25416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EA44AA1-E925-BF47-D3D6-7C885ADCDD83}"/>
              </a:ext>
            </a:extLst>
          </p:cNvPr>
          <p:cNvGrpSpPr/>
          <p:nvPr/>
        </p:nvGrpSpPr>
        <p:grpSpPr>
          <a:xfrm>
            <a:off x="7398808" y="3602270"/>
            <a:ext cx="1369080" cy="1110240"/>
            <a:chOff x="7398808" y="3602270"/>
            <a:chExt cx="1369080" cy="11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13F5F3-5B9D-391B-4E5D-00194922B139}"/>
                    </a:ext>
                  </a:extLst>
                </p14:cNvPr>
                <p14:cNvContentPartPr/>
                <p14:nvPr/>
              </p14:nvContentPartPr>
              <p14:xfrm>
                <a:off x="7747648" y="4155230"/>
                <a:ext cx="157680" cy="209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13F5F3-5B9D-391B-4E5D-00194922B13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730008" y="4137590"/>
                  <a:ext cx="193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51BCC1-6F5E-4F9B-C140-F2D146B167F6}"/>
                    </a:ext>
                  </a:extLst>
                </p14:cNvPr>
                <p14:cNvContentPartPr/>
                <p14:nvPr/>
              </p14:nvContentPartPr>
              <p14:xfrm>
                <a:off x="7889128" y="4207430"/>
                <a:ext cx="124920" cy="138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51BCC1-6F5E-4F9B-C140-F2D146B167F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871128" y="4189790"/>
                  <a:ext cx="160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996EEB-AD97-761A-F0B8-DB4AC10D3C93}"/>
                    </a:ext>
                  </a:extLst>
                </p14:cNvPr>
                <p14:cNvContentPartPr/>
                <p14:nvPr/>
              </p14:nvContentPartPr>
              <p14:xfrm>
                <a:off x="7398808" y="3602270"/>
                <a:ext cx="1369080" cy="1110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996EEB-AD97-761A-F0B8-DB4AC10D3C9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80808" y="3584630"/>
                  <a:ext cx="1404720" cy="11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D9E61B1-070C-8330-9566-9081A2F8CF23}"/>
              </a:ext>
            </a:extLst>
          </p:cNvPr>
          <p:cNvGrpSpPr/>
          <p:nvPr/>
        </p:nvGrpSpPr>
        <p:grpSpPr>
          <a:xfrm>
            <a:off x="4140448" y="5243150"/>
            <a:ext cx="802440" cy="267120"/>
            <a:chOff x="4140448" y="5243150"/>
            <a:chExt cx="8024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590B15C-A177-1CDC-51AE-A5AF98ABB353}"/>
                    </a:ext>
                  </a:extLst>
                </p14:cNvPr>
                <p14:cNvContentPartPr/>
                <p14:nvPr/>
              </p14:nvContentPartPr>
              <p14:xfrm>
                <a:off x="4140448" y="5243150"/>
                <a:ext cx="323280" cy="237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590B15C-A177-1CDC-51AE-A5AF98ABB35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122808" y="5225510"/>
                  <a:ext cx="358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B8BD040-D0BF-6FE5-F962-8537C39FC08B}"/>
                    </a:ext>
                  </a:extLst>
                </p14:cNvPr>
                <p14:cNvContentPartPr/>
                <p14:nvPr/>
              </p14:nvContentPartPr>
              <p14:xfrm>
                <a:off x="4549408" y="5323070"/>
                <a:ext cx="192600" cy="120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B8BD040-D0BF-6FE5-F962-8537C39FC08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1408" y="5305430"/>
                  <a:ext cx="228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D10617-C323-F4FA-73D1-64BB0D081CCA}"/>
                    </a:ext>
                  </a:extLst>
                </p14:cNvPr>
                <p14:cNvContentPartPr/>
                <p14:nvPr/>
              </p14:nvContentPartPr>
              <p14:xfrm>
                <a:off x="4793488" y="5281670"/>
                <a:ext cx="149400" cy="228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D10617-C323-F4FA-73D1-64BB0D081CC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75848" y="5263670"/>
                  <a:ext cx="18504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F95C57-1644-4D3B-9D59-264629DDA01C}"/>
              </a:ext>
            </a:extLst>
          </p:cNvPr>
          <p:cNvGrpSpPr/>
          <p:nvPr/>
        </p:nvGrpSpPr>
        <p:grpSpPr>
          <a:xfrm>
            <a:off x="3070168" y="5052350"/>
            <a:ext cx="893160" cy="709920"/>
            <a:chOff x="3070168" y="5052350"/>
            <a:chExt cx="89316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98E3B2-5187-FFA5-BEF2-FE1D927FC563}"/>
                    </a:ext>
                  </a:extLst>
                </p14:cNvPr>
                <p14:cNvContentPartPr/>
                <p14:nvPr/>
              </p14:nvContentPartPr>
              <p14:xfrm>
                <a:off x="3070168" y="5052350"/>
                <a:ext cx="78480" cy="561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98E3B2-5187-FFA5-BEF2-FE1D927FC5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52168" y="5034350"/>
                  <a:ext cx="1141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2D7ACEE-B691-8272-88DE-DD55E0685464}"/>
                    </a:ext>
                  </a:extLst>
                </p14:cNvPr>
                <p14:cNvContentPartPr/>
                <p14:nvPr/>
              </p14:nvContentPartPr>
              <p14:xfrm>
                <a:off x="3143968" y="5347910"/>
                <a:ext cx="327960" cy="224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2D7ACEE-B691-8272-88DE-DD55E068546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26328" y="5329910"/>
                  <a:ext cx="363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4D86CD0-3FEB-168B-A793-F829F24E3FE4}"/>
                    </a:ext>
                  </a:extLst>
                </p14:cNvPr>
                <p14:cNvContentPartPr/>
                <p14:nvPr/>
              </p14:nvContentPartPr>
              <p14:xfrm>
                <a:off x="3588928" y="5118590"/>
                <a:ext cx="374400" cy="643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4D86CD0-3FEB-168B-A793-F829F24E3FE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71288" y="5100590"/>
                  <a:ext cx="410040" cy="67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C1CACD-2D29-3584-D0D6-88296B8250EF}"/>
              </a:ext>
            </a:extLst>
          </p:cNvPr>
          <p:cNvGrpSpPr/>
          <p:nvPr/>
        </p:nvGrpSpPr>
        <p:grpSpPr>
          <a:xfrm>
            <a:off x="5247088" y="5104910"/>
            <a:ext cx="535320" cy="644760"/>
            <a:chOff x="5247088" y="5104910"/>
            <a:chExt cx="53532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1726079-0F2A-A425-CEF6-F9CE0A4DE513}"/>
                    </a:ext>
                  </a:extLst>
                </p14:cNvPr>
                <p14:cNvContentPartPr/>
                <p14:nvPr/>
              </p14:nvContentPartPr>
              <p14:xfrm>
                <a:off x="5247088" y="5270150"/>
                <a:ext cx="135000" cy="39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1726079-0F2A-A425-CEF6-F9CE0A4DE51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29088" y="5252510"/>
                  <a:ext cx="170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3CB4082-7A36-EA61-1569-DB971A66C02D}"/>
                    </a:ext>
                  </a:extLst>
                </p14:cNvPr>
                <p14:cNvContentPartPr/>
                <p14:nvPr/>
              </p14:nvContentPartPr>
              <p14:xfrm>
                <a:off x="5265088" y="5104910"/>
                <a:ext cx="495360" cy="464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3CB4082-7A36-EA61-1569-DB971A66C02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47088" y="5086910"/>
                  <a:ext cx="531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242C36-0E38-0816-1363-44AD383E19D4}"/>
                    </a:ext>
                  </a:extLst>
                </p14:cNvPr>
                <p14:cNvContentPartPr/>
                <p14:nvPr/>
              </p14:nvContentPartPr>
              <p14:xfrm>
                <a:off x="5699608" y="5704670"/>
                <a:ext cx="82800" cy="45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242C36-0E38-0816-1363-44AD383E19D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81968" y="5686670"/>
                  <a:ext cx="1184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2AC199A-70C3-1611-A2FE-D5EEFB95B247}"/>
              </a:ext>
            </a:extLst>
          </p:cNvPr>
          <p:cNvGrpSpPr/>
          <p:nvPr/>
        </p:nvGrpSpPr>
        <p:grpSpPr>
          <a:xfrm>
            <a:off x="6461728" y="5264750"/>
            <a:ext cx="342000" cy="319680"/>
            <a:chOff x="6461728" y="5264750"/>
            <a:chExt cx="34200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52F91E6-E9B4-CE94-9345-F87C99E4CC7E}"/>
                    </a:ext>
                  </a:extLst>
                </p14:cNvPr>
                <p14:cNvContentPartPr/>
                <p14:nvPr/>
              </p14:nvContentPartPr>
              <p14:xfrm>
                <a:off x="6461728" y="5264750"/>
                <a:ext cx="60480" cy="319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52F91E6-E9B4-CE94-9345-F87C99E4CC7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44088" y="5247110"/>
                  <a:ext cx="961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4C6704F-8CEB-32EA-38DB-B9BB0C7EEEF1}"/>
                    </a:ext>
                  </a:extLst>
                </p14:cNvPr>
                <p14:cNvContentPartPr/>
                <p14:nvPr/>
              </p14:nvContentPartPr>
              <p14:xfrm>
                <a:off x="6614728" y="5307590"/>
                <a:ext cx="189000" cy="232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4C6704F-8CEB-32EA-38DB-B9BB0C7EEEF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97088" y="5289590"/>
                  <a:ext cx="22464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E67A28-746C-FC36-0997-581A77A96964}"/>
                  </a:ext>
                </a:extLst>
              </p14:cNvPr>
              <p14:cNvContentPartPr/>
              <p14:nvPr/>
            </p14:nvContentPartPr>
            <p14:xfrm>
              <a:off x="7044208" y="5319110"/>
              <a:ext cx="47520" cy="330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E67A28-746C-FC36-0997-581A77A9696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026568" y="5301470"/>
                <a:ext cx="831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7034018-7660-D4F8-5271-49DF8D5DD89F}"/>
                  </a:ext>
                </a:extLst>
              </p14:cNvPr>
              <p14:cNvContentPartPr/>
              <p14:nvPr/>
            </p14:nvContentPartPr>
            <p14:xfrm>
              <a:off x="5539768" y="4597670"/>
              <a:ext cx="92520" cy="189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7034018-7660-D4F8-5271-49DF8D5DD89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521768" y="4579670"/>
                <a:ext cx="128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47665E3-F0AB-20FD-0455-326FD1042B92}"/>
                  </a:ext>
                </a:extLst>
              </p14:cNvPr>
              <p14:cNvContentPartPr/>
              <p14:nvPr/>
            </p14:nvContentPartPr>
            <p14:xfrm>
              <a:off x="6037648" y="4628630"/>
              <a:ext cx="163080" cy="211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47665E3-F0AB-20FD-0455-326FD1042B9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020008" y="4610990"/>
                <a:ext cx="1987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247E455-9D27-F4FE-31B6-05FC8B736C4E}"/>
                  </a:ext>
                </a:extLst>
              </p14:cNvPr>
              <p14:cNvContentPartPr/>
              <p14:nvPr/>
            </p14:nvContentPartPr>
            <p14:xfrm>
              <a:off x="6630928" y="4635830"/>
              <a:ext cx="113040" cy="223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247E455-9D27-F4FE-31B6-05FC8B736C4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613288" y="4618190"/>
                <a:ext cx="1486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123AE1D-4500-0152-5EAD-5A67DBBE4BB9}"/>
                  </a:ext>
                </a:extLst>
              </p14:cNvPr>
              <p14:cNvContentPartPr/>
              <p14:nvPr/>
            </p14:nvContentPartPr>
            <p14:xfrm>
              <a:off x="7153288" y="4663550"/>
              <a:ext cx="145440" cy="241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123AE1D-4500-0152-5EAD-5A67DBBE4BB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135648" y="4645550"/>
                <a:ext cx="1810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BE9F033-B2F0-0D63-922C-32AC92BE093D}"/>
                  </a:ext>
                </a:extLst>
              </p14:cNvPr>
              <p14:cNvContentPartPr/>
              <p14:nvPr/>
            </p14:nvContentPartPr>
            <p14:xfrm>
              <a:off x="7715248" y="4617470"/>
              <a:ext cx="202680" cy="285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BE9F033-B2F0-0D63-922C-32AC92BE093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97248" y="4599830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F4ED0B2-713A-ADBA-E110-47333996AE26}"/>
                  </a:ext>
                </a:extLst>
              </p14:cNvPr>
              <p14:cNvContentPartPr/>
              <p14:nvPr/>
            </p14:nvContentPartPr>
            <p14:xfrm>
              <a:off x="8368648" y="4699550"/>
              <a:ext cx="162000" cy="223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F4ED0B2-713A-ADBA-E110-47333996AE2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351008" y="4681910"/>
                <a:ext cx="197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918FD7C-563C-8642-E3F7-010A71D9173A}"/>
                  </a:ext>
                </a:extLst>
              </p14:cNvPr>
              <p14:cNvContentPartPr/>
              <p14:nvPr/>
            </p14:nvContentPartPr>
            <p14:xfrm>
              <a:off x="8881648" y="4770470"/>
              <a:ext cx="111600" cy="205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918FD7C-563C-8642-E3F7-010A71D9173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864008" y="4752830"/>
                <a:ext cx="1472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CAFA3C5-9EE7-2BA2-89CA-95F2A11B422F}"/>
                  </a:ext>
                </a:extLst>
              </p14:cNvPr>
              <p14:cNvContentPartPr/>
              <p14:nvPr/>
            </p14:nvContentPartPr>
            <p14:xfrm>
              <a:off x="9268648" y="4878110"/>
              <a:ext cx="383040" cy="2962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CAFA3C5-9EE7-2BA2-89CA-95F2A11B422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250648" y="4860110"/>
                <a:ext cx="41868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C058D9B-6F48-AEBF-4A09-E4D460E9526C}"/>
              </a:ext>
            </a:extLst>
          </p:cNvPr>
          <p:cNvGrpSpPr/>
          <p:nvPr/>
        </p:nvGrpSpPr>
        <p:grpSpPr>
          <a:xfrm>
            <a:off x="6803368" y="5865230"/>
            <a:ext cx="237960" cy="119520"/>
            <a:chOff x="6803368" y="5865230"/>
            <a:chExt cx="237960" cy="1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725F4AE-D5DB-FC8B-404E-15855A34A55A}"/>
                    </a:ext>
                  </a:extLst>
                </p14:cNvPr>
                <p14:cNvContentPartPr/>
                <p14:nvPr/>
              </p14:nvContentPartPr>
              <p14:xfrm>
                <a:off x="6842608" y="5865230"/>
                <a:ext cx="122400" cy="5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725F4AE-D5DB-FC8B-404E-15855A34A55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824608" y="5847230"/>
                  <a:ext cx="158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5FA32A2-08FC-22DB-EE60-C9BB23F577F7}"/>
                    </a:ext>
                  </a:extLst>
                </p14:cNvPr>
                <p14:cNvContentPartPr/>
                <p14:nvPr/>
              </p14:nvContentPartPr>
              <p14:xfrm>
                <a:off x="6803368" y="5948030"/>
                <a:ext cx="237960" cy="36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5FA32A2-08FC-22DB-EE60-C9BB23F577F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785728" y="5930030"/>
                  <a:ext cx="27360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66A7BBD-801A-D637-2F73-C1A436AA38C5}"/>
                  </a:ext>
                </a:extLst>
              </p14:cNvPr>
              <p14:cNvContentPartPr/>
              <p14:nvPr/>
            </p14:nvContentPartPr>
            <p14:xfrm>
              <a:off x="9391048" y="4560950"/>
              <a:ext cx="36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66A7BBD-801A-D637-2F73-C1A436AA38C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373408" y="45429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AB0E8AD-C860-0769-D14E-516230AFFD98}"/>
                  </a:ext>
                </a:extLst>
              </p14:cNvPr>
              <p14:cNvContentPartPr/>
              <p14:nvPr/>
            </p14:nvContentPartPr>
            <p14:xfrm>
              <a:off x="8183608" y="4850390"/>
              <a:ext cx="360" cy="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AB0E8AD-C860-0769-D14E-516230AFFD9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165608" y="4832750"/>
                <a:ext cx="360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9B84C06-EBFF-0FEE-341D-72BA77FC7F83}"/>
              </a:ext>
            </a:extLst>
          </p:cNvPr>
          <p:cNvGrpSpPr/>
          <p:nvPr/>
        </p:nvGrpSpPr>
        <p:grpSpPr>
          <a:xfrm>
            <a:off x="9179008" y="3245870"/>
            <a:ext cx="1497600" cy="648360"/>
            <a:chOff x="9179008" y="3245870"/>
            <a:chExt cx="149760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FDD29E4-0E47-2D1B-2A78-C54667E92D2A}"/>
                    </a:ext>
                  </a:extLst>
                </p14:cNvPr>
                <p14:cNvContentPartPr/>
                <p14:nvPr/>
              </p14:nvContentPartPr>
              <p14:xfrm>
                <a:off x="9239848" y="3245870"/>
                <a:ext cx="152280" cy="389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FDD29E4-0E47-2D1B-2A78-C54667E92D2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221848" y="3228230"/>
                  <a:ext cx="1879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90D273E-0AD6-55C5-AF1D-CDB0ACE3420E}"/>
                    </a:ext>
                  </a:extLst>
                </p14:cNvPr>
                <p14:cNvContentPartPr/>
                <p14:nvPr/>
              </p14:nvContentPartPr>
              <p14:xfrm>
                <a:off x="9179008" y="3342710"/>
                <a:ext cx="448920" cy="28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90D273E-0AD6-55C5-AF1D-CDB0ACE3420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161368" y="3324710"/>
                  <a:ext cx="4845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49DFC4F-1F88-0E0A-905A-15B3ABFB19BF}"/>
                    </a:ext>
                  </a:extLst>
                </p14:cNvPr>
                <p14:cNvContentPartPr/>
                <p14:nvPr/>
              </p14:nvContentPartPr>
              <p14:xfrm>
                <a:off x="9631888" y="3513350"/>
                <a:ext cx="158760" cy="158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49DFC4F-1F88-0E0A-905A-15B3ABFB19B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14248" y="3495710"/>
                  <a:ext cx="194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E964C18-45ED-A981-F745-1CC694C878D6}"/>
                    </a:ext>
                  </a:extLst>
                </p14:cNvPr>
                <p14:cNvContentPartPr/>
                <p14:nvPr/>
              </p14:nvContentPartPr>
              <p14:xfrm>
                <a:off x="9839248" y="3568070"/>
                <a:ext cx="240120" cy="186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E964C18-45ED-A981-F745-1CC694C878D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821248" y="3550070"/>
                  <a:ext cx="275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CA11A1A-50F0-8B29-9B3A-73C503F7F40A}"/>
                    </a:ext>
                  </a:extLst>
                </p14:cNvPr>
                <p14:cNvContentPartPr/>
                <p14:nvPr/>
              </p14:nvContentPartPr>
              <p14:xfrm>
                <a:off x="10289968" y="3504710"/>
                <a:ext cx="145080" cy="389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CA11A1A-50F0-8B29-9B3A-73C503F7F40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72328" y="3487070"/>
                  <a:ext cx="1807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FF8AB06-A8B8-89E7-391D-1DE09767B51D}"/>
                    </a:ext>
                  </a:extLst>
                </p14:cNvPr>
                <p14:cNvContentPartPr/>
                <p14:nvPr/>
              </p14:nvContentPartPr>
              <p14:xfrm>
                <a:off x="10221568" y="3725390"/>
                <a:ext cx="455040" cy="149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FF8AB06-A8B8-89E7-391D-1DE09767B51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203568" y="3707390"/>
                  <a:ext cx="49068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125A9D3-6A49-62BF-F2D1-77108F2CA11F}"/>
              </a:ext>
            </a:extLst>
          </p:cNvPr>
          <p:cNvGrpSpPr/>
          <p:nvPr/>
        </p:nvGrpSpPr>
        <p:grpSpPr>
          <a:xfrm>
            <a:off x="9922408" y="4166390"/>
            <a:ext cx="1268280" cy="827640"/>
            <a:chOff x="9922408" y="4166390"/>
            <a:chExt cx="1268280" cy="82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419D774-D168-754D-88BA-36103B6CBD86}"/>
                    </a:ext>
                  </a:extLst>
                </p14:cNvPr>
                <p14:cNvContentPartPr/>
                <p14:nvPr/>
              </p14:nvContentPartPr>
              <p14:xfrm>
                <a:off x="9922408" y="4254230"/>
                <a:ext cx="282240" cy="244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419D774-D168-754D-88BA-36103B6CBD8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904768" y="4236590"/>
                  <a:ext cx="317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2EE0AD2-7151-05A4-149E-A7A1C6D3F81A}"/>
                    </a:ext>
                  </a:extLst>
                </p14:cNvPr>
                <p14:cNvContentPartPr/>
                <p14:nvPr/>
              </p14:nvContentPartPr>
              <p14:xfrm>
                <a:off x="10240288" y="4244150"/>
                <a:ext cx="147960" cy="145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2EE0AD2-7151-05A4-149E-A7A1C6D3F81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22648" y="4226510"/>
                  <a:ext cx="183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CF18225-DF21-6383-AB7C-05BDF9EB0E0F}"/>
                    </a:ext>
                  </a:extLst>
                </p14:cNvPr>
                <p14:cNvContentPartPr/>
                <p14:nvPr/>
              </p14:nvContentPartPr>
              <p14:xfrm>
                <a:off x="10521088" y="4166390"/>
                <a:ext cx="669600" cy="827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CF18225-DF21-6383-AB7C-05BDF9EB0E0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503448" y="4148390"/>
                  <a:ext cx="705240" cy="86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73315D5-DBFF-90AB-A584-D01A6159CDED}"/>
              </a:ext>
            </a:extLst>
          </p:cNvPr>
          <p:cNvGrpSpPr/>
          <p:nvPr/>
        </p:nvGrpSpPr>
        <p:grpSpPr>
          <a:xfrm>
            <a:off x="7854568" y="5261150"/>
            <a:ext cx="2667960" cy="471240"/>
            <a:chOff x="7854568" y="5261150"/>
            <a:chExt cx="2667960" cy="4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1F5D759-F154-DF35-2475-8C982C3D1927}"/>
                    </a:ext>
                  </a:extLst>
                </p14:cNvPr>
                <p14:cNvContentPartPr/>
                <p14:nvPr/>
              </p14:nvContentPartPr>
              <p14:xfrm>
                <a:off x="7854568" y="5406590"/>
                <a:ext cx="784800" cy="325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F5D759-F154-DF35-2475-8C982C3D192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36928" y="5388590"/>
                  <a:ext cx="8204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6C13A3-B972-C200-D497-07A84EA270B2}"/>
                    </a:ext>
                  </a:extLst>
                </p14:cNvPr>
                <p14:cNvContentPartPr/>
                <p14:nvPr/>
              </p14:nvContentPartPr>
              <p14:xfrm>
                <a:off x="8688688" y="5305430"/>
                <a:ext cx="18000" cy="310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6C13A3-B972-C200-D497-07A84EA270B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671048" y="5287790"/>
                  <a:ext cx="53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206928-D3EE-32B3-A03D-FEC98C61EC52}"/>
                    </a:ext>
                  </a:extLst>
                </p14:cNvPr>
                <p14:cNvContentPartPr/>
                <p14:nvPr/>
              </p14:nvContentPartPr>
              <p14:xfrm>
                <a:off x="8656648" y="5431430"/>
                <a:ext cx="291960" cy="293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206928-D3EE-32B3-A03D-FEC98C61EC5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39008" y="5413430"/>
                  <a:ext cx="3276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409923-D52C-1893-8406-D8358C65BC8C}"/>
                    </a:ext>
                  </a:extLst>
                </p14:cNvPr>
                <p14:cNvContentPartPr/>
                <p14:nvPr/>
              </p14:nvContentPartPr>
              <p14:xfrm>
                <a:off x="9166048" y="5321990"/>
                <a:ext cx="429480" cy="355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409923-D52C-1893-8406-D8358C65BC8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48048" y="5304350"/>
                  <a:ext cx="465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3DE9937-B3F7-F4BC-2D3D-2A50E76A3BD4}"/>
                    </a:ext>
                  </a:extLst>
                </p14:cNvPr>
                <p14:cNvContentPartPr/>
                <p14:nvPr/>
              </p14:nvContentPartPr>
              <p14:xfrm>
                <a:off x="9632968" y="5261150"/>
                <a:ext cx="765000" cy="172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3DE9937-B3F7-F4BC-2D3D-2A50E76A3B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15328" y="5243510"/>
                  <a:ext cx="800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9379330-B745-55A2-0815-E289B3ADF262}"/>
                    </a:ext>
                  </a:extLst>
                </p14:cNvPr>
                <p14:cNvContentPartPr/>
                <p14:nvPr/>
              </p14:nvContentPartPr>
              <p14:xfrm>
                <a:off x="10522168" y="5476430"/>
                <a:ext cx="3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9379330-B745-55A2-0815-E289B3ADF26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04168" y="54584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4963F06-D969-C5EA-A3EC-C257608ECAA9}"/>
              </a:ext>
            </a:extLst>
          </p:cNvPr>
          <p:cNvGrpSpPr/>
          <p:nvPr/>
        </p:nvGrpSpPr>
        <p:grpSpPr>
          <a:xfrm>
            <a:off x="2091688" y="1340030"/>
            <a:ext cx="379800" cy="585720"/>
            <a:chOff x="2091688" y="1340030"/>
            <a:chExt cx="379800" cy="5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5DCDA80-DA68-0FA7-F504-EF22E5564469}"/>
                    </a:ext>
                  </a:extLst>
                </p14:cNvPr>
                <p14:cNvContentPartPr/>
                <p14:nvPr/>
              </p14:nvContentPartPr>
              <p14:xfrm>
                <a:off x="2206168" y="1340030"/>
                <a:ext cx="265320" cy="473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5DCDA80-DA68-0FA7-F504-EF22E556446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88168" y="1322030"/>
                  <a:ext cx="3009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FBB4345-EEAB-B288-43D0-BC7F5D3E4E6C}"/>
                    </a:ext>
                  </a:extLst>
                </p14:cNvPr>
                <p14:cNvContentPartPr/>
                <p14:nvPr/>
              </p14:nvContentPartPr>
              <p14:xfrm>
                <a:off x="2091688" y="1710110"/>
                <a:ext cx="123480" cy="152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FBB4345-EEAB-B288-43D0-BC7F5D3E4E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74048" y="1692470"/>
                  <a:ext cx="159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4EBD00-ADC3-9AAC-93A5-80986C3FA94D}"/>
                    </a:ext>
                  </a:extLst>
                </p14:cNvPr>
                <p14:cNvContentPartPr/>
                <p14:nvPr/>
              </p14:nvContentPartPr>
              <p14:xfrm>
                <a:off x="2288968" y="1667990"/>
                <a:ext cx="135720" cy="257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4EBD00-ADC3-9AAC-93A5-80986C3FA9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70968" y="1649990"/>
                  <a:ext cx="17136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D8835A0-967F-E2E9-72D7-07FF6DA59E68}"/>
              </a:ext>
            </a:extLst>
          </p:cNvPr>
          <p:cNvGrpSpPr/>
          <p:nvPr/>
        </p:nvGrpSpPr>
        <p:grpSpPr>
          <a:xfrm>
            <a:off x="1386808" y="2433710"/>
            <a:ext cx="1045080" cy="679680"/>
            <a:chOff x="1386808" y="2433710"/>
            <a:chExt cx="104508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961A0EE-D973-15B2-24DD-A17C914E3EC1}"/>
                    </a:ext>
                  </a:extLst>
                </p14:cNvPr>
                <p14:cNvContentPartPr/>
                <p14:nvPr/>
              </p14:nvContentPartPr>
              <p14:xfrm>
                <a:off x="1386808" y="2844830"/>
                <a:ext cx="148680" cy="268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961A0EE-D973-15B2-24DD-A17C914E3E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369168" y="2826830"/>
                  <a:ext cx="184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0FF3F4D-E95A-1032-B3DB-DD42AB413ECA}"/>
                    </a:ext>
                  </a:extLst>
                </p14:cNvPr>
                <p14:cNvContentPartPr/>
                <p14:nvPr/>
              </p14:nvContentPartPr>
              <p14:xfrm>
                <a:off x="1584808" y="2881550"/>
                <a:ext cx="110880" cy="159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0FF3F4D-E95A-1032-B3DB-DD42AB413EC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67168" y="2863910"/>
                  <a:ext cx="146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E88D635-9C17-EFBF-4E3B-604FCB5C3EA9}"/>
                    </a:ext>
                  </a:extLst>
                </p14:cNvPr>
                <p14:cNvContentPartPr/>
                <p14:nvPr/>
              </p14:nvContentPartPr>
              <p14:xfrm>
                <a:off x="1777048" y="2800550"/>
                <a:ext cx="105840" cy="187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E88D635-9C17-EFBF-4E3B-604FCB5C3E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59048" y="2782550"/>
                  <a:ext cx="141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28DD71C-E988-19FC-D416-0D2DFC420E8A}"/>
                    </a:ext>
                  </a:extLst>
                </p14:cNvPr>
                <p14:cNvContentPartPr/>
                <p14:nvPr/>
              </p14:nvContentPartPr>
              <p14:xfrm>
                <a:off x="1940488" y="2728910"/>
                <a:ext cx="87480" cy="262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28DD71C-E988-19FC-D416-0D2DFC420E8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22488" y="2711270"/>
                  <a:ext cx="123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78529B-381B-0738-2842-E81DDF24C19C}"/>
                    </a:ext>
                  </a:extLst>
                </p14:cNvPr>
                <p14:cNvContentPartPr/>
                <p14:nvPr/>
              </p14:nvContentPartPr>
              <p14:xfrm>
                <a:off x="2135248" y="2433710"/>
                <a:ext cx="56880" cy="526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78529B-381B-0738-2842-E81DDF24C19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17248" y="2416070"/>
                  <a:ext cx="925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FFB9EC9-1A00-5FED-5B31-6A8217F47623}"/>
                    </a:ext>
                  </a:extLst>
                </p14:cNvPr>
                <p14:cNvContentPartPr/>
                <p14:nvPr/>
              </p14:nvContentPartPr>
              <p14:xfrm>
                <a:off x="2141728" y="2735030"/>
                <a:ext cx="290160" cy="147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FFB9EC9-1A00-5FED-5B31-6A8217F4762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23728" y="2717390"/>
                  <a:ext cx="32580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4FE632-75D8-5334-999A-A964D876013D}"/>
                  </a:ext>
                </a:extLst>
              </p14:cNvPr>
              <p14:cNvContentPartPr/>
              <p14:nvPr/>
            </p14:nvContentPartPr>
            <p14:xfrm>
              <a:off x="804688" y="662870"/>
              <a:ext cx="1172520" cy="883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4FE632-75D8-5334-999A-A964D876013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86688" y="644870"/>
                <a:ext cx="1208160" cy="9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5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242F-396F-07FB-99B6-24A1D931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39E9B9-5F88-E53A-0559-FDA7A17E8DAF}"/>
              </a:ext>
            </a:extLst>
          </p:cNvPr>
          <p:cNvGrpSpPr/>
          <p:nvPr/>
        </p:nvGrpSpPr>
        <p:grpSpPr>
          <a:xfrm>
            <a:off x="728505" y="1931337"/>
            <a:ext cx="4672440" cy="830880"/>
            <a:chOff x="7456408" y="4339190"/>
            <a:chExt cx="4672440" cy="8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33B755E-B422-0896-5E8B-CD9B81BE40F9}"/>
                    </a:ext>
                  </a:extLst>
                </p14:cNvPr>
                <p14:cNvContentPartPr/>
                <p14:nvPr/>
              </p14:nvContentPartPr>
              <p14:xfrm>
                <a:off x="7456408" y="4355390"/>
                <a:ext cx="135720" cy="29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33B755E-B422-0896-5E8B-CD9B81BE40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38768" y="4337390"/>
                  <a:ext cx="171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29A4FE-46C9-08E9-177A-24B9F15D1914}"/>
                    </a:ext>
                  </a:extLst>
                </p14:cNvPr>
                <p14:cNvContentPartPr/>
                <p14:nvPr/>
              </p14:nvContentPartPr>
              <p14:xfrm>
                <a:off x="7578808" y="4397150"/>
                <a:ext cx="80280" cy="19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29A4FE-46C9-08E9-177A-24B9F15D19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61168" y="4379510"/>
                  <a:ext cx="115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96C404-F54B-9750-B7CF-FB97B132A0A5}"/>
                    </a:ext>
                  </a:extLst>
                </p14:cNvPr>
                <p14:cNvContentPartPr/>
                <p14:nvPr/>
              </p14:nvContentPartPr>
              <p14:xfrm>
                <a:off x="7505368" y="4536830"/>
                <a:ext cx="181440" cy="4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96C404-F54B-9750-B7CF-FB97B132A0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87368" y="4519190"/>
                  <a:ext cx="217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3CCF68-ACE5-6A90-754B-88301BD8D6E6}"/>
                    </a:ext>
                  </a:extLst>
                </p14:cNvPr>
                <p14:cNvContentPartPr/>
                <p14:nvPr/>
              </p14:nvContentPartPr>
              <p14:xfrm>
                <a:off x="7742608" y="4388150"/>
                <a:ext cx="232920" cy="225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3CCF68-ACE5-6A90-754B-88301BD8D6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4608" y="4370150"/>
                  <a:ext cx="268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6E5C9A-502E-7C1A-E341-EB7D7884B580}"/>
                    </a:ext>
                  </a:extLst>
                </p14:cNvPr>
                <p14:cNvContentPartPr/>
                <p14:nvPr/>
              </p14:nvContentPartPr>
              <p14:xfrm>
                <a:off x="7841968" y="4473830"/>
                <a:ext cx="189720" cy="7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6E5C9A-502E-7C1A-E341-EB7D7884B5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23968" y="4455830"/>
                  <a:ext cx="225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CA7B8B-5E4F-9D00-A6BA-EDDB5A838271}"/>
                    </a:ext>
                  </a:extLst>
                </p14:cNvPr>
                <p14:cNvContentPartPr/>
                <p14:nvPr/>
              </p14:nvContentPartPr>
              <p14:xfrm>
                <a:off x="8168128" y="4526390"/>
                <a:ext cx="73800" cy="2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CA7B8B-5E4F-9D00-A6BA-EDDB5A8382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0128" y="4508750"/>
                  <a:ext cx="109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78D25A-9065-6990-FCD6-05E2684D7DF1}"/>
                    </a:ext>
                  </a:extLst>
                </p14:cNvPr>
                <p14:cNvContentPartPr/>
                <p14:nvPr/>
              </p14:nvContentPartPr>
              <p14:xfrm>
                <a:off x="8103328" y="4628270"/>
                <a:ext cx="90360" cy="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78D25A-9065-6990-FCD6-05E2684D7D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85328" y="4610270"/>
                  <a:ext cx="12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EA3035-18AB-DDD6-912D-B551878BB42F}"/>
                    </a:ext>
                  </a:extLst>
                </p14:cNvPr>
                <p14:cNvContentPartPr/>
                <p14:nvPr/>
              </p14:nvContentPartPr>
              <p14:xfrm>
                <a:off x="8240128" y="4339190"/>
                <a:ext cx="118800" cy="80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EA3035-18AB-DDD6-912D-B551878BB4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22128" y="4321190"/>
                  <a:ext cx="1544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4CC8DA-8C51-615E-7D68-86214E08C673}"/>
                    </a:ext>
                  </a:extLst>
                </p14:cNvPr>
                <p14:cNvContentPartPr/>
                <p14:nvPr/>
              </p14:nvContentPartPr>
              <p14:xfrm>
                <a:off x="8199448" y="4382030"/>
                <a:ext cx="3929400" cy="78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4CC8DA-8C51-615E-7D68-86214E08C6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1448" y="4364030"/>
                  <a:ext cx="3965040" cy="82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07DD71-3F5E-1D25-D382-ED1C85E857C4}"/>
              </a:ext>
            </a:extLst>
          </p:cNvPr>
          <p:cNvGrpSpPr/>
          <p:nvPr/>
        </p:nvGrpSpPr>
        <p:grpSpPr>
          <a:xfrm>
            <a:off x="1786555" y="1690688"/>
            <a:ext cx="4901400" cy="1167480"/>
            <a:chOff x="6862408" y="4387614"/>
            <a:chExt cx="4901400" cy="11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370757-370B-15D5-BCB6-6E79ADBA1058}"/>
                    </a:ext>
                  </a:extLst>
                </p14:cNvPr>
                <p14:cNvContentPartPr/>
                <p14:nvPr/>
              </p14:nvContentPartPr>
              <p14:xfrm>
                <a:off x="6950248" y="4390494"/>
                <a:ext cx="206640" cy="25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370757-370B-15D5-BCB6-6E79ADBA10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32248" y="4372854"/>
                  <a:ext cx="242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825210-EB1B-E954-B1CB-6B5434EFE549}"/>
                    </a:ext>
                  </a:extLst>
                </p14:cNvPr>
                <p14:cNvContentPartPr/>
                <p14:nvPr/>
              </p14:nvContentPartPr>
              <p14:xfrm>
                <a:off x="7525888" y="4400574"/>
                <a:ext cx="9000" cy="162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825210-EB1B-E954-B1CB-6B5434EFE5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07888" y="4382934"/>
                  <a:ext cx="44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6C1D04-E4E2-FD98-826A-D65447AF4780}"/>
                    </a:ext>
                  </a:extLst>
                </p14:cNvPr>
                <p14:cNvContentPartPr/>
                <p14:nvPr/>
              </p14:nvContentPartPr>
              <p14:xfrm>
                <a:off x="7873288" y="4387614"/>
                <a:ext cx="258480" cy="18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6C1D04-E4E2-FD98-826A-D65447AF47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55288" y="4369614"/>
                  <a:ext cx="294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683283-1FE3-77DE-A971-0AEBCAEB164B}"/>
                    </a:ext>
                  </a:extLst>
                </p14:cNvPr>
                <p14:cNvContentPartPr/>
                <p14:nvPr/>
              </p14:nvContentPartPr>
              <p14:xfrm>
                <a:off x="8421568" y="4389414"/>
                <a:ext cx="168480" cy="25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683283-1FE3-77DE-A971-0AEBCAEB16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03928" y="4371774"/>
                  <a:ext cx="204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EC420C-7344-06E5-A29B-F612A3F4289B}"/>
                    </a:ext>
                  </a:extLst>
                </p14:cNvPr>
                <p14:cNvContentPartPr/>
                <p14:nvPr/>
              </p14:nvContentPartPr>
              <p14:xfrm>
                <a:off x="8992168" y="4450614"/>
                <a:ext cx="141480" cy="21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EC420C-7344-06E5-A29B-F612A3F428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4168" y="4432974"/>
                  <a:ext cx="177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575CB1-A322-7A1C-BB8B-125DD885CD3B}"/>
                    </a:ext>
                  </a:extLst>
                </p14:cNvPr>
                <p14:cNvContentPartPr/>
                <p14:nvPr/>
              </p14:nvContentPartPr>
              <p14:xfrm>
                <a:off x="9431728" y="4450254"/>
                <a:ext cx="140760" cy="23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575CB1-A322-7A1C-BB8B-125DD885CD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14088" y="4432614"/>
                  <a:ext cx="176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FD67BA-4EC5-5114-5736-883FAF4490F7}"/>
                    </a:ext>
                  </a:extLst>
                </p14:cNvPr>
                <p14:cNvContentPartPr/>
                <p14:nvPr/>
              </p14:nvContentPartPr>
              <p14:xfrm>
                <a:off x="9847888" y="4471134"/>
                <a:ext cx="138600" cy="21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FD67BA-4EC5-5114-5736-883FAF4490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29888" y="4453134"/>
                  <a:ext cx="174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2F2BA8-6596-ECE2-5AF6-F4D96D9F34B1}"/>
                    </a:ext>
                  </a:extLst>
                </p14:cNvPr>
                <p14:cNvContentPartPr/>
                <p14:nvPr/>
              </p14:nvContentPartPr>
              <p14:xfrm>
                <a:off x="10302928" y="4470054"/>
                <a:ext cx="129960" cy="24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2F2BA8-6596-ECE2-5AF6-F4D96D9F34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84928" y="4452054"/>
                  <a:ext cx="165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8C4206-1375-AC33-B8FC-BDE3C5C5BF09}"/>
                    </a:ext>
                  </a:extLst>
                </p14:cNvPr>
                <p14:cNvContentPartPr/>
                <p14:nvPr/>
              </p14:nvContentPartPr>
              <p14:xfrm>
                <a:off x="10293928" y="4591014"/>
                <a:ext cx="118800" cy="1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8C4206-1375-AC33-B8FC-BDE3C5C5BF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76288" y="4573014"/>
                  <a:ext cx="154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9A9179-3E73-B249-E4BC-7E3D2B192DE2}"/>
                    </a:ext>
                  </a:extLst>
                </p14:cNvPr>
                <p14:cNvContentPartPr/>
                <p14:nvPr/>
              </p14:nvContentPartPr>
              <p14:xfrm>
                <a:off x="10723768" y="4527654"/>
                <a:ext cx="164160" cy="23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9A9179-3E73-B249-E4BC-7E3D2B192D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06128" y="4510014"/>
                  <a:ext cx="199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374096-6CA7-0282-B84B-97DC1A778125}"/>
                    </a:ext>
                  </a:extLst>
                </p14:cNvPr>
                <p14:cNvContentPartPr/>
                <p14:nvPr/>
              </p14:nvContentPartPr>
              <p14:xfrm>
                <a:off x="11089528" y="4559334"/>
                <a:ext cx="149400" cy="22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374096-6CA7-0282-B84B-97DC1A7781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71888" y="4541334"/>
                  <a:ext cx="18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2038F1-8272-96DF-BDDE-580ED52B4C2D}"/>
                    </a:ext>
                  </a:extLst>
                </p14:cNvPr>
                <p14:cNvContentPartPr/>
                <p14:nvPr/>
              </p14:nvContentPartPr>
              <p14:xfrm>
                <a:off x="11393368" y="4603254"/>
                <a:ext cx="69120" cy="17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2038F1-8272-96DF-BDDE-580ED52B4C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75728" y="4585254"/>
                  <a:ext cx="104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6930FC-3455-6405-A98C-7E55DCA13955}"/>
                    </a:ext>
                  </a:extLst>
                </p14:cNvPr>
                <p14:cNvContentPartPr/>
                <p14:nvPr/>
              </p14:nvContentPartPr>
              <p14:xfrm>
                <a:off x="11582008" y="4615854"/>
                <a:ext cx="174240" cy="18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6930FC-3455-6405-A98C-7E55DCA139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64008" y="4598214"/>
                  <a:ext cx="209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D4877C-0208-EADB-EC84-941CA3C19CEC}"/>
                    </a:ext>
                  </a:extLst>
                </p14:cNvPr>
                <p14:cNvContentPartPr/>
                <p14:nvPr/>
              </p14:nvContentPartPr>
              <p14:xfrm>
                <a:off x="10367728" y="4834734"/>
                <a:ext cx="1396080" cy="72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D4877C-0208-EADB-EC84-941CA3C19C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49728" y="4816734"/>
                  <a:ext cx="143172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6556E7-8CBD-4BB7-3328-1895C4C902F8}"/>
                    </a:ext>
                  </a:extLst>
                </p14:cNvPr>
                <p14:cNvContentPartPr/>
                <p14:nvPr/>
              </p14:nvContentPartPr>
              <p14:xfrm>
                <a:off x="7173448" y="4669494"/>
                <a:ext cx="102600" cy="74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6556E7-8CBD-4BB7-3328-1895C4C902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55448" y="4651854"/>
                  <a:ext cx="1382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91FE6D-977B-A472-28C7-F20E3C42D491}"/>
                    </a:ext>
                  </a:extLst>
                </p14:cNvPr>
                <p14:cNvContentPartPr/>
                <p14:nvPr/>
              </p14:nvContentPartPr>
              <p14:xfrm>
                <a:off x="7734328" y="4655094"/>
                <a:ext cx="59400" cy="713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91FE6D-977B-A472-28C7-F20E3C42D4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6688" y="4637454"/>
                  <a:ext cx="9504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96CC44-D051-1E2E-4951-D1ECE11AB555}"/>
                    </a:ext>
                  </a:extLst>
                </p14:cNvPr>
                <p14:cNvContentPartPr/>
                <p14:nvPr/>
              </p14:nvContentPartPr>
              <p14:xfrm>
                <a:off x="8203768" y="4687854"/>
                <a:ext cx="45360" cy="64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96CC44-D051-1E2E-4951-D1ECE11AB5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85768" y="4670214"/>
                  <a:ext cx="810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2E6BF5-8993-A58C-3C5E-AA9D9BFAFB6E}"/>
                    </a:ext>
                  </a:extLst>
                </p14:cNvPr>
                <p14:cNvContentPartPr/>
                <p14:nvPr/>
              </p14:nvContentPartPr>
              <p14:xfrm>
                <a:off x="8668528" y="4723854"/>
                <a:ext cx="50400" cy="681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2E6BF5-8993-A58C-3C5E-AA9D9BFAFB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50888" y="4705854"/>
                  <a:ext cx="860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18A1D6-BC71-6C98-7CE2-82D8B1DEBAD4}"/>
                    </a:ext>
                  </a:extLst>
                </p14:cNvPr>
                <p14:cNvContentPartPr/>
                <p14:nvPr/>
              </p14:nvContentPartPr>
              <p14:xfrm>
                <a:off x="9208168" y="4732134"/>
                <a:ext cx="69480" cy="70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18A1D6-BC71-6C98-7CE2-82D8B1DEBA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90168" y="4714494"/>
                  <a:ext cx="1051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871AC16-F0B8-536F-FC62-92CF76A450F2}"/>
                    </a:ext>
                  </a:extLst>
                </p14:cNvPr>
                <p14:cNvContentPartPr/>
                <p14:nvPr/>
              </p14:nvContentPartPr>
              <p14:xfrm>
                <a:off x="9621448" y="4769214"/>
                <a:ext cx="31320" cy="63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871AC16-F0B8-536F-FC62-92CF76A450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03448" y="4751574"/>
                  <a:ext cx="6696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B4ADF5-5DD6-CFFD-56AF-4C83D1259714}"/>
                    </a:ext>
                  </a:extLst>
                </p14:cNvPr>
                <p14:cNvContentPartPr/>
                <p14:nvPr/>
              </p14:nvContentPartPr>
              <p14:xfrm>
                <a:off x="9864448" y="4790454"/>
                <a:ext cx="147960" cy="590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B4ADF5-5DD6-CFFD-56AF-4C83D12597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6448" y="4772454"/>
                  <a:ext cx="1836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2B6DD4-B3EB-B87E-A709-5EEDD11F8271}"/>
                    </a:ext>
                  </a:extLst>
                </p14:cNvPr>
                <p14:cNvContentPartPr/>
                <p14:nvPr/>
              </p14:nvContentPartPr>
              <p14:xfrm>
                <a:off x="10715128" y="4861014"/>
                <a:ext cx="114120" cy="68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2B6DD4-B3EB-B87E-A709-5EEDD11F82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97128" y="4843374"/>
                  <a:ext cx="14976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CB892D9-A0B6-6B17-E255-89DFB03AFF15}"/>
                    </a:ext>
                  </a:extLst>
                </p14:cNvPr>
                <p14:cNvContentPartPr/>
                <p14:nvPr/>
              </p14:nvContentPartPr>
              <p14:xfrm>
                <a:off x="11116528" y="4933014"/>
                <a:ext cx="97200" cy="554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CB892D9-A0B6-6B17-E255-89DFB03AFF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98888" y="4915374"/>
                  <a:ext cx="1328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0B5FF8-A107-43F5-8233-465A9C4D030D}"/>
                    </a:ext>
                  </a:extLst>
                </p14:cNvPr>
                <p14:cNvContentPartPr/>
                <p14:nvPr/>
              </p14:nvContentPartPr>
              <p14:xfrm>
                <a:off x="6862408" y="4934454"/>
                <a:ext cx="170640" cy="222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0B5FF8-A107-43F5-8233-465A9C4D03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44408" y="4916454"/>
                  <a:ext cx="206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37CE5-3345-D411-741B-69A48EA9C843}"/>
                    </a:ext>
                  </a:extLst>
                </p14:cNvPr>
                <p14:cNvContentPartPr/>
                <p14:nvPr/>
              </p14:nvContentPartPr>
              <p14:xfrm>
                <a:off x="7416088" y="4897734"/>
                <a:ext cx="229320" cy="25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37CE5-3345-D411-741B-69A48EA9C8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98448" y="4880094"/>
                  <a:ext cx="264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8BF3C9B-E118-7A53-019F-F7685FF49365}"/>
                    </a:ext>
                  </a:extLst>
                </p14:cNvPr>
                <p14:cNvContentPartPr/>
                <p14:nvPr/>
              </p14:nvContentPartPr>
              <p14:xfrm>
                <a:off x="7957168" y="4920054"/>
                <a:ext cx="69840" cy="308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8BF3C9B-E118-7A53-019F-F7685FF493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39168" y="4902054"/>
                  <a:ext cx="1054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EFA31D-63C0-7111-722E-158CAA91B374}"/>
                    </a:ext>
                  </a:extLst>
                </p14:cNvPr>
                <p14:cNvContentPartPr/>
                <p14:nvPr/>
              </p14:nvContentPartPr>
              <p14:xfrm>
                <a:off x="8875168" y="5009334"/>
                <a:ext cx="129960" cy="227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EFA31D-63C0-7111-722E-158CAA91B3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57168" y="4991694"/>
                  <a:ext cx="165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DC1535-FDBB-B686-74F5-79DD7E525789}"/>
                    </a:ext>
                  </a:extLst>
                </p14:cNvPr>
                <p14:cNvContentPartPr/>
                <p14:nvPr/>
              </p14:nvContentPartPr>
              <p14:xfrm>
                <a:off x="9390328" y="5034174"/>
                <a:ext cx="155160" cy="201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DC1535-FDBB-B686-74F5-79DD7E5257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72688" y="5016534"/>
                  <a:ext cx="190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85E5EB-287A-EF12-8543-3B8BB0F0453F}"/>
                    </a:ext>
                  </a:extLst>
                </p14:cNvPr>
                <p14:cNvContentPartPr/>
                <p14:nvPr/>
              </p14:nvContentPartPr>
              <p14:xfrm>
                <a:off x="9750328" y="5029494"/>
                <a:ext cx="110880" cy="152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85E5EB-287A-EF12-8543-3B8BB0F045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32688" y="5011494"/>
                  <a:ext cx="14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A1BDC4-3AA9-E0C0-3F88-9BB252DDC483}"/>
                    </a:ext>
                  </a:extLst>
                </p14:cNvPr>
                <p14:cNvContentPartPr/>
                <p14:nvPr/>
              </p14:nvContentPartPr>
              <p14:xfrm>
                <a:off x="10125088" y="5138574"/>
                <a:ext cx="131760" cy="18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A1BDC4-3AA9-E0C0-3F88-9BB252DDC4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07448" y="5120574"/>
                  <a:ext cx="16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63188-46BF-C2FE-91BF-FE1C78AF59CE}"/>
                    </a:ext>
                  </a:extLst>
                </p14:cNvPr>
                <p14:cNvContentPartPr/>
                <p14:nvPr/>
              </p14:nvContentPartPr>
              <p14:xfrm>
                <a:off x="10452688" y="5191854"/>
                <a:ext cx="120240" cy="141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63188-46BF-C2FE-91BF-FE1C78AF59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35048" y="5173854"/>
                  <a:ext cx="155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E7D0AF-54C9-477E-0B62-9AF2E00F14E6}"/>
                    </a:ext>
                  </a:extLst>
                </p14:cNvPr>
                <p14:cNvContentPartPr/>
                <p14:nvPr/>
              </p14:nvContentPartPr>
              <p14:xfrm>
                <a:off x="10743568" y="5204454"/>
                <a:ext cx="140040" cy="136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E7D0AF-54C9-477E-0B62-9AF2E00F14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25568" y="5186454"/>
                  <a:ext cx="17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417675-5D86-2E63-D8D9-E7392677BB96}"/>
                    </a:ext>
                  </a:extLst>
                </p14:cNvPr>
                <p14:cNvContentPartPr/>
                <p14:nvPr/>
              </p14:nvContentPartPr>
              <p14:xfrm>
                <a:off x="11304088" y="5218854"/>
                <a:ext cx="125280" cy="173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417675-5D86-2E63-D8D9-E7392677BB9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86448" y="5201214"/>
                  <a:ext cx="160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CCD358-34E3-DF22-20BD-42EF50D1C83A}"/>
                    </a:ext>
                  </a:extLst>
                </p14:cNvPr>
                <p14:cNvContentPartPr/>
                <p14:nvPr/>
              </p14:nvContentPartPr>
              <p14:xfrm>
                <a:off x="11284648" y="5407134"/>
                <a:ext cx="220320" cy="14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CCD358-34E3-DF22-20BD-42EF50D1C8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66648" y="5389494"/>
                  <a:ext cx="2559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E591BC-48F6-01C1-315F-D8EBA300D9F1}"/>
              </a:ext>
            </a:extLst>
          </p:cNvPr>
          <p:cNvGrpSpPr/>
          <p:nvPr/>
        </p:nvGrpSpPr>
        <p:grpSpPr>
          <a:xfrm>
            <a:off x="7482115" y="2038822"/>
            <a:ext cx="4795920" cy="1027440"/>
            <a:chOff x="6200368" y="1218710"/>
            <a:chExt cx="4795920" cy="10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84C323-676B-7207-B88D-B86FB0C680D2}"/>
                    </a:ext>
                  </a:extLst>
                </p14:cNvPr>
                <p14:cNvContentPartPr/>
                <p14:nvPr/>
              </p14:nvContentPartPr>
              <p14:xfrm>
                <a:off x="6333568" y="1476470"/>
                <a:ext cx="33120" cy="452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84C323-676B-7207-B88D-B86FB0C680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15568" y="1458830"/>
                  <a:ext cx="687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9269A0-EFB2-B923-0CAF-2DD3E1672A16}"/>
                    </a:ext>
                  </a:extLst>
                </p14:cNvPr>
                <p14:cNvContentPartPr/>
                <p14:nvPr/>
              </p14:nvContentPartPr>
              <p14:xfrm>
                <a:off x="6387208" y="1470350"/>
                <a:ext cx="4609080" cy="234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9269A0-EFB2-B923-0CAF-2DD3E1672A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69208" y="1452710"/>
                  <a:ext cx="4644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358EB1-33C2-8FE8-B938-5B0F9093C75B}"/>
                    </a:ext>
                  </a:extLst>
                </p14:cNvPr>
                <p14:cNvContentPartPr/>
                <p14:nvPr/>
              </p14:nvContentPartPr>
              <p14:xfrm>
                <a:off x="6200368" y="1711190"/>
                <a:ext cx="4789440" cy="37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358EB1-33C2-8FE8-B938-5B0F9093C7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82728" y="1693190"/>
                  <a:ext cx="48250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135DE9-B6D6-A9D4-52D6-AD47ED8EBAFC}"/>
                    </a:ext>
                  </a:extLst>
                </p14:cNvPr>
                <p14:cNvContentPartPr/>
                <p14:nvPr/>
              </p14:nvContentPartPr>
              <p14:xfrm>
                <a:off x="8400688" y="2091350"/>
                <a:ext cx="140760" cy="154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135DE9-B6D6-A9D4-52D6-AD47ED8EBA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2688" y="2073350"/>
                  <a:ext cx="176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B188B2-E45E-F737-A901-2A28E6F6A71E}"/>
                    </a:ext>
                  </a:extLst>
                </p14:cNvPr>
                <p14:cNvContentPartPr/>
                <p14:nvPr/>
              </p14:nvContentPartPr>
              <p14:xfrm>
                <a:off x="6944848" y="1547030"/>
                <a:ext cx="41040" cy="437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B188B2-E45E-F737-A901-2A28E6F6A7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27208" y="1529030"/>
                  <a:ext cx="766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765C4A-FF01-42C0-1465-C8357A82947C}"/>
                    </a:ext>
                  </a:extLst>
                </p14:cNvPr>
                <p14:cNvContentPartPr/>
                <p14:nvPr/>
              </p14:nvContentPartPr>
              <p14:xfrm>
                <a:off x="7499968" y="1513190"/>
                <a:ext cx="34920" cy="37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765C4A-FF01-42C0-1465-C8357A8294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1968" y="1495550"/>
                  <a:ext cx="70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AC0C57-1C5C-E365-DD9D-40E544F697C1}"/>
                    </a:ext>
                  </a:extLst>
                </p14:cNvPr>
                <p14:cNvContentPartPr/>
                <p14:nvPr/>
              </p14:nvContentPartPr>
              <p14:xfrm>
                <a:off x="8152648" y="1476110"/>
                <a:ext cx="82080" cy="460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AC0C57-1C5C-E365-DD9D-40E544F697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34648" y="1458110"/>
                  <a:ext cx="1177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47E957-D030-F959-F1E7-B7F9F77D0421}"/>
                    </a:ext>
                  </a:extLst>
                </p14:cNvPr>
                <p14:cNvContentPartPr/>
                <p14:nvPr/>
              </p14:nvContentPartPr>
              <p14:xfrm>
                <a:off x="8748808" y="1588430"/>
                <a:ext cx="137520" cy="429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47E957-D030-F959-F1E7-B7F9F77D04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30808" y="1570430"/>
                  <a:ext cx="1731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7B64DA-EF60-C20D-92B9-059D590D2EC0}"/>
                    </a:ext>
                  </a:extLst>
                </p14:cNvPr>
                <p14:cNvContentPartPr/>
                <p14:nvPr/>
              </p14:nvContentPartPr>
              <p14:xfrm>
                <a:off x="9411568" y="1535870"/>
                <a:ext cx="163080" cy="39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7B64DA-EF60-C20D-92B9-059D590D2E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93928" y="1517870"/>
                  <a:ext cx="198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E55BF5-56E1-D886-7E50-C9B3D099D3B6}"/>
                    </a:ext>
                  </a:extLst>
                </p14:cNvPr>
                <p14:cNvContentPartPr/>
                <p14:nvPr/>
              </p14:nvContentPartPr>
              <p14:xfrm>
                <a:off x="9950848" y="1557830"/>
                <a:ext cx="202680" cy="412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E55BF5-56E1-D886-7E50-C9B3D099D3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33208" y="1539830"/>
                  <a:ext cx="238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6106EC-FAD3-0572-A654-BE851CB8BF1C}"/>
                    </a:ext>
                  </a:extLst>
                </p14:cNvPr>
                <p14:cNvContentPartPr/>
                <p14:nvPr/>
              </p14:nvContentPartPr>
              <p14:xfrm>
                <a:off x="10615768" y="1599590"/>
                <a:ext cx="32760" cy="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6106EC-FAD3-0572-A654-BE851CB8BF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97768" y="1581590"/>
                  <a:ext cx="68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D70C0A-7522-24E1-3D76-A20CC9EEF614}"/>
                    </a:ext>
                  </a:extLst>
                </p14:cNvPr>
                <p14:cNvContentPartPr/>
                <p14:nvPr/>
              </p14:nvContentPartPr>
              <p14:xfrm>
                <a:off x="10322728" y="1608230"/>
                <a:ext cx="277200" cy="426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D70C0A-7522-24E1-3D76-A20CC9EEF6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05088" y="1590230"/>
                  <a:ext cx="3128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97E09A-2A0F-F4B7-A788-44B1D5807C32}"/>
                    </a:ext>
                  </a:extLst>
                </p14:cNvPr>
                <p14:cNvContentPartPr/>
                <p14:nvPr/>
              </p14:nvContentPartPr>
              <p14:xfrm>
                <a:off x="6695728" y="1351910"/>
                <a:ext cx="118800" cy="103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97E09A-2A0F-F4B7-A788-44B1D5807C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77728" y="1333910"/>
                  <a:ext cx="154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1F91BE-9599-0354-BC59-4A8848AB327E}"/>
                    </a:ext>
                  </a:extLst>
                </p14:cNvPr>
                <p14:cNvContentPartPr/>
                <p14:nvPr/>
              </p14:nvContentPartPr>
              <p14:xfrm>
                <a:off x="7249408" y="1385390"/>
                <a:ext cx="8640" cy="117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1F91BE-9599-0354-BC59-4A8848AB32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31408" y="1367390"/>
                  <a:ext cx="44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1FF0C5-1343-8FC0-D766-A6CCFC697CB1}"/>
                    </a:ext>
                  </a:extLst>
                </p14:cNvPr>
                <p14:cNvContentPartPr/>
                <p14:nvPr/>
              </p14:nvContentPartPr>
              <p14:xfrm>
                <a:off x="7938448" y="1218710"/>
                <a:ext cx="155160" cy="216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1FF0C5-1343-8FC0-D766-A6CCFC697CB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20808" y="1200710"/>
                  <a:ext cx="190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AA040B-C476-7030-9405-5DC0B3D166C3}"/>
                    </a:ext>
                  </a:extLst>
                </p14:cNvPr>
                <p14:cNvContentPartPr/>
                <p14:nvPr/>
              </p14:nvContentPartPr>
              <p14:xfrm>
                <a:off x="8627488" y="1284590"/>
                <a:ext cx="125640" cy="194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AA040B-C476-7030-9405-5DC0B3D166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09848" y="1266950"/>
                  <a:ext cx="161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8A805F-6B6A-64F9-1C46-85B66ADDD3EF}"/>
                    </a:ext>
                  </a:extLst>
                </p14:cNvPr>
                <p14:cNvContentPartPr/>
                <p14:nvPr/>
              </p14:nvContentPartPr>
              <p14:xfrm>
                <a:off x="9140128" y="1400150"/>
                <a:ext cx="57600" cy="8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8A805F-6B6A-64F9-1C46-85B66ADDD3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2128" y="1382150"/>
                  <a:ext cx="93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8FA403-B4D7-915A-D314-F31C3CFA8E01}"/>
                    </a:ext>
                  </a:extLst>
                </p14:cNvPr>
                <p14:cNvContentPartPr/>
                <p14:nvPr/>
              </p14:nvContentPartPr>
              <p14:xfrm>
                <a:off x="9428488" y="1419590"/>
                <a:ext cx="724680" cy="4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8FA403-B4D7-915A-D314-F31C3CFA8E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10848" y="1401590"/>
                  <a:ext cx="760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9F5FD3E-7126-9ECC-53F9-78957EF734E5}"/>
                    </a:ext>
                  </a:extLst>
                </p14:cNvPr>
                <p14:cNvContentPartPr/>
                <p14:nvPr/>
              </p14:nvContentPartPr>
              <p14:xfrm>
                <a:off x="10311568" y="1458830"/>
                <a:ext cx="387360" cy="55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9F5FD3E-7126-9ECC-53F9-78957EF734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93928" y="1440830"/>
                  <a:ext cx="42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638640-0C97-82DC-AE82-975AF924F291}"/>
                    </a:ext>
                  </a:extLst>
                </p14:cNvPr>
                <p14:cNvContentPartPr/>
                <p14:nvPr/>
              </p14:nvContentPartPr>
              <p14:xfrm>
                <a:off x="10784608" y="1435790"/>
                <a:ext cx="164520" cy="183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638640-0C97-82DC-AE82-975AF924F2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66608" y="1417790"/>
                  <a:ext cx="200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AF4BA5-E3FB-2AF2-89A9-B41180A3BFE0}"/>
                    </a:ext>
                  </a:extLst>
                </p14:cNvPr>
                <p14:cNvContentPartPr/>
                <p14:nvPr/>
              </p14:nvContentPartPr>
              <p14:xfrm>
                <a:off x="6480808" y="1644230"/>
                <a:ext cx="167760" cy="233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AF4BA5-E3FB-2AF2-89A9-B41180A3BFE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62808" y="1626590"/>
                  <a:ext cx="203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2DDE87-56E7-428E-1ADD-947647B6D9D1}"/>
                    </a:ext>
                  </a:extLst>
                </p14:cNvPr>
                <p14:cNvContentPartPr/>
                <p14:nvPr/>
              </p14:nvContentPartPr>
              <p14:xfrm>
                <a:off x="7227448" y="1661150"/>
                <a:ext cx="142920" cy="261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2DDE87-56E7-428E-1ADD-947647B6D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09448" y="1643510"/>
                  <a:ext cx="178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FB605E-5E6E-1729-755D-506DB89C6ACA}"/>
                    </a:ext>
                  </a:extLst>
                </p14:cNvPr>
                <p14:cNvContentPartPr/>
                <p14:nvPr/>
              </p14:nvContentPartPr>
              <p14:xfrm>
                <a:off x="7293328" y="1799030"/>
                <a:ext cx="159480" cy="17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FB605E-5E6E-1729-755D-506DB89C6AC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75328" y="1781030"/>
                  <a:ext cx="195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761685-CE52-4893-3BB2-FDB24DA9C8D5}"/>
                    </a:ext>
                  </a:extLst>
                </p14:cNvPr>
                <p14:cNvContentPartPr/>
                <p14:nvPr/>
              </p14:nvContentPartPr>
              <p14:xfrm>
                <a:off x="7679248" y="1578350"/>
                <a:ext cx="181440" cy="274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761685-CE52-4893-3BB2-FDB24DA9C8D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61608" y="1560350"/>
                  <a:ext cx="217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CE23F78-7EE1-3F61-C67F-01D3F039B9C6}"/>
                    </a:ext>
                  </a:extLst>
                </p14:cNvPr>
                <p14:cNvContentPartPr/>
                <p14:nvPr/>
              </p14:nvContentPartPr>
              <p14:xfrm>
                <a:off x="8465848" y="1660070"/>
                <a:ext cx="36720" cy="187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CE23F78-7EE1-3F61-C67F-01D3F039B9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48208" y="1642430"/>
                  <a:ext cx="72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82EEB22-EB74-AF63-35B5-696B87BC708D}"/>
                    </a:ext>
                  </a:extLst>
                </p14:cNvPr>
                <p14:cNvContentPartPr/>
                <p14:nvPr/>
              </p14:nvContentPartPr>
              <p14:xfrm>
                <a:off x="9022768" y="1751870"/>
                <a:ext cx="117000" cy="119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82EEB22-EB74-AF63-35B5-696B87BC708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4768" y="1734230"/>
                  <a:ext cx="152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F0DA7CF-1D6F-A4E1-2D00-E7F7F3DB3D10}"/>
                    </a:ext>
                  </a:extLst>
                </p14:cNvPr>
                <p14:cNvContentPartPr/>
                <p14:nvPr/>
              </p14:nvContentPartPr>
              <p14:xfrm>
                <a:off x="9158848" y="1812350"/>
                <a:ext cx="121680" cy="59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F0DA7CF-1D6F-A4E1-2D00-E7F7F3DB3D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08" y="1794710"/>
                  <a:ext cx="15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53911AA-2A78-00B5-5498-AB9C65C642C5}"/>
                    </a:ext>
                  </a:extLst>
                </p14:cNvPr>
                <p14:cNvContentPartPr/>
                <p14:nvPr/>
              </p14:nvContentPartPr>
              <p14:xfrm>
                <a:off x="9594808" y="1709030"/>
                <a:ext cx="196200" cy="180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53911AA-2A78-00B5-5498-AB9C65C642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77168" y="1691390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B3F8AA-4BC7-883F-1C08-4AACF7906289}"/>
                    </a:ext>
                  </a:extLst>
                </p14:cNvPr>
                <p14:cNvContentPartPr/>
                <p14:nvPr/>
              </p14:nvContentPartPr>
              <p14:xfrm>
                <a:off x="10105648" y="1788230"/>
                <a:ext cx="124200" cy="138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B3F8AA-4BC7-883F-1C08-4AACF79062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87648" y="1770230"/>
                  <a:ext cx="159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BA0F65-A7D8-7C6C-CC68-DAEA8194DBB6}"/>
                    </a:ext>
                  </a:extLst>
                </p14:cNvPr>
                <p14:cNvContentPartPr/>
                <p14:nvPr/>
              </p14:nvContentPartPr>
              <p14:xfrm>
                <a:off x="10543408" y="1798310"/>
                <a:ext cx="218520" cy="242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BA0F65-A7D8-7C6C-CC68-DAEA8194DB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25408" y="1780670"/>
                  <a:ext cx="25416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2F81B69-270C-4C76-EAD5-D99BB134F45F}"/>
                  </a:ext>
                </a:extLst>
              </p14:cNvPr>
              <p14:cNvContentPartPr/>
              <p14:nvPr/>
            </p14:nvContentPartPr>
            <p14:xfrm>
              <a:off x="7390888" y="1885430"/>
              <a:ext cx="666000" cy="231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2F81B69-270C-4C76-EAD5-D99BB134F45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72888" y="1867790"/>
                <a:ext cx="70164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2ECD7CC0-717C-733F-4A7E-5DFC76F4ED94}"/>
              </a:ext>
            </a:extLst>
          </p:cNvPr>
          <p:cNvGrpSpPr/>
          <p:nvPr/>
        </p:nvGrpSpPr>
        <p:grpSpPr>
          <a:xfrm>
            <a:off x="901168" y="2518310"/>
            <a:ext cx="159480" cy="133200"/>
            <a:chOff x="901168" y="2518310"/>
            <a:chExt cx="159480" cy="1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99BD1B-36E5-41A8-3D6D-B6504E256E64}"/>
                    </a:ext>
                  </a:extLst>
                </p14:cNvPr>
                <p14:cNvContentPartPr/>
                <p14:nvPr/>
              </p14:nvContentPartPr>
              <p14:xfrm>
                <a:off x="915928" y="2518310"/>
                <a:ext cx="114120" cy="70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99BD1B-36E5-41A8-3D6D-B6504E256E6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8288" y="2500670"/>
                  <a:ext cx="149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87C56DB-3859-0D19-04EB-E01FB21AC50E}"/>
                    </a:ext>
                  </a:extLst>
                </p14:cNvPr>
                <p14:cNvContentPartPr/>
                <p14:nvPr/>
              </p14:nvContentPartPr>
              <p14:xfrm>
                <a:off x="901168" y="2599670"/>
                <a:ext cx="159480" cy="51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87C56DB-3859-0D19-04EB-E01FB21AC5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3168" y="2581670"/>
                  <a:ext cx="1951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3477606-634E-7E5C-7F15-90C92B506D6E}"/>
              </a:ext>
            </a:extLst>
          </p:cNvPr>
          <p:cNvGrpSpPr/>
          <p:nvPr/>
        </p:nvGrpSpPr>
        <p:grpSpPr>
          <a:xfrm>
            <a:off x="6915688" y="2495630"/>
            <a:ext cx="482040" cy="291600"/>
            <a:chOff x="6915688" y="2495630"/>
            <a:chExt cx="48204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5D693F-1681-11B5-4FCD-1F41CCA931A8}"/>
                    </a:ext>
                  </a:extLst>
                </p14:cNvPr>
                <p14:cNvContentPartPr/>
                <p14:nvPr/>
              </p14:nvContentPartPr>
              <p14:xfrm>
                <a:off x="6917488" y="2495630"/>
                <a:ext cx="149760" cy="291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5D693F-1681-11B5-4FCD-1F41CCA931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99848" y="2477630"/>
                  <a:ext cx="185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B8DAFE-C81E-E9B5-AABB-36B26D9F20B6}"/>
                    </a:ext>
                  </a:extLst>
                </p14:cNvPr>
                <p14:cNvContentPartPr/>
                <p14:nvPr/>
              </p14:nvContentPartPr>
              <p14:xfrm>
                <a:off x="7034128" y="2526590"/>
                <a:ext cx="108360" cy="220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B8DAFE-C81E-E9B5-AABB-36B26D9F20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16128" y="2508950"/>
                  <a:ext cx="144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25B94C3-16EE-5F79-8635-8F3A4DB988D4}"/>
                    </a:ext>
                  </a:extLst>
                </p14:cNvPr>
                <p14:cNvContentPartPr/>
                <p14:nvPr/>
              </p14:nvContentPartPr>
              <p14:xfrm>
                <a:off x="6915688" y="2502830"/>
                <a:ext cx="482040" cy="192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25B94C3-16EE-5F79-8635-8F3A4DB988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97688" y="2484830"/>
                  <a:ext cx="517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64C0508-65D5-D595-C845-BE7E2A5DCA04}"/>
                    </a:ext>
                  </a:extLst>
                </p14:cNvPr>
                <p14:cNvContentPartPr/>
                <p14:nvPr/>
              </p14:nvContentPartPr>
              <p14:xfrm>
                <a:off x="7246528" y="2648270"/>
                <a:ext cx="127080" cy="6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64C0508-65D5-D595-C845-BE7E2A5DCA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28528" y="2630630"/>
                  <a:ext cx="1627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752D72-1DD1-F47A-5B39-7E41EDF3AA37}"/>
              </a:ext>
            </a:extLst>
          </p:cNvPr>
          <p:cNvGrpSpPr/>
          <p:nvPr/>
        </p:nvGrpSpPr>
        <p:grpSpPr>
          <a:xfrm>
            <a:off x="1019608" y="3121310"/>
            <a:ext cx="295200" cy="276120"/>
            <a:chOff x="1019608" y="3121310"/>
            <a:chExt cx="29520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D731A7-0F54-971B-2BE4-98F5B5FE61B6}"/>
                    </a:ext>
                  </a:extLst>
                </p14:cNvPr>
                <p14:cNvContentPartPr/>
                <p14:nvPr/>
              </p14:nvContentPartPr>
              <p14:xfrm>
                <a:off x="1019608" y="3240110"/>
                <a:ext cx="244440" cy="52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D731A7-0F54-971B-2BE4-98F5B5FE61B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1608" y="3222110"/>
                  <a:ext cx="280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4E45F1-D0AA-FFE2-F392-0CFEB09757F7}"/>
                    </a:ext>
                  </a:extLst>
                </p14:cNvPr>
                <p14:cNvContentPartPr/>
                <p14:nvPr/>
              </p14:nvContentPartPr>
              <p14:xfrm>
                <a:off x="1211848" y="3121310"/>
                <a:ext cx="102960" cy="276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4E45F1-D0AA-FFE2-F392-0CFEB09757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94208" y="3103310"/>
                  <a:ext cx="1386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D328971-2A46-27C5-A4F7-70FC83C73C08}"/>
                  </a:ext>
                </a:extLst>
              </p14:cNvPr>
              <p14:cNvContentPartPr/>
              <p14:nvPr/>
            </p14:nvContentPartPr>
            <p14:xfrm>
              <a:off x="6959608" y="4579310"/>
              <a:ext cx="47160" cy="259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D328971-2A46-27C5-A4F7-70FC83C73C0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941968" y="4561670"/>
                <a:ext cx="828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8BB69CE-116B-3AE6-C7B4-309BD8DCC83D}"/>
                  </a:ext>
                </a:extLst>
              </p14:cNvPr>
              <p14:cNvContentPartPr/>
              <p14:nvPr/>
            </p14:nvContentPartPr>
            <p14:xfrm>
              <a:off x="6985168" y="4767950"/>
              <a:ext cx="62280" cy="270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8BB69CE-116B-3AE6-C7B4-309BD8DCC83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967168" y="4749950"/>
                <a:ext cx="9792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6CCAFD6-09AC-B465-9065-BCA417ECE088}"/>
              </a:ext>
            </a:extLst>
          </p:cNvPr>
          <p:cNvGrpSpPr/>
          <p:nvPr/>
        </p:nvGrpSpPr>
        <p:grpSpPr>
          <a:xfrm>
            <a:off x="4398568" y="2597870"/>
            <a:ext cx="295200" cy="39240"/>
            <a:chOff x="4398568" y="2597870"/>
            <a:chExt cx="295200" cy="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8391F2A-8DE6-EBC4-02E9-E0ACE834EEB9}"/>
                    </a:ext>
                  </a:extLst>
                </p14:cNvPr>
                <p14:cNvContentPartPr/>
                <p14:nvPr/>
              </p14:nvContentPartPr>
              <p14:xfrm>
                <a:off x="4398568" y="2597870"/>
                <a:ext cx="61920" cy="10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8391F2A-8DE6-EBC4-02E9-E0ACE834EE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80568" y="2580230"/>
                  <a:ext cx="97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E15C2DC-5E68-0ED3-C875-BA5F4A66D251}"/>
                    </a:ext>
                  </a:extLst>
                </p14:cNvPr>
                <p14:cNvContentPartPr/>
                <p14:nvPr/>
              </p14:nvContentPartPr>
              <p14:xfrm>
                <a:off x="4419088" y="2619470"/>
                <a:ext cx="59040" cy="3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E15C2DC-5E68-0ED3-C875-BA5F4A66D2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01448" y="2601470"/>
                  <a:ext cx="94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1986686-C3E6-E4CF-9D97-9D201DEB596D}"/>
                    </a:ext>
                  </a:extLst>
                </p14:cNvPr>
                <p14:cNvContentPartPr/>
                <p14:nvPr/>
              </p14:nvContentPartPr>
              <p14:xfrm>
                <a:off x="4650208" y="2605790"/>
                <a:ext cx="43560" cy="9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1986686-C3E6-E4CF-9D97-9D201DEB59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32208" y="2587790"/>
                  <a:ext cx="79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D8F577D-4E38-FE54-53FB-73059B871198}"/>
                    </a:ext>
                  </a:extLst>
                </p14:cNvPr>
                <p14:cNvContentPartPr/>
                <p14:nvPr/>
              </p14:nvContentPartPr>
              <p14:xfrm>
                <a:off x="4657048" y="2633870"/>
                <a:ext cx="34920" cy="3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D8F577D-4E38-FE54-53FB-73059B8711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39048" y="2616230"/>
                  <a:ext cx="705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D6971D1-1C03-3510-C9AC-6BD5E5D8FCE7}"/>
                  </a:ext>
                </a:extLst>
              </p14:cNvPr>
              <p14:cNvContentPartPr/>
              <p14:nvPr/>
            </p14:nvContentPartPr>
            <p14:xfrm>
              <a:off x="1560328" y="3507950"/>
              <a:ext cx="1387440" cy="30841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D6971D1-1C03-3510-C9AC-6BD5E5D8FCE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542688" y="3490310"/>
                <a:ext cx="1423080" cy="31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3466D37-AABB-4AF1-898F-45B9F6207B6B}"/>
              </a:ext>
            </a:extLst>
          </p:cNvPr>
          <p:cNvGrpSpPr/>
          <p:nvPr/>
        </p:nvGrpSpPr>
        <p:grpSpPr>
          <a:xfrm>
            <a:off x="7809568" y="3144350"/>
            <a:ext cx="1028520" cy="2941920"/>
            <a:chOff x="7809568" y="3144350"/>
            <a:chExt cx="1028520" cy="29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9C65F45-F1BC-27E8-5F8B-B02ACA5249DB}"/>
                    </a:ext>
                  </a:extLst>
                </p14:cNvPr>
                <p14:cNvContentPartPr/>
                <p14:nvPr/>
              </p14:nvContentPartPr>
              <p14:xfrm>
                <a:off x="8117368" y="3666710"/>
                <a:ext cx="38880" cy="351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9C65F45-F1BC-27E8-5F8B-B02ACA5249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99728" y="3649070"/>
                  <a:ext cx="74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629FF25-8F25-C260-4072-3F3484637840}"/>
                    </a:ext>
                  </a:extLst>
                </p14:cNvPr>
                <p14:cNvContentPartPr/>
                <p14:nvPr/>
              </p14:nvContentPartPr>
              <p14:xfrm>
                <a:off x="7977328" y="3384110"/>
                <a:ext cx="29880" cy="96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629FF25-8F25-C260-4072-3F348463784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59688" y="3366110"/>
                  <a:ext cx="65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528AB28-EB6A-D118-98BF-627A735E9E9E}"/>
                    </a:ext>
                  </a:extLst>
                </p14:cNvPr>
                <p14:cNvContentPartPr/>
                <p14:nvPr/>
              </p14:nvContentPartPr>
              <p14:xfrm>
                <a:off x="7809568" y="4403630"/>
                <a:ext cx="689400" cy="10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528AB28-EB6A-D118-98BF-627A735E9E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91568" y="4385630"/>
                  <a:ext cx="725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88E47A3-47F8-D0C1-2479-9962DB4B0028}"/>
                    </a:ext>
                  </a:extLst>
                </p14:cNvPr>
                <p14:cNvContentPartPr/>
                <p14:nvPr/>
              </p14:nvContentPartPr>
              <p14:xfrm>
                <a:off x="8228968" y="3265670"/>
                <a:ext cx="141120" cy="2820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88E47A3-47F8-D0C1-2479-9962DB4B00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11328" y="3247670"/>
                  <a:ext cx="176760" cy="28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18FE7A-A2DE-50BC-F5D8-BBC0C2E3AF63}"/>
                    </a:ext>
                  </a:extLst>
                </p14:cNvPr>
                <p14:cNvContentPartPr/>
                <p14:nvPr/>
              </p14:nvContentPartPr>
              <p14:xfrm>
                <a:off x="8428768" y="3507950"/>
                <a:ext cx="268920" cy="6944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18FE7A-A2DE-50BC-F5D8-BBC0C2E3AF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10768" y="3490310"/>
                  <a:ext cx="30456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DE8E0FD-3F94-8C1C-07E2-71677F0177FA}"/>
                    </a:ext>
                  </a:extLst>
                </p14:cNvPr>
                <p14:cNvContentPartPr/>
                <p14:nvPr/>
              </p14:nvContentPartPr>
              <p14:xfrm>
                <a:off x="8547568" y="3144350"/>
                <a:ext cx="16920" cy="64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DE8E0FD-3F94-8C1C-07E2-71677F0177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29928" y="3126710"/>
                  <a:ext cx="52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E5C345A-613F-DB80-FD1C-38F5313C9C2A}"/>
                    </a:ext>
                  </a:extLst>
                </p14:cNvPr>
                <p14:cNvContentPartPr/>
                <p14:nvPr/>
              </p14:nvContentPartPr>
              <p14:xfrm>
                <a:off x="8267128" y="4422710"/>
                <a:ext cx="385920" cy="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E5C345A-613F-DB80-FD1C-38F5313C9C2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49128" y="4405070"/>
                  <a:ext cx="421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C50DD82-3B64-0898-A274-6497DA07507C}"/>
                    </a:ext>
                  </a:extLst>
                </p14:cNvPr>
                <p14:cNvContentPartPr/>
                <p14:nvPr/>
              </p14:nvContentPartPr>
              <p14:xfrm>
                <a:off x="7930528" y="4763630"/>
                <a:ext cx="300600" cy="212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C50DD82-3B64-0898-A274-6497DA0750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12528" y="4745990"/>
                  <a:ext cx="336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9EDE44B-69F6-F99B-D176-DC6F7DE1B414}"/>
                    </a:ext>
                  </a:extLst>
                </p14:cNvPr>
                <p14:cNvContentPartPr/>
                <p14:nvPr/>
              </p14:nvContentPartPr>
              <p14:xfrm>
                <a:off x="8536048" y="4635830"/>
                <a:ext cx="302040" cy="272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9EDE44B-69F6-F99B-D176-DC6F7DE1B41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18408" y="4618190"/>
                  <a:ext cx="33768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8E16E9D-5569-8243-39EC-D63FAF5E131E}"/>
                  </a:ext>
                </a:extLst>
              </p14:cNvPr>
              <p14:cNvContentPartPr/>
              <p14:nvPr/>
            </p14:nvContentPartPr>
            <p14:xfrm>
              <a:off x="6148888" y="5010590"/>
              <a:ext cx="156600" cy="93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8E16E9D-5569-8243-39EC-D63FAF5E131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30888" y="4992590"/>
                <a:ext cx="1922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22B4B36-D172-A561-B450-FC7E51A81600}"/>
                  </a:ext>
                </a:extLst>
              </p14:cNvPr>
              <p14:cNvContentPartPr/>
              <p14:nvPr/>
            </p14:nvContentPartPr>
            <p14:xfrm>
              <a:off x="6129808" y="5168990"/>
              <a:ext cx="194760" cy="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22B4B36-D172-A561-B450-FC7E51A8160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112168" y="5151350"/>
                <a:ext cx="2304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46E5AE5-4ABB-9FAE-ADE9-0D8DF0278333}"/>
              </a:ext>
            </a:extLst>
          </p:cNvPr>
          <p:cNvGrpSpPr/>
          <p:nvPr/>
        </p:nvGrpSpPr>
        <p:grpSpPr>
          <a:xfrm>
            <a:off x="1623328" y="950150"/>
            <a:ext cx="6914520" cy="1988640"/>
            <a:chOff x="1623328" y="950150"/>
            <a:chExt cx="6914520" cy="19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7CE2111-81B0-440F-218F-997BD06FC935}"/>
                    </a:ext>
                  </a:extLst>
                </p14:cNvPr>
                <p14:cNvContentPartPr/>
                <p14:nvPr/>
              </p14:nvContentPartPr>
              <p14:xfrm>
                <a:off x="1856608" y="2584550"/>
                <a:ext cx="360" cy="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7CE2111-81B0-440F-218F-997BD06FC9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38968" y="25665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973C5DE-CCF2-E821-4B36-D2F5AC088902}"/>
                    </a:ext>
                  </a:extLst>
                </p14:cNvPr>
                <p14:cNvContentPartPr/>
                <p14:nvPr/>
              </p14:nvContentPartPr>
              <p14:xfrm>
                <a:off x="2556448" y="2621630"/>
                <a:ext cx="360" cy="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973C5DE-CCF2-E821-4B36-D2F5AC08890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38808" y="26036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2A1C459-3315-5B5D-6AB1-026015A73283}"/>
                    </a:ext>
                  </a:extLst>
                </p14:cNvPr>
                <p14:cNvContentPartPr/>
                <p14:nvPr/>
              </p14:nvContentPartPr>
              <p14:xfrm>
                <a:off x="3023008" y="2519390"/>
                <a:ext cx="1800" cy="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2A1C459-3315-5B5D-6AB1-026015A732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05368" y="2501390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903953A-87B6-523B-BD0E-0E0D06E3553C}"/>
                    </a:ext>
                  </a:extLst>
                </p14:cNvPr>
                <p14:cNvContentPartPr/>
                <p14:nvPr/>
              </p14:nvContentPartPr>
              <p14:xfrm>
                <a:off x="3424048" y="2519390"/>
                <a:ext cx="360" cy="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903953A-87B6-523B-BD0E-0E0D06E3553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06408" y="25013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F8213D7-76A4-A4BE-239B-578E81B67983}"/>
                    </a:ext>
                  </a:extLst>
                </p14:cNvPr>
                <p14:cNvContentPartPr/>
                <p14:nvPr/>
              </p14:nvContentPartPr>
              <p14:xfrm>
                <a:off x="4002568" y="2509670"/>
                <a:ext cx="360" cy="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F8213D7-76A4-A4BE-239B-578E81B679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84568" y="24916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B96060E-E693-8D6D-F19F-22DED932EBCC}"/>
                    </a:ext>
                  </a:extLst>
                </p14:cNvPr>
                <p14:cNvContentPartPr/>
                <p14:nvPr/>
              </p14:nvContentPartPr>
              <p14:xfrm>
                <a:off x="1649968" y="1463870"/>
                <a:ext cx="759240" cy="799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B96060E-E693-8D6D-F19F-22DED932EBC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31968" y="1445870"/>
                  <a:ext cx="79488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9044CF3-4407-654A-98F7-2F8B3A8CD347}"/>
                    </a:ext>
                  </a:extLst>
                </p14:cNvPr>
                <p14:cNvContentPartPr/>
                <p14:nvPr/>
              </p14:nvContentPartPr>
              <p14:xfrm>
                <a:off x="2116168" y="1305110"/>
                <a:ext cx="795960" cy="748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9044CF3-4407-654A-98F7-2F8B3A8CD34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98168" y="1287470"/>
                  <a:ext cx="83160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E8684C1-95B3-8326-3FC2-171592920C6E}"/>
                    </a:ext>
                  </a:extLst>
                </p14:cNvPr>
                <p14:cNvContentPartPr/>
                <p14:nvPr/>
              </p14:nvContentPartPr>
              <p14:xfrm>
                <a:off x="2565088" y="1379630"/>
                <a:ext cx="748800" cy="775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E8684C1-95B3-8326-3FC2-171592920C6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47088" y="1361990"/>
                  <a:ext cx="78444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4FA9540-7E28-4B8C-828A-D46134F85112}"/>
                    </a:ext>
                  </a:extLst>
                </p14:cNvPr>
                <p14:cNvContentPartPr/>
                <p14:nvPr/>
              </p14:nvContentPartPr>
              <p14:xfrm>
                <a:off x="2974408" y="1370630"/>
                <a:ext cx="835920" cy="769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4FA9540-7E28-4B8C-828A-D46134F8511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56768" y="1352990"/>
                  <a:ext cx="871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1CE801A-4A0D-665E-9D1D-725F01B9C23B}"/>
                    </a:ext>
                  </a:extLst>
                </p14:cNvPr>
                <p14:cNvContentPartPr/>
                <p14:nvPr/>
              </p14:nvContentPartPr>
              <p14:xfrm>
                <a:off x="3506848" y="1408430"/>
                <a:ext cx="759240" cy="701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1CE801A-4A0D-665E-9D1D-725F01B9C2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88848" y="1390430"/>
                  <a:ext cx="7948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9B9FA73-DE11-8C84-AC92-7B178581F94B}"/>
                    </a:ext>
                  </a:extLst>
                </p14:cNvPr>
                <p14:cNvContentPartPr/>
                <p14:nvPr/>
              </p14:nvContentPartPr>
              <p14:xfrm>
                <a:off x="4117768" y="1405910"/>
                <a:ext cx="595080" cy="730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9B9FA73-DE11-8C84-AC92-7B178581F9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00128" y="1387910"/>
                  <a:ext cx="63072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50BE3E7-D35D-6699-6380-C60E932CF9BD}"/>
                    </a:ext>
                  </a:extLst>
                </p14:cNvPr>
                <p14:cNvContentPartPr/>
                <p14:nvPr/>
              </p14:nvContentPartPr>
              <p14:xfrm>
                <a:off x="4609168" y="950150"/>
                <a:ext cx="3904560" cy="1607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50BE3E7-D35D-6699-6380-C60E932CF9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91168" y="932150"/>
                  <a:ext cx="3940200" cy="16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77EBDD7-648D-EB67-9513-C74A328530D1}"/>
                    </a:ext>
                  </a:extLst>
                </p14:cNvPr>
                <p14:cNvContentPartPr/>
                <p14:nvPr/>
              </p14:nvContentPartPr>
              <p14:xfrm>
                <a:off x="8248048" y="2144270"/>
                <a:ext cx="289800" cy="468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77EBDD7-648D-EB67-9513-C74A328530D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30048" y="2126270"/>
                  <a:ext cx="3254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396A416-FA56-EE45-F3EB-29CD34CE387A}"/>
                    </a:ext>
                  </a:extLst>
                </p14:cNvPr>
                <p14:cNvContentPartPr/>
                <p14:nvPr/>
              </p14:nvContentPartPr>
              <p14:xfrm>
                <a:off x="1623328" y="2763110"/>
                <a:ext cx="47160" cy="175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396A416-FA56-EE45-F3EB-29CD34CE387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05328" y="2745470"/>
                  <a:ext cx="82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D306269-E8BD-1377-B8FD-4A914061F37E}"/>
                    </a:ext>
                  </a:extLst>
                </p14:cNvPr>
                <p14:cNvContentPartPr/>
                <p14:nvPr/>
              </p14:nvContentPartPr>
              <p14:xfrm>
                <a:off x="1632688" y="2593910"/>
                <a:ext cx="78840" cy="658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D306269-E8BD-1377-B8FD-4A914061F37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14688" y="2575910"/>
                  <a:ext cx="114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1AF1C85-A006-3D1A-CAB9-2A62E6720153}"/>
                    </a:ext>
                  </a:extLst>
                </p14:cNvPr>
                <p14:cNvContentPartPr/>
                <p14:nvPr/>
              </p14:nvContentPartPr>
              <p14:xfrm>
                <a:off x="1668688" y="2116550"/>
                <a:ext cx="685440" cy="6454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1AF1C85-A006-3D1A-CAB9-2A62E67201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650688" y="2098910"/>
                  <a:ext cx="721080" cy="68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8FD41F11-1A99-B55E-24E5-6B88567C4467}"/>
              </a:ext>
            </a:extLst>
          </p:cNvPr>
          <p:cNvGrpSpPr/>
          <p:nvPr/>
        </p:nvGrpSpPr>
        <p:grpSpPr>
          <a:xfrm>
            <a:off x="1034368" y="3275030"/>
            <a:ext cx="2604960" cy="3359880"/>
            <a:chOff x="1034368" y="3275030"/>
            <a:chExt cx="2604960" cy="33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C3A281B-37A8-B012-539C-E4627E76E791}"/>
                    </a:ext>
                  </a:extLst>
                </p14:cNvPr>
                <p14:cNvContentPartPr/>
                <p14:nvPr/>
              </p14:nvContentPartPr>
              <p14:xfrm>
                <a:off x="2724568" y="4870550"/>
                <a:ext cx="360" cy="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C3A281B-37A8-B012-539C-E4627E76E7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06928" y="48529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E2E58A9-054B-4945-5F78-0397F1443043}"/>
                    </a:ext>
                  </a:extLst>
                </p14:cNvPr>
                <p14:cNvContentPartPr/>
                <p14:nvPr/>
              </p14:nvContentPartPr>
              <p14:xfrm>
                <a:off x="1034368" y="3507230"/>
                <a:ext cx="2604960" cy="3127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E2E58A9-054B-4945-5F78-0397F144304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6368" y="3489590"/>
                  <a:ext cx="2640600" cy="31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09D38F2-608E-43E8-8B05-54EC72A72BA6}"/>
                    </a:ext>
                  </a:extLst>
                </p14:cNvPr>
                <p14:cNvContentPartPr/>
                <p14:nvPr/>
              </p14:nvContentPartPr>
              <p14:xfrm>
                <a:off x="1436848" y="3275030"/>
                <a:ext cx="346320" cy="5655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09D38F2-608E-43E8-8B05-54EC72A72BA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419208" y="3257030"/>
                  <a:ext cx="381960" cy="60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6A82BA4-B484-2B28-1C80-CFAE6E32181C}"/>
                  </a:ext>
                </a:extLst>
              </p14:cNvPr>
              <p14:cNvContentPartPr/>
              <p14:nvPr/>
            </p14:nvContentPartPr>
            <p14:xfrm>
              <a:off x="3079168" y="6484430"/>
              <a:ext cx="360" cy="1710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6A82BA4-B484-2B28-1C80-CFAE6E32181C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061168" y="6466790"/>
                <a:ext cx="3600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3BC0B52-5CDD-C232-03EF-E1B322AF9DF0}"/>
              </a:ext>
            </a:extLst>
          </p:cNvPr>
          <p:cNvGrpSpPr/>
          <p:nvPr/>
        </p:nvGrpSpPr>
        <p:grpSpPr>
          <a:xfrm>
            <a:off x="4012288" y="6465982"/>
            <a:ext cx="307800" cy="256680"/>
            <a:chOff x="4012288" y="6465982"/>
            <a:chExt cx="3078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E455738-044D-A9F8-5721-791BF85F1DB5}"/>
                    </a:ext>
                  </a:extLst>
                </p14:cNvPr>
                <p14:cNvContentPartPr/>
                <p14:nvPr/>
              </p14:nvContentPartPr>
              <p14:xfrm>
                <a:off x="4012288" y="6615742"/>
                <a:ext cx="236160" cy="187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E455738-044D-A9F8-5721-791BF85F1DB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94288" y="6597742"/>
                  <a:ext cx="271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0DA3854-E69C-830F-5B60-0216E695B8CC}"/>
                    </a:ext>
                  </a:extLst>
                </p14:cNvPr>
                <p14:cNvContentPartPr/>
                <p14:nvPr/>
              </p14:nvContentPartPr>
              <p14:xfrm>
                <a:off x="4095808" y="6522142"/>
                <a:ext cx="360" cy="200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0DA3854-E69C-830F-5B60-0216E695B8C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078168" y="6504142"/>
                  <a:ext cx="36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0AE176C-9EEB-E963-4DA4-21622F4AB428}"/>
                    </a:ext>
                  </a:extLst>
                </p14:cNvPr>
                <p14:cNvContentPartPr/>
                <p14:nvPr/>
              </p14:nvContentPartPr>
              <p14:xfrm>
                <a:off x="4308928" y="6465982"/>
                <a:ext cx="11160" cy="200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0AE176C-9EEB-E963-4DA4-21622F4AB42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291288" y="6448342"/>
                  <a:ext cx="468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F583918-F316-7E84-257C-9B1B0074D115}"/>
              </a:ext>
            </a:extLst>
          </p:cNvPr>
          <p:cNvGrpSpPr/>
          <p:nvPr/>
        </p:nvGrpSpPr>
        <p:grpSpPr>
          <a:xfrm>
            <a:off x="3047848" y="6294622"/>
            <a:ext cx="709920" cy="577528"/>
            <a:chOff x="3047848" y="6294622"/>
            <a:chExt cx="709920" cy="57752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3C87AC0-543F-1F5D-FAE7-891313A7FC3E}"/>
                    </a:ext>
                  </a:extLst>
                </p14:cNvPr>
                <p14:cNvContentPartPr/>
                <p14:nvPr/>
              </p14:nvContentPartPr>
              <p14:xfrm>
                <a:off x="3125608" y="6494150"/>
                <a:ext cx="19800" cy="3780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3C87AC0-543F-1F5D-FAE7-891313A7FC3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107968" y="6476150"/>
                  <a:ext cx="554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871A711-9B89-F605-B7ED-0CAED689BCAA}"/>
                    </a:ext>
                  </a:extLst>
                </p14:cNvPr>
                <p14:cNvContentPartPr/>
                <p14:nvPr/>
              </p14:nvContentPartPr>
              <p14:xfrm>
                <a:off x="3303088" y="6663622"/>
                <a:ext cx="153000" cy="45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871A711-9B89-F605-B7ED-0CAED689BCA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285088" y="6645982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03E2071-B7EB-FC0B-9662-1DB6C307B19C}"/>
                    </a:ext>
                  </a:extLst>
                </p14:cNvPr>
                <p14:cNvContentPartPr/>
                <p14:nvPr/>
              </p14:nvContentPartPr>
              <p14:xfrm>
                <a:off x="3442768" y="6795382"/>
                <a:ext cx="185400" cy="53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03E2071-B7EB-FC0B-9662-1DB6C307B19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424768" y="6777382"/>
                  <a:ext cx="221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BC38CEE-EF2A-BBE2-B838-91C67ED8C72B}"/>
                    </a:ext>
                  </a:extLst>
                </p14:cNvPr>
                <p14:cNvContentPartPr/>
                <p14:nvPr/>
              </p14:nvContentPartPr>
              <p14:xfrm>
                <a:off x="3722488" y="6606022"/>
                <a:ext cx="360" cy="1857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BC38CEE-EF2A-BBE2-B838-91C67ED8C72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704848" y="6588022"/>
                  <a:ext cx="3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07C14DE-A09E-71D1-0B62-228DB2FE2270}"/>
                    </a:ext>
                  </a:extLst>
                </p14:cNvPr>
                <p14:cNvContentPartPr/>
                <p14:nvPr/>
              </p14:nvContentPartPr>
              <p14:xfrm>
                <a:off x="3648688" y="6446542"/>
                <a:ext cx="109080" cy="96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07C14DE-A09E-71D1-0B62-228DB2FE227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30688" y="6428542"/>
                  <a:ext cx="144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5D9E15D-D723-F432-7820-0D7B81A04A53}"/>
                    </a:ext>
                  </a:extLst>
                </p14:cNvPr>
                <p14:cNvContentPartPr/>
                <p14:nvPr/>
              </p14:nvContentPartPr>
              <p14:xfrm>
                <a:off x="3047848" y="6294622"/>
                <a:ext cx="128880" cy="126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5D9E15D-D723-F432-7820-0D7B81A04A5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030208" y="6276622"/>
                  <a:ext cx="16452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52F07CB-9FFC-CA1E-37CF-C0AA0E3B2F85}"/>
                  </a:ext>
                </a:extLst>
              </p14:cNvPr>
              <p14:cNvContentPartPr/>
              <p14:nvPr/>
            </p14:nvContentPartPr>
            <p14:xfrm>
              <a:off x="4422688" y="5125342"/>
              <a:ext cx="126360" cy="252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52F07CB-9FFC-CA1E-37CF-C0AA0E3B2F8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404688" y="5107342"/>
                <a:ext cx="1620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B435D40-ABF5-4108-1DC4-2DE5C661412E}"/>
                  </a:ext>
                </a:extLst>
              </p14:cNvPr>
              <p14:cNvContentPartPr/>
              <p14:nvPr/>
            </p14:nvContentPartPr>
            <p14:xfrm>
              <a:off x="4310728" y="5747782"/>
              <a:ext cx="147240" cy="3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B435D40-ABF5-4108-1DC4-2DE5C661412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292728" y="5729782"/>
                <a:ext cx="1828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DE62312-E1CA-26E4-46BD-DF881FB232EE}"/>
              </a:ext>
            </a:extLst>
          </p:cNvPr>
          <p:cNvGrpSpPr/>
          <p:nvPr/>
        </p:nvGrpSpPr>
        <p:grpSpPr>
          <a:xfrm>
            <a:off x="1885048" y="2878670"/>
            <a:ext cx="4816080" cy="3371040"/>
            <a:chOff x="1885048" y="2878670"/>
            <a:chExt cx="4816080" cy="33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BCF6AEE-80F9-2D1A-C8A6-5FD34FD2E082}"/>
                    </a:ext>
                  </a:extLst>
                </p14:cNvPr>
                <p14:cNvContentPartPr/>
                <p14:nvPr/>
              </p14:nvContentPartPr>
              <p14:xfrm>
                <a:off x="1948048" y="3432350"/>
                <a:ext cx="207360" cy="123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BCF6AEE-80F9-2D1A-C8A6-5FD34FD2E08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30048" y="3414350"/>
                  <a:ext cx="243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DB6ABF6-F637-D5D1-A0E0-AA3AF647C65C}"/>
                    </a:ext>
                  </a:extLst>
                </p14:cNvPr>
                <p14:cNvContentPartPr/>
                <p14:nvPr/>
              </p14:nvContentPartPr>
              <p14:xfrm>
                <a:off x="2196088" y="3269630"/>
                <a:ext cx="138600" cy="337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DB6ABF6-F637-D5D1-A0E0-AA3AF647C65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178448" y="3251990"/>
                  <a:ext cx="174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8FD1C68-F73E-AFF1-E762-EE056BB3317D}"/>
                    </a:ext>
                  </a:extLst>
                </p14:cNvPr>
                <p14:cNvContentPartPr/>
                <p14:nvPr/>
              </p14:nvContentPartPr>
              <p14:xfrm>
                <a:off x="2421088" y="3493550"/>
                <a:ext cx="20520" cy="112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8FD1C68-F73E-AFF1-E762-EE056BB3317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03448" y="3475550"/>
                  <a:ext cx="56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0A64DA4-4A7B-2CED-B4DD-DCFA10ABDFAF}"/>
                    </a:ext>
                  </a:extLst>
                </p14:cNvPr>
                <p14:cNvContentPartPr/>
                <p14:nvPr/>
              </p14:nvContentPartPr>
              <p14:xfrm>
                <a:off x="2386888" y="3348110"/>
                <a:ext cx="105480" cy="95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0A64DA4-4A7B-2CED-B4DD-DCFA10ABDFA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369248" y="3330110"/>
                  <a:ext cx="141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FE7A43-9EB8-309E-3027-21C24E69E86D}"/>
                    </a:ext>
                  </a:extLst>
                </p14:cNvPr>
                <p14:cNvContentPartPr/>
                <p14:nvPr/>
              </p14:nvContentPartPr>
              <p14:xfrm>
                <a:off x="2596768" y="3254510"/>
                <a:ext cx="257040" cy="381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FE7A43-9EB8-309E-3027-21C24E69E8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578768" y="3236510"/>
                  <a:ext cx="2926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C95D37-FD3C-BADF-95DF-AB43FC228F69}"/>
                    </a:ext>
                  </a:extLst>
                </p14:cNvPr>
                <p14:cNvContentPartPr/>
                <p14:nvPr/>
              </p14:nvContentPartPr>
              <p14:xfrm>
                <a:off x="1885048" y="3010790"/>
                <a:ext cx="16560" cy="18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C95D37-FD3C-BADF-95DF-AB43FC228F6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867408" y="2992790"/>
                  <a:ext cx="52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08DAC0B-F6AB-DE64-385A-D7DC9D479083}"/>
                    </a:ext>
                  </a:extLst>
                </p14:cNvPr>
                <p14:cNvContentPartPr/>
                <p14:nvPr/>
              </p14:nvContentPartPr>
              <p14:xfrm>
                <a:off x="1923928" y="2878670"/>
                <a:ext cx="80640" cy="93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08DAC0B-F6AB-DE64-385A-D7DC9D47908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906288" y="2861030"/>
                  <a:ext cx="116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F3002BB-916D-CBBC-434D-06AFCEC7284F}"/>
                    </a:ext>
                  </a:extLst>
                </p14:cNvPr>
                <p14:cNvContentPartPr/>
                <p14:nvPr/>
              </p14:nvContentPartPr>
              <p14:xfrm>
                <a:off x="2031928" y="3015110"/>
                <a:ext cx="154080" cy="38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F3002BB-916D-CBBC-434D-06AFCEC7284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014288" y="2997470"/>
                  <a:ext cx="189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4B9EF3A-DF2C-EEA9-835C-18712CC82332}"/>
                    </a:ext>
                  </a:extLst>
                </p14:cNvPr>
                <p14:cNvContentPartPr/>
                <p14:nvPr/>
              </p14:nvContentPartPr>
              <p14:xfrm>
                <a:off x="2050288" y="3111590"/>
                <a:ext cx="109800" cy="22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4B9EF3A-DF2C-EEA9-835C-18712CC8233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032288" y="3093590"/>
                  <a:ext cx="145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2F44F7-0CCB-2148-373E-D511B2999AC2}"/>
                    </a:ext>
                  </a:extLst>
                </p14:cNvPr>
                <p14:cNvContentPartPr/>
                <p14:nvPr/>
              </p14:nvContentPartPr>
              <p14:xfrm>
                <a:off x="2261248" y="2906030"/>
                <a:ext cx="110520" cy="132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2F44F7-0CCB-2148-373E-D511B2999AC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43248" y="2888390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38CBD1-CB48-F069-600F-BC611D5CB1B9}"/>
                    </a:ext>
                  </a:extLst>
                </p14:cNvPr>
                <p14:cNvContentPartPr/>
                <p14:nvPr/>
              </p14:nvContentPartPr>
              <p14:xfrm>
                <a:off x="3221008" y="3112670"/>
                <a:ext cx="220680" cy="722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38CBD1-CB48-F069-600F-BC611D5CB1B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203368" y="3094670"/>
                  <a:ext cx="25632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959B440-B3BF-24EB-31F1-65714514DA5B}"/>
                    </a:ext>
                  </a:extLst>
                </p14:cNvPr>
                <p14:cNvContentPartPr/>
                <p14:nvPr/>
              </p14:nvContentPartPr>
              <p14:xfrm>
                <a:off x="3604048" y="3480950"/>
                <a:ext cx="12240" cy="169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959B440-B3BF-24EB-31F1-65714514DA5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586048" y="3462950"/>
                  <a:ext cx="47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501F4B4-E10E-FE5B-F620-932B99C8757C}"/>
                    </a:ext>
                  </a:extLst>
                </p14:cNvPr>
                <p14:cNvContentPartPr/>
                <p14:nvPr/>
              </p14:nvContentPartPr>
              <p14:xfrm>
                <a:off x="3579928" y="3210590"/>
                <a:ext cx="109080" cy="128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501F4B4-E10E-FE5B-F620-932B99C8757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561928" y="3192950"/>
                  <a:ext cx="144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28CB89-3A0A-40FF-26D9-E46AAAC07C7B}"/>
                    </a:ext>
                  </a:extLst>
                </p14:cNvPr>
                <p14:cNvContentPartPr/>
                <p14:nvPr/>
              </p14:nvContentPartPr>
              <p14:xfrm>
                <a:off x="3833008" y="3313910"/>
                <a:ext cx="259560" cy="483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28CB89-3A0A-40FF-26D9-E46AAAC07C7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815368" y="3296270"/>
                  <a:ext cx="2952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2B756-BBD0-4734-AC4E-97AAA3CEA040}"/>
                    </a:ext>
                  </a:extLst>
                </p14:cNvPr>
                <p14:cNvContentPartPr/>
                <p14:nvPr/>
              </p14:nvContentPartPr>
              <p14:xfrm>
                <a:off x="4276528" y="3302750"/>
                <a:ext cx="142560" cy="312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2B756-BBD0-4734-AC4E-97AAA3CEA04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258888" y="3285110"/>
                  <a:ext cx="1782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F942D2E-0F34-229A-6B66-181649CCC7B1}"/>
                    </a:ext>
                  </a:extLst>
                </p14:cNvPr>
                <p14:cNvContentPartPr/>
                <p14:nvPr/>
              </p14:nvContentPartPr>
              <p14:xfrm>
                <a:off x="4521328" y="3440630"/>
                <a:ext cx="186480" cy="233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F942D2E-0F34-229A-6B66-181649CCC7B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503328" y="3422630"/>
                  <a:ext cx="222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68F92F-2322-41C9-5CA8-DACE0DF94DE0}"/>
                    </a:ext>
                  </a:extLst>
                </p14:cNvPr>
                <p14:cNvContentPartPr/>
                <p14:nvPr/>
              </p14:nvContentPartPr>
              <p14:xfrm>
                <a:off x="4838128" y="3210590"/>
                <a:ext cx="194760" cy="581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68F92F-2322-41C9-5CA8-DACE0DF94DE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820128" y="3192590"/>
                  <a:ext cx="2304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DB0B59-E814-96DA-1399-2BABA2069614}"/>
                    </a:ext>
                  </a:extLst>
                </p14:cNvPr>
                <p14:cNvContentPartPr/>
                <p14:nvPr/>
              </p14:nvContentPartPr>
              <p14:xfrm>
                <a:off x="5113528" y="3396710"/>
                <a:ext cx="166320" cy="310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DB0B59-E814-96DA-1399-2BABA206961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095888" y="3378710"/>
                  <a:ext cx="201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2CACB9-70FC-F4AB-2C7A-FDB938DF5EAA}"/>
                    </a:ext>
                  </a:extLst>
                </p14:cNvPr>
                <p14:cNvContentPartPr/>
                <p14:nvPr/>
              </p14:nvContentPartPr>
              <p14:xfrm>
                <a:off x="5089048" y="3498230"/>
                <a:ext cx="432720" cy="128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2CACB9-70FC-F4AB-2C7A-FDB938DF5EA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071048" y="3480590"/>
                  <a:ext cx="468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799DF8E-4A6C-2D61-F995-9EEF83A4AE08}"/>
                    </a:ext>
                  </a:extLst>
                </p14:cNvPr>
                <p14:cNvContentPartPr/>
                <p14:nvPr/>
              </p14:nvContentPartPr>
              <p14:xfrm>
                <a:off x="5577928" y="3410390"/>
                <a:ext cx="198000" cy="270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799DF8E-4A6C-2D61-F995-9EEF83A4AE0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559928" y="3392750"/>
                  <a:ext cx="233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54DEAAF-AFC1-73E5-DAB0-A1669A06A6E9}"/>
                    </a:ext>
                  </a:extLst>
                </p14:cNvPr>
                <p14:cNvContentPartPr/>
                <p14:nvPr/>
              </p14:nvContentPartPr>
              <p14:xfrm>
                <a:off x="5810848" y="3312470"/>
                <a:ext cx="140760" cy="470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54DEAAF-AFC1-73E5-DAB0-A1669A06A6E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792848" y="3294830"/>
                  <a:ext cx="1764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4DDA21C-1150-AFB4-48C0-24DBADF31B57}"/>
                    </a:ext>
                  </a:extLst>
                </p14:cNvPr>
                <p14:cNvContentPartPr/>
                <p14:nvPr/>
              </p14:nvContentPartPr>
              <p14:xfrm>
                <a:off x="5987968" y="3269630"/>
                <a:ext cx="186480" cy="777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4DDA21C-1150-AFB4-48C0-24DBADF31B5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970328" y="3251990"/>
                  <a:ext cx="22212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E350D04-ECAC-3598-75A6-26056742121F}"/>
                    </a:ext>
                  </a:extLst>
                </p14:cNvPr>
                <p14:cNvContentPartPr/>
                <p14:nvPr/>
              </p14:nvContentPartPr>
              <p14:xfrm>
                <a:off x="6444088" y="3667070"/>
                <a:ext cx="57600" cy="55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E350D04-ECAC-3598-75A6-26056742121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26088" y="3649070"/>
                  <a:ext cx="93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ACDD03E-0966-AE36-A5DD-B8FEFCFF2C06}"/>
                    </a:ext>
                  </a:extLst>
                </p14:cNvPr>
                <p14:cNvContentPartPr/>
                <p14:nvPr/>
              </p14:nvContentPartPr>
              <p14:xfrm>
                <a:off x="6392968" y="3875870"/>
                <a:ext cx="53280" cy="31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ACDD03E-0966-AE36-A5DD-B8FEFCFF2C0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374968" y="3858230"/>
                  <a:ext cx="88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BF1798-63B9-26D8-71F4-6F199FB32058}"/>
                    </a:ext>
                  </a:extLst>
                </p14:cNvPr>
                <p14:cNvContentPartPr/>
                <p14:nvPr/>
              </p14:nvContentPartPr>
              <p14:xfrm>
                <a:off x="2796208" y="4142270"/>
                <a:ext cx="188640" cy="380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BF1798-63B9-26D8-71F4-6F199FB3205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778208" y="4124630"/>
                  <a:ext cx="224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4748F7-BB73-F82D-DF8A-12D7C7C158E6}"/>
                    </a:ext>
                  </a:extLst>
                </p14:cNvPr>
                <p14:cNvContentPartPr/>
                <p14:nvPr/>
              </p14:nvContentPartPr>
              <p14:xfrm>
                <a:off x="2997448" y="4004390"/>
                <a:ext cx="60480" cy="59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4748F7-BB73-F82D-DF8A-12D7C7C158E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979448" y="3986390"/>
                  <a:ext cx="96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900D2B-F3A7-50DA-0725-4F716EBD4BCA}"/>
                    </a:ext>
                  </a:extLst>
                </p14:cNvPr>
                <p14:cNvContentPartPr/>
                <p14:nvPr/>
              </p14:nvContentPartPr>
              <p14:xfrm>
                <a:off x="3178888" y="4205990"/>
                <a:ext cx="114840" cy="9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900D2B-F3A7-50DA-0725-4F716EBD4BC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161248" y="4187990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3416165-9BE9-61D5-B017-C28E9DC4A6BD}"/>
                    </a:ext>
                  </a:extLst>
                </p14:cNvPr>
                <p14:cNvContentPartPr/>
                <p14:nvPr/>
              </p14:nvContentPartPr>
              <p14:xfrm>
                <a:off x="3168088" y="4332350"/>
                <a:ext cx="137160" cy="17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3416165-9BE9-61D5-B017-C28E9DC4A6B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150448" y="4314710"/>
                  <a:ext cx="172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1E394F0-EE5B-CDE3-FC90-CFF97B32BA6A}"/>
                    </a:ext>
                  </a:extLst>
                </p14:cNvPr>
                <p14:cNvContentPartPr/>
                <p14:nvPr/>
              </p14:nvContentPartPr>
              <p14:xfrm>
                <a:off x="3480208" y="4154150"/>
                <a:ext cx="116280" cy="179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1E394F0-EE5B-CDE3-FC90-CFF97B32BA6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462208" y="4136510"/>
                  <a:ext cx="151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9FE699E-EDB2-B34E-019E-1A86636A41F8}"/>
                    </a:ext>
                  </a:extLst>
                </p14:cNvPr>
                <p14:cNvContentPartPr/>
                <p14:nvPr/>
              </p14:nvContentPartPr>
              <p14:xfrm>
                <a:off x="2900248" y="4797470"/>
                <a:ext cx="196200" cy="123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9FE699E-EDB2-B34E-019E-1A86636A41F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882248" y="4779830"/>
                  <a:ext cx="231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0D09B82-EB10-9536-726E-571E4DD9601B}"/>
                    </a:ext>
                  </a:extLst>
                </p14:cNvPr>
                <p14:cNvContentPartPr/>
                <p14:nvPr/>
              </p14:nvContentPartPr>
              <p14:xfrm>
                <a:off x="3123088" y="4652750"/>
                <a:ext cx="140760" cy="302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0D09B82-EB10-9536-726E-571E4DD9601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105088" y="4634750"/>
                  <a:ext cx="176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701F650-1C6E-1458-F6ED-7569C7077BD4}"/>
                    </a:ext>
                  </a:extLst>
                </p14:cNvPr>
                <p14:cNvContentPartPr/>
                <p14:nvPr/>
              </p14:nvContentPartPr>
              <p14:xfrm>
                <a:off x="3361048" y="4847510"/>
                <a:ext cx="22320" cy="122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701F650-1C6E-1458-F6ED-7569C7077BD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343408" y="4829510"/>
                  <a:ext cx="57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2D2A1C5-FE64-B6FF-FF24-489B0B30C047}"/>
                    </a:ext>
                  </a:extLst>
                </p14:cNvPr>
                <p14:cNvContentPartPr/>
                <p14:nvPr/>
              </p14:nvContentPartPr>
              <p14:xfrm>
                <a:off x="3383728" y="4716830"/>
                <a:ext cx="54360" cy="74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2D2A1C5-FE64-B6FF-FF24-489B0B30C04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366088" y="4699190"/>
                  <a:ext cx="90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6EF0B6C-BF49-A23B-0A65-C3F77C433DD6}"/>
                    </a:ext>
                  </a:extLst>
                </p14:cNvPr>
                <p14:cNvContentPartPr/>
                <p14:nvPr/>
              </p14:nvContentPartPr>
              <p14:xfrm>
                <a:off x="3560128" y="4678670"/>
                <a:ext cx="210240" cy="273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6EF0B6C-BF49-A23B-0A65-C3F77C433DD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542488" y="4661030"/>
                  <a:ext cx="245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4D7A9C0-BB2D-FC05-92AD-0AA186DC02FF}"/>
                    </a:ext>
                  </a:extLst>
                </p14:cNvPr>
                <p14:cNvContentPartPr/>
                <p14:nvPr/>
              </p14:nvContentPartPr>
              <p14:xfrm>
                <a:off x="4002928" y="4286990"/>
                <a:ext cx="221760" cy="880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4D7A9C0-BB2D-FC05-92AD-0AA186DC02F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984928" y="4269350"/>
                  <a:ext cx="25740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5992EE9-AD1C-9A9F-B325-F95EA1EEF0CD}"/>
                    </a:ext>
                  </a:extLst>
                </p14:cNvPr>
                <p14:cNvContentPartPr/>
                <p14:nvPr/>
              </p14:nvContentPartPr>
              <p14:xfrm>
                <a:off x="4280128" y="4669310"/>
                <a:ext cx="165600" cy="324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5992EE9-AD1C-9A9F-B325-F95EA1EEF0C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262128" y="4651670"/>
                  <a:ext cx="2012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2488D8-3D86-1E7F-6B3D-14ADEFD084FF}"/>
                    </a:ext>
                  </a:extLst>
                </p14:cNvPr>
                <p14:cNvContentPartPr/>
                <p14:nvPr/>
              </p14:nvContentPartPr>
              <p14:xfrm>
                <a:off x="4479928" y="4465910"/>
                <a:ext cx="90000" cy="89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2488D8-3D86-1E7F-6B3D-14ADEFD084F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461928" y="4448270"/>
                  <a:ext cx="125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1C94DE-2835-73DF-182F-6EFA219FC8F2}"/>
                    </a:ext>
                  </a:extLst>
                </p14:cNvPr>
                <p14:cNvContentPartPr/>
                <p14:nvPr/>
              </p14:nvContentPartPr>
              <p14:xfrm>
                <a:off x="4686928" y="4539350"/>
                <a:ext cx="195480" cy="45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1C94DE-2835-73DF-182F-6EFA219FC8F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669288" y="4521710"/>
                  <a:ext cx="2311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AF910DC-75CF-D406-6791-0506570BD482}"/>
                    </a:ext>
                  </a:extLst>
                </p14:cNvPr>
                <p14:cNvContentPartPr/>
                <p14:nvPr/>
              </p14:nvContentPartPr>
              <p14:xfrm>
                <a:off x="5167888" y="4653110"/>
                <a:ext cx="93600" cy="243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AF910DC-75CF-D406-6791-0506570BD48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150248" y="4635110"/>
                  <a:ext cx="129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19E0FDC-CC65-A031-3C92-B61B25FEC8A1}"/>
                    </a:ext>
                  </a:extLst>
                </p14:cNvPr>
                <p14:cNvContentPartPr/>
                <p14:nvPr/>
              </p14:nvContentPartPr>
              <p14:xfrm>
                <a:off x="5229088" y="4634390"/>
                <a:ext cx="178200" cy="214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19E0FDC-CC65-A031-3C92-B61B25FEC8A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211088" y="4616390"/>
                  <a:ext cx="213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E53E016-F549-5DFD-8C34-1D060E9A0D56}"/>
                    </a:ext>
                  </a:extLst>
                </p14:cNvPr>
                <p14:cNvContentPartPr/>
                <p14:nvPr/>
              </p14:nvContentPartPr>
              <p14:xfrm>
                <a:off x="5132248" y="4659230"/>
                <a:ext cx="423360" cy="136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E53E016-F549-5DFD-8C34-1D060E9A0D5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114248" y="4641230"/>
                  <a:ext cx="459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49F2773-4A7F-48BC-4EFA-01858905DC4D}"/>
                    </a:ext>
                  </a:extLst>
                </p14:cNvPr>
                <p14:cNvContentPartPr/>
                <p14:nvPr/>
              </p14:nvContentPartPr>
              <p14:xfrm>
                <a:off x="5633368" y="4634390"/>
                <a:ext cx="70200" cy="234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49F2773-4A7F-48BC-4EFA-01858905DC4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615728" y="4616390"/>
                  <a:ext cx="105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798363C-0650-C9EB-3C00-93F2386F94D5}"/>
                    </a:ext>
                  </a:extLst>
                </p14:cNvPr>
                <p14:cNvContentPartPr/>
                <p14:nvPr/>
              </p14:nvContentPartPr>
              <p14:xfrm>
                <a:off x="5608168" y="4689470"/>
                <a:ext cx="202320" cy="135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798363C-0650-C9EB-3C00-93F2386F94D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590168" y="4671470"/>
                  <a:ext cx="237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6D15362-68DA-7829-DF21-0E229C6ED036}"/>
                    </a:ext>
                  </a:extLst>
                </p14:cNvPr>
                <p14:cNvContentPartPr/>
                <p14:nvPr/>
              </p14:nvContentPartPr>
              <p14:xfrm>
                <a:off x="5859808" y="4492550"/>
                <a:ext cx="191520" cy="436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6D15362-68DA-7829-DF21-0E229C6ED03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842168" y="4474550"/>
                  <a:ext cx="2271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2EDF571-3570-293E-F9D8-131A44D8B489}"/>
                    </a:ext>
                  </a:extLst>
                </p14:cNvPr>
                <p14:cNvContentPartPr/>
                <p14:nvPr/>
              </p14:nvContentPartPr>
              <p14:xfrm>
                <a:off x="6151048" y="4640510"/>
                <a:ext cx="87840" cy="206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2EDF571-3570-293E-F9D8-131A44D8B48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133048" y="4622510"/>
                  <a:ext cx="123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2F55037-ED8B-98B3-3733-4A55C2796D46}"/>
                    </a:ext>
                  </a:extLst>
                </p14:cNvPr>
                <p14:cNvContentPartPr/>
                <p14:nvPr/>
              </p14:nvContentPartPr>
              <p14:xfrm>
                <a:off x="6273088" y="4502630"/>
                <a:ext cx="24120" cy="80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2F55037-ED8B-98B3-3733-4A55C2796D4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255448" y="4484990"/>
                  <a:ext cx="59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BC50B80-4A51-6795-A9A5-660FEADFA0EA}"/>
                    </a:ext>
                  </a:extLst>
                </p14:cNvPr>
                <p14:cNvContentPartPr/>
                <p14:nvPr/>
              </p14:nvContentPartPr>
              <p14:xfrm>
                <a:off x="6234928" y="4446830"/>
                <a:ext cx="225720" cy="438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BC50B80-4A51-6795-A9A5-660FEADFA0E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217288" y="4428830"/>
                  <a:ext cx="2613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C488F7B-1123-0DDA-6D45-F672C2ECF5A0}"/>
                    </a:ext>
                  </a:extLst>
                </p14:cNvPr>
                <p14:cNvContentPartPr/>
                <p14:nvPr/>
              </p14:nvContentPartPr>
              <p14:xfrm>
                <a:off x="6388288" y="4303190"/>
                <a:ext cx="312840" cy="957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C488F7B-1123-0DDA-6D45-F672C2ECF5A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370288" y="4285550"/>
                  <a:ext cx="34848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6EFFA26-9F6E-8CDA-EB27-B14EAE5DDBDB}"/>
                    </a:ext>
                  </a:extLst>
                </p14:cNvPr>
                <p14:cNvContentPartPr/>
                <p14:nvPr/>
              </p14:nvContentPartPr>
              <p14:xfrm>
                <a:off x="3926248" y="5483270"/>
                <a:ext cx="15120" cy="368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6EFFA26-9F6E-8CDA-EB27-B14EAE5DDBD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08248" y="5465630"/>
                  <a:ext cx="507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CF60CF-95C5-7D15-251E-D5D113494454}"/>
                    </a:ext>
                  </a:extLst>
                </p14:cNvPr>
                <p14:cNvContentPartPr/>
                <p14:nvPr/>
              </p14:nvContentPartPr>
              <p14:xfrm>
                <a:off x="3935608" y="5426030"/>
                <a:ext cx="115920" cy="155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CF60CF-95C5-7D15-251E-D5D11349445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917608" y="5408390"/>
                  <a:ext cx="151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494DD6-123E-5B8E-C254-3CD8A97FDDFE}"/>
                    </a:ext>
                  </a:extLst>
                </p14:cNvPr>
                <p14:cNvContentPartPr/>
                <p14:nvPr/>
              </p14:nvContentPartPr>
              <p14:xfrm>
                <a:off x="4118128" y="5473910"/>
                <a:ext cx="134640" cy="120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494DD6-123E-5B8E-C254-3CD8A97FDDF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00128" y="5455910"/>
                  <a:ext cx="170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02EBC2-78D6-935D-B7EC-BCD0B7216840}"/>
                    </a:ext>
                  </a:extLst>
                </p14:cNvPr>
                <p14:cNvContentPartPr/>
                <p14:nvPr/>
              </p14:nvContentPartPr>
              <p14:xfrm>
                <a:off x="4346008" y="5512070"/>
                <a:ext cx="20520" cy="105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02EBC2-78D6-935D-B7EC-BCD0B721684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328008" y="5494070"/>
                  <a:ext cx="56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9DD04EE-4137-BAD0-3DBE-B2746CE80059}"/>
                    </a:ext>
                  </a:extLst>
                </p14:cNvPr>
                <p14:cNvContentPartPr/>
                <p14:nvPr/>
              </p14:nvContentPartPr>
              <p14:xfrm>
                <a:off x="4362568" y="5417030"/>
                <a:ext cx="38880" cy="62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9DD04EE-4137-BAD0-3DBE-B2746CE8005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344568" y="5399390"/>
                  <a:ext cx="74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BEAD638-CF0E-C992-23B6-8C884BDE184B}"/>
                    </a:ext>
                  </a:extLst>
                </p14:cNvPr>
                <p14:cNvContentPartPr/>
                <p14:nvPr/>
              </p14:nvContentPartPr>
              <p14:xfrm>
                <a:off x="4460128" y="5495510"/>
                <a:ext cx="107640" cy="134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BEAD638-CF0E-C992-23B6-8C884BDE184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442488" y="5477510"/>
                  <a:ext cx="143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45F70D3-AA1B-E09E-33ED-9E84009506C6}"/>
                    </a:ext>
                  </a:extLst>
                </p14:cNvPr>
                <p14:cNvContentPartPr/>
                <p14:nvPr/>
              </p14:nvContentPartPr>
              <p14:xfrm>
                <a:off x="4691608" y="5298590"/>
                <a:ext cx="41400" cy="316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45F70D3-AA1B-E09E-33ED-9E84009506C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673968" y="5280590"/>
                  <a:ext cx="7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5D4646A-1A08-0F9C-87AA-6407759568BD}"/>
                    </a:ext>
                  </a:extLst>
                </p14:cNvPr>
                <p14:cNvContentPartPr/>
                <p14:nvPr/>
              </p14:nvContentPartPr>
              <p14:xfrm>
                <a:off x="4685488" y="5452310"/>
                <a:ext cx="176760" cy="48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5D4646A-1A08-0F9C-87AA-6407759568B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667848" y="5434670"/>
                  <a:ext cx="212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0D02034-16FE-D1FE-B369-BADAF051D1D0}"/>
                    </a:ext>
                  </a:extLst>
                </p14:cNvPr>
                <p14:cNvContentPartPr/>
                <p14:nvPr/>
              </p14:nvContentPartPr>
              <p14:xfrm>
                <a:off x="5081488" y="5183030"/>
                <a:ext cx="142200" cy="468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0D02034-16FE-D1FE-B369-BADAF051D1D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063488" y="5165390"/>
                  <a:ext cx="1778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3F73148-B48B-F845-DC64-730F87F01E0B}"/>
                    </a:ext>
                  </a:extLst>
                </p14:cNvPr>
                <p14:cNvContentPartPr/>
                <p14:nvPr/>
              </p14:nvContentPartPr>
              <p14:xfrm>
                <a:off x="5370208" y="5386790"/>
                <a:ext cx="28440" cy="151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3F73148-B48B-F845-DC64-730F87F01E0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352208" y="5368790"/>
                  <a:ext cx="64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86B8484-CE75-7C8D-FC76-3B90899B1572}"/>
                    </a:ext>
                  </a:extLst>
                </p14:cNvPr>
                <p14:cNvContentPartPr/>
                <p14:nvPr/>
              </p14:nvContentPartPr>
              <p14:xfrm>
                <a:off x="5440408" y="5213270"/>
                <a:ext cx="55800" cy="77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86B8484-CE75-7C8D-FC76-3B90899B157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422768" y="5195630"/>
                  <a:ext cx="9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83CA73E-33F2-7271-F426-869200887F72}"/>
                    </a:ext>
                  </a:extLst>
                </p14:cNvPr>
                <p14:cNvContentPartPr/>
                <p14:nvPr/>
              </p14:nvContentPartPr>
              <p14:xfrm>
                <a:off x="5539768" y="5123270"/>
                <a:ext cx="138240" cy="480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83CA73E-33F2-7271-F426-869200887F7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521768" y="5105630"/>
                  <a:ext cx="1738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3B90C5B-F356-C434-04C8-2831781DAA6E}"/>
                    </a:ext>
                  </a:extLst>
                </p14:cNvPr>
                <p14:cNvContentPartPr/>
                <p14:nvPr/>
              </p14:nvContentPartPr>
              <p14:xfrm>
                <a:off x="3940288" y="6014630"/>
                <a:ext cx="130680" cy="235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3B90C5B-F356-C434-04C8-2831781DAA6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922648" y="5996630"/>
                  <a:ext cx="166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673B2BF-90EC-4537-AF74-AD9A1DE2D594}"/>
                    </a:ext>
                  </a:extLst>
                </p14:cNvPr>
                <p14:cNvContentPartPr/>
                <p14:nvPr/>
              </p14:nvContentPartPr>
              <p14:xfrm>
                <a:off x="4101568" y="5819510"/>
                <a:ext cx="50760" cy="61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673B2BF-90EC-4537-AF74-AD9A1DE2D59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083928" y="5801870"/>
                  <a:ext cx="86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755633C-B922-E59B-6BA5-8EC8E3967CD3}"/>
                    </a:ext>
                  </a:extLst>
                </p14:cNvPr>
                <p14:cNvContentPartPr/>
                <p14:nvPr/>
              </p14:nvContentPartPr>
              <p14:xfrm>
                <a:off x="4331608" y="5971790"/>
                <a:ext cx="99720" cy="41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755633C-B922-E59B-6BA5-8EC8E3967CD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313968" y="5954150"/>
                  <a:ext cx="135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765994D-E378-8098-7E7A-63D0B81244D4}"/>
                    </a:ext>
                  </a:extLst>
                </p14:cNvPr>
                <p14:cNvContentPartPr/>
                <p14:nvPr/>
              </p14:nvContentPartPr>
              <p14:xfrm>
                <a:off x="4338808" y="6057830"/>
                <a:ext cx="102240" cy="6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765994D-E378-8098-7E7A-63D0B81244D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320808" y="6039830"/>
                  <a:ext cx="137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84400BC-5B26-979B-55F0-AD01A37A072C}"/>
                    </a:ext>
                  </a:extLst>
                </p14:cNvPr>
                <p14:cNvContentPartPr/>
                <p14:nvPr/>
              </p14:nvContentPartPr>
              <p14:xfrm>
                <a:off x="4545808" y="5949110"/>
                <a:ext cx="129240" cy="264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84400BC-5B26-979B-55F0-AD01A37A072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527808" y="5931110"/>
                  <a:ext cx="164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F24D8F3-A279-0A24-40B5-C2541F83A65C}"/>
                    </a:ext>
                  </a:extLst>
                </p14:cNvPr>
                <p14:cNvContentPartPr/>
                <p14:nvPr/>
              </p14:nvContentPartPr>
              <p14:xfrm>
                <a:off x="4685488" y="5777390"/>
                <a:ext cx="40680" cy="66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F24D8F3-A279-0A24-40B5-C2541F83A65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667848" y="5759390"/>
                  <a:ext cx="76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071E0F8-0B29-ED6F-57DB-B7CC3CAEE7B7}"/>
                    </a:ext>
                  </a:extLst>
                </p14:cNvPr>
                <p14:cNvContentPartPr/>
                <p14:nvPr/>
              </p14:nvContentPartPr>
              <p14:xfrm>
                <a:off x="4819408" y="5901590"/>
                <a:ext cx="194760" cy="188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071E0F8-0B29-ED6F-57DB-B7CC3CAEE7B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801408" y="5883590"/>
                  <a:ext cx="230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F4745BD-648B-9236-F213-FA3F0DF5AB70}"/>
                    </a:ext>
                  </a:extLst>
                </p14:cNvPr>
                <p14:cNvContentPartPr/>
                <p14:nvPr/>
              </p14:nvContentPartPr>
              <p14:xfrm>
                <a:off x="5222968" y="5847950"/>
                <a:ext cx="25920" cy="226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F4745BD-648B-9236-F213-FA3F0DF5AB7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204968" y="5830310"/>
                  <a:ext cx="61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F217050-C267-2A1E-3291-FBE00FB98F22}"/>
                    </a:ext>
                  </a:extLst>
                </p14:cNvPr>
                <p14:cNvContentPartPr/>
                <p14:nvPr/>
              </p14:nvContentPartPr>
              <p14:xfrm>
                <a:off x="2676328" y="5069902"/>
                <a:ext cx="1205280" cy="10976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F217050-C267-2A1E-3291-FBE00FB98F2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658688" y="5052262"/>
                  <a:ext cx="1240920" cy="11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6B6DE3F-8583-C483-1206-237C4CCAD346}"/>
                    </a:ext>
                  </a:extLst>
                </p14:cNvPr>
                <p14:cNvContentPartPr/>
                <p14:nvPr/>
              </p14:nvContentPartPr>
              <p14:xfrm>
                <a:off x="2398048" y="5002582"/>
                <a:ext cx="537480" cy="155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6B6DE3F-8583-C483-1206-237C4CCAD34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380048" y="4984942"/>
                  <a:ext cx="5731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26B4F0B-02CE-8526-2D5E-D7ACDF02DF90}"/>
              </a:ext>
            </a:extLst>
          </p:cNvPr>
          <p:cNvGrpSpPr/>
          <p:nvPr/>
        </p:nvGrpSpPr>
        <p:grpSpPr>
          <a:xfrm>
            <a:off x="8542888" y="4562662"/>
            <a:ext cx="367920" cy="920520"/>
            <a:chOff x="8542888" y="4562662"/>
            <a:chExt cx="367920" cy="92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8D880FD-0B23-A2DD-C4F1-3452D4EE75FF}"/>
                    </a:ext>
                  </a:extLst>
                </p14:cNvPr>
                <p14:cNvContentPartPr/>
                <p14:nvPr/>
              </p14:nvContentPartPr>
              <p14:xfrm>
                <a:off x="8542888" y="4562662"/>
                <a:ext cx="311760" cy="488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8D880FD-0B23-A2DD-C4F1-3452D4EE75F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525248" y="4545022"/>
                  <a:ext cx="3474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7C59ECD-3333-0BAD-62F6-6A80F0D7445E}"/>
                    </a:ext>
                  </a:extLst>
                </p14:cNvPr>
                <p14:cNvContentPartPr/>
                <p14:nvPr/>
              </p14:nvContentPartPr>
              <p14:xfrm>
                <a:off x="8807488" y="5103742"/>
                <a:ext cx="29520" cy="379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7C59ECD-3333-0BAD-62F6-6A80F0D7445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789488" y="5085742"/>
                  <a:ext cx="65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909B8D0-B9AB-2C09-3849-31FA8AA022FD}"/>
                    </a:ext>
                  </a:extLst>
                </p14:cNvPr>
                <p14:cNvContentPartPr/>
                <p14:nvPr/>
              </p14:nvContentPartPr>
              <p14:xfrm>
                <a:off x="8627848" y="5159542"/>
                <a:ext cx="282960" cy="2646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909B8D0-B9AB-2C09-3849-31FA8AA022F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610208" y="5141902"/>
                  <a:ext cx="31860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FA5AACF4-EF4C-9834-45BB-09FC8092BFB9}"/>
                  </a:ext>
                </a:extLst>
              </p14:cNvPr>
              <p14:cNvContentPartPr/>
              <p14:nvPr/>
            </p14:nvContentPartPr>
            <p14:xfrm>
              <a:off x="8593288" y="5716462"/>
              <a:ext cx="352440" cy="4024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FA5AACF4-EF4C-9834-45BB-09FC8092BFB9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8575288" y="5698822"/>
                <a:ext cx="38808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3021741-2BB9-F4E6-ED8E-3CF8B532F798}"/>
              </a:ext>
            </a:extLst>
          </p:cNvPr>
          <p:cNvGrpSpPr/>
          <p:nvPr/>
        </p:nvGrpSpPr>
        <p:grpSpPr>
          <a:xfrm>
            <a:off x="7929448" y="4655902"/>
            <a:ext cx="307800" cy="1454040"/>
            <a:chOff x="7929448" y="4655902"/>
            <a:chExt cx="307800" cy="14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763DC68-06E7-047F-A782-E785C199348A}"/>
                    </a:ext>
                  </a:extLst>
                </p14:cNvPr>
                <p14:cNvContentPartPr/>
                <p14:nvPr/>
              </p14:nvContentPartPr>
              <p14:xfrm>
                <a:off x="7949248" y="4655902"/>
                <a:ext cx="122400" cy="5000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763DC68-06E7-047F-A782-E785C199348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931248" y="4637902"/>
                  <a:ext cx="1580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746A69D-C007-CAAB-446F-677F9E4F727B}"/>
                    </a:ext>
                  </a:extLst>
                </p14:cNvPr>
                <p14:cNvContentPartPr/>
                <p14:nvPr/>
              </p14:nvContentPartPr>
              <p14:xfrm>
                <a:off x="8020168" y="5215702"/>
                <a:ext cx="23400" cy="312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746A69D-C007-CAAB-446F-677F9E4F727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002168" y="5197702"/>
                  <a:ext cx="59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7E52C41-E618-F399-67C4-912DA35F81CC}"/>
                    </a:ext>
                  </a:extLst>
                </p14:cNvPr>
                <p14:cNvContentPartPr/>
                <p14:nvPr/>
              </p14:nvContentPartPr>
              <p14:xfrm>
                <a:off x="7996408" y="5236942"/>
                <a:ext cx="203040" cy="2311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7E52C41-E618-F399-67C4-912DA35F81C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978408" y="5219302"/>
                  <a:ext cx="238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11238D5-3EE5-ECAC-3043-C2310CA77D7E}"/>
                    </a:ext>
                  </a:extLst>
                </p14:cNvPr>
                <p14:cNvContentPartPr/>
                <p14:nvPr/>
              </p14:nvContentPartPr>
              <p14:xfrm>
                <a:off x="7929448" y="5628622"/>
                <a:ext cx="307800" cy="4813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11238D5-3EE5-ECAC-3043-C2310CA77D7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911448" y="5610622"/>
                  <a:ext cx="343440" cy="51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B1ABC52-B813-C8AF-22C3-6439AD61C5C0}"/>
                  </a:ext>
                </a:extLst>
              </p14:cNvPr>
              <p14:cNvContentPartPr/>
              <p14:nvPr/>
            </p14:nvContentPartPr>
            <p14:xfrm>
              <a:off x="8468368" y="5812942"/>
              <a:ext cx="433440" cy="3528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B1ABC52-B813-C8AF-22C3-6439AD61C5C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8450368" y="5794942"/>
                <a:ext cx="4690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16580572-A505-4921-E159-1882FA4088D3}"/>
                  </a:ext>
                </a:extLst>
              </p14:cNvPr>
              <p14:cNvContentPartPr/>
              <p14:nvPr/>
            </p14:nvContentPartPr>
            <p14:xfrm>
              <a:off x="9019528" y="4631422"/>
              <a:ext cx="248040" cy="2606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16580572-A505-4921-E159-1882FA4088D3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9001528" y="4613422"/>
                <a:ext cx="28368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FF5274C1-2820-3850-3AE2-E26197E55D72}"/>
              </a:ext>
            </a:extLst>
          </p:cNvPr>
          <p:cNvGrpSpPr/>
          <p:nvPr/>
        </p:nvGrpSpPr>
        <p:grpSpPr>
          <a:xfrm>
            <a:off x="8061568" y="6290662"/>
            <a:ext cx="147240" cy="156960"/>
            <a:chOff x="8061568" y="6290662"/>
            <a:chExt cx="14724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BF683A1-9B91-6E8D-AC04-26CD186DC891}"/>
                    </a:ext>
                  </a:extLst>
                </p14:cNvPr>
                <p14:cNvContentPartPr/>
                <p14:nvPr/>
              </p14:nvContentPartPr>
              <p14:xfrm>
                <a:off x="8061568" y="6290662"/>
                <a:ext cx="93600" cy="824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BF683A1-9B91-6E8D-AC04-26CD186DC89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043568" y="6273022"/>
                  <a:ext cx="129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E6CF163-F884-2076-4FFD-91CB14B92FEA}"/>
                    </a:ext>
                  </a:extLst>
                </p14:cNvPr>
                <p14:cNvContentPartPr/>
                <p14:nvPr/>
              </p14:nvContentPartPr>
              <p14:xfrm>
                <a:off x="8089288" y="6353302"/>
                <a:ext cx="119520" cy="943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E6CF163-F884-2076-4FFD-91CB14B92FE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071648" y="6335302"/>
                  <a:ext cx="15516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A66A83C-C638-2EAC-0E1E-18E44475982C}"/>
                  </a:ext>
                </a:extLst>
              </p14:cNvPr>
              <p14:cNvContentPartPr/>
              <p14:nvPr/>
            </p14:nvContentPartPr>
            <p14:xfrm>
              <a:off x="3004648" y="2472502"/>
              <a:ext cx="360" cy="3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A66A83C-C638-2EAC-0E1E-18E44475982C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2986648" y="24545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A6F5A8C7-8271-5286-371E-C2DEDFAC69EC}"/>
                  </a:ext>
                </a:extLst>
              </p14:cNvPr>
              <p14:cNvContentPartPr/>
              <p14:nvPr/>
            </p14:nvContentPartPr>
            <p14:xfrm>
              <a:off x="10487248" y="4970902"/>
              <a:ext cx="408600" cy="6274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A6F5A8C7-8271-5286-371E-C2DEDFAC69EC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10469248" y="4952902"/>
                <a:ext cx="44424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A0B26-2F56-7104-5291-7B9345C9639C}"/>
              </a:ext>
            </a:extLst>
          </p:cNvPr>
          <p:cNvGrpSpPr/>
          <p:nvPr/>
        </p:nvGrpSpPr>
        <p:grpSpPr>
          <a:xfrm>
            <a:off x="1678768" y="1527862"/>
            <a:ext cx="2441160" cy="1188000"/>
            <a:chOff x="1678768" y="1527862"/>
            <a:chExt cx="2441160" cy="11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7B3F22A-CE65-9473-4F6F-C6F5BD951BD7}"/>
                    </a:ext>
                  </a:extLst>
                </p14:cNvPr>
                <p14:cNvContentPartPr/>
                <p14:nvPr/>
              </p14:nvContentPartPr>
              <p14:xfrm>
                <a:off x="3989968" y="2542070"/>
                <a:ext cx="77400" cy="10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7B3F22A-CE65-9473-4F6F-C6F5BD951BD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971968" y="2524070"/>
                  <a:ext cx="113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EB6079-E25E-564E-019A-83DEBB8E0701}"/>
                    </a:ext>
                  </a:extLst>
                </p14:cNvPr>
                <p14:cNvContentPartPr/>
                <p14:nvPr/>
              </p14:nvContentPartPr>
              <p14:xfrm>
                <a:off x="4003288" y="2594990"/>
                <a:ext cx="116640" cy="2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EB6079-E25E-564E-019A-83DEBB8E070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985648" y="2576990"/>
                  <a:ext cx="152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3F3392D-F8F9-24B6-EB87-68961C2FC174}"/>
                    </a:ext>
                  </a:extLst>
                </p14:cNvPr>
                <p14:cNvContentPartPr/>
                <p14:nvPr/>
              </p14:nvContentPartPr>
              <p14:xfrm>
                <a:off x="3953248" y="2592470"/>
                <a:ext cx="70200" cy="12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3F3392D-F8F9-24B6-EB87-68961C2FC17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935608" y="2574470"/>
                  <a:ext cx="105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03443DC-BF98-268B-1863-94AA292835F1}"/>
                    </a:ext>
                  </a:extLst>
                </p14:cNvPr>
                <p14:cNvContentPartPr/>
                <p14:nvPr/>
              </p14:nvContentPartPr>
              <p14:xfrm>
                <a:off x="3978448" y="2612270"/>
                <a:ext cx="80640" cy="25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03443DC-BF98-268B-1863-94AA292835F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960808" y="2594270"/>
                  <a:ext cx="116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E783E17-44BA-C591-F180-954064F867D3}"/>
                    </a:ext>
                  </a:extLst>
                </p14:cNvPr>
                <p14:cNvContentPartPr/>
                <p14:nvPr/>
              </p14:nvContentPartPr>
              <p14:xfrm>
                <a:off x="3285448" y="2291870"/>
                <a:ext cx="124920" cy="185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E783E17-44BA-C591-F180-954064F867D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267808" y="2274230"/>
                  <a:ext cx="160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D78D480-194F-5E3B-F0E2-767E4A066F0F}"/>
                    </a:ext>
                  </a:extLst>
                </p14:cNvPr>
                <p14:cNvContentPartPr/>
                <p14:nvPr/>
              </p14:nvContentPartPr>
              <p14:xfrm>
                <a:off x="3283648" y="2353790"/>
                <a:ext cx="160920" cy="115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D78D480-194F-5E3B-F0E2-767E4A066F0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266008" y="2336150"/>
                  <a:ext cx="196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FB2B07A-1F6A-960D-09FF-61D445BD2A9C}"/>
                    </a:ext>
                  </a:extLst>
                </p14:cNvPr>
                <p14:cNvContentPartPr/>
                <p14:nvPr/>
              </p14:nvContentPartPr>
              <p14:xfrm>
                <a:off x="3419368" y="2163350"/>
                <a:ext cx="86400" cy="239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FB2B07A-1F6A-960D-09FF-61D445BD2A9C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401368" y="2145350"/>
                  <a:ext cx="122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AFFC9F6-59B7-44DD-6755-99F72073D931}"/>
                    </a:ext>
                  </a:extLst>
                </p14:cNvPr>
                <p14:cNvContentPartPr/>
                <p14:nvPr/>
              </p14:nvContentPartPr>
              <p14:xfrm>
                <a:off x="3461488" y="2337590"/>
                <a:ext cx="132120" cy="95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AFFC9F6-59B7-44DD-6755-99F72073D93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443848" y="2319590"/>
                  <a:ext cx="167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26ECC09-3339-7128-626B-78022A157775}"/>
                    </a:ext>
                  </a:extLst>
                </p14:cNvPr>
                <p14:cNvContentPartPr/>
                <p14:nvPr/>
              </p14:nvContentPartPr>
              <p14:xfrm>
                <a:off x="3367888" y="2525870"/>
                <a:ext cx="35280" cy="5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26ECC09-3339-7128-626B-78022A15777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349888" y="2507870"/>
                  <a:ext cx="70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D6F61E1-1799-7082-24E4-6E2249CFFDC6}"/>
                    </a:ext>
                  </a:extLst>
                </p14:cNvPr>
                <p14:cNvContentPartPr/>
                <p14:nvPr/>
              </p14:nvContentPartPr>
              <p14:xfrm>
                <a:off x="3357088" y="2554670"/>
                <a:ext cx="97200" cy="11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D6F61E1-1799-7082-24E4-6E2249CFFDC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339088" y="2537030"/>
                  <a:ext cx="132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87D4C5E-DD65-C082-07CB-AE9E5F7A172E}"/>
                    </a:ext>
                  </a:extLst>
                </p14:cNvPr>
                <p14:cNvContentPartPr/>
                <p14:nvPr/>
              </p14:nvContentPartPr>
              <p14:xfrm>
                <a:off x="3527728" y="2550710"/>
                <a:ext cx="34920" cy="5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87D4C5E-DD65-C082-07CB-AE9E5F7A172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510088" y="2532710"/>
                  <a:ext cx="70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584F806-B30B-E0FA-771D-0F4F60816BAB}"/>
                    </a:ext>
                  </a:extLst>
                </p14:cNvPr>
                <p14:cNvContentPartPr/>
                <p14:nvPr/>
              </p14:nvContentPartPr>
              <p14:xfrm>
                <a:off x="2209048" y="2058950"/>
                <a:ext cx="486360" cy="576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584F806-B30B-E0FA-771D-0F4F60816BA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191408" y="2041310"/>
                  <a:ext cx="5220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D7FAF37-03BC-D800-7E69-A22DEDF84769}"/>
                    </a:ext>
                  </a:extLst>
                </p14:cNvPr>
                <p14:cNvContentPartPr/>
                <p14:nvPr/>
              </p14:nvContentPartPr>
              <p14:xfrm>
                <a:off x="1678768" y="2071190"/>
                <a:ext cx="443520" cy="530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D7FAF37-03BC-D800-7E69-A22DEDF8476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660768" y="2053550"/>
                  <a:ext cx="4791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340D3A-24FD-243E-1171-C97ECA3F64F0}"/>
                    </a:ext>
                  </a:extLst>
                </p14:cNvPr>
                <p14:cNvContentPartPr/>
                <p14:nvPr/>
              </p14:nvContentPartPr>
              <p14:xfrm>
                <a:off x="2438728" y="2529830"/>
                <a:ext cx="81000" cy="39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340D3A-24FD-243E-1171-C97ECA3F64F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420728" y="2511830"/>
                  <a:ext cx="116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9753537-8CEC-7ECA-0BF6-2BF886371ABA}"/>
                    </a:ext>
                  </a:extLst>
                </p14:cNvPr>
                <p14:cNvContentPartPr/>
                <p14:nvPr/>
              </p14:nvContentPartPr>
              <p14:xfrm>
                <a:off x="2439448" y="2601470"/>
                <a:ext cx="95400" cy="25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9753537-8CEC-7ECA-0BF6-2BF886371ABA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421808" y="2583830"/>
                  <a:ext cx="131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A16EB8E-846A-E94F-8FB6-25191EEFE790}"/>
                    </a:ext>
                  </a:extLst>
                </p14:cNvPr>
                <p14:cNvContentPartPr/>
                <p14:nvPr/>
              </p14:nvContentPartPr>
              <p14:xfrm>
                <a:off x="2432968" y="2473670"/>
                <a:ext cx="135000" cy="45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A16EB8E-846A-E94F-8FB6-25191EEFE79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414968" y="2455670"/>
                  <a:ext cx="170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B4AA95C-D5AB-E636-1A78-D68BD78A5ED0}"/>
                    </a:ext>
                  </a:extLst>
                </p14:cNvPr>
                <p14:cNvContentPartPr/>
                <p14:nvPr/>
              </p14:nvContentPartPr>
              <p14:xfrm>
                <a:off x="2446648" y="2503550"/>
                <a:ext cx="91080" cy="20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B4AA95C-D5AB-E636-1A78-D68BD78A5ED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29008" y="2485910"/>
                  <a:ext cx="126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A91D287-7651-BF1D-1E17-B7DE05C30179}"/>
                    </a:ext>
                  </a:extLst>
                </p14:cNvPr>
                <p14:cNvContentPartPr/>
                <p14:nvPr/>
              </p14:nvContentPartPr>
              <p14:xfrm>
                <a:off x="2909968" y="2567270"/>
                <a:ext cx="5040" cy="6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A91D287-7651-BF1D-1E17-B7DE05C3017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891968" y="2549630"/>
                  <a:ext cx="40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92FCD23-08F7-81E5-15F8-3BE7B2C19050}"/>
                    </a:ext>
                  </a:extLst>
                </p14:cNvPr>
                <p14:cNvContentPartPr/>
                <p14:nvPr/>
              </p14:nvContentPartPr>
              <p14:xfrm>
                <a:off x="2122648" y="2630270"/>
                <a:ext cx="360" cy="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92FCD23-08F7-81E5-15F8-3BE7B2C1905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105008" y="26122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57B1C0B-ABAE-4C51-121B-67D798DD0FEA}"/>
                    </a:ext>
                  </a:extLst>
                </p14:cNvPr>
                <p14:cNvContentPartPr/>
                <p14:nvPr/>
              </p14:nvContentPartPr>
              <p14:xfrm>
                <a:off x="1701088" y="1575830"/>
                <a:ext cx="455040" cy="506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57B1C0B-ABAE-4C51-121B-67D798DD0FE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683088" y="1558190"/>
                  <a:ext cx="4906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597CB39-CC44-AAF1-FDCA-B2F8F92C67E1}"/>
                    </a:ext>
                  </a:extLst>
                </p14:cNvPr>
                <p14:cNvContentPartPr/>
                <p14:nvPr/>
              </p14:nvContentPartPr>
              <p14:xfrm>
                <a:off x="2242168" y="1580150"/>
                <a:ext cx="294120" cy="410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597CB39-CC44-AAF1-FDCA-B2F8F92C67E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224168" y="1562510"/>
                  <a:ext cx="3297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0FEB81F-7B0A-583B-B47B-A8D0A8A955B6}"/>
                    </a:ext>
                  </a:extLst>
                </p14:cNvPr>
                <p14:cNvContentPartPr/>
                <p14:nvPr/>
              </p14:nvContentPartPr>
              <p14:xfrm>
                <a:off x="2737888" y="1539830"/>
                <a:ext cx="324360" cy="395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0FEB81F-7B0A-583B-B47B-A8D0A8A955B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720248" y="1522190"/>
                  <a:ext cx="3600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15BC6F7-E12E-D420-51BE-0C09A388B30B}"/>
                    </a:ext>
                  </a:extLst>
                </p14:cNvPr>
                <p14:cNvContentPartPr/>
                <p14:nvPr/>
              </p14:nvContentPartPr>
              <p14:xfrm>
                <a:off x="2894128" y="2541350"/>
                <a:ext cx="120240" cy="37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15BC6F7-E12E-D420-51BE-0C09A388B30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876128" y="2523710"/>
                  <a:ext cx="155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16E7D1D-A9B7-B971-5D09-19DE1A684B2C}"/>
                    </a:ext>
                  </a:extLst>
                </p14:cNvPr>
                <p14:cNvContentPartPr/>
                <p14:nvPr/>
              </p14:nvContentPartPr>
              <p14:xfrm>
                <a:off x="2906368" y="2620550"/>
                <a:ext cx="93600" cy="28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16E7D1D-A9B7-B971-5D09-19DE1A684B2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888368" y="2602550"/>
                  <a:ext cx="129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A425A3F-B4D7-501A-7FAD-C1C33C161A9C}"/>
                    </a:ext>
                  </a:extLst>
                </p14:cNvPr>
                <p14:cNvContentPartPr/>
                <p14:nvPr/>
              </p14:nvContentPartPr>
              <p14:xfrm>
                <a:off x="2964328" y="2549630"/>
                <a:ext cx="76680" cy="39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A425A3F-B4D7-501A-7FAD-C1C33C161A9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946688" y="2531630"/>
                  <a:ext cx="112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12C14E0-84A9-1E1B-61ED-82B57CFABB49}"/>
                    </a:ext>
                  </a:extLst>
                </p14:cNvPr>
                <p14:cNvContentPartPr/>
                <p14:nvPr/>
              </p14:nvContentPartPr>
              <p14:xfrm>
                <a:off x="2906728" y="2582030"/>
                <a:ext cx="110520" cy="22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12C14E0-84A9-1E1B-61ED-82B57CFABB4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889088" y="2564390"/>
                  <a:ext cx="146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79C15C3-CC75-E21D-2271-C159398231DB}"/>
                    </a:ext>
                  </a:extLst>
                </p14:cNvPr>
                <p14:cNvContentPartPr/>
                <p14:nvPr/>
              </p14:nvContentPartPr>
              <p14:xfrm>
                <a:off x="2694328" y="2051302"/>
                <a:ext cx="472320" cy="6645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79C15C3-CC75-E21D-2271-C159398231D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676328" y="2033302"/>
                  <a:ext cx="50796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F5A6522-5669-BB9D-589E-67140DD7012E}"/>
                    </a:ext>
                  </a:extLst>
                </p14:cNvPr>
                <p14:cNvContentPartPr/>
                <p14:nvPr/>
              </p14:nvContentPartPr>
              <p14:xfrm>
                <a:off x="3237568" y="2032942"/>
                <a:ext cx="513360" cy="6127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F5A6522-5669-BB9D-589E-67140DD7012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219568" y="2014942"/>
                  <a:ext cx="5490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1EB699E-546E-8EFA-5D07-90A4F8818E1F}"/>
                    </a:ext>
                  </a:extLst>
                </p14:cNvPr>
                <p14:cNvContentPartPr/>
                <p14:nvPr/>
              </p14:nvContentPartPr>
              <p14:xfrm>
                <a:off x="3208408" y="1527862"/>
                <a:ext cx="552960" cy="4802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1EB699E-546E-8EFA-5D07-90A4F8818E1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190408" y="1509862"/>
                  <a:ext cx="5886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E669AD3-7616-625D-467B-E966F3DAACBC}"/>
                    </a:ext>
                  </a:extLst>
                </p14:cNvPr>
                <p14:cNvContentPartPr/>
                <p14:nvPr/>
              </p14:nvContentPartPr>
              <p14:xfrm>
                <a:off x="2966848" y="1903342"/>
                <a:ext cx="360" cy="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E669AD3-7616-625D-467B-E966F3DAACB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949208" y="188534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F03395F-FE3E-6735-DCFF-3A899EE97794}"/>
                    </a:ext>
                  </a:extLst>
                </p14:cNvPr>
                <p14:cNvContentPartPr/>
                <p14:nvPr/>
              </p14:nvContentPartPr>
              <p14:xfrm>
                <a:off x="3106888" y="2453782"/>
                <a:ext cx="360" cy="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F03395F-FE3E-6735-DCFF-3A899EE9779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088888" y="243614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FF724A2B-5E14-3DC3-ABF2-80782C3CED10}"/>
                  </a:ext>
                </a:extLst>
              </p14:cNvPr>
              <p14:cNvContentPartPr/>
              <p14:nvPr/>
            </p14:nvContentPartPr>
            <p14:xfrm>
              <a:off x="10608568" y="5686222"/>
              <a:ext cx="347040" cy="4485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FF724A2B-5E14-3DC3-ABF2-80782C3CED10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0590928" y="5668582"/>
                <a:ext cx="382680" cy="48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E3DC21C-C86D-4FCF-EEEF-F86590838FDD}"/>
              </a:ext>
            </a:extLst>
          </p:cNvPr>
          <p:cNvGrpSpPr/>
          <p:nvPr/>
        </p:nvGrpSpPr>
        <p:grpSpPr>
          <a:xfrm>
            <a:off x="9926008" y="3034102"/>
            <a:ext cx="1915560" cy="3490920"/>
            <a:chOff x="9926008" y="3034102"/>
            <a:chExt cx="1915560" cy="34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B2035D8-5AA4-BA5F-C68F-03C9C409B633}"/>
                    </a:ext>
                  </a:extLst>
                </p14:cNvPr>
                <p14:cNvContentPartPr/>
                <p14:nvPr/>
              </p14:nvContentPartPr>
              <p14:xfrm>
                <a:off x="10338208" y="4438102"/>
                <a:ext cx="135360" cy="3535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B2035D8-5AA4-BA5F-C68F-03C9C409B63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320568" y="4420462"/>
                  <a:ext cx="1710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ED5B247-3093-026E-C1CE-3C33AA07EC7F}"/>
                    </a:ext>
                  </a:extLst>
                </p14:cNvPr>
                <p14:cNvContentPartPr/>
                <p14:nvPr/>
              </p14:nvContentPartPr>
              <p14:xfrm>
                <a:off x="10347568" y="4752742"/>
                <a:ext cx="325440" cy="136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ED5B247-3093-026E-C1CE-3C33AA07EC7F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329928" y="4734742"/>
                  <a:ext cx="361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040D4EF-2D54-568F-A392-0D0D5AAFA3B7}"/>
                    </a:ext>
                  </a:extLst>
                </p14:cNvPr>
                <p14:cNvContentPartPr/>
                <p14:nvPr/>
              </p14:nvContentPartPr>
              <p14:xfrm>
                <a:off x="11010328" y="5513062"/>
                <a:ext cx="316800" cy="6544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040D4EF-2D54-568F-A392-0D0D5AAFA3B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992328" y="5495422"/>
                  <a:ext cx="35244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F4B38A0-8F3C-5580-60D9-F00A9F336EB3}"/>
                    </a:ext>
                  </a:extLst>
                </p14:cNvPr>
                <p14:cNvContentPartPr/>
                <p14:nvPr/>
              </p14:nvContentPartPr>
              <p14:xfrm>
                <a:off x="10142368" y="3569782"/>
                <a:ext cx="192960" cy="5342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F4B38A0-8F3C-5580-60D9-F00A9F336EB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124368" y="3551782"/>
                  <a:ext cx="2286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0E3A2ED-5C6D-B7CD-6818-FD3FA3EDF50C}"/>
                    </a:ext>
                  </a:extLst>
                </p14:cNvPr>
                <p14:cNvContentPartPr/>
                <p14:nvPr/>
              </p14:nvContentPartPr>
              <p14:xfrm>
                <a:off x="10048768" y="4042822"/>
                <a:ext cx="456480" cy="1933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0E3A2ED-5C6D-B7CD-6818-FD3FA3EDF50C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030768" y="4025182"/>
                  <a:ext cx="492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9BBAA95-05BB-C911-31D2-311110C000AB}"/>
                    </a:ext>
                  </a:extLst>
                </p14:cNvPr>
                <p14:cNvContentPartPr/>
                <p14:nvPr/>
              </p14:nvContentPartPr>
              <p14:xfrm>
                <a:off x="10485448" y="3246862"/>
                <a:ext cx="227520" cy="3150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9BBAA95-05BB-C911-31D2-311110C000AB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467448" y="3229222"/>
                  <a:ext cx="2631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C1240F5-D27A-9FBD-5AA2-11B44E5C6090}"/>
                    </a:ext>
                  </a:extLst>
                </p14:cNvPr>
                <p14:cNvContentPartPr/>
                <p14:nvPr/>
              </p14:nvContentPartPr>
              <p14:xfrm>
                <a:off x="10625848" y="3573382"/>
                <a:ext cx="356400" cy="5608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C1240F5-D27A-9FBD-5AA2-11B44E5C6090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608208" y="3555742"/>
                  <a:ext cx="3920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EF2D3CF-F347-EEE0-2C26-80323ADAD1BC}"/>
                    </a:ext>
                  </a:extLst>
                </p14:cNvPr>
                <p14:cNvContentPartPr/>
                <p14:nvPr/>
              </p14:nvContentPartPr>
              <p14:xfrm>
                <a:off x="10916728" y="4371502"/>
                <a:ext cx="117000" cy="3106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EF2D3CF-F347-EEE0-2C26-80323ADAD1B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898728" y="4353862"/>
                  <a:ext cx="152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7588F54-9780-1DE6-756A-9792E5D837E2}"/>
                    </a:ext>
                  </a:extLst>
                </p14:cNvPr>
                <p14:cNvContentPartPr/>
                <p14:nvPr/>
              </p14:nvContentPartPr>
              <p14:xfrm>
                <a:off x="10888648" y="4434862"/>
                <a:ext cx="264600" cy="1843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7588F54-9780-1DE6-756A-9792E5D837E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870648" y="4417222"/>
                  <a:ext cx="300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A3F7346-C10A-4967-D58E-39984328D804}"/>
                    </a:ext>
                  </a:extLst>
                </p14:cNvPr>
                <p14:cNvContentPartPr/>
                <p14:nvPr/>
              </p14:nvContentPartPr>
              <p14:xfrm>
                <a:off x="11093848" y="4823662"/>
                <a:ext cx="122040" cy="2883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A3F7346-C10A-4967-D58E-39984328D80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076208" y="4806022"/>
                  <a:ext cx="157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8E69F4C-01F3-5A3A-71A7-A5D999B58F9D}"/>
                    </a:ext>
                  </a:extLst>
                </p14:cNvPr>
                <p14:cNvContentPartPr/>
                <p14:nvPr/>
              </p14:nvContentPartPr>
              <p14:xfrm>
                <a:off x="11226328" y="4582822"/>
                <a:ext cx="251640" cy="3758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8E69F4C-01F3-5A3A-71A7-A5D999B58F9D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208328" y="4564822"/>
                  <a:ext cx="2872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C859E95-BEFF-C6A6-14F9-20E2DD168D2C}"/>
                    </a:ext>
                  </a:extLst>
                </p14:cNvPr>
                <p14:cNvContentPartPr/>
                <p14:nvPr/>
              </p14:nvContentPartPr>
              <p14:xfrm>
                <a:off x="9926008" y="3034102"/>
                <a:ext cx="1915560" cy="34909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C859E95-BEFF-C6A6-14F9-20E2DD168D2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908008" y="3016102"/>
                  <a:ext cx="1951200" cy="352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1BCE041-237F-C6CC-4C40-DFED92A58406}"/>
                  </a:ext>
                </a:extLst>
              </p14:cNvPr>
              <p14:cNvContentPartPr/>
              <p14:nvPr/>
            </p14:nvContentPartPr>
            <p14:xfrm>
              <a:off x="7800208" y="2918542"/>
              <a:ext cx="235440" cy="590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1BCE041-237F-C6CC-4C40-DFED92A58406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782208" y="2900542"/>
                <a:ext cx="27108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EAD135C-53A6-9B1E-4DE6-46E9B41412DF}"/>
              </a:ext>
            </a:extLst>
          </p:cNvPr>
          <p:cNvGrpSpPr/>
          <p:nvPr/>
        </p:nvGrpSpPr>
        <p:grpSpPr>
          <a:xfrm>
            <a:off x="8556208" y="2883262"/>
            <a:ext cx="797040" cy="39600"/>
            <a:chOff x="8556208" y="2883262"/>
            <a:chExt cx="797040" cy="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5BBBBC8-8FAF-2453-4050-A049B3BBD71A}"/>
                    </a:ext>
                  </a:extLst>
                </p14:cNvPr>
                <p14:cNvContentPartPr/>
                <p14:nvPr/>
              </p14:nvContentPartPr>
              <p14:xfrm>
                <a:off x="8556208" y="2901622"/>
                <a:ext cx="266400" cy="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5BBBBC8-8FAF-2453-4050-A049B3BBD71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538208" y="2883982"/>
                  <a:ext cx="302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5D4C7A1-590F-419A-1D76-AB6A7ED98870}"/>
                    </a:ext>
                  </a:extLst>
                </p14:cNvPr>
                <p14:cNvContentPartPr/>
                <p14:nvPr/>
              </p14:nvContentPartPr>
              <p14:xfrm>
                <a:off x="9050848" y="2883262"/>
                <a:ext cx="302400" cy="396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5D4C7A1-590F-419A-1D76-AB6A7ED9887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032848" y="2865262"/>
                  <a:ext cx="3380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650A8C5-74A0-7261-F222-E60E5959AC3D}"/>
                  </a:ext>
                </a:extLst>
              </p14:cNvPr>
              <p14:cNvContentPartPr/>
              <p14:nvPr/>
            </p14:nvContentPartPr>
            <p14:xfrm>
              <a:off x="9712888" y="2836462"/>
              <a:ext cx="244800" cy="3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650A8C5-74A0-7261-F222-E60E5959AC3D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9694888" y="2818822"/>
                <a:ext cx="28044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22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861D-E1D5-D621-8272-AE9DA3878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Index Search and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0D4E-C492-CAAC-DDCF-F23D026EF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2: Dealing with negative numbers</a:t>
            </a:r>
          </a:p>
        </p:txBody>
      </p:sp>
    </p:spTree>
    <p:extLst>
      <p:ext uri="{BB962C8B-B14F-4D97-AF65-F5344CB8AC3E}">
        <p14:creationId xmlns:p14="http://schemas.microsoft.com/office/powerpoint/2010/main" val="97749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FCEA-B61B-0428-8C28-22FFA452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F7AC-A62B-1F5B-0917-32C5A576D9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02355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Given an array/linked list: A</a:t>
            </a:r>
          </a:p>
          <a:p>
            <a:r>
              <a:rPr lang="en-US" sz="2400" dirty="0"/>
              <a:t>Step 1: find the max and min value: max, min</a:t>
            </a:r>
          </a:p>
          <a:p>
            <a:r>
              <a:rPr lang="en-US" sz="2400" dirty="0"/>
              <a:t>Step 2: If min &lt; 0, we have negative numbers</a:t>
            </a:r>
          </a:p>
          <a:p>
            <a:r>
              <a:rPr lang="en-US" sz="2400" dirty="0"/>
              <a:t>Step 3: Make min positive: m = -1 * min</a:t>
            </a:r>
          </a:p>
          <a:p>
            <a:r>
              <a:rPr lang="en-US" sz="2400" dirty="0"/>
              <a:t>Step 4: Create an auxiliary array, AUX, of length max + m + 1 and initial values are 0</a:t>
            </a:r>
          </a:p>
          <a:p>
            <a:pPr marL="0" indent="0">
              <a:buNone/>
            </a:pPr>
            <a:r>
              <a:rPr lang="en-US" sz="2400" dirty="0"/>
              <a:t>~ </a:t>
            </a:r>
            <a:r>
              <a:rPr lang="en-US" sz="2400" i="1" dirty="0"/>
              <a:t>the idea is add m to the elements of A and use the updated value as the index numbers of AUX and then increase the elements of AUX by 1</a:t>
            </a:r>
          </a:p>
          <a:p>
            <a:r>
              <a:rPr lang="en-US" sz="2400" dirty="0"/>
              <a:t>Step 3: For each element, e, of A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newVal</a:t>
            </a:r>
            <a:r>
              <a:rPr lang="en-US" sz="2000" dirty="0"/>
              <a:t> = e + m</a:t>
            </a:r>
          </a:p>
          <a:p>
            <a:pPr marL="0" indent="0">
              <a:buNone/>
            </a:pPr>
            <a:r>
              <a:rPr lang="en-US" sz="2400" dirty="0"/>
              <a:t>		AUX[</a:t>
            </a:r>
            <a:r>
              <a:rPr lang="en-US" sz="2400" dirty="0" err="1"/>
              <a:t>newVal</a:t>
            </a:r>
            <a:r>
              <a:rPr lang="en-US" sz="2400" dirty="0"/>
              <a:t>] = AUX[</a:t>
            </a:r>
            <a:r>
              <a:rPr lang="en-US" sz="2400" dirty="0" err="1"/>
              <a:t>newVal</a:t>
            </a:r>
            <a:r>
              <a:rPr lang="en-US" sz="2400" dirty="0"/>
              <a:t>] + 1</a:t>
            </a:r>
          </a:p>
          <a:p>
            <a:endParaRPr lang="en-US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DFFA5D-B1F9-47A5-BA02-4A26D5A75AE2}"/>
              </a:ext>
            </a:extLst>
          </p:cNvPr>
          <p:cNvGrpSpPr/>
          <p:nvPr/>
        </p:nvGrpSpPr>
        <p:grpSpPr>
          <a:xfrm>
            <a:off x="4576297" y="332396"/>
            <a:ext cx="6168240" cy="1352520"/>
            <a:chOff x="4576297" y="332396"/>
            <a:chExt cx="6168240" cy="13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F413C59-0CA5-6D65-D8A9-A48EF4B349B5}"/>
                    </a:ext>
                  </a:extLst>
                </p14:cNvPr>
                <p14:cNvContentPartPr/>
                <p14:nvPr/>
              </p14:nvContentPartPr>
              <p14:xfrm>
                <a:off x="5204497" y="1106756"/>
                <a:ext cx="72360" cy="56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F413C59-0CA5-6D65-D8A9-A48EF4B349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86857" y="1089116"/>
                  <a:ext cx="1080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1E37F3-BB70-0262-90B9-7EDCB1A3B5CD}"/>
                    </a:ext>
                  </a:extLst>
                </p14:cNvPr>
                <p14:cNvContentPartPr/>
                <p14:nvPr/>
              </p14:nvContentPartPr>
              <p14:xfrm>
                <a:off x="5216377" y="681956"/>
                <a:ext cx="5454360" cy="695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1E37F3-BB70-0262-90B9-7EDCB1A3B5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8737" y="663956"/>
                  <a:ext cx="54900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0F6993-6145-33E2-A3A7-4959F617D427}"/>
                    </a:ext>
                  </a:extLst>
                </p14:cNvPr>
                <p14:cNvContentPartPr/>
                <p14:nvPr/>
              </p14:nvContentPartPr>
              <p14:xfrm>
                <a:off x="5160577" y="1336796"/>
                <a:ext cx="5583960" cy="348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0F6993-6145-33E2-A3A7-4959F617D4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2937" y="1319156"/>
                  <a:ext cx="5619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37D17D-4D62-EEE2-B435-C2F47572B2EC}"/>
                    </a:ext>
                  </a:extLst>
                </p14:cNvPr>
                <p14:cNvContentPartPr/>
                <p14:nvPr/>
              </p14:nvContentPartPr>
              <p14:xfrm>
                <a:off x="5922337" y="1022516"/>
                <a:ext cx="38520" cy="64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37D17D-4D62-EEE2-B435-C2F47572B2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4697" y="1004516"/>
                  <a:ext cx="7416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BD9D21-0FC3-046A-C667-50761A9788C7}"/>
                    </a:ext>
                  </a:extLst>
                </p14:cNvPr>
                <p14:cNvContentPartPr/>
                <p14:nvPr/>
              </p14:nvContentPartPr>
              <p14:xfrm>
                <a:off x="6678697" y="986516"/>
                <a:ext cx="21600" cy="539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BD9D21-0FC3-046A-C667-50761A9788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61057" y="968516"/>
                  <a:ext cx="572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5D553E-97AE-AA34-80EE-341782D50628}"/>
                    </a:ext>
                  </a:extLst>
                </p14:cNvPr>
                <p14:cNvContentPartPr/>
                <p14:nvPr/>
              </p14:nvContentPartPr>
              <p14:xfrm>
                <a:off x="7444057" y="909476"/>
                <a:ext cx="32040" cy="582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5D553E-97AE-AA34-80EE-341782D506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417" y="891836"/>
                  <a:ext cx="676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7209EE-B5C8-12C4-4197-21E0A3421602}"/>
                    </a:ext>
                  </a:extLst>
                </p14:cNvPr>
                <p14:cNvContentPartPr/>
                <p14:nvPr/>
              </p14:nvContentPartPr>
              <p14:xfrm>
                <a:off x="8055697" y="766196"/>
                <a:ext cx="87480" cy="63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7209EE-B5C8-12C4-4197-21E0A34216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37697" y="748196"/>
                  <a:ext cx="12312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2191F0-538A-2DDE-3064-FA5C3D1FF024}"/>
                    </a:ext>
                  </a:extLst>
                </p14:cNvPr>
                <p14:cNvContentPartPr/>
                <p14:nvPr/>
              </p14:nvContentPartPr>
              <p14:xfrm>
                <a:off x="8769217" y="773396"/>
                <a:ext cx="129240" cy="68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2191F0-538A-2DDE-3064-FA5C3D1FF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51577" y="755756"/>
                  <a:ext cx="1648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05B34F-66F1-967D-53D7-73B8CF5A7A41}"/>
                    </a:ext>
                  </a:extLst>
                </p14:cNvPr>
                <p14:cNvContentPartPr/>
                <p14:nvPr/>
              </p14:nvContentPartPr>
              <p14:xfrm>
                <a:off x="9375097" y="683756"/>
                <a:ext cx="175320" cy="73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05B34F-66F1-967D-53D7-73B8CF5A7A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7457" y="666116"/>
                  <a:ext cx="2109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C09D23-BBE7-A222-99A6-71D4ABAE22FF}"/>
                    </a:ext>
                  </a:extLst>
                </p14:cNvPr>
                <p14:cNvContentPartPr/>
                <p14:nvPr/>
              </p14:nvContentPartPr>
              <p14:xfrm>
                <a:off x="5480617" y="708956"/>
                <a:ext cx="150120" cy="188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C09D23-BBE7-A222-99A6-71D4ABAE22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2617" y="691316"/>
                  <a:ext cx="185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C0C4DC-743A-41B9-D91A-A63E6F7AA79E}"/>
                    </a:ext>
                  </a:extLst>
                </p14:cNvPr>
                <p14:cNvContentPartPr/>
                <p14:nvPr/>
              </p14:nvContentPartPr>
              <p14:xfrm>
                <a:off x="6170377" y="694556"/>
                <a:ext cx="12960" cy="19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C0C4DC-743A-41B9-D91A-A63E6F7AA7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2377" y="676916"/>
                  <a:ext cx="48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C55DA0-29D3-5424-D300-C83E36FFE551}"/>
                    </a:ext>
                  </a:extLst>
                </p14:cNvPr>
                <p14:cNvContentPartPr/>
                <p14:nvPr/>
              </p14:nvContentPartPr>
              <p14:xfrm>
                <a:off x="6883897" y="474236"/>
                <a:ext cx="330120" cy="255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C55DA0-29D3-5424-D300-C83E36FFE5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5897" y="456236"/>
                  <a:ext cx="365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0C3D2F-03F5-CC92-CACF-681907405DA3}"/>
                    </a:ext>
                  </a:extLst>
                </p14:cNvPr>
                <p14:cNvContentPartPr/>
                <p14:nvPr/>
              </p14:nvContentPartPr>
              <p14:xfrm>
                <a:off x="7636297" y="421316"/>
                <a:ext cx="153720" cy="29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0C3D2F-03F5-CC92-CACF-681907405D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8297" y="403316"/>
                  <a:ext cx="189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1C0C40-C54B-4E1A-DA7E-2CACF6EE218C}"/>
                    </a:ext>
                  </a:extLst>
                </p14:cNvPr>
                <p14:cNvContentPartPr/>
                <p14:nvPr/>
              </p14:nvContentPartPr>
              <p14:xfrm>
                <a:off x="8283217" y="443996"/>
                <a:ext cx="208440" cy="22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1C0C40-C54B-4E1A-DA7E-2CACF6EE21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65577" y="426356"/>
                  <a:ext cx="244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FC003F-4018-97F4-D85F-70B6D9A97553}"/>
                    </a:ext>
                  </a:extLst>
                </p14:cNvPr>
                <p14:cNvContentPartPr/>
                <p14:nvPr/>
              </p14:nvContentPartPr>
              <p14:xfrm>
                <a:off x="9063337" y="332396"/>
                <a:ext cx="248760" cy="26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FC003F-4018-97F4-D85F-70B6D9A975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45697" y="314396"/>
                  <a:ext cx="284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5AE5A2-38D3-B759-3AD6-6A434F50BEB7}"/>
                    </a:ext>
                  </a:extLst>
                </p14:cNvPr>
                <p14:cNvContentPartPr/>
                <p14:nvPr/>
              </p14:nvContentPartPr>
              <p14:xfrm>
                <a:off x="9764977" y="414116"/>
                <a:ext cx="239400" cy="23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5AE5A2-38D3-B759-3AD6-6A434F50BE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47337" y="396116"/>
                  <a:ext cx="275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0E089B-0721-BA1E-D270-D64CCE71854D}"/>
                    </a:ext>
                  </a:extLst>
                </p14:cNvPr>
                <p14:cNvContentPartPr/>
                <p14:nvPr/>
              </p14:nvContentPartPr>
              <p14:xfrm>
                <a:off x="5467657" y="1230596"/>
                <a:ext cx="179280" cy="198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0E089B-0721-BA1E-D270-D64CCE7185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49657" y="1212596"/>
                  <a:ext cx="214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12243E-90DA-A075-28C8-DFCD6FA1564B}"/>
                    </a:ext>
                  </a:extLst>
                </p14:cNvPr>
                <p14:cNvContentPartPr/>
                <p14:nvPr/>
              </p14:nvContentPartPr>
              <p14:xfrm>
                <a:off x="6203137" y="1224836"/>
                <a:ext cx="50040" cy="21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12243E-90DA-A075-28C8-DFCD6FA156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5497" y="1207196"/>
                  <a:ext cx="85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7032E9-E711-E036-E490-173C8E7B45ED}"/>
                    </a:ext>
                  </a:extLst>
                </p14:cNvPr>
                <p14:cNvContentPartPr/>
                <p14:nvPr/>
              </p14:nvContentPartPr>
              <p14:xfrm>
                <a:off x="6852217" y="1228436"/>
                <a:ext cx="136800" cy="1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7032E9-E711-E036-E490-173C8E7B45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4577" y="1210796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C0AA71-C271-EC31-C426-BB3D92C76992}"/>
                    </a:ext>
                  </a:extLst>
                </p14:cNvPr>
                <p14:cNvContentPartPr/>
                <p14:nvPr/>
              </p14:nvContentPartPr>
              <p14:xfrm>
                <a:off x="7056337" y="1089116"/>
                <a:ext cx="172800" cy="23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C0AA71-C271-EC31-C426-BB3D92C769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8337" y="1071116"/>
                  <a:ext cx="208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FC25A7-99B6-8288-4C5C-4C720A61A7C1}"/>
                    </a:ext>
                  </a:extLst>
                </p14:cNvPr>
                <p14:cNvContentPartPr/>
                <p14:nvPr/>
              </p14:nvContentPartPr>
              <p14:xfrm>
                <a:off x="7557097" y="1191716"/>
                <a:ext cx="136800" cy="1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FC25A7-99B6-8288-4C5C-4C720A61A7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39457" y="1174076"/>
                  <a:ext cx="172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DBF06C-4930-CE0A-990B-0EA0F10D2384}"/>
                    </a:ext>
                  </a:extLst>
                </p14:cNvPr>
                <p14:cNvContentPartPr/>
                <p14:nvPr/>
              </p14:nvContentPartPr>
              <p14:xfrm>
                <a:off x="7717297" y="1008836"/>
                <a:ext cx="130680" cy="34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DBF06C-4930-CE0A-990B-0EA0F10D23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99297" y="990836"/>
                  <a:ext cx="166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21CE3B-4E78-FADC-CCB1-0982435EC81A}"/>
                    </a:ext>
                  </a:extLst>
                </p14:cNvPr>
                <p14:cNvContentPartPr/>
                <p14:nvPr/>
              </p14:nvContentPartPr>
              <p14:xfrm>
                <a:off x="8307337" y="1094876"/>
                <a:ext cx="38520" cy="22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21CE3B-4E78-FADC-CCB1-0982435EC8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89697" y="1077236"/>
                  <a:ext cx="74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8E4ECE-C256-E622-E5FB-BE748A17DEC1}"/>
                    </a:ext>
                  </a:extLst>
                </p14:cNvPr>
                <p14:cNvContentPartPr/>
                <p14:nvPr/>
              </p14:nvContentPartPr>
              <p14:xfrm>
                <a:off x="8983057" y="1041236"/>
                <a:ext cx="212760" cy="243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8E4ECE-C256-E622-E5FB-BE748A17DE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65057" y="1023236"/>
                  <a:ext cx="248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650156-4763-B585-D78F-73A4332EC00B}"/>
                    </a:ext>
                  </a:extLst>
                </p14:cNvPr>
                <p14:cNvContentPartPr/>
                <p14:nvPr/>
              </p14:nvContentPartPr>
              <p14:xfrm>
                <a:off x="9653017" y="1015316"/>
                <a:ext cx="217440" cy="226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650156-4763-B585-D78F-73A4332EC0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5017" y="997676"/>
                  <a:ext cx="253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0CBBA5-B8AC-3448-CA19-CEF9DE4D97A3}"/>
                    </a:ext>
                  </a:extLst>
                </p14:cNvPr>
                <p14:cNvContentPartPr/>
                <p14:nvPr/>
              </p14:nvContentPartPr>
              <p14:xfrm>
                <a:off x="4656577" y="1280996"/>
                <a:ext cx="68040" cy="26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90CBBA5-B8AC-3448-CA19-CEF9DE4D97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38577" y="1262996"/>
                  <a:ext cx="103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030F93-9F27-D88E-D630-9F091F4EE2D0}"/>
                    </a:ext>
                  </a:extLst>
                </p14:cNvPr>
                <p14:cNvContentPartPr/>
                <p14:nvPr/>
              </p14:nvContentPartPr>
              <p14:xfrm>
                <a:off x="4680337" y="1279196"/>
                <a:ext cx="149400" cy="27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030F93-9F27-D88E-D630-9F091F4EE2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62337" y="1261556"/>
                  <a:ext cx="185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FBF8A7-BF73-8C76-1702-B37E16DFB735}"/>
                    </a:ext>
                  </a:extLst>
                </p14:cNvPr>
                <p14:cNvContentPartPr/>
                <p14:nvPr/>
              </p14:nvContentPartPr>
              <p14:xfrm>
                <a:off x="4576297" y="1443716"/>
                <a:ext cx="203040" cy="43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FBF8A7-BF73-8C76-1702-B37E16DFB73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58297" y="1425716"/>
                  <a:ext cx="238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357568-E200-8F00-0678-B6DB44B4380F}"/>
                    </a:ext>
                  </a:extLst>
                </p14:cNvPr>
                <p14:cNvContentPartPr/>
                <p14:nvPr/>
              </p14:nvContentPartPr>
              <p14:xfrm>
                <a:off x="4875097" y="1372076"/>
                <a:ext cx="110880" cy="2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357568-E200-8F00-0678-B6DB44B438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57097" y="1354436"/>
                  <a:ext cx="146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6D17A9-97D4-E55D-EE8F-71C13512674E}"/>
                    </a:ext>
                  </a:extLst>
                </p14:cNvPr>
                <p14:cNvContentPartPr/>
                <p14:nvPr/>
              </p14:nvContentPartPr>
              <p14:xfrm>
                <a:off x="4928017" y="1437956"/>
                <a:ext cx="159120" cy="1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6D17A9-97D4-E55D-EE8F-71C1351267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10377" y="1419956"/>
                  <a:ext cx="1947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BECF34-7A05-FEB6-1124-B3579E43841B}"/>
              </a:ext>
            </a:extLst>
          </p:cNvPr>
          <p:cNvGrpSpPr/>
          <p:nvPr/>
        </p:nvGrpSpPr>
        <p:grpSpPr>
          <a:xfrm>
            <a:off x="5184697" y="2568356"/>
            <a:ext cx="113400" cy="64080"/>
            <a:chOff x="5184697" y="2568356"/>
            <a:chExt cx="11340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2B9C1-D58C-612E-3705-5F7AA99661A8}"/>
                    </a:ext>
                  </a:extLst>
                </p14:cNvPr>
                <p14:cNvContentPartPr/>
                <p14:nvPr/>
              </p14:nvContentPartPr>
              <p14:xfrm>
                <a:off x="5214937" y="2568356"/>
                <a:ext cx="83160" cy="7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2B9C1-D58C-612E-3705-5F7AA99661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96937" y="2550356"/>
                  <a:ext cx="118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80760DA-49F0-E78E-041C-15D82261B96E}"/>
                    </a:ext>
                  </a:extLst>
                </p14:cNvPr>
                <p14:cNvContentPartPr/>
                <p14:nvPr/>
              </p14:nvContentPartPr>
              <p14:xfrm>
                <a:off x="5184697" y="2629556"/>
                <a:ext cx="86400" cy="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80760DA-49F0-E78E-041C-15D82261B9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66697" y="2611916"/>
                  <a:ext cx="1220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C635EB-F6E1-5231-F9F0-3A07465DB3CC}"/>
              </a:ext>
            </a:extLst>
          </p:cNvPr>
          <p:cNvGrpSpPr/>
          <p:nvPr/>
        </p:nvGrpSpPr>
        <p:grpSpPr>
          <a:xfrm>
            <a:off x="7146337" y="1685636"/>
            <a:ext cx="1519920" cy="296640"/>
            <a:chOff x="7146337" y="1685636"/>
            <a:chExt cx="151992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112A68-4A19-54C8-4638-5AB656E33E96}"/>
                    </a:ext>
                  </a:extLst>
                </p14:cNvPr>
                <p14:cNvContentPartPr/>
                <p14:nvPr/>
              </p14:nvContentPartPr>
              <p14:xfrm>
                <a:off x="7146337" y="1806236"/>
                <a:ext cx="296280" cy="165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112A68-4A19-54C8-4638-5AB656E33E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28337" y="1788236"/>
                  <a:ext cx="331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E82561-F466-3B1D-6572-76413CE99F12}"/>
                    </a:ext>
                  </a:extLst>
                </p14:cNvPr>
                <p14:cNvContentPartPr/>
                <p14:nvPr/>
              </p14:nvContentPartPr>
              <p14:xfrm>
                <a:off x="7490857" y="1827476"/>
                <a:ext cx="147240" cy="11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E82561-F466-3B1D-6572-76413CE99F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72857" y="1809476"/>
                  <a:ext cx="182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F5751F-F742-4980-FC8F-BAFEA7E30CEF}"/>
                    </a:ext>
                  </a:extLst>
                </p14:cNvPr>
                <p14:cNvContentPartPr/>
                <p14:nvPr/>
              </p14:nvContentPartPr>
              <p14:xfrm>
                <a:off x="7742497" y="1812716"/>
                <a:ext cx="97200" cy="169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F5751F-F742-4980-FC8F-BAFEA7E30C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24857" y="1794716"/>
                  <a:ext cx="132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3B5434-BC63-6D8F-C4E0-8796E5DBFC9A}"/>
                    </a:ext>
                  </a:extLst>
                </p14:cNvPr>
                <p14:cNvContentPartPr/>
                <p14:nvPr/>
              </p14:nvContentPartPr>
              <p14:xfrm>
                <a:off x="7701457" y="1866356"/>
                <a:ext cx="212400" cy="115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3B5434-BC63-6D8F-C4E0-8796E5DBFC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83457" y="1848356"/>
                  <a:ext cx="248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52D70D-1FBD-AB7E-9D5F-F5025D42EC1C}"/>
                    </a:ext>
                  </a:extLst>
                </p14:cNvPr>
                <p14:cNvContentPartPr/>
                <p14:nvPr/>
              </p14:nvContentPartPr>
              <p14:xfrm>
                <a:off x="8117257" y="1792556"/>
                <a:ext cx="127080" cy="1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52D70D-1FBD-AB7E-9D5F-F5025D42EC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99617" y="1774556"/>
                  <a:ext cx="162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E2DBE4-F8E4-02A0-5682-9B4DB205D712}"/>
                    </a:ext>
                  </a:extLst>
                </p14:cNvPr>
                <p14:cNvContentPartPr/>
                <p14:nvPr/>
              </p14:nvContentPartPr>
              <p14:xfrm>
                <a:off x="8123377" y="1850516"/>
                <a:ext cx="12024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E2DBE4-F8E4-02A0-5682-9B4DB205D71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05377" y="1832516"/>
                  <a:ext cx="155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4DD61E-CDE4-6730-3B4A-E4C8A6091258}"/>
                    </a:ext>
                  </a:extLst>
                </p14:cNvPr>
                <p14:cNvContentPartPr/>
                <p14:nvPr/>
              </p14:nvContentPartPr>
              <p14:xfrm>
                <a:off x="8553937" y="1685636"/>
                <a:ext cx="112320" cy="18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4DD61E-CDE4-6730-3B4A-E4C8A60912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35937" y="1667636"/>
                  <a:ext cx="147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DF1F4F-FE76-E8A1-84E2-0FA2ADC47332}"/>
                    </a:ext>
                  </a:extLst>
                </p14:cNvPr>
                <p14:cNvContentPartPr/>
                <p14:nvPr/>
              </p14:nvContentPartPr>
              <p14:xfrm>
                <a:off x="8442697" y="1708676"/>
                <a:ext cx="151560" cy="224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DF1F4F-FE76-E8A1-84E2-0FA2ADC4733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25057" y="1690676"/>
                  <a:ext cx="1872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83AB3FB-4B1C-0C57-E572-FA64FC2F511A}"/>
              </a:ext>
            </a:extLst>
          </p:cNvPr>
          <p:cNvGrpSpPr/>
          <p:nvPr/>
        </p:nvGrpSpPr>
        <p:grpSpPr>
          <a:xfrm>
            <a:off x="9212737" y="1694276"/>
            <a:ext cx="1400400" cy="353160"/>
            <a:chOff x="9212737" y="1694276"/>
            <a:chExt cx="140040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EA63A7-7634-52C1-2121-710709EBBDEB}"/>
                    </a:ext>
                  </a:extLst>
                </p14:cNvPr>
                <p14:cNvContentPartPr/>
                <p14:nvPr/>
              </p14:nvContentPartPr>
              <p14:xfrm>
                <a:off x="9212737" y="1732436"/>
                <a:ext cx="203040" cy="13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EA63A7-7634-52C1-2121-710709EBBD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94737" y="1714796"/>
                  <a:ext cx="238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9D29A33-14EB-11CA-D18F-AA6BD671872D}"/>
                    </a:ext>
                  </a:extLst>
                </p14:cNvPr>
                <p14:cNvContentPartPr/>
                <p14:nvPr/>
              </p14:nvContentPartPr>
              <p14:xfrm>
                <a:off x="9452137" y="1795436"/>
                <a:ext cx="48600" cy="10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9D29A33-14EB-11CA-D18F-AA6BD67187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34497" y="1777796"/>
                  <a:ext cx="84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8EE8B0-7936-5B2E-83D4-D45046052B69}"/>
                    </a:ext>
                  </a:extLst>
                </p14:cNvPr>
                <p14:cNvContentPartPr/>
                <p14:nvPr/>
              </p14:nvContentPartPr>
              <p14:xfrm>
                <a:off x="9602617" y="1694276"/>
                <a:ext cx="38160" cy="3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8EE8B0-7936-5B2E-83D4-D45046052B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84617" y="1676276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07A8D9-24C5-B351-D66B-AC9C614C1526}"/>
                    </a:ext>
                  </a:extLst>
                </p14:cNvPr>
                <p14:cNvContentPartPr/>
                <p14:nvPr/>
              </p14:nvContentPartPr>
              <p14:xfrm>
                <a:off x="9664537" y="1826036"/>
                <a:ext cx="145080" cy="124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07A8D9-24C5-B351-D66B-AC9C614C15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46897" y="1808036"/>
                  <a:ext cx="180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85A97B-A073-2368-2DC8-CCA527FFF030}"/>
                    </a:ext>
                  </a:extLst>
                </p14:cNvPr>
                <p14:cNvContentPartPr/>
                <p14:nvPr/>
              </p14:nvContentPartPr>
              <p14:xfrm>
                <a:off x="10034977" y="1850516"/>
                <a:ext cx="105480" cy="5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85A97B-A073-2368-2DC8-CCA527FFF0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17337" y="1832516"/>
                  <a:ext cx="141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A2BFCFA-1883-75B1-1ED2-362DA392CF75}"/>
                    </a:ext>
                  </a:extLst>
                </p14:cNvPr>
                <p14:cNvContentPartPr/>
                <p14:nvPr/>
              </p14:nvContentPartPr>
              <p14:xfrm>
                <a:off x="10002577" y="1934396"/>
                <a:ext cx="102960" cy="1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A2BFCFA-1883-75B1-1ED2-362DA392CF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84577" y="1916396"/>
                  <a:ext cx="138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5DD10F-7DEC-260D-CC48-0EBFB4A6B392}"/>
                    </a:ext>
                  </a:extLst>
                </p14:cNvPr>
                <p14:cNvContentPartPr/>
                <p14:nvPr/>
              </p14:nvContentPartPr>
              <p14:xfrm>
                <a:off x="10303897" y="1893356"/>
                <a:ext cx="89280" cy="7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5DD10F-7DEC-260D-CC48-0EBFB4A6B3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86257" y="1875716"/>
                  <a:ext cx="124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99ABF1-1D7F-9D31-A94D-AAE8F273C936}"/>
                    </a:ext>
                  </a:extLst>
                </p14:cNvPr>
                <p14:cNvContentPartPr/>
                <p14:nvPr/>
              </p14:nvContentPartPr>
              <p14:xfrm>
                <a:off x="10428817" y="1813436"/>
                <a:ext cx="184320" cy="234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99ABF1-1D7F-9D31-A94D-AAE8F273C9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10817" y="1795796"/>
                  <a:ext cx="219960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34DACEE-8CE7-C041-1801-91AA0EA42B64}"/>
                  </a:ext>
                </a:extLst>
              </p14:cNvPr>
              <p14:cNvContentPartPr/>
              <p14:nvPr/>
            </p14:nvContentPartPr>
            <p14:xfrm>
              <a:off x="672817" y="2251916"/>
              <a:ext cx="559440" cy="218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34DACEE-8CE7-C041-1801-91AA0EA42B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5177" y="2234276"/>
                <a:ext cx="5950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19A717B-465D-C905-E152-00CDEB469DA0}"/>
                  </a:ext>
                </a:extLst>
              </p14:cNvPr>
              <p14:cNvContentPartPr/>
              <p14:nvPr/>
            </p14:nvContentPartPr>
            <p14:xfrm>
              <a:off x="681457" y="2750516"/>
              <a:ext cx="424800" cy="154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19A717B-465D-C905-E152-00CDEB469DA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3457" y="2732876"/>
                <a:ext cx="4604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6B447C3-573D-07F9-3805-9A9F38574A01}"/>
                  </a:ext>
                </a:extLst>
              </p14:cNvPr>
              <p14:cNvContentPartPr/>
              <p14:nvPr/>
            </p14:nvContentPartPr>
            <p14:xfrm>
              <a:off x="7336777" y="2418236"/>
              <a:ext cx="208440" cy="176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6B447C3-573D-07F9-3805-9A9F38574A0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18777" y="2400236"/>
                <a:ext cx="244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F56262A-CBB4-2436-7E80-4B356E29BC52}"/>
                  </a:ext>
                </a:extLst>
              </p14:cNvPr>
              <p14:cNvContentPartPr/>
              <p14:nvPr/>
            </p14:nvContentPartPr>
            <p14:xfrm>
              <a:off x="7856977" y="2462156"/>
              <a:ext cx="85680" cy="12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F56262A-CBB4-2436-7E80-4B356E29BC5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39337" y="2444156"/>
                <a:ext cx="121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29C2A55-CAE9-7635-43F5-3EDB20A29A91}"/>
                  </a:ext>
                </a:extLst>
              </p14:cNvPr>
              <p14:cNvContentPartPr/>
              <p14:nvPr/>
            </p14:nvContentPartPr>
            <p14:xfrm>
              <a:off x="7839337" y="2554316"/>
              <a:ext cx="141480" cy="14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29C2A55-CAE9-7635-43F5-3EDB20A29A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21337" y="2536676"/>
                <a:ext cx="1771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8AA5A4F-5466-221A-0F6F-7B6BDB848DF8}"/>
                  </a:ext>
                </a:extLst>
              </p14:cNvPr>
              <p14:cNvContentPartPr/>
              <p14:nvPr/>
            </p14:nvContentPartPr>
            <p14:xfrm>
              <a:off x="8291497" y="2500316"/>
              <a:ext cx="153000" cy="4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8AA5A4F-5466-221A-0F6F-7B6BDB848DF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73497" y="2482316"/>
                <a:ext cx="188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B0D88CE-71D2-1BFD-405F-E19DEF6A18D1}"/>
                  </a:ext>
                </a:extLst>
              </p14:cNvPr>
              <p14:cNvContentPartPr/>
              <p14:nvPr/>
            </p14:nvContentPartPr>
            <p14:xfrm>
              <a:off x="8684977" y="2436236"/>
              <a:ext cx="57240" cy="217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B0D88CE-71D2-1BFD-405F-E19DEF6A18D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67337" y="2418596"/>
                <a:ext cx="92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C497228-9416-EF81-767A-E980EA3BD24A}"/>
                  </a:ext>
                </a:extLst>
              </p14:cNvPr>
              <p14:cNvContentPartPr/>
              <p14:nvPr/>
            </p14:nvContentPartPr>
            <p14:xfrm>
              <a:off x="9147577" y="2501756"/>
              <a:ext cx="81000" cy="129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C497228-9416-EF81-767A-E980EA3BD24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29577" y="2484116"/>
                <a:ext cx="1166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3B6B353-C621-9789-7CEF-AE5B5FEE3B91}"/>
                  </a:ext>
                </a:extLst>
              </p14:cNvPr>
              <p14:cNvContentPartPr/>
              <p14:nvPr/>
            </p14:nvContentPartPr>
            <p14:xfrm>
              <a:off x="9155497" y="2526596"/>
              <a:ext cx="97920" cy="106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3B6B353-C621-9789-7CEF-AE5B5FEE3B9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137857" y="2508596"/>
                <a:ext cx="133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0832D16-66CB-E38A-F1A2-C69F25EB3DCC}"/>
                  </a:ext>
                </a:extLst>
              </p14:cNvPr>
              <p14:cNvContentPartPr/>
              <p14:nvPr/>
            </p14:nvContentPartPr>
            <p14:xfrm>
              <a:off x="9083137" y="2581316"/>
              <a:ext cx="180360" cy="40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0832D16-66CB-E38A-F1A2-C69F25EB3DC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65137" y="2563676"/>
                <a:ext cx="21600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3C536069-C1F9-A00A-4FB9-4E0893BD24DC}"/>
              </a:ext>
            </a:extLst>
          </p:cNvPr>
          <p:cNvGrpSpPr/>
          <p:nvPr/>
        </p:nvGrpSpPr>
        <p:grpSpPr>
          <a:xfrm>
            <a:off x="9497857" y="2421116"/>
            <a:ext cx="457920" cy="244440"/>
            <a:chOff x="9497857" y="2421116"/>
            <a:chExt cx="45792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21D4DC-95F5-A80F-0AA8-6D8D73E76A8A}"/>
                    </a:ext>
                  </a:extLst>
                </p14:cNvPr>
                <p14:cNvContentPartPr/>
                <p14:nvPr/>
              </p14:nvContentPartPr>
              <p14:xfrm>
                <a:off x="9497857" y="2504996"/>
                <a:ext cx="1080" cy="3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21D4DC-95F5-A80F-0AA8-6D8D73E76A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79857" y="2487356"/>
                  <a:ext cx="36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D9E6C09-5511-8D50-096A-EA7E3250A7C6}"/>
                    </a:ext>
                  </a:extLst>
                </p14:cNvPr>
                <p14:cNvContentPartPr/>
                <p14:nvPr/>
              </p14:nvContentPartPr>
              <p14:xfrm>
                <a:off x="9584617" y="2525516"/>
                <a:ext cx="127080" cy="6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D9E6C09-5511-8D50-096A-EA7E3250A7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66617" y="2507516"/>
                  <a:ext cx="162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9E1EE91-AFAF-F98F-2470-8E6DD260B4ED}"/>
                    </a:ext>
                  </a:extLst>
                </p14:cNvPr>
                <p14:cNvContentPartPr/>
                <p14:nvPr/>
              </p14:nvContentPartPr>
              <p14:xfrm>
                <a:off x="9802057" y="2421116"/>
                <a:ext cx="153720" cy="244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9E1EE91-AFAF-F98F-2470-8E6DD260B4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84057" y="2403116"/>
                  <a:ext cx="1893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2DAD883-9089-2B9E-B3C8-972F57634D7B}"/>
              </a:ext>
            </a:extLst>
          </p:cNvPr>
          <p:cNvGrpSpPr/>
          <p:nvPr/>
        </p:nvGrpSpPr>
        <p:grpSpPr>
          <a:xfrm>
            <a:off x="8003857" y="2951036"/>
            <a:ext cx="508320" cy="288360"/>
            <a:chOff x="8003857" y="2951036"/>
            <a:chExt cx="5083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182682-DF7C-A86F-30D0-163ACE9A380F}"/>
                    </a:ext>
                  </a:extLst>
                </p14:cNvPr>
                <p14:cNvContentPartPr/>
                <p14:nvPr/>
              </p14:nvContentPartPr>
              <p14:xfrm>
                <a:off x="8017177" y="3003236"/>
                <a:ext cx="97920" cy="7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182682-DF7C-A86F-30D0-163ACE9A380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99177" y="2985236"/>
                  <a:ext cx="133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AA5EC0-D901-FB3C-04DB-54D96FCB0333}"/>
                    </a:ext>
                  </a:extLst>
                </p14:cNvPr>
                <p14:cNvContentPartPr/>
                <p14:nvPr/>
              </p14:nvContentPartPr>
              <p14:xfrm>
                <a:off x="8003857" y="3117716"/>
                <a:ext cx="121680" cy="11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AA5EC0-D901-FB3C-04DB-54D96FCB03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86217" y="3099716"/>
                  <a:ext cx="157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116694F-4498-2071-2276-2B369BF61703}"/>
                    </a:ext>
                  </a:extLst>
                </p14:cNvPr>
                <p14:cNvContentPartPr/>
                <p14:nvPr/>
              </p14:nvContentPartPr>
              <p14:xfrm>
                <a:off x="8336857" y="2951036"/>
                <a:ext cx="175320" cy="28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116694F-4498-2071-2276-2B369BF6170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19217" y="2933036"/>
                  <a:ext cx="21096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E4F2605-0F44-F0EA-9606-46B555B1E865}"/>
                  </a:ext>
                </a:extLst>
              </p14:cNvPr>
              <p14:cNvContentPartPr/>
              <p14:nvPr/>
            </p14:nvContentPartPr>
            <p14:xfrm>
              <a:off x="6523897" y="3758156"/>
              <a:ext cx="553320" cy="48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E4F2605-0F44-F0EA-9606-46B555B1E86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05897" y="3740516"/>
                <a:ext cx="5889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3573F8-69DF-D52A-A659-1BE67F7330C0}"/>
                  </a:ext>
                </a:extLst>
              </p14:cNvPr>
              <p14:cNvContentPartPr/>
              <p14:nvPr/>
            </p14:nvContentPartPr>
            <p14:xfrm>
              <a:off x="1252057" y="3998996"/>
              <a:ext cx="280800" cy="30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3573F8-69DF-D52A-A659-1BE67F7330C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234057" y="3980996"/>
                <a:ext cx="3164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D5E7F47-4A7C-029A-A751-C36D0E4DD330}"/>
                  </a:ext>
                </a:extLst>
              </p14:cNvPr>
              <p14:cNvContentPartPr/>
              <p14:nvPr/>
            </p14:nvContentPartPr>
            <p14:xfrm>
              <a:off x="1883137" y="4047956"/>
              <a:ext cx="184680" cy="49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D5E7F47-4A7C-029A-A751-C36D0E4DD33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65497" y="4029956"/>
                <a:ext cx="22032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24E2FB-5369-5150-E659-47AB65553BC1}"/>
              </a:ext>
            </a:extLst>
          </p:cNvPr>
          <p:cNvGrpSpPr/>
          <p:nvPr/>
        </p:nvGrpSpPr>
        <p:grpSpPr>
          <a:xfrm>
            <a:off x="7678777" y="3383036"/>
            <a:ext cx="2232000" cy="551160"/>
            <a:chOff x="7678777" y="3383036"/>
            <a:chExt cx="223200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F47BE89-4F6E-C54F-8713-890BE6110EA2}"/>
                    </a:ext>
                  </a:extLst>
                </p14:cNvPr>
                <p14:cNvContentPartPr/>
                <p14:nvPr/>
              </p14:nvContentPartPr>
              <p14:xfrm>
                <a:off x="7678777" y="3608756"/>
                <a:ext cx="164160" cy="203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F47BE89-4F6E-C54F-8713-890BE6110EA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61137" y="3591116"/>
                  <a:ext cx="199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E994CF3-4AD2-6918-628F-195DF176A91D}"/>
                    </a:ext>
                  </a:extLst>
                </p14:cNvPr>
                <p14:cNvContentPartPr/>
                <p14:nvPr/>
              </p14:nvContentPartPr>
              <p14:xfrm>
                <a:off x="8146057" y="3748436"/>
                <a:ext cx="206280" cy="7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E994CF3-4AD2-6918-628F-195DF176A9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28057" y="3730436"/>
                  <a:ext cx="241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3F96C58-F477-CD53-67C4-FD9632681F7C}"/>
                    </a:ext>
                  </a:extLst>
                </p14:cNvPr>
                <p14:cNvContentPartPr/>
                <p14:nvPr/>
              </p14:nvContentPartPr>
              <p14:xfrm>
                <a:off x="8151097" y="3692636"/>
                <a:ext cx="58680" cy="241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3F96C58-F477-CD53-67C4-FD9632681F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33097" y="3674996"/>
                  <a:ext cx="94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704235-2BD6-8E5A-AD95-91ACE32D467C}"/>
                    </a:ext>
                  </a:extLst>
                </p14:cNvPr>
                <p14:cNvContentPartPr/>
                <p14:nvPr/>
              </p14:nvContentPartPr>
              <p14:xfrm>
                <a:off x="8414617" y="3383036"/>
                <a:ext cx="92160" cy="45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704235-2BD6-8E5A-AD95-91ACE32D46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96617" y="3365396"/>
                  <a:ext cx="127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AAF017-F43C-ACFD-404B-362DE6C0F3C6}"/>
                    </a:ext>
                  </a:extLst>
                </p14:cNvPr>
                <p14:cNvContentPartPr/>
                <p14:nvPr/>
              </p14:nvContentPartPr>
              <p14:xfrm>
                <a:off x="8422537" y="3487076"/>
                <a:ext cx="97200" cy="67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AAF017-F43C-ACFD-404B-362DE6C0F3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04897" y="3469076"/>
                  <a:ext cx="132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525D4A-ABFC-F530-FEEC-004A51817EFC}"/>
                    </a:ext>
                  </a:extLst>
                </p14:cNvPr>
                <p14:cNvContentPartPr/>
                <p14:nvPr/>
              </p14:nvContentPartPr>
              <p14:xfrm>
                <a:off x="8531617" y="3702356"/>
                <a:ext cx="146520" cy="201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525D4A-ABFC-F530-FEEC-004A51817E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13617" y="3684356"/>
                  <a:ext cx="182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2533463-0B76-E818-212A-7105BBAA03BC}"/>
                    </a:ext>
                  </a:extLst>
                </p14:cNvPr>
                <p14:cNvContentPartPr/>
                <p14:nvPr/>
              </p14:nvContentPartPr>
              <p14:xfrm>
                <a:off x="8981617" y="3731516"/>
                <a:ext cx="177120" cy="15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2533463-0B76-E818-212A-7105BBAA0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63617" y="3713516"/>
                  <a:ext cx="21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C832471-5F4B-839F-2D34-60962E542EAB}"/>
                    </a:ext>
                  </a:extLst>
                </p14:cNvPr>
                <p14:cNvContentPartPr/>
                <p14:nvPr/>
              </p14:nvContentPartPr>
              <p14:xfrm>
                <a:off x="8999617" y="3671396"/>
                <a:ext cx="52560" cy="211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C832471-5F4B-839F-2D34-60962E542E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81617" y="3653756"/>
                  <a:ext cx="88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5B82969-956C-0B92-DE1F-650447FDC8A0}"/>
                    </a:ext>
                  </a:extLst>
                </p14:cNvPr>
                <p14:cNvContentPartPr/>
                <p14:nvPr/>
              </p14:nvContentPartPr>
              <p14:xfrm>
                <a:off x="9385177" y="3625316"/>
                <a:ext cx="38880" cy="239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5B82969-956C-0B92-DE1F-650447FDC8A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67177" y="3607676"/>
                  <a:ext cx="74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002BF7E-F4AB-4CBC-C72D-F80143FFE5BD}"/>
                    </a:ext>
                  </a:extLst>
                </p14:cNvPr>
                <p14:cNvContentPartPr/>
                <p14:nvPr/>
              </p14:nvContentPartPr>
              <p14:xfrm>
                <a:off x="9805657" y="3660596"/>
                <a:ext cx="96480" cy="19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002BF7E-F4AB-4CBC-C72D-F80143FFE5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88017" y="3642596"/>
                  <a:ext cx="132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BD0887-5D2C-B811-7CFA-10234B4AA90E}"/>
                    </a:ext>
                  </a:extLst>
                </p14:cNvPr>
                <p14:cNvContentPartPr/>
                <p14:nvPr/>
              </p14:nvContentPartPr>
              <p14:xfrm>
                <a:off x="9764977" y="3763556"/>
                <a:ext cx="145800" cy="12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BD0887-5D2C-B811-7CFA-10234B4AA9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47337" y="3745916"/>
                  <a:ext cx="1814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D041AF8-4857-5A92-165B-4C38B1C3C30E}"/>
                  </a:ext>
                </a:extLst>
              </p14:cNvPr>
              <p14:cNvContentPartPr/>
              <p14:nvPr/>
            </p14:nvContentPartPr>
            <p14:xfrm>
              <a:off x="10194097" y="3522356"/>
              <a:ext cx="177120" cy="347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D041AF8-4857-5A92-165B-4C38B1C3C30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176097" y="3504356"/>
                <a:ext cx="21276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B05C55A-8596-644F-486A-3A9119458928}"/>
              </a:ext>
            </a:extLst>
          </p:cNvPr>
          <p:cNvGrpSpPr/>
          <p:nvPr/>
        </p:nvGrpSpPr>
        <p:grpSpPr>
          <a:xfrm>
            <a:off x="5713897" y="4292036"/>
            <a:ext cx="5544000" cy="1221120"/>
            <a:chOff x="5713897" y="4292036"/>
            <a:chExt cx="5544000" cy="12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5E4E93-A029-57C5-EE24-A3CB5776A264}"/>
                    </a:ext>
                  </a:extLst>
                </p14:cNvPr>
                <p14:cNvContentPartPr/>
                <p14:nvPr/>
              </p14:nvContentPartPr>
              <p14:xfrm>
                <a:off x="5765377" y="4854356"/>
                <a:ext cx="86400" cy="265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5E4E93-A029-57C5-EE24-A3CB5776A26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47377" y="4836716"/>
                  <a:ext cx="122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C376171-5181-9946-D20E-08F3300C264B}"/>
                    </a:ext>
                  </a:extLst>
                </p14:cNvPr>
                <p14:cNvContentPartPr/>
                <p14:nvPr/>
              </p14:nvContentPartPr>
              <p14:xfrm>
                <a:off x="5713897" y="4888916"/>
                <a:ext cx="219240" cy="238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C376171-5181-9946-D20E-08F3300C264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95897" y="4870916"/>
                  <a:ext cx="254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89043B-0279-C28D-699B-345FDFE7FA66}"/>
                    </a:ext>
                  </a:extLst>
                </p14:cNvPr>
                <p14:cNvContentPartPr/>
                <p14:nvPr/>
              </p14:nvContentPartPr>
              <p14:xfrm>
                <a:off x="6005497" y="4993676"/>
                <a:ext cx="118800" cy="91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89043B-0279-C28D-699B-345FDFE7FA6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87497" y="4975676"/>
                  <a:ext cx="154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F8265A-1962-077C-3975-A46547C45BA5}"/>
                    </a:ext>
                  </a:extLst>
                </p14:cNvPr>
                <p14:cNvContentPartPr/>
                <p14:nvPr/>
              </p14:nvContentPartPr>
              <p14:xfrm>
                <a:off x="6204577" y="4918436"/>
                <a:ext cx="145080" cy="210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F8265A-1962-077C-3975-A46547C45BA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86577" y="4900796"/>
                  <a:ext cx="180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E5EF1DE-EBC5-78C8-7CA4-ACD9130B05BA}"/>
                    </a:ext>
                  </a:extLst>
                </p14:cNvPr>
                <p14:cNvContentPartPr/>
                <p14:nvPr/>
              </p14:nvContentPartPr>
              <p14:xfrm>
                <a:off x="6500857" y="4952996"/>
                <a:ext cx="228600" cy="123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E5EF1DE-EBC5-78C8-7CA4-ACD9130B05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83217" y="4934996"/>
                  <a:ext cx="264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E1B17BC-2827-3C1F-B009-2309FC22639E}"/>
                    </a:ext>
                  </a:extLst>
                </p14:cNvPr>
                <p14:cNvContentPartPr/>
                <p14:nvPr/>
              </p14:nvContentPartPr>
              <p14:xfrm>
                <a:off x="6910897" y="4875596"/>
                <a:ext cx="61200" cy="388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E1B17BC-2827-3C1F-B009-2309FC2263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93257" y="4857596"/>
                  <a:ext cx="96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C44635-07EE-373B-192E-0BC021888FA6}"/>
                    </a:ext>
                  </a:extLst>
                </p14:cNvPr>
                <p14:cNvContentPartPr/>
                <p14:nvPr/>
              </p14:nvContentPartPr>
              <p14:xfrm>
                <a:off x="6884977" y="4631156"/>
                <a:ext cx="4316760" cy="461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C44635-07EE-373B-192E-0BC021888FA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66977" y="4613516"/>
                  <a:ext cx="4352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684A1A3-3CA6-676F-87A0-677DACEBF005}"/>
                    </a:ext>
                  </a:extLst>
                </p14:cNvPr>
                <p14:cNvContentPartPr/>
                <p14:nvPr/>
              </p14:nvContentPartPr>
              <p14:xfrm>
                <a:off x="6963817" y="5087276"/>
                <a:ext cx="4294080" cy="32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684A1A3-3CA6-676F-87A0-677DACEBF0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46177" y="5069276"/>
                  <a:ext cx="4329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A1F1067-356B-5C0B-9F93-A578AD710CF6}"/>
                    </a:ext>
                  </a:extLst>
                </p14:cNvPr>
                <p14:cNvContentPartPr/>
                <p14:nvPr/>
              </p14:nvContentPartPr>
              <p14:xfrm>
                <a:off x="7041577" y="4653476"/>
                <a:ext cx="158400" cy="165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A1F1067-356B-5C0B-9F93-A578AD710CF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23577" y="4635476"/>
                  <a:ext cx="194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3631F9E-EC45-601C-9DFB-E3E32D814928}"/>
                    </a:ext>
                  </a:extLst>
                </p14:cNvPr>
                <p14:cNvContentPartPr/>
                <p14:nvPr/>
              </p14:nvContentPartPr>
              <p14:xfrm>
                <a:off x="7508497" y="4600196"/>
                <a:ext cx="27360" cy="210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3631F9E-EC45-601C-9DFB-E3E32D8149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90857" y="4582196"/>
                  <a:ext cx="63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EBADEEA-B21C-BBD4-D253-506B02D84949}"/>
                    </a:ext>
                  </a:extLst>
                </p14:cNvPr>
                <p14:cNvContentPartPr/>
                <p14:nvPr/>
              </p14:nvContentPartPr>
              <p14:xfrm>
                <a:off x="7844737" y="4564556"/>
                <a:ext cx="262440" cy="220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EBADEEA-B21C-BBD4-D253-506B02D8494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27097" y="4546916"/>
                  <a:ext cx="298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1D62672-27E2-8557-0093-B2318E3BC9E4}"/>
                    </a:ext>
                  </a:extLst>
                </p14:cNvPr>
                <p14:cNvContentPartPr/>
                <p14:nvPr/>
              </p14:nvContentPartPr>
              <p14:xfrm>
                <a:off x="8413537" y="4523876"/>
                <a:ext cx="238680" cy="272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1D62672-27E2-8557-0093-B2318E3BC9E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95537" y="4506236"/>
                  <a:ext cx="274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8A7041D-0F6A-FF48-98B0-830684248844}"/>
                    </a:ext>
                  </a:extLst>
                </p14:cNvPr>
                <p14:cNvContentPartPr/>
                <p14:nvPr/>
              </p14:nvContentPartPr>
              <p14:xfrm>
                <a:off x="9026617" y="4463036"/>
                <a:ext cx="210240" cy="354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8A7041D-0F6A-FF48-98B0-8306842488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08617" y="4445036"/>
                  <a:ext cx="245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E83D24-0A71-435B-835F-B94065D6F28D}"/>
                    </a:ext>
                  </a:extLst>
                </p14:cNvPr>
                <p14:cNvContentPartPr/>
                <p14:nvPr/>
              </p14:nvContentPartPr>
              <p14:xfrm>
                <a:off x="9522337" y="4482116"/>
                <a:ext cx="221400" cy="23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E83D24-0A71-435B-835F-B94065D6F28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04337" y="4464476"/>
                  <a:ext cx="257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E95610C-781D-0EF4-8B8C-3B4757249AC5}"/>
                    </a:ext>
                  </a:extLst>
                </p14:cNvPr>
                <p14:cNvContentPartPr/>
                <p14:nvPr/>
              </p14:nvContentPartPr>
              <p14:xfrm>
                <a:off x="9996457" y="4403276"/>
                <a:ext cx="107280" cy="238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E95610C-781D-0EF4-8B8C-3B4757249AC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78817" y="4385276"/>
                  <a:ext cx="142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DEA2F7-4CB6-20A4-826D-FF398F4B04B8}"/>
                    </a:ext>
                  </a:extLst>
                </p14:cNvPr>
                <p14:cNvContentPartPr/>
                <p14:nvPr/>
              </p14:nvContentPartPr>
              <p14:xfrm>
                <a:off x="10422337" y="4374116"/>
                <a:ext cx="221760" cy="227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DEA2F7-4CB6-20A4-826D-FF398F4B04B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04337" y="4356116"/>
                  <a:ext cx="257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16CCCFC-2C1B-3276-5D76-72866A450265}"/>
                    </a:ext>
                  </a:extLst>
                </p14:cNvPr>
                <p14:cNvContentPartPr/>
                <p14:nvPr/>
              </p14:nvContentPartPr>
              <p14:xfrm>
                <a:off x="10566337" y="4492916"/>
                <a:ext cx="144720" cy="17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16CCCFC-2C1B-3276-5D76-72866A45026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48697" y="4474916"/>
                  <a:ext cx="180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F07C01-F8F1-42CE-BAF0-319774BD8C69}"/>
                    </a:ext>
                  </a:extLst>
                </p14:cNvPr>
                <p14:cNvContentPartPr/>
                <p14:nvPr/>
              </p14:nvContentPartPr>
              <p14:xfrm>
                <a:off x="10952977" y="4292036"/>
                <a:ext cx="223200" cy="276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F07C01-F8F1-42CE-BAF0-319774BD8C6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34977" y="4274396"/>
                  <a:ext cx="258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7BA75D7-3CAE-25E6-5D4F-DBC3BDCE487C}"/>
                    </a:ext>
                  </a:extLst>
                </p14:cNvPr>
                <p14:cNvContentPartPr/>
                <p14:nvPr/>
              </p14:nvContentPartPr>
              <p14:xfrm>
                <a:off x="7260097" y="4893956"/>
                <a:ext cx="107280" cy="619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7BA75D7-3CAE-25E6-5D4F-DBC3BDCE487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42097" y="4875956"/>
                  <a:ext cx="1429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66FDC4D-A923-A770-9BB1-6841DBF8D2C2}"/>
                    </a:ext>
                  </a:extLst>
                </p14:cNvPr>
                <p14:cNvContentPartPr/>
                <p14:nvPr/>
              </p14:nvContentPartPr>
              <p14:xfrm>
                <a:off x="7707937" y="4853276"/>
                <a:ext cx="127080" cy="550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66FDC4D-A923-A770-9BB1-6841DBF8D2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90297" y="4835636"/>
                  <a:ext cx="1627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70A6522-338E-DDFC-4E24-EAF41393944A}"/>
                    </a:ext>
                  </a:extLst>
                </p14:cNvPr>
                <p14:cNvContentPartPr/>
                <p14:nvPr/>
              </p14:nvContentPartPr>
              <p14:xfrm>
                <a:off x="8253337" y="4855076"/>
                <a:ext cx="29160" cy="546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70A6522-338E-DDFC-4E24-EAF4139394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35697" y="4837076"/>
                  <a:ext cx="64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2DA512B-B1ED-CD6E-F435-B41D6048DD3F}"/>
                    </a:ext>
                  </a:extLst>
                </p14:cNvPr>
                <p14:cNvContentPartPr/>
                <p14:nvPr/>
              </p14:nvContentPartPr>
              <p14:xfrm>
                <a:off x="8842657" y="4842836"/>
                <a:ext cx="42480" cy="509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2DA512B-B1ED-CD6E-F435-B41D6048DD3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5017" y="4824836"/>
                  <a:ext cx="78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03BF13C-23A6-3175-97ED-4A7338592FAA}"/>
                    </a:ext>
                  </a:extLst>
                </p14:cNvPr>
                <p14:cNvContentPartPr/>
                <p14:nvPr/>
              </p14:nvContentPartPr>
              <p14:xfrm>
                <a:off x="9354577" y="4750316"/>
                <a:ext cx="87840" cy="496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03BF13C-23A6-3175-97ED-4A7338592F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36937" y="4732316"/>
                  <a:ext cx="1234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45C8ED-390B-742B-FE4A-AC1B991F8D7B}"/>
                    </a:ext>
                  </a:extLst>
                </p14:cNvPr>
                <p14:cNvContentPartPr/>
                <p14:nvPr/>
              </p14:nvContentPartPr>
              <p14:xfrm>
                <a:off x="9816097" y="4700636"/>
                <a:ext cx="97920" cy="451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045C8ED-390B-742B-FE4A-AC1B991F8D7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798097" y="4682996"/>
                  <a:ext cx="1335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AB8A383-6D1B-4E3E-C30B-FF8F4C7B3110}"/>
                    </a:ext>
                  </a:extLst>
                </p14:cNvPr>
                <p14:cNvContentPartPr/>
                <p14:nvPr/>
              </p14:nvContentPartPr>
              <p14:xfrm>
                <a:off x="10353937" y="4636916"/>
                <a:ext cx="119160" cy="479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AB8A383-6D1B-4E3E-C30B-FF8F4C7B311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35937" y="4618916"/>
                  <a:ext cx="154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4D76084-68D2-52A0-2808-53EB9BBBE819}"/>
                    </a:ext>
                  </a:extLst>
                </p14:cNvPr>
                <p14:cNvContentPartPr/>
                <p14:nvPr/>
              </p14:nvContentPartPr>
              <p14:xfrm>
                <a:off x="10712497" y="4617836"/>
                <a:ext cx="167400" cy="497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4D76084-68D2-52A0-2808-53EB9BBBE81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694497" y="4599836"/>
                  <a:ext cx="2030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1464DE-5763-04D9-85C5-30A5F1282E42}"/>
                    </a:ext>
                  </a:extLst>
                </p14:cNvPr>
                <p14:cNvContentPartPr/>
                <p14:nvPr/>
              </p14:nvContentPartPr>
              <p14:xfrm>
                <a:off x="7074697" y="5036516"/>
                <a:ext cx="56880" cy="133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1464DE-5763-04D9-85C5-30A5F1282E4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56697" y="5018516"/>
                  <a:ext cx="92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5C50D0D-8A97-FFFC-5E0B-D8C405946A0F}"/>
                    </a:ext>
                  </a:extLst>
                </p14:cNvPr>
                <p14:cNvContentPartPr/>
                <p14:nvPr/>
              </p14:nvContentPartPr>
              <p14:xfrm>
                <a:off x="7428217" y="5002676"/>
                <a:ext cx="61200" cy="131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C50D0D-8A97-FFFC-5E0B-D8C405946A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10217" y="4984676"/>
                  <a:ext cx="96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F4D5BFF-C00F-7B43-F65F-3D2411D25BAC}"/>
                    </a:ext>
                  </a:extLst>
                </p14:cNvPr>
                <p14:cNvContentPartPr/>
                <p14:nvPr/>
              </p14:nvContentPartPr>
              <p14:xfrm>
                <a:off x="7899817" y="5028956"/>
                <a:ext cx="89280" cy="102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F4D5BFF-C00F-7B43-F65F-3D2411D25BA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81817" y="5010956"/>
                  <a:ext cx="124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8D6A09A-866C-8B22-220C-32015DE2EAC2}"/>
                    </a:ext>
                  </a:extLst>
                </p14:cNvPr>
                <p14:cNvContentPartPr/>
                <p14:nvPr/>
              </p14:nvContentPartPr>
              <p14:xfrm>
                <a:off x="8484097" y="5017436"/>
                <a:ext cx="149760" cy="96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8D6A09A-866C-8B22-220C-32015DE2EAC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66097" y="4999796"/>
                  <a:ext cx="18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8FC070A-D496-5ACF-D517-CE6E40484ED0}"/>
                    </a:ext>
                  </a:extLst>
                </p14:cNvPr>
                <p14:cNvContentPartPr/>
                <p14:nvPr/>
              </p14:nvContentPartPr>
              <p14:xfrm>
                <a:off x="9061537" y="5012036"/>
                <a:ext cx="87120" cy="61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8FC070A-D496-5ACF-D517-CE6E40484ED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43537" y="4994396"/>
                  <a:ext cx="122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E5A7B32-9790-D41D-D9AE-FD3B4E772AE4}"/>
                    </a:ext>
                  </a:extLst>
                </p14:cNvPr>
                <p14:cNvContentPartPr/>
                <p14:nvPr/>
              </p14:nvContentPartPr>
              <p14:xfrm>
                <a:off x="9617017" y="4981796"/>
                <a:ext cx="91800" cy="72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E5A7B32-9790-D41D-D9AE-FD3B4E772A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99377" y="4964156"/>
                  <a:ext cx="127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57751B7-FBF5-B603-B4F8-4DB553EBBEFD}"/>
                    </a:ext>
                  </a:extLst>
                </p14:cNvPr>
                <p14:cNvContentPartPr/>
                <p14:nvPr/>
              </p14:nvContentPartPr>
              <p14:xfrm>
                <a:off x="10070617" y="4921676"/>
                <a:ext cx="110520" cy="102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57751B7-FBF5-B603-B4F8-4DB553EBBEF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52617" y="4904036"/>
                  <a:ext cx="146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1684C7A-EF5E-2522-3060-C69F12170FE7}"/>
                    </a:ext>
                  </a:extLst>
                </p14:cNvPr>
                <p14:cNvContentPartPr/>
                <p14:nvPr/>
              </p14:nvContentPartPr>
              <p14:xfrm>
                <a:off x="10488217" y="4934636"/>
                <a:ext cx="126720" cy="69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1684C7A-EF5E-2522-3060-C69F12170FE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70217" y="4916996"/>
                  <a:ext cx="162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F015339-66FF-A732-7A81-DCCDED332237}"/>
                    </a:ext>
                  </a:extLst>
                </p14:cNvPr>
                <p14:cNvContentPartPr/>
                <p14:nvPr/>
              </p14:nvContentPartPr>
              <p14:xfrm>
                <a:off x="10819417" y="4952996"/>
                <a:ext cx="175320" cy="72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F015339-66FF-A732-7A81-DCCDED33223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01417" y="4934996"/>
                  <a:ext cx="2109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BCC179D-E9B7-3D86-DCCC-EAB31E4AACE0}"/>
              </a:ext>
            </a:extLst>
          </p:cNvPr>
          <p:cNvGrpSpPr/>
          <p:nvPr/>
        </p:nvGrpSpPr>
        <p:grpSpPr>
          <a:xfrm>
            <a:off x="727537" y="3569516"/>
            <a:ext cx="696600" cy="194400"/>
            <a:chOff x="727537" y="3569516"/>
            <a:chExt cx="69660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459DB0-5A58-AF7B-FEE5-AE8AC4710A1D}"/>
                    </a:ext>
                  </a:extLst>
                </p14:cNvPr>
                <p14:cNvContentPartPr/>
                <p14:nvPr/>
              </p14:nvContentPartPr>
              <p14:xfrm>
                <a:off x="1362937" y="3665636"/>
                <a:ext cx="57240" cy="27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459DB0-5A58-AF7B-FEE5-AE8AC4710A1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45297" y="3647996"/>
                  <a:ext cx="92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DCEF389-CB40-59AF-3147-B3C5EB5B4D87}"/>
                    </a:ext>
                  </a:extLst>
                </p14:cNvPr>
                <p14:cNvContentPartPr/>
                <p14:nvPr/>
              </p14:nvContentPartPr>
              <p14:xfrm>
                <a:off x="1339177" y="3732956"/>
                <a:ext cx="84960" cy="1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DCEF389-CB40-59AF-3147-B3C5EB5B4D8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21537" y="3715316"/>
                  <a:ext cx="120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0EC3664-0FE3-73CB-C838-F3D70C6C0A4B}"/>
                    </a:ext>
                  </a:extLst>
                </p14:cNvPr>
                <p14:cNvContentPartPr/>
                <p14:nvPr/>
              </p14:nvContentPartPr>
              <p14:xfrm>
                <a:off x="727537" y="3569516"/>
                <a:ext cx="399600" cy="194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0EC3664-0FE3-73CB-C838-F3D70C6C0A4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9897" y="3551876"/>
                  <a:ext cx="43524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E0B0FCC-1BCB-1328-1559-C3D87EC2E937}"/>
              </a:ext>
            </a:extLst>
          </p:cNvPr>
          <p:cNvGrpSpPr/>
          <p:nvPr/>
        </p:nvGrpSpPr>
        <p:grpSpPr>
          <a:xfrm>
            <a:off x="699817" y="2908556"/>
            <a:ext cx="664920" cy="419400"/>
            <a:chOff x="699817" y="2908556"/>
            <a:chExt cx="66492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BCBA72-DF8B-D493-BB47-1FE547A85354}"/>
                    </a:ext>
                  </a:extLst>
                </p14:cNvPr>
                <p14:cNvContentPartPr/>
                <p14:nvPr/>
              </p14:nvContentPartPr>
              <p14:xfrm>
                <a:off x="699817" y="2908556"/>
                <a:ext cx="162720" cy="290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BCBA72-DF8B-D493-BB47-1FE547A8535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817" y="2890916"/>
                  <a:ext cx="198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FAC2372-A62F-8B2E-D785-3E4AF81203F0}"/>
                    </a:ext>
                  </a:extLst>
                </p14:cNvPr>
                <p14:cNvContentPartPr/>
                <p14:nvPr/>
              </p14:nvContentPartPr>
              <p14:xfrm>
                <a:off x="728617" y="3118076"/>
                <a:ext cx="113400" cy="192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FAC2372-A62F-8B2E-D785-3E4AF81203F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0977" y="3100436"/>
                  <a:ext cx="149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18311E-26AA-3571-4601-30A4E89C722B}"/>
                    </a:ext>
                  </a:extLst>
                </p14:cNvPr>
                <p14:cNvContentPartPr/>
                <p14:nvPr/>
              </p14:nvContentPartPr>
              <p14:xfrm>
                <a:off x="1252417" y="3286556"/>
                <a:ext cx="88920" cy="22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18311E-26AA-3571-4601-30A4E89C72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34777" y="3268916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032B64-986C-000C-27CC-DF2CA94754B2}"/>
                    </a:ext>
                  </a:extLst>
                </p14:cNvPr>
                <p14:cNvContentPartPr/>
                <p14:nvPr/>
              </p14:nvContentPartPr>
              <p14:xfrm>
                <a:off x="1261777" y="3311036"/>
                <a:ext cx="102960" cy="16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2032B64-986C-000C-27CC-DF2CA94754B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243777" y="3293396"/>
                  <a:ext cx="138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E82DC9A-8D5D-AE70-4A4B-7EEE7A44FF6B}"/>
                    </a:ext>
                  </a:extLst>
                </p14:cNvPr>
                <p14:cNvContentPartPr/>
                <p14:nvPr/>
              </p14:nvContentPartPr>
              <p14:xfrm>
                <a:off x="830497" y="3123836"/>
                <a:ext cx="359280" cy="150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E82DC9A-8D5D-AE70-4A4B-7EEE7A44FF6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2857" y="3105836"/>
                  <a:ext cx="39492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CE91BAA-F96B-0628-607F-47F76C0B6C59}"/>
                  </a:ext>
                </a:extLst>
              </p14:cNvPr>
              <p14:cNvContentPartPr/>
              <p14:nvPr/>
            </p14:nvContentPartPr>
            <p14:xfrm>
              <a:off x="570937" y="4189436"/>
              <a:ext cx="185400" cy="7210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CE91BAA-F96B-0628-607F-47F76C0B6C5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52937" y="4171436"/>
                <a:ext cx="221040" cy="75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158B2B6-E0A3-2BD1-57D9-495147626814}"/>
              </a:ext>
            </a:extLst>
          </p:cNvPr>
          <p:cNvGrpSpPr/>
          <p:nvPr/>
        </p:nvGrpSpPr>
        <p:grpSpPr>
          <a:xfrm>
            <a:off x="4760617" y="1687076"/>
            <a:ext cx="185400" cy="128880"/>
            <a:chOff x="4760617" y="1687076"/>
            <a:chExt cx="18540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48FE4FB-BE25-6BD3-E219-4225565EBA78}"/>
                    </a:ext>
                  </a:extLst>
                </p14:cNvPr>
                <p14:cNvContentPartPr/>
                <p14:nvPr/>
              </p14:nvContentPartPr>
              <p14:xfrm>
                <a:off x="4796977" y="1687076"/>
                <a:ext cx="123840" cy="58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48FE4FB-BE25-6BD3-E219-4225565EBA7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79337" y="1669436"/>
                  <a:ext cx="159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ACFEF1-217A-4B75-9434-776A414B8604}"/>
                    </a:ext>
                  </a:extLst>
                </p14:cNvPr>
                <p14:cNvContentPartPr/>
                <p14:nvPr/>
              </p14:nvContentPartPr>
              <p14:xfrm>
                <a:off x="4760617" y="1731356"/>
                <a:ext cx="185400" cy="84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ACFEF1-217A-4B75-9434-776A414B860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42617" y="1713356"/>
                  <a:ext cx="2210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0EF593A-0EDB-820F-8D22-031C4901BAEC}"/>
              </a:ext>
            </a:extLst>
          </p:cNvPr>
          <p:cNvGrpSpPr/>
          <p:nvPr/>
        </p:nvGrpSpPr>
        <p:grpSpPr>
          <a:xfrm>
            <a:off x="2195977" y="4101956"/>
            <a:ext cx="977400" cy="374760"/>
            <a:chOff x="2195977" y="4101956"/>
            <a:chExt cx="97740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C65790E-E007-3F21-BA91-6EA136382BCA}"/>
                    </a:ext>
                  </a:extLst>
                </p14:cNvPr>
                <p14:cNvContentPartPr/>
                <p14:nvPr/>
              </p14:nvContentPartPr>
              <p14:xfrm>
                <a:off x="2232337" y="4132916"/>
                <a:ext cx="53280" cy="242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C65790E-E007-3F21-BA91-6EA136382B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14697" y="4114916"/>
                  <a:ext cx="88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0254BD4-FFE0-0831-F711-36CA65AD0E8E}"/>
                    </a:ext>
                  </a:extLst>
                </p14:cNvPr>
                <p14:cNvContentPartPr/>
                <p14:nvPr/>
              </p14:nvContentPartPr>
              <p14:xfrm>
                <a:off x="2195977" y="4101956"/>
                <a:ext cx="977400" cy="374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0254BD4-FFE0-0831-F711-36CA65AD0E8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78337" y="4083956"/>
                  <a:ext cx="101304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DAB0DD9-3BC7-8D27-EC44-ABFCAA2C86B8}"/>
              </a:ext>
            </a:extLst>
          </p:cNvPr>
          <p:cNvGrpSpPr/>
          <p:nvPr/>
        </p:nvGrpSpPr>
        <p:grpSpPr>
          <a:xfrm>
            <a:off x="1675777" y="4902236"/>
            <a:ext cx="181440" cy="375120"/>
            <a:chOff x="1675777" y="4902236"/>
            <a:chExt cx="18144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B5A3485-2624-8846-D678-F157518D910D}"/>
                    </a:ext>
                  </a:extLst>
                </p14:cNvPr>
                <p14:cNvContentPartPr/>
                <p14:nvPr/>
              </p14:nvContentPartPr>
              <p14:xfrm>
                <a:off x="1726537" y="5092676"/>
                <a:ext cx="101160" cy="184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B5A3485-2624-8846-D678-F157518D91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708537" y="5074676"/>
                  <a:ext cx="136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6540F5F-3344-5DEA-3E56-DD6DA671633C}"/>
                    </a:ext>
                  </a:extLst>
                </p14:cNvPr>
                <p14:cNvContentPartPr/>
                <p14:nvPr/>
              </p14:nvContentPartPr>
              <p14:xfrm>
                <a:off x="1675777" y="4902236"/>
                <a:ext cx="181440" cy="212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6540F5F-3344-5DEA-3E56-DD6DA671633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58137" y="4884596"/>
                  <a:ext cx="2170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A97184B-B9EE-CCEA-75D9-6F3231F9BBE7}"/>
              </a:ext>
            </a:extLst>
          </p:cNvPr>
          <p:cNvGrpSpPr/>
          <p:nvPr/>
        </p:nvGrpSpPr>
        <p:grpSpPr>
          <a:xfrm>
            <a:off x="6191257" y="6138116"/>
            <a:ext cx="219600" cy="135000"/>
            <a:chOff x="6191257" y="6138116"/>
            <a:chExt cx="21960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6895F6E-5957-C696-48E4-A82F77FEEFB4}"/>
                    </a:ext>
                  </a:extLst>
                </p14:cNvPr>
                <p14:cNvContentPartPr/>
                <p14:nvPr/>
              </p14:nvContentPartPr>
              <p14:xfrm>
                <a:off x="6276937" y="6138116"/>
                <a:ext cx="133920" cy="37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6895F6E-5957-C696-48E4-A82F77FEEFB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59297" y="6120476"/>
                  <a:ext cx="169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B8CE6DD-98D8-F79E-DD92-17A71DFF90E2}"/>
                    </a:ext>
                  </a:extLst>
                </p14:cNvPr>
                <p14:cNvContentPartPr/>
                <p14:nvPr/>
              </p14:nvContentPartPr>
              <p14:xfrm>
                <a:off x="6191257" y="6270236"/>
                <a:ext cx="159120" cy="2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B8CE6DD-98D8-F79E-DD92-17A71DFF90E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73617" y="6252596"/>
                  <a:ext cx="19476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A9BDDF9-FB35-49E5-6981-A79281C0DC4B}"/>
                  </a:ext>
                </a:extLst>
              </p14:cNvPr>
              <p14:cNvContentPartPr/>
              <p14:nvPr/>
            </p14:nvContentPartPr>
            <p14:xfrm>
              <a:off x="6290257" y="1314836"/>
              <a:ext cx="95760" cy="820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A9BDDF9-FB35-49E5-6981-A79281C0DC4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272257" y="1296836"/>
                <a:ext cx="131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3618AD2-5506-C2DF-11DF-C11A58AA5DD6}"/>
                  </a:ext>
                </a:extLst>
              </p14:cNvPr>
              <p14:cNvContentPartPr/>
              <p14:nvPr/>
            </p14:nvContentPartPr>
            <p14:xfrm>
              <a:off x="6410857" y="1338236"/>
              <a:ext cx="19440" cy="734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3618AD2-5506-C2DF-11DF-C11A58AA5DD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93217" y="1320596"/>
                <a:ext cx="550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C4990DE-9964-F1D2-A4E8-CFA2A755D030}"/>
                  </a:ext>
                </a:extLst>
              </p14:cNvPr>
              <p14:cNvContentPartPr/>
              <p14:nvPr/>
            </p14:nvContentPartPr>
            <p14:xfrm>
              <a:off x="7949857" y="2891636"/>
              <a:ext cx="682920" cy="4561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C4990DE-9964-F1D2-A4E8-CFA2A755D03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931857" y="2873636"/>
                <a:ext cx="71856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0EED611-8A18-A234-5DB7-FDC0083E131A}"/>
                  </a:ext>
                </a:extLst>
              </p14:cNvPr>
              <p14:cNvContentPartPr/>
              <p14:nvPr/>
            </p14:nvContentPartPr>
            <p14:xfrm>
              <a:off x="5443537" y="1692476"/>
              <a:ext cx="2523960" cy="1622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0EED611-8A18-A234-5DB7-FDC0083E131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425897" y="1674476"/>
                <a:ext cx="2559600" cy="16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8DB6052-FD8F-FC38-038D-67D9E84BFC55}"/>
                  </a:ext>
                </a:extLst>
              </p14:cNvPr>
              <p14:cNvContentPartPr/>
              <p14:nvPr/>
            </p14:nvContentPartPr>
            <p14:xfrm>
              <a:off x="5517697" y="1682396"/>
              <a:ext cx="129960" cy="302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8DB6052-FD8F-FC38-038D-67D9E84BFC5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499697" y="1664396"/>
                <a:ext cx="165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CD25B0B-631C-E1C5-B137-18ECC44BC218}"/>
                  </a:ext>
                </a:extLst>
              </p14:cNvPr>
              <p14:cNvContentPartPr/>
              <p14:nvPr/>
            </p14:nvContentPartPr>
            <p14:xfrm>
              <a:off x="8134537" y="3323996"/>
              <a:ext cx="12240" cy="241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CD25B0B-631C-E1C5-B137-18ECC44BC21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116897" y="3306356"/>
                <a:ext cx="478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251EB2B-9C1F-90C6-7316-00AA55C68D98}"/>
                  </a:ext>
                </a:extLst>
              </p14:cNvPr>
              <p14:cNvContentPartPr/>
              <p14:nvPr/>
            </p14:nvContentPartPr>
            <p14:xfrm>
              <a:off x="8254417" y="3294836"/>
              <a:ext cx="10800" cy="115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251EB2B-9C1F-90C6-7316-00AA55C68D9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236777" y="3277196"/>
                <a:ext cx="464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5A0BB26-4936-A00D-B06D-08FB3CA0109B}"/>
                  </a:ext>
                </a:extLst>
              </p14:cNvPr>
              <p14:cNvContentPartPr/>
              <p14:nvPr/>
            </p14:nvContentPartPr>
            <p14:xfrm>
              <a:off x="5694097" y="1417076"/>
              <a:ext cx="67320" cy="817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5A0BB26-4936-A00D-B06D-08FB3CA0109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676457" y="1399436"/>
                <a:ext cx="1029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138B7E7-E9EA-56FD-DF71-AA3546836C0B}"/>
                  </a:ext>
                </a:extLst>
              </p14:cNvPr>
              <p14:cNvContentPartPr/>
              <p14:nvPr/>
            </p14:nvContentPartPr>
            <p14:xfrm>
              <a:off x="5765737" y="1413116"/>
              <a:ext cx="74160" cy="889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138B7E7-E9EA-56FD-DF71-AA3546836C0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748097" y="1395116"/>
                <a:ext cx="1098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F91E1A3-8A89-8955-BE2F-F3A828E65A1E}"/>
                  </a:ext>
                </a:extLst>
              </p14:cNvPr>
              <p14:cNvContentPartPr/>
              <p14:nvPr/>
            </p14:nvContentPartPr>
            <p14:xfrm>
              <a:off x="5432377" y="1466396"/>
              <a:ext cx="1440" cy="2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F91E1A3-8A89-8955-BE2F-F3A828E65A1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414377" y="1448396"/>
                <a:ext cx="37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0FAE0D4-89D7-5D86-775C-0D30B071C5EA}"/>
                  </a:ext>
                </a:extLst>
              </p14:cNvPr>
              <p14:cNvContentPartPr/>
              <p14:nvPr/>
            </p14:nvContentPartPr>
            <p14:xfrm>
              <a:off x="5398537" y="1454516"/>
              <a:ext cx="95400" cy="295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0FAE0D4-89D7-5D86-775C-0D30B071C5E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380897" y="1436516"/>
                <a:ext cx="1310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7E6A6E9-D176-8CEC-0174-51A33F32CE86}"/>
                  </a:ext>
                </a:extLst>
              </p14:cNvPr>
              <p14:cNvContentPartPr/>
              <p14:nvPr/>
            </p14:nvContentPartPr>
            <p14:xfrm>
              <a:off x="5444257" y="1493036"/>
              <a:ext cx="56160" cy="201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7E6A6E9-D176-8CEC-0174-51A33F32CE8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426257" y="1475396"/>
                <a:ext cx="91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2DFE53F-97A0-41D4-F61D-E6F2EAA2C731}"/>
                  </a:ext>
                </a:extLst>
              </p14:cNvPr>
              <p14:cNvContentPartPr/>
              <p14:nvPr/>
            </p14:nvContentPartPr>
            <p14:xfrm>
              <a:off x="5631457" y="1416356"/>
              <a:ext cx="105480" cy="1026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2DFE53F-97A0-41D4-F61D-E6F2EAA2C731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613457" y="1398356"/>
                <a:ext cx="141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A6C91D5-D116-1EEF-E85A-DCDFBB50FAAA}"/>
                  </a:ext>
                </a:extLst>
              </p14:cNvPr>
              <p14:cNvContentPartPr/>
              <p14:nvPr/>
            </p14:nvContentPartPr>
            <p14:xfrm>
              <a:off x="5696617" y="1411316"/>
              <a:ext cx="64080" cy="907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A6C91D5-D116-1EEF-E85A-DCDFBB50FAA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678617" y="1393676"/>
                <a:ext cx="997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468F953-0405-CDFB-64FE-48B606B716B4}"/>
                  </a:ext>
                </a:extLst>
              </p14:cNvPr>
              <p14:cNvContentPartPr/>
              <p14:nvPr/>
            </p14:nvContentPartPr>
            <p14:xfrm>
              <a:off x="5726857" y="1438676"/>
              <a:ext cx="57600" cy="81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468F953-0405-CDFB-64FE-48B606B716B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709217" y="1421036"/>
                <a:ext cx="932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9693700-2E74-E7E3-BAFA-480F4FFC58D0}"/>
                  </a:ext>
                </a:extLst>
              </p14:cNvPr>
              <p14:cNvContentPartPr/>
              <p14:nvPr/>
            </p14:nvContentPartPr>
            <p14:xfrm>
              <a:off x="5540737" y="1532276"/>
              <a:ext cx="13680" cy="10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9693700-2E74-E7E3-BAFA-480F4FFC58D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523097" y="1514636"/>
                <a:ext cx="493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FA3F209-499E-7F4F-5518-A5CA1D889CB9}"/>
                  </a:ext>
                </a:extLst>
              </p14:cNvPr>
              <p14:cNvContentPartPr/>
              <p14:nvPr/>
            </p14:nvContentPartPr>
            <p14:xfrm>
              <a:off x="5582497" y="1508156"/>
              <a:ext cx="19800" cy="93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FA3F209-499E-7F4F-5518-A5CA1D889CB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564857" y="1490516"/>
                <a:ext cx="55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49C2DAC-C571-DFB6-16B8-23E711073F17}"/>
                  </a:ext>
                </a:extLst>
              </p14:cNvPr>
              <p14:cNvContentPartPr/>
              <p14:nvPr/>
            </p14:nvContentPartPr>
            <p14:xfrm>
              <a:off x="5371897" y="1152836"/>
              <a:ext cx="281880" cy="4366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49C2DAC-C571-DFB6-16B8-23E711073F1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354257" y="1135196"/>
                <a:ext cx="3175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2B63366-42FA-15F3-0791-89FBF07FDD9F}"/>
                  </a:ext>
                </a:extLst>
              </p14:cNvPr>
              <p14:cNvContentPartPr/>
              <p14:nvPr/>
            </p14:nvContentPartPr>
            <p14:xfrm>
              <a:off x="6201337" y="1598156"/>
              <a:ext cx="93960" cy="417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2B63366-42FA-15F3-0791-89FBF07FDD9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183337" y="1580516"/>
                <a:ext cx="12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9954EB7-78BC-364D-CC8A-151F2947B253}"/>
                  </a:ext>
                </a:extLst>
              </p14:cNvPr>
              <p14:cNvContentPartPr/>
              <p14:nvPr/>
            </p14:nvContentPartPr>
            <p14:xfrm>
              <a:off x="6176137" y="1681316"/>
              <a:ext cx="30600" cy="32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9954EB7-78BC-364D-CC8A-151F2947B25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158497" y="1663316"/>
                <a:ext cx="66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4E9922D-1FD7-5E35-90F7-5C3D89ECCCD1}"/>
                  </a:ext>
                </a:extLst>
              </p14:cNvPr>
              <p14:cNvContentPartPr/>
              <p14:nvPr/>
            </p14:nvContentPartPr>
            <p14:xfrm>
              <a:off x="6220777" y="1683476"/>
              <a:ext cx="93600" cy="284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4E9922D-1FD7-5E35-90F7-5C3D89ECCCD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203137" y="1665476"/>
                <a:ext cx="129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683A974-0A50-DE80-8907-33E70F664A9E}"/>
                  </a:ext>
                </a:extLst>
              </p14:cNvPr>
              <p14:cNvContentPartPr/>
              <p14:nvPr/>
            </p14:nvContentPartPr>
            <p14:xfrm>
              <a:off x="6005137" y="1161476"/>
              <a:ext cx="432000" cy="5011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683A974-0A50-DE80-8907-33E70F664A9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987497" y="1143836"/>
                <a:ext cx="467640" cy="53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52A766D-2FC5-5299-A6DF-3ED4F9098AC8}"/>
              </a:ext>
            </a:extLst>
          </p:cNvPr>
          <p:cNvGrpSpPr/>
          <p:nvPr/>
        </p:nvGrpSpPr>
        <p:grpSpPr>
          <a:xfrm>
            <a:off x="8924737" y="3035996"/>
            <a:ext cx="1338480" cy="251280"/>
            <a:chOff x="8924737" y="3035996"/>
            <a:chExt cx="13384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E50B591-24AB-C3E0-1682-2A955D73D3C6}"/>
                    </a:ext>
                  </a:extLst>
                </p14:cNvPr>
                <p14:cNvContentPartPr/>
                <p14:nvPr/>
              </p14:nvContentPartPr>
              <p14:xfrm>
                <a:off x="8924737" y="3145076"/>
                <a:ext cx="130680" cy="1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E50B591-24AB-C3E0-1682-2A955D73D3C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06737" y="3127076"/>
                  <a:ext cx="166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CEDA258-E5D5-58A7-BD2A-442665FBDA46}"/>
                    </a:ext>
                  </a:extLst>
                </p14:cNvPr>
                <p14:cNvContentPartPr/>
                <p14:nvPr/>
              </p14:nvContentPartPr>
              <p14:xfrm>
                <a:off x="9131377" y="3035996"/>
                <a:ext cx="223200" cy="233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CEDA258-E5D5-58A7-BD2A-442665FBDA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113377" y="3017996"/>
                  <a:ext cx="258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EFB9EAB-4D7D-B72F-57B8-1862782333F1}"/>
                    </a:ext>
                  </a:extLst>
                </p14:cNvPr>
                <p14:cNvContentPartPr/>
                <p14:nvPr/>
              </p14:nvContentPartPr>
              <p14:xfrm>
                <a:off x="9404977" y="3120956"/>
                <a:ext cx="174240" cy="166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EFB9EAB-4D7D-B72F-57B8-1862782333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387337" y="3102956"/>
                  <a:ext cx="209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7C04920-881D-ECA6-1CBE-A07AEB46139D}"/>
                    </a:ext>
                  </a:extLst>
                </p14:cNvPr>
                <p14:cNvContentPartPr/>
                <p14:nvPr/>
              </p14:nvContentPartPr>
              <p14:xfrm>
                <a:off x="9565897" y="3040676"/>
                <a:ext cx="141840" cy="205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7C04920-881D-ECA6-1CBE-A07AEB46139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48257" y="3022676"/>
                  <a:ext cx="177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7FE7ECB-CD53-E90C-45C5-BF3FB9D0A051}"/>
                    </a:ext>
                  </a:extLst>
                </p14:cNvPr>
                <p14:cNvContentPartPr/>
                <p14:nvPr/>
              </p14:nvContentPartPr>
              <p14:xfrm>
                <a:off x="9825097" y="3099716"/>
                <a:ext cx="117000" cy="38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7FE7ECB-CD53-E90C-45C5-BF3FB9D0A05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07457" y="3082076"/>
                  <a:ext cx="152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4036850-A99A-9154-ADD8-33849D57F2B0}"/>
                    </a:ext>
                  </a:extLst>
                </p14:cNvPr>
                <p14:cNvContentPartPr/>
                <p14:nvPr/>
              </p14:nvContentPartPr>
              <p14:xfrm>
                <a:off x="9795577" y="3197276"/>
                <a:ext cx="135000" cy="12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4036850-A99A-9154-ADD8-33849D57F2B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777577" y="3179276"/>
                  <a:ext cx="170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ED77DC5-69B3-D270-DDB4-221862C65BE0}"/>
                    </a:ext>
                  </a:extLst>
                </p14:cNvPr>
                <p14:cNvContentPartPr/>
                <p14:nvPr/>
              </p14:nvContentPartPr>
              <p14:xfrm>
                <a:off x="10167457" y="3052196"/>
                <a:ext cx="95760" cy="2066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ED77DC5-69B3-D270-DDB4-221862C65BE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49457" y="3034196"/>
                  <a:ext cx="13140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0EB94C1-F90F-B6D9-05B4-2685FF76FF91}"/>
                  </a:ext>
                </a:extLst>
              </p14:cNvPr>
              <p14:cNvContentPartPr/>
              <p14:nvPr/>
            </p14:nvContentPartPr>
            <p14:xfrm>
              <a:off x="7395097" y="4996556"/>
              <a:ext cx="169200" cy="2156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0EB94C1-F90F-B6D9-05B4-2685FF76FF9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377097" y="4978556"/>
                <a:ext cx="20484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33F499B-59F4-6375-E5CA-97F2719D2F84}"/>
              </a:ext>
            </a:extLst>
          </p:cNvPr>
          <p:cNvGrpSpPr/>
          <p:nvPr/>
        </p:nvGrpSpPr>
        <p:grpSpPr>
          <a:xfrm>
            <a:off x="7468897" y="5456996"/>
            <a:ext cx="176040" cy="239400"/>
            <a:chOff x="7468897" y="5456996"/>
            <a:chExt cx="1760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983ABBA-32CA-8A40-8C28-ADE39EA9B5B9}"/>
                    </a:ext>
                  </a:extLst>
                </p14:cNvPr>
                <p14:cNvContentPartPr/>
                <p14:nvPr/>
              </p14:nvContentPartPr>
              <p14:xfrm>
                <a:off x="7499137" y="5456996"/>
                <a:ext cx="57240" cy="205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983ABBA-32CA-8A40-8C28-ADE39EA9B5B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481497" y="5439356"/>
                  <a:ext cx="92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844C163-2086-C2A4-F0A4-BB3D2E1FAD62}"/>
                    </a:ext>
                  </a:extLst>
                </p14:cNvPr>
                <p14:cNvContentPartPr/>
                <p14:nvPr/>
              </p14:nvContentPartPr>
              <p14:xfrm>
                <a:off x="7468897" y="5661116"/>
                <a:ext cx="176040" cy="35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844C163-2086-C2A4-F0A4-BB3D2E1FAD6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450897" y="5643476"/>
                  <a:ext cx="2116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472CEA6-D008-9BB3-F95E-EC51CB618CAE}"/>
              </a:ext>
            </a:extLst>
          </p:cNvPr>
          <p:cNvGrpSpPr/>
          <p:nvPr/>
        </p:nvGrpSpPr>
        <p:grpSpPr>
          <a:xfrm>
            <a:off x="6870217" y="1000196"/>
            <a:ext cx="346320" cy="495720"/>
            <a:chOff x="6870217" y="1000196"/>
            <a:chExt cx="34632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CB44C16-9B04-1A53-740F-38564F8BDC65}"/>
                    </a:ext>
                  </a:extLst>
                </p14:cNvPr>
                <p14:cNvContentPartPr/>
                <p14:nvPr/>
              </p14:nvContentPartPr>
              <p14:xfrm>
                <a:off x="6870217" y="1346516"/>
                <a:ext cx="68040" cy="55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CB44C16-9B04-1A53-740F-38564F8BDC6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852577" y="1328516"/>
                  <a:ext cx="103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2E2B5CE-E39F-E5AD-3F2B-06EDDD358472}"/>
                    </a:ext>
                  </a:extLst>
                </p14:cNvPr>
                <p14:cNvContentPartPr/>
                <p14:nvPr/>
              </p14:nvContentPartPr>
              <p14:xfrm>
                <a:off x="6934297" y="1360556"/>
                <a:ext cx="49680" cy="58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2E2B5CE-E39F-E5AD-3F2B-06EDDD35847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16297" y="1342556"/>
                  <a:ext cx="85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A2E00FC-0821-93E9-9248-C097DB541274}"/>
                    </a:ext>
                  </a:extLst>
                </p14:cNvPr>
                <p14:cNvContentPartPr/>
                <p14:nvPr/>
              </p14:nvContentPartPr>
              <p14:xfrm>
                <a:off x="6875617" y="1000196"/>
                <a:ext cx="340920" cy="495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A2E00FC-0821-93E9-9248-C097DB54127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57977" y="982556"/>
                  <a:ext cx="376560" cy="53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94B8965-C11C-64B4-BA15-7C2522DABE5D}"/>
                  </a:ext>
                </a:extLst>
              </p14:cNvPr>
              <p14:cNvContentPartPr/>
              <p14:nvPr/>
            </p14:nvContentPartPr>
            <p14:xfrm>
              <a:off x="6982177" y="5076836"/>
              <a:ext cx="209160" cy="1692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94B8965-C11C-64B4-BA15-7C2522DABE5D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964537" y="5059196"/>
                <a:ext cx="2448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8C291EF-4992-5FB8-65A6-0FAD72D8825A}"/>
              </a:ext>
            </a:extLst>
          </p:cNvPr>
          <p:cNvGrpSpPr/>
          <p:nvPr/>
        </p:nvGrpSpPr>
        <p:grpSpPr>
          <a:xfrm>
            <a:off x="7050217" y="5502716"/>
            <a:ext cx="133920" cy="226440"/>
            <a:chOff x="7050217" y="5502716"/>
            <a:chExt cx="13392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CB13354-1B91-70D0-7680-05152BEA67C5}"/>
                    </a:ext>
                  </a:extLst>
                </p14:cNvPr>
                <p14:cNvContentPartPr/>
                <p14:nvPr/>
              </p14:nvContentPartPr>
              <p14:xfrm>
                <a:off x="7077937" y="5502716"/>
                <a:ext cx="52200" cy="193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CB13354-1B91-70D0-7680-05152BEA67C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59937" y="5485076"/>
                  <a:ext cx="87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60D4807-F795-DEF7-1E84-BD3C0CCD95D1}"/>
                    </a:ext>
                  </a:extLst>
                </p14:cNvPr>
                <p14:cNvContentPartPr/>
                <p14:nvPr/>
              </p14:nvContentPartPr>
              <p14:xfrm>
                <a:off x="7050217" y="5688116"/>
                <a:ext cx="133920" cy="41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60D4807-F795-DEF7-1E84-BD3C0CCD95D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032577" y="5670116"/>
                  <a:ext cx="16956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698519C-D183-8C86-6C4B-209F5FBF82DE}"/>
                  </a:ext>
                </a:extLst>
              </p14:cNvPr>
              <p14:cNvContentPartPr/>
              <p14:nvPr/>
            </p14:nvContentPartPr>
            <p14:xfrm>
              <a:off x="7510657" y="787076"/>
              <a:ext cx="470880" cy="7300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698519C-D183-8C86-6C4B-209F5FBF82D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493017" y="769076"/>
                <a:ext cx="506520" cy="76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FD6F7AA-A32A-BD80-D90A-98549748E87E}"/>
              </a:ext>
            </a:extLst>
          </p:cNvPr>
          <p:cNvGrpSpPr/>
          <p:nvPr/>
        </p:nvGrpSpPr>
        <p:grpSpPr>
          <a:xfrm>
            <a:off x="9001777" y="4924196"/>
            <a:ext cx="270720" cy="1014840"/>
            <a:chOff x="9001777" y="4924196"/>
            <a:chExt cx="27072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585FF40-7112-CECD-DFD8-C431A0DAF34D}"/>
                    </a:ext>
                  </a:extLst>
                </p14:cNvPr>
                <p14:cNvContentPartPr/>
                <p14:nvPr/>
              </p14:nvContentPartPr>
              <p14:xfrm>
                <a:off x="9056497" y="4924196"/>
                <a:ext cx="119520" cy="309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585FF40-7112-CECD-DFD8-C431A0DAF34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38497" y="4906556"/>
                  <a:ext cx="155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B1F2964-F35B-2543-7D75-6E919F650656}"/>
                    </a:ext>
                  </a:extLst>
                </p14:cNvPr>
                <p14:cNvContentPartPr/>
                <p14:nvPr/>
              </p14:nvContentPartPr>
              <p14:xfrm>
                <a:off x="9095377" y="5322356"/>
                <a:ext cx="75960" cy="239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B1F2964-F35B-2543-7D75-6E919F65065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077737" y="5304356"/>
                  <a:ext cx="111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4AADE6E-1490-92FB-D5F3-5B78E01F36B2}"/>
                    </a:ext>
                  </a:extLst>
                </p14:cNvPr>
                <p14:cNvContentPartPr/>
                <p14:nvPr/>
              </p14:nvContentPartPr>
              <p14:xfrm>
                <a:off x="9046057" y="5540156"/>
                <a:ext cx="226440" cy="69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4AADE6E-1490-92FB-D5F3-5B78E01F36B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028057" y="5522516"/>
                  <a:ext cx="262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43897A8-CD55-0C70-3AB7-68EEAFF2ECBE}"/>
                    </a:ext>
                  </a:extLst>
                </p14:cNvPr>
                <p14:cNvContentPartPr/>
                <p14:nvPr/>
              </p14:nvContentPartPr>
              <p14:xfrm>
                <a:off x="9001777" y="5384276"/>
                <a:ext cx="253800" cy="2422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43897A8-CD55-0C70-3AB7-68EEAFF2EC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983777" y="5366636"/>
                  <a:ext cx="289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9BD63AE-A725-EC74-54D7-E98EAB16C96F}"/>
                    </a:ext>
                  </a:extLst>
                </p14:cNvPr>
                <p14:cNvContentPartPr/>
                <p14:nvPr/>
              </p14:nvContentPartPr>
              <p14:xfrm>
                <a:off x="9014737" y="5694596"/>
                <a:ext cx="230760" cy="2444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9BD63AE-A725-EC74-54D7-E98EAB16C96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996737" y="5676596"/>
                  <a:ext cx="266400" cy="28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7C3366C-9EC0-E587-FB65-E9966DF5BABB}"/>
                  </a:ext>
                </a:extLst>
              </p14:cNvPr>
              <p14:cNvContentPartPr/>
              <p14:nvPr/>
            </p14:nvContentPartPr>
            <p14:xfrm>
              <a:off x="8092057" y="1001996"/>
              <a:ext cx="459360" cy="4978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7C3366C-9EC0-E587-FB65-E9966DF5BAB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074417" y="983996"/>
                <a:ext cx="4950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368E463-14B9-6E24-B5C9-D266F91E9CDB}"/>
                  </a:ext>
                </a:extLst>
              </p14:cNvPr>
              <p14:cNvContentPartPr/>
              <p14:nvPr/>
            </p14:nvContentPartPr>
            <p14:xfrm>
              <a:off x="10820137" y="4915196"/>
              <a:ext cx="108360" cy="1605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368E463-14B9-6E24-B5C9-D266F91E9CDB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0802497" y="4897556"/>
                <a:ext cx="14400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7F5CA2D-A8B3-2E75-79BB-40989F44C579}"/>
              </a:ext>
            </a:extLst>
          </p:cNvPr>
          <p:cNvGrpSpPr/>
          <p:nvPr/>
        </p:nvGrpSpPr>
        <p:grpSpPr>
          <a:xfrm>
            <a:off x="10858657" y="5216156"/>
            <a:ext cx="178200" cy="269640"/>
            <a:chOff x="10858657" y="5216156"/>
            <a:chExt cx="1782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0EBA791-8FD6-23DD-CBE7-FA25ACF702C6}"/>
                    </a:ext>
                  </a:extLst>
                </p14:cNvPr>
                <p14:cNvContentPartPr/>
                <p14:nvPr/>
              </p14:nvContentPartPr>
              <p14:xfrm>
                <a:off x="10910137" y="5216156"/>
                <a:ext cx="57600" cy="217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0EBA791-8FD6-23DD-CBE7-FA25ACF702C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892497" y="5198516"/>
                  <a:ext cx="93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FE71FDC-B5FE-C822-3C55-7AFBBB567EA0}"/>
                    </a:ext>
                  </a:extLst>
                </p14:cNvPr>
                <p14:cNvContentPartPr/>
                <p14:nvPr/>
              </p14:nvContentPartPr>
              <p14:xfrm>
                <a:off x="10858657" y="5471036"/>
                <a:ext cx="178200" cy="14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FE71FDC-B5FE-C822-3C55-7AFBBB567EA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841017" y="5453036"/>
                  <a:ext cx="2138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8419EC1-BFB2-5DCC-8846-D5765514B02D}"/>
                  </a:ext>
                </a:extLst>
              </p14:cNvPr>
              <p14:cNvContentPartPr/>
              <p14:nvPr/>
            </p14:nvContentPartPr>
            <p14:xfrm>
              <a:off x="8844817" y="939716"/>
              <a:ext cx="338400" cy="5234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8419EC1-BFB2-5DCC-8846-D5765514B02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8827177" y="921716"/>
                <a:ext cx="374040" cy="55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7D4A544-A77F-0860-B331-ABDD9B07F0F5}"/>
              </a:ext>
            </a:extLst>
          </p:cNvPr>
          <p:cNvGrpSpPr/>
          <p:nvPr/>
        </p:nvGrpSpPr>
        <p:grpSpPr>
          <a:xfrm>
            <a:off x="9938137" y="4857596"/>
            <a:ext cx="285120" cy="900000"/>
            <a:chOff x="9938137" y="4857596"/>
            <a:chExt cx="285120" cy="90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C30CE3C-1749-B8B0-FFED-CFCA86D2A563}"/>
                    </a:ext>
                  </a:extLst>
                </p14:cNvPr>
                <p14:cNvContentPartPr/>
                <p14:nvPr/>
              </p14:nvContentPartPr>
              <p14:xfrm>
                <a:off x="9996457" y="4857596"/>
                <a:ext cx="203760" cy="295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C30CE3C-1749-B8B0-FFED-CFCA86D2A56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978457" y="4839956"/>
                  <a:ext cx="239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47486B2-9EB3-970F-CDEB-7B12EE5C05CA}"/>
                    </a:ext>
                  </a:extLst>
                </p14:cNvPr>
                <p14:cNvContentPartPr/>
                <p14:nvPr/>
              </p14:nvContentPartPr>
              <p14:xfrm>
                <a:off x="10026337" y="5193836"/>
                <a:ext cx="110880" cy="209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47486B2-9EB3-970F-CDEB-7B12EE5C05C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008697" y="5176196"/>
                  <a:ext cx="146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B2EDDAA-D968-8567-D812-4B164B7F91DC}"/>
                    </a:ext>
                  </a:extLst>
                </p14:cNvPr>
                <p14:cNvContentPartPr/>
                <p14:nvPr/>
              </p14:nvContentPartPr>
              <p14:xfrm>
                <a:off x="10013377" y="5432876"/>
                <a:ext cx="209880" cy="288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B2EDDAA-D968-8567-D812-4B164B7F91D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995737" y="5414876"/>
                  <a:ext cx="245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1353AE1-7C53-E29F-090B-5C71150DE8FA}"/>
                    </a:ext>
                  </a:extLst>
                </p14:cNvPr>
                <p14:cNvContentPartPr/>
                <p14:nvPr/>
              </p14:nvContentPartPr>
              <p14:xfrm>
                <a:off x="9938137" y="5259356"/>
                <a:ext cx="267480" cy="153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1353AE1-7C53-E29F-090B-5C71150DE8F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920497" y="5241356"/>
                  <a:ext cx="303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D66F6B8-4FC3-0E8A-7638-DB807BB57E81}"/>
                    </a:ext>
                  </a:extLst>
                </p14:cNvPr>
                <p14:cNvContentPartPr/>
                <p14:nvPr/>
              </p14:nvContentPartPr>
              <p14:xfrm>
                <a:off x="10006897" y="5562476"/>
                <a:ext cx="178200" cy="195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D66F6B8-4FC3-0E8A-7638-DB807BB57E8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988897" y="5544476"/>
                  <a:ext cx="21384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FBFD6C1-891E-5782-7838-8BF5839B1D18}"/>
              </a:ext>
            </a:extLst>
          </p:cNvPr>
          <p:cNvGrpSpPr/>
          <p:nvPr/>
        </p:nvGrpSpPr>
        <p:grpSpPr>
          <a:xfrm>
            <a:off x="4818937" y="3295916"/>
            <a:ext cx="201240" cy="120960"/>
            <a:chOff x="4818937" y="3295916"/>
            <a:chExt cx="201240" cy="1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EA4E596-B6EA-176E-CDED-CAB0C6B66A53}"/>
                    </a:ext>
                  </a:extLst>
                </p14:cNvPr>
                <p14:cNvContentPartPr/>
                <p14:nvPr/>
              </p14:nvContentPartPr>
              <p14:xfrm>
                <a:off x="4818937" y="3295916"/>
                <a:ext cx="171360" cy="439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EA4E596-B6EA-176E-CDED-CAB0C6B66A5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801297" y="3278276"/>
                  <a:ext cx="207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619491B-C09D-A6D2-CCEB-1A8EA1DB815A}"/>
                    </a:ext>
                  </a:extLst>
                </p14:cNvPr>
                <p14:cNvContentPartPr/>
                <p14:nvPr/>
              </p14:nvContentPartPr>
              <p14:xfrm>
                <a:off x="4839097" y="3352436"/>
                <a:ext cx="181080" cy="64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619491B-C09D-A6D2-CCEB-1A8EA1DB815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821457" y="3334796"/>
                  <a:ext cx="2167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1DA8DDB-D7E3-8F81-D6B4-59C33349DDBF}"/>
              </a:ext>
            </a:extLst>
          </p:cNvPr>
          <p:cNvGrpSpPr/>
          <p:nvPr/>
        </p:nvGrpSpPr>
        <p:grpSpPr>
          <a:xfrm>
            <a:off x="1580377" y="3338036"/>
            <a:ext cx="243720" cy="100080"/>
            <a:chOff x="1580377" y="3338036"/>
            <a:chExt cx="24372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019E3F0-CE40-B34B-7ECB-D35D8A5A49BA}"/>
                    </a:ext>
                  </a:extLst>
                </p14:cNvPr>
                <p14:cNvContentPartPr/>
                <p14:nvPr/>
              </p14:nvContentPartPr>
              <p14:xfrm>
                <a:off x="1580377" y="3338036"/>
                <a:ext cx="196920" cy="50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019E3F0-CE40-B34B-7ECB-D35D8A5A49B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562737" y="3320036"/>
                  <a:ext cx="232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A9BEEA-0FB7-5746-47D6-709A4C9CD03E}"/>
                    </a:ext>
                  </a:extLst>
                </p14:cNvPr>
                <p14:cNvContentPartPr/>
                <p14:nvPr/>
              </p14:nvContentPartPr>
              <p14:xfrm>
                <a:off x="1611337" y="3419036"/>
                <a:ext cx="212760" cy="190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A9BEEA-0FB7-5746-47D6-709A4C9CD03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593697" y="3401396"/>
                  <a:ext cx="24840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2DA9835-09EC-6DAC-3D4B-CD176B489C86}"/>
              </a:ext>
            </a:extLst>
          </p:cNvPr>
          <p:cNvGrpSpPr/>
          <p:nvPr/>
        </p:nvGrpSpPr>
        <p:grpSpPr>
          <a:xfrm>
            <a:off x="469417" y="3046796"/>
            <a:ext cx="546480" cy="1218240"/>
            <a:chOff x="469417" y="3046796"/>
            <a:chExt cx="546480" cy="12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6CA4805-AF7D-25FA-CA32-A4814BED81BE}"/>
                    </a:ext>
                  </a:extLst>
                </p14:cNvPr>
                <p14:cNvContentPartPr/>
                <p14:nvPr/>
              </p14:nvContentPartPr>
              <p14:xfrm>
                <a:off x="605857" y="3184316"/>
                <a:ext cx="292320" cy="17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6CA4805-AF7D-25FA-CA32-A4814BED81B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87857" y="3166316"/>
                  <a:ext cx="327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0A79CEC-9FC7-522E-5A91-F81685260FB2}"/>
                    </a:ext>
                  </a:extLst>
                </p14:cNvPr>
                <p14:cNvContentPartPr/>
                <p14:nvPr/>
              </p14:nvContentPartPr>
              <p14:xfrm>
                <a:off x="731497" y="3046796"/>
                <a:ext cx="168480" cy="415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0A79CEC-9FC7-522E-5A91-F81685260FB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13497" y="3028796"/>
                  <a:ext cx="2041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6C47827-824E-E0AE-BB00-E43D087DAAA7}"/>
                    </a:ext>
                  </a:extLst>
                </p14:cNvPr>
                <p14:cNvContentPartPr/>
                <p14:nvPr/>
              </p14:nvContentPartPr>
              <p14:xfrm>
                <a:off x="469417" y="3197636"/>
                <a:ext cx="197640" cy="8496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6C47827-824E-E0AE-BB00-E43D087DAAA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1777" y="3179996"/>
                  <a:ext cx="23328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66A1F75-C9F4-2080-669C-C763B82B3752}"/>
                    </a:ext>
                  </a:extLst>
                </p14:cNvPr>
                <p14:cNvContentPartPr/>
                <p14:nvPr/>
              </p14:nvContentPartPr>
              <p14:xfrm>
                <a:off x="555097" y="3752756"/>
                <a:ext cx="138960" cy="5122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66A1F75-C9F4-2080-669C-C763B82B375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37457" y="3735116"/>
                  <a:ext cx="1746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80F4561-3FB5-6F41-811B-17730B325F54}"/>
                    </a:ext>
                  </a:extLst>
                </p14:cNvPr>
                <p14:cNvContentPartPr/>
                <p14:nvPr/>
              </p14:nvContentPartPr>
              <p14:xfrm>
                <a:off x="677857" y="3890996"/>
                <a:ext cx="338040" cy="104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80F4561-3FB5-6F41-811B-17730B325F5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59857" y="3872996"/>
                  <a:ext cx="373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A8883FB-76C5-F0F0-6711-FABBFCB67CF0}"/>
                    </a:ext>
                  </a:extLst>
                </p14:cNvPr>
                <p14:cNvContentPartPr/>
                <p14:nvPr/>
              </p14:nvContentPartPr>
              <p14:xfrm>
                <a:off x="825097" y="3780116"/>
                <a:ext cx="173520" cy="3801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A8883FB-76C5-F0F0-6711-FABBFCB67CF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07457" y="3762476"/>
                  <a:ext cx="209160" cy="41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3D045CB-7F0C-2EDA-D94D-F6A46045E5E1}"/>
              </a:ext>
            </a:extLst>
          </p:cNvPr>
          <p:cNvGrpSpPr/>
          <p:nvPr/>
        </p:nvGrpSpPr>
        <p:grpSpPr>
          <a:xfrm>
            <a:off x="2543737" y="5271596"/>
            <a:ext cx="1857240" cy="1137960"/>
            <a:chOff x="2543737" y="5271596"/>
            <a:chExt cx="1857240" cy="11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B33A119-8143-C31E-2D49-81BE97247F46}"/>
                    </a:ext>
                  </a:extLst>
                </p14:cNvPr>
                <p14:cNvContentPartPr/>
                <p14:nvPr/>
              </p14:nvContentPartPr>
              <p14:xfrm>
                <a:off x="4151137" y="5271596"/>
                <a:ext cx="133200" cy="36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B33A119-8143-C31E-2D49-81BE97247F4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33137" y="5253596"/>
                  <a:ext cx="168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F3E320F-02FC-2F40-FA66-BDB27A2BF2C4}"/>
                    </a:ext>
                  </a:extLst>
                </p14:cNvPr>
                <p14:cNvContentPartPr/>
                <p14:nvPr/>
              </p14:nvContentPartPr>
              <p14:xfrm>
                <a:off x="4157977" y="5334236"/>
                <a:ext cx="99720" cy="31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F3E320F-02FC-2F40-FA66-BDB27A2BF2C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40337" y="5316596"/>
                  <a:ext cx="135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54960BD-68D3-7E9A-8D55-692810B71571}"/>
                    </a:ext>
                  </a:extLst>
                </p14:cNvPr>
                <p14:cNvContentPartPr/>
                <p14:nvPr/>
              </p14:nvContentPartPr>
              <p14:xfrm>
                <a:off x="3756217" y="5657516"/>
                <a:ext cx="108000" cy="35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54960BD-68D3-7E9A-8D55-692810B7157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38577" y="5639516"/>
                  <a:ext cx="143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BA00F77-D76F-4874-55DF-4B37B5B71F36}"/>
                    </a:ext>
                  </a:extLst>
                </p14:cNvPr>
                <p14:cNvContentPartPr/>
                <p14:nvPr/>
              </p14:nvContentPartPr>
              <p14:xfrm>
                <a:off x="3771697" y="5716916"/>
                <a:ext cx="97560" cy="10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BA00F77-D76F-4874-55DF-4B37B5B71F3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53697" y="5699276"/>
                  <a:ext cx="133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7DC5D6C-4C67-8EDD-922D-CA59BE3511E5}"/>
                    </a:ext>
                  </a:extLst>
                </p14:cNvPr>
                <p14:cNvContentPartPr/>
                <p14:nvPr/>
              </p14:nvContentPartPr>
              <p14:xfrm>
                <a:off x="4115137" y="5649596"/>
                <a:ext cx="104040" cy="30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7DC5D6C-4C67-8EDD-922D-CA59BE3511E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097497" y="5631956"/>
                  <a:ext cx="139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D602AE4-288C-0F35-9C37-54BFF799FFD7}"/>
                    </a:ext>
                  </a:extLst>
                </p14:cNvPr>
                <p14:cNvContentPartPr/>
                <p14:nvPr/>
              </p14:nvContentPartPr>
              <p14:xfrm>
                <a:off x="4133857" y="5691356"/>
                <a:ext cx="122400" cy="13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D602AE4-288C-0F35-9C37-54BFF799FFD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115857" y="5673356"/>
                  <a:ext cx="158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EA69C07-2BEC-AAFF-A779-5375C9973A01}"/>
                    </a:ext>
                  </a:extLst>
                </p14:cNvPr>
                <p14:cNvContentPartPr/>
                <p14:nvPr/>
              </p14:nvContentPartPr>
              <p14:xfrm>
                <a:off x="3146017" y="5677676"/>
                <a:ext cx="77760" cy="5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EA69C07-2BEC-AAFF-A779-5375C9973A0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128017" y="5659676"/>
                  <a:ext cx="113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6B87890-3C0E-BC6D-9C29-71FE9020D5F3}"/>
                    </a:ext>
                  </a:extLst>
                </p14:cNvPr>
                <p14:cNvContentPartPr/>
                <p14:nvPr/>
              </p14:nvContentPartPr>
              <p14:xfrm>
                <a:off x="3168697" y="5724116"/>
                <a:ext cx="90360" cy="16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6B87890-3C0E-BC6D-9C29-71FE9020D5F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150697" y="5706476"/>
                  <a:ext cx="126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4685CE1-52F7-C326-ECF1-4AB8BDDC5923}"/>
                    </a:ext>
                  </a:extLst>
                </p14:cNvPr>
                <p14:cNvContentPartPr/>
                <p14:nvPr/>
              </p14:nvContentPartPr>
              <p14:xfrm>
                <a:off x="2715457" y="5401196"/>
                <a:ext cx="883800" cy="366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4685CE1-52F7-C326-ECF1-4AB8BDDC592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697457" y="5383556"/>
                  <a:ext cx="9194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D7AAAD9-53F9-CA84-E60E-5A2A0CC87EE8}"/>
                    </a:ext>
                  </a:extLst>
                </p14:cNvPr>
                <p14:cNvContentPartPr/>
                <p14:nvPr/>
              </p14:nvContentPartPr>
              <p14:xfrm>
                <a:off x="2543737" y="5701076"/>
                <a:ext cx="1000080" cy="708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D7AAAD9-53F9-CA84-E60E-5A2A0CC87EE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525737" y="5683436"/>
                  <a:ext cx="103572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1758E8-CDDB-9109-93FA-9EBACCCCDEFD}"/>
                    </a:ext>
                  </a:extLst>
                </p14:cNvPr>
                <p14:cNvContentPartPr/>
                <p14:nvPr/>
              </p14:nvContentPartPr>
              <p14:xfrm>
                <a:off x="3551017" y="6083396"/>
                <a:ext cx="10440" cy="143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1758E8-CDDB-9109-93FA-9EBACCCCDEF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533017" y="6065756"/>
                  <a:ext cx="46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9519D6A-7E26-8F75-4161-739AA84CD2A0}"/>
                    </a:ext>
                  </a:extLst>
                </p14:cNvPr>
                <p14:cNvContentPartPr/>
                <p14:nvPr/>
              </p14:nvContentPartPr>
              <p14:xfrm>
                <a:off x="3958897" y="5406596"/>
                <a:ext cx="442080" cy="270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9519D6A-7E26-8F75-4161-739AA84CD2A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940897" y="5388596"/>
                  <a:ext cx="477720" cy="30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540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89B6-B759-9EE5-0025-8CB021F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Finding the Frequency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ED93A5-E953-475F-89B1-B5A2B470DE58}"/>
              </a:ext>
            </a:extLst>
          </p:cNvPr>
          <p:cNvGrpSpPr/>
          <p:nvPr/>
        </p:nvGrpSpPr>
        <p:grpSpPr>
          <a:xfrm>
            <a:off x="954461" y="1327384"/>
            <a:ext cx="6168240" cy="1352520"/>
            <a:chOff x="4576297" y="332396"/>
            <a:chExt cx="6168240" cy="13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B47847-6220-FC6D-5A18-F8F6E19BEFC3}"/>
                    </a:ext>
                  </a:extLst>
                </p14:cNvPr>
                <p14:cNvContentPartPr/>
                <p14:nvPr/>
              </p14:nvContentPartPr>
              <p14:xfrm>
                <a:off x="5204497" y="1106756"/>
                <a:ext cx="72360" cy="56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B47847-6220-FC6D-5A18-F8F6E19BEF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86857" y="1089116"/>
                  <a:ext cx="1080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D7C9CB-E72F-1C9A-9FF3-C38360A41E84}"/>
                    </a:ext>
                  </a:extLst>
                </p14:cNvPr>
                <p14:cNvContentPartPr/>
                <p14:nvPr/>
              </p14:nvContentPartPr>
              <p14:xfrm>
                <a:off x="5216377" y="681956"/>
                <a:ext cx="5454360" cy="695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D7C9CB-E72F-1C9A-9FF3-C38360A41E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8737" y="663956"/>
                  <a:ext cx="54900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A50191-30E8-00AE-1EF7-EF7AEDF0343D}"/>
                    </a:ext>
                  </a:extLst>
                </p14:cNvPr>
                <p14:cNvContentPartPr/>
                <p14:nvPr/>
              </p14:nvContentPartPr>
              <p14:xfrm>
                <a:off x="5160577" y="1336796"/>
                <a:ext cx="5583960" cy="348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A50191-30E8-00AE-1EF7-EF7AEDF034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2937" y="1319156"/>
                  <a:ext cx="5619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17D3E8-D414-F51A-872E-D049973DD127}"/>
                    </a:ext>
                  </a:extLst>
                </p14:cNvPr>
                <p14:cNvContentPartPr/>
                <p14:nvPr/>
              </p14:nvContentPartPr>
              <p14:xfrm>
                <a:off x="5922337" y="1022516"/>
                <a:ext cx="38520" cy="64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17D3E8-D414-F51A-872E-D049973DD1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4697" y="1004516"/>
                  <a:ext cx="7416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1F03B2-B97A-F0D1-002A-9655FBB5916D}"/>
                    </a:ext>
                  </a:extLst>
                </p14:cNvPr>
                <p14:cNvContentPartPr/>
                <p14:nvPr/>
              </p14:nvContentPartPr>
              <p14:xfrm>
                <a:off x="6678697" y="986516"/>
                <a:ext cx="21600" cy="539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1F03B2-B97A-F0D1-002A-9655FBB591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61057" y="968516"/>
                  <a:ext cx="572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2EFF2D-3C91-C351-C6B2-5544FF7C9019}"/>
                    </a:ext>
                  </a:extLst>
                </p14:cNvPr>
                <p14:cNvContentPartPr/>
                <p14:nvPr/>
              </p14:nvContentPartPr>
              <p14:xfrm>
                <a:off x="7444057" y="909476"/>
                <a:ext cx="32040" cy="58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2EFF2D-3C91-C351-C6B2-5544FF7C90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417" y="891836"/>
                  <a:ext cx="676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28CDA0-0082-8F5D-2C62-8A48A21B7A23}"/>
                    </a:ext>
                  </a:extLst>
                </p14:cNvPr>
                <p14:cNvContentPartPr/>
                <p14:nvPr/>
              </p14:nvContentPartPr>
              <p14:xfrm>
                <a:off x="8055697" y="766196"/>
                <a:ext cx="87480" cy="63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28CDA0-0082-8F5D-2C62-8A48A21B7A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37697" y="748196"/>
                  <a:ext cx="12312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484EB0-2EBA-2F06-5068-1FA699FE1253}"/>
                    </a:ext>
                  </a:extLst>
                </p14:cNvPr>
                <p14:cNvContentPartPr/>
                <p14:nvPr/>
              </p14:nvContentPartPr>
              <p14:xfrm>
                <a:off x="8769217" y="773396"/>
                <a:ext cx="129240" cy="68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484EB0-2EBA-2F06-5068-1FA699FE12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51577" y="755756"/>
                  <a:ext cx="1648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DE1E7B-00D6-8113-5ADA-A5EC187E2445}"/>
                    </a:ext>
                  </a:extLst>
                </p14:cNvPr>
                <p14:cNvContentPartPr/>
                <p14:nvPr/>
              </p14:nvContentPartPr>
              <p14:xfrm>
                <a:off x="9375097" y="683756"/>
                <a:ext cx="175320" cy="73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DE1E7B-00D6-8113-5ADA-A5EC187E24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7457" y="666116"/>
                  <a:ext cx="2109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407C91-2EFA-32E1-BEF9-B6B73827E64D}"/>
                    </a:ext>
                  </a:extLst>
                </p14:cNvPr>
                <p14:cNvContentPartPr/>
                <p14:nvPr/>
              </p14:nvContentPartPr>
              <p14:xfrm>
                <a:off x="5480617" y="708956"/>
                <a:ext cx="150120" cy="18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407C91-2EFA-32E1-BEF9-B6B73827E6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2617" y="691316"/>
                  <a:ext cx="185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10E1A0-4962-38B0-B388-84FD98CF2DED}"/>
                    </a:ext>
                  </a:extLst>
                </p14:cNvPr>
                <p14:cNvContentPartPr/>
                <p14:nvPr/>
              </p14:nvContentPartPr>
              <p14:xfrm>
                <a:off x="6170377" y="694556"/>
                <a:ext cx="12960" cy="19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10E1A0-4962-38B0-B388-84FD98CF2D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2377" y="676916"/>
                  <a:ext cx="48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9781C0-D8D7-FDCD-5561-6AF811F1BE56}"/>
                    </a:ext>
                  </a:extLst>
                </p14:cNvPr>
                <p14:cNvContentPartPr/>
                <p14:nvPr/>
              </p14:nvContentPartPr>
              <p14:xfrm>
                <a:off x="6883897" y="474236"/>
                <a:ext cx="330120" cy="25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9781C0-D8D7-FDCD-5561-6AF811F1BE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5897" y="456236"/>
                  <a:ext cx="365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1D2C3C-D4E1-D5F3-B8BE-1E91B0AA088C}"/>
                    </a:ext>
                  </a:extLst>
                </p14:cNvPr>
                <p14:cNvContentPartPr/>
                <p14:nvPr/>
              </p14:nvContentPartPr>
              <p14:xfrm>
                <a:off x="7636297" y="421316"/>
                <a:ext cx="153720" cy="29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1D2C3C-D4E1-D5F3-B8BE-1E91B0AA0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8297" y="403316"/>
                  <a:ext cx="189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E71EC1-2862-ACE9-D7F8-5F43DBE25341}"/>
                    </a:ext>
                  </a:extLst>
                </p14:cNvPr>
                <p14:cNvContentPartPr/>
                <p14:nvPr/>
              </p14:nvContentPartPr>
              <p14:xfrm>
                <a:off x="8283217" y="443996"/>
                <a:ext cx="208440" cy="22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E71EC1-2862-ACE9-D7F8-5F43DBE253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65577" y="426356"/>
                  <a:ext cx="244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391BE6-2E6F-3882-342E-C08AD4307B83}"/>
                    </a:ext>
                  </a:extLst>
                </p14:cNvPr>
                <p14:cNvContentPartPr/>
                <p14:nvPr/>
              </p14:nvContentPartPr>
              <p14:xfrm>
                <a:off x="9063337" y="332396"/>
                <a:ext cx="248760" cy="26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391BE6-2E6F-3882-342E-C08AD4307B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45697" y="314396"/>
                  <a:ext cx="284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21701F-9487-45EF-A8F5-A6D0DFD4925C}"/>
                    </a:ext>
                  </a:extLst>
                </p14:cNvPr>
                <p14:cNvContentPartPr/>
                <p14:nvPr/>
              </p14:nvContentPartPr>
              <p14:xfrm>
                <a:off x="9764977" y="414116"/>
                <a:ext cx="239400" cy="232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21701F-9487-45EF-A8F5-A6D0DFD492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47337" y="396116"/>
                  <a:ext cx="275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7414F9-401E-641F-03F1-E7E2AD53E65A}"/>
                    </a:ext>
                  </a:extLst>
                </p14:cNvPr>
                <p14:cNvContentPartPr/>
                <p14:nvPr/>
              </p14:nvContentPartPr>
              <p14:xfrm>
                <a:off x="5467657" y="1230596"/>
                <a:ext cx="179280" cy="198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7414F9-401E-641F-03F1-E7E2AD53E6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49657" y="1212596"/>
                  <a:ext cx="214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2E4A01-AE67-53AB-C7BB-95AA4D092438}"/>
                    </a:ext>
                  </a:extLst>
                </p14:cNvPr>
                <p14:cNvContentPartPr/>
                <p14:nvPr/>
              </p14:nvContentPartPr>
              <p14:xfrm>
                <a:off x="6203137" y="1224836"/>
                <a:ext cx="50040" cy="217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2E4A01-AE67-53AB-C7BB-95AA4D0924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5497" y="1207196"/>
                  <a:ext cx="85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C6A075-1D8F-9774-AD9F-4CE509437A51}"/>
                    </a:ext>
                  </a:extLst>
                </p14:cNvPr>
                <p14:cNvContentPartPr/>
                <p14:nvPr/>
              </p14:nvContentPartPr>
              <p14:xfrm>
                <a:off x="6852217" y="1228436"/>
                <a:ext cx="136800" cy="1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C6A075-1D8F-9774-AD9F-4CE509437A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4577" y="1210796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C7EC58-AB4F-0350-8932-1D2B58C7AE20}"/>
                    </a:ext>
                  </a:extLst>
                </p14:cNvPr>
                <p14:cNvContentPartPr/>
                <p14:nvPr/>
              </p14:nvContentPartPr>
              <p14:xfrm>
                <a:off x="7056337" y="1089116"/>
                <a:ext cx="172800" cy="23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C7EC58-AB4F-0350-8932-1D2B58C7AE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8337" y="1071116"/>
                  <a:ext cx="208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07AE1A-DFBA-6032-849E-06BCED0819FD}"/>
                    </a:ext>
                  </a:extLst>
                </p14:cNvPr>
                <p14:cNvContentPartPr/>
                <p14:nvPr/>
              </p14:nvContentPartPr>
              <p14:xfrm>
                <a:off x="7557097" y="1191716"/>
                <a:ext cx="136800" cy="17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07AE1A-DFBA-6032-849E-06BCED0819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39457" y="1174076"/>
                  <a:ext cx="172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ADA22B-9502-C8E2-DC25-C993C565773B}"/>
                    </a:ext>
                  </a:extLst>
                </p14:cNvPr>
                <p14:cNvContentPartPr/>
                <p14:nvPr/>
              </p14:nvContentPartPr>
              <p14:xfrm>
                <a:off x="7717297" y="1008836"/>
                <a:ext cx="130680" cy="341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ADA22B-9502-C8E2-DC25-C993C56577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99297" y="990836"/>
                  <a:ext cx="166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8D5718-689E-1D48-34EE-EF1F55436F59}"/>
                    </a:ext>
                  </a:extLst>
                </p14:cNvPr>
                <p14:cNvContentPartPr/>
                <p14:nvPr/>
              </p14:nvContentPartPr>
              <p14:xfrm>
                <a:off x="8307337" y="1094876"/>
                <a:ext cx="38520" cy="225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8D5718-689E-1D48-34EE-EF1F55436F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89697" y="1077236"/>
                  <a:ext cx="74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BE601F-386A-2B27-8AA0-60D8B2DEF382}"/>
                    </a:ext>
                  </a:extLst>
                </p14:cNvPr>
                <p14:cNvContentPartPr/>
                <p14:nvPr/>
              </p14:nvContentPartPr>
              <p14:xfrm>
                <a:off x="8983057" y="1041236"/>
                <a:ext cx="212760" cy="243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BE601F-386A-2B27-8AA0-60D8B2DEF3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65057" y="1023236"/>
                  <a:ext cx="248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2C7558-7C45-5531-77AD-0A4E40CB6F8E}"/>
                    </a:ext>
                  </a:extLst>
                </p14:cNvPr>
                <p14:cNvContentPartPr/>
                <p14:nvPr/>
              </p14:nvContentPartPr>
              <p14:xfrm>
                <a:off x="9653017" y="1015316"/>
                <a:ext cx="217440" cy="22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2C7558-7C45-5531-77AD-0A4E40CB6F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5017" y="997676"/>
                  <a:ext cx="253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B43CED-B917-C58F-72FB-6A96556A2277}"/>
                    </a:ext>
                  </a:extLst>
                </p14:cNvPr>
                <p14:cNvContentPartPr/>
                <p14:nvPr/>
              </p14:nvContentPartPr>
              <p14:xfrm>
                <a:off x="4656577" y="1280996"/>
                <a:ext cx="68040" cy="26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B43CED-B917-C58F-72FB-6A96556A22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38577" y="1262996"/>
                  <a:ext cx="103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81FA6B-3DCE-6F9B-921E-D06C38C9A250}"/>
                    </a:ext>
                  </a:extLst>
                </p14:cNvPr>
                <p14:cNvContentPartPr/>
                <p14:nvPr/>
              </p14:nvContentPartPr>
              <p14:xfrm>
                <a:off x="4680337" y="1279196"/>
                <a:ext cx="149400" cy="275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81FA6B-3DCE-6F9B-921E-D06C38C9A2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62337" y="1261556"/>
                  <a:ext cx="185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7F67A2-FDBD-C854-29ED-8ACED8A68122}"/>
                    </a:ext>
                  </a:extLst>
                </p14:cNvPr>
                <p14:cNvContentPartPr/>
                <p14:nvPr/>
              </p14:nvContentPartPr>
              <p14:xfrm>
                <a:off x="4576297" y="1443716"/>
                <a:ext cx="203040" cy="43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7F67A2-FDBD-C854-29ED-8ACED8A681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58297" y="1425716"/>
                  <a:ext cx="238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0F23BD-8748-C610-2F2A-04E2AF9D957C}"/>
                    </a:ext>
                  </a:extLst>
                </p14:cNvPr>
                <p14:cNvContentPartPr/>
                <p14:nvPr/>
              </p14:nvContentPartPr>
              <p14:xfrm>
                <a:off x="4875097" y="1372076"/>
                <a:ext cx="110880" cy="22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0F23BD-8748-C610-2F2A-04E2AF9D95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57097" y="1354436"/>
                  <a:ext cx="146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6BF815-8888-C4A2-8AA6-4E9563A9869F}"/>
                    </a:ext>
                  </a:extLst>
                </p14:cNvPr>
                <p14:cNvContentPartPr/>
                <p14:nvPr/>
              </p14:nvContentPartPr>
              <p14:xfrm>
                <a:off x="4928017" y="1437956"/>
                <a:ext cx="159120" cy="1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6BF815-8888-C4A2-8AA6-4E9563A986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10377" y="1419956"/>
                  <a:ext cx="1947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C90BA8-84D9-F707-D6AD-EB10B459C354}"/>
              </a:ext>
            </a:extLst>
          </p:cNvPr>
          <p:cNvGrpSpPr/>
          <p:nvPr/>
        </p:nvGrpSpPr>
        <p:grpSpPr>
          <a:xfrm>
            <a:off x="820181" y="3100320"/>
            <a:ext cx="5544000" cy="1221120"/>
            <a:chOff x="5713897" y="4292036"/>
            <a:chExt cx="5544000" cy="12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808529-A452-8405-6298-D4F6FBCE32A4}"/>
                    </a:ext>
                  </a:extLst>
                </p14:cNvPr>
                <p14:cNvContentPartPr/>
                <p14:nvPr/>
              </p14:nvContentPartPr>
              <p14:xfrm>
                <a:off x="5765377" y="4854356"/>
                <a:ext cx="86400" cy="265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808529-A452-8405-6298-D4F6FBCE32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47377" y="4836716"/>
                  <a:ext cx="122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BD06C5-FD34-EF98-B45D-7064172FA163}"/>
                    </a:ext>
                  </a:extLst>
                </p14:cNvPr>
                <p14:cNvContentPartPr/>
                <p14:nvPr/>
              </p14:nvContentPartPr>
              <p14:xfrm>
                <a:off x="5713897" y="4888916"/>
                <a:ext cx="219240" cy="238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BD06C5-FD34-EF98-B45D-7064172FA1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95897" y="4870916"/>
                  <a:ext cx="254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3184B6-551D-C6A1-1B88-31DD82B155E9}"/>
                    </a:ext>
                  </a:extLst>
                </p14:cNvPr>
                <p14:cNvContentPartPr/>
                <p14:nvPr/>
              </p14:nvContentPartPr>
              <p14:xfrm>
                <a:off x="6005497" y="4993676"/>
                <a:ext cx="118800" cy="91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3184B6-551D-C6A1-1B88-31DD82B155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87497" y="4975676"/>
                  <a:ext cx="154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D5AD57-5EC4-4EEC-C869-508ACE57A34A}"/>
                    </a:ext>
                  </a:extLst>
                </p14:cNvPr>
                <p14:cNvContentPartPr/>
                <p14:nvPr/>
              </p14:nvContentPartPr>
              <p14:xfrm>
                <a:off x="6204577" y="4918436"/>
                <a:ext cx="145080" cy="210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D5AD57-5EC4-4EEC-C869-508ACE57A3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86577" y="4900796"/>
                  <a:ext cx="180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47168A-A62A-A7EC-29E9-C669C69326F5}"/>
                    </a:ext>
                  </a:extLst>
                </p14:cNvPr>
                <p14:cNvContentPartPr/>
                <p14:nvPr/>
              </p14:nvContentPartPr>
              <p14:xfrm>
                <a:off x="6500857" y="4952996"/>
                <a:ext cx="228600" cy="12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47168A-A62A-A7EC-29E9-C669C69326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83217" y="4934996"/>
                  <a:ext cx="264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1E4148-B3B3-7A56-C072-92DCB108627A}"/>
                    </a:ext>
                  </a:extLst>
                </p14:cNvPr>
                <p14:cNvContentPartPr/>
                <p14:nvPr/>
              </p14:nvContentPartPr>
              <p14:xfrm>
                <a:off x="6910897" y="4875596"/>
                <a:ext cx="61200" cy="38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1E4148-B3B3-7A56-C072-92DCB10862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93257" y="4857596"/>
                  <a:ext cx="96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F1EE8E-5322-FE30-7D1E-1B46EEBF0447}"/>
                    </a:ext>
                  </a:extLst>
                </p14:cNvPr>
                <p14:cNvContentPartPr/>
                <p14:nvPr/>
              </p14:nvContentPartPr>
              <p14:xfrm>
                <a:off x="6884977" y="4631156"/>
                <a:ext cx="4316760" cy="46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F1EE8E-5322-FE30-7D1E-1B46EEBF04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66977" y="4613516"/>
                  <a:ext cx="4352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2CADBB-CA11-DE56-FD35-6B502D867224}"/>
                    </a:ext>
                  </a:extLst>
                </p14:cNvPr>
                <p14:cNvContentPartPr/>
                <p14:nvPr/>
              </p14:nvContentPartPr>
              <p14:xfrm>
                <a:off x="6963817" y="5087276"/>
                <a:ext cx="4294080" cy="322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2CADBB-CA11-DE56-FD35-6B502D8672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46177" y="5069276"/>
                  <a:ext cx="4329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D80F09-91A3-9FAA-A772-3CFDD1AE42B6}"/>
                    </a:ext>
                  </a:extLst>
                </p14:cNvPr>
                <p14:cNvContentPartPr/>
                <p14:nvPr/>
              </p14:nvContentPartPr>
              <p14:xfrm>
                <a:off x="7041577" y="4653476"/>
                <a:ext cx="158400" cy="165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D80F09-91A3-9FAA-A772-3CFDD1AE42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3577" y="4635476"/>
                  <a:ext cx="194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DFDCEB-ADB0-8696-2E71-B6554170F63F}"/>
                    </a:ext>
                  </a:extLst>
                </p14:cNvPr>
                <p14:cNvContentPartPr/>
                <p14:nvPr/>
              </p14:nvContentPartPr>
              <p14:xfrm>
                <a:off x="7508497" y="4600196"/>
                <a:ext cx="27360" cy="21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DFDCEB-ADB0-8696-2E71-B6554170F6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0857" y="4582196"/>
                  <a:ext cx="63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1E09E3-EC37-9AA9-A746-67FCAE0848E8}"/>
                    </a:ext>
                  </a:extLst>
                </p14:cNvPr>
                <p14:cNvContentPartPr/>
                <p14:nvPr/>
              </p14:nvContentPartPr>
              <p14:xfrm>
                <a:off x="7844737" y="4564556"/>
                <a:ext cx="262440" cy="22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1E09E3-EC37-9AA9-A746-67FCAE0848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27097" y="4546916"/>
                  <a:ext cx="298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834B21-EEB3-F344-0C47-67BFCA558843}"/>
                    </a:ext>
                  </a:extLst>
                </p14:cNvPr>
                <p14:cNvContentPartPr/>
                <p14:nvPr/>
              </p14:nvContentPartPr>
              <p14:xfrm>
                <a:off x="8413537" y="4523876"/>
                <a:ext cx="238680" cy="272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834B21-EEB3-F344-0C47-67BFCA5588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95537" y="4506236"/>
                  <a:ext cx="274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B11FE19-2299-B85E-B45E-6AAFEEBAC475}"/>
                    </a:ext>
                  </a:extLst>
                </p14:cNvPr>
                <p14:cNvContentPartPr/>
                <p14:nvPr/>
              </p14:nvContentPartPr>
              <p14:xfrm>
                <a:off x="9026617" y="4463036"/>
                <a:ext cx="210240" cy="354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B11FE19-2299-B85E-B45E-6AAFEEBAC4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08617" y="4445036"/>
                  <a:ext cx="245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5D628D-2A7B-1737-D6A5-9EC91BD7FD53}"/>
                    </a:ext>
                  </a:extLst>
                </p14:cNvPr>
                <p14:cNvContentPartPr/>
                <p14:nvPr/>
              </p14:nvContentPartPr>
              <p14:xfrm>
                <a:off x="9522337" y="4482116"/>
                <a:ext cx="221400" cy="236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5D628D-2A7B-1737-D6A5-9EC91BD7FD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04337" y="4464476"/>
                  <a:ext cx="257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5BAA3DC-79B8-E657-A654-F84BB085FBE3}"/>
                    </a:ext>
                  </a:extLst>
                </p14:cNvPr>
                <p14:cNvContentPartPr/>
                <p14:nvPr/>
              </p14:nvContentPartPr>
              <p14:xfrm>
                <a:off x="9996457" y="4403276"/>
                <a:ext cx="107280" cy="238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5BAA3DC-79B8-E657-A654-F84BB085FB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78817" y="4385276"/>
                  <a:ext cx="142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C7C600-7339-112E-1A45-C399592B4770}"/>
                    </a:ext>
                  </a:extLst>
                </p14:cNvPr>
                <p14:cNvContentPartPr/>
                <p14:nvPr/>
              </p14:nvContentPartPr>
              <p14:xfrm>
                <a:off x="10422337" y="4374116"/>
                <a:ext cx="221760" cy="227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C7C600-7339-112E-1A45-C399592B47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04337" y="4356116"/>
                  <a:ext cx="257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4DA05D-10CE-3A1C-B40F-E6E263665875}"/>
                    </a:ext>
                  </a:extLst>
                </p14:cNvPr>
                <p14:cNvContentPartPr/>
                <p14:nvPr/>
              </p14:nvContentPartPr>
              <p14:xfrm>
                <a:off x="10566337" y="4492916"/>
                <a:ext cx="144720" cy="1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4DA05D-10CE-3A1C-B40F-E6E2636658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48697" y="4474916"/>
                  <a:ext cx="180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1768D6-0E3A-9530-F885-CE811715D3A9}"/>
                    </a:ext>
                  </a:extLst>
                </p14:cNvPr>
                <p14:cNvContentPartPr/>
                <p14:nvPr/>
              </p14:nvContentPartPr>
              <p14:xfrm>
                <a:off x="10952977" y="4292036"/>
                <a:ext cx="223200" cy="276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1768D6-0E3A-9530-F885-CE811715D3A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34977" y="4274396"/>
                  <a:ext cx="258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E4312F-8998-3E3C-DE01-49CDFAD80C6C}"/>
                    </a:ext>
                  </a:extLst>
                </p14:cNvPr>
                <p14:cNvContentPartPr/>
                <p14:nvPr/>
              </p14:nvContentPartPr>
              <p14:xfrm>
                <a:off x="7260097" y="4893956"/>
                <a:ext cx="107280" cy="619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E4312F-8998-3E3C-DE01-49CDFAD80C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42097" y="4875956"/>
                  <a:ext cx="1429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799DD2-B6A0-457C-E9A9-69E3721E8708}"/>
                    </a:ext>
                  </a:extLst>
                </p14:cNvPr>
                <p14:cNvContentPartPr/>
                <p14:nvPr/>
              </p14:nvContentPartPr>
              <p14:xfrm>
                <a:off x="7707937" y="4853276"/>
                <a:ext cx="127080" cy="550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5799DD2-B6A0-457C-E9A9-69E3721E87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90297" y="4835636"/>
                  <a:ext cx="1627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5C51F8-65F4-3B92-06D5-5EE80CCFC9A2}"/>
                    </a:ext>
                  </a:extLst>
                </p14:cNvPr>
                <p14:cNvContentPartPr/>
                <p14:nvPr/>
              </p14:nvContentPartPr>
              <p14:xfrm>
                <a:off x="8253337" y="4855076"/>
                <a:ext cx="29160" cy="546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5C51F8-65F4-3B92-06D5-5EE80CCFC9A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35697" y="4837076"/>
                  <a:ext cx="64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ED99A2-59EB-E6C1-B714-4AEC20F74919}"/>
                    </a:ext>
                  </a:extLst>
                </p14:cNvPr>
                <p14:cNvContentPartPr/>
                <p14:nvPr/>
              </p14:nvContentPartPr>
              <p14:xfrm>
                <a:off x="8842657" y="4842836"/>
                <a:ext cx="42480" cy="509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ED99A2-59EB-E6C1-B714-4AEC20F749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25017" y="4824836"/>
                  <a:ext cx="78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95BCDB-0EFA-D218-5B5E-90EF18ED028E}"/>
                    </a:ext>
                  </a:extLst>
                </p14:cNvPr>
                <p14:cNvContentPartPr/>
                <p14:nvPr/>
              </p14:nvContentPartPr>
              <p14:xfrm>
                <a:off x="9354577" y="4750316"/>
                <a:ext cx="87840" cy="49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95BCDB-0EFA-D218-5B5E-90EF18ED02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36937" y="4732316"/>
                  <a:ext cx="1234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900351-AEBA-DDE0-F3BD-44E4461986E6}"/>
                    </a:ext>
                  </a:extLst>
                </p14:cNvPr>
                <p14:cNvContentPartPr/>
                <p14:nvPr/>
              </p14:nvContentPartPr>
              <p14:xfrm>
                <a:off x="9816097" y="4700636"/>
                <a:ext cx="97920" cy="45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900351-AEBA-DDE0-F3BD-44E4461986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98097" y="4682996"/>
                  <a:ext cx="1335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BEE9BB-BE67-24D2-8D90-ADA7D6305B16}"/>
                    </a:ext>
                  </a:extLst>
                </p14:cNvPr>
                <p14:cNvContentPartPr/>
                <p14:nvPr/>
              </p14:nvContentPartPr>
              <p14:xfrm>
                <a:off x="10353937" y="4636916"/>
                <a:ext cx="119160" cy="479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BEE9BB-BE67-24D2-8D90-ADA7D6305B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35937" y="4618916"/>
                  <a:ext cx="154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062273-69E1-48E1-4C1A-39113A447E7D}"/>
                    </a:ext>
                  </a:extLst>
                </p14:cNvPr>
                <p14:cNvContentPartPr/>
                <p14:nvPr/>
              </p14:nvContentPartPr>
              <p14:xfrm>
                <a:off x="10712497" y="4617836"/>
                <a:ext cx="167400" cy="497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062273-69E1-48E1-4C1A-39113A447E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94497" y="4599836"/>
                  <a:ext cx="2030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7BCF16-56F0-9BEC-4557-E38B5AA6BE4B}"/>
                    </a:ext>
                  </a:extLst>
                </p14:cNvPr>
                <p14:cNvContentPartPr/>
                <p14:nvPr/>
              </p14:nvContentPartPr>
              <p14:xfrm>
                <a:off x="7074697" y="5036516"/>
                <a:ext cx="56880" cy="133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7BCF16-56F0-9BEC-4557-E38B5AA6BE4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56697" y="5018516"/>
                  <a:ext cx="92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BD0ADE-7BB3-F3F9-03A1-45E035D69262}"/>
                    </a:ext>
                  </a:extLst>
                </p14:cNvPr>
                <p14:cNvContentPartPr/>
                <p14:nvPr/>
              </p14:nvContentPartPr>
              <p14:xfrm>
                <a:off x="7428217" y="5002676"/>
                <a:ext cx="61200" cy="13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BD0ADE-7BB3-F3F9-03A1-45E035D692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10217" y="4984676"/>
                  <a:ext cx="96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52B331-B4F5-74BA-53BF-BBFF70A3FCF9}"/>
                    </a:ext>
                  </a:extLst>
                </p14:cNvPr>
                <p14:cNvContentPartPr/>
                <p14:nvPr/>
              </p14:nvContentPartPr>
              <p14:xfrm>
                <a:off x="7899817" y="5028956"/>
                <a:ext cx="89280" cy="102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52B331-B4F5-74BA-53BF-BBFF70A3FC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81817" y="5010956"/>
                  <a:ext cx="124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25D417-FDA7-1C50-87B3-6F5826C792D0}"/>
                    </a:ext>
                  </a:extLst>
                </p14:cNvPr>
                <p14:cNvContentPartPr/>
                <p14:nvPr/>
              </p14:nvContentPartPr>
              <p14:xfrm>
                <a:off x="8484097" y="5017436"/>
                <a:ext cx="149760" cy="9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25D417-FDA7-1C50-87B3-6F5826C792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66097" y="4999796"/>
                  <a:ext cx="18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483450-05B8-5F3B-44E4-4F323261F671}"/>
                    </a:ext>
                  </a:extLst>
                </p14:cNvPr>
                <p14:cNvContentPartPr/>
                <p14:nvPr/>
              </p14:nvContentPartPr>
              <p14:xfrm>
                <a:off x="9061537" y="5012036"/>
                <a:ext cx="87120" cy="61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483450-05B8-5F3B-44E4-4F323261F6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43537" y="4994396"/>
                  <a:ext cx="122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467C9B-341A-1F74-316B-77BAD212A697}"/>
                    </a:ext>
                  </a:extLst>
                </p14:cNvPr>
                <p14:cNvContentPartPr/>
                <p14:nvPr/>
              </p14:nvContentPartPr>
              <p14:xfrm>
                <a:off x="9617017" y="4981796"/>
                <a:ext cx="91800" cy="72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467C9B-341A-1F74-316B-77BAD212A6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99377" y="4964156"/>
                  <a:ext cx="127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CC038D-D9BD-2A73-D95A-F9FF8670B685}"/>
                    </a:ext>
                  </a:extLst>
                </p14:cNvPr>
                <p14:cNvContentPartPr/>
                <p14:nvPr/>
              </p14:nvContentPartPr>
              <p14:xfrm>
                <a:off x="10070617" y="4921676"/>
                <a:ext cx="110520" cy="102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CC038D-D9BD-2A73-D95A-F9FF8670B6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52617" y="4904036"/>
                  <a:ext cx="146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F07DC48-9005-4CA9-A52C-82FCD5425B15}"/>
                    </a:ext>
                  </a:extLst>
                </p14:cNvPr>
                <p14:cNvContentPartPr/>
                <p14:nvPr/>
              </p14:nvContentPartPr>
              <p14:xfrm>
                <a:off x="10488217" y="4934636"/>
                <a:ext cx="126720" cy="69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F07DC48-9005-4CA9-A52C-82FCD5425B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70217" y="4916996"/>
                  <a:ext cx="162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BDEFF4-2D91-67C0-461A-108BEC4F1398}"/>
                    </a:ext>
                  </a:extLst>
                </p14:cNvPr>
                <p14:cNvContentPartPr/>
                <p14:nvPr/>
              </p14:nvContentPartPr>
              <p14:xfrm>
                <a:off x="10819417" y="4952996"/>
                <a:ext cx="175320" cy="72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BDEFF4-2D91-67C0-461A-108BEC4F1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01417" y="4934996"/>
                  <a:ext cx="2109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7A4D50-0F6D-BBF2-5B50-B9021A526623}"/>
              </a:ext>
            </a:extLst>
          </p:cNvPr>
          <p:cNvGrpSpPr/>
          <p:nvPr/>
        </p:nvGrpSpPr>
        <p:grpSpPr>
          <a:xfrm>
            <a:off x="2575181" y="4265280"/>
            <a:ext cx="176040" cy="239400"/>
            <a:chOff x="7468897" y="5456996"/>
            <a:chExt cx="1760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CC759D-00B7-A27D-F071-FEB2B9EFF053}"/>
                    </a:ext>
                  </a:extLst>
                </p14:cNvPr>
                <p14:cNvContentPartPr/>
                <p14:nvPr/>
              </p14:nvContentPartPr>
              <p14:xfrm>
                <a:off x="7499137" y="5456996"/>
                <a:ext cx="5724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CC759D-00B7-A27D-F071-FEB2B9EFF0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81497" y="5439356"/>
                  <a:ext cx="92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2EEA44B-B2AB-905E-AD4D-F1AD0824869A}"/>
                    </a:ext>
                  </a:extLst>
                </p14:cNvPr>
                <p14:cNvContentPartPr/>
                <p14:nvPr/>
              </p14:nvContentPartPr>
              <p14:xfrm>
                <a:off x="7468897" y="5661116"/>
                <a:ext cx="176040" cy="35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2EEA44B-B2AB-905E-AD4D-F1AD082486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50897" y="5643476"/>
                  <a:ext cx="2116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14C8E64-9886-DA32-1C7C-F0175AC7B732}"/>
              </a:ext>
            </a:extLst>
          </p:cNvPr>
          <p:cNvGrpSpPr/>
          <p:nvPr/>
        </p:nvGrpSpPr>
        <p:grpSpPr>
          <a:xfrm>
            <a:off x="2156501" y="4311000"/>
            <a:ext cx="133920" cy="226440"/>
            <a:chOff x="7050217" y="5502716"/>
            <a:chExt cx="13392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FCD49C-B1DF-5F6C-BEB1-7FDC482E109D}"/>
                    </a:ext>
                  </a:extLst>
                </p14:cNvPr>
                <p14:cNvContentPartPr/>
                <p14:nvPr/>
              </p14:nvContentPartPr>
              <p14:xfrm>
                <a:off x="7077937" y="5502716"/>
                <a:ext cx="52200" cy="193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FCD49C-B1DF-5F6C-BEB1-7FDC482E109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59937" y="5485076"/>
                  <a:ext cx="87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CE47EA-5AC2-8E59-2068-95E68506E68F}"/>
                    </a:ext>
                  </a:extLst>
                </p14:cNvPr>
                <p14:cNvContentPartPr/>
                <p14:nvPr/>
              </p14:nvContentPartPr>
              <p14:xfrm>
                <a:off x="7050217" y="5688116"/>
                <a:ext cx="133920" cy="41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CE47EA-5AC2-8E59-2068-95E68506E68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32577" y="5670116"/>
                  <a:ext cx="1695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B4898FD-0B49-6D75-9A52-5B5A36C5F927}"/>
              </a:ext>
            </a:extLst>
          </p:cNvPr>
          <p:cNvGrpSpPr/>
          <p:nvPr/>
        </p:nvGrpSpPr>
        <p:grpSpPr>
          <a:xfrm>
            <a:off x="4108061" y="3732480"/>
            <a:ext cx="270720" cy="1014840"/>
            <a:chOff x="9001777" y="4924196"/>
            <a:chExt cx="27072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903D57F-FEEB-CA89-1674-2BD7CBF94CEF}"/>
                    </a:ext>
                  </a:extLst>
                </p14:cNvPr>
                <p14:cNvContentPartPr/>
                <p14:nvPr/>
              </p14:nvContentPartPr>
              <p14:xfrm>
                <a:off x="9056497" y="4924196"/>
                <a:ext cx="119520" cy="309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903D57F-FEEB-CA89-1674-2BD7CBF94CE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38497" y="4906556"/>
                  <a:ext cx="155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FA8C458-D650-30E8-F0D1-B614CE2E2EF8}"/>
                    </a:ext>
                  </a:extLst>
                </p14:cNvPr>
                <p14:cNvContentPartPr/>
                <p14:nvPr/>
              </p14:nvContentPartPr>
              <p14:xfrm>
                <a:off x="9095377" y="5322356"/>
                <a:ext cx="75960" cy="239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FA8C458-D650-30E8-F0D1-B614CE2E2E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77737" y="5304356"/>
                  <a:ext cx="111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72B173-E6B5-843B-7383-33D5FE5369FE}"/>
                    </a:ext>
                  </a:extLst>
                </p14:cNvPr>
                <p14:cNvContentPartPr/>
                <p14:nvPr/>
              </p14:nvContentPartPr>
              <p14:xfrm>
                <a:off x="9046057" y="5540156"/>
                <a:ext cx="226440" cy="69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72B173-E6B5-843B-7383-33D5FE5369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28057" y="5522516"/>
                  <a:ext cx="262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3F266C9-F4CB-F56A-6A53-AA9ACCD57220}"/>
                    </a:ext>
                  </a:extLst>
                </p14:cNvPr>
                <p14:cNvContentPartPr/>
                <p14:nvPr/>
              </p14:nvContentPartPr>
              <p14:xfrm>
                <a:off x="9001777" y="5384276"/>
                <a:ext cx="253800" cy="242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3F266C9-F4CB-F56A-6A53-AA9ACCD5722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83777" y="5366636"/>
                  <a:ext cx="289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EDBD75-5640-677B-93F4-26831D991A77}"/>
                    </a:ext>
                  </a:extLst>
                </p14:cNvPr>
                <p14:cNvContentPartPr/>
                <p14:nvPr/>
              </p14:nvContentPartPr>
              <p14:xfrm>
                <a:off x="9014737" y="5694596"/>
                <a:ext cx="230760" cy="244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EDBD75-5640-677B-93F4-26831D991A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96737" y="5676596"/>
                  <a:ext cx="2664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7D13F1-C589-CD0E-8E72-751A5B09A5CC}"/>
              </a:ext>
            </a:extLst>
          </p:cNvPr>
          <p:cNvGrpSpPr/>
          <p:nvPr/>
        </p:nvGrpSpPr>
        <p:grpSpPr>
          <a:xfrm>
            <a:off x="5964941" y="4024440"/>
            <a:ext cx="178200" cy="269640"/>
            <a:chOff x="10858657" y="5216156"/>
            <a:chExt cx="1782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AD415AC-60B8-727C-9C66-E4CF15D992A6}"/>
                    </a:ext>
                  </a:extLst>
                </p14:cNvPr>
                <p14:cNvContentPartPr/>
                <p14:nvPr/>
              </p14:nvContentPartPr>
              <p14:xfrm>
                <a:off x="10910137" y="5216156"/>
                <a:ext cx="57600" cy="217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AD415AC-60B8-727C-9C66-E4CF15D992A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92497" y="5198516"/>
                  <a:ext cx="93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9EF2AA2-0536-3EEA-A9C8-31946AC888F6}"/>
                    </a:ext>
                  </a:extLst>
                </p14:cNvPr>
                <p14:cNvContentPartPr/>
                <p14:nvPr/>
              </p14:nvContentPartPr>
              <p14:xfrm>
                <a:off x="10858657" y="5471036"/>
                <a:ext cx="178200" cy="14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9EF2AA2-0536-3EEA-A9C8-31946AC888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41017" y="5453036"/>
                  <a:ext cx="2138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0D5D1F-F885-F6BB-64A7-4757AF6394BA}"/>
              </a:ext>
            </a:extLst>
          </p:cNvPr>
          <p:cNvGrpSpPr/>
          <p:nvPr/>
        </p:nvGrpSpPr>
        <p:grpSpPr>
          <a:xfrm>
            <a:off x="5044421" y="3665880"/>
            <a:ext cx="285120" cy="900000"/>
            <a:chOff x="9938137" y="4857596"/>
            <a:chExt cx="285120" cy="90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862F769-4A8A-A9C9-DE2D-25BEBDF1AD84}"/>
                    </a:ext>
                  </a:extLst>
                </p14:cNvPr>
                <p14:cNvContentPartPr/>
                <p14:nvPr/>
              </p14:nvContentPartPr>
              <p14:xfrm>
                <a:off x="9996457" y="4857596"/>
                <a:ext cx="203760" cy="295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862F769-4A8A-A9C9-DE2D-25BEBDF1AD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78457" y="4839956"/>
                  <a:ext cx="239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A05B6D0-DED9-237F-206A-310561C3D6F6}"/>
                    </a:ext>
                  </a:extLst>
                </p14:cNvPr>
                <p14:cNvContentPartPr/>
                <p14:nvPr/>
              </p14:nvContentPartPr>
              <p14:xfrm>
                <a:off x="10026337" y="5193836"/>
                <a:ext cx="110880" cy="209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A05B6D0-DED9-237F-206A-310561C3D6F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08697" y="5176196"/>
                  <a:ext cx="146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FE24BD9-51B2-EB1E-1B3A-F9E9832D1F73}"/>
                    </a:ext>
                  </a:extLst>
                </p14:cNvPr>
                <p14:cNvContentPartPr/>
                <p14:nvPr/>
              </p14:nvContentPartPr>
              <p14:xfrm>
                <a:off x="10013377" y="5432876"/>
                <a:ext cx="209880" cy="28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FE24BD9-51B2-EB1E-1B3A-F9E9832D1F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95737" y="5414876"/>
                  <a:ext cx="245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080ECB6-5AC2-B5DB-29FB-05C0C33AE5EE}"/>
                    </a:ext>
                  </a:extLst>
                </p14:cNvPr>
                <p14:cNvContentPartPr/>
                <p14:nvPr/>
              </p14:nvContentPartPr>
              <p14:xfrm>
                <a:off x="9938137" y="5259356"/>
                <a:ext cx="267480" cy="153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080ECB6-5AC2-B5DB-29FB-05C0C33AE5E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20497" y="5241356"/>
                  <a:ext cx="303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50161C0-E5D8-9BE1-F43E-0403D51DF531}"/>
                    </a:ext>
                  </a:extLst>
                </p14:cNvPr>
                <p14:cNvContentPartPr/>
                <p14:nvPr/>
              </p14:nvContentPartPr>
              <p14:xfrm>
                <a:off x="10006897" y="5562476"/>
                <a:ext cx="178200" cy="19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50161C0-E5D8-9BE1-F43E-0403D51DF53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88897" y="5544476"/>
                  <a:ext cx="21384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9C43EC-6118-77CB-BD62-BDF9CFD360A3}"/>
                  </a:ext>
                </a:extLst>
              </p14:cNvPr>
              <p14:cNvContentPartPr/>
              <p14:nvPr/>
            </p14:nvContentPartPr>
            <p14:xfrm>
              <a:off x="7922137" y="1553156"/>
              <a:ext cx="399960" cy="298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9C43EC-6118-77CB-BD62-BDF9CFD360A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904137" y="1535516"/>
                <a:ext cx="4356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1F93336-B5F1-457D-3923-565FDC5BAFEA}"/>
                  </a:ext>
                </a:extLst>
              </p14:cNvPr>
              <p14:cNvContentPartPr/>
              <p14:nvPr/>
            </p14:nvContentPartPr>
            <p14:xfrm>
              <a:off x="5193337" y="1905956"/>
              <a:ext cx="463320" cy="6015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1F93336-B5F1-457D-3923-565FDC5BAFE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175337" y="1887956"/>
                <a:ext cx="4989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2060F72-8909-3B97-22BD-F52DBDEACFB5}"/>
                  </a:ext>
                </a:extLst>
              </p14:cNvPr>
              <p14:cNvContentPartPr/>
              <p14:nvPr/>
            </p14:nvContentPartPr>
            <p14:xfrm>
              <a:off x="1920577" y="4502996"/>
              <a:ext cx="5760" cy="39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2060F72-8909-3B97-22BD-F52DBDEACFB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902577" y="4485356"/>
                <a:ext cx="41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A0799E7-87D5-BFE6-E1FA-4FEF20A8B7B3}"/>
                  </a:ext>
                </a:extLst>
              </p14:cNvPr>
              <p14:cNvContentPartPr/>
              <p14:nvPr/>
            </p14:nvContentPartPr>
            <p14:xfrm>
              <a:off x="2885017" y="4875236"/>
              <a:ext cx="520560" cy="531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A0799E7-87D5-BFE6-E1FA-4FEF20A8B7B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867377" y="4857596"/>
                <a:ext cx="556200" cy="56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1604FE5-D3A9-9A5A-941C-C169945F668E}"/>
              </a:ext>
            </a:extLst>
          </p:cNvPr>
          <p:cNvGrpSpPr/>
          <p:nvPr/>
        </p:nvGrpSpPr>
        <p:grpSpPr>
          <a:xfrm>
            <a:off x="742657" y="1823516"/>
            <a:ext cx="10523520" cy="4760640"/>
            <a:chOff x="742657" y="1823516"/>
            <a:chExt cx="10523520" cy="47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5E6F34-F17D-F18B-F340-9B0B4FD0FBA0}"/>
                    </a:ext>
                  </a:extLst>
                </p14:cNvPr>
                <p14:cNvContentPartPr/>
                <p14:nvPr/>
              </p14:nvContentPartPr>
              <p14:xfrm>
                <a:off x="8026177" y="2533436"/>
                <a:ext cx="218880" cy="441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5E6F34-F17D-F18B-F340-9B0B4FD0FB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08537" y="2515436"/>
                  <a:ext cx="2545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062C50-DFA8-AF05-C1C6-EEEDC987D908}"/>
                    </a:ext>
                  </a:extLst>
                </p14:cNvPr>
                <p14:cNvContentPartPr/>
                <p14:nvPr/>
              </p14:nvContentPartPr>
              <p14:xfrm>
                <a:off x="8366017" y="2681756"/>
                <a:ext cx="160200" cy="242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062C50-DFA8-AF05-C1C6-EEEDC987D9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48017" y="2664116"/>
                  <a:ext cx="195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8FD9FF6-BBB7-46F4-F2D1-C94F0BFB6AB1}"/>
                    </a:ext>
                  </a:extLst>
                </p14:cNvPr>
                <p14:cNvContentPartPr/>
                <p14:nvPr/>
              </p14:nvContentPartPr>
              <p14:xfrm>
                <a:off x="8573737" y="2682476"/>
                <a:ext cx="163080" cy="193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8FD9FF6-BBB7-46F4-F2D1-C94F0BFB6AB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56097" y="2664476"/>
                  <a:ext cx="198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A3746B-57E2-B4B8-ABBA-C9759BCDF596}"/>
                    </a:ext>
                  </a:extLst>
                </p14:cNvPr>
                <p14:cNvContentPartPr/>
                <p14:nvPr/>
              </p14:nvContentPartPr>
              <p14:xfrm>
                <a:off x="8835817" y="2722796"/>
                <a:ext cx="116280" cy="126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A3746B-57E2-B4B8-ABBA-C9759BCDF5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17817" y="2704796"/>
                  <a:ext cx="151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D0C9D5D-C51F-95A7-DB0E-6CCA0CECAD37}"/>
                    </a:ext>
                  </a:extLst>
                </p14:cNvPr>
                <p14:cNvContentPartPr/>
                <p14:nvPr/>
              </p14:nvContentPartPr>
              <p14:xfrm>
                <a:off x="9062977" y="2701556"/>
                <a:ext cx="154440" cy="184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D0C9D5D-C51F-95A7-DB0E-6CCA0CECAD3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44977" y="2683916"/>
                  <a:ext cx="190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07754-484C-BAD9-71E4-42E18B9EC689}"/>
                    </a:ext>
                  </a:extLst>
                </p14:cNvPr>
                <p14:cNvContentPartPr/>
                <p14:nvPr/>
              </p14:nvContentPartPr>
              <p14:xfrm>
                <a:off x="9321097" y="2445236"/>
                <a:ext cx="234000" cy="436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07754-484C-BAD9-71E4-42E18B9EC6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03097" y="2427596"/>
                  <a:ext cx="269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AD886B-9519-D048-3859-74A6FB841F3D}"/>
                    </a:ext>
                  </a:extLst>
                </p14:cNvPr>
                <p14:cNvContentPartPr/>
                <p14:nvPr/>
              </p14:nvContentPartPr>
              <p14:xfrm>
                <a:off x="9715657" y="2234276"/>
                <a:ext cx="418320" cy="1063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AD886B-9519-D048-3859-74A6FB841F3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98017" y="2216276"/>
                  <a:ext cx="45396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74A6956-013E-688A-BF07-EE4B8028DFC9}"/>
                    </a:ext>
                  </a:extLst>
                </p14:cNvPr>
                <p14:cNvContentPartPr/>
                <p14:nvPr/>
              </p14:nvContentPartPr>
              <p14:xfrm>
                <a:off x="7010617" y="2464316"/>
                <a:ext cx="3046320" cy="1306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74A6956-013E-688A-BF07-EE4B8028DF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92977" y="2446316"/>
                  <a:ext cx="3081960" cy="13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58A2E6-08DA-06A8-FF3F-840583412516}"/>
                    </a:ext>
                  </a:extLst>
                </p14:cNvPr>
                <p14:cNvContentPartPr/>
                <p14:nvPr/>
              </p14:nvContentPartPr>
              <p14:xfrm>
                <a:off x="7138777" y="2471876"/>
                <a:ext cx="245160" cy="8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58A2E6-08DA-06A8-FF3F-84058341251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20777" y="2453876"/>
                  <a:ext cx="280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F3B2C7-8327-D229-2064-DACFDD9996EE}"/>
                    </a:ext>
                  </a:extLst>
                </p14:cNvPr>
                <p14:cNvContentPartPr/>
                <p14:nvPr/>
              </p14:nvContentPartPr>
              <p14:xfrm>
                <a:off x="7922497" y="2017196"/>
                <a:ext cx="93240" cy="13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F3B2C7-8327-D229-2064-DACFDD9996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04857" y="1999196"/>
                  <a:ext cx="128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E5E152D-28B5-DA71-7D31-E989E83D53FF}"/>
                    </a:ext>
                  </a:extLst>
                </p14:cNvPr>
                <p14:cNvContentPartPr/>
                <p14:nvPr/>
              </p14:nvContentPartPr>
              <p14:xfrm>
                <a:off x="7834297" y="2142476"/>
                <a:ext cx="119520" cy="27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E5E152D-28B5-DA71-7D31-E989E83D53F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16297" y="2124476"/>
                  <a:ext cx="155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5FBE33B-0312-0372-FC04-B00C7803FF98}"/>
                    </a:ext>
                  </a:extLst>
                </p14:cNvPr>
                <p14:cNvContentPartPr/>
                <p14:nvPr/>
              </p14:nvContentPartPr>
              <p14:xfrm>
                <a:off x="8606497" y="1907396"/>
                <a:ext cx="123840" cy="41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5FBE33B-0312-0372-FC04-B00C7803FF9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88497" y="1889396"/>
                  <a:ext cx="159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0A0A600-DB63-FCC1-5C81-8E40BC43B24B}"/>
                    </a:ext>
                  </a:extLst>
                </p14:cNvPr>
                <p14:cNvContentPartPr/>
                <p14:nvPr/>
              </p14:nvContentPartPr>
              <p14:xfrm>
                <a:off x="8564017" y="2004236"/>
                <a:ext cx="97920" cy="14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0A0A600-DB63-FCC1-5C81-8E40BC43B24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46377" y="1986236"/>
                  <a:ext cx="133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27EF9B2-F4D1-A614-429F-C09B4B642726}"/>
                    </a:ext>
                  </a:extLst>
                </p14:cNvPr>
                <p14:cNvContentPartPr/>
                <p14:nvPr/>
              </p14:nvContentPartPr>
              <p14:xfrm>
                <a:off x="8680657" y="1898756"/>
                <a:ext cx="163080" cy="207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27EF9B2-F4D1-A614-429F-C09B4B64272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63017" y="1881116"/>
                  <a:ext cx="198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700D334-9BD5-7B6E-F1F0-22E7833A6FDA}"/>
                    </a:ext>
                  </a:extLst>
                </p14:cNvPr>
                <p14:cNvContentPartPr/>
                <p14:nvPr/>
              </p14:nvContentPartPr>
              <p14:xfrm>
                <a:off x="9232177" y="1843676"/>
                <a:ext cx="119880" cy="214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700D334-9BD5-7B6E-F1F0-22E7833A6FD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14177" y="1825676"/>
                  <a:ext cx="155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D31B81F-41DF-9B11-9279-2BB0E32428B2}"/>
                    </a:ext>
                  </a:extLst>
                </p14:cNvPr>
                <p14:cNvContentPartPr/>
                <p14:nvPr/>
              </p14:nvContentPartPr>
              <p14:xfrm>
                <a:off x="9189697" y="2103596"/>
                <a:ext cx="166680" cy="41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D31B81F-41DF-9B11-9279-2BB0E32428B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72057" y="2085956"/>
                  <a:ext cx="202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3B6549B-E941-5BC1-553F-0227E0480337}"/>
                    </a:ext>
                  </a:extLst>
                </p14:cNvPr>
                <p14:cNvContentPartPr/>
                <p14:nvPr/>
              </p14:nvContentPartPr>
              <p14:xfrm>
                <a:off x="6452617" y="2369996"/>
                <a:ext cx="640440" cy="1299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3B6549B-E941-5BC1-553F-0227E048033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34617" y="2351996"/>
                  <a:ext cx="676080" cy="13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A13DF6-40A8-E2B8-A179-44BFD3118DBA}"/>
                    </a:ext>
                  </a:extLst>
                </p14:cNvPr>
                <p14:cNvContentPartPr/>
                <p14:nvPr/>
              </p14:nvContentPartPr>
              <p14:xfrm>
                <a:off x="6404377" y="3447116"/>
                <a:ext cx="421200" cy="512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DA13DF6-40A8-E2B8-A179-44BFD3118DB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86737" y="3429476"/>
                  <a:ext cx="4568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ED7765-4B28-8837-A6F8-A0AB6ADF5749}"/>
                    </a:ext>
                  </a:extLst>
                </p14:cNvPr>
                <p14:cNvContentPartPr/>
                <p14:nvPr/>
              </p14:nvContentPartPr>
              <p14:xfrm>
                <a:off x="10055137" y="2659076"/>
                <a:ext cx="220680" cy="368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ED7765-4B28-8837-A6F8-A0AB6ADF574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037497" y="2641436"/>
                  <a:ext cx="2563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941D63F-0F68-B8A1-670F-FACE24C019D3}"/>
                    </a:ext>
                  </a:extLst>
                </p14:cNvPr>
                <p14:cNvContentPartPr/>
                <p14:nvPr/>
              </p14:nvContentPartPr>
              <p14:xfrm>
                <a:off x="10257817" y="2364956"/>
                <a:ext cx="448560" cy="981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941D63F-0F68-B8A1-670F-FACE24C01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39817" y="2346956"/>
                  <a:ext cx="48420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7386D9B-B3E2-3372-E97C-A36167CCC731}"/>
                    </a:ext>
                  </a:extLst>
                </p14:cNvPr>
                <p14:cNvContentPartPr/>
                <p14:nvPr/>
              </p14:nvContentPartPr>
              <p14:xfrm>
                <a:off x="10100137" y="3195836"/>
                <a:ext cx="107640" cy="9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7386D9B-B3E2-3372-E97C-A36167CCC7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082497" y="3178196"/>
                  <a:ext cx="143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7BA9390-642B-7945-E52E-7CF71CD61C99}"/>
                    </a:ext>
                  </a:extLst>
                </p14:cNvPr>
                <p14:cNvContentPartPr/>
                <p14:nvPr/>
              </p14:nvContentPartPr>
              <p14:xfrm>
                <a:off x="10060177" y="3308876"/>
                <a:ext cx="131040" cy="15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7BA9390-642B-7945-E52E-7CF71CD61C9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42177" y="3291236"/>
                  <a:ext cx="166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A8FFBD-7E0F-7252-1808-1392CEB5CA91}"/>
                    </a:ext>
                  </a:extLst>
                </p14:cNvPr>
                <p14:cNvContentPartPr/>
                <p14:nvPr/>
              </p14:nvContentPartPr>
              <p14:xfrm>
                <a:off x="10006537" y="2651516"/>
                <a:ext cx="180360" cy="464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A8FFBD-7E0F-7252-1808-1392CEB5CA9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88537" y="2633876"/>
                  <a:ext cx="2160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C48EC2-03C0-618A-C0E4-35D2E7306796}"/>
                    </a:ext>
                  </a:extLst>
                </p14:cNvPr>
                <p14:cNvContentPartPr/>
                <p14:nvPr/>
              </p14:nvContentPartPr>
              <p14:xfrm>
                <a:off x="10110937" y="2709116"/>
                <a:ext cx="160200" cy="437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C48EC2-03C0-618A-C0E4-35D2E73067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93297" y="2691476"/>
                  <a:ext cx="1958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FA9FCB8-66E8-D116-1607-D42570772061}"/>
                    </a:ext>
                  </a:extLst>
                </p14:cNvPr>
                <p14:cNvContentPartPr/>
                <p14:nvPr/>
              </p14:nvContentPartPr>
              <p14:xfrm>
                <a:off x="10031737" y="2155076"/>
                <a:ext cx="388800" cy="365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FA9FCB8-66E8-D116-1607-D4257077206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13737" y="2137436"/>
                  <a:ext cx="4244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C2EF1D7-D23D-33F4-8A6E-A376102803B4}"/>
                    </a:ext>
                  </a:extLst>
                </p14:cNvPr>
                <p14:cNvContentPartPr/>
                <p14:nvPr/>
              </p14:nvContentPartPr>
              <p14:xfrm>
                <a:off x="9995737" y="2551796"/>
                <a:ext cx="18360" cy="9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C2EF1D7-D23D-33F4-8A6E-A376102803B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78097" y="2533796"/>
                  <a:ext cx="54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1016235-7D8B-25A0-B8AC-EF41E6551F9D}"/>
                    </a:ext>
                  </a:extLst>
                </p14:cNvPr>
                <p14:cNvContentPartPr/>
                <p14:nvPr/>
              </p14:nvContentPartPr>
              <p14:xfrm>
                <a:off x="9968017" y="2551796"/>
                <a:ext cx="46440" cy="36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1016235-7D8B-25A0-B8AC-EF41E6551F9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50017" y="2533796"/>
                  <a:ext cx="82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D966EC4-1007-B5DD-6343-3DA2BA30C97E}"/>
                    </a:ext>
                  </a:extLst>
                </p14:cNvPr>
                <p14:cNvContentPartPr/>
                <p14:nvPr/>
              </p14:nvContentPartPr>
              <p14:xfrm>
                <a:off x="9987457" y="2581316"/>
                <a:ext cx="15480" cy="19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D966EC4-1007-B5DD-6343-3DA2BA30C97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69457" y="2563676"/>
                  <a:ext cx="51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078C867-FB33-3C6E-DD98-6817070E44A5}"/>
                    </a:ext>
                  </a:extLst>
                </p14:cNvPr>
                <p14:cNvContentPartPr/>
                <p14:nvPr/>
              </p14:nvContentPartPr>
              <p14:xfrm>
                <a:off x="9956857" y="2550356"/>
                <a:ext cx="46080" cy="43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078C867-FB33-3C6E-DD98-6817070E44A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39217" y="2532356"/>
                  <a:ext cx="81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26DEA7E-EABD-53A6-E17F-421388B1DDA9}"/>
                    </a:ext>
                  </a:extLst>
                </p14:cNvPr>
                <p14:cNvContentPartPr/>
                <p14:nvPr/>
              </p14:nvContentPartPr>
              <p14:xfrm>
                <a:off x="9953617" y="2570156"/>
                <a:ext cx="25920" cy="2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26DEA7E-EABD-53A6-E17F-421388B1DD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35977" y="2552156"/>
                  <a:ext cx="61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FF6C12D-792E-A380-93DC-A1D7E3CCC20B}"/>
                    </a:ext>
                  </a:extLst>
                </p14:cNvPr>
                <p14:cNvContentPartPr/>
                <p14:nvPr/>
              </p14:nvContentPartPr>
              <p14:xfrm>
                <a:off x="808537" y="5456276"/>
                <a:ext cx="106560" cy="311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FF6C12D-792E-A380-93DC-A1D7E3CCC20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0537" y="5438636"/>
                  <a:ext cx="1422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EBBF79B-001E-A7B7-BED1-11C0FB8AB310}"/>
                    </a:ext>
                  </a:extLst>
                </p14:cNvPr>
                <p14:cNvContentPartPr/>
                <p14:nvPr/>
              </p14:nvContentPartPr>
              <p14:xfrm>
                <a:off x="871897" y="5475716"/>
                <a:ext cx="160920" cy="27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EBBF79B-001E-A7B7-BED1-11C0FB8AB31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3897" y="5458076"/>
                  <a:ext cx="196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BAD7BE4-2695-7765-40F4-769CB57DC4A7}"/>
                    </a:ext>
                  </a:extLst>
                </p14:cNvPr>
                <p14:cNvContentPartPr/>
                <p14:nvPr/>
              </p14:nvContentPartPr>
              <p14:xfrm>
                <a:off x="742657" y="5565716"/>
                <a:ext cx="469800" cy="182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BAD7BE4-2695-7765-40F4-769CB57DC4A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5017" y="5548076"/>
                  <a:ext cx="505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916A7A-EA3B-5421-63AA-EE4681B748DA}"/>
                    </a:ext>
                  </a:extLst>
                </p14:cNvPr>
                <p14:cNvContentPartPr/>
                <p14:nvPr/>
              </p14:nvContentPartPr>
              <p14:xfrm>
                <a:off x="1326217" y="5478596"/>
                <a:ext cx="86040" cy="252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916A7A-EA3B-5421-63AA-EE4681B748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308217" y="5460596"/>
                  <a:ext cx="121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5E43EF-0D60-24FD-984D-924E671B4765}"/>
                    </a:ext>
                  </a:extLst>
                </p14:cNvPr>
                <p14:cNvContentPartPr/>
                <p14:nvPr/>
              </p14:nvContentPartPr>
              <p14:xfrm>
                <a:off x="1282297" y="5579396"/>
                <a:ext cx="229680" cy="121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5E43EF-0D60-24FD-984D-924E671B47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64297" y="5561756"/>
                  <a:ext cx="265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25C86BB-D800-24DF-41B2-EFCFBC740D77}"/>
                    </a:ext>
                  </a:extLst>
                </p14:cNvPr>
                <p14:cNvContentPartPr/>
                <p14:nvPr/>
              </p14:nvContentPartPr>
              <p14:xfrm>
                <a:off x="1630057" y="5299316"/>
                <a:ext cx="219960" cy="450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25C86BB-D800-24DF-41B2-EFCFBC740D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12057" y="5281676"/>
                  <a:ext cx="255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319970-6FC2-8DEA-EB73-AA97608F871A}"/>
                    </a:ext>
                  </a:extLst>
                </p14:cNvPr>
                <p14:cNvContentPartPr/>
                <p14:nvPr/>
              </p14:nvContentPartPr>
              <p14:xfrm>
                <a:off x="9608017" y="1823516"/>
                <a:ext cx="981360" cy="941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319970-6FC2-8DEA-EB73-AA97608F871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90377" y="1805876"/>
                  <a:ext cx="101700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5C31605-D909-602A-5A55-1892B7F1197F}"/>
                    </a:ext>
                  </a:extLst>
                </p14:cNvPr>
                <p14:cNvContentPartPr/>
                <p14:nvPr/>
              </p14:nvContentPartPr>
              <p14:xfrm>
                <a:off x="2023897" y="2803436"/>
                <a:ext cx="7929720" cy="3186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5C31605-D909-602A-5A55-1892B7F1197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06257" y="2785436"/>
                  <a:ext cx="7965360" cy="32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2A7A3A4-7179-508A-0DAA-94950A19F046}"/>
                    </a:ext>
                  </a:extLst>
                </p14:cNvPr>
                <p14:cNvContentPartPr/>
                <p14:nvPr/>
              </p14:nvContentPartPr>
              <p14:xfrm>
                <a:off x="1873777" y="5445836"/>
                <a:ext cx="198000" cy="291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2A7A3A4-7179-508A-0DAA-94950A19F04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56137" y="5428196"/>
                  <a:ext cx="2336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05FB4DA-3328-2E7D-CF43-200E98A146A5}"/>
                    </a:ext>
                  </a:extLst>
                </p14:cNvPr>
                <p14:cNvContentPartPr/>
                <p14:nvPr/>
              </p14:nvContentPartPr>
              <p14:xfrm>
                <a:off x="2970697" y="5497676"/>
                <a:ext cx="97560" cy="2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05FB4DA-3328-2E7D-CF43-200E98A146A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53057" y="5480036"/>
                  <a:ext cx="133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1DEE334-EFAF-2A95-ED1F-B3B34C49C36C}"/>
                    </a:ext>
                  </a:extLst>
                </p14:cNvPr>
                <p14:cNvContentPartPr/>
                <p14:nvPr/>
              </p14:nvContentPartPr>
              <p14:xfrm>
                <a:off x="2950897" y="5487596"/>
                <a:ext cx="161640" cy="228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1DEE334-EFAF-2A95-ED1F-B3B34C49C36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33257" y="5469956"/>
                  <a:ext cx="197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063C2DB-6B90-F66D-CAAE-F54077F4BD7F}"/>
                    </a:ext>
                  </a:extLst>
                </p14:cNvPr>
                <p14:cNvContentPartPr/>
                <p14:nvPr/>
              </p14:nvContentPartPr>
              <p14:xfrm>
                <a:off x="3141697" y="5738156"/>
                <a:ext cx="84960" cy="107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063C2DB-6B90-F66D-CAAE-F54077F4BD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23697" y="5720156"/>
                  <a:ext cx="120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1311F53-8957-EED5-A7D6-24B89D465E83}"/>
                    </a:ext>
                  </a:extLst>
                </p14:cNvPr>
                <p14:cNvContentPartPr/>
                <p14:nvPr/>
              </p14:nvContentPartPr>
              <p14:xfrm>
                <a:off x="3551017" y="5368076"/>
                <a:ext cx="145080" cy="41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1311F53-8957-EED5-A7D6-24B89D465E8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33017" y="5350436"/>
                  <a:ext cx="180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F3A5CCD-E6E7-6C5C-AEC5-60522C36CD0A}"/>
                    </a:ext>
                  </a:extLst>
                </p14:cNvPr>
                <p14:cNvContentPartPr/>
                <p14:nvPr/>
              </p14:nvContentPartPr>
              <p14:xfrm>
                <a:off x="3539857" y="5376716"/>
                <a:ext cx="357120" cy="157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F3A5CCD-E6E7-6C5C-AEC5-60522C36CD0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22217" y="5359076"/>
                  <a:ext cx="392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0974483-52AB-828C-C550-78A9A9ECBD74}"/>
                    </a:ext>
                  </a:extLst>
                </p14:cNvPr>
                <p14:cNvContentPartPr/>
                <p14:nvPr/>
              </p14:nvContentPartPr>
              <p14:xfrm>
                <a:off x="3793297" y="5462756"/>
                <a:ext cx="178920" cy="44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0974483-52AB-828C-C550-78A9A9ECBD7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775297" y="5445116"/>
                  <a:ext cx="214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F3730F7-C0F8-F57D-6721-B2AE8CCD1785}"/>
                    </a:ext>
                  </a:extLst>
                </p14:cNvPr>
                <p14:cNvContentPartPr/>
                <p14:nvPr/>
              </p14:nvContentPartPr>
              <p14:xfrm>
                <a:off x="4061137" y="5273396"/>
                <a:ext cx="179640" cy="175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F3730F7-C0F8-F57D-6721-B2AE8CCD178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043137" y="5255396"/>
                  <a:ext cx="21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0E072C7-BC12-7EFD-7659-F610E293E313}"/>
                    </a:ext>
                  </a:extLst>
                </p14:cNvPr>
                <p14:cNvContentPartPr/>
                <p14:nvPr/>
              </p14:nvContentPartPr>
              <p14:xfrm>
                <a:off x="4539577" y="5075756"/>
                <a:ext cx="183960" cy="476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0E072C7-BC12-7EFD-7659-F610E293E31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21577" y="5057756"/>
                  <a:ext cx="2196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F2C69C7-4726-1568-E797-0F8BCD4D7F00}"/>
                    </a:ext>
                  </a:extLst>
                </p14:cNvPr>
                <p14:cNvContentPartPr/>
                <p14:nvPr/>
              </p14:nvContentPartPr>
              <p14:xfrm>
                <a:off x="4925857" y="5255396"/>
                <a:ext cx="77760" cy="173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F2C69C7-4726-1568-E797-0F8BCD4D7F0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908217" y="5237756"/>
                  <a:ext cx="113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A8B9260-CF2A-0971-AA0A-524D10444747}"/>
                    </a:ext>
                  </a:extLst>
                </p14:cNvPr>
                <p14:cNvContentPartPr/>
                <p14:nvPr/>
              </p14:nvContentPartPr>
              <p14:xfrm>
                <a:off x="4943857" y="5235956"/>
                <a:ext cx="239760" cy="128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A8B9260-CF2A-0971-AA0A-524D104447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25857" y="5218316"/>
                  <a:ext cx="275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71FB66-111E-68F9-0FF6-FBF17CF8B0BA}"/>
                    </a:ext>
                  </a:extLst>
                </p14:cNvPr>
                <p14:cNvContentPartPr/>
                <p14:nvPr/>
              </p14:nvContentPartPr>
              <p14:xfrm>
                <a:off x="5290537" y="5264396"/>
                <a:ext cx="115560" cy="79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71FB66-111E-68F9-0FF6-FBF17CF8B0B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72897" y="5246756"/>
                  <a:ext cx="151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0CD02D-B42D-A3C2-66F1-322BBC75A0A2}"/>
                    </a:ext>
                  </a:extLst>
                </p14:cNvPr>
                <p14:cNvContentPartPr/>
                <p14:nvPr/>
              </p14:nvContentPartPr>
              <p14:xfrm>
                <a:off x="5415457" y="5263676"/>
                <a:ext cx="180000" cy="92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0CD02D-B42D-A3C2-66F1-322BBC75A0A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97817" y="5245676"/>
                  <a:ext cx="215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57BDA4-4349-FDDA-012C-51226108ABB2}"/>
                    </a:ext>
                  </a:extLst>
                </p14:cNvPr>
                <p14:cNvContentPartPr/>
                <p14:nvPr/>
              </p14:nvContentPartPr>
              <p14:xfrm>
                <a:off x="5926297" y="5072516"/>
                <a:ext cx="229680" cy="174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57BDA4-4349-FDDA-012C-51226108ABB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08297" y="5054876"/>
                  <a:ext cx="265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3B7C6FF-89C4-225E-D587-5F624C9414BF}"/>
                    </a:ext>
                  </a:extLst>
                </p14:cNvPr>
                <p14:cNvContentPartPr/>
                <p14:nvPr/>
              </p14:nvContentPartPr>
              <p14:xfrm>
                <a:off x="3903457" y="5626556"/>
                <a:ext cx="18720" cy="412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3B7C6FF-89C4-225E-D587-5F624C9414B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85457" y="5608556"/>
                  <a:ext cx="543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FB720E5-AABD-8B11-3DAD-4D265AC2C756}"/>
                    </a:ext>
                  </a:extLst>
                </p14:cNvPr>
                <p14:cNvContentPartPr/>
                <p14:nvPr/>
              </p14:nvContentPartPr>
              <p14:xfrm>
                <a:off x="3732097" y="6160436"/>
                <a:ext cx="45360" cy="306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FB720E5-AABD-8B11-3DAD-4D265AC2C75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714097" y="6142436"/>
                  <a:ext cx="81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C31392F-BF2C-F1B3-11E8-0DE902044EE7}"/>
                    </a:ext>
                  </a:extLst>
                </p14:cNvPr>
                <p14:cNvContentPartPr/>
                <p14:nvPr/>
              </p14:nvContentPartPr>
              <p14:xfrm>
                <a:off x="3689257" y="6157196"/>
                <a:ext cx="254160" cy="231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C31392F-BF2C-F1B3-11E8-0DE902044EE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671257" y="6139196"/>
                  <a:ext cx="289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01FEFD4-C86C-08C5-A763-9380221BDAFF}"/>
                    </a:ext>
                  </a:extLst>
                </p14:cNvPr>
                <p14:cNvContentPartPr/>
                <p14:nvPr/>
              </p14:nvContentPartPr>
              <p14:xfrm>
                <a:off x="3927937" y="6220916"/>
                <a:ext cx="151200" cy="156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01FEFD4-C86C-08C5-A763-9380221BDA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10297" y="6203276"/>
                  <a:ext cx="186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90C8FC4-0A18-B322-FB4A-2E77EF5BE8C7}"/>
                    </a:ext>
                  </a:extLst>
                </p14:cNvPr>
                <p14:cNvContentPartPr/>
                <p14:nvPr/>
              </p14:nvContentPartPr>
              <p14:xfrm>
                <a:off x="4177777" y="6079796"/>
                <a:ext cx="36720" cy="219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90C8FC4-0A18-B322-FB4A-2E77EF5BE8C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59777" y="6061796"/>
                  <a:ext cx="72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E1706C-0C64-4D6A-6CE9-6830484468A6}"/>
                    </a:ext>
                  </a:extLst>
                </p14:cNvPr>
                <p14:cNvContentPartPr/>
                <p14:nvPr/>
              </p14:nvContentPartPr>
              <p14:xfrm>
                <a:off x="4294777" y="6149636"/>
                <a:ext cx="285480" cy="178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E1706C-0C64-4D6A-6CE9-6830484468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77137" y="6131636"/>
                  <a:ext cx="321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EB0F2CC-D1F0-9F8D-8CD8-E6DFB9B2DBFC}"/>
                    </a:ext>
                  </a:extLst>
                </p14:cNvPr>
                <p14:cNvContentPartPr/>
                <p14:nvPr/>
              </p14:nvContentPartPr>
              <p14:xfrm>
                <a:off x="5275057" y="5672996"/>
                <a:ext cx="117000" cy="286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EB0F2CC-D1F0-9F8D-8CD8-E6DFB9B2DBF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57417" y="5654996"/>
                  <a:ext cx="152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3329590-1922-0786-2C7F-356544D393C0}"/>
                    </a:ext>
                  </a:extLst>
                </p14:cNvPr>
                <p14:cNvContentPartPr/>
                <p14:nvPr/>
              </p14:nvContentPartPr>
              <p14:xfrm>
                <a:off x="5375497" y="5804036"/>
                <a:ext cx="82080" cy="348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3329590-1922-0786-2C7F-356544D393C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357497" y="5786396"/>
                  <a:ext cx="1177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B13BFB4-97F5-4B82-7F04-B728B7301842}"/>
                    </a:ext>
                  </a:extLst>
                </p14:cNvPr>
                <p14:cNvContentPartPr/>
                <p14:nvPr/>
              </p14:nvContentPartPr>
              <p14:xfrm>
                <a:off x="5205577" y="6254396"/>
                <a:ext cx="223200" cy="329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B13BFB4-97F5-4B82-7F04-B728B730184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87937" y="6236756"/>
                  <a:ext cx="2588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EE50F73-97CA-E7A2-9671-702E604182F8}"/>
                    </a:ext>
                  </a:extLst>
                </p14:cNvPr>
                <p14:cNvContentPartPr/>
                <p14:nvPr/>
              </p14:nvContentPartPr>
              <p14:xfrm>
                <a:off x="5447497" y="6332156"/>
                <a:ext cx="165600" cy="168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EE50F73-97CA-E7A2-9671-702E604182F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29857" y="6314516"/>
                  <a:ext cx="201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F4C6A6D-2D7B-9CDD-3C60-7D8321C26FF5}"/>
                    </a:ext>
                  </a:extLst>
                </p14:cNvPr>
                <p14:cNvContentPartPr/>
                <p14:nvPr/>
              </p14:nvContentPartPr>
              <p14:xfrm>
                <a:off x="5625337" y="6293636"/>
                <a:ext cx="329760" cy="192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F4C6A6D-2D7B-9CDD-3C60-7D8321C26FF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607697" y="6275996"/>
                  <a:ext cx="365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2E94616-8D63-6E92-729F-BB7487B8723C}"/>
                    </a:ext>
                  </a:extLst>
                </p14:cNvPr>
                <p14:cNvContentPartPr/>
                <p14:nvPr/>
              </p14:nvContentPartPr>
              <p14:xfrm>
                <a:off x="4683937" y="2948876"/>
                <a:ext cx="41400" cy="218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2E94616-8D63-6E92-729F-BB7487B8723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6297" y="2931236"/>
                  <a:ext cx="77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E9C37CB-1582-44E5-D3D8-B84896E84C29}"/>
                    </a:ext>
                  </a:extLst>
                </p14:cNvPr>
                <p14:cNvContentPartPr/>
                <p14:nvPr/>
              </p14:nvContentPartPr>
              <p14:xfrm>
                <a:off x="4609417" y="3113396"/>
                <a:ext cx="110880" cy="78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E9C37CB-1582-44E5-D3D8-B84896E84C2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591417" y="3095396"/>
                  <a:ext cx="146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4448ED6-C63D-B21F-A6DE-D111C61A61BB}"/>
                    </a:ext>
                  </a:extLst>
                </p14:cNvPr>
                <p14:cNvContentPartPr/>
                <p14:nvPr/>
              </p14:nvContentPartPr>
              <p14:xfrm>
                <a:off x="4660897" y="3088556"/>
                <a:ext cx="129960" cy="143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4448ED6-C63D-B21F-A6DE-D111C61A61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642897" y="3070916"/>
                  <a:ext cx="165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05E8487-FE5C-E494-6582-1CBF8DE8633A}"/>
                    </a:ext>
                  </a:extLst>
                </p14:cNvPr>
                <p14:cNvContentPartPr/>
                <p14:nvPr/>
              </p14:nvContentPartPr>
              <p14:xfrm>
                <a:off x="4693297" y="4037156"/>
                <a:ext cx="120240" cy="9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05E8487-FE5C-E494-6582-1CBF8DE8633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675657" y="4019516"/>
                  <a:ext cx="155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66E6693-7166-507F-0283-8D5BCD2AF905}"/>
                    </a:ext>
                  </a:extLst>
                </p14:cNvPr>
                <p14:cNvContentPartPr/>
                <p14:nvPr/>
              </p14:nvContentPartPr>
              <p14:xfrm>
                <a:off x="4707337" y="4081076"/>
                <a:ext cx="74160" cy="15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66E6693-7166-507F-0283-8D5BCD2AF90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689697" y="4063076"/>
                  <a:ext cx="109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9650A70-9872-340A-316E-8FC79A0E7317}"/>
                    </a:ext>
                  </a:extLst>
                </p14:cNvPr>
                <p14:cNvContentPartPr/>
                <p14:nvPr/>
              </p14:nvContentPartPr>
              <p14:xfrm>
                <a:off x="4188577" y="5591636"/>
                <a:ext cx="98280" cy="30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9650A70-9872-340A-316E-8FC79A0E731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170577" y="5573636"/>
                  <a:ext cx="133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6BF5722-72F9-3DE5-908C-90C87842E346}"/>
                    </a:ext>
                  </a:extLst>
                </p14:cNvPr>
                <p14:cNvContentPartPr/>
                <p14:nvPr/>
              </p14:nvContentPartPr>
              <p14:xfrm>
                <a:off x="4137457" y="5708276"/>
                <a:ext cx="106200" cy="31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6BF5722-72F9-3DE5-908C-90C87842E3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19817" y="5690636"/>
                  <a:ext cx="141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6B11FA5-26F9-4FB5-14BE-788C93B421FC}"/>
                    </a:ext>
                  </a:extLst>
                </p14:cNvPr>
                <p14:cNvContentPartPr/>
                <p14:nvPr/>
              </p14:nvContentPartPr>
              <p14:xfrm>
                <a:off x="8227417" y="5367716"/>
                <a:ext cx="193320" cy="285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6B11FA5-26F9-4FB5-14BE-788C93B421F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209777" y="5350076"/>
                  <a:ext cx="2289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65E2489-3796-E0CB-7B82-C577BF3826CD}"/>
                    </a:ext>
                  </a:extLst>
                </p14:cNvPr>
                <p14:cNvContentPartPr/>
                <p14:nvPr/>
              </p14:nvContentPartPr>
              <p14:xfrm>
                <a:off x="8227417" y="5273756"/>
                <a:ext cx="397800" cy="239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65E2489-3796-E0CB-7B82-C577BF3826C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209417" y="5255756"/>
                  <a:ext cx="433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A63922D-796D-A75A-DD04-BF3761FCF8C6}"/>
                    </a:ext>
                  </a:extLst>
                </p14:cNvPr>
                <p14:cNvContentPartPr/>
                <p14:nvPr/>
              </p14:nvContentPartPr>
              <p14:xfrm>
                <a:off x="8540977" y="5447276"/>
                <a:ext cx="111960" cy="11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A63922D-796D-A75A-DD04-BF3761FCF8C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22977" y="5429276"/>
                  <a:ext cx="147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EF889A5-FE1A-AF3A-71BA-6AB53B44572E}"/>
                    </a:ext>
                  </a:extLst>
                </p14:cNvPr>
                <p14:cNvContentPartPr/>
                <p14:nvPr/>
              </p14:nvContentPartPr>
              <p14:xfrm>
                <a:off x="8796937" y="5260796"/>
                <a:ext cx="131400" cy="257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EF889A5-FE1A-AF3A-71BA-6AB53B44572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778937" y="5242796"/>
                  <a:ext cx="167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EAD7527-D020-500E-896D-6C69F4542FBE}"/>
                    </a:ext>
                  </a:extLst>
                </p14:cNvPr>
                <p14:cNvContentPartPr/>
                <p14:nvPr/>
              </p14:nvContentPartPr>
              <p14:xfrm>
                <a:off x="8901337" y="5389676"/>
                <a:ext cx="232920" cy="194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EAD7527-D020-500E-896D-6C69F4542FB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83697" y="5372036"/>
                  <a:ext cx="268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CD9119B-6E0E-7916-8DA8-75DEAD7F43D8}"/>
                    </a:ext>
                  </a:extLst>
                </p14:cNvPr>
                <p14:cNvContentPartPr/>
                <p14:nvPr/>
              </p14:nvContentPartPr>
              <p14:xfrm>
                <a:off x="9465457" y="5191676"/>
                <a:ext cx="188280" cy="395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CD9119B-6E0E-7916-8DA8-75DEAD7F43D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447457" y="5174036"/>
                  <a:ext cx="2239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E57C159-C9BF-A59C-4FA7-500287855102}"/>
                    </a:ext>
                  </a:extLst>
                </p14:cNvPr>
                <p14:cNvContentPartPr/>
                <p14:nvPr/>
              </p14:nvContentPartPr>
              <p14:xfrm>
                <a:off x="9413977" y="5706476"/>
                <a:ext cx="79560" cy="60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E57C159-C9BF-A59C-4FA7-50028785510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96337" y="5688836"/>
                  <a:ext cx="115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46D4B1C-38F3-7D27-77EA-7BA518271DA2}"/>
                    </a:ext>
                  </a:extLst>
                </p14:cNvPr>
                <p14:cNvContentPartPr/>
                <p14:nvPr/>
              </p14:nvContentPartPr>
              <p14:xfrm>
                <a:off x="1037497" y="2691476"/>
                <a:ext cx="165960" cy="109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46D4B1C-38F3-7D27-77EA-7BA518271D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9497" y="2673836"/>
                  <a:ext cx="20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CBBCC72-52BD-35B5-CD2C-20072DDEC2AA}"/>
                    </a:ext>
                  </a:extLst>
                </p14:cNvPr>
                <p14:cNvContentPartPr/>
                <p14:nvPr/>
              </p14:nvContentPartPr>
              <p14:xfrm>
                <a:off x="997177" y="2830796"/>
                <a:ext cx="163080" cy="514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CBBCC72-52BD-35B5-CD2C-20072DDEC2A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9177" y="2812796"/>
                  <a:ext cx="198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379B794-CC6E-8860-5624-A9DA64E99B07}"/>
                    </a:ext>
                  </a:extLst>
                </p14:cNvPr>
                <p14:cNvContentPartPr/>
                <p14:nvPr/>
              </p14:nvContentPartPr>
              <p14:xfrm>
                <a:off x="985297" y="4158116"/>
                <a:ext cx="203760" cy="31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379B794-CC6E-8860-5624-A9DA64E99B0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67297" y="4140116"/>
                  <a:ext cx="239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3142C68-EB37-7DF3-69CA-891970DA8D0E}"/>
                    </a:ext>
                  </a:extLst>
                </p14:cNvPr>
                <p14:cNvContentPartPr/>
                <p14:nvPr/>
              </p14:nvContentPartPr>
              <p14:xfrm>
                <a:off x="893137" y="4259996"/>
                <a:ext cx="325800" cy="33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3142C68-EB37-7DF3-69CA-891970DA8D0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75137" y="4242356"/>
                  <a:ext cx="361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02A90B5-2590-7DAF-F975-087F99B5A992}"/>
                    </a:ext>
                  </a:extLst>
                </p14:cNvPr>
                <p14:cNvContentPartPr/>
                <p14:nvPr/>
              </p14:nvContentPartPr>
              <p14:xfrm>
                <a:off x="1261777" y="4173596"/>
                <a:ext cx="164520" cy="115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02A90B5-2590-7DAF-F975-087F99B5A99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243777" y="4155596"/>
                  <a:ext cx="200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9C8EC89-72CC-99A7-A2AC-B086C45273A6}"/>
                    </a:ext>
                  </a:extLst>
                </p14:cNvPr>
                <p14:cNvContentPartPr/>
                <p14:nvPr/>
              </p14:nvContentPartPr>
              <p14:xfrm>
                <a:off x="1307857" y="4270796"/>
                <a:ext cx="166320" cy="105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9C8EC89-72CC-99A7-A2AC-B086C45273A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289857" y="4253156"/>
                  <a:ext cx="201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5286814-9A87-0BBE-13D2-3FE5BFB55F73}"/>
                    </a:ext>
                  </a:extLst>
                </p14:cNvPr>
                <p14:cNvContentPartPr/>
                <p14:nvPr/>
              </p14:nvContentPartPr>
              <p14:xfrm>
                <a:off x="1339177" y="4414436"/>
                <a:ext cx="173520" cy="123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5286814-9A87-0BBE-13D2-3FE5BFB55F7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321537" y="4396796"/>
                  <a:ext cx="209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946F76A-AF98-916E-DEE6-40D17655FB25}"/>
                    </a:ext>
                  </a:extLst>
                </p14:cNvPr>
                <p14:cNvContentPartPr/>
                <p14:nvPr/>
              </p14:nvContentPartPr>
              <p14:xfrm>
                <a:off x="1936777" y="2614796"/>
                <a:ext cx="84240" cy="280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946F76A-AF98-916E-DEE6-40D17655FB2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18777" y="2596796"/>
                  <a:ext cx="119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59C8730-A82C-C86E-40B5-791845413FD4}"/>
                    </a:ext>
                  </a:extLst>
                </p14:cNvPr>
                <p14:cNvContentPartPr/>
                <p14:nvPr/>
              </p14:nvContentPartPr>
              <p14:xfrm>
                <a:off x="2074657" y="2360276"/>
                <a:ext cx="90360" cy="110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59C8730-A82C-C86E-40B5-791845413F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56657" y="2342276"/>
                  <a:ext cx="126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8C836B8-C1E0-686E-D1D4-712CE0A5F10D}"/>
                    </a:ext>
                  </a:extLst>
                </p14:cNvPr>
                <p14:cNvContentPartPr/>
                <p14:nvPr/>
              </p14:nvContentPartPr>
              <p14:xfrm>
                <a:off x="2167537" y="2359916"/>
                <a:ext cx="72000" cy="92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8C836B8-C1E0-686E-D1D4-712CE0A5F10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49897" y="2342276"/>
                  <a:ext cx="107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5AD29BA-D336-19D4-7B49-3020302E55C9}"/>
                    </a:ext>
                  </a:extLst>
                </p14:cNvPr>
                <p14:cNvContentPartPr/>
                <p14:nvPr/>
              </p14:nvContentPartPr>
              <p14:xfrm>
                <a:off x="2171497" y="2933756"/>
                <a:ext cx="149760" cy="3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5AD29BA-D336-19D4-7B49-3020302E55C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153857" y="2916116"/>
                  <a:ext cx="185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07B36BB-53AA-824E-3237-661DDE519A3A}"/>
                    </a:ext>
                  </a:extLst>
                </p14:cNvPr>
                <p14:cNvContentPartPr/>
                <p14:nvPr/>
              </p14:nvContentPartPr>
              <p14:xfrm>
                <a:off x="2236657" y="2830076"/>
                <a:ext cx="10080" cy="209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07B36BB-53AA-824E-3237-661DDE519A3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218657" y="2812436"/>
                  <a:ext cx="45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7A86BBC-D07B-5566-A0EA-6515B8D42209}"/>
                    </a:ext>
                  </a:extLst>
                </p14:cNvPr>
                <p14:cNvContentPartPr/>
                <p14:nvPr/>
              </p14:nvContentPartPr>
              <p14:xfrm>
                <a:off x="10053697" y="2609396"/>
                <a:ext cx="17280" cy="10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7A86BBC-D07B-5566-A0EA-6515B8D4220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035697" y="2591396"/>
                  <a:ext cx="52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EDA59D5-64C6-3D7E-A488-31F0AB042127}"/>
                    </a:ext>
                  </a:extLst>
                </p14:cNvPr>
                <p14:cNvContentPartPr/>
                <p14:nvPr/>
              </p14:nvContentPartPr>
              <p14:xfrm>
                <a:off x="9985657" y="2594636"/>
                <a:ext cx="15120" cy="11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EDA59D5-64C6-3D7E-A488-31F0AB04212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968017" y="2576996"/>
                  <a:ext cx="50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518B6F9-159B-1AA2-CD49-08C08BF1377D}"/>
                    </a:ext>
                  </a:extLst>
                </p14:cNvPr>
                <p14:cNvContentPartPr/>
                <p14:nvPr/>
              </p14:nvContentPartPr>
              <p14:xfrm>
                <a:off x="9967297" y="2597876"/>
                <a:ext cx="15120" cy="20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518B6F9-159B-1AA2-CD49-08C08BF1377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949657" y="2580236"/>
                  <a:ext cx="50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0883F70-B3FC-D47A-36EF-4704CB69170A}"/>
                    </a:ext>
                  </a:extLst>
                </p14:cNvPr>
                <p14:cNvContentPartPr/>
                <p14:nvPr/>
              </p14:nvContentPartPr>
              <p14:xfrm>
                <a:off x="10008697" y="2623796"/>
                <a:ext cx="10800" cy="16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0883F70-B3FC-D47A-36EF-4704CB69170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990697" y="2606156"/>
                  <a:ext cx="46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6B76FB5-4802-AA0A-CE24-5836A6EA505B}"/>
                    </a:ext>
                  </a:extLst>
                </p14:cNvPr>
                <p14:cNvContentPartPr/>
                <p14:nvPr/>
              </p14:nvContentPartPr>
              <p14:xfrm>
                <a:off x="9946057" y="2652236"/>
                <a:ext cx="360" cy="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6B76FB5-4802-AA0A-CE24-5836A6EA505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28417" y="26345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AD1C37A-0365-0D74-042D-F399BD5DBDA9}"/>
                    </a:ext>
                  </a:extLst>
                </p14:cNvPr>
                <p14:cNvContentPartPr/>
                <p14:nvPr/>
              </p14:nvContentPartPr>
              <p14:xfrm>
                <a:off x="9946777" y="2593556"/>
                <a:ext cx="360" cy="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AD1C37A-0365-0D74-042D-F399BD5DBDA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28777" y="25759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BB595D7-BD7C-87DC-790B-A7B913A9DB07}"/>
                    </a:ext>
                  </a:extLst>
                </p14:cNvPr>
                <p14:cNvContentPartPr/>
                <p14:nvPr/>
              </p14:nvContentPartPr>
              <p14:xfrm>
                <a:off x="10001497" y="2601116"/>
                <a:ext cx="7920" cy="24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BB595D7-BD7C-87DC-790B-A7B913A9DB0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983497" y="2583476"/>
                  <a:ext cx="43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61522CF-752B-5156-1060-65C95F2763AB}"/>
                    </a:ext>
                  </a:extLst>
                </p14:cNvPr>
                <p14:cNvContentPartPr/>
                <p14:nvPr/>
              </p14:nvContentPartPr>
              <p14:xfrm>
                <a:off x="9985297" y="2602916"/>
                <a:ext cx="38160" cy="36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61522CF-752B-5156-1060-65C95F2763A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967297" y="2584916"/>
                  <a:ext cx="73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D6AFA94-9738-EF29-9CB8-768139D1914A}"/>
                    </a:ext>
                  </a:extLst>
                </p14:cNvPr>
                <p14:cNvContentPartPr/>
                <p14:nvPr/>
              </p14:nvContentPartPr>
              <p14:xfrm>
                <a:off x="1675417" y="2322836"/>
                <a:ext cx="360" cy="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D6AFA94-9738-EF29-9CB8-768139D1914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57417" y="23051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EBE7570-0231-CA12-6EC4-1FB8F75D1693}"/>
                    </a:ext>
                  </a:extLst>
                </p14:cNvPr>
                <p14:cNvContentPartPr/>
                <p14:nvPr/>
              </p14:nvContentPartPr>
              <p14:xfrm>
                <a:off x="9961897" y="2582396"/>
                <a:ext cx="36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EBE7570-0231-CA12-6EC4-1FB8F75D169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44257" y="25647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62A4762-4033-E346-AFCA-FC7A9756FD60}"/>
                    </a:ext>
                  </a:extLst>
                </p14:cNvPr>
                <p14:cNvContentPartPr/>
                <p14:nvPr/>
              </p14:nvContentPartPr>
              <p14:xfrm>
                <a:off x="10543297" y="2349836"/>
                <a:ext cx="325800" cy="30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62A4762-4033-E346-AFCA-FC7A9756FD6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525297" y="2332196"/>
                  <a:ext cx="361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52D62A4-9294-FB9B-A4B6-33F710E5F02B}"/>
                    </a:ext>
                  </a:extLst>
                </p14:cNvPr>
                <p14:cNvContentPartPr/>
                <p14:nvPr/>
              </p14:nvContentPartPr>
              <p14:xfrm>
                <a:off x="10662097" y="2236436"/>
                <a:ext cx="70560" cy="318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2D62A4-9294-FB9B-A4B6-33F710E5F02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644457" y="2218436"/>
                  <a:ext cx="1062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EAABBF6-E4C7-2030-16F3-E8A2B2B5CEF7}"/>
                    </a:ext>
                  </a:extLst>
                </p14:cNvPr>
                <p14:cNvContentPartPr/>
                <p14:nvPr/>
              </p14:nvContentPartPr>
              <p14:xfrm>
                <a:off x="10990417" y="2221676"/>
                <a:ext cx="262440" cy="226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EAABBF6-E4C7-2030-16F3-E8A2B2B5CEF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972777" y="2204036"/>
                  <a:ext cx="298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4D2A370-4C12-4A54-A399-BA280CAEF3C4}"/>
                    </a:ext>
                  </a:extLst>
                </p14:cNvPr>
                <p14:cNvContentPartPr/>
                <p14:nvPr/>
              </p14:nvContentPartPr>
              <p14:xfrm>
                <a:off x="2193097" y="5552756"/>
                <a:ext cx="197640" cy="26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4D2A370-4C12-4A54-A399-BA280CAEF3C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175457" y="5534756"/>
                  <a:ext cx="233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F560B6C-3E0F-0919-52DB-20EC6DECB93D}"/>
                    </a:ext>
                  </a:extLst>
                </p14:cNvPr>
                <p14:cNvContentPartPr/>
                <p14:nvPr/>
              </p14:nvContentPartPr>
              <p14:xfrm>
                <a:off x="2292097" y="5514956"/>
                <a:ext cx="17280" cy="154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F560B6C-3E0F-0919-52DB-20EC6DECB93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274457" y="5497316"/>
                  <a:ext cx="52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97A8B78-6A3E-766F-3500-CB4B74E509DB}"/>
                    </a:ext>
                  </a:extLst>
                </p14:cNvPr>
                <p14:cNvContentPartPr/>
                <p14:nvPr/>
              </p14:nvContentPartPr>
              <p14:xfrm>
                <a:off x="2446897" y="5469236"/>
                <a:ext cx="163440" cy="146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97A8B78-6A3E-766F-3500-CB4B74E509D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429257" y="5451236"/>
                  <a:ext cx="199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BD10965-C9F0-68BD-51C1-D16166A7CADF}"/>
                    </a:ext>
                  </a:extLst>
                </p14:cNvPr>
                <p14:cNvContentPartPr/>
                <p14:nvPr/>
              </p14:nvContentPartPr>
              <p14:xfrm>
                <a:off x="2536897" y="5195996"/>
                <a:ext cx="254160" cy="595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BD10965-C9F0-68BD-51C1-D16166A7CAD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519257" y="5177996"/>
                  <a:ext cx="2898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8F18E1A-92EE-B73C-58E8-60A93E8984D2}"/>
                    </a:ext>
                  </a:extLst>
                </p14:cNvPr>
                <p14:cNvContentPartPr/>
                <p14:nvPr/>
              </p14:nvContentPartPr>
              <p14:xfrm>
                <a:off x="1834177" y="4920956"/>
                <a:ext cx="198720" cy="246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8F18E1A-92EE-B73C-58E8-60A93E8984D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816537" y="4903316"/>
                  <a:ext cx="234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CFD212F-1F98-4C9B-5BA8-F996630E4EB4}"/>
                    </a:ext>
                  </a:extLst>
                </p14:cNvPr>
                <p14:cNvContentPartPr/>
                <p14:nvPr/>
              </p14:nvContentPartPr>
              <p14:xfrm>
                <a:off x="2176897" y="5081876"/>
                <a:ext cx="124560" cy="23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CFD212F-1F98-4C9B-5BA8-F996630E4EB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159257" y="5063876"/>
                  <a:ext cx="160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6C6F0EB-B897-CECF-8E6C-B4D1C31F0E20}"/>
                    </a:ext>
                  </a:extLst>
                </p14:cNvPr>
                <p14:cNvContentPartPr/>
                <p14:nvPr/>
              </p14:nvContentPartPr>
              <p14:xfrm>
                <a:off x="2181217" y="5023916"/>
                <a:ext cx="73080" cy="212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6C6F0EB-B897-CECF-8E6C-B4D1C31F0E2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163577" y="5005916"/>
                  <a:ext cx="108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7CA763B-878F-46B4-A9B1-F9BBCAAFEB39}"/>
                    </a:ext>
                  </a:extLst>
                </p14:cNvPr>
                <p14:cNvContentPartPr/>
                <p14:nvPr/>
              </p14:nvContentPartPr>
              <p14:xfrm>
                <a:off x="2392537" y="4943636"/>
                <a:ext cx="103680" cy="256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7CA763B-878F-46B4-A9B1-F9BBCAAFEB3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374537" y="4925996"/>
                  <a:ext cx="1393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90C6D63-14AD-BA3E-60E1-17627A274445}"/>
                    </a:ext>
                  </a:extLst>
                </p14:cNvPr>
                <p14:cNvContentPartPr/>
                <p14:nvPr/>
              </p14:nvContentPartPr>
              <p14:xfrm>
                <a:off x="2721217" y="4961996"/>
                <a:ext cx="143640" cy="117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90C6D63-14AD-BA3E-60E1-17627A27444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703577" y="4944356"/>
                  <a:ext cx="179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1285816-9E3D-6241-DAF7-6A81D31169EB}"/>
                    </a:ext>
                  </a:extLst>
                </p14:cNvPr>
                <p14:cNvContentPartPr/>
                <p14:nvPr/>
              </p14:nvContentPartPr>
              <p14:xfrm>
                <a:off x="3053497" y="4921316"/>
                <a:ext cx="200520" cy="2646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1285816-9E3D-6241-DAF7-6A81D31169E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035857" y="4903316"/>
                  <a:ext cx="2361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C9C2FB4-E049-07ED-EFC3-4894D013A8CB}"/>
                    </a:ext>
                  </a:extLst>
                </p14:cNvPr>
                <p14:cNvContentPartPr/>
                <p14:nvPr/>
              </p14:nvContentPartPr>
              <p14:xfrm>
                <a:off x="5944657" y="3135716"/>
                <a:ext cx="399960" cy="359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C9C2FB4-E049-07ED-EFC3-4894D013A8C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927017" y="3117716"/>
                  <a:ext cx="4356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60A3FAF-54FC-F0E6-4EBA-F82BF3471121}"/>
                    </a:ext>
                  </a:extLst>
                </p14:cNvPr>
                <p14:cNvContentPartPr/>
                <p14:nvPr/>
              </p14:nvContentPartPr>
              <p14:xfrm>
                <a:off x="5865457" y="3933476"/>
                <a:ext cx="363960" cy="5454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60A3FAF-54FC-F0E6-4EBA-F82BF347112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847817" y="3915476"/>
                  <a:ext cx="399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80D30E1-FD86-BE10-BDA6-6283EEF8DD5D}"/>
                    </a:ext>
                  </a:extLst>
                </p14:cNvPr>
                <p14:cNvContentPartPr/>
                <p14:nvPr/>
              </p14:nvContentPartPr>
              <p14:xfrm>
                <a:off x="2092297" y="3857156"/>
                <a:ext cx="182160" cy="1375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80D30E1-FD86-BE10-BDA6-6283EEF8DD5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074657" y="3839516"/>
                  <a:ext cx="217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DEA4D2F-A1FD-D700-E4B1-DB041E0A4A09}"/>
                    </a:ext>
                  </a:extLst>
                </p14:cNvPr>
                <p14:cNvContentPartPr/>
                <p14:nvPr/>
              </p14:nvContentPartPr>
              <p14:xfrm>
                <a:off x="2494777" y="3820436"/>
                <a:ext cx="105480" cy="118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DEA4D2F-A1FD-D700-E4B1-DB041E0A4A0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476777" y="3802796"/>
                  <a:ext cx="141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60ED80D-8F1E-7F18-7B3F-571574D227BD}"/>
                    </a:ext>
                  </a:extLst>
                </p14:cNvPr>
                <p14:cNvContentPartPr/>
                <p14:nvPr/>
              </p14:nvContentPartPr>
              <p14:xfrm>
                <a:off x="5906137" y="3708116"/>
                <a:ext cx="181080" cy="151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60ED80D-8F1E-7F18-7B3F-571574D227B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888497" y="3690476"/>
                  <a:ext cx="216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2E6D4F6-BE5A-80AC-4B28-1D67F3078E83}"/>
                    </a:ext>
                  </a:extLst>
                </p14:cNvPr>
                <p14:cNvContentPartPr/>
                <p14:nvPr/>
              </p14:nvContentPartPr>
              <p14:xfrm>
                <a:off x="6076417" y="4571396"/>
                <a:ext cx="112320" cy="208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2E6D4F6-BE5A-80AC-4B28-1D67F3078E8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058777" y="4553396"/>
                  <a:ext cx="147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0C53532-462F-DFC5-D2AA-DF62A5B15624}"/>
                    </a:ext>
                  </a:extLst>
                </p14:cNvPr>
                <p14:cNvContentPartPr/>
                <p14:nvPr/>
              </p14:nvContentPartPr>
              <p14:xfrm>
                <a:off x="6061297" y="4670756"/>
                <a:ext cx="137880" cy="259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0C53532-462F-DFC5-D2AA-DF62A5B1562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043297" y="4652756"/>
                  <a:ext cx="173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F9D2D68-8E65-2405-752D-42F4C07138DB}"/>
                    </a:ext>
                  </a:extLst>
                </p14:cNvPr>
                <p14:cNvContentPartPr/>
                <p14:nvPr/>
              </p14:nvContentPartPr>
              <p14:xfrm>
                <a:off x="6216817" y="6327476"/>
                <a:ext cx="741600" cy="1972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F9D2D68-8E65-2405-752D-42F4C07138D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199177" y="6309836"/>
                  <a:ext cx="777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D701C72-10C1-2A7E-9A1B-3E1BD51E2720}"/>
                    </a:ext>
                  </a:extLst>
                </p14:cNvPr>
                <p14:cNvContentPartPr/>
                <p14:nvPr/>
              </p14:nvContentPartPr>
              <p14:xfrm>
                <a:off x="10097977" y="2692196"/>
                <a:ext cx="360" cy="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D701C72-10C1-2A7E-9A1B-3E1BD51E272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080337" y="26741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DF02778-369E-EFC2-DBD5-C7DE036E422A}"/>
                    </a:ext>
                  </a:extLst>
                </p14:cNvPr>
                <p14:cNvContentPartPr/>
                <p14:nvPr/>
              </p14:nvContentPartPr>
              <p14:xfrm>
                <a:off x="10094737" y="2692196"/>
                <a:ext cx="36720" cy="44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DF02778-369E-EFC2-DBD5-C7DE036E422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77097" y="2674196"/>
                  <a:ext cx="72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8577AFF-633A-D72C-04FD-6379C61FB563}"/>
                    </a:ext>
                  </a:extLst>
                </p14:cNvPr>
                <p14:cNvContentPartPr/>
                <p14:nvPr/>
              </p14:nvContentPartPr>
              <p14:xfrm>
                <a:off x="10123537" y="2702276"/>
                <a:ext cx="14400" cy="34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8577AFF-633A-D72C-04FD-6379C61FB56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105537" y="2684276"/>
                  <a:ext cx="50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818FA4E-02D7-06A3-5D49-4BDFEDAB64E5}"/>
                    </a:ext>
                  </a:extLst>
                </p14:cNvPr>
                <p14:cNvContentPartPr/>
                <p14:nvPr/>
              </p14:nvContentPartPr>
              <p14:xfrm>
                <a:off x="10007617" y="2613716"/>
                <a:ext cx="360" cy="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818FA4E-02D7-06A3-5D49-4BDFEDAB64E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89617" y="25957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8A2EBB3-D3D1-57D7-809A-51775BB0767C}"/>
                    </a:ext>
                  </a:extLst>
                </p14:cNvPr>
                <p14:cNvContentPartPr/>
                <p14:nvPr/>
              </p14:nvContentPartPr>
              <p14:xfrm>
                <a:off x="9967297" y="2608676"/>
                <a:ext cx="360" cy="3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8A2EBB3-D3D1-57D7-809A-51775BB0767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49657" y="25910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D059516-F6A7-B14C-8E6A-C03F2B48309C}"/>
                    </a:ext>
                  </a:extLst>
                </p14:cNvPr>
                <p14:cNvContentPartPr/>
                <p14:nvPr/>
              </p14:nvContentPartPr>
              <p14:xfrm>
                <a:off x="1752457" y="2395916"/>
                <a:ext cx="53280" cy="83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D059516-F6A7-B14C-8E6A-C03F2B48309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734817" y="2377916"/>
                  <a:ext cx="88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84A8D6F-34E4-8E6E-8561-77B84E7FBD60}"/>
                    </a:ext>
                  </a:extLst>
                </p14:cNvPr>
                <p14:cNvContentPartPr/>
                <p14:nvPr/>
              </p14:nvContentPartPr>
              <p14:xfrm>
                <a:off x="1814737" y="2421836"/>
                <a:ext cx="51840" cy="92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84A8D6F-34E4-8E6E-8561-77B84E7FBD6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796737" y="2403836"/>
                  <a:ext cx="87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D977697-DD55-618B-1667-00A8255E7E3B}"/>
                    </a:ext>
                  </a:extLst>
                </p14:cNvPr>
                <p14:cNvContentPartPr/>
                <p14:nvPr/>
              </p14:nvContentPartPr>
              <p14:xfrm>
                <a:off x="1891777" y="2394476"/>
                <a:ext cx="360" cy="10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D977697-DD55-618B-1667-00A8255E7E3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873777" y="2376476"/>
                  <a:ext cx="36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D607618-33D7-C58A-F6E3-959A674F0052}"/>
                    </a:ext>
                  </a:extLst>
                </p14:cNvPr>
                <p14:cNvContentPartPr/>
                <p14:nvPr/>
              </p14:nvContentPartPr>
              <p14:xfrm>
                <a:off x="2579377" y="2339036"/>
                <a:ext cx="63360" cy="91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D607618-33D7-C58A-F6E3-959A674F005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561377" y="2321036"/>
                  <a:ext cx="99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2DA2282-FB9B-9F22-CF15-5695D5599EDC}"/>
                    </a:ext>
                  </a:extLst>
                </p14:cNvPr>
                <p14:cNvContentPartPr/>
                <p14:nvPr/>
              </p14:nvContentPartPr>
              <p14:xfrm>
                <a:off x="2708977" y="2348756"/>
                <a:ext cx="22680" cy="91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2DA2282-FB9B-9F22-CF15-5695D5599ED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690977" y="2330756"/>
                  <a:ext cx="58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842DF1F-78FF-0F7E-3D0E-C32D79E80798}"/>
                    </a:ext>
                  </a:extLst>
                </p14:cNvPr>
                <p14:cNvContentPartPr/>
                <p14:nvPr/>
              </p14:nvContentPartPr>
              <p14:xfrm>
                <a:off x="2604937" y="2287916"/>
                <a:ext cx="27000" cy="16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842DF1F-78FF-0F7E-3D0E-C32D79E8079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586937" y="2269916"/>
                  <a:ext cx="62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41E18F5-74CA-D3AE-4D5D-BE6CAAF4EA5E}"/>
                    </a:ext>
                  </a:extLst>
                </p14:cNvPr>
                <p14:cNvContentPartPr/>
                <p14:nvPr/>
              </p14:nvContentPartPr>
              <p14:xfrm>
                <a:off x="3462457" y="2261996"/>
                <a:ext cx="8640" cy="154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41E18F5-74CA-D3AE-4D5D-BE6CAAF4EA5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444817" y="2244356"/>
                  <a:ext cx="44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0E15C8D-B265-023E-D025-15DB00864024}"/>
                    </a:ext>
                  </a:extLst>
                </p14:cNvPr>
                <p14:cNvContentPartPr/>
                <p14:nvPr/>
              </p14:nvContentPartPr>
              <p14:xfrm>
                <a:off x="4040617" y="2279276"/>
                <a:ext cx="21960" cy="46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0E15C8D-B265-023E-D025-15DB0086402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022617" y="2261636"/>
                  <a:ext cx="57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4357067-82F1-7EB4-FEE7-10CC94A8451D}"/>
                    </a:ext>
                  </a:extLst>
                </p14:cNvPr>
                <p14:cNvContentPartPr/>
                <p14:nvPr/>
              </p14:nvContentPartPr>
              <p14:xfrm>
                <a:off x="10963777" y="2634956"/>
                <a:ext cx="182880" cy="727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4357067-82F1-7EB4-FEE7-10CC94A8451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946137" y="2616956"/>
                  <a:ext cx="218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5BD3482-4936-DB8F-1BF9-C23AF63C4D89}"/>
                    </a:ext>
                  </a:extLst>
                </p14:cNvPr>
                <p14:cNvContentPartPr/>
                <p14:nvPr/>
              </p14:nvContentPartPr>
              <p14:xfrm>
                <a:off x="10937497" y="2762756"/>
                <a:ext cx="328680" cy="705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5BD3482-4936-DB8F-1BF9-C23AF63C4D8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919857" y="2744756"/>
                  <a:ext cx="36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C8B45FE-FF01-A373-88B2-01B8D5667973}"/>
                    </a:ext>
                  </a:extLst>
                </p14:cNvPr>
                <p14:cNvContentPartPr/>
                <p14:nvPr/>
              </p14:nvContentPartPr>
              <p14:xfrm>
                <a:off x="10144057" y="2676356"/>
                <a:ext cx="20520" cy="126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C8B45FE-FF01-A373-88B2-01B8D566797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126417" y="2658716"/>
                  <a:ext cx="56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F209FB3-395E-DE57-3E0B-C10266C60A15}"/>
                    </a:ext>
                  </a:extLst>
                </p14:cNvPr>
                <p14:cNvContentPartPr/>
                <p14:nvPr/>
              </p14:nvContentPartPr>
              <p14:xfrm>
                <a:off x="10220377" y="2664116"/>
                <a:ext cx="121320" cy="23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F209FB3-395E-DE57-3E0B-C10266C60A1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202737" y="2646116"/>
                  <a:ext cx="156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A73E4AA-2940-1B1D-3264-00E20C6D9F10}"/>
                    </a:ext>
                  </a:extLst>
                </p14:cNvPr>
                <p14:cNvContentPartPr/>
                <p14:nvPr/>
              </p14:nvContentPartPr>
              <p14:xfrm>
                <a:off x="10234057" y="2612636"/>
                <a:ext cx="114840" cy="558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A73E4AA-2940-1B1D-3264-00E20C6D9F1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216417" y="2594636"/>
                  <a:ext cx="150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46FCB85-0BC4-20FC-700A-2D4773BE602A}"/>
                    </a:ext>
                  </a:extLst>
                </p14:cNvPr>
                <p14:cNvContentPartPr/>
                <p14:nvPr/>
              </p14:nvContentPartPr>
              <p14:xfrm>
                <a:off x="10176817" y="2565836"/>
                <a:ext cx="12600" cy="19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46FCB85-0BC4-20FC-700A-2D4773BE602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159177" y="2547836"/>
                  <a:ext cx="48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A88455B-451F-E41B-2C15-33052F8BBB4A}"/>
                    </a:ext>
                  </a:extLst>
                </p14:cNvPr>
                <p14:cNvContentPartPr/>
                <p14:nvPr/>
              </p14:nvContentPartPr>
              <p14:xfrm>
                <a:off x="10133617" y="2647556"/>
                <a:ext cx="10800" cy="10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A88455B-451F-E41B-2C15-33052F8BBB4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115977" y="2629916"/>
                  <a:ext cx="46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0525F48-C41D-07B2-B1A2-5CF2688F4829}"/>
                    </a:ext>
                  </a:extLst>
                </p14:cNvPr>
                <p14:cNvContentPartPr/>
                <p14:nvPr/>
              </p14:nvContentPartPr>
              <p14:xfrm>
                <a:off x="10134697" y="2598596"/>
                <a:ext cx="27720" cy="5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0525F48-C41D-07B2-B1A2-5CF2688F482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116697" y="2580596"/>
                  <a:ext cx="6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F47DC5D-31EE-5214-4AF5-54C4A19538FC}"/>
                    </a:ext>
                  </a:extLst>
                </p14:cNvPr>
                <p14:cNvContentPartPr/>
                <p14:nvPr/>
              </p14:nvContentPartPr>
              <p14:xfrm>
                <a:off x="10057297" y="2559716"/>
                <a:ext cx="43200" cy="158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F47DC5D-31EE-5214-4AF5-54C4A19538F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039657" y="2541716"/>
                  <a:ext cx="788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270B77C-BFB5-782C-7DE5-E483998C7246}"/>
              </a:ext>
            </a:extLst>
          </p:cNvPr>
          <p:cNvGrpSpPr/>
          <p:nvPr/>
        </p:nvGrpSpPr>
        <p:grpSpPr>
          <a:xfrm>
            <a:off x="6017737" y="4414436"/>
            <a:ext cx="183240" cy="111240"/>
            <a:chOff x="6017737" y="4414436"/>
            <a:chExt cx="18324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F744F1F-D53E-FBEF-DE0F-0556FA5E5A22}"/>
                    </a:ext>
                  </a:extLst>
                </p14:cNvPr>
                <p14:cNvContentPartPr/>
                <p14:nvPr/>
              </p14:nvContentPartPr>
              <p14:xfrm>
                <a:off x="6077137" y="4449356"/>
                <a:ext cx="88200" cy="262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F744F1F-D53E-FBEF-DE0F-0556FA5E5A2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059137" y="4431356"/>
                  <a:ext cx="123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0293333-EEE8-0256-52B4-E94F976DBC70}"/>
                    </a:ext>
                  </a:extLst>
                </p14:cNvPr>
                <p14:cNvContentPartPr/>
                <p14:nvPr/>
              </p14:nvContentPartPr>
              <p14:xfrm>
                <a:off x="6072817" y="4506956"/>
                <a:ext cx="61200" cy="90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0293333-EEE8-0256-52B4-E94F976DBC7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054817" y="4488956"/>
                  <a:ext cx="96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9CACF91-C0BE-2FE7-44DD-483DE8D901F9}"/>
                    </a:ext>
                  </a:extLst>
                </p14:cNvPr>
                <p14:cNvContentPartPr/>
                <p14:nvPr/>
              </p14:nvContentPartPr>
              <p14:xfrm>
                <a:off x="6071017" y="4415516"/>
                <a:ext cx="129960" cy="110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9CACF91-C0BE-2FE7-44DD-483DE8D901F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053377" y="4397516"/>
                  <a:ext cx="165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60EE978-6C3C-77AC-9136-8EFCACD0E5CD}"/>
                    </a:ext>
                  </a:extLst>
                </p14:cNvPr>
                <p14:cNvContentPartPr/>
                <p14:nvPr/>
              </p14:nvContentPartPr>
              <p14:xfrm>
                <a:off x="6098737" y="4420916"/>
                <a:ext cx="56160" cy="58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60EE978-6C3C-77AC-9136-8EFCACD0E5C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080737" y="4402916"/>
                  <a:ext cx="91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5C56697-F394-F4A7-1772-EA3E3B5C509C}"/>
                    </a:ext>
                  </a:extLst>
                </p14:cNvPr>
                <p14:cNvContentPartPr/>
                <p14:nvPr/>
              </p14:nvContentPartPr>
              <p14:xfrm>
                <a:off x="6025657" y="4414436"/>
                <a:ext cx="91440" cy="68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5C56697-F394-F4A7-1772-EA3E3B5C509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007657" y="4396436"/>
                  <a:ext cx="127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3B0DEFC-E6E1-C569-1AFF-402A69990A56}"/>
                    </a:ext>
                  </a:extLst>
                </p14:cNvPr>
                <p14:cNvContentPartPr/>
                <p14:nvPr/>
              </p14:nvContentPartPr>
              <p14:xfrm>
                <a:off x="6017737" y="4466636"/>
                <a:ext cx="17280" cy="51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3B0DEFC-E6E1-C569-1AFF-402A69990A5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000097" y="4448636"/>
                  <a:ext cx="5292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8F469665-77A5-A65F-EF7C-77881F3392A2}"/>
                  </a:ext>
                </a:extLst>
              </p14:cNvPr>
              <p14:cNvContentPartPr/>
              <p14:nvPr/>
            </p14:nvContentPartPr>
            <p14:xfrm>
              <a:off x="6008017" y="4157036"/>
              <a:ext cx="170640" cy="853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8F469665-77A5-A65F-EF7C-77881F3392A2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5990377" y="4139036"/>
                <a:ext cx="20628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8ECFA5E-A82F-2643-9B65-0BBABDE16A5E}"/>
              </a:ext>
            </a:extLst>
          </p:cNvPr>
          <p:cNvGrpSpPr/>
          <p:nvPr/>
        </p:nvGrpSpPr>
        <p:grpSpPr>
          <a:xfrm>
            <a:off x="6465937" y="4203476"/>
            <a:ext cx="286920" cy="320760"/>
            <a:chOff x="6465937" y="4203476"/>
            <a:chExt cx="28692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A413E31-A3C9-1FC2-E4C0-CAA57DB1E966}"/>
                    </a:ext>
                  </a:extLst>
                </p14:cNvPr>
                <p14:cNvContentPartPr/>
                <p14:nvPr/>
              </p14:nvContentPartPr>
              <p14:xfrm>
                <a:off x="6465937" y="4203476"/>
                <a:ext cx="265320" cy="149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A413E31-A3C9-1FC2-E4C0-CAA57DB1E96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47937" y="4185836"/>
                  <a:ext cx="30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0741005-CFA2-2B58-79DB-7EB9F90D935A}"/>
                    </a:ext>
                  </a:extLst>
                </p14:cNvPr>
                <p14:cNvContentPartPr/>
                <p14:nvPr/>
              </p14:nvContentPartPr>
              <p14:xfrm>
                <a:off x="6543337" y="4235156"/>
                <a:ext cx="209520" cy="2667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0741005-CFA2-2B58-79DB-7EB9F90D935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525697" y="4217516"/>
                  <a:ext cx="245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CAB7F6E-6ECB-B46A-EBA1-ADED8023980D}"/>
                    </a:ext>
                  </a:extLst>
                </p14:cNvPr>
                <p14:cNvContentPartPr/>
                <p14:nvPr/>
              </p14:nvContentPartPr>
              <p14:xfrm>
                <a:off x="6529657" y="4341356"/>
                <a:ext cx="152280" cy="154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CAB7F6E-6ECB-B46A-EBA1-ADED8023980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512017" y="4323356"/>
                  <a:ext cx="187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D9492DD-0004-93B6-F638-D0E3184B5FBE}"/>
                    </a:ext>
                  </a:extLst>
                </p14:cNvPr>
                <p14:cNvContentPartPr/>
                <p14:nvPr/>
              </p14:nvContentPartPr>
              <p14:xfrm>
                <a:off x="6603817" y="4318316"/>
                <a:ext cx="131400" cy="143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D9492DD-0004-93B6-F638-D0E3184B5FB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585817" y="4300676"/>
                  <a:ext cx="167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5453D9D-3631-82A3-2C51-116D01449D59}"/>
                    </a:ext>
                  </a:extLst>
                </p14:cNvPr>
                <p14:cNvContentPartPr/>
                <p14:nvPr/>
              </p14:nvContentPartPr>
              <p14:xfrm>
                <a:off x="6504457" y="4240916"/>
                <a:ext cx="224280" cy="2833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5453D9D-3631-82A3-2C51-116D01449D5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486457" y="4223276"/>
                  <a:ext cx="259920" cy="31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8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Key Index Search and Sort</vt:lpstr>
      <vt:lpstr>Search Time of an Array</vt:lpstr>
      <vt:lpstr>Key Index Search: Creating the AUX</vt:lpstr>
      <vt:lpstr>Searching and Finding the Frequency</vt:lpstr>
      <vt:lpstr>Sort, Pros and Cons</vt:lpstr>
      <vt:lpstr>PowerPoint Presentation</vt:lpstr>
      <vt:lpstr>Key Index Search and Sort</vt:lpstr>
      <vt:lpstr>Creating AUX</vt:lpstr>
      <vt:lpstr>Searching and Finding the Frequency</vt:lpstr>
      <vt:lpstr>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Index Search and Sort</dc:title>
  <dc:creator>Khairun Nahar</dc:creator>
  <cp:lastModifiedBy>Khairun Nahar</cp:lastModifiedBy>
  <cp:revision>3</cp:revision>
  <dcterms:created xsi:type="dcterms:W3CDTF">2023-12-07T19:16:48Z</dcterms:created>
  <dcterms:modified xsi:type="dcterms:W3CDTF">2023-12-07T20:57:29Z</dcterms:modified>
</cp:coreProperties>
</file>