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519 8 3088 0 0,'0'0'11839'0'0,"-4"-2"-11579"0"0,3 1-245 0 0,0 0 1 0 0,0 1 0 0 0,0-1-1 0 0,0 0 1 0 0,-1 1 0 0 0,1 0-1 0 0,0-1 1 0 0,0 1 0 0 0,-1 0-1 0 0,1-1 1 0 0,0 1 0 0 0,-1 0-1 0 0,1 0 1 0 0,0 0 0 0 0,0 0-1 0 0,-1 1 1 0 0,1-1 0 0 0,0 0-1 0 0,-1 0 1 0 0,0 1 0 0 0,-2 1 32 0 0,0 0 1 0 0,1 0-1 0 0,-1 1 1 0 0,1-1-1 0 0,0 1 1 0 0,0 0 0 0 0,-3 3-1 0 0,-88 96 276 0 0,5 4-1 0 0,-126 196 1 0 0,156-195-1935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5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1 11309 0 0,'0'0'2108'0'0,"0"14"-2809"0"0,-25 404 2894 0 0,8-227-1801 0 0,-27 750 1573 0 0,45-867-2665 0 0,22 136-1 0 0,-13-179-550 0 0,-10-30 1102 0 0,1 0 1 0 0,-1-1-1 0 0,1 1 0 0 0,-1 0 1 0 0,1-1-1 0 0,-1 1 1 0 0,1 0-1 0 0,-1-1 1 0 0,1 1-1 0 0,-1-1 1 0 0,1 1-1 0 0,0-1 0 0 0,0 1 1 0 0,-1-1-1 0 0,1 1 1 0 0,0-1-1 0 0,0 0 1 0 0,-1 1-1 0 0,1-1 1 0 0,0 0-1 0 0,0 0 1 0 0,0 1-1 0 0,-1-1 0 0 0,1 0 1 0 0,0 0-1 0 0,0 0 1 0 0,0 0-1 0 0,0 0 1 0 0,-1 0-1 0 0,1 0 1 0 0,0-1-1 0 0,0 1 1 0 0,0 0-1 0 0,0 0 0 0 0,-1-1 1 0 0,1 1-1 0 0,1-1 1 0 0,23-15-4569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2.6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1180 108 1280 0 0,'0'0'2738'0'0,"-19"-15"-2401"0"0,-64-45 155 0 0,76 56-403 0 0,0 0-1 0 0,0 0 1 0 0,-1 1-1 0 0,1 0 1 0 0,-1 0 0 0 0,1 0-1 0 0,-1 1 1 0 0,0 1-1 0 0,0-1 1 0 0,0 1 0 0 0,0 1-1 0 0,-12-1 1 0 0,0 1 47 0 0,-24-1 106 0 0,-1 2 1 0 0,2 2 0 0 0,-1 2-1 0 0,0 2 1 0 0,1 1 0 0 0,0 3 0 0 0,-57 22-1 0 0,52-14-52 0 0,1 3 0 0 0,1 1-1 0 0,2 3 1 0 0,0 1-1 0 0,2 3 1 0 0,-41 35 0 0 0,67-50-161 0 0,0 0 1 0 0,2 1-1 0 0,0 1 1 0 0,1 0-1 0 0,0 0 1 0 0,2 2-1 0 0,0-1 1 0 0,-14 34-1 0 0,13-21-42 0 0,2-1 0 0 0,2 1 0 0 0,1 1 0 0 0,-7 62 0 0 0,12-75 45 0 0,2 1 0 0 0,-1-1 1 0 0,2 1-1 0 0,1-1 1 0 0,0 0-1 0 0,2 1 0 0 0,0-1 1 0 0,1 0-1 0 0,1-1 1 0 0,0 1-1 0 0,2-1 0 0 0,0-1 1 0 0,1 1-1 0 0,0-1 1 0 0,2-1-1 0 0,0 0 0 0 0,1 0 1 0 0,0-1-1 0 0,29 26 1 0 0,-30-32 102 0 0,0-1 1 0 0,0 0 0 0 0,1-1 0 0 0,0 0 0 0 0,1-1 0 0 0,-1 0 0 0 0,1-1 0 0 0,1 0 0 0 0,-1-1-1 0 0,17 3 1 0 0,-9-4 148 0 0,0-1 1 0 0,0-1-1 0 0,0-1 0 0 0,0-1 0 0 0,0 0 0 0 0,22-5 0 0 0,9-6 178 0 0,-1-3 0 0 0,0-1 0 0 0,-1-3-1 0 0,68-35 1 0 0,-33 11-74 0 0,-2-4 0 0 0,101-75 1 0 0,-143 90-284 0 0,-1-2 1 0 0,-2-1-1 0 0,-1-2 1 0 0,-2-2-1 0 0,-2-1 1 0 0,29-45-1 0 0,-36 45-76 0 0,31-66 1 0 0,-50 89-74 0 0,0 0 0 0 0,-1 0 0 0 0,-1 0 1 0 0,0-1-1 0 0,-2 1 0 0 0,0-1 0 0 0,1-22 1 0 0,-4 36-5 0 0,0 1 0 0 0,0 0 0 0 0,0 0 0 0 0,0 0 1 0 0,0 0-1 0 0,-1 0 0 0 0,0-1 0 0 0,1 1 0 0 0,-1 0 1 0 0,0 0-1 0 0,-1 0 0 0 0,1 1 0 0 0,0-1 0 0 0,-1 0 0 0 0,0 0 1 0 0,1 1-1 0 0,-1-1 0 0 0,0 1 0 0 0,-4-4 0 0 0,2 3-80 0 0,0 1 0 0 0,0 0 0 0 0,0 0 0 0 0,0 0 0 0 0,-1 0 0 0 0,1 1 0 0 0,-1 0 0 0 0,1 0 0 0 0,-1 0 0 0 0,1 0 0 0 0,-1 1 0 0 0,1 0 0 0 0,-6 0 0 0 0,-9 1-327 0 0,1 1-1 0 0,0 0 1 0 0,-1 2 0 0 0,1 0-1 0 0,1 1 1 0 0,-1 1-1 0 0,1 1 1 0 0,-27 14-1 0 0,-2 4-1402 0 0,-71 50 0 0 0,55-27-515 0 0,-18 19-718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8 156 0 0,'0'0'9280'0'0,"8"-2"-10065"0"0,-5 1 791 0 0,-1 0 0 0 0,1 0 0 0 0,0 0 0 0 0,0 1-1 0 0,0-1 1 0 0,0 1 0 0 0,0 0 0 0 0,0 0 0 0 0,0 0 0 0 0,0 0 0 0 0,0 0 0 0 0,0 1 0 0 0,0-1 0 0 0,0 1 0 0 0,0 0 0 0 0,0 0 0 0 0,-1 0 0 0 0,1 0-1 0 0,0 1 1 0 0,-1-1 0 0 0,1 1 0 0 0,-1-1 0 0 0,1 1 0 0 0,-1 0 0 0 0,0 0 0 0 0,1 0 0 0 0,2 4 0 0 0,12 13 210 0 0,-2 1 0 0 0,0 1 1 0 0,-1 0-1 0 0,-1 1 0 0 0,-1 0 1 0 0,-1 1-1 0 0,-1 1 0 0 0,-1-1 1 0 0,-1 2-1 0 0,-1-1 0 0 0,-1 1 1 0 0,-1 0-1 0 0,1 32 0 0 0,-2-7-21 0 0,-3 0 0 0 0,-2-1 1 0 0,-2 1-1 0 0,-2-1 0 0 0,-21 88 0 0 0,5-54 31 0 0,-3-1 1 0 0,-39 85-1 0 0,56-151-145 0 0,-1-1-1 0 0,-1-1 1 0 0,0 1-1 0 0,-1-1 0 0 0,-1-1 1 0 0,0 0-1 0 0,0 0 1 0 0,-1-2-1 0 0,-1 1 1 0 0,0-1-1 0 0,-17 10 0 0 0,22-16 69 0 0,1-1 0 0 0,-1 0 0 0 0,0 0 0 0 0,0-1-1 0 0,0 0 1 0 0,0 0 0 0 0,0-1 0 0 0,-1 0-1 0 0,1 0 1 0 0,-1-1 0 0 0,0 0 0 0 0,1-1-1 0 0,-1 0 1 0 0,0 0 0 0 0,1-1 0 0 0,-1 0 0 0 0,0 0-1 0 0,1-1 1 0 0,0 0 0 0 0,-1-1 0 0 0,1 0-1 0 0,0 0 1 0 0,-10-6 0 0 0,13 7-651 0 0,-12-9 1241 0 0,15 3-3559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22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40 484 0 0,'0'0'4898'0'0,"0"-4"-4488"0"0,-9-23 1977 0 0,9 26-2312 0 0,-1 1 0 0 0,1-1 0 0 0,0 1 0 0 0,-1-1 0 0 0,1 1-1 0 0,-1-1 1 0 0,1 1 0 0 0,-1-1 0 0 0,1 1 0 0 0,-1-1 0 0 0,1 1 0 0 0,-1-1 0 0 0,1 1-1 0 0,-1 0 1 0 0,1-1 0 0 0,-1 1 0 0 0,0 0 0 0 0,1 0 0 0 0,-1 0 0 0 0,0-1 0 0 0,1 1-1 0 0,-1 0 1 0 0,0 0 0 0 0,1 0 0 0 0,-1 0 0 0 0,0 0 0 0 0,1 0 0 0 0,-1 0 0 0 0,0 0-1 0 0,1 0 1 0 0,-1 1 0 0 0,0-1 0 0 0,1 0 0 0 0,-1 0 0 0 0,0 0 0 0 0,1 1 0 0 0,-1-1-1 0 0,1 0 1 0 0,-1 1 0 0 0,1-1 0 0 0,-1 1 0 0 0,1-1 0 0 0,-1 1 0 0 0,1-1 0 0 0,-1 1-1 0 0,1-1 1 0 0,-1 1 0 0 0,1-1 0 0 0,0 1 0 0 0,-1 0 0 0 0,-16 20 321 0 0,1 0 0 0 0,0 1-1 0 0,2 0 1 0 0,-13 28 0 0 0,-40 103-83 0 0,32-69-240 0 0,11-27-94 0 0,9-20 130 0 0,-30 55-1 0 0,41-87 550 0 0,-2 5-3023 0 0,30-34-6207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23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 99 456 0 0,'0'0'6287'0'0,"10"-15"-5564"0"0,3-4-459 0 0,-3 5 222 0 0,-1 0 0 0 0,11-23 0 0 0,-136 274 3149 0 0,-139 328-2925 0 0,238-524-661 0 0,-37 92 214 0 0,-122 215-1 0 0,156-316-47 0 0,-35 39 0 0 0,66-106-8952 0 0,-10 32 7774 0 0,13-31-3874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23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34 1500 0 0,'0'0'10434'0'0,"0"-4"-11006"0"0,-4-7 84 0 0,-1 14 130 0 0,0 26 1090 0 0,7-32-576 0 0,-1 0 1 0 0,1 0 0 0 0,-1 0 0 0 0,0-1-1 0 0,0 1 1 0 0,0 0 0 0 0,0-1 0 0 0,0 1-1 0 0,-1 0 1 0 0,0-1 0 0 0,1 1-1 0 0,-1-1 1 0 0,-1-3 0 0 0,-7 13-2020 0 0,-1 5 1784 0 0,0 2 10 0 0,5-6 681 0 0,19-13-1332 0 0,9-5-2702 0 0,-14 6 555 0 0,-62 30-2167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24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 7169 0 0,'0'0'4563'0'0,"-4"1"-4325"0"0,-26 16 176 0 0,29-16-455 0 0,-1 0 0 0 0,1 0 0 0 0,-1 0 1 0 0,1 0-1 0 0,-1 0 0 0 0,1 1 0 0 0,0-1 0 0 0,-1 1 0 0 0,1-1 0 0 0,0 1 0 0 0,0-1 0 0 0,0 1 0 0 0,0 0 1 0 0,1-1-1 0 0,-1 1 0 0 0,0 0 0 0 0,1 0 0 0 0,-1 2 0 0 0,11-2 567 0 0,-18 4-491 0 0,0 0 0 0 0,0 1-1 0 0,1 0 1 0 0,0 0 0 0 0,-11 14 0 0 0,15-18-79 0 0,1 1 1 0 0,-1-1 0 0 0,1 1-1 0 0,0-1 1 0 0,0 1-1 0 0,0 0 1 0 0,1 0-1 0 0,0 0 1 0 0,-1-1 0 0 0,1 1-1 0 0,0 1 1 0 0,1-1-1 0 0,-1 0 1 0 0,1 0 0 0 0,0 0-1 0 0,0 7 1 0 0,1-10 52 0 0,0-1 0 0 0,0 1 0 0 0,-1 0 0 0 0,1-1 0 0 0,0 1 0 0 0,0-1 0 0 0,0 1 0 0 0,0-1 0 0 0,0 1 1 0 0,0-1-1 0 0,0 0 0 0 0,0 1 0 0 0,0-1 0 0 0,0 0 0 0 0,0 0 0 0 0,0 0 0 0 0,0 0 0 0 0,0 0 0 0 0,0 0 0 0 0,0 0 0 0 0,0 0 1 0 0,0 0-1 0 0,2-1 0 0 0,24-5 657 0 0,-20 0-476 0 0,0 1 1 0 0,-1-1 0 0 0,0 1-1 0 0,9-13 1 0 0,-14 16-113 0 0,1 1-1 0 0,-1-1 1 0 0,1 0 0 0 0,-1 0-1 0 0,1 0 1 0 0,-1 0 0 0 0,0-1-1 0 0,0 1 1 0 0,0 0 0 0 0,-1 0-1 0 0,1-1 1 0 0,0 1 0 0 0,-1-1 0 0 0,0 1-1 0 0,1 0 1 0 0,-1-1 0 0 0,0 1-1 0 0,0-1 1 0 0,0 1 0 0 0,-1 0-1 0 0,1-3 1 0 0,-1 4-61 0 0,0 0 0 0 0,1 0 0 0 0,-1 0 0 0 0,0 0 0 0 0,0 0 0 0 0,1 1 0 0 0,-1-1 0 0 0,0 0 0 0 0,0 1 1 0 0,0-1-1 0 0,0 1 0 0 0,0-1 0 0 0,0 1 0 0 0,0-1 0 0 0,0 1 0 0 0,0-1 0 0 0,0 1 0 0 0,0 0 0 0 0,0 0 0 0 0,0-1 0 0 0,0 1 0 0 0,0 0 0 0 0,0 0 0 0 0,0 0 0 0 0,0 0 0 0 0,-3 1 0 0 0,3-1-70 0 0,-1 0 0 0 0,0 1 0 0 0,0-1 0 0 0,1 0 0 0 0,-1 1 0 0 0,1-1 0 0 0,-1 1 0 0 0,0 0 0 0 0,1-1 0 0 0,-1 1 0 0 0,1 0 0 0 0,-1 0 0 0 0,1 0 0 0 0,0 0 0 0 0,-1 0 0 0 0,0 2 0 0 0,1-2-203 0 0,1 0-1 0 0,0-1 1 0 0,0 1-1 0 0,0 0 0 0 0,0-1 1 0 0,0 1-1 0 0,1 0 1 0 0,-1-1-1 0 0,0 1 0 0 0,0 0 1 0 0,0-1-1 0 0,1 1 1 0 0,-1 0-1 0 0,0-1 0 0 0,0 1 1 0 0,1-1-1 0 0,11 8-4875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26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166 110 136 0 0,'0'0'8515'0'0,"5"-14"-7930"0"0,4-6-316 0 0,-3 6 299 0 0,-1 0 0 0 0,0 0 0 0 0,2-19 1899 0 0,-7 33-2421 0 0,0-1 1 0 0,0 1-1 0 0,0 0 0 0 0,0 0 1 0 0,-1 0-1 0 0,1 0 0 0 0,0 0 1 0 0,0 0-1 0 0,0 0 0 0 0,0 0 1 0 0,-1 0-1 0 0,-7 4 337 0 0,-9 9-751 0 0,1 4 333 0 0,1 0 1 0 0,2 1-1 0 0,0 1 1 0 0,0 1-1 0 0,2-1 1 0 0,-17 41 0 0 0,12-17-31 0 0,1 1 1 0 0,-12 65 0 0 0,24-96 25 0 0,1 0 1 0 0,0 0 0 0 0,1 1-1 0 0,0-1 1 0 0,1 0 0 0 0,1 1-1 0 0,4 24 1 0 0,-2-33 29 0 0,-1 0 0 0 0,1 0-1 0 0,0 0 1 0 0,1 0 0 0 0,-1 0 0 0 0,1-1 0 0 0,0 0-1 0 0,0 0 1 0 0,1 0 0 0 0,-1 0 0 0 0,1 0 0 0 0,-1-1-1 0 0,7 3 1 0 0,10 6 97 0 0,39 16 0 0 0,-44-22-17 0 0,0-1 0 0 0,0 0 0 0 0,1-2 0 0 0,0 1 0 0 0,27 0 0 0 0,-33-3-10 0 0,-1-1 0 0 0,1 0 0 0 0,0-1 0 0 0,0 0-1 0 0,-1-1 1 0 0,1 0 0 0 0,-1-1 0 0 0,1 0-1 0 0,-1 0 1 0 0,10-6 0 0 0,-16 7 20 0 0,1-1 0 0 0,-1-1 0 0 0,0 1 1 0 0,-1 0-1 0 0,1-1 0 0 0,-1 0 0 0 0,1 0 0 0 0,-1 0 0 0 0,0 0 0 0 0,0 0 1 0 0,-1-1-1 0 0,0 1 0 0 0,1-1 0 0 0,-1 1 0 0 0,-1-1 0 0 0,1 0 0 0 0,-1 0 1 0 0,0 0-1 0 0,1-7 0 0 0,-1 8-62 0 0,-1-1 1 0 0,1 1-1 0 0,-1-1 1 0 0,0 1-1 0 0,-1-1 1 0 0,1 0-1 0 0,-1 1 0 0 0,0-1 1 0 0,0 1-1 0 0,0 0 1 0 0,0-1-1 0 0,-1 1 1 0 0,0 0-1 0 0,0 0 1 0 0,0 0-1 0 0,0 0 1 0 0,-1 0-1 0 0,1 0 1 0 0,-1 1-1 0 0,0-1 0 0 0,-5-4 1 0 0,4 5-89 0 0,0 1 1 0 0,0-1-1 0 0,-1 0 0 0 0,1 1 1 0 0,-1 0-1 0 0,1 0 0 0 0,-1 1 1 0 0,0-1-1 0 0,0 1 0 0 0,1 0 1 0 0,-1 0-1 0 0,0 0 0 0 0,0 1 1 0 0,-8 0-1 0 0,4 1 44 0 0,-1 0 1 0 0,1 1-1 0 0,0 0 0 0 0,0 0 1 0 0,0 1-1 0 0,0 0 0 0 0,-12 6 1 0 0,6 0 111 0 0,-1 0-1 0 0,1 0 1 0 0,0 2 0 0 0,1-1 0 0 0,1 2 0 0 0,-1 0 0 0 0,-19 25 0 0 0,26-29-72 0 0,1 1 1 0 0,1 0-1 0 0,0 1 1 0 0,0-1-1 0 0,1 1 1 0 0,0 0-1 0 0,0 0 0 0 0,1 0 1 0 0,0 1-1 0 0,0 11 1 0 0,2-17-254 0 0,0 1 0 0 0,1-1 1 0 0,0 1-1 0 0,0-1 0 0 0,0 1 0 0 0,1-1 1 0 0,0 1-1 0 0,0-1 0 0 0,0 0 1 0 0,1 1-1 0 0,0-1 0 0 0,0 0 0 0 0,0 0 1 0 0,0 0-1 0 0,1 0 0 0 0,0 0 1 0 0,0-1-1 0 0,0 1 0 0 0,1-1 0 0 0,-1 0 1 0 0,7 5-1 0 0,10 3-4264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1 244 5392 0 0,'0'0'415'0'0,"13"-15"-1052"0"0,7-6 637 0 0,69-79 182 0 0,-84 93 203 0 0,0 0 0 0 0,-1-1-1 0 0,-1 1 1 0 0,1-1 0 0 0,-1 0 0 0 0,0 0 0 0 0,-1 0 0 0 0,0-1 0 0 0,0 1 0 0 0,1-16 0 0 0,-2 19-192 0 0,0 6-111 0 0,1 17-78 0 0,0 29 548 0 0,1 94 935 0 0,1-54-1312 0 0,-11 117-1 0 0,-20-72 294 0 0,20-105-322 0 0,-12 37-748 0 0,39-74-4784 0 0,-9-4 2991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0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2812 0 0,'0'0'7489'0'0,"4"-1"-8681"0"0,189-46 2058 0 0,119-22 745 0 0,-230 62-270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3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519 140 716 0 0,'0'0'3888'0'0,"-19"-40"-4022"0"0,16-19 902 0 0,3 18 4436 0 0,-15 65-5005 0 0,12-20-108 0 0,-29 37 769 0 0,-43 53-333 0 0,5 4 0 0 0,-69 124 0 0 0,1 55 223 0 0,129-263-143 0 0,-7 14-2765 0 0,16-28 2124 0 0,0 0 1 0 0,0 0-1 0 0,1 0 1 0 0,-1 0-1 0 0,0 0 0 0 0,0 0 1 0 0,0 0-1 0 0,0 0 0 0 0,0 0 1 0 0,0 0-1 0 0,0 0 1 0 0,0 0-1 0 0,0 0 0 0 0,0 0 1 0 0,1 0-1 0 0,-1 0 1 0 0,0 0-1 0 0,14-7-4782 0 0,2-10 2225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4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1668 0 0,'0'0'8384'0'0,"4"-1"-8689"0"0,-1 2 313 0 0,1-1 1 0 0,0 1-1 0 0,-1 0 1 0 0,0 0-1 0 0,1 0 1 0 0,-1 1-1 0 0,0-1 1 0 0,1 1-1 0 0,-1 0 1 0 0,0 0-1 0 0,0 0 1 0 0,0 0-1 0 0,-1 0 0 0 0,1 1 1 0 0,0-1-1 0 0,-1 1 1 0 0,0 0-1 0 0,1 0 1 0 0,1 4-1 0 0,12 14 331 0 0,18 33-1 0 0,-31-49-307 0 0,109 222 1141 0 0,-56-104-984 0 0,-24-55-30 0 0,-1-2 100 0 0,61 98 0 0 0,-92-164-236 0 0,0 0 0 0 0,0 0 0 0 0,0 0 0 0 0,0 0 0 0 0,0 0 0 0 0,0 0-1 0 0,1 0 1 0 0,-1 0 0 0 0,0 0 0 0 0,0 0 0 0 0,0 1 0 0 0,0-1-1 0 0,0 0 1 0 0,0 0 0 0 0,0 0 0 0 0,0 0 0 0 0,0 0 0 0 0,0 0-1 0 0,1 0 1 0 0,-1 0 0 0 0,0 0 0 0 0,0 0 0 0 0,0 0 0 0 0,0 0-1 0 0,0 0 1 0 0,0 0 0 0 0,0 0 0 0 0,0 0 0 0 0,1 0 0 0 0,-1 0 0 0 0,0 0-1 0 0,0 0 1 0 0,0 0 0 0 0,0 0 0 0 0,0 0 0 0 0,0 0 0 0 0,0 0-1 0 0,0 0 1 0 0,0 0 0 0 0,1 0 0 0 0,-1 0 0 0 0,0 0 0 0 0,0-1-1 0 0,0 1 1 0 0,0 0 0 0 0,0 0 0 0 0,0 0 0 0 0,0 0 0 0 0,0 0-1 0 0,0 0 1 0 0,0 0 0 0 0,0 0 0 0 0,0 0 0 0 0,0 0 0 0 0,0-1 0 0 0,1 1-1 0 0,-1 0 1 0 0,0 0 0 0 0,0 0 0 0 0,0 0 0 0 0,0 0 0 0 0,0 0-1 0 0,0 0 1 0 0,0 0 0 0 0,0-1 0 0 0,0 1 0 0 0,0 0 0 0 0,0 0-1 0 0,-1 0 1 0 0,3-15-1039 0 0,-2 11 273 0 0,0 0-1 0 0,0 0 0 0 0,0 0 1 0 0,-1 0-1 0 0,0 0 1 0 0,0 0-1 0 0,-2-6 0 0 0,-8-9-3384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3.0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1427 0 1200 0 0,'0'0'7383'0'0,"-20"14"-7029"0"0,-235 172 2023 0 0,-94 125-1606 0 0,37-31-371 0 0,194-182-331 0 0,-225 208-736 0 0,323-284-930 0 0,10-6-2495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4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1 235 536 0 0,'1'-14'12687'0'0,"170"-34"-12273"0"0,-104 32-281 0 0,90-22 38 0 0,166-47 129 0 0,-322 84-279 0 0,5 0 75 0 0,0-1 0 0 0,-1 0 0 0 0,0 0 0 0 0,1 0 0 0 0,-1-1 0 0 0,0 1 0 0 0,0-1 1 0 0,0 0-1 0 0,8-8 0 0 0,-30 24-4215 0 0,9-3 839 0 0,33-35-4544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71 900 0 0,'0'0'5323'0'0,"1"-11"-5068"0"0,5-37 14 0 0,-5 36 437 0 0,-5 28 977 0 0,-14 25-628 0 0,-16 52 1 0 0,5-12-999 0 0,15-46-33 0 0,-120 277 485 0 0,132-308-899 0 0,0-1 0 0 0,0 1 0 0 0,0 0 0 0 0,1 0 0 0 0,-1 1 0 0 0,1-1 1 0 0,0 0-1 0 0,0 0 0 0 0,1 1 0 0 0,-1-1 0 0 0,1 1 0 0 0,0 5 0 0 0,19-4-4626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49 1292 0 0,'0'0'7496'0'0,"1"-11"-7896"0"0,6-24 162 0 0,-6 33 316 0 0,-1 5 109 0 0,-3 28 613 0 0,-7 18-66 0 0,-23 74 1 0 0,0-6-561 0 0,6 7-2 0 0,-21 87-508 0 0,48-209 108 0 0,0 0 0 0 0,-1-1 1 0 0,1 1-1 0 0,-1 0 0 0 0,1-1 1 0 0,-1 1-1 0 0,0-1 0 0 0,0 1 1 0 0,1-1-1 0 0,-1 0 1 0 0,0 1-1 0 0,0-1 0 0 0,0 0 1 0 0,0 0-1 0 0,-1 1 0 0 0,1-1 1 0 0,0 0-1 0 0,-1 0 0 0 0,1 0 1 0 0,0 0-1 0 0,-1-1 0 0 0,1 1 1 0 0,-1 0-1 0 0,1-1 0 0 0,-1 1 1 0 0,1-1-1 0 0,-1 1 0 0 0,0-1 1 0 0,1 0-1 0 0,-1 1 1 0 0,0-1-1 0 0,1 0 0 0 0,-3 0 1 0 0,-17 0-2655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3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3940 0 0,'0'0'6185'0'0,"116"-12"-8605"0"0,-67 12 2472 0 0,4-3 28 0 0,2-2 60 0 0,-1-3-48 0 0,4-2-92 0 0,-6-1-924 0 0,-14 4-1289 0 0,13-14-2107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4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0 1212 0 0,'0'0'9690'0'0,"1"12"-9986"0"0,-1 26 567 0 0,-2-1-1 0 0,-2 1 0 0 0,-2-1 1 0 0,-1 0-1 0 0,-18 58 0 0 0,9-37-158 0 0,-35 91 462 0 0,19-62-1674 0 0,31-81 259 0 0,2-32-6888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4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0 200 5144 0 0,'0'0'4347'0'0,"14"-16"-4340"0"0,47-48-8 0 0,-55 58 33 0 0,0 0 1 0 0,1 1 0 0 0,0 0-1 0 0,0 0 1 0 0,0 1-1 0 0,0 0 1 0 0,1 0 0 0 0,0 1-1 0 0,0 0 1 0 0,10-3-1 0 0,10-4 88 0 0,-4-1-328 0 0,1 1 1 0 0,0 2-1 0 0,1 0 1 0 0,-1 1-1 0 0,1 2 1 0 0,51-4-1 0 0,-77 9 114 0 0,0 1 1 0 0,1-1-1 0 0,-1 0 0 0 0,0 1 0 0 0,0-1 1 0 0,0 1-1 0 0,1-1 0 0 0,-1 1 0 0 0,0-1 0 0 0,0 0 1 0 0,0 1-1 0 0,0-1 0 0 0,0 1 0 0 0,0-1 1 0 0,0 1-1 0 0,0-1 0 0 0,0 1 0 0 0,0-1 1 0 0,0 1-1 0 0,0-1 0 0 0,0 1 0 0 0,0-1 1 0 0,0 0-1 0 0,-1 1 0 0 0,1-1 0 0 0,0 1 0 0 0,0-1 1 0 0,-1 1-1 0 0,1-1 0 0 0,0 0 0 0 0,0 1 1 0 0,-1-1-1 0 0,1 0 0 0 0,0 1 0 0 0,-1-1 1 0 0,-9 17-1276 0 0,-2-3-1 0 0,-10 6-506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19 236 0 0,'0'0'6393'0'0,"12"3"-7954"0"0,12 2 1685 0 0,0-2-1 0 0,1 0 0 0 0,-1-2 0 0 0,0-1 0 0 0,1 0 0 0 0,25-5 1 0 0,10-5 125 0 0,13-3-3231 0 0,-44 7 120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5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53 1460 0 0,'0'0'7861'0'0,"14"-5"-8042"0"0,46-16 98 0 0,-47 17 95 0 0,-1 1 0 0 0,1 1 0 0 0,-1 0 0 0 0,1 1 0 0 0,18 0 0 0 0,-21 1 9 0 0,1 0 0 0 0,-1-1 0 0 0,1 0 0 0 0,15-4 0 0 0,-4 0-1142 0 0,-7 4-2798 0 0</inkml:trace>
  <inkml:trace contextRef="#ctx0" brushRef="#br0" timeOffset="1">1 288 4304 0 0,'0'0'5720'0'0,"19"-5"-7601"0"0,-1 1 1867 0 0,15-4-27 0 0,61-7 0 0 0,-24 8 44 0 0,136-8 243 0 0,-206 15-205 0 0,1 1 1 0 0,-1-1-1 0 0,0 0 0 0 0,1 0 0 0 0,-1 0 1 0 0,0 0-1 0 0,0 0 0 0 0,1 0 0 0 0,-1 0 1 0 0,0 0-1 0 0,1 0 0 0 0,-1 0 0 0 0,0 0 1 0 0,1 0-1 0 0,-1 0 0 0 0,0 0 0 0 0,0 0 1 0 0,1-1-1 0 0,-1 1 0 0 0,0 0 0 0 0,1 0 1 0 0,-1 0-1 0 0,0 0 0 0 0,0 0 1 0 0,1-1-1 0 0,-1 1 0 0 0,0 0 0 0 0,0 0 1 0 0,0 0-1 0 0,1-1 0 0 0,-1 1 0 0 0,0 0 1 0 0,0 0-1 0 0,0-1 0 0 0,0 1 0 0 0,1 0 1 0 0,-1 0-1 0 0,0-1 0 0 0,0-7-2526 0 0,0 1-319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133 362 380 0 0,'0'0'6367'0'0,"-14"-10"-4579"0"0,10-2-1096 0 0,0 0-351 0 0,0 1 0 0 0,0-1 1 0 0,2 0-1 0 0,-1 0 0 0 0,1-1 0 0 0,0-14 1 0 0,3 12-315 0 0,0 0 1 0 0,1 0 0 0 0,0 1-1 0 0,1-1 1 0 0,1 1 0 0 0,0-1-1 0 0,11-22 1 0 0,-12 30-76 0 0,0 0 0 0 0,0 1 0 0 0,1-1 1 0 0,0 1-1 0 0,0 0 0 0 0,1 1 0 0 0,-1-1 0 0 0,1 1 0 0 0,1-1 0 0 0,-1 2 1 0 0,1-1-1 0 0,0 0 0 0 0,0 1 0 0 0,0 0 0 0 0,0 1 0 0 0,1 0 1 0 0,11-5-1 0 0,-16 7 16 0 0,1 1 1 0 0,-1-1 0 0 0,1 1-1 0 0,-1-1 1 0 0,1 1 0 0 0,0 0 0 0 0,-1 0-1 0 0,1 0 1 0 0,-1 0 0 0 0,1 0-1 0 0,2 1 1 0 0,-4 0 16 0 0,0-1-1 0 0,0 1 1 0 0,1-1 0 0 0,-1 1-1 0 0,0-1 1 0 0,0 1-1 0 0,0 0 1 0 0,0-1 0 0 0,-1 1-1 0 0,1 0 1 0 0,0 0-1 0 0,0 0 1 0 0,0 0 0 0 0,-1 0-1 0 0,1 0 1 0 0,0 0 0 0 0,0 1-1 0 0,1 4 10 0 0,-1 0 0 0 0,1 0 1 0 0,-1 0-1 0 0,0 0 0 0 0,-1 0 0 0 0,0 0 0 0 0,0 9 0 0 0,0-6 74 0 0,-1 13 189 0 0,-2 1 1 0 0,0-1-1 0 0,-1 0 1 0 0,-1 0-1 0 0,-1 0 1 0 0,-14 33-1 0 0,-66 122 159 0 0,70-147-430 0 0,-122 214 207 0 0,138-243-215 0 0,0-1-1 0 0,-1 0 1 0 0,1 0-1 0 0,0 0 1 0 0,0 0 0 0 0,0 1-1 0 0,0-1 1 0 0,0 0-1 0 0,0 0 1 0 0,0 0-1 0 0,0 1 1 0 0,0-1 0 0 0,0 0-1 0 0,0 0 1 0 0,0 0-1 0 0,0 1 1 0 0,0-1-1 0 0,0 0 1 0 0,0 0 0 0 0,0 0-1 0 0,0 1 1 0 0,0-1-1 0 0,0 0 1 0 0,0 0-1 0 0,1 0 1 0 0,-1 1 0 0 0,0-1-1 0 0,0 0 1 0 0,0 0-1 0 0,0 0 1 0 0,0 0-1 0 0,0 0 1 0 0,1 1 0 0 0,-1-1-1 0 0,0 0 1 0 0,0 0-1 0 0,0 0 1 0 0,0 0-1 0 0,1 0 1 0 0,-1 0-1 0 0,0 0 1 0 0,0 0 0 0 0,0 1-1 0 0,1-1 1 0 0,-1 0-1 0 0,0 0 1 0 0,0 0-1 0 0,0 0 1 0 0,1 0 0 0 0,-1 0-1 0 0,0 0 1 0 0,21 0 69 0 0,22-6 579 0 0,197-71 342 0 0,-102 30-763 0 0,-38 6-374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8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0 4528 0 0,'0'0'6409'0'0,"-5"15"-6378"0"0,-77 230 2336 0 0,-124 419-1290 0 0,205-658-1105 0 0,-12 45-267 0 0,-30 80-1 0 0,42-131 142 0 0,1 1 0 0 0,0-1 0 0 0,-1 1 0 0 0,1-1 0 0 0,-1 1-1 0 0,0-1 1 0 0,1 1 0 0 0,-1-1 0 0 0,1 0 0 0 0,-1 1 0 0 0,0-1-1 0 0,1 0 1 0 0,-1 0 0 0 0,0 1 0 0 0,1-1 0 0 0,-1 0 0 0 0,0 0 0 0 0,1 0-1 0 0,-1 0 1 0 0,0 0 0 0 0,1 0 0 0 0,-1 0 0 0 0,0 0 0 0 0,1 0 0 0 0,-1 0-1 0 0,0 0 1 0 0,1 0 0 0 0,-1-1 0 0 0,0 1 0 0 0,1 0 0 0 0,-1-1-1 0 0,0 1 1 0 0,1 0 0 0 0,-1-1 0 0 0,1 1 0 0 0,-1 0 0 0 0,1-1 0 0 0,-1 1-1 0 0,1-1 1 0 0,-1 1 0 0 0,1-1 0 0 0,-1 1 0 0 0,1-1 0 0 0,-1 0 0 0 0,1 1-1 0 0,0-1 1 0 0,-1 1 0 0 0,1-1 0 0 0,0 0 0 0 0,0 1 0 0 0,0-1-1 0 0,-1 0 1 0 0,1-1 0 0 0,-2-18-3779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3.4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1057 226 3588 0 0,'0'0'3927'0'0,"-13"-15"-2390"0"0,-1 0-1135 0 0,7 5-171 0 0,-1 2 1 0 0,0-1-1 0 0,0 1 1 0 0,-1 1-1 0 0,0-1 0 0 0,0 2 1 0 0,0-1-1 0 0,-20-9 0 0 0,8 7-46 0 0,0 2-1 0 0,-1 0 0 0 0,1 1 0 0 0,-1 1 0 0 0,0 2 0 0 0,-1 0 1 0 0,1 1-1 0 0,0 1 0 0 0,-1 1 0 0 0,-23 3 0 0 0,5 2-167 0 0,0 1 0 0 0,0 3 0 0 0,1 1 0 0 0,-56 22 0 0 0,76-24-29 0 0,0 1 0 0 0,1 1-1 0 0,1 1 1 0 0,-1 1 0 0 0,2 0 0 0 0,0 1-1 0 0,0 1 1 0 0,1 0 0 0 0,1 1-1 0 0,1 1 1 0 0,-16 21 0 0 0,5-3-14 0 0,2 1 1 0 0,2 0-1 0 0,0 2 1 0 0,3 0-1 0 0,-24 71 1 0 0,32-76-20 0 0,2 1 1 0 0,1-1-1 0 0,2 1 1 0 0,1 0-1 0 0,1 1 1 0 0,2-1-1 0 0,6 61 1 0 0,-1-74 44 0 0,0-1 0 0 0,2 0 0 0 0,0 0 0 0 0,1 0 1 0 0,1-1-1 0 0,0 0 0 0 0,2 0 0 0 0,0-1 0 0 0,1-1 1 0 0,1 0-1 0 0,0 0 0 0 0,1-1 0 0 0,0 0 0 0 0,2-2 1 0 0,0 1-1 0 0,0-2 0 0 0,1 0 0 0 0,23 13 1 0 0,-21-17 96 0 0,1 0 0 0 0,-1-2 1 0 0,1 0-1 0 0,1-1 1 0 0,-1-1-1 0 0,1 0 1 0 0,0-2-1 0 0,-1-1 1 0 0,35-1-1 0 0,-12-3 139 0 0,0-1 0 0 0,0-3-1 0 0,55-15 1 0 0,-62 12 27 0 0,1-2 0 0 0,-2-2-1 0 0,1-1 1 0 0,-2-1 0 0 0,62-41 0 0 0,-72 40-196 0 0,-1-1 0 0 0,0-1 0 0 0,-2-1 0 0 0,0-1 0 0 0,-1 0 0 0 0,-1-1 1 0 0,-2-2-1 0 0,20-32 0 0 0,-21 27-55 0 0,-2-1 0 0 0,-1 0 1 0 0,-1 0-1 0 0,-2-1 0 0 0,-1-1 1 0 0,-1 1-1 0 0,-2-1 0 0 0,-1-1 0 0 0,-1 1 1 0 0,-2 0-1 0 0,-6-63 0 0 0,2 77-42 0 0,-1 1 0 0 0,0 0-1 0 0,-1 0 1 0 0,-1 1-1 0 0,0-1 1 0 0,-2 1 0 0 0,1 1-1 0 0,-20-29 1 0 0,-6 0-339 0 0,-54-57 1 0 0,66 77 245 0 0,-98-99-2099 0 0,148 122-3589 0 0,6 10 4074 0 0,36 6-692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8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4864 0 0,'0'0'7280'0'0,"2"17"-8708"0"0,2-27 4888 0 0,0-19-3937 0 0,-4 26 705 0 0,8-34 264 0 0,-8 37-384 0 0,0 12-2343 0 0,9 43 290 0 0,2-19-2768 0 0,-3-19-89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9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8 2644 0 0,'0'0'9030'0'0,"0"15"-10967"0"0,-1 6 1923 0 0,2 47 29 0 0,3-55 54 0 0,0-19 802 0 0,3-20 15 0 0,-6 22-876 0 0,0-10 390 0 0,0 1 0 0 0,-1-1 0 0 0,0 1 0 0 0,-3-21 0 0 0,-1 48-2855 0 0,3 17 2280 0 0,2-23-923 0 0,0 0-1 0 0,0 0 1 0 0,1-1 0 0 0,6 15 0 0 0,-3-11-3187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39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 3252 0 0,'0'0'8278'0'0,"-6"15"-9424"0"0,-4 15 1210 0 0,1 1 1 0 0,2 0-1 0 0,-7 56 1 0 0,13-58-112 0 0,0 0 0 0 0,2 1 1 0 0,1-1-1 0 0,7 36 1 0 0,-8-56 41 0 0,1-1 0 0 0,0 0 0 0 0,1 0 0 0 0,-1 0 0 0 0,2 0-1 0 0,-1-1 1 0 0,1 1 0 0 0,0-1 0 0 0,0 0 0 0 0,1 0 0 0 0,0 0 0 0 0,1-1 0 0 0,-1 1 0 0 0,1-1 0 0 0,0-1 0 0 0,1 1 0 0 0,-1-1 0 0 0,1 0 0 0 0,12 6 0 0 0,-17-10 42 0 0,1 0-1 0 0,-1 0 1 0 0,0 0-1 0 0,1 0 1 0 0,-1-1-1 0 0,1 1 1 0 0,-1-1-1 0 0,1 0 0 0 0,-1 1 1 0 0,1-1-1 0 0,-1 0 1 0 0,1-1-1 0 0,-1 1 1 0 0,0 0-1 0 0,1-1 1 0 0,-1 1-1 0 0,1-1 1 0 0,-1 0-1 0 0,0 0 1 0 0,1 0-1 0 0,2-1 1 0 0,-4 0 56 0 0,0 1 1 0 0,1 0 0 0 0,-1-1 0 0 0,0 1 0 0 0,1 0 0 0 0,-1-1 0 0 0,0 0-1 0 0,0 1 1 0 0,0-1 0 0 0,0 0 0 0 0,-1 1 0 0 0,1-1 0 0 0,0 0 0 0 0,-1 0 0 0 0,1 1-1 0 0,-1-1 1 0 0,0 0 0 0 0,1 0 0 0 0,-1 0 0 0 0,0 0 0 0 0,0 0 0 0 0,0 0-1 0 0,0 0 1 0 0,-1 1 0 0 0,1-1 0 0 0,-1 0 0 0 0,1 0 0 0 0,-2-3 0 0 0,2 4-82 0 0,0-1 1 0 0,-1 1 0 0 0,1 0 0 0 0,0-1-1 0 0,-1 1 1 0 0,1 0 0 0 0,-1-1 0 0 0,1 1-1 0 0,-1 0 1 0 0,0 0 0 0 0,0-1 0 0 0,0 1-1 0 0,1 0 1 0 0,-1 0 0 0 0,0 0 0 0 0,0 0-1 0 0,0 0 1 0 0,-1 0 0 0 0,1 1 0 0 0,0-1 0 0 0,0 0-1 0 0,0 0 1 0 0,-1 1 0 0 0,1-1 0 0 0,0 1-1 0 0,-1-1 1 0 0,1 1 0 0 0,0 0 0 0 0,-1-1-1 0 0,1 1 1 0 0,0 0 0 0 0,-1 0 0 0 0,1 0-1 0 0,-1 0 1 0 0,1 0 0 0 0,-1 0 0 0 0,1 0-1 0 0,0 1 1 0 0,-1-1 0 0 0,1 1 0 0 0,0-1-1 0 0,-1 1 1 0 0,1-1 0 0 0,-3 2 0 0 0,-2 2-175 0 0,0 0 0 0 0,0 0 0 0 0,0 0 1 0 0,1 1-1 0 0,-1-1 0 0 0,1 1 0 0 0,-6 8 1 0 0,-1 2-301 0 0,1 0 0 0 0,1 1 1 0 0,-14 29-1 0 0,-5 26-3531 0 0,12-19 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4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95 732 0 0,'-5'0'12755'0'0,"11"-1"-12882"0"0,0-1 0 0 0,1 1 0 0 0,-1-1 0 0 0,0-1 0 0 0,0 1 0 0 0,8-5 0 0 0,7-2 169 0 0,13-3-20 0 0,-17 6 47 0 0,1 0 1 0 0,-1-1-1 0 0,28-16 0 0 0,-42 21-179 0 0,0 0 0 0 0,1 0-1 0 0,0 1 1 0 0,-1-1 0 0 0,1 1-1 0 0,7-2 1 0 0,12 2-5353 0 0,-59 6-1241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41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0 133 5064 0 0,'0'0'6935'0'0,"6"0"-9110"0"0,14-1 2308 0 0,1-1 0 0 0,-1 0-1 0 0,0-2 1 0 0,0 0 0 0 0,0-1 0 0 0,0-1-1 0 0,35-16 1 0 0,-39 14-824 0 0,-1 0-1 0 0,0-2 1 0 0,15-11 0 0 0,-16 7-1722 0 0,5-12-1591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42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72 289 10957 0 0,'0'0'2594'0'0,"3"6"-5074"0"0,-1-4 2546 0 0,-1 1 0 0 0,0-1 0 0 0,-1 0 0 0 0,1 1 0 0 0,0-1 0 0 0,-1 1 0 0 0,1-1 0 0 0,-1 1 0 0 0,0 2 0 0 0,0-4-21 0 0,0-1 1 0 0,0 1-1 0 0,0-1 1 0 0,-1 1 0 0 0,1-1-1 0 0,0 1 1 0 0,0-1-1 0 0,0 1 1 0 0,-1-1-1 0 0,1 0 1 0 0,0 1 0 0 0,-1-1-1 0 0,1 1 1 0 0,0-1-1 0 0,-1 0 1 0 0,1 1-1 0 0,0-1 1 0 0,-1 0-1 0 0,1 0 1 0 0,0 1 0 0 0,-1-1-1 0 0,1 0 1 0 0,-1 0-1 0 0,0 1 1 0 0,-22-2 399 0 0,20-1-438 0 0,0 1 0 0 0,0-1-1 0 0,0 1 1 0 0,1-1 0 0 0,-1 0-1 0 0,0 0 1 0 0,1 0 0 0 0,-1 0-1 0 0,1 0 1 0 0,0-1 0 0 0,0 1-1 0 0,0-1 1 0 0,0 0 0 0 0,0 1-1 0 0,0-1 1 0 0,1 0 0 0 0,-1 0-1 0 0,1 0 1 0 0,0 0 0 0 0,0 0-1 0 0,0-1 1 0 0,0 1 0 0 0,1 0-1 0 0,-1 0 1 0 0,1-4 0 0 0,-2-4-141 0 0,2 0 1 0 0,-1 0 0 0 0,1 0 0 0 0,1 1 0 0 0,0-1 0 0 0,3-16-1 0 0,-2 19 67 0 0,1-1-1 0 0,0 1 1 0 0,1 0-1 0 0,0 0 1 0 0,0 0-1 0 0,0 0 1 0 0,1 1-1 0 0,0 0 0 0 0,1 0 1 0 0,0 0-1 0 0,0 0 1 0 0,0 1-1 0 0,1 0 1 0 0,0 1-1 0 0,0-1 0 0 0,0 1 1 0 0,9-4-1 0 0,-3 2 48 0 0,1 1 0 0 0,-1 0 0 0 0,1 1-1 0 0,0 1 1 0 0,0 0 0 0 0,0 1 0 0 0,0 1 0 0 0,1 0 0 0 0,22 0-1 0 0,-35 2 20 0 0,1 0 0 0 0,-1 0 0 0 0,0 1 0 0 0,0-1-1 0 0,1 0 1 0 0,-1 1 0 0 0,0 0 0 0 0,0-1 0 0 0,0 1 0 0 0,0 0-1 0 0,0 0 1 0 0,0 0 0 0 0,0 1 0 0 0,0-1 0 0 0,0 0-1 0 0,-1 1 1 0 0,1-1 0 0 0,1 3 0 0 0,0-1 13 0 0,0 1 0 0 0,-1 0 0 0 0,0-1 0 0 0,1 1 0 0 0,-2 0 0 0 0,1 0-1 0 0,0 1 1 0 0,1 6 0 0 0,0 6 106 0 0,0 1 0 0 0,-1-1 0 0 0,-1 28-1 0 0,-1-43-103 0 0,-2 30 214 0 0,0 0 1 0 0,-2 0 0 0 0,-2-1-1 0 0,-15 50 1 0 0,2-22 44 0 0,-39 79 1 0 0,6-36 429 0 0,52-102-721 0 0,0 0 1 0 0,0 0 0 0 0,0 0 0 0 0,0 1-1 0 0,0-1 1 0 0,0 0 0 0 0,0 0 0 0 0,0 0 0 0 0,0 1-1 0 0,0-1 1 0 0,0 0 0 0 0,1 0 0 0 0,-1 0-1 0 0,0 0 1 0 0,0 1 0 0 0,0-1 0 0 0,0 0 0 0 0,0 0-1 0 0,0 0 1 0 0,0 1 0 0 0,0-1 0 0 0,1 0-1 0 0,-1 0 1 0 0,0 0 0 0 0,0 0 0 0 0,0 0-1 0 0,0 0 1 0 0,1 1 0 0 0,-1-1 0 0 0,0 0 0 0 0,0 0-1 0 0,0 0 1 0 0,1 0 0 0 0,-1 0 0 0 0,0 0-1 0 0,0 0 1 0 0,0 0 0 0 0,1 0 0 0 0,-1 0 0 0 0,0 0-1 0 0,0 0 1 0 0,0 0 0 0 0,1 0 0 0 0,16 1-113 0 0,17-6 233 0 0,7-9 38 0 0,0-2 1 0 0,-2-2-1 0 0,49-29 1 0 0,16-8-129 0 0,28-4 736 0 0,-109 33-8160 0 0,4-7 1978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44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12 3496 0 0,'0'0'5855'0'0,"-6"-12"-6795"0"0,-13 72 2517 0 0,-47 106 0 0 0,-68 133-458 0 0,79-174-907 0 0,44-99-66 0 0,-14 48-1 0 0,24-105-6505 0 0,1 10 1881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45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93 352 0 0,'0'0'8744'0'0,"20"-24"-8278"0"0,-16 19-378 0 0,-1 0 0 0 0,1 0 1 0 0,0 1-1 0 0,0-1 0 0 0,1 1 0 0 0,-1 0 0 0 0,1 0 0 0 0,0 0 0 0 0,0 1 1 0 0,0-1-1 0 0,9-3 0 0 0,-5 4-177 0 0,-1 0 0 0 0,1 1 0 0 0,0 0 0 0 0,0 1 0 0 0,-1 0 0 0 0,1 0 0 0 0,12 1 0 0 0,6 0 14 0 0,-1-1 54 0 0,40 5 1 0 0,-60-4-25 0 0,1 1-1 0 0,-1 1 1 0 0,0-1 0 0 0,1 1-1 0 0,-1 0 1 0 0,0 1 0 0 0,0-1-1 0 0,0 1 1 0 0,-1 0 0 0 0,1 1-1 0 0,6 5 1 0 0,-10-7 62 0 0,0 0-1 0 0,0 1 1 0 0,-1-1-1 0 0,1 1 0 0 0,-1 0 1 0 0,1 0-1 0 0,-1-1 1 0 0,0 1-1 0 0,0 0 1 0 0,-1 0-1 0 0,1 0 1 0 0,0 0-1 0 0,-1 0 1 0 0,0 0-1 0 0,0 0 1 0 0,0 0-1 0 0,0 5 0 0 0,-1 4 58 0 0,-1 0 0 0 0,0 0 0 0 0,-4 12 0 0 0,3-13-40 0 0,-2 1-1 0 0,1-1 0 0 0,-2 0 1 0 0,1-1-1 0 0,-2 1 0 0 0,1-1 1 0 0,-1 0-1 0 0,-1-1 1 0 0,0 0-1 0 0,-12 11 0 0 0,1-2 94 0 0,-2-2-1 0 0,0 0 1 0 0,-38 21 0 0 0,49-32-50 0 0,0 0 1 0 0,0-1 0 0 0,0-1-1 0 0,0 1 1 0 0,0-1 0 0 0,-22 2-1 0 0,-64-1 487 0 0,93-4-541 0 0,26-14 178 0 0,20-3-522 0 0,-9 6 224 0 0,1 1 0 0 0,0 3-1 0 0,1 0 1 0 0,0 2 0 0 0,0 2 0 0 0,0 1 0 0 0,50 5 0 0 0,-83-3 93 0 0,-1 0 0 0 0,0 1-1 0 0,0-1 1 0 0,1 1 0 0 0,-1 0 0 0 0,0 0 0 0 0,0-1 0 0 0,0 2-1 0 0,0-1 1 0 0,0 0 0 0 0,0 0 0 0 0,0 1 0 0 0,0-1-1 0 0,0 1 1 0 0,-1-1 0 0 0,1 1 0 0 0,-1 0 0 0 0,3 2-1 0 0,-2 0 46 0 0,0 0-1 0 0,0 0 0 0 0,0 0 0 0 0,-1 0 0 0 0,1 0 0 0 0,-1 1 0 0 0,0-1 0 0 0,0 0 1 0 0,0 7-1 0 0,-1-1 18 0 0,0-1 0 0 0,0 1 0 0 0,-1 0 0 0 0,0-1 0 0 0,-1 1 0 0 0,0-1-1 0 0,0 0 1 0 0,-6 15 0 0 0,-3-3 72 0 0,0 0-1 0 0,0 0 0 0 0,-2-1 0 0 0,-1-1 0 0 0,0 0 0 0 0,-1-1 1 0 0,-1-1-1 0 0,-1 0 0 0 0,-1-1 0 0 0,0-1 0 0 0,-1-1 0 0 0,0 0 0 0 0,-1-2 1 0 0,0 0-1 0 0,-1-1 0 0 0,-1-1 0 0 0,-26 8 0 0 0,16-9 333 0 0,0-2-1 0 0,0-2 0 0 0,-1 0 0 0 0,0-3 1 0 0,-58-2-1 0 0,74 0-339 0 0,-11 2-1371 0 0,8 0-2682 0 0,3-1-929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01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299 170 144 0 0,'0'0'2172'0'0,"-4"-4"-2459"0"0,2 2 334 0 0,-1 0 0 0 0,1 0 0 0 0,0 0 1 0 0,0 0-1 0 0,0-1 0 0 0,0 1 0 0 0,0-1 0 0 0,0 1 1 0 0,1-1-1 0 0,-1 0 0 0 0,-1-5 0 0 0,-2 0 30 0 0,-2 0 167 0 0,1 0 1 0 0,0 0 0 0 0,0 0 0 0 0,1-1-1 0 0,0 0 1 0 0,-4-10 0 0 0,7 13 471 0 0,0 0 0 0 0,0-1 1 0 0,1 1-1 0 0,0 0 0 0 0,0-1 0 0 0,0-9 1632 0 0,1 18-2319 0 0,-1 0-1 0 0,1 0 0 0 0,0 0 0 0 0,0 0 0 0 0,0 0 0 0 0,0-1 1 0 0,1 1-1 0 0,-1 0 0 0 0,0 0 0 0 0,2 3 0 0 0,0 7 233 0 0,0 105 1041 0 0,-23 200 0 0 0,15-252-1203 0 0,-4 39-62 0 0,-36 299 135 0 0,33-326-103 0 0,-4-1 0 0 0,-3 0 0 0 0,-35 86 0 0 0,50-149-36 0 0,3-7 23 0 0,0-1 1 0 0,0 1-1 0 0,0-1 1 0 0,-1 0-1 0 0,0 0 1 0 0,-5 7-1 0 0,7-50-2344 0 0,1 33 1959 0 0,5-39-5656 0 0,6 1 438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03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46 484 0 0,'0'0'5395'0'0,"5"-2"-5390"0"0,27-8 98 0 0,0 1-1 0 0,0 2 1 0 0,1 1 0 0 0,45-2 0 0 0,143 5-18 0 0,-141 3-11 0 0,398 25 1372 0 0,-206-7-1102 0 0,555-5 2568 0 0,-243-13-2326 0 0,-244 4-351 0 0,114 34 67 0 0,-144-5-198 0 0,618 73 875 0 0,-365-26-851 0 0,-480-72 53 0 0,136-4 0 0 0,-34-2-206 0 0,-138 2-50 0 0,0 2 0 0 0,79 21 0 0 0,-113-23 50 0 0,0 0 0 0 0,0 1 0 0 0,0 0 0 0 0,0 1 0 0 0,-1 0 0 0 0,13 10 0 0 0,-18-12 14 0 0,-2 1-1 0 0,1 0 1 0 0,0 0-1 0 0,-1 0 1 0 0,0 1-1 0 0,0 0 1 0 0,-1 0-1 0 0,1 0 1 0 0,-1 0-1 0 0,0 1 1 0 0,-1-1-1 0 0,5 14 1 0 0,0 9 236 0 0,-1 1 1 0 0,-1-1-1 0 0,-2 1 1 0 0,1 31-1 0 0,-6 125 332 0 0,-1-125-611 0 0,1-23 128 0 0,0 236 129 0 0,4-212-165 0 0,3 0 0 0 0,20 86-1 0 0,-18-124-79 0 0,-5-16 113 0 0,-1-1 0 0 0,1 1 0 0 0,-1-1 0 0 0,1 10 0 0 0,-3-15-184 0 0,0 0 0 0 0,0-1 0 0 0,0 1 0 0 0,0-1 0 0 0,0 1 0 0 0,0-1 0 0 0,-1 1-1 0 0,1-1 1 0 0,0 1 0 0 0,-1-1 0 0 0,1 1 0 0 0,-1-1 0 0 0,0 1 0 0 0,1-1 0 0 0,-1 1 0 0 0,0-1 0 0 0,0 0 0 0 0,0 0 0 0 0,0 1 0 0 0,0-1 0 0 0,0 0 0 0 0,0 0-1 0 0,0 0 1 0 0,-1 0 0 0 0,1 0 0 0 0,-2 1 0 0 0,-24 11-2303 0 0,2-2-732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3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4956 0 0,'0'0'5490'0'0,"14"6"-5193"0"0,-7-3-242 0 0,1 0 37 0 0,1 1 0 0 0,-1 0-1 0 0,0 0 1 0 0,0 1 0 0 0,0 0 0 0 0,0 1 0 0 0,-1-1-1 0 0,0 1 1 0 0,0 1 0 0 0,11 13 0 0 0,11 22 342 0 0,-2 2 0 0 0,-1 1 0 0 0,33 81 0 0 0,-25-37-152 0 0,23 102 0 0 0,-36-97-159 0 0,-4 0 0 0 0,7 135 1 0 0,-16 191-161 0 0,-7-189 9 0 0,0-212-266 0 0,0-1 0 0 0,0 1 1 0 0,2 0-1 0 0,1-1 0 0 0,0 1 0 0 0,9 22 1 0 0,-11-35 8 0 0,1 0 1 0 0,-1 0 0 0 0,1 0 0 0 0,1-1 0 0 0,-1 1-1 0 0,1-1 1 0 0,0 0 0 0 0,0 0 0 0 0,0 0 0 0 0,1 0-1 0 0,0-1 1 0 0,0 0 0 0 0,0 0 0 0 0,0 0 0 0 0,1-1-1 0 0,-1 1 1 0 0,1-1 0 0 0,0-1 0 0 0,0 1-1 0 0,0-1 1 0 0,0 0 0 0 0,13 2 0 0 0,40-1-4752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05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52 220 0 0,'0'0'5300'0'0,"5"-6"-5322"0"0,-2 2 66 0 0,1 0-1 0 0,0 1 1 0 0,0-1 0 0 0,1 1 0 0 0,-1 0 0 0 0,1 0 0 0 0,-1 1-1 0 0,1-1 1 0 0,0 1 0 0 0,0 0 0 0 0,0 1 0 0 0,0-1-1 0 0,1 1 1 0 0,-1 0 0 0 0,0 0 0 0 0,0 0 0 0 0,10 1 0 0 0,560-6 3578 0 0,-456 9-3432 0 0,361 15 487 0 0,162 3 1158 0 0,504 9-123 0 0,-860-8-1309 0 0,141 31 452 0 0,-35-5-679 0 0,168-2 350 0 0,49-29 39 0 0,-165-33-334 0 0,-184 13-512 0 0,-202 8 293 0 0,-33-3 151 0 0,0 0 0 0 0,25-3 1 0 0,144-14 5931 0 0,-194-14-7321 0 0,0 24 1706 0 0,0-1-522 0 0,1 0 0 0 0,0 0 0 0 0,0 0 0 0 0,1 0-1 0 0,0 1 1 0 0,0-1 0 0 0,4-7 0 0 0,-3 7-154 0 0,-1 1 1 0 0,0-1 0 0 0,0 0-1 0 0,0 0 1 0 0,-1 1 0 0 0,0-1 0 0 0,1-8-1 0 0,-3 12-140 0 0,1 1 0 0 0,-1 0-1 0 0,0 0 1 0 0,1-1 0 0 0,-1 1-1 0 0,0 0 1 0 0,0 0-1 0 0,0 0 1 0 0,0 0 0 0 0,0 0-1 0 0,0 0 1 0 0,0 0 0 0 0,0 0-1 0 0,0 1 1 0 0,-1-1 0 0 0,1 0-1 0 0,0 1 1 0 0,0-1 0 0 0,-1 1-1 0 0,-1-1 1 0 0,-5-3-2789 0 0,-18-10-3616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17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67 1488 0 0,'0'0'7073'0'0,"-5"-9"-6999"0"0,-12-24-68 0 0,13 24-75 0 0,228-5-596 0 0,-151 12-927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18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6 416 0 0,'0'0'5903'0'0,"13"0"-5877"0"0,230-5 620 0 0,-174 5-2017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2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12 0 0,'0'0'10114'0'0,"3"-3"-10099"0"0,0 1 34 0 0,0 0 0 0 0,1 1 0 0 0,-1-1 0 0 0,1 1 0 0 0,-1-1 0 0 0,1 1 0 0 0,-1 0 0 0 0,1 0 0 0 0,0 1 0 0 0,0-1 0 0 0,0 1 0 0 0,-1 0 0 0 0,6 0 0 0 0,66 6 572 0 0,-30-2-402 0 0,152 1-32 0 0,-196-5-274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2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2752 0 0,'0'0'7412'0'0,"19"2"-7250"0"0,145 18 210 0 0,-110-17 42 0 0,-34-3-293 0 0,0 1-1 0 0,0 1 1 0 0,30 7-1 0 0,-45-8 32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6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26 52 0 0,'0'0'3456'0'0,"3"-26"3401"0"0,-9 27-6785 0 0,-1 0 0 0 0,1 1 0 0 0,-1 0-1 0 0,1 0 1 0 0,0 0 0 0 0,0 0 0 0 0,0 1 0 0 0,0 0 0 0 0,1 0 0 0 0,-1 1 0 0 0,1 0 0 0 0,0 0-1 0 0,-1 0 1 0 0,2 0 0 0 0,-1 1 0 0 0,1 0 0 0 0,-5 6 0 0 0,-8 11-65 0 0,0 0 0 0 0,-21 40 0 0 0,30-45-19 0 0,0 1 0 0 0,0 0-1 0 0,2 0 1 0 0,0 1 0 0 0,1 0 0 0 0,1 0-1 0 0,1 0 1 0 0,0 0 0 0 0,2 1-1 0 0,0-1 1 0 0,1 1 0 0 0,5 29-1 0 0,-5-46 21 0 0,1 1 0 0 0,0 0 0 0 0,0 0 0 0 0,0-1 0 0 0,0 1-1 0 0,1-1 1 0 0,0 1 0 0 0,0-1 0 0 0,0 1 0 0 0,0-1 0 0 0,0 0 0 0 0,0 0-1 0 0,1 0 1 0 0,-1 0 0 0 0,1-1 0 0 0,0 1 0 0 0,0-1 0 0 0,5 4 0 0 0,-3-4 31 0 0,0 0 0 0 0,1 1 1 0 0,-1-2-1 0 0,1 1 0 0 0,0-1 1 0 0,-1 0-1 0 0,1 0 0 0 0,0 0 1 0 0,-1-1-1 0 0,1 0 0 0 0,6 0 1 0 0,13-3 66 0 0,0-2 1 0 0,-1 0-1 0 0,1-2 1 0 0,32-12-1 0 0,-55 18-113 0 0,13-5 65 0 0,0 0 1 0 0,0-1-1 0 0,0-1 0 0 0,-1 0 1 0 0,0-1-1 0 0,0-1 0 0 0,-1 0 1 0 0,-1-1-1 0 0,0 0 0 0 0,0-1 1 0 0,-1 0-1 0 0,0-1 0 0 0,-1 0 1 0 0,9-16-1 0 0,-15 20-36 0 0,0 0 0 0 0,-1 0 0 0 0,0-1 0 0 0,-1 1 0 0 0,0-1 0 0 0,-1 0 0 0 0,1 1 0 0 0,-2-1 0 0 0,0 0 0 0 0,0 1 0 0 0,0-1 0 0 0,-1 0 0 0 0,-1 0 0 0 0,0 1 0 0 0,0-1 0 0 0,0 1 0 0 0,-2 0 0 0 0,1 0 0 0 0,-1 0 0 0 0,0 0 0 0 0,-1 0 0 0 0,-9-13 0 0 0,9 17-33 0 0,0 1-1 0 0,0 0 1 0 0,0 0 0 0 0,0 0-1 0 0,0 0 1 0 0,-1 1-1 0 0,0 0 1 0 0,1 0 0 0 0,-1 0-1 0 0,0 1 1 0 0,-1 0 0 0 0,-7-2-1 0 0,4 2-72 0 0,0 0 0 0 0,0 1 0 0 0,0 0-1 0 0,0 1 1 0 0,0 0 0 0 0,0 0 0 0 0,-13 3 0 0 0,21-3 26 0 0,-1 1 1 0 0,1 0 0 0 0,0 0-1 0 0,-1 0 1 0 0,1 0 0 0 0,0 0-1 0 0,-1 1 1 0 0,1-1 0 0 0,0 1-1 0 0,0-1 1 0 0,0 1 0 0 0,0 0-1 0 0,0 0 1 0 0,1 0 0 0 0,-1 0-1 0 0,1 0 1 0 0,-3 4 0 0 0,1-1-696 0 0,1 0 1 0 0,-1 1 0 0 0,1-1-1 0 0,0 1 1 0 0,0 0 0 0 0,-1 9 0 0 0,2 2-2833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7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0 220 0 0,'0'0'7921'0'0,"9"0"-4884"0"0,36 2-2977 0 0,-27-2 53 0 0,76-1 612 0 0,165 21 1 0 0,-249-17-1646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7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45 272 0 0,'0'0'7779'0'0,"8"-9"-8283"0"0,25-25 291 0 0,-33 34 208 0 0,0 0 1 0 0,0 0-1 0 0,0 0 1 0 0,0-1-1 0 0,1 1 1 0 0,-1 0-1 0 0,0 0 1 0 0,0 0-1 0 0,0 0 1 0 0,0 0-1 0 0,1 0 1 0 0,-1 0-1 0 0,0-1 1 0 0,0 1-1 0 0,1 0 1 0 0,-1 0-1 0 0,0 0 1 0 0,0 0-1 0 0,0 0 1 0 0,1 0-1 0 0,-1 0 1 0 0,0 0-1 0 0,0 0 1 0 0,1 0-1 0 0,-1 0 1 0 0,0 0-1 0 0,0 0 1 0 0,0 1-1 0 0,1-1 0 0 0,-1 0 1 0 0,0 0-1 0 0,0 0 1 0 0,0 0-1 0 0,1 0 1 0 0,-1 0-1 0 0,0 0 1 0 0,0 1-1 0 0,0-1 1 0 0,0 0-1 0 0,1 0 1 0 0,-1 0-1 0 0,0 0 1 0 0,0 1-1 0 0,4 12 0 0 0,-3 17 434 0 0,-5-2 41 0 0,-2 1-1 0 0,-1-1 1 0 0,-1-1-1 0 0,-1 0 0 0 0,-13 27 1 0 0,4-9-228 0 0,-6 21 216 0 0,-1 3-308 0 0,-2-1 1 0 0,-57 100-1 0 0,65-143-1738 0 0,4-14-3530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8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43 5116 0 0,'0'0'1287'0'0,"14"0"-1750"0"0,40 4 324 0 0,-53-4 141 0 0,0 0 0 0 0,0 0 0 0 0,0 1 0 0 0,0-1 0 0 0,0 0 0 0 0,-1 1 0 0 0,1-1 0 0 0,0 1 0 0 0,0-1 0 0 0,0 1 0 0 0,0-1 0 0 0,0 1 1 0 0,0 0-1 0 0,-1-1 0 0 0,1 1 0 0 0,0 0 0 0 0,-1-1 0 0 0,1 1 0 0 0,0 0 0 0 0,-1 0 0 0 0,1 0 0 0 0,-1 0 0 0 0,1 0 0 0 0,-1 0 0 0 0,0 0 0 0 0,1 0 1 0 0,-1 0-1 0 0,0 0 0 0 0,0 0 0 0 0,1 0 0 0 0,-1 0 0 0 0,0 0 0 0 0,0 0 0 0 0,-1 1 0 0 0,1 1 124 0 0,0 0-1 0 0,0 0 1 0 0,-1 0-1 0 0,1 0 1 0 0,-1 0-1 0 0,0-1 1 0 0,0 1-1 0 0,-2 3 1 0 0,-52 81 2247 0 0,55-86-2334 0 0,1-1-1 0 0,-1 0 0 0 0,0 0 1 0 0,0 0-1 0 0,0 1 1 0 0,1-1-1 0 0,-1 0 1 0 0,0 0-1 0 0,0 0 0 0 0,1 0 1 0 0,-1 1-1 0 0,0-1 1 0 0,0 0-1 0 0,1 0 0 0 0,-1 0 1 0 0,0 0-1 0 0,1 0 1 0 0,-1 0-1 0 0,0 0 1 0 0,0 0-1 0 0,1 0 0 0 0,-1 0 1 0 0,0 0-1 0 0,1 0 1 0 0,-1 0-1 0 0,0 0 0 0 0,1 0 1 0 0,-1 0-1 0 0,0 0 1 0 0,0 0-1 0 0,1-1 1 0 0,-1 1-1 0 0,0 0 0 0 0,0 0 1 0 0,1 0-1 0 0,-1 0 1 0 0,0-1-1 0 0,0 1 0 0 0,1 0 1 0 0,-1 0-1 0 0,14-6-94 0 0,-7 3 92 0 0,-1-1 0 0 0,-1 0 0 0 0,1 0 0 0 0,-1-1 0 0 0,1 1 0 0 0,-1-1 0 0 0,0 0 1 0 0,-1-1-1 0 0,1 1 0 0 0,-1-1 0 0 0,4-7 0 0 0,-6 9-25 0 0,1-1 0 0 0,-1 1 1 0 0,0-1-1 0 0,0 0 0 0 0,-1 0 0 0 0,1 0 1 0 0,-1 0-1 0 0,0 0 0 0 0,0 0 0 0 0,-1 0 1 0 0,1 0-1 0 0,-1 0 0 0 0,-1-1 0 0 0,1 1 1 0 0,-1 0-1 0 0,-1-5 0 0 0,2 8-23 0 0,-1 0 1 0 0,0 0-1 0 0,1 1 1 0 0,-1-1-1 0 0,0 0 0 0 0,0 1 1 0 0,0-1-1 0 0,-1 1 0 0 0,1-1 1 0 0,0 1-1 0 0,-1 0 0 0 0,1-1 1 0 0,-1 1-1 0 0,1 0 1 0 0,-1 0-1 0 0,1 0 0 0 0,-1 0 1 0 0,0 0-1 0 0,1 1 0 0 0,-1-1 1 0 0,0 0-1 0 0,0 1 0 0 0,0-1 1 0 0,1 1-1 0 0,-1 0 1 0 0,0 0-1 0 0,0-1 0 0 0,0 1 1 0 0,0 0-1 0 0,0 1 0 0 0,-3 0 1 0 0,0-1-61 0 0,1 1 0 0 0,-1 0 0 0 0,0 0 0 0 0,1 0 0 0 0,-1 1 0 0 0,1-1 0 0 0,0 1 0 0 0,0 0 0 0 0,0 1 0 0 0,0-1 1 0 0,-7 6-1 0 0,2 1 146 0 0,0 1 0 0 0,1 0 0 0 0,0 0 1 0 0,0 1-1 0 0,1 0 0 0 0,1 0 0 0 0,-1 1 0 0 0,2 0 1 0 0,-5 13-1 0 0,9-21-46 0 0,-1 0 1 0 0,1 0 0 0 0,0 1-1 0 0,0-1 1 0 0,0 0-1 0 0,0 1 1 0 0,1-1-1 0 0,0 1 1 0 0,0-1 0 0 0,0 1-1 0 0,0 0 1 0 0,1-1-1 0 0,0 0 1 0 0,-1 1-1 0 0,2-1 1 0 0,-1 1 0 0 0,1-1-1 0 0,-1 0 1 0 0,1 0-1 0 0,0 0 1 0 0,1 0 0 0 0,-1 0-1 0 0,1 0 1 0 0,-1-1-1 0 0,1 1 1 0 0,0-1-1 0 0,0 0 1 0 0,1 0 0 0 0,4 4-1 0 0,1-1-157 0 0,44 26 816 0 0,-49-30-1081 0 0,0 0 1 0 0,0-1-1 0 0,0 1 1 0 0,0-1-1 0 0,1 0 1 0 0,-1 0-1 0 0,0-1 1 0 0,1 1-1 0 0,-1-1 1 0 0,1 0-1 0 0,7-1 1 0 0,-3-3-1892 0 0,1-5-1317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8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5765 0 0,'0'0'3054'0'0,"6"14"-2659"0"0,19 50-121 0 0,-22-57-199 0 0,-1 1-1 0 0,0 0 1 0 0,0 0 0 0 0,0 0 0 0 0,-1 0 0 0 0,0 12 0 0 0,-1-16-8 0 0,0-1-1 0 0,0 1 0 0 0,-1 0 1 0 0,0-1-1 0 0,1 1 0 0 0,-1-1 1 0 0,0 1-1 0 0,-1-1 1 0 0,1 0-1 0 0,-1 0 0 0 0,1 1 1 0 0,-4 4-1 0 0,3-7 11 0 0,1 0 0 0 0,-1 0 0 0 0,1 0 1 0 0,0 0-1 0 0,-1 0 0 0 0,0 0 0 0 0,1 0 0 0 0,-1-1 0 0 0,0 1 1 0 0,1 0-1 0 0,-1-1 0 0 0,0 1 0 0 0,1-1 0 0 0,-1 0 0 0 0,0 0 1 0 0,0 0-1 0 0,0 0 0 0 0,1 0 0 0 0,-1 0 0 0 0,0 0 0 0 0,0 0 1 0 0,1-1-1 0 0,-3 0 0 0 0,2 1-54 0 0,1 0 0 0 0,-1 0 0 0 0,1-1 0 0 0,-1 1 0 0 0,1-1 0 0 0,-1 0 0 0 0,1 1-1 0 0,-1-1 1 0 0,1 0 0 0 0,-1 0 0 0 0,1 0 0 0 0,0 0 0 0 0,0 0 0 0 0,0 0 0 0 0,-1 0 0 0 0,1 0 0 0 0,0 0 0 0 0,0-1 0 0 0,0 1 0 0 0,1 0 0 0 0,-1-1-1 0 0,0 1 1 0 0,0 0 0 0 0,1-1 0 0 0,-1-2 0 0 0,1-2-67 0 0,0 0-1 0 0,1 0 1 0 0,-1 0-1 0 0,2 0 1 0 0,-1 0-1 0 0,1 0 1 0 0,0 0-1 0 0,0 0 1 0 0,0 0-1 0 0,1 1 1 0 0,0-1-1 0 0,0 1 1 0 0,0 0-1 0 0,6-7 1 0 0,-4 6-1 0 0,1-1 1 0 0,-1 1-1 0 0,1 0 0 0 0,0 0 1 0 0,1 1-1 0 0,-1 0 1 0 0,1 0-1 0 0,0 0 0 0 0,0 1 1 0 0,10-4-1 0 0,-10 5-17 0 0,1 1-1 0 0,-1 0 1 0 0,0 1-1 0 0,1 0 1 0 0,-1 0-1 0 0,1 0 1 0 0,0 1-1 0 0,-1 0 1 0 0,1 1-1 0 0,8 1 1 0 0,-11-1 33 0 0,0 0 0 0 0,0 0 0 0 0,0 1 0 0 0,-1 0 0 0 0,1 0 0 0 0,0 0 0 0 0,0 0 0 0 0,-1 1 0 0 0,0 0 0 0 0,1 0 0 0 0,-1 0 0 0 0,0 0 0 0 0,0 1 0 0 0,-1-1 0 0 0,6 7 0 0 0,-9-8 44 0 0,1-1 1 0 0,0 1-1 0 0,0-1 1 0 0,-1 1-1 0 0,1 0 1 0 0,-1-1-1 0 0,0 1 1 0 0,1 0-1 0 0,-1-1 1 0 0,0 1-1 0 0,0 0 1 0 0,0-1-1 0 0,0 1 1 0 0,0 0-1 0 0,0 0 1 0 0,-1-1-1 0 0,1 1 1 0 0,-1 0-1 0 0,1-1 1 0 0,-1 1-1 0 0,1-1 1 0 0,-1 1-1 0 0,0-1 1 0 0,0 1-1 0 0,-2 2 1 0 0,-31 37-1452 0 0,25-31-398 0 0,-3 1-2417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4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945 102 3876 0 0,'0'0'5095'0'0,"-16"-14"-3614"0"0,-53-44-520 0 0,63 54-893 0 0,0 0-1 0 0,0 1 1 0 0,0 0 0 0 0,0 0-1 0 0,0 0 1 0 0,-1 1-1 0 0,1 0 1 0 0,-1 1 0 0 0,1-1-1 0 0,-1 1 1 0 0,0 0 0 0 0,0 1-1 0 0,1-1 1 0 0,-14 2-1 0 0,0 0 33 0 0,-19 0-28 0 0,-1 3 0 0 0,1 1 0 0 0,0 2 0 0 0,0 2 0 0 0,1 1 0 0 0,0 2 0 0 0,1 2 0 0 0,0 1 0 0 0,1 2 0 0 0,1 1 0 0 0,-59 41 0 0 0,74-43-111 0 0,1 1 0 0 0,0 1 0 0 0,2 1 0 0 0,0 0 0 0 0,0 2 0 0 0,2-1 0 0 0,1 2 0 0 0,0 0 0 0 0,2 1 0 0 0,1 0 0 0 0,-16 45 0 0 0,23-54 27 0 0,0-1 0 0 0,1 1 0 0 0,0 1 0 0 0,1-1 0 0 0,1 0 0 0 0,0 0 0 0 0,1 1 0 0 0,1-1 1 0 0,0 0-1 0 0,5 24 0 0 0,-4-31 27 0 0,1 1 0 0 0,-1-1 0 0 0,1 0 0 0 0,0 0 0 0 0,1 0 0 0 0,-1-1 0 0 0,1 1 0 0 0,1-1 1 0 0,-1 0-1 0 0,1 0 0 0 0,0 0 0 0 0,1-1 0 0 0,-1 0 0 0 0,1 0 0 0 0,0 0 0 0 0,0-1 0 0 0,1 0 0 0 0,-1 0 1 0 0,1 0-1 0 0,0-1 0 0 0,9 4 0 0 0,1-3 82 0 0,-1 0 0 0 0,1 0 0 0 0,0-2 0 0 0,0 0 0 0 0,0-1 0 0 0,0-1 0 0 0,0 0 0 0 0,34-6 0 0 0,2-4 249 0 0,76-24 0 0 0,-47 8 245 0 0,-2-3-1 0 0,121-63 1 0 0,-162 70-466 0 0,0-1 0 0 0,-2-2 0 0 0,0-1 0 0 0,-2-2 1 0 0,-1-2-1 0 0,51-58 0 0 0,-84 87-127 0 0,3-3-8 0 0,0 0 0 0 0,-1 0 0 0 0,0 0 0 0 0,0-1 0 0 0,0 0-1 0 0,0 1 1 0 0,-1-1 0 0 0,1 0 0 0 0,-1 0 0 0 0,1-7 0 0 0,-3 12-50 0 0,-1-1 0 0 0,1 1 1 0 0,0-1-1 0 0,-1 1 0 0 0,1 0 0 0 0,-1-1 1 0 0,0 1-1 0 0,1 0 0 0 0,-1-1 1 0 0,1 1-1 0 0,-1 0 0 0 0,0-1 1 0 0,1 1-1 0 0,-1 0 0 0 0,1 0 1 0 0,-1 0-1 0 0,0 0 0 0 0,1 0 1 0 0,-1 0-1 0 0,0 0 0 0 0,1 0 0 0 0,-1 0 1 0 0,0 0-1 0 0,1 0 0 0 0,-1 0 1 0 0,0 0-1 0 0,1 0 0 0 0,-1 1 1 0 0,0-1-1 0 0,-25 5-1227 0 0,-27 13-659 0 0,0 2 1 0 0,-62 34-1 0 0,83-38 860 0 0,-32 14-1601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2872 0 0,'0'0'6803'0'0,"14"-6"-6612"0"0,44-18-197 0 0,-50 22-22 0 0,0 0 0 0 0,1 0-1 0 0,-1 1 1 0 0,1 0 0 0 0,-1 0 0 0 0,1 1-1 0 0,-1 0 1 0 0,1 0 0 0 0,-1 1-1 0 0,17 4 1 0 0,-4-1 82 0 0,-1-2-4 0 0,-1 0 41 0 0,-1 1-1 0 0,35 10 1 0 0,-52-12-362 0 0,-1-1 1 0 0,1 1-1 0 0,0-1 0 0 0,-1 1 1 0 0,1 0-1 0 0,0-1 1 0 0,-1 1-1 0 0,1 0 0 0 0,-1-1 1 0 0,1 1-1 0 0,-1 0 0 0 0,1 0 1 0 0,-1-1-1 0 0,1 1 1 0 0,-1 0-1 0 0,0 0 0 0 0,0 0 1 0 0,1 0-1 0 0,-1 1 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29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1108 0 0,'0'0'7567'0'0,"3"-15"-6302"0"0,14-47-117 0 0,-5 36 270 0 0,-12 26-1404 0 0,0-1-1 0 0,1 1 0 0 0,-1 0 0 0 0,0 0 0 0 0,0 0 0 0 0,0 0 0 0 0,1 0 1 0 0,-1-1-1 0 0,0 1 0 0 0,0 0 0 0 0,0 0 0 0 0,1 0 0 0 0,-1 0 1 0 0,0 0-1 0 0,0 0 0 0 0,0 0 0 0 0,1 0 0 0 0,-1 0 0 0 0,0 0 0 0 0,0 0 1 0 0,1 0-1 0 0,-1 0 0 0 0,0 0 0 0 0,0 0 0 0 0,1 0 0 0 0,-1 0 0 0 0,0 0 1 0 0,0 0-1 0 0,0 0 0 0 0,1 0 0 0 0,-1 1 0 0 0,0-1 0 0 0,0 0 1 0 0,0 0-1 0 0,1 0 0 0 0,-1 0 0 0 0,0 0 0 0 0,0 1 0 0 0,0-1 0 0 0,0 0 1 0 0,0 0-1 0 0,1 0 0 0 0,-1 0 0 0 0,0 1 0 0 0,0-1 0 0 0,0 0 0 0 0,11 37 293 0 0,-9-29-111 0 0,14 66 39 0 0,-2 0-1 0 0,6 133 0 0 0,-19-190-633 0 0,-2-1 0 0 0,0 1-1 0 0,0-1 1 0 0,-6 21 0 0 0,5-28-288 0 0,-1 0 0 0 0,0-1 1 0 0,0 1-1 0 0,-1 0 0 0 0,-7 11 0 0 0,-16 16-3653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2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53 484 0 0,'0'0'10992'0'0,"16"-7"-11757"0"0,-6 3 742 0 0,11-5-61 0 0,0 2 0 0 0,0 0 0 0 0,0 1 1 0 0,28-3-1 0 0,97 6-875 0 0,-84 5-4129 0 0,-49-1 2438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2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2936 0 0,'0'0'8061'0'0,"85"0"-8721"0"0,-50 0 660 0 0,8 0 0 0 0,3 3 16 0 0,1-1-16 0 0,8-1-388 0 0,2-1-896 0 0,-11 0-648 0 0,27-6-909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2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32 160 104 0 0,'0'0'6247'0'0,"-5"-8"-5197"0"0,-15-25-26 0 0,19 32-943 0 0,0 0-1 0 0,1 0 0 0 0,-1 0 1 0 0,0 0-1 0 0,1 0 0 0 0,-1 0 1 0 0,1 0-1 0 0,0 0 0 0 0,-1 0 0 0 0,1-1 1 0 0,0 1-1 0 0,-1 0 0 0 0,1 0 1 0 0,0 0-1 0 0,0 0 0 0 0,0 0 1 0 0,0 0-1 0 0,0-1 0 0 0,1 1 0 0 0,-1 0 1 0 0,0 0-1 0 0,0 0 0 0 0,1 0 1 0 0,-1 0-1 0 0,1 0 0 0 0,-1 0 1 0 0,1 0-1 0 0,-1 0 0 0 0,1 0 1 0 0,-1 0-1 0 0,1 0 0 0 0,0 0 0 0 0,0 0 1 0 0,-1 0-1 0 0,1 1 0 0 0,0-1 1 0 0,0 0-1 0 0,0 1 0 0 0,0-1 1 0 0,0 0-1 0 0,1 0 0 0 0,5-2-352 0 0,-1 1-1 0 0,1 0 1 0 0,0-1-1 0 0,0 2 1 0 0,9-2 0 0 0,-4 1 525 0 0,74-18-734 0 0,112-11 0 0 0,-76 22-5702 0 0,-106 9 3327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21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4744 0 0,'0'0'1473'0'0,"107"-8"-1577"0"0,-59 2 248 0 0,7 0-116 0 0,6-4-28 0 0,-13 4-1589 0 0,20-7-1243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24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1 148 0 0,'0'0'4767'0'0,"-6"5"-5511"0"0,-42 30 1326 0 0,-1-2-1 0 0,-96 48 1 0 0,29-18-288 0 0,50-25-337 0 0,38-22-3079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24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584 1 4104 0 0,'0'0'5733'0'0,"-9"6"-6846"0"0,-205 168 2058 0 0,39-28-1443 0 0,49-58-2906 0 0,66-56-651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32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593 2150 640 0 0,'0'0'5440'0'0,"-4"-3"-4763"0"0,-2 0-945 0 0,-3-4 2136 0 0,25 1-1129 0 0,445-55-217 0 0,5 30-6 0 0,25 28-180 0 0,-260 5-142 0 0,-155-6-36 0 0,0-4 0 0 0,80-18 0 0 0,-3 1 276 0 0,-25 9-390 0 0,0 5-1 0 0,1 6 0 0 0,0 6 1 0 0,154 20-1 0 0,85 9 105 0 0,-92-12-223 0 0,222 21 162 0 0,-72-7 1 0 0,632 3 105 0 0,-747-32-102 0 0,412 31-168 0 0,-234-7 104 0 0,355-17 190 0 0,-597-23-67 0 0,175-3-153 0 0,15 33 201 0 0,-141 10-66 0 0,429 19 185 0 0,-177-64-222 0 0,-1 0-118 0 0,182 24 104 0 0,-506-5 40 0 0,309 19 78 0 0,-250 2 91 0 0,-274-23-235 0 0,0 0 0 0 0,-1 0 0 0 0,1-1 0 0 0,0 1 0 0 0,-1-2 0 0 0,1 1 0 0 0,-1-1 0 0 0,0 0 0 0 0,0-1 0 0 0,0 1 0 0 0,10-8 0 0 0,7-8 88 0 0,37-34 1 0 0,-33 27-155 0 0,3-3 29 0 0,-2 0 0 0 0,-1-3 0 0 0,-1 0 0 0 0,-2-2 0 0 0,37-64 0 0 0,-38 51 15 0 0,-2 0 0 0 0,-2-2-1 0 0,-2 0 1 0 0,13-63 0 0 0,68-345 11 0 0,-95 438-57 0 0,-1 0 1 0 0,0 0 0 0 0,-1 0-1 0 0,-2 0 1 0 0,1 0 0 0 0,-2 0-1 0 0,-3-19 1 0 0,2 33-13 0 0,0-1 0 0 0,0 1-1 0 0,0 0 1 0 0,0 0 0 0 0,-1 0 0 0 0,0 0 0 0 0,0 1-1 0 0,0-1 1 0 0,-1 1 0 0 0,1 0 0 0 0,-1 0 0 0 0,0 0-1 0 0,0 0 1 0 0,-1 0 0 0 0,1 1 0 0 0,-1 0 0 0 0,0 0-1 0 0,0 0 1 0 0,-7-2 0 0 0,-11-5-120 0 0,-2 1 1 0 0,-48-12-1 0 0,46 14 152 0 0,-93-21-111 0 0,-168-18 0 0 0,-128 12 28 0 0,26 3 116 0 0,-438-57 8 0 0,498 52-33 0 0,-288-27-98 0 0,-568-57 159 0 0,650 21 186 0 0,173 26-297 0 0,114 33-66 0 0,-391-11-1 0 0,495 49 107 0 0,-668-6 1 0 0,226-14 108 0 0,138 1-133 0 0,369 19 10 0 0,-1372-45 117 0 0,1310 43-173 0 0,1 6-1 0 0,-188 27 1 0 0,-179 33 19 0 0,151-20 134 0 0,-23 26-228 0 0,110-16 182 0 0,-100 18-90 0 0,-180 67-91 0 0,509-127 149 0 0,-1-2-1 0 0,-76 6 1 0 0,-88-10 22 0 0,-68 6-185 0 0,45 33-27 0 0,178-31 180 0 0,38-8-96 0 0,-1 1 0 0 0,1 1 0 0 0,0 0 1 0 0,1 1-1 0 0,0 1 0 0 0,-23 17 1 0 0,-7 4 228 0 0,30-22-206 0 0,0 0 1 0 0,0 1 0 0 0,1 0-1 0 0,0 1 1 0 0,1 1 0 0 0,0-1-1 0 0,0 2 1 0 0,1-1-1 0 0,0 1 1 0 0,1 1 0 0 0,0 0-1 0 0,1 0 1 0 0,0 0 0 0 0,1 1-1 0 0,-5 15 1 0 0,-6 27-93 0 0,3 1 0 0 0,-11 93 1 0 0,4 119-12 0 0,16-191 93 0 0,4-53 2 0 0,0 0-1 0 0,5 37 1 0 0,-2-50 106 0 0,0 0 1 0 0,1 1-1 0 0,0-1 1 0 0,0 0-1 0 0,2 0 0 0 0,-1-1 1 0 0,9 15-1 0 0,-4-9 101 0 0,7 9-62 0 0,-1 0 1 0 0,-1 1-1 0 0,-2 1 0 0 0,18 55 1 0 0,-7-16 6 0 0,-18-55-45 0 0,0 1 0 0 0,-1 0 0 0 0,0 1 0 0 0,-1-1 0 0 0,0 1 0 0 0,-1-1 0 0 0,1 16-1 0 0,-3-14-23 0 0,-1-9 3 0 0,1 1 1 0 0,0 0-1 0 0,0-1 0 0 0,0 1 1 0 0,1 0-1 0 0,0-1 0 0 0,1 7 0 0 0,2-9 64 0 0,0 1-1 0 0,0-1 1 0 0,0 0-1 0 0,1 0 0 0 0,7 4 1 0 0,-6-3-52 0 0,32 22-48 0 0,-31-19 72 0 0,0-1 0 0 0,1-1 0 0 0,0 0 0 0 0,0 0 0 0 0,1 0 0 0 0,-1-1 0 0 0,1 0 0 0 0,0-1 1 0 0,0 0-1 0 0,0 0 0 0 0,13 1 0 0 0,-20-3-5 0 0,131 4 624 0 0,-120-5-591 0 0,-1-1-1 0 0,1-1 1 0 0,-1 0 0 0 0,1 0 0 0 0,-1-1 0 0 0,0-1 0 0 0,0 0-1 0 0,15-8 1 0 0,-25 12-62 0 0,38-20 254 0 0,-10 13-3241 0 0,-13 1-1280 0 0,8-14-2851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48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3588 0 0,'0'0'5580'0'0,"3"-11"-5325"0"0,10-32-376 0 0,-12 42 105 0 0,-1-1 0 0 0,1 1 0 0 0,0 0 0 0 0,0 0 0 0 0,0 0 0 0 0,0 0 0 0 0,0 0 0 0 0,0 0 0 0 0,1 0 0 0 0,-1 0 0 0 0,0 1-1 0 0,0-1 1 0 0,1 0 0 0 0,-1 1 0 0 0,0-1 0 0 0,1 1 0 0 0,-1 0 0 0 0,1-1 0 0 0,-1 1 0 0 0,0 0 0 0 0,1 0 0 0 0,-1 0 0 0 0,1-1 0 0 0,-1 2 0 0 0,1-1 0 0 0,-1 0 0 0 0,2 0-1 0 0,6 1 18 0 0,318 3-1097 0 0,-248 0-1008 0 0,-33-1 255 0 0,-13 0-275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4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1409 1 6037 0 0,'0'0'6457'0'0,"-19"19"-6589"0"0,-192 207 1477 0 0,-436 436 191 0 0,390-411-1309 0 0,146-146-156 0 0,-43 44-1575 0 0,145-137 110 0 0,9-11 1262 0 0,0-1 88 0 0,0 0 0 0 0,0 0 0 0 0,0 0 0 0 0,0 0 0 0 0,0 0 0 0 0,0 0 0 0 0,0 0 0 0 0,0 1 0 0 0,33-15-5298 0 0,8-15 1157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48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0 312 0 0,'0'0'5060'0'0,"125"11"-4879"0"0,-69-11-181 0 0,-13 0-885 0 0,32-3-1971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9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1 288 0 0,'0'0'13111'0'0,"4"2"-12894"0"0,0 0-353 0 0,4 5 1037 0 0,-20 1 345 0 0,-12-2-1071 0 0,24-6-385 0 0,13-1-289 0 0,-13 1 497 0 0,4-1-9 0 0,-1 0 0 0 0,1 1 0 0 0,0-1 0 0 0,0 1-1 0 0,-1 0 1 0 0,1 0 0 0 0,0 0 0 0 0,0 1 0 0 0,-1 0-1 0 0,1-1 1 0 0,0 1 0 0 0,-1 0 0 0 0,1 1-1 0 0,-1-1 1 0 0,7 4 0 0 0,-10-5 22 0 0,0 1 0 0 0,-1-1 1 0 0,1 1-1 0 0,0-1 0 0 0,0 0 0 0 0,0 1 0 0 0,0-1 1 0 0,0 1-1 0 0,0-1 0 0 0,-1 1 0 0 0,1-1 0 0 0,0 0 1 0 0,0 1-1 0 0,0-1 0 0 0,-1 1 0 0 0,1-1 0 0 0,0 0 1 0 0,-1 1-1 0 0,1-1 0 0 0,0 0 0 0 0,-1 0 0 0 0,1 1 0 0 0,-1-1 1 0 0,1 0-1 0 0,0 0 0 0 0,-1 1 0 0 0,1-1 0 0 0,-1 0 1 0 0,0 0-1 0 0,-12 8 345 0 0,12-8-336 0 0,-10 6 88 0 0,0-2 1 0 0,0 1-1 0 0,-1-1 0 0 0,1-1 0 0 0,-1 0 0 0 0,0-1 1 0 0,0 0-1 0 0,-18 0 0 0 0,28-4-431 0 0,7-2 130 0 0,6-3-132 0 0,3 1 178 0 0,-1 0 0 0 0,1 1-1 0 0,1 1 1 0 0,-1 0 0 0 0,0 1-1 0 0,1 1 1 0 0,0 0 0 0 0,25 1-1 0 0,-36 1 171 0 0,1 0-1 0 0,0 1 0 0 0,0 0 0 0 0,-1 0 1 0 0,1 0-1 0 0,-1 1 0 0 0,1-1 1 0 0,-1 1-1 0 0,0 0 0 0 0,1 0 1 0 0,-1 1-1 0 0,0-1 0 0 0,0 1 1 0 0,-1 0-1 0 0,1 0 0 0 0,-1 0 1 0 0,1 1-1 0 0,-1-1 0 0 0,0 1 1 0 0,0 0-1 0 0,0-1 0 0 0,-1 1 1 0 0,0 1-1 0 0,1-1 0 0 0,-1 0 0 0 0,-1 0 1 0 0,1 1-1 0 0,-1-1 0 0 0,1 1 1 0 0,-1 0-1 0 0,0 5 0 0 0,1-1 41 0 0,-1 0-1 0 0,-1 0 0 0 0,1-1 0 0 0,-1 1 0 0 0,-1 0 0 0 0,0 0 1 0 0,0 0-1 0 0,-1 0 0 0 0,0-1 0 0 0,0 1 0 0 0,-7 15 0 0 0,3-12 29 0 0,-1 0 1 0 0,0 0-1 0 0,0-1 0 0 0,-1 0 0 0 0,-1 0 0 0 0,-19 18 0 0 0,0-5-927 0 0,-1-1-1 0 0,-2-1 1 0 0,0-2-1 0 0,-55 27 0 0 0,44-27-3566 0 0,-3-2-2636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3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15 4036 0 0,'0'0'5818'0'0,"0"-3"-5254"0"0,-4-8-75 0 0,0 13 258 0 0,-2 28 20 0 0,6-27-818 0 0,-108 489 2319 0 0,24-130-2171 0 0,69-296-140 0 0,-6 38 73 0 0,15-36-2787 0 0,9-69 2097 0 0,-1 0 1 0 0,1 0-1 0 0,-1 0 0 0 0,0-1 1 0 0,1 1-1 0 0,-1-1 0 0 0,0 0 1 0 0,0 1-1 0 0,3-4 0 0 0,17-26-1648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3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68 5825 0 0,'0'0'5407'0'0,"3"-14"-5105"0"0,9-40 458 0 0,-26 358 761 0 0,-13 32-1356 0 0,-4 44-2034 0 0,31-380 1861 0 0,-4 16-1925 0 0,3-16 1808 0 0,1 0 1 0 0,0 0-1 0 0,-1 1 0 0 0,1-1 1 0 0,-1 0-1 0 0,1 0 0 0 0,0 0 1 0 0,-1 1-1 0 0,1-1 0 0 0,-1 0 1 0 0,1 0-1 0 0,-1 0 0 0 0,1 0 1 0 0,0 0-1 0 0,-1 0 0 0 0,1 0 1 0 0,-1 0-1 0 0,1 0 1 0 0,-1 0-1 0 0,1 0 0 0 0,-1 0 1 0 0,1 0-1 0 0,0-1 0 0 0,-1 1 1 0 0,1 0-1 0 0,-1 0 0 0 0,1 0 1 0 0,0-1-1 0 0,-1 1 0 0 0,1 0 1 0 0,-1 0-1 0 0,1-1 0 0 0,0 1 1 0 0,0 0-1 0 0,-1-1 0 0 0,1 1 1 0 0,-1-1-1 0 0,-14-11-3600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4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3160 0 0,'0'0'9093'0'0,"116"-17"-11321"0"0,-79 17 2228 0 0,9 0 52 0 0,2 0-40 0 0,0 0-12 0 0,3 0-464 0 0,-2 0-884 0 0,-11 0-732 0 0,19-2-1033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4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 3724 0 0,'0'0'8816'0'0,"-7"18"-8911"0"0,0-1 175 0 0,-7 16 172 0 0,-18 67 0 0 0,-69 379 130 0 0,52-158-4989 0 0,48-314 4034 0 0,1-1-52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5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93 170 4304 0 0,'0'0'5932'0'0,"13"-14"-5710"0"0,45-42-60 0 0,-54 52-157 0 0,0 1 1 0 0,0 0 0 0 0,0-1 0 0 0,1 1 0 0 0,-1 1-1 0 0,1-1 1 0 0,0 1 0 0 0,0 0 0 0 0,0 0 0 0 0,0 0-1 0 0,0 1 1 0 0,11-2 0 0 0,4-2-11 0 0,-16 4-10 0 0,45-14-211 0 0,1 2 0 0 0,0 2 0 0 0,1 2-1 0 0,61-2 1 0 0,-111 11 73 0 0,1 0-1 0 0,0 0 1 0 0,-1 0-1 0 0,1 0 1 0 0,-1 0 0 0 0,1 0-1 0 0,-1 0 1 0 0,1 0-1 0 0,-1 1 1 0 0,1-1-1 0 0,-1 0 1 0 0,1 1 0 0 0,-1 0-1 0 0,1-1 1 0 0,-1 1-1 0 0,1 0 1 0 0,-1 0-1 0 0,0-1 1 0 0,0 1 0 0 0,1 0-1 0 0,-1 1 1 0 0,0-1-1 0 0,0 0 1 0 0,0 0-1 0 0,0 0 1 0 0,0 1 0 0 0,0-1-1 0 0,-1 0 1 0 0,1 1-1 0 0,0-1 1 0 0,-1 0-1 0 0,1 1 1 0 0,-1-1 0 0 0,1 1-1 0 0,-1 0 1 0 0,0-1-1 0 0,1 1 1 0 0,-1-1-1 0 0,0 4 1 0 0,-4 11-1942 0 0</inkml:trace>
  <inkml:trace contextRef="#ctx0" brushRef="#br0" timeOffset="1">0 623 1016 0 0,'0'0'8749'0'0,"102"-18"-9225"0"0,-75 14 344 0 0,0-1 124 0 0,2 0-148 0 0,-1 0-232 0 0,4 1-480 0 0,0-3-524 0 0,-8 3-809 0 0,11-6-851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5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7233 0 0,'0'0'6361'0'0,"10"-4"-6116"0"0,43-13 18 0 0,73-12 0 0 0,-123 28-273 0 0,17-3-879 0 0,1 0 0 0 0,34 0 0 0 0,-54 4 641 0 0,-1 1-1 0 0,1 0 0 0 0,0-1 0 0 0,-1 1 0 0 0,1 0 1 0 0,-1-1-1 0 0,1 1 0 0 0,-1 0 0 0 0,1 0 0 0 0,-1 0 0 0 0,0-1 1 0 0,1 1-1 0 0,-1 0 0 0 0,0 0 0 0 0,0 0 0 0 0,0 0 1 0 0,1 0-1 0 0,-1 0 0 0 0,0 0 0 0 0,0-1 0 0 0,0 1 0 0 0,0 0 1 0 0,-1 0-1 0 0,1 0 0 0 0,0 0 0 0 0,0 0 0 0 0,0 0 1 0 0,-1 0-1 0 0,1-1 0 0 0,-1 1 0 0 0,0 1 0 0 0,-9 9-2621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6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7585 0 0,'0'0'5458'0'0,"15"-3"-5106"0"0,285-39 770 0 0,-278 40-1197 0 0,-15 1-193 0 0,0 0 1 0 0,0 1 0 0 0,-1 0 0 0 0,1 0 0 0 0,0 0-1 0 0,0 1 1 0 0,-1-1 0 0 0,1 2 0 0 0,7 1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5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13 5685 0 0,'0'0'4233'0'0,"-3"-2"-4129"0"0,-8-6-124 0 0,8 6-34 0 0,0 14-238 0 0,-172 500 3105 0 0,73-116-2161 0 0,82-305-574 0 0,37-141-9887 0 0,0 16 6703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5.0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7113 0 0,'0'0'4032'0'0,"18"13"-3402"0"0,-8-6-572 0 0,13 10 99 0 0,-1 0 1 0 0,-1 1-1 0 0,0 2 0 0 0,24 29 1 0 0,31 50 94 0 0,-4 4 1 0 0,76 145-1 0 0,76 245-196 0 0,-211-460-114 0 0,7 21-1077 0 0,36 65-1 0 0,-48-103 643 0 0,1-1 0 0 0,1-1 0 0 0,0 0 0 0 0,1 0-1 0 0,1-1 1 0 0,0-1 0 0 0,0 0 0 0 0,23 16 0 0 0,-30-24 23 0 0,0 0-1 0 0,0-1 1 0 0,1 0 0 0 0,0 0 0 0 0,12 4-1 0 0,50 5-3373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6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1172 0 0,'0'0'9032'0'0,"1"3"-10207"0"0,116 279 3328 0 0,-41-108-1866 0 0,-64-145-248 0 0,61 140 314 0 0,-57-139-356 0 0,0 0 0 0 0,2-2-1 0 0,31 39 1 0 0,-34-55-679 0 0,-8-9-711 0 0,-9-21-4904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6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3180 0 0,'0'0'7571'0'0,"7"-2"-8900"0"0,44-12 1212 0 0,94-14 0 0 0,-3 1-5005 0 0,-114 20 2504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7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14 640 0 0,'0'0'11344'0'0,"-2"-14"-8529"0"0,-6 20-2871 0 0,0 1 0 0 0,0-1 1 0 0,1 1-1 0 0,-1 1 0 0 0,2-1 0 0 0,-1 1 1 0 0,1 1-1 0 0,-5 9 0 0 0,-7 6 60 0 0,-11 14 2 0 0,2 1 0 0 0,1 2 0 0 0,-23 49-1 0 0,40-70 10 0 0,1 1 0 0 0,0 0-1 0 0,1 0 1 0 0,2 1 0 0 0,0 0 0 0 0,1 0-1 0 0,1 0 1 0 0,1 45 0 0 0,2-59-22 0 0,1 0 1 0 0,0 0-1 0 0,1 0 1 0 0,0 0 0 0 0,0 0-1 0 0,1-1 1 0 0,0 1-1 0 0,0-1 1 0 0,1 1 0 0 0,0-1-1 0 0,9 12 1 0 0,-5-9 21 0 0,0-1 0 0 0,1 0 1 0 0,0 0-1 0 0,0-1 0 0 0,1 0 1 0 0,0-1-1 0 0,13 7 0 0 0,-3-3 68 0 0,1-1 1 0 0,0-1-1 0 0,1-1 0 0 0,-1-1 0 0 0,2-1 1 0 0,-1-1-1 0 0,46 5 0 0 0,-45-8 6 0 0,-9 0-28 0 0,1-1 0 0 0,-1 0 0 0 0,1-1 0 0 0,-1-1 0 0 0,0 0-1 0 0,19-4 1 0 0,-30 2-300 0 0,0 1 0 0 0,0-1-1 0 0,-1 0 1 0 0,1 0-1 0 0,-1 0 1 0 0,0 0 0 0 0,0 0-1 0 0,0 0 1 0 0,0-1-1 0 0,2-4 1097 0 0,18-23-11377 0 0,-44 63 6894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8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10517 0 0,'0'0'5485'0'0,"2"15"-6482"0"0,-7 673 1609 0 0,5-686-638 0 0,2 32 217 0 0,-2-32-312 0 0,1 0 0 0 0,-1 0 0 0 0,0 0 0 0 0,1-1 0 0 0,-1 1 0 0 0,1 0 0 0 0,-1-1 1 0 0,1 1-1 0 0,0 0 0 0 0,0-1 0 0 0,0 1 0 0 0,0-1 0 0 0,0 1 0 0 0,0-1 0 0 0,0 0 0 0 0,2 2 1 0 0,-2-3-92 0 0,0 0 0 0 0,0 0 0 0 0,0 0 0 0 0,0 0-1 0 0,0-1 1 0 0,-1 1 0 0 0,1 0 0 0 0,0-1 0 0 0,0 1 0 0 0,0 0 0 0 0,0-1 0 0 0,0 1 0 0 0,-1-1 0 0 0,1 1 0 0 0,0-1 0 0 0,0 1 0 0 0,-1-1 0 0 0,1 0 0 0 0,0 1 0 0 0,-1-1 0 0 0,1 0 0 0 0,-1 0 0 0 0,1 1 0 0 0,-1-1 0 0 0,1 0 0 0 0,-1 0 0 0 0,0 0 0 0 0,1 0 0 0 0,-1-1 0 0 0,11-22-2650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08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173 259 6169 0 0,'0'0'6554'0'0,"-4"-16"-6398"0"0,-1-4-61 0 0,2 10-30 0 0,0 0 0 0 0,1 0 0 0 0,1 1 0 0 0,-1-1 0 0 0,1 0 0 0 0,1-11 0 0 0,0 16-68 0 0,1 1 1 0 0,-1 0-1 0 0,1 0 1 0 0,0 0-1 0 0,0 0 1 0 0,0 0-1 0 0,0 0 1 0 0,1 1-1 0 0,-1-1 1 0 0,1 0-1 0 0,0 1 1 0 0,0-1-1 0 0,0 1 1 0 0,5-5-1 0 0,-1 2-33 0 0,-1 0-1 0 0,1 1 0 0 0,0 0 1 0 0,1 0-1 0 0,-1 1 0 0 0,1 0 0 0 0,8-4 1 0 0,1 1-14 0 0,0 0 0 0 0,0 2 0 0 0,1 0 0 0 0,-1 1 0 0 0,1 0 0 0 0,24-1 0 0 0,-32 5 0 0 0,-1-1 0 0 0,1 1 0 0 0,0 0 0 0 0,0 1 0 0 0,-1 0 0 0 0,1 1 0 0 0,-1 0 0 0 0,1 0 0 0 0,-1 0 0 0 0,13 7 0 0 0,-16-7 44 0 0,-1 1 0 0 0,0 0 0 0 0,0 0 0 0 0,0 0 1 0 0,-1 1-1 0 0,1-1 0 0 0,-1 1 0 0 0,0 0 0 0 0,0 0 1 0 0,0 0-1 0 0,0 0 0 0 0,-1 0 0 0 0,0 1 0 0 0,0-1 1 0 0,0 1-1 0 0,0 0 0 0 0,-1-1 0 0 0,1 1 0 0 0,-1 0 1 0 0,0 5-1 0 0,1 8 75 0 0,-1-1 1 0 0,-1 1 0 0 0,-1-1 0 0 0,0 1-1 0 0,-2-1 1 0 0,0 1 0 0 0,0-1 0 0 0,-2 0-1 0 0,0 0 1 0 0,-1-1 0 0 0,-12 24-1 0 0,2-8 80 0 0,-1-1 0 0 0,-2-1 0 0 0,-1-1 0 0 0,-41 46 0 0 0,51-63-24 0 0,0-1 1 0 0,-1 0-1 0 0,0 0 0 0 0,-1-2 0 0 0,0 1 0 0 0,-1-1 0 0 0,0-1 0 0 0,0 0 1 0 0,-21 8-1 0 0,34-17-99 0 0,0 1 1 0 0,-1 0 0 0 0,1-1 0 0 0,0 1 0 0 0,-1-1-1 0 0,1 0 1 0 0,0 1 0 0 0,0-1 0 0 0,-1 1 0 0 0,1-1-1 0 0,0 1 1 0 0,0-1 0 0 0,0 0 0 0 0,0 1 0 0 0,0-1-1 0 0,0 1 1 0 0,0-1 0 0 0,0 0 0 0 0,0 1-1 0 0,0-1 1 0 0,0 1 0 0 0,0-1 0 0 0,0 1 0 0 0,0-1-1 0 0,1 0 1 0 0,-1 1 0 0 0,0-1 0 0 0,0 1 0 0 0,1-1-1 0 0,0 0 1 0 0,7-24-633 0 0,-1 12 452 0 0,1 1 0 0 0,1-1 0 0 0,0 2 0 0 0,0-1 0 0 0,1 1 0 0 0,1 1 0 0 0,0-1 0 0 0,0 2 0 0 0,1 0 0 0 0,15-10 0 0 0,-19 14 94 0 0,0 1 1 0 0,0 0-1 0 0,1 0 1 0 0,0 0-1 0 0,-1 1 0 0 0,1 0 1 0 0,0 1-1 0 0,0 0 0 0 0,1 0 1 0 0,-1 1-1 0 0,0 1 1 0 0,0-1-1 0 0,1 1 0 0 0,-1 1 1 0 0,0 0-1 0 0,0 0 0 0 0,15 4 1 0 0,-19-3 44 0 0,0 0 0 0 0,-1 0-1 0 0,1 0 1 0 0,0 1 0 0 0,0-1 0 0 0,-1 1 0 0 0,0 1 0 0 0,0-1 0 0 0,0 0 0 0 0,0 1 0 0 0,0 0 0 0 0,0 0-1 0 0,-1 0 1 0 0,0 1 0 0 0,0-1 0 0 0,0 1 0 0 0,-1-1 0 0 0,1 1 0 0 0,-1 0 0 0 0,0 0 0 0 0,0 0 0 0 0,-1 0-1 0 0,0 0 1 0 0,0 1 0 0 0,0-1 0 0 0,0 8 0 0 0,0-2 58 0 0,-1-1 0 0 0,-1 0 0 0 0,0 1 0 0 0,0-1 0 0 0,-1 0 0 0 0,0 0 0 0 0,-1 0 0 0 0,0 0 0 0 0,0 0 0 0 0,-1-1 0 0 0,-1 1 0 0 0,-10 15-1 0 0,-3 0 102 0 0,-1-2 0 0 0,-1-1 0 0 0,-1 0 0 0 0,0-1-1 0 0,-2-1 1 0 0,-47 30 0 0 0,34-27 284 0 0,-2-2 1 0 0,0-2 0 0 0,-1-1-1 0 0,-52 16 1 0 0,77-29-263 0 0,0-1-1 0 0,-1-1 1 0 0,1 0 0 0 0,-1-1-1 0 0,0-1 1 0 0,-25 0 0 0 0,39-1-210 0 0,0 0 0 0 0,0-1 0 0 0,1 1 0 0 0,-1 0 0 0 0,0-1 0 0 0,0 1 0 0 0,1-1 0 0 0,-1 1 0 0 0,0-1 0 0 0,0 1 0 0 0,1-1 1 0 0,-1 1-1 0 0,1-1 0 0 0,-1 0 0 0 0,1 0 0 0 0,-1 1 0 0 0,1-1 0 0 0,-1 0 0 0 0,1 0 0 0 0,-1 1 0 0 0,1-1 0 0 0,0 0 1 0 0,0 0-1 0 0,-1 0 0 0 0,1 1 0 0 0,0-1 0 0 0,0 0 0 0 0,0 0 0 0 0,0 0 0 0 0,0 0 0 0 0,0 0 0 0 0,0 0 0 0 0,0-1 0 0 0,1-1-425 0 0,-1 0-1 0 0,0 0 1 0 0,1 0-1 0 0,-1 0 0 0 0,1 0 1 0 0,0 0-1 0 0,0 0 1 0 0,0 0-1 0 0,1 0 1 0 0,1-2-1 0 0,18-24-4557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8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1 207 7493 0 0,'0'0'1932'0'0,"58"-93"-2828"0"0,-21 64-120 0 0,8 2 16 0 0,1 2-105 0 0,-10 8-931 0 0,11 1-1196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9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10601 0 0,'0'0'2400'0'0,"119"-71"-3936"0"0,-71 59 1340 0 0,6-3 32 0 0,2 6-84 0 0,1 3-576 0 0,0-1-952 0 0,-15 4-1173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31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25 64 0 0,'0'0'3620'0'0,"-2"-4"-3306"0"0,1 0-250 0 0,1 2-49 0 0,-12-12 6387 0 0,4 31-4102 0 0,-1 14-2205 0 0,-97 631 866 0 0,92-555-535 0 0,8-68-362 0 0,2-20 194 0 0,-1 35 330 0 0,5-81-10373 0 0,0 17 5515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3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0 364 0 0,'0'0'7608'0'0,"6"1"-6796"0"0,7 1-707 0 0,-1 1-1 0 0,1 1 0 0 0,-1 0 1 0 0,1 0-1 0 0,-1 1 1 0 0,0 1-1 0 0,-1 0 1 0 0,1 1-1 0 0,-1 0 1 0 0,-1 0-1 0 0,1 1 0 0 0,-1 1 1 0 0,16 17-1 0 0,-6-7-89 0 0,-15-15 27 0 0,-1-1-1 0 0,0 1 1 0 0,0 0 0 0 0,0 0-1 0 0,0 0 1 0 0,-1 1 0 0 0,0-1-1 0 0,0 1 1 0 0,4 7 0 0 0,-6-9-96 0 0,1 0 0 0 0,-1 0 0 0 0,1-1 0 0 0,0 1 0 0 0,0-1 0 0 0,0 1 0 0 0,0-1 0 0 0,1 1 0 0 0,-1-1 0 0 0,1 0 0 0 0,4 3 0 0 0,-5-4-236 0 0,-1 0-1 0 0,1 0 1 0 0,-1 0-1 0 0,1 0 0 0 0,-1-1 1 0 0,1 1-1 0 0,0 0 1 0 0,-1-1-1 0 0,1 1 1 0 0,0-1-1 0 0,-1 0 1 0 0,1 1-1 0 0,0-1 1 0 0,-1 0-1 0 0,1 0 1 0 0,0 0-1 0 0,0 0 1 0 0,-1-1-1 0 0,1 1 0 0 0,0 0 1 0 0,-1-1-1 0 0,1 1 1 0 0,0-1-1 0 0,-1 1 1 0 0,2-2-1 0 0,-1-1-868 0 0,-11-3 266 0 0,-51-11 469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32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0 2284 0 0,'0'0'5353'0'0,"-4"22"-4417"0"0,-147 228 2084 0 0,128-213-2674 0 0,13-12-66 0 0,4-11 986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5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1129 147 2844 0 0,'0'0'2701'0'0,"4"-14"-226"0"0,12-44-221 0 0,-15 55-2038 0 0,0 0-1 0 0,-1 0 1 0 0,1-1 0 0 0,-1 1-1 0 0,0 0 1 0 0,0 0-1 0 0,0 0 1 0 0,0 0 0 0 0,-1 0-1 0 0,1 0 1 0 0,-1 0-1 0 0,-1-5 1 0 0,1 6-144 0 0,0 0 0 0 0,0 1 0 0 0,0-1-1 0 0,0 1 1 0 0,0-1 0 0 0,0 1 0 0 0,-1 0 0 0 0,1-1 0 0 0,0 1 0 0 0,-1 0 0 0 0,1 0 0 0 0,-1 0-1 0 0,1 0 1 0 0,-1 0 0 0 0,0 0 0 0 0,-2 0 0 0 0,-4-1-42 0 0,0 0-1 0 0,-1 1 1 0 0,1 0 0 0 0,-1 0-1 0 0,1 1 1 0 0,-1 0-1 0 0,-9 2 1 0 0,9-2-12 0 0,-40 4 5 0 0,2 3 1 0 0,-1 1-1 0 0,1 2 1 0 0,0 3-1 0 0,1 1 1 0 0,-46 23-1 0 0,42-15 73 0 0,1 3 0 0 0,2 2 0 0 0,0 2-1 0 0,2 2 1 0 0,-49 44 0 0 0,75-57-106 0 0,0 1 0 0 0,1 0 0 0 0,1 2 0 0 0,0 0 0 0 0,2 1 0 0 0,-14 27 0 0 0,20-33-6 0 0,1 1-1 0 0,1 0 0 0 0,1 0 0 0 0,0 1 0 0 0,2 0 0 0 0,0 0 0 0 0,0 0 0 0 0,2 0 1 0 0,-1 28-1 0 0,3-41 21 0 0,1 0-1 0 0,-1 0 1 0 0,1-1 0 0 0,-1 1 0 0 0,1 0 0 0 0,1-1 0 0 0,-1 1-1 0 0,1-1 1 0 0,-1 1 0 0 0,1-1 0 0 0,1 0 0 0 0,-1 1 0 0 0,1-1-1 0 0,-1 0 1 0 0,1-1 0 0 0,0 1 0 0 0,4 3 0 0 0,-1-2 37 0 0,-1-1 1 0 0,1 0-1 0 0,0 0 1 0 0,0-1-1 0 0,1 0 1 0 0,-1 0-1 0 0,1 0 1 0 0,-1-1-1 0 0,1 0 1 0 0,11 2-1 0 0,7-1 120 0 0,-1-1-1 0 0,1-1 0 0 0,0-1 0 0 0,0-1 0 0 0,42-8 1 0 0,-6-3 101 0 0,0-3 0 0 0,0-3 1 0 0,-2-3-1 0 0,110-53 1 0 0,-144 61-165 0 0,-2-2 0 0 0,0 0 0 0 0,0-1 0 0 0,25-23 0 0 0,-37 28-65 0 0,0 0 0 0 0,-1 0 0 0 0,0-1 0 0 0,0 0 0 0 0,-2 0 0 0 0,1-1 0 0 0,-2-1 0 0 0,11-23 0 0 0,-16 34-36 0 0,-1 0 0 0 0,0 0 0 0 0,1 0-1 0 0,-2-1 1 0 0,1 1 0 0 0,0 0 0 0 0,-1-1 0 0 0,1 1 0 0 0,-1 0 0 0 0,0-1-1 0 0,0 1 1 0 0,0 0 0 0 0,-1-1 0 0 0,1 1 0 0 0,-1 0 0 0 0,1-1 0 0 0,-1 1-1 0 0,0 0 1 0 0,-1 0 0 0 0,1 0 0 0 0,-1 0 0 0 0,-1-4 0 0 0,-2 2-81 0 0,0 1 0 0 0,0 0 0 0 0,0 0 0 0 0,-1 1 0 0 0,1-1 0 0 0,-1 1-1 0 0,1 0 1 0 0,-1 1 0 0 0,0-1 0 0 0,-1 1 0 0 0,-9-2 0 0 0,-24-6-547 0 0,0 1 1 0 0,-67-5-1 0 0,-84 7-945 0 0,140 7 1084 0 0,-422 2-6806 0 0,362-1 2612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38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 0 0,'0'0'28'0'0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39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4 269 52 0 0,'6'9'11968'0'0,"8"-22"-11855"0"0,-1 0-1 0 0,-1 0 1 0 0,0-1-1 0 0,-1-1 1 0 0,11-18-1 0 0,-21 31-96 0 0,12-19 85 0 0,-1-1-1 0 0,-1 0 1 0 0,-1-1-1 0 0,-1 0 0 0 0,10-37 1 0 0,-19 57-100 0 0,-3 42-2049 0 0,-10 24 3671 0 0,8-41-1164 0 0,-117 495 309 0 0,97-396-480 0 0,25-120-356 0 0,0-1 0 0 0,0 0 0 0 0,0 0 0 0 0,0 1 0 0 0,0-1 0 0 0,0 0 0 0 0,0 0 0 0 0,0 1 0 0 0,0-1 0 0 0,0 0 0 0 0,0 0 0 0 0,1 1 0 0 0,-1-1 0 0 0,0 0 0 0 0,0 0 0 0 0,0 0 0 0 0,0 0-1 0 0,1 1 1 0 0,-1-1 0 0 0,0 0 0 0 0,0 0 0 0 0,0 0 0 0 0,1 0 0 0 0,-1 0 0 0 0,0 1 0 0 0,0-1 0 0 0,0 0 0 0 0,1 0 0 0 0,-1 0 0 0 0,0 0 0 0 0,0 0 0 0 0,1 0 0 0 0,-1 0 0 0 0,0 0 0 0 0,0 0 0 0 0,1 0 0 0 0,-1 0 0 0 0,0 0-1 0 0,0 0 1 0 0,1 0 0 0 0,16-3-1368 0 0,2-2-1980 0 0,-63 16-3347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39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1136 0 0,'0'0'8351'0'0,"0"0"-8366"0"0,0 1 1 0 0,0-1-1 0 0,0 0 0 0 0,0 0 0 0 0,0 1 1 0 0,0-1-1 0 0,0 0 0 0 0,0 0 1 0 0,0 0-1 0 0,0 1 0 0 0,0-1 1 0 0,0 0-1 0 0,0 0 0 0 0,0 1 1 0 0,0-1-1 0 0,0 0 0 0 0,0 0 1 0 0,0 0-1 0 0,1 1 0 0 0,-1-1 1 0 0,0 0-1 0 0,0 0 0 0 0,0 0 1 0 0,0 0-1 0 0,0 1 0 0 0,1-1 1 0 0,-1 0-1 0 0,0 0 0 0 0,0 0 0 0 0,0 0 1 0 0,0 0-1 0 0,1 0 0 0 0,-1 0 1 0 0,0 1-1 0 0,0-1 0 0 0,0 0 1 0 0,1 0-1 0 0,-1 0 0 0 0,0 0 1 0 0,0 0-1 0 0,1 0 0 0 0,-1 0 1 0 0,0 0-1 0 0,0 0 0 0 0,0 0 1 0 0,1 0-1 0 0,-1 0 0 0 0,0 0 1 0 0,0 0-1 0 0,0 0 0 0 0,1 0 0 0 0,-1-1 1 0 0,14 1 137 0 0,1 0 1 0 0,-1-1 0 0 0,0-1 0 0 0,0-1-1 0 0,26-7 1 0 0,2 0 65 0 0,63-14 55 0 0,-49 10 267 0 0,1 3 0 0 0,0 2-1 0 0,70-3 1019 0 0,-134 12-51 0 0,-9 0-1468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2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26 744 0 0,'0'0'4232'0'0,"-3"-4"-3981"0"0,3 2-175 0 0,-1 0 0 0 0,1 1 0 0 0,-1-1 0 0 0,0 0 0 0 0,0 1 0 0 0,0-1 0 0 0,0 1 0 0 0,0-1 0 0 0,-5-5 2548 0 0,5 15 168 0 0,-1 14-3422 0 0,-101 545 2191 0 0,64-318-1222 0 0,15-72-50 0 0,-8 42 168 0 0,32-217-367 0 0,0 1 1 0 0,-1-1 0 0 0,1 1-1 0 0,-1-1 1 0 0,0 1 0 0 0,0-1-1 0 0,0 1 1 0 0,0-1 0 0 0,0 0-1 0 0,-2 3 1 0 0,-7-4 1775 0 0,-5-13-1284 0 0,-25-30-837 0 0,-60-86 0 0 0,89 115 241 0 0,9 10 20 0 0,0 1 0 0 0,0 0 0 0 0,0 0 0 0 0,0-1 0 0 0,0 1 0 0 0,1-1 0 0 0,-1 1 1 0 0,1-1-1 0 0,0 0 0 0 0,-1 0 0 0 0,0-4 0 0 0,9 20-3259 0 0,103 180 3468 0 0,-95-168-299 0 0,-13-22 91 0 0,6 10-46 0 0,0 0-1 0 0,15 16 1 0 0,-21-26 76 0 0,0-1 0 0 0,0 0 0 0 0,0 0 0 0 0,0 0 0 0 0,0 0-1 0 0,1 0 1 0 0,-1 0 0 0 0,1-1 0 0 0,-1 1 0 0 0,1-1 0 0 0,0 0 0 0 0,0 0 0 0 0,-1 0 0 0 0,1 0-1 0 0,0 0 1 0 0,0-1 0 0 0,0 1 0 0 0,0-1 0 0 0,4 1 0 0 0,-4-2 61 0 0,-1 0 1 0 0,0 0-1 0 0,1 0 1 0 0,-1-1-1 0 0,0 1 0 0 0,1 0 1 0 0,-1-1-1 0 0,0 1 1 0 0,0-1-1 0 0,0 0 0 0 0,0 0 1 0 0,3-4-1 0 0,23-31 444 0 0,-21 28-437 0 0,56-88-195 0 0,-38 56-1795 0 0,33-41 0 0 0,-45 70-769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2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95 148 2936 0 0,'0'0'8298'0'0,"2"-6"-8752"0"0,2-4 388 0 0,1 1-1 0 0,0 1 1 0 0,0-1-1 0 0,1 1 1 0 0,0 0-1 0 0,1 0 1 0 0,0 0-1 0 0,0 1 1 0 0,0 0-1 0 0,14-9 1 0 0,-9 7 71 0 0,22-17 66 0 0,-33 25-60 0 0,1 0-1 0 0,-1 0 1 0 0,1 0 0 0 0,-1 1 0 0 0,1-1-1 0 0,0 0 1 0 0,-1 1 0 0 0,1-1 0 0 0,0 1-1 0 0,0-1 1 0 0,-1 1 0 0 0,1 0 0 0 0,0 0-1 0 0,0 0 1 0 0,0 0 0 0 0,-1 0-1 0 0,1 0 1 0 0,2 1 0 0 0,-3 1 19 0 0,0 0 0 0 0,0 0 1 0 0,0 1-1 0 0,0-1 0 0 0,0 0 1 0 0,0 0-1 0 0,-1 1 0 0 0,1-1 0 0 0,-1 1 1 0 0,0-1-1 0 0,0 0 0 0 0,1 1 1 0 0,-2-1-1 0 0,1 4 0 0 0,0-1 119 0 0,0 19 46 0 0,-2-1-1 0 0,0 1 0 0 0,-2-1 0 0 0,0 0 1 0 0,-2 0-1 0 0,-14 40 0 0 0,-67 127 9 0 0,86-190-202 0 0,-25 52 151 0 0,-3-1 0 0 0,-53 71 1 0 0,82-122-162 0 0,0 0 0 0 0,-1 0 1 0 0,1 0-1 0 0,0 1 0 0 0,0-1 0 0 0,0 0 1 0 0,0 0-1 0 0,0 0 0 0 0,0 0 1 0 0,0 0-1 0 0,0 0 0 0 0,0 0 1 0 0,0 0-1 0 0,0 1 0 0 0,0-1 1 0 0,-1 0-1 0 0,1 0 0 0 0,0 0 1 0 0,0 0-1 0 0,0 0 0 0 0,0 0 1 0 0,0 1-1 0 0,0-1 0 0 0,0 0 1 0 0,0 0-1 0 0,0 0 0 0 0,0 0 1 0 0,0 0-1 0 0,0 0 0 0 0,0 1 1 0 0,1-1-1 0 0,-1 0 0 0 0,0 0 1 0 0,0 0-1 0 0,0 0 0 0 0,0 0 1 0 0,0 0-1 0 0,0 0 0 0 0,0 1 1 0 0,0-1-1 0 0,0 0 0 0 0,0 0 1 0 0,0 0-1 0 0,0 0 0 0 0,1 0 1 0 0,-1 0-1 0 0,0 0 0 0 0,0 0 1 0 0,0 0-1 0 0,0 0 0 0 0,0 0 1 0 0,0 0-1 0 0,0 0 0 0 0,1 0 1 0 0,-1 0-1 0 0,0 0 0 0 0,0 1 1 0 0,0-1-1 0 0,0 0 0 0 0,0 0 1 0 0,0 0-1 0 0,1-1 0 0 0,13 1-99 0 0,18-8 462 0 0,98-32-109 0 0,138-36 86 0 0,-267 76-411 0 0,-1 0 1 0 0,1 0-1 0 0,-1 0 1 0 0,0 0-1 0 0,1 0 1 0 0,-1 0-1 0 0,1 0 1 0 0,-1 0-1 0 0,0 0 1 0 0,1 0-1 0 0,-1 0 1 0 0,1-1-1 0 0,-1 1 1 0 0,0 0-1 0 0,1 0 1 0 0,-1 0-1 0 0,0-1 1 0 0,1 1-1 0 0,-1 0 1 0 0,0-1-1 0 0,1 1 0 0 0,-1 0 1 0 0,0 0-1 0 0,0-1 1 0 0,1 1-1 0 0,-1-1 1 0 0,0 1-1 0 0,0 0 1 0 0,0-1-1 0 0,0 1 1 0 0,1 0-1 0 0,-1-1 1 0 0,0 1-1 0 0,0-1 1 0 0,0 1-1 0 0,0-1 1 0 0,0 1-1 0 0,0 0 1 0 0,0-1-1 0 0,0 1 1 0 0,0-1-1 0 0,0 1 1 0 0,0 0-1 0 0,0-1 1 0 0,-1 1-1 0 0,1-1 0 0 0,0 1 1 0 0,0 0-1 0 0,0-1 1 0 0,0 1-1 0 0,-1-1 1 0 0,1 1-1 0 0,0 0 1 0 0,0-1-1 0 0,-1 1 1 0 0,1 0-1 0 0,0 0 1 0 0,-1-1-1 0 0,1 1 1 0 0,-1 0-1 0 0,-2-6-1476 0 0,-3-7-4077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4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454 1 1384 0 0,'0'0'11177'0'0,"-4"-1"-11354"0"0,4 1 136 0 0,-1 0-1 0 0,0 0 1 0 0,1 0 0 0 0,-1 0 0 0 0,0 0 0 0 0,0 1 0 0 0,1-1-1 0 0,-1 0 1 0 0,0 0 0 0 0,0 0 0 0 0,1 1 0 0 0,-1-1-1 0 0,1 0 1 0 0,-1 1 0 0 0,0-1 0 0 0,1 1 0 0 0,-1-1 0 0 0,1 1-1 0 0,-1-1 1 0 0,1 1 0 0 0,-1-1 0 0 0,1 1 0 0 0,-1-1-1 0 0,0 2 1 0 0,-13 25-320 0 0,-10 44 522 0 0,18-49-165 0 0,-200 747 742 0 0,192-717-480 0 0,-28 72 1 0 0,41-123-223 0 0,1-1 1 0 0,0 1-1 0 0,0-1 0 0 0,0 0 1 0 0,0 1-1 0 0,-1-1 0 0 0,1 1 0 0 0,0-1 1 0 0,-1 0-1 0 0,1 1 0 0 0,0-1 0 0 0,-1 0 1 0 0,1 1-1 0 0,0-1 0 0 0,-1 0 1 0 0,1 0-1 0 0,0 1 0 0 0,-1-1 0 0 0,1 0 1 0 0,-1 0-1 0 0,1 0 0 0 0,-1 1 1 0 0,1-1-1 0 0,0 0 0 0 0,-1 0 0 0 0,1 0 1 0 0,-1 0-1 0 0,1 0 0 0 0,-1 0 0 0 0,1 0 1 0 0,-1 0-1 0 0,1 0 0 0 0,-1 0 1 0 0,1 0-1 0 0,0 0 0 0 0,-1-1 0 0 0,1 1 1 0 0,-1 0-1 0 0,1 0 0 0 0,-1 0 1 0 0,1-1-1 0 0,0 1 0 0 0,-1 0 0 0 0,1 0 1 0 0,0-1-1 0 0,-1 1 0 0 0,1 0 0 0 0,0-1 1 0 0,-1 1-1 0 0,1 0 0 0 0,0-1 1 0 0,-1 1-1 0 0,1 0 0 0 0,0-1 0 0 0,0 0 1 0 0,-19-25 33 0 0,16 23-46 0 0,-9-18 30 0 0,1-1 0 0 0,1 0 0 0 0,-13-43 0 0 0,-3-5 228 0 0,22 63-440 0 0,4 10-1422 0 0,6 13-17 0 0,34 52 1514 0 0,-35-57 95 0 0,1 1 1 0 0,0-1 0 0 0,0 0 0 0 0,1-1 0 0 0,1 0 0 0 0,0 0 0 0 0,0 0-1 0 0,1-1 1 0 0,10 8 0 0 0,-17-16 63 0 0,0 1 0 0 0,0-1 0 0 0,0 0 0 0 0,0 0 0 0 0,0 0 0 0 0,1 0 0 0 0,-1-1 0 0 0,0 1 0 0 0,1-1 0 0 0,-1 1 0 0 0,0-1 0 0 0,1 0 0 0 0,-1 0 0 0 0,1 0 0 0 0,-1 0 0 0 0,0 0 0 0 0,1 0 0 0 0,-1-1 0 0 0,1 1 0 0 0,-1-1-1 0 0,0 0 1 0 0,0 0 0 0 0,1 1 0 0 0,-1-2 0 0 0,0 1 0 0 0,0 0 0 0 0,3-3 0 0 0,5-3 131 0 0,-2-1-1 0 0,1 0 0 0 0,-1-1 0 0 0,11-15 1 0 0,5-4-321 0 0,-7 7-144 0 0,17-17-777 0 0,-12 23-7366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55 143 3524 0 0,'0'0'6194'0'0,"12"-7"-7181"0"0,54-42 2581 0 0,-54 38-1442 0 0,1 1 0 0 0,-1 0 0 0 0,2 1 1 0 0,-1 0-1 0 0,1 1 0 0 0,0 1 0 0 0,1 0 0 0 0,24-7 0 0 0,-37 13-156 0 0,-1 1 0 0 0,0 0-1 0 0,1-1 1 0 0,-1 1-1 0 0,1 0 1 0 0,-1 0 0 0 0,0 0-1 0 0,1 0 1 0 0,-1 0-1 0 0,0 0 1 0 0,1 1-1 0 0,-1-1 1 0 0,0 0 0 0 0,1 1-1 0 0,-1-1 1 0 0,0 1-1 0 0,0-1 1 0 0,1 1 0 0 0,-1 0-1 0 0,0-1 1 0 0,0 1-1 0 0,0 0 1 0 0,0 0-1 0 0,0 0 1 0 0,2 2 0 0 0,-1-1 45 0 0,-1 1 0 0 0,0 0 0 0 0,0 0 0 0 0,1-1 0 0 0,-2 1 0 0 0,1 0 0 0 0,0 0 0 0 0,0 0 0 0 0,-1 0 0 0 0,0 0 1 0 0,0 5-1 0 0,0 3 94 0 0,0 0 1 0 0,-2 0 0 0 0,1 0 0 0 0,-2 0 0 0 0,-5 19 0 0 0,-2-3-11 0 0,-1-1 1 0 0,-1-1-1 0 0,-2 0 1 0 0,0 0-1 0 0,-2-1 1 0 0,0-1-1 0 0,-2-1 0 0 0,0 0 1 0 0,-1-2-1 0 0,-1 0 1 0 0,-30 23-1 0 0,67-53-320 0 0,0 1 0 0 0,0 0-1 0 0,1 2 1 0 0,0 0 0 0 0,1 1-1 0 0,0 1 1 0 0,0 0 0 0 0,0 2-1 0 0,31-2 1 0 0,-48 5 182 0 0,1 0 1 0 0,-1 0-1 0 0,0 0 1 0 0,1 1 0 0 0,-1-1-1 0 0,0 1 1 0 0,0-1-1 0 0,1 1 1 0 0,-1 0-1 0 0,0 0 1 0 0,0 0-1 0 0,0 0 1 0 0,0 0 0 0 0,0 1-1 0 0,0-1 1 0 0,0 1-1 0 0,-1-1 1 0 0,4 3-1 0 0,-3 0 18 0 0,0-1 0 0 0,1 1 1 0 0,-1-1-1 0 0,0 1 0 0 0,-1 0 0 0 0,1 0 0 0 0,-1 0 0 0 0,0 0 0 0 0,2 7 0 0 0,-2-1 57 0 0,0-1-1 0 0,0 0 1 0 0,-1 1 0 0 0,0-1-1 0 0,-1 1 1 0 0,0-1-1 0 0,0 0 1 0 0,-6 17 0 0 0,2-12 60 0 0,-1-1 1 0 0,0 1 0 0 0,-1-1 0 0 0,-1-1-1 0 0,0 1 1 0 0,-1-1 0 0 0,0 0 0 0 0,-1-1-1 0 0,0 0 1 0 0,-19 15 0 0 0,13-13 158 0 0,-1-1 0 0 0,-1-1 0 0 0,0-1 0 0 0,0 0 0 0 0,-1-1 0 0 0,0-1 0 0 0,-21 6 1 0 0,27-11-569 0 0,-31 10 431 0 0,14-10-4725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6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0 7525 0 0,'0'0'5946'0'0,"-5"18"-5977"0"0,-95 302 875 0 0,29-83-167 0 0,69-233-1178 0 0,6-13-326 0 0,14-28-2486 0 0,13-13-882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8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107 185 8009 0 0,'0'0'3735'0'0,"4"-15"-3854"0"0,13-50-72 0 0,-16 62 168 0 0,1-1 1 0 0,-1 1-1 0 0,1 0 0 0 0,0 0 1 0 0,-1-1-1 0 0,1 2 1 0 0,1-1-1 0 0,-1 0 0 0 0,0 0 1 0 0,1 1-1 0 0,-1-1 1 0 0,1 1-1 0 0,0 0 1 0 0,0-1-1 0 0,0 2 0 0 0,0-1 1 0 0,7-3-1 0 0,3-2-19 0 0,0-2 47 0 0,0 2 1 0 0,1 0-1 0 0,15-5 0 0 0,-23 9-27 0 0,0 1 0 0 0,1 0-1 0 0,-1 1 1 0 0,1-1 0 0 0,0 1-1 0 0,0 1 1 0 0,-1-1 0 0 0,1 1-1 0 0,8 1 1 0 0,-14 0 24 0 0,1-1 0 0 0,-1 1 0 0 0,0-1 1 0 0,1 1-1 0 0,-1 0 0 0 0,0 0 0 0 0,0 0 0 0 0,0 0 0 0 0,0 0 0 0 0,0 0 0 0 0,0 0 1 0 0,0 0-1 0 0,0 0 0 0 0,0 0 0 0 0,-1 0 0 0 0,1 1 0 0 0,0-1 0 0 0,-1 0 1 0 0,1 1-1 0 0,-1-1 0 0 0,1 0 0 0 0,-1 1 0 0 0,0-1 0 0 0,1 1 0 0 0,-1-1 1 0 0,0 0-1 0 0,0 1 0 0 0,0 2 0 0 0,0 3 112 0 0,0-1 0 0 0,0 1 0 0 0,-1 0 0 0 0,-2 12 0 0 0,-5 5-18 0 0,0-1 0 0 0,-2 0 0 0 0,-1 0 0 0 0,-1-1 0 0 0,-1 0 0 0 0,-1-1 1 0 0,-1 0-1 0 0,0-2 0 0 0,-2 1 0 0 0,-31 28 0 0 0,36-38 30 0 0,-1 0 0 0 0,0-1 0 0 0,-26 15 0 0 0,34-21-45 0 0,-1-1-1 0 0,0 1 1 0 0,0-1 0 0 0,0 0 0 0 0,0 0-1 0 0,-1-1 1 0 0,1 0 0 0 0,0 0-1 0 0,-1 0 1 0 0,1-1 0 0 0,-1 0 0 0 0,-7-1-1 0 0,13 1-63 0 0,0-1 0 0 0,1 1 0 0 0,-1 0-1 0 0,0-1 1 0 0,0 1 0 0 0,1-1 0 0 0,-1 1-1 0 0,0-1 1 0 0,1 1 0 0 0,-1-1 0 0 0,1 0-1 0 0,-1 1 1 0 0,0-1 0 0 0,1 0 0 0 0,0 1-1 0 0,-1-1 1 0 0,1 0 0 0 0,-1 0 0 0 0,1 1-1 0 0,0-1 1 0 0,-1 0 0 0 0,1 0 0 0 0,0 0-1 0 0,0 1 1 0 0,0-1 0 0 0,0 0 0 0 0,0-1-1 0 0,-1-28-76 0 0,1 25 65 0 0,2-11-44 0 0,0 0 0 0 0,1 1 1 0 0,0 0-1 0 0,1 0 1 0 0,1 0-1 0 0,0 0 1 0 0,10-18-1 0 0,-3 9-35 0 0,2 0 1 0 0,0 0-1 0 0,23-27 1 0 0,-31 45 20 0 0,-1 0 1 0 0,1 0-1 0 0,0 1 1 0 0,0 0-1 0 0,1 0 1 0 0,0 0-1 0 0,0 1 1 0 0,0 0-1 0 0,0 0 0 0 0,0 1 1 0 0,1 0-1 0 0,-1 0 1 0 0,1 1-1 0 0,0 0 1 0 0,0 0-1 0 0,0 1 1 0 0,15-1-1 0 0,-19 2 50 0 0,1 0 0 0 0,0 1 0 0 0,0-1 0 0 0,-1 1 0 0 0,1 0 1 0 0,-1 0-1 0 0,1 0 0 0 0,-1 1 0 0 0,1 0 0 0 0,-1 0 0 0 0,0 0 0 0 0,0 0 0 0 0,0 1 0 0 0,0-1 0 0 0,0 1 0 0 0,0 0 0 0 0,-1 0 0 0 0,1 1 1 0 0,-1-1-1 0 0,0 1 0 0 0,0-1 0 0 0,0 1 0 0 0,-1 0 0 0 0,1 0 0 0 0,-1 0 0 0 0,0 1 0 0 0,0-1 0 0 0,0 0 0 0 0,-1 1 0 0 0,0-1 0 0 0,1 6 1 0 0,1 8 77 0 0,-1 0 1 0 0,0 0-1 0 0,-1 0 0 0 0,-2 1 1 0 0,0-1-1 0 0,0 0 1 0 0,-2 0-1 0 0,0-1 1 0 0,-1 1-1 0 0,-1 0 1 0 0,-8 17-1 0 0,-2 3-1 0 0,-3 0-1 0 0,-1 0 1 0 0,-40 57-1 0 0,41-72 46 0 0,-22 24 0 0 0,-8 10 342 0 0,84-56-1409 0 0,51-7 1087 0 0,202-9-259 0 0,-117 16 810 0 0,-161-32-4669 0 0,1 13 453 0 0,10-15-2365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9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471 134 5625 0 0,'0'0'8237'0'0,"-17"-14"-8079"0"0,-58-44-137 0 0,67 52-24 0 0,-1 1 1 0 0,1 0-1 0 0,-1 0 0 0 0,0 1 0 0 0,0 0 0 0 0,-1 0 0 0 0,1 1 1 0 0,-1 0-1 0 0,-18-2 0 0 0,19 4 12 0 0,-1-1-1 0 0,1 0 1 0 0,0-1-1 0 0,-17-7 1 0 0,0 44 259 0 0,-9 13-69 0 0,3-5-140 0 0,-33 59-1 0 0,58-87-109 0 0,0 0 0 0 0,0 0 0 0 0,1 1 0 0 0,1 0 0 0 0,1 0 0 0 0,0 0 0 0 0,1 0 0 0 0,-3 30 0 0 0,6-42 35 0 0,0 1 0 0 0,1 0 0 0 0,-1 0-1 0 0,1 0 1 0 0,-1-1 0 0 0,1 1 0 0 0,0 0-1 0 0,1-1 1 0 0,-1 1 0 0 0,1-1 0 0 0,-1 1-1 0 0,1-1 1 0 0,0 0 0 0 0,0 0-1 0 0,1 0 1 0 0,-1 0 0 0 0,1 0 0 0 0,-1 0-1 0 0,1-1 1 0 0,0 1 0 0 0,0-1 0 0 0,0 1-1 0 0,6 2 1 0 0,7 3 24 0 0,0-1 0 0 0,0 0 0 0 0,1-1-1 0 0,18 4 1 0 0,22 8-47 0 0,-51-16 17 0 0,-1 1-1 0 0,0-1 1 0 0,0 1-1 0 0,0 0 1 0 0,0 0 0 0 0,-1 1-1 0 0,1-1 1 0 0,-1 1-1 0 0,0 0 1 0 0,0 0-1 0 0,0 1 1 0 0,-1-1-1 0 0,4 6 1 0 0,-5-7 55 0 0,-1 0 0 0 0,0 0 0 0 0,0 0 0 0 0,0 0 0 0 0,0 0 0 0 0,0 1 0 0 0,-1-1 0 0 0,1 0 0 0 0,-1 0 0 0 0,0 1 0 0 0,0-1 0 0 0,0 0 0 0 0,0 1 0 0 0,-1-1 0 0 0,0 0 0 0 0,1 0 0 0 0,-1 1 0 0 0,0-1 0 0 0,0 0 0 0 0,-1 0 0 0 0,1 0 0 0 0,-1 0 0 0 0,-3 4 0 0 0,-5 9 173 0 0,-2-1-1 0 0,0 0 0 0 0,-1-1 0 0 0,-1 0 1 0 0,0-1-1 0 0,-16 11 0 0 0,-99 62-217 0 0,126-84-16 0 0,-10 3-722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5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753 399 1788 0 0,'0'0'1298'0'0,"14"-12"88"0"0,-5 3-1143 0 0,5-2 293 0 0,0-2 1 0 0,-1 0-1 0 0,-1-1 1 0 0,0 0-1 0 0,0-1 1 0 0,14-24-1 0 0,-23 31-193 0 0,1-1 1 0 0,-1 1-1 0 0,-1-1 1 0 0,1 1-1 0 0,-2-1 0 0 0,1 0 1 0 0,-1 0-1 0 0,0 0 0 0 0,-1 1 1 0 0,0-1-1 0 0,0 0 1 0 0,-1 0-1 0 0,-4-17 0 0 0,3 19-200 0 0,0 2 0 0 0,0-1 0 0 0,0 0-1 0 0,-1 0 1 0 0,0 1 0 0 0,0 0 0 0 0,-1-1-1 0 0,1 1 1 0 0,-1 0 0 0 0,0 1 0 0 0,-1-1 0 0 0,1 1-1 0 0,-1 0 1 0 0,0 0 0 0 0,0 0 0 0 0,0 1-1 0 0,0-1 1 0 0,-1 1 0 0 0,1 0 0 0 0,-11-3-1 0 0,-2 1-134 0 0,0 1 0 0 0,-1 0 0 0 0,1 1 0 0 0,-1 1 0 0 0,0 1 0 0 0,1 1 0 0 0,-1 0 0 0 0,0 1 0 0 0,1 2 0 0 0,-1 0 0 0 0,-27 8 0 0 0,13-2-27 0 0,1 2-1 0 0,1 1 1 0 0,0 2-1 0 0,1 1 1 0 0,-46 30-1 0 0,48-24-2 0 0,0 0-1 0 0,1 2 0 0 0,1 1 1 0 0,1 2-1 0 0,2 0 1 0 0,0 1-1 0 0,-29 47 1 0 0,40-55-2 0 0,1 2 0 0 0,0-1-1 0 0,2 1 1 0 0,0 1 0 0 0,2 0 0 0 0,0 0 0 0 0,1 0 0 0 0,1 1 0 0 0,2 0 0 0 0,0 0 0 0 0,1 0 0 0 0,2 35 0 0 0,1-47 18 0 0,1-1 0 0 0,-1 1-1 0 0,2 0 1 0 0,0-1 0 0 0,0 0-1 0 0,1 1 1 0 0,0-1-1 0 0,1 0 1 0 0,0-1 0 0 0,0 1-1 0 0,1-1 1 0 0,0 0-1 0 0,1-1 1 0 0,14 15 0 0 0,-10-13 22 0 0,1 0 1 0 0,0-1-1 0 0,1-1 1 0 0,0 0 0 0 0,1 0-1 0 0,-1-1 1 0 0,1-1-1 0 0,1-1 1 0 0,27 8-1 0 0,-5-4 40 0 0,0-2 0 0 0,1-1 0 0 0,41 1 0 0 0,-59-7-9 0 0,0 0-1 0 0,0-2 0 0 0,0 0 0 0 0,0-1 1 0 0,0-1-1 0 0,-1-1 0 0 0,0 0 0 0 0,20-9 1 0 0,-3-3 67 0 0,-2-1 1 0 0,0-2 0 0 0,-1-1 0 0 0,-1-2 0 0 0,-1-1 0 0 0,-1-1 0 0 0,-2-1 0 0 0,36-43 0 0 0,-47 49-50 0 0,-1-1 0 0 0,-1 0 0 0 0,-1-1 0 0 0,-1-1 0 0 0,-1 0 0 0 0,-1-1 0 0 0,-1 0 0 0 0,-1 0 0 0 0,-1-1 0 0 0,-1-1 0 0 0,-2 1 0 0 0,0-1 0 0 0,1-39 0 0 0,-6 59-74 0 0,1 0 0 0 0,-2 0 1 0 0,1 0-1 0 0,-1 0 1 0 0,0 0-1 0 0,0 0 0 0 0,0 1 1 0 0,-1-1-1 0 0,0 0 0 0 0,0 1 1 0 0,0-1-1 0 0,-1 1 0 0 0,0 0 1 0 0,0-1-1 0 0,0 1 1 0 0,-1 1-1 0 0,0-1 0 0 0,0 1 1 0 0,0-1-1 0 0,0 1 0 0 0,-1 0 1 0 0,1 0-1 0 0,-1 1 1 0 0,0 0-1 0 0,0 0 0 0 0,-1 0 1 0 0,1 0-1 0 0,-1 1 0 0 0,1-1 1 0 0,-1 2-1 0 0,0-1 1 0 0,1 1-1 0 0,-1-1 0 0 0,0 1 1 0 0,-7 0-1 0 0,-21-1-222 0 0,0 2 1 0 0,0 1 0 0 0,0 1-1 0 0,0 2 1 0 0,-55 13-1 0 0,27 0-1392 0 0,2 2 1 0 0,-64 29-1 0 0,75-28-1690 0 0,3-6-1844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3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2644 0 0,'0'0'9808'0'0,"2"4"-9812"0"0,0 1 70 0 0,0 0 0 0 0,0 1 0 0 0,-1 0 0 0 0,0-1 0 0 0,0 1 0 0 0,0 0 0 0 0,-1 0 0 0 0,1-1 0 0 0,-1 1 0 0 0,-1 0 0 0 0,-1 9 0 0 0,-14 75 795 0 0,10-66-849 0 0,-20 97 262 0 0,-41 226-60 0 0,64-305-938 0 0,1 46 0 0 0,2-66-2039 0 0,3-34-2346 0 0,2-10 448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3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3484 0 0,'0'0'9351'0'0,"4"-12"-9610"0"0,16-31-187 0 0,-20 43 446 0 0,1 0 1 0 0,-1-1-1 0 0,0 1 1 0 0,1 0-1 0 0,-1 0 0 0 0,1 0 1 0 0,-1 0-1 0 0,1-1 1 0 0,-1 1-1 0 0,0 0 1 0 0,1 0-1 0 0,-1 0 1 0 0,1 0-1 0 0,-1 0 0 0 0,1 0 1 0 0,-1 0-1 0 0,1 0 1 0 0,-1 1-1 0 0,1-1 1 0 0,-1 0-1 0 0,0 0 1 0 0,1 0-1 0 0,-1 0 0 0 0,1 1 1 0 0,-1-1-1 0 0,0 0 1 0 0,1 0-1 0 0,-1 1 1 0 0,1-1-1 0 0,-1 0 1 0 0,0 0-1 0 0,1 1 0 0 0,-1-1 1 0 0,0 1-1 0 0,0-1 1 0 0,1 0-1 0 0,-1 1 1 0 0,0-1-1 0 0,0 0 1 0 0,0 1-1 0 0,1 0 0 0 0,16 24 242 0 0,-12-18-198 0 0,75 118 179 0 0,3 4-95 0 0,-58-95 69 0 0,1-2 0 0 0,2-1 0 0 0,1-1 0 0 0,1-2 0 0 0,41 31 0 0 0,-66-56-262 0 0,-3-1-131 0 0,0-1-1 0 0,0 0 1 0 0,0 1-1 0 0,0-1 1 0 0,0 1-1 0 0,0-1 1 0 0,0 1-1 0 0,-1 0 1 0 0,1 0-1 0 0,-1 0 0 0 0,1 0 1 0 0,-1 0-1 0 0,0 0 1 0 0,2 3-1 0 0,-29-6-5596 0 0,-1-7 1020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4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1 371 3664 0 0,'0'0'8502'0'0,"14"3"-8370"0"0,263 43-64 0 0,-159-33-1586 0 0,-36-12-4176 0 0,-45-4 1044 0 0</inkml:trace>
  <inkml:trace contextRef="#ctx0" brushRef="#br0" timeOffset="1">991 0 1264 0 0,'0'0'11783'0'0,"-2"15"-12338"0"0,-5 32 696 0 0,-13 120 660 0 0,19-46-605 0 0,2-76-101 0 0,-2 0 1 0 0,-1-1-1 0 0,-3 1 0 0 0,-16 71 1 0 0,20-112-353 0 0,0-1 0 0 0,0 0 1 0 0,0 0-1 0 0,0 0 1 0 0,-1 0-1 0 0,1 0 0 0 0,-1-1 1 0 0,0 1-1 0 0,0 0 1 0 0,0-1-1 0 0,0 1 0 0 0,0-1 1 0 0,-5 4-1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252 128 4332 0 0,'0'0'5107'0'0,"7"-15"-4448"0"0,23-46-153 0 0,-28 58-487 0 0,0-1 1 0 0,0 1-1 0 0,1-1 0 0 0,-1 1 1 0 0,1 0-1 0 0,0 0 1 0 0,0 0-1 0 0,0 0 1 0 0,0 1-1 0 0,1-1 0 0 0,-1 1 1 0 0,1 0-1 0 0,-1 0 1 0 0,1 0-1 0 0,0 0 1 0 0,0 1-1 0 0,0-1 1 0 0,0 1-1 0 0,0 0 0 0 0,0 0 1 0 0,4 0-1 0 0,3 0-94 0 0,0 1 0 0 0,0 0 0 0 0,0 1 0 0 0,0 0 0 0 0,17 4 0 0 0,-13-1-4 0 0,0 0-1 0 0,0 1 1 0 0,-1 1 0 0 0,1 0-1 0 0,-1 1 1 0 0,-1 1 0 0 0,1 0-1 0 0,22 18 1 0 0,-30-22 103 0 0,-2 0-1 0 0,1 0 0 0 0,-1 1 1 0 0,1-1-1 0 0,-1 1 1 0 0,0 0-1 0 0,-1 0 1 0 0,1 0-1 0 0,-1 1 0 0 0,0-1 1 0 0,0 1-1 0 0,-1 0 1 0 0,0-1-1 0 0,0 1 1 0 0,0 0-1 0 0,-1 0 0 0 0,1 1 1 0 0,-1-1-1 0 0,-1 0 1 0 0,1 0-1 0 0,-1 0 1 0 0,-1 1-1 0 0,1-1 1 0 0,-3 12-1 0 0,1-13 74 0 0,0 0-1 0 0,-1 0 1 0 0,0 0 0 0 0,0 0-1 0 0,0-1 1 0 0,0 1-1 0 0,-1-1 1 0 0,0 0 0 0 0,0 0-1 0 0,0 0 1 0 0,0 0 0 0 0,-1-1-1 0 0,1 1 1 0 0,-6 2 0 0 0,-10 6 306 0 0,-43 18 0 0 0,10-8-143 0 0,-2-2-1 0 0,0-3 0 0 0,-100 19 1 0 0,192-42-584 0 0,-9 0 116 0 0,1 2 1 0 0,-1 1-1 0 0,1 1 1 0 0,57 5-1 0 0,-80-3 163 0 0,0 1 1 0 0,0 0-1 0 0,0 1 1 0 0,0-1-1 0 0,0 1 1 0 0,-1 0-1 0 0,1 1 1 0 0,0-1-1 0 0,-1 1 1 0 0,1 0 0 0 0,-1 1-1 0 0,0-1 1 0 0,0 1-1 0 0,-1 0 1 0 0,1 0-1 0 0,-1 0 1 0 0,0 1-1 0 0,0 0 1 0 0,0 0-1 0 0,0 0 1 0 0,-1 0-1 0 0,0 0 1 0 0,0 1-1 0 0,-1-1 1 0 0,1 1-1 0 0,-1 0 1 0 0,0 0-1 0 0,-1 0 1 0 0,2 11-1 0 0,-2-11 114 0 0,0-1-1 0 0,0 1 0 0 0,0 0 1 0 0,-1 0-1 0 0,0-1 0 0 0,-1 1 1 0 0,1 0-1 0 0,-1 0 0 0 0,0-1 1 0 0,0 1-1 0 0,-1-1 0 0 0,0 1 1 0 0,0-1-1 0 0,0 1 0 0 0,0-1 1 0 0,-1 0-1 0 0,0 0 0 0 0,0 0 1 0 0,0-1-1 0 0,-1 1 0 0 0,0-1 1 0 0,1 0-1 0 0,-2 0 0 0 0,1 0 1 0 0,0 0-1 0 0,-1-1 0 0 0,0 1 1 0 0,0-1-1 0 0,0 0 0 0 0,0-1 1 0 0,0 1-1 0 0,-11 2 0 0 0,-12 5 166 0 0,0-2-1 0 0,-1-2 0 0 0,0 0 0 0 0,-44 2 1 0 0,-122-5-74 0 0,123-4-234 0 0,71 1 24 0 0,0 0-1 0 0,1 1 1 0 0,-1-1-1 0 0,0 0 1 0 0,1-1-1 0 0,-1 1 1 0 0,0 0-1 0 0,1 0 1 0 0,-1 0-1 0 0,1 0 1 0 0,-1 0-1 0 0,0-1 1 0 0,1 1-1 0 0,-1 0 1 0 0,1 0 0 0 0,-1-1-1 0 0,1 1 1 0 0,-1-1-1 0 0,0 1 1 0 0,1 0-1 0 0,0-1 1 0 0,-1 1-1 0 0,1-1 1 0 0,-1 1-1 0 0,1-1 1 0 0,0 1-1 0 0,-1-1 1 0 0,1 1-1 0 0,0-1 1 0 0,-1 0-1 0 0,1 1 1 0 0,0-2 0 0 0,0 1-175 0 0,0 0 0 0 0,0 0 0 0 0,0 0 0 0 0,1 0 0 0 0,-1-1 1 0 0,0 1-1 0 0,1 0 0 0 0,-1 0 0 0 0,1 0 0 0 0,-1 0 0 0 0,1 0 0 0 0,0 0 1 0 0,-1 0-1 0 0,1 0 0 0 0,0 0 0 0 0,0 0 0 0 0,0 0 0 0 0,0 1 1 0 0,0-1-1 0 0,0 0 0 0 0,1-1 0 0 0,28-17-4205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517 0 2568 0 0,'0'0'7105'0'0,"-16"7"-7530"0"0,2-1 467 0 0,-8 3 66 0 0,1 1-1 0 0,0 1 1 0 0,-26 19 0 0 0,-9 10 332 0 0,-88 86-1 0 0,121-103-353 0 0,1 0 0 0 0,2 2 0 0 0,0 1 0 0 0,2 0 0 0 0,0 1 0 0 0,-13 32 0 0 0,27-51-22 0 0,0 0 1 0 0,1 1-1 0 0,0 0 0 0 0,0-1 1 0 0,1 1-1 0 0,1 0 1 0 0,-1 0-1 0 0,1 0 0 0 0,1 1 1 0 0,0 10-1 0 0,1-15 25 0 0,0 0 0 0 0,0 0-1 0 0,0 0 1 0 0,1-1 0 0 0,-1 1-1 0 0,1-1 1 0 0,0 1 0 0 0,1-1 0 0 0,-1 0-1 0 0,1 1 1 0 0,0-1 0 0 0,0-1 0 0 0,0 1-1 0 0,0 0 1 0 0,1-1 0 0 0,-1 1-1 0 0,1-1 1 0 0,0 0 0 0 0,0-1 0 0 0,7 5-1 0 0,8 3 284 0 0,1-1 0 0 0,1-1 0 0 0,-1-1 0 0 0,37 8-1 0 0,89 8 357 0 0,0-19-172 0 0,-101-4-320 0 0,-45 0-256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0,1 0 0 0 0,-1 0 0 0 0,0 0 0 0 0,0 0 0 0 0,0 0 0 0 0,0 0 0 0 0,0-1 0 0 0,0 1 0 0 0,0 0 0 0 0,0 0 0 0 0,0 0 0 0 0,0 0 0 0 0,0 0 0 0 0,0 0 0 0 0,0 0 0 0 0,0 0 0 0 0,0 0 0 0 0,-1 0 0 0 0,1 0 0 0 0,0-1 0 0 0,0 1 0 0 0,0 0 0 0 0,0 0 0 0 0,0 0 0 0 0,0 0 0 0 0,0 0 0 0 0,0 0 0 0 0,0 0 0 0 0,-8-7-1041 0 0,-12-5-6059 0 0,0 1 361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0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4364 0 0,'0'0'7010'0'0,"14"-2"-6958"0"0,201-9-494 0 0,-194 11-19 0 0,25 1-4084 0 0,-33 1 179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1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1644 0 0,'0'0'12109'0'0,"116"8"-12209"0"0,-69-3-40 0 0,-6 1 36 0 0,4 2-136 0 0,-2 5-80 0 0,-7-2-744 0 0,-9-2-984 0 0,7 5-2577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0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4396 0 0,'0'0'7084'0'0,"2"10"-8190"0"0,7 26 1323 0 0,-1-1 0 0 0,4 57 0 0 0,-3 84 284 0 0,-7-114-567 0 0,-12 657 508 0 0,10-717-442 0 0,-5 287 846 0 0,5-285-935 0 0,0 0 0 0 0,1-1 0 0 0,0 1 0 0 0,0-1 0 0 0,0 1 0 0 0,0-1 0 0 0,0 1 0 0 0,1-1 0 0 0,1 5-1 0 0,-2-7-465 0 0,0 1 0 0 0,0-1-1 0 0,1 1 1 0 0,-1-1-1 0 0,0 0 1 0 0,0 1-1 0 0,1-1 1 0 0,-1 0-1 0 0,1 0 1 0 0,-1 0-1 0 0,1 0 1 0 0,2 1-1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1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1 128 5004 0 0,'0'0'7095'0'0,"-1"14"-9142"0"0,1 24 2212 0 0,2 0 0 0 0,1-1 1 0 0,12 58-1 0 0,-11-76-158 0 0,11 35 79 0 0,-14-51-72 0 0,0 0 0 0 0,0 0 0 0 0,1 0 1 0 0,-1 0-1 0 0,1 0 0 0 0,-1 0 0 0 0,1-1 1 0 0,0 1-1 0 0,0-1 0 0 0,0 1 0 0 0,1-1 1 0 0,-1 0-1 0 0,5 3 0 0 0,-7-4 85 0 0,1-1 0 0 0,0 0 0 0 0,0 1 0 0 0,-1-1 0 0 0,1 0 0 0 0,0 0-1 0 0,0 0 1 0 0,0 0 0 0 0,-1 0 0 0 0,1 0 0 0 0,0 0 0 0 0,0 0 0 0 0,0 0 0 0 0,0 0 0 0 0,-1 0 0 0 0,1 0 0 0 0,0 0 0 0 0,0-1-1 0 0,-1 1 1 0 0,1 0 0 0 0,0-1 0 0 0,0 1 0 0 0,-1 0 0 0 0,1-1 0 0 0,0 1 0 0 0,0-1 0 0 0,17-19 1681 0 0,-11 12-1437 0 0,85-104 218 0 0,81-129 1 0 0,-161 224-938 0 0,-1 0 1 0 0,12-28 0 0 0,-42 81-10689 0 0,1-5 8832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1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 3220 0 0,'0'0'10783'0'0,"-2"15"-11607"0"0,-15 256 1040 0 0,14-154 123 0 0,-22 146 0 0 0,24-244-2167 0 0,9-34-1134 0 0,3-7 1207 0 0,13-25-2761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9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46 768 0 0,'0'0'4068'0'0,"5"-7"-3960"0"0,16-22 52 0 0,-21 29-88 0 0,0-1 0 0 0,1 1 0 0 0,-1-1 0 0 0,1 0 0 0 0,-1 1 0 0 0,1-1 0 0 0,-1 1 0 0 0,1-1 0 0 0,-1 1 0 0 0,1-1 0 0 0,-1 1 0 0 0,1-1 0 0 0,0 1 0 0 0,-1 0 0 0 0,1-1 0 0 0,0 1 0 0 0,-1 0 0 0 0,1 0 0 0 0,0-1-1 0 0,0 1 1 0 0,-1 0 0 0 0,2 0 0 0 0,7 10 792 0 0,-3 22-346 0 0,-5-30-454 0 0,4 49 308 0 0,-3 0 0 0 0,-5 74 1 0 0,3-113-341 0 0,-11 113 1276 0 0,21-140-218 0 0,0 4-1213 0 0,2 1-1 0 0,-1 0 1 0 0,1 1 0 0 0,1 0 0 0 0,-1 1 0 0 0,1 1-1 0 0,1 0 1 0 0,-1 0 0 0 0,23-6 0 0 0,-14 6-59 0 0,1 1 1 0 0,0 0-1 0 0,0 2 0 0 0,0 1 1 0 0,35-1-1 0 0,-56 4 146 0 0,1 0 1 0 0,-1 0-1 0 0,0 0 0 0 0,1 0 1 0 0,-1 1-1 0 0,0-1 0 0 0,1 0 1 0 0,-1 1-1 0 0,0 0 0 0 0,1-1 0 0 0,-1 1 1 0 0,0 0-1 0 0,0 0 0 0 0,0 1 1 0 0,0-1-1 0 0,0 0 0 0 0,0 1 0 0 0,0-1 1 0 0,2 3-1 0 0,-3-2 3 0 0,1 1 0 0 0,-1-1 0 0 0,0 1 0 0 0,0 0 0 0 0,0-1 1 0 0,-1 1-1 0 0,1 0 0 0 0,0 0 0 0 0,-1 0 0 0 0,0 0 0 0 0,0-1 0 0 0,0 1 0 0 0,0 0 0 0 0,0 0 1 0 0,-1 0-1 0 0,0 3 0 0 0,-1 2 31 0 0,0 0 0 0 0,-1 0 0 0 0,0-1-1 0 0,0 1 1 0 0,-1-1 0 0 0,0 0 0 0 0,0 0 0 0 0,0 0 0 0 0,-1-1 0 0 0,-10 11 0 0 0,0-1 86 0 0,-1 0 0 0 0,-30 22-1 0 0,31-27 31 0 0,-1-1 0 0 0,0 0-1 0 0,0-1 1 0 0,-1-1-1 0 0,0-1 1 0 0,0 0 0 0 0,-1-1-1 0 0,0-1 1 0 0,0-1-1 0 0,0-1 1 0 0,-1 0 0 0 0,1-1-1 0 0,-1-1 1 0 0,1-1-1 0 0,-33-3 1 0 0,49 3-121 0 0,-1-1 0 0 0,0 0 0 0 0,1 1 0 0 0,-1-1 0 0 0,1 0 1 0 0,-1 0-1 0 0,1-1 0 0 0,0 1 0 0 0,-1 0 0 0 0,1-1 0 0 0,0 1 0 0 0,0-1 0 0 0,0 0 0 0 0,0 0 0 0 0,0 0 1 0 0,0 0-1 0 0,1 0 0 0 0,-3-4 0 0 0,3 4-230 0 0,0 0 1 0 0,0 0 0 0 0,0-1 0 0 0,0 1-1 0 0,1-1 1 0 0,-1 1 0 0 0,1 0-1 0 0,0-1 1 0 0,-1 1 0 0 0,1-1-1 0 0,0 1 1 0 0,1-1 0 0 0,-1 1 0 0 0,1-4-1 0 0,6-18-2386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2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4248 0 0,'0'0'6626'0'0,"4"0"-7792"0"0,-2 0 1181 0 0,-1 0 0 0 0,0 1 0 0 0,1-1 0 0 0,-1 1 0 0 0,1 0 0 0 0,-1-1 0 0 0,0 1 0 0 0,0 0 0 0 0,1 0 0 0 0,-1-1 0 0 0,0 1 0 0 0,0 0 0 0 0,0 0 0 0 0,0 0 0 0 0,0 1 0 0 0,0-1 0 0 0,0 0 1 0 0,0 0-1 0 0,-1 0 0 0 0,1 1 0 0 0,0-1 0 0 0,-1 0 0 0 0,1 1 0 0 0,-1-1 0 0 0,1 1 0 0 0,-1-1 0 0 0,0 0 0 0 0,1 4 0 0 0,7 56 730 0 0,-7-41-648 0 0,15 166 813 0 0,-16 372 1 0 0,-9-476-1104 0 0,-2 51-5692 0 0,11-112 1716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2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23 304 5745 0 0,'0'0'4293'0'0,"3"6"-4179"0"0,11 17 22 0 0,-16-28 76 0 0,-1 0 0 0 0,1 0 0 0 0,0-1 0 0 0,0 1 0 0 0,0 0 0 0 0,1-1 0 0 0,0 1 0 0 0,0-1 0 0 0,0 0 0 0 0,1 1 0 0 0,0-1 0 0 0,1-6 0 0 0,0 2-166 0 0,0-1-1 0 0,2 1 1 0 0,-1 0-1 0 0,1 0 1 0 0,1 0-1 0 0,5-12 1 0 0,0 5-142 0 0,0 0 0 0 0,1 2 0 0 0,1-1 0 0 0,0 1 0 0 0,1 1 0 0 0,1 0 0 0 0,24-21 0 0 0,-34 32 71 0 0,1 0 0 0 0,0 0 1 0 0,0 0-1 0 0,0 1 0 0 0,0-1 0 0 0,1 1 0 0 0,-1 0 0 0 0,1 0 0 0 0,0 1 1 0 0,-1-1-1 0 0,1 1 0 0 0,0 0 0 0 0,0 0 0 0 0,0 1 0 0 0,-1-1 1 0 0,1 1-1 0 0,0 0 0 0 0,0 0 0 0 0,0 1 0 0 0,0 0 0 0 0,0-1 0 0 0,0 2 1 0 0,-1-1-1 0 0,1 0 0 0 0,0 1 0 0 0,-1 0 0 0 0,1 0 0 0 0,-1 1 0 0 0,0-1 1 0 0,0 1-1 0 0,0 0 0 0 0,0 0 0 0 0,0 0 0 0 0,-1 0 0 0 0,1 1 0 0 0,-1-1 1 0 0,0 1-1 0 0,0 0 0 0 0,0 0 0 0 0,0 0 0 0 0,-1 1 0 0 0,0-1 0 0 0,0 0 1 0 0,0 1-1 0 0,0 0 0 0 0,1 6 0 0 0,0 0 64 0 0,0 1 1 0 0,-1-1-1 0 0,-1 1 0 0 0,0 0 0 0 0,0 0 0 0 0,-1-1 1 0 0,0 1-1 0 0,-1 0 0 0 0,-5 22 0 0 0,1-16 34 0 0,0 1 0 0 0,-2-1 0 0 0,0-1-1 0 0,-1 1 1 0 0,-15 23 0 0 0,-9 5 92 0 0,-2 0 0 0 0,-2-3 0 0 0,-44 42 1 0 0,-33 21 251 0 0,113-106-400 0 0,1 1 1 0 0,-1-1-1 0 0,0 0 0 0 0,0 0 1 0 0,1 1-1 0 0,-1-1 1 0 0,0 0-1 0 0,0 0 0 0 0,1 1 1 0 0,-1-1-1 0 0,0 0 0 0 0,1 0 1 0 0,-1 0-1 0 0,0 0 1 0 0,1 0-1 0 0,-1 0 0 0 0,0 0 1 0 0,1 1-1 0 0,-1-1 0 0 0,1 0 1 0 0,-1 0-1 0 0,0 0 1 0 0,1 0-1 0 0,-1-1 0 0 0,0 1 1 0 0,1 0-1 0 0,-1 0 0 0 0,0 0 1 0 0,1 0-1 0 0,-1 0 1 0 0,0 0-1 0 0,1 0 0 0 0,-1-1 1 0 0,0 1-1 0 0,1 0 0 0 0,19-3-278 0 0,35-11 85 0 0,0 4 0 0 0,80-6 1 0 0,116 9 1721 0 0,-252 7-1638 0 0,0-1 1 0 0,0 1 0 0 0,1 0-1 0 0,-1 0 1 0 0,1 0 0 0 0,-1-1 0 0 0,0 1-1 0 0,1 0 1 0 0,-1-1 0 0 0,1 1-1 0 0,-1-1 1 0 0,0 1 0 0 0,1-1-1 0 0,-1 1 1 0 0,1-1 0 0 0,0 1-1 0 0,-1-1 1 0 0,1 1 0 0 0,-1-1 0 0 0,1 0-1 0 0,0 1 1 0 0,-1-1 0 0 0,1 0-1 0 0,-9-19-4808 0 0,5 0 215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3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1172 0 0,'0'0'10589'0'0,"8"0"-11443"0"0,-6-1 855 0 0,1 1 0 0 0,-1 0 0 0 0,0 0 0 0 0,0 0 0 0 0,1 0 0 0 0,-1 0 0 0 0,0 0 0 0 0,0 0-1 0 0,1 1 1 0 0,-1-1 0 0 0,0 1 0 0 0,0 0 0 0 0,0 0 0 0 0,0-1 0 0 0,0 1 0 0 0,0 1 0 0 0,0-1 0 0 0,0 0 0 0 0,0 0 0 0 0,0 1 0 0 0,-1-1 0 0 0,1 1 0 0 0,0-1-1 0 0,-1 1 1 0 0,1 0 0 0 0,-1 0 0 0 0,0 0 0 0 0,0-1 0 0 0,0 1 0 0 0,0 0 0 0 0,2 4 0 0 0,122 311 1559 0 0,-62-149-1446 0 0,-8-36-54 0 0,43 126 582 0 0,-95-250-742 0 0,2 7 220 0 0,-1-1 1 0 0,3 23-1 0 0,-7-34-408 0 0,1 0 0 0 0,-1 0 0 0 0,0 0 0 0 0,0 0 0 0 0,0 0 0 0 0,0 0-1 0 0,-1 0 1 0 0,1 0 0 0 0,-1 0 0 0 0,0 0 0 0 0,0 0 0 0 0,0 0 0 0 0,0 0 0 0 0,0-1 0 0 0,-1 1-1 0 0,1 0 1 0 0,-1-1 0 0 0,-2 5 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54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 2600 0 0,'0'0'9908'0'0,"8"-13"-9768"0"0,26-44-134 0 0,-32 54-28 0 0,1 0 1 0 0,-1 0-1 0 0,1 0 1 0 0,0 1-1 0 0,0-1 1 0 0,0 1-1 0 0,0-1 1 0 0,0 1-1 0 0,1 0 1 0 0,-1 0-1 0 0,1 1 1 0 0,-1-1-1 0 0,1 1 1 0 0,0 0-1 0 0,-1-1 1 0 0,1 2-1 0 0,0-1 1 0 0,5 0-1 0 0,4-2-47 0 0,16-3-64 0 0,1 1 1 0 0,0 1 0 0 0,0 2-1 0 0,0 0 1 0 0,32 4 0 0 0,-59-2 137 0 0,0 1 0 0 0,-1-1 0 0 0,1 0 0 0 0,0 1 0 0 0,0 0 1 0 0,-1-1-1 0 0,1 1 0 0 0,-1 0 0 0 0,1 1 0 0 0,-1-1 0 0 0,1 0 0 0 0,-1 1 1 0 0,0-1-1 0 0,1 1 0 0 0,-1 0 0 0 0,0 0 0 0 0,0 0 0 0 0,0 0 0 0 0,2 2 1 0 0,-2 0 8 0 0,-1-1 1 0 0,1 1 0 0 0,0 0 0 0 0,-1 0-1 0 0,0-1 1 0 0,0 1 0 0 0,0 0 0 0 0,0 0-1 0 0,-1 0 1 0 0,1 0 0 0 0,-1 0 0 0 0,0 4-1 0 0,-1 4 15 0 0,-1 0 0 0 0,0 0 0 0 0,0 0 0 0 0,-2 0 0 0 0,1 0 0 0 0,-1-1 0 0 0,-11 22 0 0 0,-9 5 197 0 0,-2-1 0 0 0,-1-1 1 0 0,-3-1-1 0 0,0-1 1 0 0,-61 51-1 0 0,78-72 577 0 0,26-16-443 0 0,1-2-835 0 0,29-9-68 0 0,56-10 1 0 0,-80 21 451 0 0,-1 1 0 0 0,1 0 0 0 0,-1 1-1 0 0,1 1 1 0 0,0 1 0 0 0,18 3 0 0 0,-32-3 66 0 0,0 0 0 0 0,0 0 0 0 0,-1 0-1 0 0,1 1 1 0 0,0 0 0 0 0,0 0 0 0 0,-1 0 0 0 0,1 1 0 0 0,-1-1-1 0 0,0 1 1 0 0,0 0 0 0 0,0 0 0 0 0,0 1 0 0 0,-1-1-1 0 0,1 1 1 0 0,-1 0 0 0 0,0 0 0 0 0,0 0 0 0 0,0 0 0 0 0,0 0-1 0 0,-1 1 1 0 0,0-1 0 0 0,1 1 0 0 0,-2-1 0 0 0,1 1-1 0 0,-1 0 1 0 0,1 0 0 0 0,-1 0 0 0 0,-1 0 0 0 0,1 0 0 0 0,-1 9-1 0 0,0-3 94 0 0,0 0 0 0 0,-2 0 0 0 0,1 0-1 0 0,-1 0 1 0 0,-1 0 0 0 0,0 0 0 0 0,0-1-1 0 0,-1 1 1 0 0,0-1 0 0 0,-1 0 0 0 0,0 0-1 0 0,-1 0 1 0 0,-11 14 0 0 0,2-7 260 0 0,0 0 0 0 0,-2-1 0 0 0,0-1 0 0 0,-1 0 0 0 0,0-1 0 0 0,-1-1 0 0 0,-1-1 0 0 0,0-1 0 0 0,0 0 0 0 0,-1-2 0 0 0,-1 0 0 0 0,0-2 0 0 0,-28 7 0 0 0,15-14-3889 0 0,23-2 216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0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0 104 0 0,'0'0'10740'0'0,"-11"18"-10534"0"0,-79 123 952 0 0,-249 475-171 0 0,259-448-1846 0 0,75-189-2604 0 0,5 20 3005 0 0,0-16-2416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0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8113 0 0,'0'0'3689'0'0,"11"16"-4619"0"0,3 2 964 0 0,2 3 6 0 0,-1 1 0 0 0,20 38 0 0 0,126 265 566 0 0,-23 12-1428 0 0,-135-328 762 0 0,-2-6-286 0 0,0 0 0 0 0,0 0 0 0 0,0 0 1 0 0,0 0-1 0 0,0 1 0 0 0,0-1 0 0 0,-1 0 1 0 0,0 0-1 0 0,0 7 0 0 0,0-9 235 0 0,0-1 1 0 0,0 1-1 0 0,-1-1 1 0 0,1 1-1 0 0,0-1 1 0 0,-1 1-1 0 0,1-1 0 0 0,0 1 1 0 0,-1-1-1 0 0,1 1 1 0 0,0-1-1 0 0,-1 0 0 0 0,1 1 1 0 0,-1-1-1 0 0,1 1 1 0 0,-1-1-1 0 0,1 0 1 0 0,-1 0-1 0 0,1 1 0 0 0,-1-1 1 0 0,0 0-1 0 0,0 1 1 0 0,-26-2-2055 0 0,-4-5-379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1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2964 0 0,'0'0'6856'0'0,"15"1"-7814"0"0,230 40 2425 0 0,124-14-1379 0 0,-123-27-4359 0 0,-150-8 1179 0 0,-57 3 1390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1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58 600 0 0,'0'0'6397'0'0,"0"-11"-5681"0"0,1-35 3513 0 0,-2 69-4526 0 0,-15 65 854 0 0,-29 95-1 0 0,19-83-402 0 0,-55 250 555 0 0,79-343-708 0 0,0 4-207 0 0,0 0-1 0 0,-1 0 0 0 0,0-1 1 0 0,-1 1-1 0 0,0-1 0 0 0,-1 0 1 0 0,0 0-1 0 0,-1 0 0 0 0,-9 12 1 0 0,15-22 92 0 0,0 1 1 0 0,-1-1 0 0 0,1 1-1 0 0,-1-1 1 0 0,1 1 0 0 0,-1-1 0 0 0,1 0-1 0 0,-1 1 1 0 0,1-1 0 0 0,-1 0-1 0 0,1 0 1 0 0,-1 1 0 0 0,1-1-1 0 0,-1 0 1 0 0,1 0 0 0 0,-1 0-1 0 0,0 1 1 0 0,1-1 0 0 0,-1 0-1 0 0,1 0 1 0 0,-1 0 0 0 0,0 0 0 0 0,1 0-1 0 0,-1 0 1 0 0,1-1 0 0 0,-1 1-1 0 0,0 0 1 0 0,1 0 0 0 0,-1 0-1 0 0,1 0 1 0 0,-1-1 0 0 0,1 1-1 0 0,-1 0 1 0 0,1-1 0 0 0,-1 1-1 0 0,1 0 1 0 0,-1-1 0 0 0,1 1-1 0 0,-1 0 1 0 0,1-1 0 0 0,-1 1 0 0 0,1-1-1 0 0,0 1 1 0 0,-1-1 0 0 0,-1-20-2736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2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239 180 3920 0 0,'0'0'5866'0'0,"4"-14"-5648"0"0,14-46-230 0 0,-17 57-18 0 0,0 0 1 0 0,1 0-1 0 0,-1 1 0 0 0,1-1 0 0 0,0 1 1 0 0,0-1-1 0 0,0 1 0 0 0,0-1 0 0 0,0 1 1 0 0,1 0-1 0 0,-1 0 0 0 0,1 0 0 0 0,-1 1 1 0 0,1-1-1 0 0,0 0 0 0 0,-1 1 0 0 0,1 0 1 0 0,0 0-1 0 0,0-1 0 0 0,5 0 0 0 0,5-2-123 0 0,16-8 52 0 0,-1 2 1 0 0,1 1-1 0 0,0 1 1 0 0,1 2-1 0 0,0 0 1 0 0,0 3-1 0 0,0 0 1 0 0,52 3-1 0 0,-79 0 131 0 0,0 1-1 0 0,0-1 1 0 0,0 1-1 0 0,0 0 1 0 0,0 0-1 0 0,0 0 0 0 0,0 1 1 0 0,0-1-1 0 0,0 0 1 0 0,-1 1-1 0 0,1 0 1 0 0,-1 0-1 0 0,1 0 0 0 0,-1 0 1 0 0,0 0-1 0 0,0 0 1 0 0,0 1-1 0 0,0-1 0 0 0,0 0 1 0 0,0 1-1 0 0,-1 0 1 0 0,1-1-1 0 0,-1 1 1 0 0,0 0-1 0 0,0 0 0 0 0,0 0 1 0 0,0 0-1 0 0,0 0 1 0 0,0 0-1 0 0,-1 0 1 0 0,0 0-1 0 0,0 0 0 0 0,0 6 1 0 0,0 1 15 0 0,0 0 0 0 0,-1-1 0 0 0,0 1 0 0 0,-1 0 0 0 0,0 0 0 0 0,0-1 0 0 0,-1 1 0 0 0,0-1 0 0 0,-7 13 0 0 0,-12 16 34 0 0,-2-1 1 0 0,-1-1-1 0 0,-2-2 0 0 0,-1 0 0 0 0,-2-2 0 0 0,-1-1 0 0 0,-1-2 0 0 0,-2-1 1 0 0,-1-1-1 0 0,-46 26 0 0 0,64-44-44 0 0,8-2-5 0 0,0-2 1 0 0,-1 1-1 0 0,0-1 1 0 0,0-1-1 0 0,-1 0 1 0 0,1 0-1 0 0,-1-1 1 0 0,-19 3-1 0 0,30-6-45 0 0,0 0 0 0 0,-1-1 0 0 0,1 1 0 0 0,0 0 0 0 0,0 0 0 0 0,0 0 0 0 0,-1 0 0 0 0,1-1 0 0 0,0 1 0 0 0,0 0 0 0 0,0 0 0 0 0,0 0 0 0 0,-1-1 0 0 0,1 1 0 0 0,0 0 0 0 0,0 0 0 0 0,0-1-1 0 0,0 1 1 0 0,0 0 0 0 0,0 0 0 0 0,0-1 0 0 0,0 1 0 0 0,0 0 0 0 0,0 0 0 0 0,0-1 0 0 0,0 1 0 0 0,0 0 0 0 0,0 0 0 0 0,0-1 0 0 0,0 1 0 0 0,0 0 0 0 0,0 0 0 0 0,0-1 0 0 0,0 1 0 0 0,0 0 0 0 0,1 0 0 0 0,-1 0-1 0 0,0-1 1 0 0,0 1 0 0 0,0 0 0 0 0,0 0 0 0 0,0 0 0 0 0,1-1 0 0 0,-1 1 0 0 0,0 0 0 0 0,0 0 0 0 0,0 0 0 0 0,1 0 0 0 0,-1-1 0 0 0,9-10-547 0 0,-1 5 458 0 0,1 0 0 0 0,0 1 0 0 0,0 1 0 0 0,0-1 0 0 0,1 1 0 0 0,-1 1 1 0 0,18-4-1 0 0,-5 2 17 0 0,0 1 0 0 0,32-2 0 0 0,-33 5 4 0 0,0 0 0 0 0,0 1-1 0 0,0 2 1 0 0,0 0 0 0 0,33 8-1 0 0,-49-9 64 0 0,1 0-1 0 0,-1 1 0 0 0,0 0 0 0 0,0 0 0 0 0,0 1 0 0 0,-1 0 0 0 0,1-1 0 0 0,0 1 0 0 0,-1 1 0 0 0,0-1 0 0 0,0 1 0 0 0,0-1 0 0 0,0 1 0 0 0,-1 1 0 0 0,1-1 0 0 0,-1 0 0 0 0,0 1 0 0 0,0-1 0 0 0,-1 1 0 0 0,1 0 0 0 0,-1 0 0 0 0,0 0 1 0 0,0 0-1 0 0,-1 0 0 0 0,0 1 0 0 0,2 8 0 0 0,-3-6 57 0 0,1 0 1 0 0,-1 0 0 0 0,0 0-1 0 0,-1 0 1 0 0,0 0-1 0 0,0-1 1 0 0,-1 1 0 0 0,0 0-1 0 0,0-1 1 0 0,-1 1-1 0 0,0-1 1 0 0,-3 7 0 0 0,-1-2 118 0 0,0-1 0 0 0,-1 0 1 0 0,0-1-1 0 0,0 0 0 0 0,-1 0 1 0 0,-16 13-1 0 0,-2-2 271 0 0,0-2 0 0 0,-1-1 1 0 0,-1-1-1 0 0,-58 24 0 0 0,35-19-86 0 0,-2-3 1 0 0,-1-3-1 0 0,-104 19 0 0 0,133-35-676 0 0,26 0 281 0 0,0-1 1 0 0,-1 1 0 0 0,1 0 0 0 0,0 0 0 0 0,0 0 0 0 0,0 0 0 0 0,-1 0-1 0 0,1-1 1 0 0,0 1 0 0 0,0 0 0 0 0,0 0 0 0 0,0 0 0 0 0,-1 0-1 0 0,1-1 1 0 0,0 1 0 0 0,0 0 0 0 0,0 0 0 0 0,0 0 0 0 0,0-1-1 0 0,0 1 1 0 0,0 0 0 0 0,0 0 0 0 0,0-1 0 0 0,0 1 0 0 0,-1 0 0 0 0,1 0-1 0 0,0-1 1 0 0,0 1 0 0 0,0 0 0 0 0,0 0 0 0 0,1-1 0 0 0,-1 1-1 0 0,0 0 1 0 0,0-1 0 0 0,11-14-3397 0 0,11-6-426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3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362 1 744 0 0,'0'0'9623'0'0,"-32"34"-9233"0"0,30-31-369 0 0,-6 8 187 0 0,9-8-83 0 0,6-7-31 0 0,5-12 876 0 0,-11 15-946 0 0,-1 1 0 0 0,0-1 0 0 0,0 1 0 0 0,1-1 0 0 0,-1 1 0 0 0,0-1 1 0 0,0 1-1 0 0,0-1 0 0 0,1 1 0 0 0,-1-1 0 0 0,0 1 0 0 0,0-1 1 0 0,0 1-1 0 0,0-1 0 0 0,0 1 0 0 0,0-1 0 0 0,0 0 0 0 0,0 1 1 0 0,0-1-1 0 0,-1 1 0 0 0,1-1 0 0 0,0 1 0 0 0,0-1 0 0 0,0 1 1 0 0,-1-1-1 0 0,1 1 0 0 0,0-1 0 0 0,0 1 0 0 0,-1 0 0 0 0,1-1 1 0 0,0 1-1 0 0,-1-1 0 0 0,1 1 0 0 0,-1 0 0 0 0,1-1 0 0 0,-1 0 1 0 0,-2 1-83 0 0,1-1 1 0 0,-1 1 0 0 0,1-1 0 0 0,-1 1 0 0 0,0 0 0 0 0,1 0 0 0 0,-1 0 0 0 0,0 0 0 0 0,1 0 0 0 0,-1 1 0 0 0,0-1 0 0 0,1 1 0 0 0,-1 0 0 0 0,1-1 0 0 0,-1 1 0 0 0,1 0 0 0 0,-4 2 0 0 0,-43 26-301 0 0,41-24 336 0 0,-10 8 52 0 0,2 0-1 0 0,-1 1 0 0 0,1 0 0 0 0,1 2 0 0 0,1 0 0 0 0,0 0 1 0 0,1 1-1 0 0,1 1 0 0 0,1 0 0 0 0,0 1 0 0 0,-12 30 1 0 0,13-25-77 0 0,1 1 0 0 0,1 0 0 0 0,2 0 0 0 0,0 0 0 0 0,2 1 0 0 0,1 0 0 0 0,0 0 0 0 0,2 0 0 0 0,3 32 0 0 0,-1-51 50 0 0,0-1 0 0 0,0 1 0 0 0,1 0 0 0 0,-1-1 0 0 0,2 1 0 0 0,-1-1 0 0 0,1 0 0 0 0,0 0 0 0 0,0 0 0 0 0,0 0 0 0 0,1 0 0 0 0,0-1 0 0 0,9 10 0 0 0,-5-7 78 0 0,0-1-1 0 0,0-1 1 0 0,1 0-1 0 0,0 0 1 0 0,0-1-1 0 0,1 0 1 0 0,-1 0-1 0 0,12 3 1 0 0,9 1 276 0 0,1-1 0 0 0,0-1 0 0 0,1-2 0 0 0,60 2 0 0 0,85-5 1009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6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1 12165 0 0,'0'0'3251'0'0,"-1"18"-3164"0"0,-9 126 1006 0 0,-44 214 1 0 0,23-181-791 0 0,9-39-90 0 0,-68 563 167 0 0,87-658-1002 0 0,7 81 1 0 0,-4-120 519 0 0,1 0 1 0 0,-1 0-1 0 0,1 0 0 0 0,1 0 1 0 0,-1 0-1 0 0,0 0 1 0 0,1-1-1 0 0,0 1 0 0 0,0 0 1 0 0,0-1-1 0 0,0 1 0 0 0,1-1 1 0 0,-1 0-1 0 0,1 0 1 0 0,3 3-1 0 0,-4-4-155 0 0,1 0 0 0 0,-1-1 0 0 0,1 1 0 0 0,0-1 0 0 0,-1 0 0 0 0,1 0 0 0 0,0 0 0 0 0,0 0 0 0 0,-1 0 0 0 0,1-1 0 0 0,0 1 0 0 0,0-1 0 0 0,0 0 0 0 0,0 0-1 0 0,0 0 1 0 0,0 0 0 0 0,0 0 0 0 0,0-1 0 0 0,-1 0 0 0 0,1 1 0 0 0,0-1 0 0 0,0 0 0 0 0,4-2 0 0 0,41-23-5855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9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33 143 704 0 0,'0'0'4728'0'0,"2"82"-4663"0"0,-4-59 91 0 0,-2 3 92 0 0,-1-3 80 0 0,0-1-224 0 0,-3-4-104 0 0,2-4-1045 0 0,1-6-479 0 0</inkml:trace>
  <inkml:trace contextRef="#ctx0" brushRef="#br0" timeOffset="1">189 1 1240 0 0,'0'0'4441'0'0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6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28 768 0 0,'0'0'6273'0'0,"0"-5"-5950"0"0,0-17 2451 0 0,-8 53-2528 0 0,-41 118 255 0 0,-41 140 421 0 0,51-165-684 0 0,-7 30 242 0 0,44-147 103 0 0,14-33-4111 0 0,-4 14-549 0 0,-31 53-1426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7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49 768 0 0,'0'0'9916'0'0,"0"0"-9887"0"0,0 0 0 0 0,-1-1-1 0 0,1 1 1 0 0,0 0-1 0 0,0-1 1 0 0,0 1 0 0 0,0-1-1 0 0,0 1 1 0 0,0 0 0 0 0,0-1-1 0 0,0 1 1 0 0,0-1-1 0 0,0 1 1 0 0,0 0 0 0 0,0-1-1 0 0,0 1 1 0 0,0-1-1 0 0,0 1 1 0 0,0 0 0 0 0,0-1-1 0 0,0 1 1 0 0,1-1 0 0 0,-1 1-1 0 0,0 0 1 0 0,0-1-1 0 0,1 0 1 0 0,375-13 1902 0 0,-337 13-1852 0 0,-24 0-103 0 0,-1 0-1 0 0,1 2 1 0 0,-1-1-1 0 0,1 2 1 0 0,-1 0-1 0 0,16 4 1 0 0,-42-38-12538 0 0,26 64 11828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07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0 680 0 0,'0'0'9631'0'0,"-2"3"-10881"0"0,-3 12 1426 0 0,0 0-1 0 0,0 0 0 0 0,2 0 1 0 0,0 0-1 0 0,1 1 0 0 0,-1 17 1 0 0,-5 26 136 0 0,-17 75 431 0 0,-49 150 0 0 0,97-325-7528 0 0,3 2 1483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2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35 129 132 0 0,'0'0'8135'0'0,"-14"-25"-6224"0"0,10 16-1599 0 0,0 0 0 0 0,1 1 1 0 0,0-1-1 0 0,1 0 0 0 0,0-1 0 0 0,-1-9 1 0 0,29 12-500 0 0,-6 1 17 0 0,2 1 0 0 0,-1 0 0 0 0,1 2 0 0 0,-1 1 0 0 0,1 0 0 0 0,0 2 0 0 0,23 2 0 0 0,-43-3 166 0 0,1 1 0 0 0,-1 0-1 0 0,0 1 1 0 0,1-1 0 0 0,-1 0 0 0 0,0 1-1 0 0,1-1 1 0 0,-1 1 0 0 0,0 0 0 0 0,0 0 0 0 0,1 0-1 0 0,-1 0 1 0 0,0 0 0 0 0,0 0 0 0 0,0 0 0 0 0,0 1-1 0 0,-1-1 1 0 0,1 1 0 0 0,0 0 0 0 0,0-1-1 0 0,-1 1 1 0 0,1 0 0 0 0,-1 0 0 0 0,0 0 0 0 0,1 0-1 0 0,-1 0 1 0 0,0 0 0 0 0,0 0 0 0 0,-1 1 0 0 0,1-1-1 0 0,0 0 1 0 0,-1 0 0 0 0,1 1 0 0 0,-1-1-1 0 0,0 0 1 0 0,1 1 0 0 0,-1-1 0 0 0,0 1 0 0 0,-1 3-1 0 0,0 4 62 0 0,-1 0 0 0 0,0 0-1 0 0,0 0 1 0 0,-1 0 0 0 0,-1-1-1 0 0,0 1 1 0 0,0-1 0 0 0,-6 10-1 0 0,-3 3 39 0 0,-1 0 1 0 0,-2 0-1 0 0,0-2 0 0 0,-1 0 0 0 0,-1-1 0 0 0,-1-1 0 0 0,0 0 0 0 0,-2-2 0 0 0,-25 17 0 0 0,60-33-320 0 0,26-5 101 0 0,2-1 34 0 0,-24 5 17 0 0,-1 1 1 0 0,0 0-1 0 0,0 1 1 0 0,0 0-1 0 0,0 2 1 0 0,0 0 0 0 0,0 1-1 0 0,25 10 1 0 0,-36-12 59 0 0,0 0 0 0 0,-1 1 0 0 0,1 0 0 0 0,-1 0 0 0 0,0 0 0 0 0,1 1 0 0 0,-1 0 0 0 0,-1 0 0 0 0,1 0 0 0 0,-1 0 0 0 0,1 1 0 0 0,-1 0-1 0 0,-1 0 1 0 0,1 0 0 0 0,-1 0 0 0 0,1 0 0 0 0,-2 1 0 0 0,1 0 0 0 0,0 0 0 0 0,-1-1 0 0 0,0 1 0 0 0,-1 0 0 0 0,1 1 0 0 0,-1-1 0 0 0,-1 0 0 0 0,1 10 0 0 0,-1-10 56 0 0,-1-1 0 0 0,-1 1-1 0 0,1-1 1 0 0,-1 1 0 0 0,1-1-1 0 0,-2 0 1 0 0,1 0 0 0 0,0 0 0 0 0,-1 0-1 0 0,0 0 1 0 0,0-1 0 0 0,-1 1-1 0 0,1-1 1 0 0,-1 0 0 0 0,0 0-1 0 0,0 0 1 0 0,0 0 0 0 0,-1-1 0 0 0,-8 6-1 0 0,-4 2 215 0 0,-1-1-1 0 0,0 0 0 0 0,-1-2 1 0 0,-21 8-1 0 0,15-8-16 0 0,0-1 0 0 0,0-2 0 0 0,0 0 0 0 0,-1-2 1 0 0,-28 1-1 0 0,54-4-286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2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29 888 0 0,'0'0'11179'0'0,"-1"-4"-10751"0"0,-2-15-655 0 0,3 18 180 0 0,1 1 0 0 0,-1-1-1 0 0,0 1 1 0 0,1 0-1 0 0,-1-1 1 0 0,0 1-1 0 0,1 0 1 0 0,-1-1-1 0 0,0 1 1 0 0,1 0 0 0 0,-1 0-1 0 0,1-1 1 0 0,-1 1-1 0 0,1 0 1 0 0,-1 0-1 0 0,0 0 1 0 0,1-1 0 0 0,-1 1-1 0 0,1 0 1 0 0,-1 0-1 0 0,1 0 1 0 0,-1 0-1 0 0,1 0 1 0 0,-1 0-1 0 0,1 0 1 0 0,-1 0 0 0 0,1 0-1 0 0,0 1 1 0 0,15-1 294 0 0,-16 0-293 0 0,72 5 364 0 0,191 6 466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3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89 228 0 0,'0'0'5141'0'0,"1"-14"-4004"0"0,1-3-771 0 0,3-40 3286 0 0,-5 70-4921 0 0,-3 35 2069 0 0,-12 73 0 0 0,1-17-114 0 0,-34 193 354 0 0,42-261-981 0 0,-2-13 165 0 0,8-22-293 0 0,0 0 0 0 0,-1 0 0 0 0,1 0 0 0 0,-1 0 0 0 0,1-1 0 0 0,0 1 0 0 0,-1 0 0 0 0,0 0 0 0 0,1 0-1 0 0,-1-1 1 0 0,1 1 0 0 0,-1 0 0 0 0,0-1 0 0 0,1 1 0 0 0,-1 0 0 0 0,0-1 0 0 0,0 1 0 0 0,0-1 0 0 0,0 0 0 0 0,1 1-1 0 0,-2 0 1 0 0,2-11-4179 0 0,0-6 1784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4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116 301 2812 0 0,'0'0'8741'0'0,"-14"19"-9738"0"0,13-19 1063 0 0,0 1-1 0 0,-1 0 1 0 0,1 0-1 0 0,0-1 1 0 0,-1 1-1 0 0,1 0 1 0 0,-1-1-1 0 0,1 1 1 0 0,-1-1 0 0 0,1 0-1 0 0,-1 0 1 0 0,1 1-1 0 0,-1-1 1 0 0,1 0-1 0 0,-1 0 1 0 0,0-1-1 0 0,1 1 1 0 0,-1 0-1 0 0,1 0 1 0 0,-1-1-1 0 0,1 1 1 0 0,-1-1-1 0 0,1 1 1 0 0,-1-1-1 0 0,-1-1 1 0 0,1 1-33 0 0,0-1 0 0 0,0 0 0 0 0,0-1 1 0 0,0 1-1 0 0,1 0 0 0 0,-1-1 0 0 0,1 1 1 0 0,-1 0-1 0 0,1-1 0 0 0,0 0 0 0 0,0 1 0 0 0,-2-6 1 0 0,1-1-65 0 0,0 1 1 0 0,1-1 0 0 0,0 0 0 0 0,0 1 0 0 0,0-1 0 0 0,1 0 0 0 0,1 0 0 0 0,2-12-1 0 0,-1 12-14 0 0,1 1 0 0 0,0 0-1 0 0,1 0 1 0 0,0 0 0 0 0,0 0-1 0 0,1 1 1 0 0,0-1 0 0 0,0 1-1 0 0,1 0 1 0 0,0 1 0 0 0,0-1-1 0 0,1 1 1 0 0,-1 0 0 0 0,10-5-1 0 0,3-2-38 0 0,2 1-1 0 0,-1 1 1 0 0,2 1 0 0 0,23-9-1 0 0,-37 16 17 0 0,1 0-1 0 0,0 1 0 0 0,-1 0 0 0 0,1 0 1 0 0,0 0-1 0 0,0 1 0 0 0,1 1 0 0 0,13 0 1 0 0,-17 1 28 0 0,-1 0 0 0 0,1 0 0 0 0,0 0 0 0 0,-1 1 0 0 0,1 0 0 0 0,-1 0 0 0 0,0 0 0 0 0,0 1 0 0 0,0 0 1 0 0,0 0-1 0 0,0 0 0 0 0,-1 0 0 0 0,1 1 0 0 0,7 8 0 0 0,-6-6 88 0 0,-1 1 0 0 0,0-1-1 0 0,0 1 1 0 0,-1 0 0 0 0,0 1 0 0 0,0-1 0 0 0,-1 1-1 0 0,1 0 1 0 0,-2 0 0 0 0,1 0 0 0 0,-1 0 0 0 0,-1 0 0 0 0,1 0-1 0 0,-1 1 1 0 0,0 9 0 0 0,-2-6 32 0 0,0 0 1 0 0,0 1-1 0 0,-1-1 0 0 0,0 0 1 0 0,-1 0-1 0 0,-1-1 0 0 0,0 1 0 0 0,0-1 1 0 0,-13 22-1 0 0,-19 29 396 0 0,-70 90 0 0 0,79-119-240 0 0,-2 0 0 0 0,-1-2 0 0 0,-66 52 0 0 0,73-67-168 0 0,15-12-16 0 0,2 1 1 0 0,-1 0 0 0 0,0 0-1 0 0,1 0 1 0 0,0 1-1 0 0,-6 7 1 0 0,-25 23 287 0 0,68-33 511 0 0,259-21 222 0 0,-12 0-1257 0 0,-214 17 126 0 0,12-1-1 0 0,-1 3 0 0 0,116 16 0 0 0,-181-14-1060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6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499 119 444 0 0,'0'0'5193'0'0,"-1"-13"-4986"0"0,-1-8-151 0 0,2 12 21 0 0,-1-1 1 0 0,0 0-1 0 0,-1 1 1 0 0,-5-18-1 0 0,7 26-15 0 0,0 0-1 0 0,0 0 0 0 0,0 1 1 0 0,0-1-1 0 0,-1 0 0 0 0,1 0 1 0 0,0 0-1 0 0,-1 0 0 0 0,1 1 1 0 0,0-1-1 0 0,-1 0 0 0 0,1 0 1 0 0,-1 1-1 0 0,1-1 0 0 0,-1 0 1 0 0,1 1-1 0 0,-1-1 0 0 0,0 0 1 0 0,1 1-1 0 0,-1-1 0 0 0,0 1 1 0 0,1-1-1 0 0,-1 1 0 0 0,0 0 1 0 0,0-1-1 0 0,0 1 0 0 0,1 0 1 0 0,-1-1-1 0 0,0 1 0 0 0,0 0 1 0 0,0 0-1 0 0,0 0 0 0 0,1 0 1 0 0,-1 0-1 0 0,0 0 0 0 0,0 0 1 0 0,0 0-1 0 0,0 0 0 0 0,0 0 1 0 0,0 0-1 0 0,1 0 0 0 0,-1 1 1 0 0,0-1-1 0 0,0 0 0 0 0,0 1 1 0 0,1-1-1 0 0,-3 1 0 0 0,-3 4-224 0 0,-1-1-1 0 0,1 1 1 0 0,0 1-1 0 0,-9 8 0 0 0,5-4 450 0 0,-20 20 96 0 0,2 1-1 0 0,1 1 1 0 0,-44 69 0 0 0,-48 118 774 0 0,95-168-951 0 0,1 0 0 0 0,3 2 0 0 0,2 0 0 0 0,-13 69 0 0 0,26-98-152 0 0,2 0 0 0 0,1 1 0 0 0,1-1 0 0 0,1 1 0 0 0,1-1 0 0 0,1 0 1 0 0,1 1-1 0 0,1-1 0 0 0,1 0 0 0 0,2-1 0 0 0,0 1 0 0 0,14 28 0 0 0,7 3 36 0 0,2-2 0 0 0,3-1-1 0 0,2-2 1 0 0,57 65 0 0 0,184 165 59 0 0,-263-267-733 0 0,1-1 0 0 0,0 0-1 0 0,0-1 1 0 0,1-1 0 0 0,0 0 0 0 0,25 11-1 0 0,-16-15-2701 0 0,11-10-1938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7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30 1212 0 0,'0'0'9234'0'0,"-1"-5"-8974"0"0,1 1-217 0 0,-2-11 72 0 0,2 15-110 0 0,0-1 0 0 0,0 1 0 0 0,0 0 0 0 0,1-1 0 0 0,-1 1 1 0 0,0 0-1 0 0,0-1 0 0 0,1 1 0 0 0,-1 0 0 0 0,0-1 0 0 0,1 1 0 0 0,-1 0 1 0 0,0 0-1 0 0,1-1 0 0 0,-1 1 0 0 0,0 0 0 0 0,1 0 0 0 0,-1 0 0 0 0,0 0 1 0 0,1-1-1 0 0,-1 1 0 0 0,1 0 0 0 0,-1 0 0 0 0,0 0 0 0 0,1 0 0 0 0,-1 0 1 0 0,1 0-1 0 0,-1 0 0 0 0,1 0 0 0 0,-1 0 0 0 0,0 0 0 0 0,1 0 1 0 0,-1 1-1 0 0,0-1 0 0 0,1 0 0 0 0,-1 0 0 0 0,1 0 0 0 0,-1 0 0 0 0,0 1 1 0 0,1-1-1 0 0,-1 0 0 0 0,1 1 0 0 0,13 5 78 0 0,-1 0 1 0 0,1 1-1 0 0,-1 1 0 0 0,-1 1 1 0 0,1 0-1 0 0,-2 0 0 0 0,1 1 1 0 0,-1 0-1 0 0,-1 1 1 0 0,0 1-1 0 0,12 15 0 0 0,-3 1-6 0 0,0 1 0 0 0,-2 1-1 0 0,27 63 1 0 0,-25-40 29 0 0,-3 1 0 0 0,-1 1 0 0 0,-3 0 0 0 0,-3 1 0 0 0,-1 0 0 0 0,-4 0 0 0 0,-1 0 0 0 0,-4 1 0 0 0,-1-1 0 0 0,-3 0 0 0 0,-3 0 0 0 0,-28 105 0 0 0,6-63-47 0 0,-5-2 1 0 0,-4-2-1 0 0,-87 155 1 0 0,100-207 34 0 0,-1-2 1 0 0,-35 39-1 0 0,47-61 137 0 0,-2-1-1 0 0,0-1 1 0 0,-1 0-1 0 0,0-1 1 0 0,-1-1-1 0 0,-24 13 1 0 0,40-26-33 0 0,0 1 0 0 0,0-1 1 0 0,-1 0-1 0 0,1 0 0 0 0,0 0 0 0 0,-1 0 0 0 0,1 0 1 0 0,-1-1-1 0 0,1 1 0 0 0,-1-1 0 0 0,-4 0 1 0 0,8-1-300 0 0,-1 0 0 0 0,1 0 0 0 0,0 0 0 0 0,0 0-1 0 0,0 0 1 0 0,-1 0 0 0 0,1 0 0 0 0,0 1 0 0 0,0-1 0 0 0,0 0 0 0 0,0 0 0 0 0,0 0 0 0 0,1 0 0 0 0,-1 0 0 0 0,0 0 0 0 0,0 0 0 0 0,1 0 0 0 0,-1 1 0 0 0,1-2 0 0 0,3-4-1304 0 0,-1 1 1 0 0,2 0-1 0 0,-1 0 0 0 0,10-8 1 0 0,-11 10 751 0 0,44-42-6902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698 12 52 0 0,'0'0'7755'0'0,"5"-6"-7507"0"0,-1 1-635 0 0,-5 8 309 0 0,-12 21 547 0 0,-23 38 855 0 0,-51 80 201 0 0,-160 270 348 0 0,24 18-741 0 0,201-382-1082 0 0,-53 132 334 0 0,74-224 501 0 0,0 17-2328 0 0,1-49-4842 0 0,0 44 2353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9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497 1 808 0 0,'0'0'5731'0'0,"-19"4"-6479"0"0,13-3 740 0 0,-44 10-128 0 0,-71 26 1 0 0,104-31 159 0 0,7-3-36 0 0,0 1 1 0 0,0 0-1 0 0,0 0 1 0 0,0 1-1 0 0,1 1 1 0 0,-1-1-1 0 0,1 2 1 0 0,1-1 0 0 0,-14 14-1 0 0,21-20 16 0 0,0 1-1 0 0,1 0 0 0 0,-1-1 1 0 0,1 1-1 0 0,0 0 1 0 0,-1 0-1 0 0,1-1 0 0 0,-1 1 1 0 0,1 0-1 0 0,0 0 0 0 0,0-1 1 0 0,0 1-1 0 0,-1 0 1 0 0,1 0-1 0 0,0 0 0 0 0,0 0 1 0 0,0-1-1 0 0,0 1 1 0 0,0 0-1 0 0,0 0 0 0 0,0 0 1 0 0,1 0-1 0 0,-1-1 1 0 0,0 1-1 0 0,0 0 0 0 0,1 0 1 0 0,-1 0-1 0 0,0-1 1 0 0,1 1-1 0 0,-1 0 0 0 0,1-1 1 0 0,-1 1-1 0 0,1 0 1 0 0,-1-1-1 0 0,1 1 0 0 0,-1 0 1 0 0,1-1-1 0 0,0 1 0 0 0,-1-1 1 0 0,1 1-1 0 0,1 0 1 0 0,37 15 271 0 0,-25-11-201 0 0,-5-1-110 0 0,0 1 0 0 0,1 0 0 0 0,-2 0 0 0 0,1 0 0 0 0,0 1-1 0 0,-1 1 1 0 0,-1-1 0 0 0,1 1 0 0 0,-1 0 0 0 0,9 12 0 0 0,-11-11-27 0 0,0-1 0 0 0,-1 1 1 0 0,0 0-1 0 0,-1 0 0 0 0,0 0 0 0 0,0 0 1 0 0,-1 0-1 0 0,1 1 0 0 0,-2-1 1 0 0,1 1-1 0 0,-2 0 0 0 0,1 13 0 0 0,-1-12 71 0 0,0-1 0 0 0,-1 1 1 0 0,0-1-1 0 0,-1 1 0 0 0,0-1 0 0 0,0 0 0 0 0,-1 0 0 0 0,0 0 0 0 0,-1 0 0 0 0,-7 12 0 0 0,7-15 44 0 0,0 0 0 0 0,0 0 1 0 0,-1-1-1 0 0,0 0 0 0 0,0 0 1 0 0,0 0-1 0 0,-1 0 0 0 0,1-1 1 0 0,-1 0-1 0 0,0 0 0 0 0,0-1 1 0 0,-1 1-1 0 0,1-1 1 0 0,-12 3-1 0 0,-7 0 274 0 0,0-1 0 0 0,0-2 0 0 0,0 0 0 0 0,-1-2 0 0 0,1 0 1 0 0,-47-7-1 0 0,70 6-308 0 0,1 0 0 0 0,-1 0 1 0 0,0 0-1 0 0,1 0 0 0 0,-1-1 1 0 0,1 1-1 0 0,-1-1 0 0 0,1 1 1 0 0,-1-1-1 0 0,1 1 1 0 0,-1-1-1 0 0,1 0 0 0 0,-1 0 1 0 0,-1-1-1 0 0,5-6-1060 0 0,15 0-2310 0 0,7-1-386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8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0 248 0 0,'0'0'10720'0'0,"-1"11"-12616"0"0,-2 10 1895 0 0,-4 77 167 0 0,7-90-132 0 0,0 1 0 0 0,0 0 0 0 0,1-1 0 0 0,0 1 0 0 0,1-1 0 0 0,0 1 0 0 0,0-1-1 0 0,1 0 1 0 0,5 13 0 0 0,-8-21-11 0 0,1 1 0 0 0,-1-1 0 0 0,0 1 0 0 0,0 0 0 0 0,1-1-1 0 0,-1 1 1 0 0,0-1 0 0 0,1 1 0 0 0,-1-1 0 0 0,1 1 0 0 0,-1-1 0 0 0,0 1-1 0 0,1-1 1 0 0,-1 0 0 0 0,1 1 0 0 0,0-1 0 0 0,-1 1 0 0 0,1-1 0 0 0,-1 0 0 0 0,1 0-1 0 0,-1 1 1 0 0,1-1 0 0 0,0 0 0 0 0,-1 0 0 0 0,1 0 0 0 0,0 0 0 0 0,-1 1-1 0 0,1-1 1 0 0,1 0 0 0 0,-1-1 10 0 0,0 0 0 0 0,0 1 0 0 0,0-1 0 0 0,0 0 0 0 0,-1 0 0 0 0,1 1 0 0 0,0-1 0 0 0,0 0 0 0 0,-1 0 0 0 0,1 0 0 0 0,0 0 0 0 0,-1 0 0 0 0,1 0 0 0 0,-1 0 0 0 0,1-1-1 0 0,13-45 391 0 0,-14 44-435 0 0,4-12 71 0 0,-2-1 0 0 0,0-1 0 0 0,0 1 0 0 0,-2 0 0 0 0,0 0 0 0 0,-4-26-1 0 0,4 41-81 0 0,0 0-1 0 0,0 0 1 0 0,0 0-1 0 0,0 0 1 0 0,0 0-1 0 0,-1 0 1 0 0,1 0-1 0 0,0 0 0 0 0,-1 1 1 0 0,1-1-1 0 0,0 0 1 0 0,-1 0-1 0 0,1 0 1 0 0,-1 1-1 0 0,1-1 1 0 0,-1 0-1 0 0,0 0 0 0 0,1 1 1 0 0,-1-1-1 0 0,0 0 1 0 0,1 1-1 0 0,-1-1 1 0 0,0 1-1 0 0,0-1 1 0 0,1 1-1 0 0,-1 0 1 0 0,0-1-1 0 0,0 1 0 0 0,0 0 1 0 0,0-1-1 0 0,0 1 1 0 0,0 0-1 0 0,0 0 1 0 0,1 0-1 0 0,-1 0 1 0 0,0 0-1 0 0,0 0 0 0 0,0 0 1 0 0,0 0-1 0 0,0 0 1 0 0,0 0-1 0 0,0 0 1 0 0,0 1-1 0 0,0-1 1 0 0,1 0-1 0 0,-1 1 1 0 0,0-1-1 0 0,0 1 0 0 0,0-1 1 0 0,0 1-1 0 0,1-1 1 0 0,-1 1-1 0 0,0-1 1 0 0,1 1-1 0 0,-2 1 1 0 0,-3 2-389 0 0,0 0 0 0 0,1 0 0 0 0,-1 1 0 0 0,1 0 0 0 0,0 0 0 0 0,-5 7 0 0 0,3 6-2414 0 0,5 5-1318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9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35 3828 0 0,'0'0'8941'0'0,"-2"-7"-9180"0"0,0 0 161 0 0,2 5 56 0 0,0 1 0 0 0,0 0-1 0 0,-1-1 1 0 0,1 1 0 0 0,0 0-1 0 0,-1 0 1 0 0,1 0 0 0 0,-1-1-1 0 0,0 1 1 0 0,1 0 0 0 0,-1 0-1 0 0,0 0 1 0 0,1 0 0 0 0,-3-2-1 0 0,2 3 21 0 0,0 0 0 0 0,0 0 0 0 0,-1 0 0 0 0,1 0 0 0 0,0 0 0 0 0,-1 0 0 0 0,1 0 0 0 0,0 0 0 0 0,0 0 0 0 0,-1 1 0 0 0,1-1 0 0 0,0 1 0 0 0,0-1 0 0 0,0 0 0 0 0,-1 1 0 0 0,1 0 0 0 0,0-1 0 0 0,0 1 0 0 0,0 0 0 0 0,0 0 0 0 0,-1 1 0 0 0,-1 0 19 0 0,-10 6-31 0 0,0 1-1 0 0,-18 18 1 0 0,29-26-1 0 0,0 1-1 0 0,0 0 1 0 0,0 0-1 0 0,1 0 1 0 0,-1 0 0 0 0,0 0-1 0 0,1 0 1 0 0,-1 0-1 0 0,1 0 1 0 0,0 1-1 0 0,0-1 1 0 0,0 1 0 0 0,0-1-1 0 0,0 1 1 0 0,0-1-1 0 0,1 1 1 0 0,-1-1 0 0 0,1 1-1 0 0,0 0 1 0 0,0-1-1 0 0,0 1 1 0 0,0-1 0 0 0,0 1-1 0 0,1 3 1 0 0,0-5 30 0 0,0 1 0 0 0,0-1 0 0 0,0 0 1 0 0,1 1-1 0 0,-1-1 0 0 0,0 0 0 0 0,1 0 0 0 0,-1 0 1 0 0,1 0-1 0 0,-1 0 0 0 0,1 0 0 0 0,0-1 0 0 0,-1 1 1 0 0,1 0-1 0 0,0-1 0 0 0,-1 1 0 0 0,1-1 0 0 0,0 0 1 0 0,0 1-1 0 0,-1-1 0 0 0,5 0 0 0 0,38-1 256 0 0,-43 1-269 0 0,3 0 12 0 0,1-1 0 0 0,0 0 1 0 0,0 0-1 0 0,-1-1 0 0 0,1 1 0 0 0,-1-1 0 0 0,1 0 0 0 0,-1 0 0 0 0,0 0 1 0 0,0-1-1 0 0,0 0 0 0 0,0 1 0 0 0,4-5 0 0 0,-5 5 33 0 0,-1-1 0 0 0,0 1 1 0 0,0 0-1 0 0,0-1 0 0 0,-1 1 0 0 0,1-1 0 0 0,0 1 0 0 0,-1-1 0 0 0,0 0 0 0 0,1 0 1 0 0,-1 0-1 0 0,0 0 0 0 0,-1 0 0 0 0,1 0 0 0 0,0 0 0 0 0,-1 0 0 0 0,0 0 0 0 0,0 0 1 0 0,0 0-1 0 0,0 0 0 0 0,-1-4 0 0 0,1 6-24 0 0,-1-1 1 0 0,0 1-1 0 0,0 0 0 0 0,0-1 1 0 0,0 1-1 0 0,0 0 1 0 0,0 0-1 0 0,0 0 0 0 0,0-1 1 0 0,0 1-1 0 0,-1 0 0 0 0,1 1 1 0 0,0-1-1 0 0,-1 0 1 0 0,1 0-1 0 0,-1 1 0 0 0,1-1 1 0 0,-1 0-1 0 0,1 1 0 0 0,-1 0 1 0 0,1-1-1 0 0,-1 1 1 0 0,0 0-1 0 0,1 0 0 0 0,-3 0 1 0 0,-43-1 63 0 0,42 2-153 0 0,0 0-1 0 0,1 1 1 0 0,-1-1-1 0 0,0 1 1 0 0,1 0-1 0 0,0 0 1 0 0,-1 0-1 0 0,1 1 1 0 0,0-1-1 0 0,0 1 1 0 0,0 0-1 0 0,1 0 1 0 0,-1 1-1 0 0,1-1 1 0 0,0 1-1 0 0,-4 4 1 0 0,-11 23-3207 0 0,14-20-550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19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0 155 2764 0 0,'0'0'4856'0'0,"8"-17"-3360"0"0,3-8-937 0 0,4-10 1337 0 0,23-40 0 0 0,-37 72-1454 0 0,1 26-928 0 0,-3 36 997 0 0,-2 0 0 0 0,-23 115 0 0 0,-2 37-211 0 0,26 95-1071 0 0,2-301 465 0 0,3 36-1183 0 0,-2-39 1207 0 0,-1 0 1 0 0,0 0-1 0 0,1 0 0 0 0,-1 0 1 0 0,1 0-1 0 0,-1-1 1 0 0,1 1-1 0 0,0 0 1 0 0,0 0-1 0 0,0-1 0 0 0,0 1 1 0 0,0-1-1 0 0,0 1 1 0 0,0-1-1 0 0,1 1 1 0 0,-1-1-1 0 0,1 0 1 0 0,1 2-1 0 0,13 1-4262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0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0 339 4136 0 0,'0'0'4645'0'0,"15"-12"-4631"0"0,-12 9-19 0 0,31-24-52 0 0,44-26 0 0 0,-65 45 32 0 0,-1 1 0 0 0,0-2-1 0 0,-1 0 1 0 0,0 0 0 0 0,18-20 0 0 0,-25 23 59 0 0,0 1 1 0 0,0-1-1 0 0,0 0 1 0 0,-1 0-1 0 0,0-1 1 0 0,-1 1-1 0 0,1 0 1 0 0,-1-1-1 0 0,0 0 1 0 0,-1 1-1 0 0,1-1 1 0 0,-1 0-1 0 0,-1 0 1 0 0,1-8-1 0 0,-1 11 85 0 0,-1 0 1 0 0,1-1-1 0 0,-1 1 0 0 0,1 0 1 0 0,-1 0-1 0 0,0 0 0 0 0,0-1 1 0 0,-1 1-1 0 0,0 0 0 0 0,1 0 1 0 0,-3-3-1 0 0,3 6-106 0 0,0-1 0 0 0,0 1 0 0 0,0 0 0 0 0,0 0 0 0 0,-1 0 0 0 0,1 0 0 0 0,0 0 0 0 0,0 0 0 0 0,-1 0 0 0 0,1 0 0 0 0,0 1 0 0 0,-1-1 0 0 0,1 1 0 0 0,-1-1 0 0 0,1 1 0 0 0,-1-1 0 0 0,1 1 0 0 0,-1 0 0 0 0,1-1 0 0 0,-1 1 0 0 0,1 0 0 0 0,-1 0 0 0 0,1 0 0 0 0,-1 0 0 0 0,1 1 0 0 0,-1-1 0 0 0,1 0 0 0 0,-1 1 0 0 0,1-1 0 0 0,-1 1 0 0 0,1-1 0 0 0,-1 1 0 0 0,1-1 0 0 0,-3 3 0 0 0,0 0 60 0 0,0 0 0 0 0,0 0 1 0 0,0 0-1 0 0,0 1 0 0 0,0 0 0 0 0,1 0 1 0 0,0 0-1 0 0,0 0 0 0 0,0 0 0 0 0,0 1 0 0 0,0-1 1 0 0,1 1-1 0 0,-3 9 0 0 0,0-1 20 0 0,0 1 1 0 0,1 0-1 0 0,-3 27 0 0 0,5-22-87 0 0,1 0-1 0 0,1 0 1 0 0,1 0 0 0 0,1 0-1 0 0,1 0 1 0 0,0-1 0 0 0,1 1-1 0 0,1-1 1 0 0,12 28 0 0 0,-12-34-632 0 0,1 0 0 0 0,0 0 1 0 0,1-1-1 0 0,16 20 1 0 0,-8-20-1310 0 0,2-6-882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0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0 193 3876 0 0,'0'0'6518'0'0,"7"0"-7370"0"0,-5 0 855 0 0,0 0 0 0 0,-1 0 0 0 0,1 0 0 0 0,0 0 0 0 0,0 1 0 0 0,-1-1 0 0 0,1 0 0 0 0,0 1 0 0 0,0-1 0 0 0,-1 1 0 0 0,1 0-1 0 0,0 0 1 0 0,-1-1 0 0 0,4 3 0 0 0,-4-1 29 0 0,1 1 0 0 0,-1-1 0 0 0,0 0-1 0 0,0 0 1 0 0,0 1 0 0 0,0-1 0 0 0,0 1-1 0 0,0-1 1 0 0,0 0 0 0 0,-1 1 0 0 0,0 0-1 0 0,1-1 1 0 0,-1 4 0 0 0,1 3 93 0 0,0 0 1 0 0,-1 0-1 0 0,0 0 1 0 0,-2 9-1 0 0,2-16-45 0 0,0-1-1 0 0,0 0 1 0 0,0 0 0 0 0,0 0-1 0 0,0 1 1 0 0,-1-1 0 0 0,1 0-1 0 0,0 0 1 0 0,-1 0 0 0 0,1 0-1 0 0,-1 1 1 0 0,1-1-1 0 0,-1 0 1 0 0,1 0 0 0 0,-1 0-1 0 0,0 0 1 0 0,1 0 0 0 0,-1 0-1 0 0,0-1 1 0 0,0 1 0 0 0,0 0-1 0 0,0 0 1 0 0,0 0-1 0 0,0-1 1 0 0,0 1 0 0 0,0-1-1 0 0,0 1 1 0 0,0-1 0 0 0,0 1-1 0 0,0-1 1 0 0,0 1 0 0 0,-1-1-1 0 0,1 0 1 0 0,0 0-1 0 0,0 0 1 0 0,0 1 0 0 0,-1-1-1 0 0,1 0 1 0 0,0-1 0 0 0,-2 1-1 0 0,1-3 6 0 0,1 1 0 0 0,1-1 1 0 0,-1 1-1 0 0,0-1 0 0 0,1 0 0 0 0,-1 1 0 0 0,1-1 0 0 0,0 0 0 0 0,0 0 0 0 0,0 1 0 0 0,0-1 0 0 0,1-4 0 0 0,-1 1-61 0 0,1-1-49 0 0,0 0 0 0 0,0 0-1 0 0,1 0 1 0 0,-1 0-1 0 0,2 0 1 0 0,-1 1-1 0 0,1-1 1 0 0,0 1 0 0 0,1-1-1 0 0,-1 1 1 0 0,1 0-1 0 0,0 0 1 0 0,6-5-1 0 0,10-12-212 0 0,38-34 0 0 0,-50 49 193 0 0,8-6-85 0 0,44-37 172 0 0,-56 47-117 0 0,0 1-1 0 0,1 1 1 0 0,0-1 0 0 0,-1 0-1 0 0,1 1 1 0 0,0 0 0 0 0,0 0-1 0 0,1 1 1 0 0,-1-1 0 0 0,0 1-1 0 0,10-1 1 0 0,-13 3 43 0 0,0 0 0 0 0,0 0 0 0 0,0-1 0 0 0,0 1 0 0 0,0 1 0 0 0,0-1 0 0 0,-1 0 0 0 0,1 0 0 0 0,0 1-1 0 0,-1-1 1 0 0,1 1 0 0 0,-1-1 0 0 0,1 1 0 0 0,-1 0 0 0 0,0-1 0 0 0,1 1 0 0 0,-1 0 0 0 0,0 0 0 0 0,0 0 0 0 0,-1 0 0 0 0,1 0 0 0 0,1 4 0 0 0,13 50 450 0 0,-8-1-23 0 0,-2 102 1 0 0,-5-151-342 0 0,0-5-116 0 0,0 0 0 0 0,-1 0 1 0 0,1 0-1 0 0,0-1 0 0 0,-1 1 1 0 0,1 0-1 0 0,0-1 0 0 0,-1 1 0 0 0,1 0 1 0 0,-1-1-1 0 0,1 1 0 0 0,-1 0 1 0 0,1-1-1 0 0,-1 1 0 0 0,0-1 0 0 0,1 1 1 0 0,-1-1-1 0 0,0 1 0 0 0,1-1 0 0 0,-1 0 1 0 0,0 1-1 0 0,1-1 0 0 0,-3 1 1 0 0,3-1-64 0 0,0 0 0 0 0,-1 0 1 0 0,1 0-1 0 0,0 0 1 0 0,-1 0-1 0 0,1 0 1 0 0,0 0-1 0 0,-1 0 1 0 0,1 0-1 0 0,-1 0 0 0 0,1 0 1 0 0,0 0-1 0 0,-1 0 1 0 0,1 0-1 0 0,0 0 1 0 0,-1 0-1 0 0,1 0 1 0 0,0 0-1 0 0,-1 0 0 0 0,1-1 1 0 0,0 1-1 0 0,-1 0 1 0 0,1 0-1 0 0,0 0 1 0 0,-2-3-748 0 0,1-7-3167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1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764 6 3012 0 0,'0'0'2197'0'0,"-13"-1"-2360"0"0,2 0 119 0 0,5 0 28 0 0,0 0 0 0 0,0 0 0 0 0,-1 1 0 0 0,1-1 0 0 0,0 2 0 0 0,-1-1 0 0 0,1 1 0 0 0,0 0 0 0 0,-1 0 0 0 0,1 1 0 0 0,0 0 0 0 0,-6 2 0 0 0,-7 6 83 0 0,1 1-1 0 0,0 1 0 0 0,1 0 0 0 0,1 1 1 0 0,-26 27-1 0 0,-65 84 479 0 0,35-31 445 0 0,-69 119 1 0 0,104-146-518 0 0,1 2-1 0 0,-47 134 1 0 0,71-166-309 0 0,2 1-1 0 0,2 0 0 0 0,2 1 1 0 0,1 0-1 0 0,1 0 0 0 0,3 0 1 0 0,3 39-1 0 0,0-51-72 0 0,1-1 1 0 0,1 1-1 0 0,2-1 0 0 0,0 0 1 0 0,2 0-1 0 0,0-1 0 0 0,2 0 1 0 0,1-1-1 0 0,0 0 0 0 0,2 0 1 0 0,18 24-1 0 0,-22-36 126 0 0,10 15 42 0 0,1-1 1 0 0,36 34-1 0 0,-56-59-254 0 0,1 0 0 0 0,-1 0 0 0 0,0 1 1 0 0,0-1-1 0 0,0 0 0 0 0,0 0 0 0 0,0 0 1 0 0,1 0-1 0 0,-1 0 0 0 0,0 0 0 0 0,0 0 0 0 0,0 0 1 0 0,0 0-1 0 0,1 1 0 0 0,-1-1 0 0 0,0 0 1 0 0,0 0-1 0 0,0 0 0 0 0,1 0 0 0 0,-1 0 0 0 0,0 0 1 0 0,0 0-1 0 0,0 0 0 0 0,0 0 0 0 0,1 0 1 0 0,-1 0-1 0 0,0-1 0 0 0,0 1 0 0 0,0 0 0 0 0,0 0 1 0 0,1 0-1 0 0,-1 0 0 0 0,0 0 0 0 0,0 0 0 0 0,0 0 1 0 0,0 0-1 0 0,1 0 0 0 0,-1-1 0 0 0,0 1 1 0 0,0 0-1 0 0,0 0 0 0 0,0 0 0 0 0,0 0 0 0 0,0 0 1 0 0,0-1-1 0 0,1 1 0 0 0,-1 0 0 0 0,0 0 1 0 0,0 0-1 0 0,0 0 0 0 0,0-1 0 0 0,0 1 0 0 0,0 0 1 0 0,3-19-1071 0 0,-6-25-3437 0 0,-4 9 565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1108 0 0,'0'0'7364'0'0,"-4"13"-8084"0"0,1 17 1184 0 0,1 0 1 0 0,3 39-1 0 0,0 11 106 0 0,-28 232 1039 0 0,24-295-2135 0 0,-1 0 0 0 0,-8 25 1 0 0,12-44 27 0 0,0 0 0 0 0,-1 1 1 0 0,1-1-1 0 0,1 0 0 0 0,-1 0 0 0 0,0 1 0 0 0,0-1 1 0 0,1 0-1 0 0,-1 0 0 0 0,1 1 0 0 0,-1-1 1 0 0,1 0-1 0 0,0 1 0 0 0,1-4 0 0 0,10-12-1514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1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0 1892 0 0,'0'0'7388'0'0,"12"5"-9017"0"0,-10-1 1633 0 0,-1 0 0 0 0,1 0 0 0 0,-1 0 0 0 0,0 0 0 0 0,0-1-1 0 0,0 1 1 0 0,-1 1 0 0 0,1 5 0 0 0,0 2 157 0 0,4 33 401 0 0,-3 0-1 0 0,-5 73 1 0 0,1-87-245 0 0,-7 86 298 0 0,-1 46 7 0 0,7-136-583 0 0,2-27-73 0 0,1 0 0 0 0,-1 1-1 0 0,0-1 1 0 0,1 1-1 0 0,-1-1 1 0 0,1 0 0 0 0,-1 1-1 0 0,0-1 1 0 0,1 0-1 0 0,-1 0 1 0 0,0 1 0 0 0,1-1-1 0 0,-1 0 1 0 0,0 0-1 0 0,0 0 1 0 0,1 0 0 0 0,-1 0-1 0 0,0 0 1 0 0,1 0-1 0 0,-1 0 1 0 0,0 0 0 0 0,0 0-1 0 0,1-1 1 0 0,-1 1-1 0 0,0 0 1 0 0,1 0 0 0 0,-1-1-1 0 0,0 1 1 0 0,1 0-1 0 0,-1-1 1 0 0,1 1 0 0 0,-2-2-1 0 0,-15-5-1786 0 0,1-2 0 0 0,0 0 0 0 0,-26-20 0 0 0,22 11-249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2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4764 0 0,'0'0'6152'0'0,"15"-3"-6340"0"0,46-10 107 0 0,-54 13 69 0 0,0-1 0 0 0,0 1 0 0 0,1 1 0 0 0,-1-1 0 0 0,0 1 1 0 0,0 1-1 0 0,0-1 0 0 0,-1 1 0 0 0,1 0 0 0 0,7 4 0 0 0,19 4 24 0 0,-3-4-67 0 0,55 5 1 0 0,-25-14-2142 0 0,-51 1 1099 0 0,-1 1 0 0 0,1-2 0 0 0,0 1 0 0 0,11-6 0 0 0,0-1-1581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2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1460 0 0,'0'0'7141'0'0,"14"-7"-6983"0"0,46-22 64 0 0,-48 24-120 0 0,-1 1 0 0 0,1 1 1 0 0,1-1-1 0 0,-1 2 0 0 0,0 0 0 0 0,1 0 1 0 0,-1 1-1 0 0,24 2 0 0 0,-6-1 76 0 0,308-3 800 0 0,-318 7-1968 0 0,-20-4 847 0 0,1 0 0 0 0,-1 1-1 0 0,0-1 1 0 0,1 0-1 0 0,-1 0 1 0 0,1 0 0 0 0,-1 0-1 0 0,0 0 1 0 0,1 1 0 0 0,-1-1-1 0 0,0 0 1 0 0,1 0 0 0 0,2 5-1864 0 0,-3-5 1863 0 0,0 1 1 0 0,0-1 0 0 0,0 1-1 0 0,0-1 1 0 0,0 0 0 0 0,0 1-1 0 0,0-1 1 0 0,0 1 0 0 0,0-1-1 0 0,0 0 1 0 0,0 1-1 0 0,0-1 1 0 0,0 1 0 0 0,0-1-1 0 0,0 0 1 0 0,-1 1 0 0 0,1-1-1 0 0,0 0 1 0 0,0 1 0 0 0,0-1-1 0 0,-1 0 1 0 0,1 1 0 0 0</inkml:trace>
  <inkml:trace contextRef="#ctx0" brushRef="#br0" timeOffset="1">303 10 3800 0 0,'0'0'4990'0'0,"3"16"-5567"0"0,8 30 910 0 0,12 45 434 0 0,11 107 1 0 0,-33-130-602 0 0,2 20 485 0 0,-3-79-928 0 0,2 0 1 0 0,-1 0-1 0 0,1 0 0 0 0,1-1 1 0 0,-1 1-1 0 0,2-1 0 0 0,4 11 1 0 0,-7-18 119 0 0,-1-1-7 0 0,0 1 0 0 0,0 0 0 0 0,1-1 0 0 0,-1 1 0 0 0,1-1 0 0 0,-1 1 0 0 0,0-1 0 0 0,1 1 0 0 0,-1-1 0 0 0,1 1 0 0 0,-1-1-1 0 0,1 1 1 0 0,0-1 0 0 0,-1 1 0 0 0,1-1 0 0 0,-1 0 0 0 0,1 0 0 0 0,0 1 0 0 0,-1-1 0 0 0,2 0 0 0 0,14 1-2939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0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540 77 2672 0 0,'0'0'3561'0'0,"-14"-12"-3624"0"0,-46-37-171 0 0,56 47 212 0 0,1 0 1 0 0,0 0-1 0 0,0 0 0 0 0,-1 1 1 0 0,1 0-1 0 0,-1-1 1 0 0,1 1-1 0 0,-1 1 0 0 0,0-1 1 0 0,1 0-1 0 0,-1 1 0 0 0,0 0 1 0 0,0 0-1 0 0,1 0 1 0 0,-1 0-1 0 0,0 1 0 0 0,1-1 1 0 0,-1 1-1 0 0,0 0 0 0 0,1 0 1 0 0,-1 1-1 0 0,1-1 1 0 0,0 0-1 0 0,-1 1 0 0 0,1 0 1 0 0,0 0-1 0 0,-3 3 0 0 0,3-4 1 0 0,0 1 0 0 0,0 1-1 0 0,1-1 1 0 0,-1 0 0 0 0,1 1-1 0 0,0-1 1 0 0,0 1-1 0 0,0 0 1 0 0,0 0 0 0 0,0 0-1 0 0,0 0 1 0 0,1 0 0 0 0,-1 0-1 0 0,1 0 1 0 0,0 0-1 0 0,0 1 1 0 0,0-1 0 0 0,1 0-1 0 0,-1 1 1 0 0,1-1 0 0 0,-1 1-1 0 0,2 3 1 0 0,-1 8-97 0 0,2 0 1 0 0,0 0 0 0 0,8 28-1 0 0,0 0-41 0 0,-7-27 101 0 0,-1 0-1 0 0,-1 1 1 0 0,-1-1 0 0 0,0 0 0 0 0,-1 1 0 0 0,-1-1 0 0 0,0 0 0 0 0,-1 0-1 0 0,-1 0 1 0 0,-1-1 0 0 0,-8 21 0 0 0,9-28 152 0 0,0 1 1 0 0,-1-1-1 0 0,0 0 1 0 0,0-1-1 0 0,-1 1 0 0 0,0-1 1 0 0,0 0-1 0 0,0 0 0 0 0,-1-1 1 0 0,0 0-1 0 0,-1 0 1 0 0,1 0-1 0 0,-1-1 0 0 0,0-1 1 0 0,-1 1-1 0 0,1-1 1 0 0,-1 0-1 0 0,0-1 0 0 0,0 0 1 0 0,0-1-1 0 0,-9 2 1 0 0,0-1 170 0 0,0 0 0 0 0,0-2 0 0 0,0 0 0 0 0,0-1 0 0 0,-35-5 0 0 0,52 5-293 0 0,0 0-1 0 0,0 0 0 0 0,0 0 0 0 0,0 0 1 0 0,0-1-1 0 0,0 1 0 0 0,1 0 0 0 0,-1-1 1 0 0,0 1-1 0 0,0 0 0 0 0,0-1 0 0 0,0 1 1 0 0,0-1-1 0 0,1 0 0 0 0,-1 1 0 0 0,0-1 1 0 0,0 0-1 0 0,1 1 0 0 0,-1-1 0 0 0,0 0 1 0 0,1 0-1 0 0,-1 0 0 0 0,1 1 0 0 0,-1-1 1 0 0,1 0-1 0 0,0 0 0 0 0,-1 0 0 0 0,1 0 0 0 0,0 0 1 0 0,-1 0-1 0 0,1 0 0 0 0,0 0 0 0 0,0 0 1 0 0,0 0-1 0 0,0 0 0 0 0,0 0 0 0 0,0 0 1 0 0,0 0-1 0 0,0 0 0 0 0,1 0 0 0 0,-1 0 1 0 0,0 0-1 0 0,0 0 0 0 0,1 0 0 0 0,-1 1 1 0 0,1-1-1 0 0,0-1 0 0 0,15-24-2606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3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629 1 1344 0 0,'0'0'2556'0'0,"10"13"-2185"0"0,-5-5-395 0 0,3 3 0 0 0,-1 0 1 0 0,0 1-1 0 0,0 0 1 0 0,-1 1-1 0 0,0-1 1 0 0,-2 1-1 0 0,1 0 1 0 0,2 15-1 0 0,-1 10 6 0 0,-2 0 0 0 0,-2 0-1 0 0,-1 0 1 0 0,-2 0 0 0 0,-1 0 0 0 0,-3 0-1 0 0,-10 46 1 0 0,0-27 314 0 0,-2-1 1 0 0,-3 0-1 0 0,-2-1 1 0 0,-29 52-1 0 0,-82 122 764 0 0,102-183 274 0 0,-2-1 1 0 0,-67 69-1 0 0,92-106-1043 0 0,-1-1 1 0 0,1 0-1 0 0,-1-1 1 0 0,0 0-1 0 0,-1 0 0 0 0,0-1 1 0 0,1 0-1 0 0,-2-1 1 0 0,1 0-1 0 0,-18 4 1 0 0,10-5-513 0 0,0 0 0 0 0,0-1-1 0 0,0-1 1 0 0,0 0 0 0 0,-29-4 0 0 0,47 3 178 0 0,0 0-82 0 0,-1 0 1 0 0,1 0 0 0 0,-1 0 0 0 0,1 0 0 0 0,0 0 0 0 0,-1 0 0 0 0,1 0-1 0 0,0 0 1 0 0,-1 0 0 0 0,1 0 0 0 0,0-1 0 0 0,-1 1 0 0 0,1 0-1 0 0,0 0 1 0 0,-1 0 0 0 0,1 0 0 0 0,0-1 0 0 0,-1 1 0 0 0,-1-3-1118 0 0,2 3 1118 0 0,0 0 0 0 0,0-1 0 0 0,0 1 0 0 0,0 0-1 0 0,-1-1 1 0 0,1 1 0 0 0,0-1 0 0 0,0-21-6204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0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1212 0 0,'0'0'9854'0'0,"24"-3"-8374"0"0,72-7 1378 0 0,-36 5-2984 0 0,110 6 0 0 0,-166 0-154 0 0,-1-1 0 0 0,0 1 1 0 0,0 0-1 0 0,1 0 0 0 0,-1 0 0 0 0,0 1 0 0 0,0-1 1 0 0,3 3-1 0 0,24 8-405 0 0,94 0 724 0 0,-90-10-9344 0 0,-94-7 6622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1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5825 0 0,'0'0'2936'0'0,"15"-2"-3596"0"0,2-1 685 0 0,4-1 45 0 0,0 1 0 0 0,35 1 0 0 0,199 4 1014 0 0,-6 0-2792 0 0,-268 6-5091 0 0,40-16 5886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2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467 142 92 0 0,'0'0'4306'0'0,"5"-15"-3541"0"0,18-48-74 0 0,-22 60-498 0 0,1 0 0 0 0,-1-1 1 0 0,0 1-1 0 0,0 0 0 0 0,-1 0 0 0 0,1-1 0 0 0,-1 1 1 0 0,1-1-1 0 0,-1 1 0 0 0,0 0 0 0 0,-1-1 1 0 0,0-5-1 0 0,1 8-160 0 0,-1 0 0 0 0,1 0 0 0 0,-1 0 1 0 0,1 0-1 0 0,-1 1 0 0 0,1-1 0 0 0,-1 0 1 0 0,0 1-1 0 0,1-1 0 0 0,-1 0 0 0 0,0 1 0 0 0,1-1 1 0 0,-1 0-1 0 0,0 1 0 0 0,0 0 0 0 0,0-1 1 0 0,0 1-1 0 0,1-1 0 0 0,-1 1 0 0 0,0 0 0 0 0,0-1 1 0 0,0 1-1 0 0,0 0 0 0 0,0 0 0 0 0,0 0 0 0 0,0 0 1 0 0,-1 0-1 0 0,-5 1-94 0 0,0 0 0 0 0,0 1 1 0 0,0-1-1 0 0,0 2 0 0 0,0-1 1 0 0,1 1-1 0 0,-13 6 0 0 0,-11 9 96 0 0,0 1-1 0 0,2 1 0 0 0,0 1 1 0 0,1 2-1 0 0,1 0 0 0 0,1 2 1 0 0,2 1-1 0 0,-41 57 1 0 0,50-63-66 0 0,2 1 0 0 0,0 0 0 0 0,1 1 0 0 0,1 1 1 0 0,1-1-1 0 0,1 1 0 0 0,1 1 0 0 0,1 0 1 0 0,2 0-1 0 0,0 0 0 0 0,1 0 0 0 0,1 1 1 0 0,3 40-1 0 0,0-59 80 0 0,0-1 0 0 0,0 1 1 0 0,0 0-1 0 0,1-1 0 0 0,0 0 1 0 0,0 1-1 0 0,0-1 0 0 0,1 0 1 0 0,0 0-1 0 0,0 0 0 0 0,0 0 1 0 0,0-1-1 0 0,1 1 0 0 0,0-1 1 0 0,0 0-1 0 0,0 0 0 0 0,0 0 1 0 0,1-1-1 0 0,-1 0 0 0 0,1 1 0 0 0,0-1 1 0 0,0-1-1 0 0,0 1 0 0 0,0-1 1 0 0,1 0-1 0 0,-1 0 0 0 0,1-1 1 0 0,-1 1-1 0 0,1-1 0 0 0,0 0 1 0 0,-1-1-1 0 0,1 0 0 0 0,0 0 1 0 0,-1 0-1 0 0,7-1 0 0 0,-10 1 11 0 0,0-1 0 0 0,0 1 0 0 0,1-1 0 0 0,-1 0-1 0 0,0 1 1 0 0,0-1 0 0 0,-1 0 0 0 0,1 0 0 0 0,0 0 0 0 0,0-1-1 0 0,0 1 1 0 0,-1 0 0 0 0,1-1 0 0 0,0 1 0 0 0,-1-1-1 0 0,0 1 1 0 0,1-1 0 0 0,-1 0 0 0 0,0 0 0 0 0,0 1 0 0 0,0-1-1 0 0,0 0 1 0 0,0 0 0 0 0,0 0 0 0 0,0 0 0 0 0,-1 0 0 0 0,1-1-1 0 0,-1 1 1 0 0,1-4 0 0 0,-1 4-47 0 0,0-1 0 0 0,0 1 1 0 0,1-1-1 0 0,-2 1 0 0 0,1-1 0 0 0,0 1 0 0 0,0 0 0 0 0,-1-1 1 0 0,1 1-1 0 0,-1-1 0 0 0,0 1 0 0 0,0 0 0 0 0,0-1 1 0 0,0 1-1 0 0,0 0 0 0 0,0 0 0 0 0,-1 0 0 0 0,1 0 1 0 0,-1 0-1 0 0,0 0 0 0 0,1 0 0 0 0,-1 0 0 0 0,0 1 0 0 0,0-1 1 0 0,-2-1-1 0 0,-2 1-95 0 0,1-1 1 0 0,-1 1-1 0 0,0 1 0 0 0,0-1 1 0 0,0 1-1 0 0,0 0 1 0 0,0 0-1 0 0,-1 1 1 0 0,1-1-1 0 0,0 2 0 0 0,0-1 1 0 0,0 0-1 0 0,0 1 1 0 0,0 0-1 0 0,0 1 1 0 0,0 0-1 0 0,0 0 0 0 0,0 0 1 0 0,-7 4-1 0 0,8-4-130 0 0,1 0-1 0 0,-1 1 1 0 0,1 0 0 0 0,0 0-1 0 0,0 0 1 0 0,0 0 0 0 0,1 0-1 0 0,-1 1 1 0 0,1 0 0 0 0,-1 0-1 0 0,1 0 1 0 0,0 0 0 0 0,1 0-1 0 0,-1 0 1 0 0,1 1 0 0 0,0 0-1 0 0,0-1 1 0 0,0 1 0 0 0,1 0-1 0 0,-1 0 1 0 0,1 0 0 0 0,1 0-1 0 0,-2 8 1 0 0,4 4-2110 0 0,6 1-122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3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936 87 300 0 0,'0'0'5608'0'0,"6"-14"-4918"0"0,1-1-466 0 0,-2 6-37 0 0,-1 1 0 0 0,-1-1 1 0 0,1 0-1 0 0,2-13 0 0 0,-6 29 100 0 0,0-5-389 0 0,0 0-1 0 0,0 0 0 0 0,-1 0 1 0 0,1 1-1 0 0,0-1 0 0 0,-1 0 1 0 0,1 0-1 0 0,-1 0 0 0 0,1 0 1 0 0,-2 2-1 0 0,-288 591 2774 0 0,55-103-1788 0 0,-146 242 1021 0 0,367-708-1876 0 0,2-5 79 0 0,0 2 0 0 0,-8 24 0 0 0,19-41 1115 0 0,7-21-2352 0 0,5-11-1760 0 0,-1 8-1030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3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51 4548 0 0,'0'0'5687'0'0,"14"-13"-7653"0"0,-13 24 1628 0 0,-10 34 55 0 0,5-30 1367 0 0,11-29 1722 0 0,-5 5-2629 0 0,1-1 0 0 0,-1 1 0 0 0,-1 0 0 0 0,0-1 0 0 0,0 1-1 0 0,-1-18 1 0 0,0 16 52 0 0,-19 30-2813 0 0,16-15 2534 0 0,-29 46-750 0 0,19-12-2924 0 0,11-19-235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4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5 5368 0 0,'0'0'7523'0'0,"-11"43"-9878"0"0,6-27 2398 0 0,3-9 68 0 0,0 0 0 0 0,0 0 0 0 0,1 0-1 0 0,-1 13 367 0 0,6-22-309 0 0,0-1 0 0 0,0 1 1 0 0,-1-1-1 0 0,1 0 0 0 0,0 0 0 0 0,-1 0 0 0 0,0 0 0 0 0,0-1 0 0 0,0 1 1 0 0,4-6-1 0 0,0 0-17 0 0,-2 3-43 0 0,1 0 0 0 0,-1-1 0 0 0,-1 1 0 0 0,1-1 0 0 0,-1 0 0 0 0,0 0 0 0 0,4-11 0 0 0,-11 18-496 0 0,1 1-1 0 0,-1 0 1 0 0,0-1 0 0 0,1 1 0 0 0,-1 0-1 0 0,1 0 1 0 0,-1 1 0 0 0,1-1 0 0 0,0 0-1 0 0,-1 1 1 0 0,-2 2 0 0 0,-3 1-928 0 0,-14 6-1408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6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643 187 2480 0 0,'0'0'6533'0'0,"10"-5"-6040"0"0,27-13 0 0 0,-36 17-445 0 0,0 1 0 0 0,-1 0 1 0 0,1-1-1 0 0,0 1 0 0 0,0 0 1 0 0,-1-1-1 0 0,1 1 0 0 0,0-1 0 0 0,-1 0 1 0 0,1 1-1 0 0,-1-1 0 0 0,1 1 0 0 0,-1-1 1 0 0,1 0-1 0 0,-1 1 0 0 0,1-1 0 0 0,-1 0 1 0 0,0 0-1 0 0,1 1 0 0 0,-1-1 1 0 0,0 0-1 0 0,1 0 0 0 0,-1 0 0 0 0,0 1 1 0 0,0-1-1 0 0,0 0 0 0 0,0 0 0 0 0,0 0 1 0 0,0 0-1 0 0,0 1 0 0 0,0-1 0 0 0,0 0 1 0 0,0 0-1 0 0,-1 0 0 0 0,1 1 1 0 0,0-1-1 0 0,-1 0 0 0 0,1-1 0 0 0,-16-17 253 0 0,4 11-357 0 0,0 1 0 0 0,0-1 1 0 0,-1 2-1 0 0,0 0 0 0 0,0 0 0 0 0,-15-3 1 0 0,-86-20-202 0 0,82 22 224 0 0,-10-4-56 0 0,27 6 80 0 0,-1 1 1 0 0,0 0-1 0 0,1 1 0 0 0,-19 0 291 0 0,33 5-525 0 0,1 1 131 0 0,-1-1-1 0 0,0 1 1 0 0,0-1-1 0 0,0 0 0 0 0,0 1 1 0 0,-1-1-1 0 0,1 0 1 0 0,-1 0-1 0 0,1 0 1 0 0,-1 0-1 0 0,-2 2 1 0 0,-6 8 204 0 0,-82 120 417 0 0,-38 57-73 0 0,129-188-438 0 0,0 1-1 0 0,0 0 1 0 0,0-1-1 0 0,0 1 1 0 0,1 0-1 0 0,-1 0 1 0 0,0-1-1 0 0,1 1 1 0 0,-1 0-1 0 0,1 0 1 0 0,0 0-1 0 0,0 0 1 0 0,0 0-1 0 0,0 0 1 0 0,0 3-1 0 0,0-4 14 0 0,1 0 0 0 0,-1 1 0 0 0,1-1 0 0 0,0 0 0 0 0,-1 0 0 0 0,1 0 0 0 0,0 0 0 0 0,-1 0 0 0 0,1 0 0 0 0,0 0 0 0 0,0 0 0 0 0,0-1 0 0 0,0 1 0 0 0,0 0 0 0 0,0 0 0 0 0,0-1 0 0 0,0 1 0 0 0,2 0 0 0 0,5 2 70 0 0,1-1 0 0 0,0 0 0 0 0,-1 0 0 0 0,1-1 0 0 0,14 1 0 0 0,-3-1-80 0 0,1 1-70 0 0,1 1 0 0 0,0 1 0 0 0,33 11 0 0 0,-47-13-3 0 0,-1 1 1 0 0,0 1-1 0 0,-1-1 1 0 0,1 1-1 0 0,-1 1 1 0 0,1-1 0 0 0,-1 1-1 0 0,-1 0 1 0 0,1 0-1 0 0,-1 0 1 0 0,1 1-1 0 0,-2 0 1 0 0,1 0-1 0 0,4 8 1 0 0,-3-3 49 0 0,0 0 0 0 0,-1 1 0 0 0,-1-1 0 0 0,0 1 0 0 0,0 0 0 0 0,-1 0 0 0 0,-1 0 0 0 0,0 0 0 0 0,0 0 0 0 0,-1 0 0 0 0,-1 17 0 0 0,-1-23 72 0 0,1-1-1 0 0,-1 0 0 0 0,1 0 1 0 0,-1 0-1 0 0,-1 0 1 0 0,1 0-1 0 0,-1 0 1 0 0,0 0-1 0 0,0 0 1 0 0,0 0-1 0 0,-1-1 1 0 0,0 1-1 0 0,0-1 1 0 0,0 0-1 0 0,0 0 0 0 0,-1 0 1 0 0,1 0-1 0 0,-1-1 1 0 0,0 1-1 0 0,0-1 1 0 0,0 0-1 0 0,-1 0 1 0 0,1 0-1 0 0,-1-1 1 0 0,1 0-1 0 0,-1 0 0 0 0,0 0 1 0 0,-9 2-1 0 0,-11 1 138 0 0,1-1 0 0 0,0-1 0 0 0,-1-2 0 0 0,1 0 0 0 0,-1-2-1 0 0,1-1 1 0 0,0 0 0 0 0,-48-13 0 0 0,70 15-183 0 0,-1-1 0 0 0,0 0-1 0 0,1 0 1 0 0,-1-1 0 0 0,1 1 0 0 0,0 0 0 0 0,-1-1 0 0 0,1 0 0 0 0,0 1-1 0 0,0-1 1 0 0,-3-3 0 0 0,4 4-139 0 0,1 0 1 0 0,0 0-1 0 0,-1 1 0 0 0,1-1 0 0 0,0 0 0 0 0,-1 1 0 0 0,1-1 1 0 0,0 0-1 0 0,0 0 0 0 0,0 0 0 0 0,-1 1 0 0 0,1-1 0 0 0,0 0 1 0 0,0 0-1 0 0,0 0 0 0 0,0 0 0 0 0,1 1 0 0 0,-1-1 0 0 0,0 0 1 0 0,0 0-1 0 0,0 0 0 0 0,1 1 0 0 0,-1-1 0 0 0,0 0 0 0 0,1 0 1 0 0,-1 1-1 0 0,0-1 0 0 0,1 0 0 0 0,-1 1 0 0 0,1-1 0 0 0,0 1 1 0 0,-1-1-1 0 0,1 0 0 0 0,-1 1 0 0 0,1-1 0 0 0,0 1 0 0 0,-1-1 0 0 0,1 1 1 0 0,0 0-1 0 0,0-1 0 0 0,-1 1 0 0 0,1 0 0 0 0,0-1 0 0 0,1 1 1 0 0,19-9-3505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5585 0 0,'0'0'5089'0'0,"10"-3"-5349"0"0,-6 1 245 0 0,4-1 5 0 0,-1 1 1 0 0,1 0-1 0 0,0 0 0 0 0,-1 1 1 0 0,1-1-1 0 0,0 2 0 0 0,0-1 0 0 0,14 2 1 0 0,26 5 196 0 0,1-2 1 0 0,-1-2 0 0 0,1-3 0 0 0,0-1 0 0 0,81-15-1 0 0,-129 17-262 0 0,-1 0 0 0 0,0 0 0 0 0,1 1-1 0 0,-1-1 1 0 0,1 0 0 0 0,-1 0 0 0 0,0 0-1 0 0,1 0 1 0 0,-1 1 0 0 0,1-1 0 0 0,-1 0-1 0 0,0 1 1 0 0,1-1 0 0 0,-1 0 0 0 0,0 1-1 0 0,0-1 1 0 0,1 0 0 0 0,-1 1 0 0 0,0-1-1 0 0,0 0 1 0 0,1 1 0 0 0,-1-1 0 0 0,0 1-1 0 0,0-1 1 0 0,0 0 0 0 0,0 1 0 0 0,0-1 0 0 0,0 1-1 0 0,1-1 1 0 0,-1 1 0 0 0,0-1 0 0 0,0 0-1 0 0,0 1 1 0 0,-1-1 0 0 0,1 1 0 0 0,0-1-1 0 0,0 1 1 0 0,0-1 0 0 0,0 0 0 0 0,0 1-1 0 0,0-1 1 0 0,-1 1 0 0 0,1-1 0 0 0,0 0-1 0 0,0 1 1 0 0,-1 0 0 0 0,-9 23-2807 0 0,0-14 1017 0 0,-3 0-370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7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92 0 0,'0'0'8767'0'0,"12"0"-8701"0"0,184 17 364 0 0,-27-2-1059 0 0,-55-10-2973 0 0,-63-4-242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0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 92 0 0,'0'0'4917'0'0,"15"-3"-4829"0"0,111-22 118 0 0,-103 20-159 0 0,0-2 1 0 0,-1 0-1 0 0,0-2 1 0 0,29-15-1 0 0,-38 17-2 0 0,-1-2 0 0 0,0 0 0 0 0,0 0-1 0 0,18-20 1 0 0,-26 24-18 0 0,0 1 0 0 0,0-1 0 0 0,-1 0 0 0 0,1 0 0 0 0,-1 0 0 0 0,0-1 0 0 0,-1 1 0 0 0,1-1-1 0 0,-1 1 1 0 0,0-1 0 0 0,0 0 0 0 0,-1 0 0 0 0,0 0 0 0 0,1-10 0 0 0,-2 15-18 0 0,0-1 0 0 0,0 1 0 0 0,0-1 0 0 0,0 1 0 0 0,0-1 1 0 0,-1 1-1 0 0,1 0 0 0 0,0-1 0 0 0,-1 1 0 0 0,1-1 0 0 0,-1 1 0 0 0,0 0 0 0 0,1-1 1 0 0,-1 1-1 0 0,0 0 0 0 0,0 0 0 0 0,0-1 0 0 0,0 1 0 0 0,0 0 0 0 0,0 0 0 0 0,0 0 1 0 0,-3-1-1 0 0,2 0-46 0 0,-1 1 1 0 0,1 0 0 0 0,-1 0-1 0 0,0 1 1 0 0,0-1 0 0 0,1 0-1 0 0,-1 1 1 0 0,0 0-1 0 0,0-1 1 0 0,0 1 0 0 0,-3 1-1 0 0,-5 0-103 0 0,0 1-1 0 0,1 0 0 0 0,-1 0 1 0 0,1 1-1 0 0,-14 6 0 0 0,10-2 78 0 0,0 0 0 0 0,0 1 1 0 0,1 0-1 0 0,0 1 0 0 0,0 0 0 0 0,1 1 0 0 0,0 1 0 0 0,1 0 0 0 0,0 0 1 0 0,-17 25-1 0 0,21-25 144 0 0,1 0 0 0 0,0-1 0 0 0,1 2 0 0 0,0-1 0 0 0,0 1 0 0 0,2 0 0 0 0,-1 0 0 0 0,1 0 0 0 0,1 0 0 0 0,0 0 0 0 0,1 1 0 0 0,1-1 0 0 0,-1 0 0 0 0,3 17 0 0 0,-2-27-155 0 0,1 0 1 0 0,-1 1 0 0 0,0-1 0 0 0,1 0 0 0 0,0 0 0 0 0,-1 1 0 0 0,1-1 0 0 0,0 0 0 0 0,0 0-1 0 0,0 0 1 0 0,1 0 0 0 0,-1 0 0 0 0,0 0 0 0 0,1-1 0 0 0,-1 1 0 0 0,1 0 0 0 0,0-1 0 0 0,0 1 0 0 0,-1-1-1 0 0,1 1 1 0 0,0-1 0 0 0,0 0 0 0 0,0 0 0 0 0,0 0 0 0 0,0 0 0 0 0,1 0 0 0 0,2 1 0 0 0,19-2-2337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8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0 429 1228 0 0,'0'0'7973'0'0,"6"-6"-7594"0"0,23-32 811 0 0,33-55 1 0 0,10-13-498 0 0,-31 53-774 0 0,60-62 0 0 0,-98 113 310 0 0,17-14-1379 0 0,-19 16 1079 0 0,-1 0 0 0 0,1 1 0 0 0,0-1 1 0 0,-1 0-1 0 0,1 0 0 0 0,-1 1 0 0 0,1-1 1 0 0,-1 0-1 0 0,1 1 0 0 0,-1-1 0 0 0,1 0 1 0 0,-1 1-1 0 0,1-1 0 0 0,-1 1 1 0 0,1-1-1 0 0,-1 1 0 0 0,1-1 0 0 0,-1 1 1 0 0,0-1-1 0 0,1 1 0 0 0,-1-1 0 0 0,0 1 1 0 0,0 0-1 0 0,1-1 0 0 0,-1 1 0 0 0,0-1 1 0 0,0 1-1 0 0,0 0 0 0 0,0-1 1 0 0,0 1-1 0 0,0 0 0 0 0,0-1 0 0 0,0 1 1 0 0,0 0-1 0 0,0 0 0 0 0,23 233 459 0 0,-12-93 352 0 0,-4-74-690 0 0,26 408 650 0 0,-31-443 823 0 0,3-36 19 0 0,8-6-3545 0 0,-3-4-1813 0 0,-38 42-4332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8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3104 0 0,'0'0'9440'0'0,"8"1"-9233"0"0,283 22 588 0 0,-211-19-625 0 0,12 2-13 0 0,-17 0 446 0 0,131-6-1 0 0,-195-4-788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49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4960 0 0,'0'0'9433'0'0,"1"-5"-8933"0"0,-1 4-458 0 0,0 0-1 0 0,0 0 0 0 0,0 0 1 0 0,0 0-1 0 0,1 0 1 0 0,-1 0-1 0 0,0 0 0 0 0,1 0 1 0 0,-1 0-1 0 0,1 0 0 0 0,-1 0 1 0 0,1 0-1 0 0,-1 0 1 0 0,1 0-1 0 0,0 0 0 0 0,0 0 1 0 0,-1 0-1 0 0,1 1 0 0 0,0-1 1 0 0,0 0-1 0 0,0 1 1 0 0,0-1-1 0 0,0 1 0 0 0,1-2 1 0 0,38-3-49 0 0,211 7-395 0 0,-76 2 622 0 0,-175-4-301 0 0,0 22-5811 0 0,-2-9 2878 0 0,4-48-3738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0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4424 0 0,'0'0'9064'0'0,"16"-6"-9340"0"0,-4 2 218 0 0,-5 0 36 0 0,1 1 1 0 0,0 0-1 0 0,0 1 0 0 0,0 0 1 0 0,0 0-1 0 0,1 1 0 0 0,-1 0 1 0 0,0 0-1 0 0,1 1 0 0 0,-1 0 1 0 0,0 0-1 0 0,11 3 1 0 0,120 27-39 0 0,-73-14 622 0 0,1-2-1 0 0,1-4 1 0 0,81 3 389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0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3220 0 0,'0'0'10920'0'0,"1"8"-11265"0"0,6 90 993 0 0,-12 179 0 0 0,-1-138-626 0 0,-14 139 507 0 0,7-163-7423 0 0,15-126 5020 0 0,4-2-640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0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0 265 952 0 0,'0'0'6272'0'0,"2"-14"-5439"0"0,-2-5-550 0 0,0 10-107 0 0,0 1 0 0 0,1 0 0 0 0,0-1-1 0 0,0 1 1 0 0,1 0 0 0 0,3-9 0 0 0,2-10 2013 0 0,-4 14-1782 0 0,1-1 1 0 0,0 1-1 0 0,1 0 0 0 0,11-21 1 0 0,-14 30-447 0 0,0 1 1 0 0,1-1-1 0 0,-1 1 1 0 0,1 0 0 0 0,0 0-1 0 0,0 0 1 0 0,1 0-1 0 0,-1 0 1 0 0,1 1 0 0 0,-1-1-1 0 0,1 1 1 0 0,0 0-1 0 0,0 0 1 0 0,-1 0 0 0 0,2 1-1 0 0,-1-1 1 0 0,0 1-1 0 0,0 0 1 0 0,7-1 0 0 0,-6 1 21 0 0,0 1 0 0 0,0-1 0 0 0,0 1 0 0 0,-1 0 0 0 0,1 1 0 0 0,0-1 0 0 0,0 1 0 0 0,0 0 0 0 0,-1 0 0 0 0,1 0 0 0 0,0 0 0 0 0,-1 1 0 0 0,0 0 0 0 0,7 4 0 0 0,-4-1 27 0 0,-1 0 0 0 0,0 0 1 0 0,0 1-1 0 0,-1 0 0 0 0,1 0 1 0 0,-1 0-1 0 0,8 14 1 0 0,13 28 173 0 0,-2 1 1 0 0,-2 1-1 0 0,24 81 1 0 0,-26-72 12 0 0,-4-16-295 0 0,-2 0 1 0 0,-2 1 0 0 0,-2 1-1 0 0,-2 0 1 0 0,4 72-1 0 0,-12-112-253 0 0,0-1 0 0 0,0 1 0 0 0,0-1 0 0 0,-1 0 0 0 0,0 1 0 0 0,0-1 0 0 0,0 0-1 0 0,0 1 1 0 0,0-1 0 0 0,-1 0 0 0 0,0 0 0 0 0,0 0 0 0 0,0 0 0 0 0,-3 4 0 0 0,-10 5-3998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1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0 535 6141 0 0,'0'0'6708'0'0,"99"-8"-8748"0"0,-48 8 1976 0 0,6 0 48 0 0,7 0 12 0 0,7 0 4 0 0,-1 0-88 0 0,0-6-1296 0 0,-16-2-876 0 0,15-13-1769 0 0</inkml:trace>
  <inkml:trace contextRef="#ctx0" brushRef="#br0" timeOffset="1">1089 0 8537 0 0,'0'0'4123'0'0,"2"13"-3941"0"0,7 40 115 0 0,10 56 163 0 0,10 197 0 0 0,-35-174-1762 0 0,4-114-648 0 0,-2 1 1 0 0,-8 29-1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1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111 150 8673 0 0,'0'0'3059'0'0,"5"-15"-2787"0"0,17-48-88 0 0,-19 58-184 0 0,0 1 0 0 0,0-1 0 0 0,1 1 0 0 0,-1-1 0 0 0,1 1 0 0 0,0 0 0 0 0,0 0 0 0 0,0 1 0 0 0,0-1 0 0 0,1 1 0 0 0,-1 0-1 0 0,1 0 1 0 0,0 0 0 0 0,0 1 0 0 0,0 0 0 0 0,0 0 0 0 0,1 0 0 0 0,-1 0 0 0 0,0 1 0 0 0,1 0 0 0 0,-1 0 0 0 0,1 0 0 0 0,6 1-1 0 0,0-2-42 0 0,1 1-1 0 0,-1 1 0 0 0,1 0 0 0 0,-1 0 0 0 0,1 1 0 0 0,-1 1 0 0 0,0 0 0 0 0,14 5 0 0 0,-21-6 38 0 0,1 1 0 0 0,-1 1 0 0 0,0-1 0 0 0,0 1 0 0 0,0 0 0 0 0,0 0 0 0 0,-1 0 0 0 0,1 1 0 0 0,-1 0 0 0 0,0 0 0 0 0,0 0 0 0 0,0 0 0 0 0,-1 0 0 0 0,0 1 0 0 0,1 0 0 0 0,-2-1 0 0 0,1 1-1 0 0,0 1 1 0 0,-1-1 0 0 0,2 6 0 0 0,-1-3 40 0 0,-1 0 0 0 0,0 0 0 0 0,-1 0 0 0 0,1 0 0 0 0,-2 0-1 0 0,1 0 1 0 0,-1 0 0 0 0,0 0 0 0 0,-1 0 0 0 0,0 0 0 0 0,0 0 0 0 0,-1 0-1 0 0,0 0 1 0 0,0 0 0 0 0,-1-1 0 0 0,0 1 0 0 0,-4 8 0 0 0,-2-2 105 0 0,0-1 1 0 0,-1 0-1 0 0,0 0 1 0 0,-1-1 0 0 0,0 0-1 0 0,-1-1 1 0 0,-21 16 0 0 0,-107 66-504 0 0,168-92-1507 0 0,55-12 1544 0 0,-51 6 164 0 0,0 1 0 0 0,1 1-1 0 0,55 3 1 0 0,-80 1 176 0 0,-1 1 0 0 0,0 0 0 0 0,1 0 0 0 0,-1 1 0 0 0,0 0 0 0 0,-1 0-1 0 0,1 1 1 0 0,0 0 0 0 0,-1 0 0 0 0,0 0 0 0 0,0 1 0 0 0,0 0 0 0 0,-1 0 0 0 0,1 1-1 0 0,-1-1 1 0 0,0 1 0 0 0,6 10 0 0 0,-8-12 70 0 0,-1 0-1 0 0,1 0 0 0 0,-1 0 1 0 0,0 0-1 0 0,0 0 1 0 0,0 1-1 0 0,-1-1 0 0 0,0 1 1 0 0,1-1-1 0 0,-2 1 1 0 0,1-1-1 0 0,0 1 0 0 0,-1-1 1 0 0,0 1-1 0 0,0 0 1 0 0,0-1-1 0 0,-1 1 1 0 0,1-1-1 0 0,-1 1 0 0 0,0 0 1 0 0,-1-1-1 0 0,1 0 1 0 0,-1 1-1 0 0,0-1 0 0 0,0 0 1 0 0,0 0-1 0 0,0 0 1 0 0,-1 0-1 0 0,-5 6 1 0 0,-3 1 97 0 0,-1-1 1 0 0,0 0 0 0 0,0-1 0 0 0,-1-1 0 0 0,0 0 0 0 0,-1-1 0 0 0,0 0 0 0 0,-15 5 0 0 0,-121 33 355 0 0,136-41-499 0 0,-40 10-63 0 0,6 0-411 0 0,1-2 0 0 0,-1-3 0 0 0,-51 4 0 0 0,95-13 92 0 0,-12 0-849 0 0,15 0 1078 0 0,1 0-1 0 0,0 0 1 0 0,-1 0-1 0 0,1 0 1 0 0,0 0-1 0 0,-1-1 1 0 0,1 1-1 0 0,0 0 1 0 0,-1 0-1 0 0,1 0 1 0 0,0 0-1 0 0,0-1 1 0 0,-3-3-1632 0 0,3 4 1632 0 0,0 0-1 0 0,0-1 1 0 0,0 1-1 0 0,0 0 1 0 0,0-1-1 0 0,0 1 1 0 0,0 0-1 0 0,0-1 1 0 0,0 1-1 0 0,0 0 1 0 0,0-1-1 0 0,0 1 1 0 0,0 0-1 0 0,0-1 1 0 0,9-21-5708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8689 0 0,'0'0'5270'0'0,"0"14"-6705"0"0,-1 79 1961 0 0,13 113 0 0 0,-2-145-416 0 0,-1-16 50 0 0,-3 1 1 0 0,-2 1-1 0 0,-1 60 0 0 0,-4-102-207 0 0,0 0 0 0 0,0 0 0 0 0,0 0 0 0 0,0 0 0 0 0,-1 0 0 0 0,0-1 0 0 0,0 1 0 0 0,0-1 0 0 0,-1 1-1 0 0,-4 5 1 0 0,6-9-123 0 0,0 1 0 0 0,0-1 0 0 0,0 1 0 0 0,0-1 0 0 0,0 0-1 0 0,0 1 1 0 0,-1-1 0 0 0,1 0 0 0 0,-1 0 0 0 0,1 0-1 0 0,-1 0 1 0 0,1 0 0 0 0,-1-1 0 0 0,1 1 0 0 0,-1 0-1 0 0,0-1 1 0 0,1 1 0 0 0,-1-1 0 0 0,0 1 0 0 0,0-1 0 0 0,1 0-1 0 0,-1 0 1 0 0,0 0 0 0 0,0 0 0 0 0,1 0 0 0 0,-1 0-1 0 0,0-1 1 0 0,0 1 0 0 0,1 0 0 0 0,-1-1 0 0 0,-3-1-1 0 0,-3-7-2871 0 0,1-14-1767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83 5288 0 0,'0'0'8553'0'0,"15"-10"-8551"0"0,50-33-3 0 0,-58 39 17 0 0,0 1 1 0 0,-1 0-1 0 0,2 0 1 0 0,-1 1-1 0 0,0 0 1 0 0,0 0-1 0 0,1 1 1 0 0,-1 0-1 0 0,1 0 1 0 0,11 0-1 0 0,3 0-18 0 0,196-4-309 0 0,-169 5 104 0 0,-67 7-3358 0 0,-58 24-791 0 0,49-22 1546 0 0</inkml:trace>
  <inkml:trace contextRef="#ctx0" brushRef="#br0" timeOffset="1">1 406 144 0 0,'0'0'12059'0'0,"17"0"-11618"0"0,25 0-150 0 0,65-9-1 0 0,-33-3-1378 0 0,131-4-1 0 0,-229 27-5221 0 0,-1-3 3864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1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68 1500 0 0,'0'0'1091'0'0,"0"15"-284"0"0,0 118 890 0 0,-7-36-200 0 0,7-109 2490 0 0,1-12-3416 0 0,1 15-553 0 0,1-1 0 0 0,-1 1 0 0 0,2 0 0 0 0,-1 0 0 0 0,1 0-1 0 0,1 0 1 0 0,0 1 0 0 0,0 0 0 0 0,0 0 0 0 0,1 0-1 0 0,0 0 1 0 0,1 1 0 0 0,0 0 0 0 0,0 1 0 0 0,0-1 0 0 0,1 1-1 0 0,10-6 1 0 0,14-8-233 0 0,0 1-1 0 0,70-28 1 0 0,-85 39 94 0 0,1 1 0 0 0,0 1 0 0 0,1 0 1 0 0,-1 2-1 0 0,1 0 0 0 0,38-3 0 0 0,-57 7 102 0 0,1 0 1 0 0,-1 0-1 0 0,1 0 1 0 0,-1 0-1 0 0,1 0 1 0 0,-1 0-1 0 0,1 1 1 0 0,-1-1-1 0 0,1 0 1 0 0,-1 0-1 0 0,0 0 1 0 0,1 0-1 0 0,-1 1 1 0 0,1-1-1 0 0,-1 0 1 0 0,1 0-1 0 0,-1 1 1 0 0,0-1-1 0 0,1 0 1 0 0,-1 1-1 0 0,0-1 1 0 0,1 0-1 0 0,-1 1 1 0 0,0-1-1 0 0,0 1 1 0 0,1-1-1 0 0,-1 1 1 0 0,0-1-1 0 0,0 0 1 0 0,0 1-1 0 0,1-1 1 0 0,-1 1-1 0 0,0-1 1 0 0,0 1-1 0 0,0-1 1 0 0,0 1-1 0 0,0-1 1 0 0,0 1-1 0 0,0-1 1 0 0,0 1-1 0 0,0-1 1 0 0,0 1-1 0 0,0-1 1 0 0,0 1-1 0 0,-1-1 1 0 0,1 1-1 0 0,0 0 1 0 0,-12 22-59 0 0,8-18-240 0 0,-2 0 0 0 0,1 0 0 0 0,-1 0 0 0 0,1 0 0 0 0,-1-1 1 0 0,0 0-1 0 0,-1 0 0 0 0,1-1 0 0 0,-1 0 0 0 0,-9 3 0 0 0,-24 5-4939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2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1 980 0 0,'0'0'9193'0'0,"15"4"-8324"0"0,30 6-244 0 0,49 6 1 0 0,210 3-112 0 0,-174-18-5730 0 0,-118-1 2245 0 0</inkml:trace>
  <inkml:trace contextRef="#ctx0" brushRef="#br0" timeOffset="1">1263 51 2752 0 0,'0'0'9102'0'0,"4"16"-8682"0"0,11 49-93 0 0,-15-56-244 0 0,1-1 1 0 0,-1 0-1 0 0,0 1 0 0 0,-1-1 0 0 0,0 0 1 0 0,0 0-1 0 0,-1 1 0 0 0,0-1 0 0 0,0 0 0 0 0,-1-1 1 0 0,0 1-1 0 0,0 0 0 0 0,-1-1 0 0 0,0 1 1 0 0,-1-1-1 0 0,-7 10 0 0 0,9-12-50 0 0,-13 18 104 0 0,0-1-1 0 0,-2-1 0 0 0,0 0 1 0 0,-1-1-1 0 0,-1-1 0 0 0,-30 22 1 0 0,37-32-487 0 0,1-1 0 0 0,-1 0 0 0 0,0-1 1 0 0,0 0-1 0 0,-1-1 0 0 0,0 0 0 0 0,0-1 0 0 0,-1-1 1 0 0,1 0-1 0 0,-1-1 0 0 0,0-1 0 0 0,0 0 1 0 0,-17-1-1 0 0,14-5-1963 0 0,1-12-1377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19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 4804 0 0,'0'0'7517'0'0,"98"-34"-9345"0"0,-67 31 1648 0 0,2 0-376 0 0,4 1-272 0 0,-6 2-728 0 0,-7-1-1037 0 0,3 1-2031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20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5396 0 0,'0'0'7929'0'0,"48"7"-9581"0"0,-16-7 1488 0 0,9 0-456 0 0,12-6-1032 0 0,-10 0-632 0 0,40-8-2569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6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29 312 0 0,'0'0'11284'0'0,"0"-5"-10889"0"0,0-14-86 0 0,0 15-35 0 0,0 25-129 0 0,-4 1-290 0 0,-1-1-1 0 0,-9 24 1 0 0,2-5 154 0 0,-133 527 224 0 0,76-286 419 0 0,69-281-597 0 0,0 1 0 0 0,0 0 0 0 0,-1 0-1 0 0,1 0 1 0 0,0-1 0 0 0,0 1 0 0 0,0 0 0 0 0,-1 0-1 0 0,1 0 1 0 0,-1-1 0 0 0,1 1 0 0 0,0 0 0 0 0,-1-1-1 0 0,1 1 1 0 0,-1 0 0 0 0,1-1 0 0 0,-1 1 0 0 0,0-1-1 0 0,1 1 1 0 0,-1-1 0 0 0,0 1 0 0 0,1-1 0 0 0,-1 1-1 0 0,0-1 1 0 0,0 0 0 0 0,1 1 0 0 0,-1-1 0 0 0,-1 1-1 0 0,1-2 19 0 0,-1 1-1 0 0,1 0 0 0 0,0 0 0 0 0,-1-1 1 0 0,1 1-1 0 0,0-1 0 0 0,-1 1 1 0 0,1-1-1 0 0,0 0 0 0 0,-1 1 0 0 0,1-1 1 0 0,0 0-1 0 0,0 0 0 0 0,-2-2 1 0 0,-3-2 7 0 0,1-1-1 0 0,0 0 1 0 0,0 0 0 0 0,1-1 0 0 0,-5-6 0 0 0,0-11-1 0 0,0 0-1 0 0,1 0 1 0 0,2-1-1 0 0,0 1 0 0 0,-3-42 1 0 0,6 51-13 0 0,6 22-543 0 0,0 1 0 0 0,0-1 0 0 0,1 0 0 0 0,0-1 0 0 0,0 1-1 0 0,5 6 1 0 0,35 45 750 0 0,-40-54-277 0 0,40 46 10 0 0,-40-47 9 0 0,-1 1 0 0 0,1-1 0 0 0,0 0 0 0 0,0 0 0 0 0,0 0 0 0 0,0-1 0 0 0,1 1 0 0 0,-1-1 0 0 0,1 0 0 0 0,8 2 0 0 0,-10-4 61 0 0,-1 0 0 0 0,0 0 0 0 0,0 0 0 0 0,1-1 0 0 0,-1 1 0 0 0,0-1-1 0 0,0 1 1 0 0,1-1 0 0 0,-1 0 0 0 0,0 0 0 0 0,0 0 0 0 0,0 0 0 0 0,0 0 0 0 0,0-1 0 0 0,2-2-1 0 0,32-29 595 0 0,-22 19-598 0 0,36-34-264 0 0,34-28-443 0 0,-72 67-1859 0 0,0 0 0 0 0,24-12 0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7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 87 168 0 0,'0'0'4675'0'0,"4"-14"-3409"0"0,13-59 840 0 0,-21 139 146 0 0,-67 242-1232 0 0,-127 346 0 0 0,197-651-1009 0 0,-18 51 178 0 0,-2 0 1 0 0,-2-1-1 0 0,-37 61 1 0 0,59-113-141 0 0,1 0-1 0 0,-1 1 1 0 0,1-1 0 0 0,-1 0 0 0 0,0 0 0 0 0,0 0-1 0 0,0 0 1 0 0,1 0 0 0 0,-1 0 0 0 0,0-1-1 0 0,0 1 1 0 0,0 0 0 0 0,0 0 0 0 0,0-1 0 0 0,-1 1-1 0 0,1-1 1 0 0,0 1 0 0 0,0-1 0 0 0,0 1-1 0 0,-1-1 1 0 0,1 1 0 0 0,0-1 0 0 0,0 0 0 0 0,-1 0-1 0 0,1 0 1 0 0,0 0 0 0 0,0 0 0 0 0,-1 0-1 0 0,1 0 1 0 0,0 0 0 0 0,0 0 0 0 0,-1-1 0 0 0,1 1-1 0 0,0-1 1 0 0,0 1 0 0 0,-1 0 0 0 0,1-1-1 0 0,0 0 1 0 0,0 1 0 0 0,0-1 0 0 0,0 0 0 0 0,0 0-1 0 0,0 1 1 0 0,0-1 0 0 0,0 0 0 0 0,0 0-1 0 0,1 0 1 0 0,-1 0 0 0 0,-1-2 0 0 0,-4-4 45 0 0,1-1-1 0 0,0 1 1 0 0,1-1 0 0 0,-1 0 0 0 0,-4-13-1 0 0,0-10-131 0 0,0 0 0 0 0,2-1 0 0 0,2 0 0 0 0,1-1 0 0 0,1 1-1 0 0,2-40 1 0 0,1 71-272 0 0,11 21-2066 0 0,39 74 2420 0 0,-36-64-49 0 0,2 0-1 0 0,1-1 1 0 0,30 39-1 0 0,-45-66 46 0 0,0 1-1 0 0,1 0 1 0 0,-1-1-1 0 0,1 0 1 0 0,0 1 0 0 0,0-1-1 0 0,0 0 1 0 0,0 0-1 0 0,0-1 1 0 0,0 1 0 0 0,0-1-1 0 0,0 1 1 0 0,1-1 0 0 0,-1 0-1 0 0,1 0 1 0 0,-1-1-1 0 0,0 1 1 0 0,1-1 0 0 0,-1 1-1 0 0,1-1 1 0 0,0 0 0 0 0,-1-1-1 0 0,1 1 1 0 0,-1-1-1 0 0,1 1 1 0 0,-1-1 0 0 0,0 0-1 0 0,1 0 1 0 0,-1 0 0 0 0,0-1-1 0 0,6-3 1 0 0,8-4 182 0 0,-2-2 0 0 0,1 0 0 0 0,-1-1 0 0 0,23-23 0 0 0,-29 26-259 0 0,50-51-1058 0 0,85-111 0 0 0,-142 168 1070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2:49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411 425 328 0 0,'0'0'685'0'0,"3"-16"9"0"0,1-5-521 0 0,21-110 1841 0 0,-23 103-1395 0 0,-1 1 0 0 0,-2 0 0 0 0,0-1-1 0 0,-7-30 1 0 0,5-15 1983 0 0,3 57 283 0 0,-4 51-4169 0 0,-163 600 2048 0 0,164-626-755 0 0,-8 30 79 0 0,1-1 112 0 0,-2 0 1 0 0,-1 0 0 0 0,-2-2 0 0 0,-28 51-1 0 0,42-85-129 0 0,0 0 0 0 0,0 0 0 0 0,-1 0 0 0 0,1 0-1 0 0,-1 0 1 0 0,1 0 0 0 0,-1-1 0 0 0,0 1 0 0 0,1-1 0 0 0,-1 1-1 0 0,0-1 1 0 0,0 0 0 0 0,0 0 0 0 0,0 0 0 0 0,0 0 0 0 0,0 0-1 0 0,-1 0 1 0 0,1 0 0 0 0,-3 0 0 0 0,3-1-3 0 0,0 0 1 0 0,0-1-1 0 0,0 1 1 0 0,0 0-1 0 0,0-1 1 0 0,0 1-1 0 0,0-1 0 0 0,0 0 1 0 0,0 0-1 0 0,0 0 1 0 0,0 0-1 0 0,0 0 1 0 0,1 0-1 0 0,-1 0 0 0 0,0 0 1 0 0,1-1-1 0 0,-1 1 1 0 0,1-1-1 0 0,0 1 1 0 0,-1-1-1 0 0,0-2 0 0 0,-9-12-26 0 0,1-1 0 0 0,0 0 0 0 0,2-1-1 0 0,0 0 1 0 0,0 0 0 0 0,2 0-1 0 0,1-1 1 0 0,-6-30 0 0 0,33 121-3516 0 0,-9-37 3503 0 0,2-1 0 0 0,2-1 0 0 0,33 52 0 0 0,-47-81 12 0 0,0 0 0 0 0,0 0 0 0 0,0 0 1 0 0,1-1-1 0 0,-1 0 0 0 0,1 1 1 0 0,0-1-1 0 0,0 0 0 0 0,0-1 1 0 0,0 1-1 0 0,0-1 0 0 0,1 0 0 0 0,-1 0 1 0 0,1 0-1 0 0,0-1 0 0 0,-1 1 1 0 0,1-1-1 0 0,0 0 0 0 0,0 0 1 0 0,0-1-1 0 0,9 0 0 0 0,-4-1 111 0 0,0 0 1 0 0,0-1-1 0 0,-1-1 0 0 0,1 0 1 0 0,-1 0-1 0 0,1-1 0 0 0,-1 0 0 0 0,0 0 1 0 0,16-11-1 0 0,7-8-46 0 0,0-1 0 0 0,-1-2 0 0 0,33-36 0 0 0,73-94-2388 0 0,-128 140-2314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8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2 395 888 0 0,'0'0'6029'0'0,"0"-14"-5677"0"0,-2-72 837 0 0,3 85-1109 0 0,-1-1 0 0 0,0 0 0 0 0,0 1 0 0 0,1-1 0 0 0,-1 1 0 0 0,1-1 0 0 0,-1 1 0 0 0,1-1 0 0 0,0 1 0 0 0,0-1 0 0 0,0 1 0 0 0,0 0 0 0 0,0-1 0 0 0,0 1 0 0 0,0 0 0 0 0,0 0 0 0 0,0-1 0 0 0,0 1 0 0 0,1 0 0 0 0,-1 1 0 0 0,0-1 0 0 0,1 0 0 0 0,-1 0 0 0 0,3-1 0 0 0,43-12 58 0 0,-34 11-192 0 0,551-108 1428 0 0,-481 98-1244 0 0,8 1-10 0 0,-61 10 44 0 0,1-2-1 0 0,0-1 1 0 0,-1-2 0 0 0,0-1 0 0 0,38-15 0 0 0,-67 22-121 0 0,0 0 0 0 0,0 0 1 0 0,1 0-1 0 0,-1 0 1 0 0,0 0-1 0 0,0-1 1 0 0,-1 1-1 0 0,1 0 1 0 0,0-1-1 0 0,0 1 1 0 0,0 0-1 0 0,-1-1 1 0 0,1 1-1 0 0,-1-1 1 0 0,1 1-1 0 0,-1-1 0 0 0,0 0 1 0 0,0 1-1 0 0,1-1 1 0 0,-1 1-1 0 0,0-1 1 0 0,0 0-1 0 0,-1 1 1 0 0,1-1-1 0 0,0 1 1 0 0,0-1-1 0 0,-1 1 1 0 0,1-1-1 0 0,-1 1 0 0 0,0-1 1 0 0,1 1-1 0 0,-1-1 1 0 0,0 1-1 0 0,0 0 1 0 0,0-1-1 0 0,1 1 1 0 0,-2 0-1 0 0,1 0 1 0 0,0-1-1 0 0,0 1 1 0 0,-2-1-1 0 0,2 2-289 0 0,0 0-1 0 0,0 0 1 0 0,0 1-1 0 0,0-1 1 0 0,0 0-1 0 0,1 1 1 0 0,-1-1-1 0 0,0 1 1 0 0,0-1-1 0 0,1 1 1 0 0,-1 0-1 0 0,0-1 1 0 0,0 1-1 0 0,1 0 1 0 0,-1-1-1 0 0,1 1 1 0 0,-1 0-1 0 0,1-1 1 0 0,-1 1-1 0 0,1 0 1 0 0,-1 0-1 0 0,1 0 1 0 0,0 0-1 0 0,-1 1 1 0 0,-2 4-1185 0 0,-9 12-1302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9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64 0 0,'0'0'80'0'0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0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 28 0 0,'0'0'31'0'0,"12"-15"1"0"0,4-2-28 0 0,-7 8-6 0 0,1-2 0 0 0,-2 1-1 0 0,0-1 1 0 0,0 0 0 0 0,-1-1 0 0 0,8-15-1 0 0,-13 22 21 0 0,-1 0 0 0 0,1 0-1 0 0,-1 0 1 0 0,0 0 0 0 0,0-1-1 0 0,0 1 1 0 0,-1 0 0 0 0,0-1-1 0 0,0-5 1 0 0,0 10-1 0 0,0-1 0 0 0,0 1 1 0 0,0 0-1 0 0,0 0 0 0 0,-1 0 0 0 0,1 0 0 0 0,0 0 0 0 0,0 0 1 0 0,-1 0-1 0 0,1 0 0 0 0,0 0 0 0 0,-1 0 0 0 0,1 0 0 0 0,-1 1 0 0 0,0-1 1 0 0,1 0-1 0 0,-1 0 0 0 0,0 0 0 0 0,1 0 0 0 0,-1 1 0 0 0,0-1 1 0 0,0 0-1 0 0,1 1 0 0 0,-1-1 0 0 0,0 1 0 0 0,0-1 0 0 0,0 1 1 0 0,0-1-1 0 0,0 1 0 0 0,0-1 0 0 0,0 1 0 0 0,0 0 0 0 0,0 0 0 0 0,0-1 1 0 0,0 1-1 0 0,0 0 0 0 0,0 0 0 0 0,0 0 0 0 0,0 0 0 0 0,0 0 1 0 0,0 1-1 0 0,0-1 0 0 0,0 0 0 0 0,0 0 0 0 0,0 1 0 0 0,0-1 0 0 0,0 0 1 0 0,0 1-1 0 0,0-1 0 0 0,0 1 0 0 0,0 0 0 0 0,-1 0 0 0 0,-3 2-524 0 0,2 0-151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0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2 64 0 0,'0'0'1581'0'0,"-9"0"-1533"0"0,-10 0-117 0 0,-9-1 702 0 0,9 1 3452 0 0,13 49-880 0 0,-14 30-2610 0 0,7-32-195 0 0,-6 28 10 0 0,-165 557 1019 0 0,175-607-1286 0 0,6-14-82 0 0,0 0 0 0 0,-2 0-1 0 0,1-1 1 0 0,-1 1 0 0 0,-1-1 0 0 0,0-1 0 0 0,-7 11 0 0 0,13-20-129 0 0,3-49-1777 0 0,28-39-2507 0 0,-17 51 2207 0 0,11-29-896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6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1 194 1280 0 0,'0'0'1924'0'0,"22"3"3173"0"0,-18-15-5040 0 0,0 1 0 0 0,1-1-1 0 0,1 1 1 0 0,0 0 0 0 0,0 1 0 0 0,1 0 0 0 0,0 0 0 0 0,1 0 0 0 0,0 1 0 0 0,1 0 0 0 0,0 0-1 0 0,0 1 1 0 0,1 1 0 0 0,0-1 0 0 0,0 1 0 0 0,1 1 0 0 0,-1 0 0 0 0,1 1 0 0 0,1 0 0 0 0,18-6 0 0 0,-15 8-132 0 0,0 0 1 0 0,1 1-1 0 0,-1 1 1 0 0,0 1 0 0 0,0 0-1 0 0,1 1 1 0 0,-1 0-1 0 0,0 1 1 0 0,0 1 0 0 0,0 0-1 0 0,0 1 1 0 0,-1 1-1 0 0,29 13 1 0 0,-40-16 48 0 0,0 0-1 0 0,-1 1 0 0 0,1-1 1 0 0,0 1-1 0 0,-1 0 1 0 0,0-1-1 0 0,1 1 0 0 0,-1 0 1 0 0,0 1-1 0 0,-1-1 1 0 0,1 0-1 0 0,0 0 0 0 0,-1 1 1 0 0,0-1-1 0 0,0 1 1 0 0,0-1-1 0 0,0 1 1 0 0,0 0-1 0 0,-1-1 0 0 0,0 1 1 0 0,0 0-1 0 0,0-1 1 0 0,-1 8-1 0 0,1-6 53 0 0,-1 0 1 0 0,1 0-1 0 0,-2 0 1 0 0,1 0-1 0 0,0 0 1 0 0,-1 0-1 0 0,0 0 0 0 0,0 0 1 0 0,-1 0-1 0 0,1-1 1 0 0,-1 1-1 0 0,0-1 1 0 0,0 0-1 0 0,0 0 1 0 0,-1 0-1 0 0,-4 4 0 0 0,-15 10 113 0 0,-8 6 83 0 0,-1 0 0 0 0,-1-2 0 0 0,-67 33 0 0 0,51-27-242 0 0,40-22 8 0 0,-1 0 1 0 0,0 0-1 0 0,-18 7 56 0 0,28-13-16 0 0,0 0 0 0 0,0 0 0 0 0,0 0-1 0 0,0 0 1 0 0,0 0 0 0 0,0 0 0 0 0,0 0 0 0 0,0 0-1 0 0,0 0 1 0 0,0 1 0 0 0,0-1 0 0 0,0 0 0 0 0,0 0-1 0 0,0 0 1 0 0,0 0 0 0 0,0 0 0 0 0,0 0 0 0 0,0 0-1 0 0,0 0 1 0 0,0 0 0 0 0,0 0 0 0 0,0 1 0 0 0,0-1-1 0 0,0 0 1 0 0,0 0 0 0 0,0 0 0 0 0,0 0 0 0 0,0 0-1 0 0,0 0 1 0 0,0 0 0 0 0,0 0 0 0 0,0 0 0 0 0,0 0 0 0 0,19 1 523 0 0,28-4-381 0 0,-4-1-287 0 0,0 2 0 0 0,55 5 0 0 0,-86-1 58 0 0,0 1 0 0 0,1 0-1 0 0,-1 0 1 0 0,-1 2 0 0 0,1-1 0 0 0,-1 2 0 0 0,12 6 0 0 0,32 14 119 0 0,-54-25-68 0 0,1 0 1 0 0,-1-1 0 0 0,0 1 0 0 0,0 0-1 0 0,0 1 1 0 0,1-1 0 0 0,-1 0 0 0 0,0 0 0 0 0,0 0-1 0 0,0 1 1 0 0,-1-1 0 0 0,1 0 0 0 0,0 1-1 0 0,-1-1 1 0 0,1 1 0 0 0,0-1 0 0 0,-1 1-1 0 0,0-1 1 0 0,1 1 0 0 0,-1-1 0 0 0,0 1 0 0 0,0-1-1 0 0,0 1 1 0 0,0 0 0 0 0,0-1 0 0 0,0 1-1 0 0,0-1 1 0 0,0 1 0 0 0,-1-1 0 0 0,1 1-1 0 0,-1 1 1 0 0,-1 4 18 0 0,0 0 1 0 0,0-1-1 0 0,0 0 0 0 0,-1 1 0 0 0,1-1 1 0 0,-6 7-1 0 0,-1 0 19 0 0,-1 0 0 0 0,0-1 0 0 0,-1 0 0 0 0,0 0 0 0 0,-1-1 1 0 0,0-1-1 0 0,-18 13 0 0 0,22-18 129 0 0,-1-1 1 0 0,1 1 0 0 0,0-1-1 0 0,-1-1 1 0 0,0 1-1 0 0,0-2 1 0 0,0 1-1 0 0,0-1 1 0 0,-1 0 0 0 0,1-1-1 0 0,0 0 1 0 0,-1-1-1 0 0,-18-1 1 0 0,16-2-20 0 0,1-1-1 0 0,-1 0 1 0 0,0 0 0 0 0,1-1 0 0 0,0-1 0 0 0,0 0-1 0 0,1-1 1 0 0,-11-8 0 0 0,9 8-144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1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64 0 0,'0'0'9326'0'0,"12"-4"-9145"0"0,39-11 7 0 0,-48 15-147 0 0,1-1 1 0 0,0 1-1 0 0,0 0 1 0 0,0 0-1 0 0,0 1 1 0 0,0-1-1 0 0,0 1 1 0 0,0 0-1 0 0,0 0 0 0 0,0 0 1 0 0,0 0-1 0 0,-1 0 1 0 0,1 1-1 0 0,-1 0 1 0 0,1 0-1 0 0,-1 0 1 0 0,1 0-1 0 0,-1 1 1 0 0,3 2-1 0 0,1 0 12 0 0,26 19 91 0 0,-2 2-1 0 0,0 2 1 0 0,28 32 0 0 0,75 102 134 0 0,1 0 278 0 0,-77-99-3230 0 0,-68-63 1047 0 0,-25-10-1748 0 0,-2 0-695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1 534 352 0 0,'0'0'7166'0'0,"19"-2"-7262"0"0,129-10 399 0 0,36 6-40 0 0,96-8 596 0 0,-230 8-1787 0 0,0-2 0 0 0,0-2 0 0 0,70-23-1 0 0,-75 14-1245 0 0,5-10-214 0 0</inkml:trace>
  <inkml:trace contextRef="#ctx0" brushRef="#br0" timeOffset="1">1245 1 768 0 0,'0'0'7989'0'0,"1"7"-8517"0"0,0 468 3679 0 0,-3-406-3502 0 0,-15 94 1 0 0,10-190-4784 0 0,6-2 2193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2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4 279 28 0 0,'0'0'2199'0'0,"1"-16"-950"0"0,5-53-71 0 0,-5 61-989 0 0,0-1 0 0 0,1 1 0 0 0,0 0 1 0 0,1 0-1 0 0,0 0 0 0 0,0 0 0 0 0,1 1 0 0 0,0-1 0 0 0,0 1 1 0 0,0 0-1 0 0,1 0 0 0 0,0 0 0 0 0,1 1 0 0 0,0 0 1 0 0,0 0-1 0 0,0 0 0 0 0,0 1 0 0 0,11-7 0 0 0,-6 5-110 0 0,1 0-1 0 0,0 1 1 0 0,1 0-1 0 0,-1 1 1 0 0,1 0-1 0 0,0 1 0 0 0,0 1 1 0 0,1 0-1 0 0,23-2 1 0 0,-33 4-67 0 0,0 1 0 0 0,1 0 0 0 0,-1 0 0 0 0,0 0 0 0 0,0 1 0 0 0,0 0 1 0 0,0 0-1 0 0,0 0 0 0 0,0 0 0 0 0,0 0 0 0 0,0 1 0 0 0,-1-1 0 0 0,1 1 0 0 0,0 0 0 0 0,-1 1 0 0 0,0-1 1 0 0,1 0-1 0 0,2 4 0 0 0,-2-2 1 0 0,-1 0 0 0 0,0 0-1 0 0,0 0 1 0 0,-1 0 0 0 0,1 1 0 0 0,-1-1 0 0 0,0 1 0 0 0,0 0 0 0 0,-1-1 0 0 0,1 1 0 0 0,-1 0 0 0 0,0 0-1 0 0,0 0 1 0 0,0 9 0 0 0,-1 0 56 0 0,0-1 0 0 0,0 1 0 0 0,-1 0 1 0 0,-1-1-1 0 0,-1 1 0 0 0,1-1 0 0 0,-2 0 0 0 0,0 0 0 0 0,-1 0 0 0 0,0 0 0 0 0,-1-1 0 0 0,0 1 0 0 0,-1-1 1 0 0,0-1-1 0 0,-1 0 0 0 0,0 0 0 0 0,-1 0 0 0 0,-14 12 0 0 0,9-8 90 0 0,10-10-92 0 0,0-1 0 0 0,-1 1 0 0 0,0-1 0 0 0,0 1 0 0 0,0-1 0 0 0,0-1-1 0 0,-1 1 1 0 0,1-1 0 0 0,-1 0 0 0 0,-7 3 0 0 0,34-33-511 0 0,-13 21 311 0 0,0 0 1 0 0,1 0-1 0 0,0 1 0 0 0,0 0 0 0 0,0 0 0 0 0,1 1 0 0 0,-1 0 0 0 0,1 1 0 0 0,0 0 0 0 0,11-2 1 0 0,-16 4 90 0 0,0 1 1 0 0,0-1 0 0 0,0 1 0 0 0,0 0 0 0 0,0 0-1 0 0,0 0 1 0 0,0 1 0 0 0,0 0 0 0 0,0 0-1 0 0,0 0 1 0 0,0 0 0 0 0,0 1 0 0 0,-1 0 0 0 0,1 0-1 0 0,-1 0 1 0 0,1 0 0 0 0,-1 1 0 0 0,0 0 0 0 0,0 0-1 0 0,0 0 1 0 0,0 0 0 0 0,5 7 0 0 0,-2-1 53 0 0,0 1 1 0 0,-1 0-1 0 0,0 0 0 0 0,-1 0 1 0 0,0 0-1 0 0,0 1 0 0 0,-1 0 1 0 0,-1 0-1 0 0,0 0 0 0 0,0 1 1 0 0,-1-1-1 0 0,-1 1 1 0 0,0-1-1 0 0,0 1 0 0 0,-1 0 1 0 0,-3 18-1 0 0,1-14 68 0 0,-1-1 0 0 0,0 0-1 0 0,-2 0 1 0 0,0 0 0 0 0,0-1 0 0 0,-1 1-1 0 0,-1-1 1 0 0,0-1 0 0 0,-1 1 0 0 0,-1-1-1 0 0,-19 22 1 0 0,14-20 120 0 0,0-1 0 0 0,-2 0 1 0 0,1-1-1 0 0,-2-1 0 0 0,0-1 0 0 0,0 0 0 0 0,-1-1 0 0 0,0-1 0 0 0,-1 0 0 0 0,0-2 0 0 0,0 0 0 0 0,-1-1 1 0 0,0-1-1 0 0,0-1 0 0 0,0 0 0 0 0,-39 0 0 0 0,58-4-213 0 0,-1 0 1 0 0,0 0 0 0 0,0 0-1 0 0,0 0 1 0 0,0 0-1 0 0,0 0 1 0 0,0-1 0 0 0,0 1-1 0 0,0-1 1 0 0,0 1-1 0 0,1-1 1 0 0,-1 0 0 0 0,0 0-1 0 0,0 0 1 0 0,1 0-1 0 0,-1 0 1 0 0,1 0-1 0 0,-1 0 1 0 0,1-1 0 0 0,-1 1-1 0 0,1 0 1 0 0,0-1-1 0 0,0 1 1 0 0,-1-1 0 0 0,1 0-1 0 0,0 1 1 0 0,0-1-1 0 0,1 0 1 0 0,-1 0-1 0 0,0 1 1 0 0,1-1 0 0 0,-1 0-1 0 0,1 0 1 0 0,-1 0-1 0 0,1 0 1 0 0,0-2 0 0 0,-1-2-455 0 0,2 1 0 0 0,-1-1 0 0 0,1 0 0 0 0,-1 1 1 0 0,1-1-1 0 0,1 1 0 0 0,-1-1 0 0 0,1 1 1 0 0,0 0-1 0 0,0 0 0 0 0,5-8 0 0 0,9-10-3376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2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1044 0 0,'0'0'7303'0'0,"4"14"-7033"0"0,-1-3-162 0 0,0-2 12 0 0,-1 1 1 0 0,0-1-1 0 0,0 1 1 0 0,-1 0-1 0 0,-1 0 0 0 0,1 0 1 0 0,-1 0-1 0 0,-2 11 1 0 0,-78 376 2252 0 0,41-225-2202 0 0,25-106-147 0 0,-31 123-178 0 0,45-187-11 0 0,0-1 0 0 0,-1 0 0 0 0,1 1 0 0 0,0-1 0 0 0,-1 0 0 0 0,1 0 0 0 0,-1 1 0 0 0,0-1 0 0 0,1 0 0 0 0,-1 0 0 0 0,0 1 0 0 0,0-1 0 0 0,1 0 0 0 0,-1 0 0 0 0,0 0 0 0 0,-2 1 0 0 0,2-3-102 0 0,0-1-1 0 0,1 0 0 0 0,-1 1 0 0 0,1-1 0 0 0,0 0 0 0 0,0 0 1 0 0,-1 1-1 0 0,1-1 0 0 0,0 0 0 0 0,1 0 0 0 0,-1 0 0 0 0,0 1 1 0 0,0-1-1 0 0,1 0 0 0 0,1-3 0 0 0,7-38-4865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4832 0 0,'0'0'4738'0'0,"14"-9"-4666"0"0,3-3 22 0 0,1 2 1 0 0,1 0 0 0 0,0 0 0 0 0,33-10 0 0 0,50-13 1271 0 0,-54 16-1185 0 0,1 2 0 0 0,0 2-1 0 0,93-11 1 0 0,-141 24-226 0 0,1 0 1 0 0,-1-1-1 0 0,1 1 1 0 0,0 0-1 0 0,-1 1 0 0 0,1-1 1 0 0,-1 0-1 0 0,1 0 0 0 0,0 1 1 0 0,-1-1-1 0 0,1 0 0 0 0,2 2 1 0 0,-4-2-7 0 0,0 1-1 0 0,0-1 1 0 0,0 0 0 0 0,1 0 0 0 0,-1 1 0 0 0,0-1-1 0 0,0 0 1 0 0,0 1 0 0 0,0-1 0 0 0,1 0 0 0 0,-1 1 0 0 0,0-1-1 0 0,0 0 1 0 0,0 1 0 0 0,0-1 0 0 0,0 0 0 0 0,0 1 0 0 0,0-1-1 0 0,0 0 1 0 0,0 1 0 0 0,0-1 0 0 0,0 0 0 0 0,0 1 0 0 0,0-1-1 0 0,0 0 1 0 0,-1 1 0 0 0,1-1 0 0 0,0 0 0 0 0,0 0 0 0 0,0 1-1 0 0,0-1 1 0 0,-1 0 0 0 0,1 1 0 0 0,0-1 0 0 0,-4 4-261 0 0,1 0-1 0 0,-1 0 1 0 0,0 0 0 0 0,0 0 0 0 0,-9 5 0 0 0,-40 27-2973 0 0,28-19 765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3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18 163 796 0 0,'0'0'9763'0'0,"15"-9"-9518"0"0,126-68 997 0 0,-108 62-1369 0 0,0 3 0 0 0,0 0 0 0 0,1 2 0 0 0,0 2 0 0 0,1 1 0 0 0,0 2 0 0 0,0 1 0 0 0,35 0 0 0 0,-70 4 59 0 0,1 1 0 0 0,-1-1-1 0 0,0 0 1 0 0,1 0 0 0 0,-1 0 0 0 0,0 0-1 0 0,1 0 1 0 0,-1 0 0 0 0,0 0 0 0 0,1 0-1 0 0,-1 1 1 0 0,0-1 0 0 0,1 0 0 0 0,-1 0-1 0 0,0 0 1 0 0,0 1 0 0 0,1-1 0 0 0,-1 0-1 0 0,0 0 1 0 0,0 1 0 0 0,0-1 0 0 0,1 0-1 0 0,-1 1 1 0 0,0-1 0 0 0,0 0 0 0 0,0 1-1 0 0,0-1 1 0 0,0 0 0 0 0,0 1 0 0 0,1-1-1 0 0,-1 0 1 0 0,0 1 0 0 0,0-1 0 0 0,0 0-1 0 0,0 1 1 0 0,0-1 0 0 0,0 0 0 0 0,0 1-1 0 0,0-1 1 0 0,-1 0 0 0 0,1 1 0 0 0,0-1-1 0 0,0 0 1 0 0,0 1 0 0 0,0-1 0 0 0,-1 0-1 0 0,1 2-121 0 0,0-1-1 0 0,-1 0 0 0 0,1 1 0 0 0,-1-1 0 0 0,0 0 0 0 0,0 0 1 0 0,1 1-1 0 0,-1-1 0 0 0,0 0 0 0 0,0 0 0 0 0,0 0 0 0 0,0 0 1 0 0,-1 1-1 0 0,-18 9-2133 0 0</inkml:trace>
  <inkml:trace contextRef="#ctx0" brushRef="#br0" timeOffset="1">1 400 1656 0 0,'0'0'9170'0'0,"9"0"-9334"0"0,25 1 415 0 0,0-2 0 0 0,53-9 0 0 0,81-20 602 0 0,-49 6-235 0 0,-80 16-363 0 0,-27 5-211 0 0,0 0 1 0 0,1 1 0 0 0,18 0 902 0 0,-73 9-12181 0 0,84-14 8246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5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1772 0 0,'0'0'7744'0'0,"0"-1"-7971"0"0,1 0 193 0 0,0 0 0 0 0,-1 0 0 0 0,1 1 0 0 0,0-1 0 0 0,0 0 0 0 0,0 0-1 0 0,0 1 1 0 0,0-1 0 0 0,0 0 0 0 0,0 1 0 0 0,0-1 0 0 0,0 1 0 0 0,1-1 0 0 0,69-3 1124 0 0,-1-3 1 0 0,119-28-1 0 0,45-5-388 0 0,-90 33-1021 0 0,-144 13-1585 0 0,0 10-3560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6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6625 0 0,'0'0'2324'0'0,"14"3"-2766"0"0,-1 0 458 0 0,0 1 0 0 0,0 0-1 0 0,0 1 1 0 0,-1 0 0 0 0,0 1-1 0 0,0 0 1 0 0,0 1-1 0 0,21 16 1 0 0,-24-13 33 0 0,1-1 1 0 0,-1 2-1 0 0,-1 0 0 0 0,0 0 0 0 0,0 0 0 0 0,-1 1 1 0 0,0 0-1 0 0,-1 0 0 0 0,-1 1 0 0 0,0-1 0 0 0,-1 1 1 0 0,0 1-1 0 0,-1-1 0 0 0,0 0 0 0 0,-1 1 0 0 0,-1 0 1 0 0,0-1-1 0 0,-1 1 0 0 0,0 0 0 0 0,-1-1 0 0 0,0 1 1 0 0,-2-1-1 0 0,1 1 0 0 0,-2-1 0 0 0,0 0 0 0 0,0 0 1 0 0,-1 0-1 0 0,-1-1 0 0 0,0 1 0 0 0,0-1 0 0 0,-2-1 1 0 0,1 1-1 0 0,-1-1 0 0 0,-16 16 0 0 0,-105 89 735 0 0,34-35-513 0 0,95-80-358 0 0,-19 17 333 0 0,18-17-385 0 0,1 0 0 0 0,-1-1 0 0 0,0 1-1 0 0,1 0 1 0 0,-1 0 0 0 0,0 0 0 0 0,1 0 0 0 0,-1-1 0 0 0,1 1-1 0 0,-1 0 1 0 0,1 0 0 0 0,0 0 0 0 0,-1 0 0 0 0,1 0 0 0 0,0 0-1 0 0,0 0 1 0 0,0 0 0 0 0,0 0 0 0 0,-1 2 0 0 0,25-10-4926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6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70 168 0 0,'0'0'6719'0'0,"5"-14"-5919"0"0,14-41-174 0 0,-31 65-996 0 0,-8 15 376 0 0,-84 116 942 0 0,6 5 0 0 0,7 3 0 0 0,-120 268 0 0 0,183-348-933 0 0,-35 129-1 0 0,53-156-42 0 0,2 1 1 0 0,2 0-1 0 0,2 1 0 0 0,2 60 0 0 0,4-88 11 0 0,0 0 1 0 0,1 0-1 0 0,1-1 1 0 0,0 1-1 0 0,1-1 0 0 0,1 0 1 0 0,0 0-1 0 0,1-1 1 0 0,1 0-1 0 0,17 24 0 0 0,-6-11 68 0 0,2-2 0 0 0,1 0-1 0 0,1-2 1 0 0,30 25 0 0 0,-30-31 111 0 0,0 0 0 0 0,2-1 1 0 0,0-1-1 0 0,39 16 1 0 0,112 33 1373 0 0,-147-54-1450 0 0,-30-11-55 0 0,0 1 0 0 0,-1-1 0 0 0,1 0 0 0 0,0 1 0 0 0,0-1 0 0 0,0 0 0 0 0,0 0 0 0 0,-1 0 0 0 0,1 0 0 0 0,0 0 0 0 0,1 0 0 0 0,-1 0 0 0 0,-2-2 0 0 0,2 1-496 0 0,0-1 0 0 0,0 0-1 0 0,0 1 1 0 0,0-1-1 0 0,0 1 1 0 0,1-1 0 0 0,-1 0-1 0 0,1 0 1 0 0,-1 1 0 0 0,1-1-1 0 0,0 0 1 0 0,0 0 0 0 0,1-3-1 0 0,3-23-3781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9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15 121 2784 0 0,'0'0'7634'0'0,"-3"-4"-7161"0"0,2 2-370 0 0,0 1-64 0 0,0 0 1 0 0,0 0-1 0 0,0 0 0 0 0,0 0 0 0 0,0 0 0 0 0,1 0 0 0 0,-1 0 0 0 0,0 0 0 0 0,1 0 0 0 0,-1 0 0 0 0,1-1 0 0 0,-1 1 0 0 0,1 0 0 0 0,-1-2 215 0 0,8-1-231 0 0,0-1-1 0 0,0 1 0 0 0,1 1 1 0 0,-1-1-1 0 0,14-3 1 0 0,-13 4-25 0 0,43-15-688 0 0,75-14 0 0 0,-48 17-5106 0 0,-68 14 3596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7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2736 0 0,'0'0'4029'0'0,"15"-5"-3995"0"0,5-1-77 0 0,0 1-1 0 0,0 0 0 0 0,0 2 1 0 0,37-3-1 0 0,32 8 12 0 0,120-5 602 0 0,-201 1-1223 0 0,-27 2-4244 0 0,2 3 3328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09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1448 0 0,'0'0'10899'0'0,"4"-4"-10976"0"0,3-1-43 0 0,0 0 0 0 0,0 0 0 0 0,1 0 0 0 0,-1 1 0 0 0,1 1 0 0 0,0-1 0 0 0,1 1 0 0 0,-1 0-1 0 0,14-2 1 0 0,92-12-1457 0 0,-40 7-1644 0 0,-40 3 1056 0 0,8-5-585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0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28 0 0,'0'0'12405'0'0,"3"-14"-12091"0"0,16 3-324 0 0,-1 0 0 0 0,1 1-1 0 0,1 1 1 0 0,28-9 0 0 0,-33 14-641 0 0,0 0 1 0 0,24-2-1 0 0,-28 5-930 0 0,0 0-1 0 0,0 1 0 0 0,0 0 0 0 0,13 3 1 0 0,-15 0-999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0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1304 0 0,'0'0'9911'0'0,"6"-5"-10109"0"0,-1 0 129 0 0,0 1-1 0 0,1 0 1 0 0,0 0 0 0 0,-1 1 0 0 0,1 0-1 0 0,1 0 1 0 0,-1 0 0 0 0,0 1-1 0 0,1 0 1 0 0,-1 0 0 0 0,11-1 0 0 0,48-5-401 0 0,-25 4-2895 0 0,47-12 0 0 0,-51 6 627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1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5092 0 0,'0'0'5871'0'0,"13"-7"-5688"0"0,11-7 79 0 0,1 1 0 0 0,36-12 0 0 0,1 3 43 0 0,-38 12-347 0 0,1 1 1 0 0,0 1-1 0 0,46-7 0 0 0,-65 14-383 0 0,-1 1-1 0 0,1 0 0 0 0,0 0 1 0 0,-1 0-1 0 0,8 1 0 0 0,-12 0 210 0 0,1-1-1 0 0,-1 0 0 0 0,0 1 0 0 0,0-1 0 0 0,1 0 1 0 0,-1 1-1 0 0,0 0 0 0 0,0-1 0 0 0,0 1 0 0 0,0 0 1 0 0,0-1-1 0 0,0 1 0 0 0,0 0 0 0 0,0 0 0 0 0,0 0 1 0 0,0 0-1 0 0,-1 0 0 0 0,1 0 0 0 0,0 0 0 0 0,0 0 1 0 0,-1 0-1 0 0,1 0 0 0 0,-1 1 0 0 0,1-1 0 0 0,-1 0 1 0 0,0 0-1 0 0,1 1 0 0 0,-1-1 0 0 0,0 0 0 0 0,0 2 1 0 0,1 10-2400 0 0</inkml:trace>
  <inkml:trace contextRef="#ctx0" brushRef="#br0" timeOffset="1">69 339 2600 0 0,'0'0'8906'0'0,"6"0"-8555"0"0,27-1-195 0 0,0-1 0 0 0,60-14 0 0 0,0 1-97 0 0,61 2-362 0 0,-48 15-5385 0 0,-78 1 1891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1 226 4376 0 0,'0'0'7639'0'0,"0"-7"-7429"0"0,2-26-241 0 0,-2 32 35 0 0,1 0-1 0 0,-1 1 1 0 0,1-1-1 0 0,-1 0 1 0 0,1 0-1 0 0,0 0 1 0 0,-1 0-1 0 0,1 0 1 0 0,0 1-1 0 0,0-1 1 0 0,0 0-1 0 0,0 1 1 0 0,-1-1 0 0 0,1 1-1 0 0,0-1 1 0 0,0 1-1 0 0,0-1 1 0 0,0 1-1 0 0,0-1 1 0 0,0 1-1 0 0,0 0 1 0 0,1 0-1 0 0,-1 0 1 0 0,0 0-1 0 0,0-1 1 0 0,0 1-1 0 0,1 1 1 0 0,5-2 43 0 0,197-57 658 0 0,57-13-152 0 0,-194 56-355 0 0,133-11 0 0 0,-185 26 734 0 0,2 2-3686 0 0,-35 29-8702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3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1 347 3208 0 0,'0'0'10070'0'0,"1"-16"-9920"0"0,0 7-143 0 0,-1 5-10 0 0,0-1 0 0 0,0 1 0 0 0,0 0 0 0 0,1 0 0 0 0,-1 0 0 0 0,1 0 0 0 0,0 0 0 0 0,0 0 0 0 0,1 0 0 0 0,-1 1 0 0 0,1-1 0 0 0,0 0 0 0 0,0 1 0 0 0,0-1 0 0 0,0 1 0 0 0,1 0 0 0 0,-1 0 0 0 0,1-1 0 0 0,0 2 0 0 0,0-1 0 0 0,0 0 0 0 0,0 1 0 0 0,0-1 0 0 0,1 1 0 0 0,5-3 0 0 0,116-46 47 0 0,3 6 0 0 0,1 6 0 0 0,190-33 0 0 0,-269 63 148 0 0,1 3 0 0 0,58 0 785 0 0,-106 5-1401 0 0,1 1 85 0 0,0 0 1 0 0,-1 0-1 0 0,1 0 0 0 0,0 0 1 0 0,-1 0-1 0 0,8 3 0 0 0,22 1-4571 0 0,-26-5 3095 0 0,-12 0-100 0 0,-66-3-1544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5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0 423 1656 0 0,'0'0'9530'0'0,"6"-5"-9872"0"0,78-62 174 0 0,-53 44 233 0 0,-1-1 0 0 0,-1-1 0 0 0,35-40 0 0 0,-34 28 99 0 0,-2-1 0 0 0,-2-2 0 0 0,30-58 0 0 0,-59 104-280 0 0,1 0 1 0 0,1 0-1 0 0,0 1 1 0 0,-2 11-1 0 0,0 7 563 0 0,-114 411 1246 0 0,73-303-1509 0 0,-24 88 95 0 0,63-185-65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6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1120 0 0,'0'0'9374'0'0,"19"-3"-10078"0"0,2-2 694 0 0,13-1-11 0 0,50-4 0 0 0,227-21 641 0 0,-305 31-990 0 0,2-1 844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6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0 292 704 0 0,'0'0'10362'0'0,"18"-8"-10448"0"0,60-25 14 0 0,-65 28 101 0 0,1 1 1 0 0,-1 1-1 0 0,1 0 0 0 0,0 1 0 0 0,0 0 0 0 0,18 0 0 0 0,11 0 217 0 0,-23-1-186 0 0,197-15-36 0 0,-217 18-65 0 0,0 0 0 0 0,1 0 0 0 0,-1-1 0 0 0,1 1 0 0 0,-1 0 0 0 0,0 0 1 0 0,1 0-1 0 0,-1 0 0 0 0,1 0 0 0 0,-1 0 0 0 0,0 0 0 0 0,1 0 0 0 0,-1 0 0 0 0,1 0 0 0 0,-1 1 1 0 0,0-1-1 0 0,1 0 0 0 0,-1 0 0 0 0,1 0 0 0 0,-1 0 0 0 0,0 1 0 0 0,1-1 0 0 0,-1 0 1 0 0,0 0-1 0 0,1 0 0 0 0,-1 1 0 0 0,0-1 0 0 0,1 0 0 0 0,-1 1 0 0 0,0-1 0 0 0,1 1 1 0 0,-11 7-2076 0 0,-19 5-1080 0 0,14-10 1173 0 0,-8-3-480 0 0</inkml:trace>
  <inkml:trace contextRef="#ctx0" brushRef="#br0" timeOffset="1">319 52 1056 0 0,'0'0'10136'0'0,"-2"-10"-10288"0"0,-6-32-216 0 0,4 44 285 0 0,-1 12 600 0 0,-4 17 463 0 0,-60 214 505 0 0,12-53-1486 0 0,56-190-19 0 0,-28 130-1535 0 0,26-107-881 0 0,-1 39 0 0 0,5-53-307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1 229 3800 0 0,'0'0'1857'0'0,"13"-16"-607"0"0,45-56-274 0 0,-47 60-865 0 0,0 0 0 0 0,1 0 0 0 0,0 1 0 0 0,0 0 0 0 0,1 1 0 0 0,1 1 0 0 0,-1 0 0 0 0,2 1 0 0 0,-1 0 0 0 0,1 1 0 0 0,0 1 0 0 0,1 0 0 0 0,-1 2 0 0 0,1-1 0 0 0,0 2 0 0 0,0 0 0 0 0,1 1 0 0 0,-1 0 0 0 0,20 2 0 0 0,-32-1-75 0 0,0 1 0 0 0,1 0-1 0 0,-1 1 1 0 0,0-1 0 0 0,0 1 0 0 0,0 0 0 0 0,1 0-1 0 0,-1 0 1 0 0,0 1 0 0 0,0-1 0 0 0,-1 1 0 0 0,1 0-1 0 0,0 0 1 0 0,-1 0 0 0 0,1 1 0 0 0,-1-1 0 0 0,1 1-1 0 0,-1 0 1 0 0,0 0 0 0 0,0 0 0 0 0,-1 0 0 0 0,1 0-1 0 0,-1 1 1 0 0,1-1 0 0 0,-1 1 0 0 0,0 0 0 0 0,0 0-1 0 0,-1-1 1 0 0,1 1 0 0 0,-1 0 0 0 0,0 1 0 0 0,0-1 0 0 0,0 0-1 0 0,0 5 1 0 0,0 3 107 0 0,0 1 0 0 0,-1-1 0 0 0,0 1-1 0 0,-1-1 1 0 0,-1 0 0 0 0,0 1 0 0 0,-1-1 0 0 0,0 0 0 0 0,0 0-1 0 0,-9 17 1 0 0,-4 4 4 0 0,-2-1 0 0 0,-1-1 0 0 0,-2-1 0 0 0,-30 35 1 0 0,-107 101 526 0 0,154-162-645 0 0,-15 17 197 0 0,18-21-143 0 0,15 0-333 0 0,25 1 377 0 0,99-6-2335 0 0,-118 2 228 0 0,0 0 0 0 0,34-11 1 0 0,-11-3-2166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7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1 520 0 0,'0'0'3552'0'0,"5"5"-2507"0"0,4 1-823 0 0,-1 0 0 0 0,1-1 0 0 0,1 0 0 0 0,-1 0 0 0 0,1-1-1 0 0,-1 0 1 0 0,1-1 0 0 0,0 0 0 0 0,17 3 0 0 0,-27-6-229 0 0,133 19 536 0 0,-75-16-3145 0 0,-47-5 736 0 0,-1-5-530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7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1 308 4256 0 0,'0'0'6592'0'0,"13"-8"-5879"0"0,46-28-164 0 0,-50 31-477 0 0,0 1-1 0 0,1 1 1 0 0,-1 0-1 0 0,1 0 1 0 0,0 1 0 0 0,-1 0-1 0 0,1 0 1 0 0,0 1-1 0 0,20 1 1 0 0,2-2-32 0 0,-27 2-35 0 0,63-6 171 0 0,1 3 0 0 0,96 8 1 0 0,-157-4-389 0 0,-1 0 0 0 0,1 1 0 0 0,0-1 0 0 0,-1 1 1 0 0,1 1-1 0 0,-1-1 0 0 0,0 2 0 0 0,0-1 0 0 0,0 0 0 0 0,0 1 1 0 0,7 6-1 0 0,-65-38-7304 0 0,27 12 5366 0 0</inkml:trace>
  <inkml:trace contextRef="#ctx0" brushRef="#br0" timeOffset="1">341 1 640 0 0,'0'0'10524'0'0,"-3"12"-10234"0"0,2 8 711 0 0,3 39 0 0 0,0 9-180 0 0,-7-19-617 0 0,-2-1 1 0 0,-22 86-1 0 0,-44 91-39 0 0,55-174-157 0 0,-21 58-4046 0 0,66-141-896 0 0,-12 14 2203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8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517 154 7777 0 0,'0'0'4715'0'0,"5"-14"-4534"0"0,13-43-64 0 0,-18 56-119 0 0,0 0 1 0 0,0 0-1 0 0,1 0 1 0 0,-1 0-1 0 0,0 0 1 0 0,0 0-1 0 0,0 0 1 0 0,0 0-1 0 0,0 1 0 0 0,-1-1 1 0 0,1 0-1 0 0,0 0 1 0 0,0 0-1 0 0,-1 0 1 0 0,1 0-1 0 0,0 0 1 0 0,-1 0-1 0 0,1 0 1 0 0,-1 0-1 0 0,1 1 1 0 0,-1-1-1 0 0,1 0 1 0 0,-1 0-1 0 0,0 1 0 0 0,1-1 1 0 0,-1 0-1 0 0,0 1 1 0 0,0-1-1 0 0,1 1 1 0 0,-1-1-1 0 0,0 1 1 0 0,0-1-1 0 0,0 1 1 0 0,0-1-1 0 0,0 1 1 0 0,0 0-1 0 0,0 0 0 0 0,0-1 1 0 0,0 1-1 0 0,1 0 1 0 0,-1 0-1 0 0,0 0 1 0 0,-2 0-1 0 0,-3-1-80 0 0,-25-6-271 0 0,-43-5-1 0 0,43 8 450 0 0,-53-14 0 0 0,63 7 143 0 0,21 11-282 0 0,-7 13-741 0 0,-108 203 2254 0 0,23-48-1328 0 0,87-159-115 0 0,-10 25-91 0 0,15-33 41 0 0,0 0 0 0 0,0 0 0 0 0,0 0-1 0 0,0 0 1 0 0,0 0 0 0 0,0 0 0 0 0,0 0 0 0 0,0 0 0 0 0,0 0 0 0 0,0 0 0 0 0,0 0 0 0 0,0 0-1 0 0,1 0 1 0 0,-1 0 0 0 0,0 0 0 0 0,1 0 0 0 0,-1 0 0 0 0,1 0 0 0 0,-1 0 0 0 0,1-1 0 0 0,-1 1-1 0 0,1 0 1 0 0,0 0 0 0 0,-1-1 0 0 0,1 1 0 0 0,0 0 0 0 0,0-1 0 0 0,0 1 0 0 0,-1 0-1 0 0,1-1 1 0 0,0 0 0 0 0,1 1 0 0 0,17 8 154 0 0,4 1-171 0 0,-1 1 0 0 0,0 0-1 0 0,21 16 1 0 0,-36-22 3 0 0,-1 1-1 0 0,0-1 1 0 0,0 1 0 0 0,0 0-1 0 0,-1 0 1 0 0,0 1 0 0 0,0-1-1 0 0,-1 1 1 0 0,1 0-1 0 0,-2 0 1 0 0,1 1 0 0 0,-1-1-1 0 0,3 11 1 0 0,-1-4 145 0 0,-2 0 1 0 0,0 0-1 0 0,-1 0 1 0 0,0 0-1 0 0,-1 27 1 0 0,-1-36-20 0 0,-1 1 0 0 0,1-1 1 0 0,-1 1-1 0 0,-1-1 0 0 0,1 1 0 0 0,-1-1 1 0 0,0 0-1 0 0,0 0 0 0 0,-1 0 0 0 0,1 0 1 0 0,-1 0-1 0 0,0 0 0 0 0,0-1 0 0 0,-1 1 1 0 0,1-1-1 0 0,-1 0 0 0 0,-8 7 0 0 0,-13 8-154 0 0,0-2 0 0 0,-1 0 0 0 0,-1-2 0 0 0,0-1 0 0 0,-1 0-1 0 0,-29 8 1 0 0,55-22 171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8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261 114 1160 0 0,'0'0'7502'0'0,"1"-15"-6774"0"0,6-45-216 0 0,-7 59-524 0 0,0-1 0 0 0,0 0 0 0 0,0 1 1 0 0,1-1-1 0 0,-1 1 0 0 0,0-1 0 0 0,1 0 0 0 0,-1 1 0 0 0,1-1 0 0 0,0 1 0 0 0,-1-1 0 0 0,1 1 0 0 0,0-1 0 0 0,0 1 0 0 0,0 0 1 0 0,0-1-1 0 0,0 1 0 0 0,0 0 0 0 0,1 0 0 0 0,-1 0 0 0 0,0 0 0 0 0,1 0 0 0 0,-1 0 0 0 0,0 0 0 0 0,1 0 0 0 0,-1 1 0 0 0,1-1 1 0 0,-1 0-1 0 0,1 1 0 0 0,0-1 0 0 0,-1 1 0 0 0,1 0 0 0 0,-1 0 0 0 0,1-1 0 0 0,0 1 0 0 0,-1 0 0 0 0,1 0 0 0 0,2 1 0 0 0,3 0-97 0 0,0 1-1 0 0,0 0 0 0 0,-1 0 0 0 0,1 0 0 0 0,-1 1 0 0 0,8 4 0 0 0,-13-7 126 0 0,13 9 36 0 0,1 1-1 0 0,-2 0 1 0 0,1 1 0 0 0,-2 0-1 0 0,1 1 1 0 0,-2 0 0 0 0,1 1-1 0 0,-2 0 1 0 0,0 1 0 0 0,0 0-1 0 0,-1 1 1 0 0,-1 0 0 0 0,-1 0-1 0 0,10 27 1 0 0,1 13 416 0 0,-2 1 0 0 0,16 111 0 0 0,-23-107-282 0 0,-2 1-1 0 0,-3-1 1 0 0,-3 1-1 0 0,-2 0 1 0 0,-3 0-1 0 0,-3-1 1 0 0,-2 1 0 0 0,-20 67-1 0 0,-8-14 194 0 0,-88 187 0 0 0,109-267-238 0 0,-1-2 0 0 0,-2 0 0 0 0,-2-1 0 0 0,0 0 0 0 0,-42 43 0 0 0,50-61-75 0 0,0 0 1 0 0,-2-1-1 0 0,1-1 0 0 0,-1 0 1 0 0,-1-1-1 0 0,0-1 1 0 0,0 0-1 0 0,-1-1 0 0 0,0-1 1 0 0,0-1-1 0 0,-1 0 0 0 0,0-1 1 0 0,-21 3-1 0 0,38-8-126 0 0,1 0-1 0 0,-1 0 1 0 0,1 0 0 0 0,-1 0-1 0 0,0 0 1 0 0,1 0 0 0 0,-1 0-1 0 0,0 0 1 0 0,1 0 0 0 0,-1 0-1 0 0,0 0 1 0 0,1 0 0 0 0,-1 0-1 0 0,1-1 1 0 0,-1 1 0 0 0,0 0-1 0 0,1 0 1 0 0,-1-1 0 0 0,1 1-1 0 0,-1 0 1 0 0,0-2 0 0 0,0 2-112 0 0,1-1 0 0 0,-1 0 0 0 0,1 0 0 0 0,0 0 0 0 0,0 0 0 0 0,-1 0 0 0 0,1 0 0 0 0,0 0 0 0 0,0 0 0 0 0,0-1-1 0 0,0 1 1 0 0,0 0 0 0 0,0 0 0 0 0,1 0 0 0 0,-1 0 0 0 0,0 0 0 0 0,1-1 0 0 0,7-27-3845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9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885 1 3828 0 0,'0'0'5963'0'0,"-10"15"-5918"0"0,-142 223 1423 0 0,-295 568 399 0 0,218-358-689 0 0,203-388-1045 0 0,14-96-4168 0 0,9 15 1136 0 0,-3-14-1397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19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3920 0 0,'0'0'8744'0'0,"1"2"-9596"0"0,2 6 875 0 0,0-1 1 0 0,-1 0-1 0 0,0 1 0 0 0,0 0 1 0 0,0-1-1 0 0,-1 1 1 0 0,3 16 1655 0 0,2-31-1044 0 0,5-10-484 0 0,1-4-108 0 0,28-55 91 0 0,-37 68-84 0 0,1-1 1 0 0,-2 0 0 0 0,1 1-1 0 0,-1-1 1 0 0,0 0 0 0 0,-1 0 0 0 0,1-11-1 0 0,-24 48-2615 0 0,18-19 1984 0 0,0 0-1 0 0,0 0 1 0 0,1 0 0 0 0,-4 14 0 0 0,1 20-4280 0 0,5-14 170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0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30 6417 0 0,'0'0'7756'0'0,"-13"16"-8928"0"0,-18 53 1832 0 0,34-74-371 0 0,1-1 1 0 0,0 1-1 0 0,0 0 0 0 0,1 0 0 0 0,5-5 0 0 0,17-21-306 0 0,-19 20 108 0 0,-6 9-6 0 0,0-1 0 0 0,0 1 0 0 0,-1-1 0 0 0,1 1-1 0 0,-1-1 1 0 0,1 0 0 0 0,-1 1 0 0 0,0-1 0 0 0,0 0 0 0 0,0 0 0 0 0,1-5 0 0 0,-25 15-932 0 0,11 2 627 0 0,0 0 0 0 0,0 1 0 0 0,-13 14 0 0 0,-7 16-6169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3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3696 0 0,'0'0'5903'0'0,"4"10"-5692"0"0,2 4 18 0 0,-1 1-1 0 0,-1-1 1 0 0,0 1-1 0 0,-1 0 1 0 0,2 27-1 0 0,-3 3 10 0 0,-2 0 0 0 0,-2 0 0 0 0,-2 0 0 0 0,-3-1 0 0 0,-1 0 0 0 0,-20 66 0 0 0,18-85-403 0 0,-6 16-1276 0 0,11-16-2391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4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10 322 328 0 0,'0'0'5515'0'0,"17"-14"-5368"0"0,2 0-125 0 0,6-6 15 0 0,0 0 1 0 0,33-36-1 0 0,-50 46-38 0 0,0 0-1 0 0,-1 0 1 0 0,0-1 0 0 0,0 0 0 0 0,8-19-1 0 0,-13 24 134 0 0,0 0-1 0 0,0 0 1 0 0,0-1-1 0 0,-1 1 1 0 0,0 0-1 0 0,0 0 1 0 0,-1-1-1 0 0,0 1 1 0 0,0-1-1 0 0,0 1 0 0 0,-1 0 1 0 0,1-1-1 0 0,-3-6 1 0 0,3 12-66 0 0,-1 0 0 0 0,1 0 0 0 0,0 0 0 0 0,0 0-1 0 0,-1 0 1 0 0,1 0 0 0 0,-1 0 0 0 0,1 0 0 0 0,-1 1 0 0 0,1-1 0 0 0,-1 0 0 0 0,1 0 0 0 0,-1 0 0 0 0,0 0 0 0 0,0 1 0 0 0,1-1 0 0 0,-1 0 0 0 0,0 1 0 0 0,0-1 0 0 0,0 1 0 0 0,0-1 0 0 0,0 1-1 0 0,1-1 1 0 0,-1 1 0 0 0,0 0 0 0 0,0-1 0 0 0,-2 1 0 0 0,1 0-93 0 0,0 0 0 0 0,0 0 0 0 0,0 1-1 0 0,0-1 1 0 0,0 0 0 0 0,0 1 0 0 0,0 0 0 0 0,0 0-1 0 0,0 0 1 0 0,0-1 0 0 0,0 2 0 0 0,-3 1 0 0 0,-4 3-229 0 0,0 2 1 0 0,1-1-1 0 0,-13 15 1 0 0,7-4 400 0 0,1 0 0 0 0,1 1 0 0 0,0 0 0 0 0,2 1 0 0 0,0 0 0 0 0,1 0 0 0 0,1 1 0 0 0,1 0 0 0 0,1 1 0 0 0,1 0 0 0 0,1 0-1 0 0,1 0 1 0 0,1 0 0 0 0,1 30 0 0 0,1-38-43 0 0,0-1 1 0 0,1 0-1 0 0,1 0 0 0 0,4 15 0 0 0,-5-25-250 0 0,0 0-1 0 0,0 0 1 0 0,0 0-1 0 0,0 1 1 0 0,1-1 0 0 0,0 0-1 0 0,0-1 1 0 0,0 1-1 0 0,4 5 1 0 0,-5-7-117 0 0,0 0 0 0 0,0 0 1 0 0,1 0-1 0 0,-1 0 0 0 0,0-1 1 0 0,1 1-1 0 0,-1 0 0 0 0,1-1 1 0 0,-1 1-1 0 0,1-1 0 0 0,0 1 1 0 0,-1-1-1 0 0,1 0 0 0 0,-1 1 0 0 0,1-1 1 0 0,0 0-1 0 0,-1 0 0 0 0,1 0 1 0 0,-1 0-1 0 0,1-1 0 0 0,2 1 1 0 0,14-6-2802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4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93 2692 0 0,'0'0'7867'0'0,"3"17"-7402"0"0,-1-3-392 0 0,5 22 269 0 0,3 67-1 0 0,-10-93-293 0 0,1-5 13 0 0,-1 0 0 0 0,0 0 1 0 0,0 0-1 0 0,-1 0 0 0 0,0 0 0 0 0,0-1 0 0 0,0 1 0 0 0,0 0 0 0 0,-3 6 0 0 0,5-36 2226 0 0,0-4-2678 0 0,2 18 292 0 0,1 1 1 0 0,0-1-1 0 0,1 1 1 0 0,0 0-1 0 0,0 1 1 0 0,10-14 0 0 0,46-52-318 0 0,-44 55 331 0 0,-9 11 101 0 0,3-5-71 0 0,1 0-1 0 0,26-21 1 0 0,-36 32 57 0 0,1 1 0 0 0,0 0-1 0 0,0 0 1 0 0,0 0-1 0 0,0 0 1 0 0,0 1 0 0 0,0-1-1 0 0,0 1 1 0 0,0 0-1 0 0,0 0 1 0 0,1 0 0 0 0,-1 0-1 0 0,0 1 1 0 0,1-1-1 0 0,-1 1 1 0 0,1 0 0 0 0,-1 0-1 0 0,1 0 1 0 0,-1 0-1 0 0,0 0 1 0 0,7 2 0 0 0,-7 0 16 0 0,1 1 1 0 0,0-1 0 0 0,-1 1-1 0 0,1-1 1 0 0,-1 1 0 0 0,0 0-1 0 0,0 0 1 0 0,0 1 0 0 0,0-1-1 0 0,-1 0 1 0 0,1 1 0 0 0,-1 0 0 0 0,0-1-1 0 0,0 1 1 0 0,0 0 0 0 0,2 8-1 0 0,0-1-33 0 0,-1 0 0 0 0,0 0 0 0 0,-1 0 0 0 0,0 1 1 0 0,1 12-1 0 0,-3-7 67 0 0,0 0 0 0 0,-1 0 0 0 0,-4 24 0 0 0,3-33-443 0 0,0 0 1 0 0,0-1-1 0 0,-1 0 1 0 0,1 1-1 0 0,-2-1 0 0 0,1 0 1 0 0,-1 0-1 0 0,0-1 0 0 0,-9 12 1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5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0 364 0 0,'0'0'7701'0'0,"-19"20"-8482"0"0,10-11 816 0 0,-27 28 348 0 0,2 2-1 0 0,-37 53 1 0 0,1 15 847 0 0,-102 213 0 0 0,162-298-1140 0 0,2 0 0 0 0,0 0 0 0 0,1 0-1 0 0,2 1 1 0 0,0 0 0 0 0,1 0 0 0 0,1 1 0 0 0,2-1 0 0 0,0 0 0 0 0,1 1-1 0 0,7 44 1 0 0,-4-53-5 0 0,1 1 0 0 0,1-1 0 0 0,0 0 0 0 0,0 0 0 0 0,2 0 0 0 0,0-1 0 0 0,1 0 0 0 0,0-1 0 0 0,1 1 0 0 0,0-1-1 0 0,1-1 1 0 0,1 0 0 0 0,0-1 0 0 0,0 0 0 0 0,1 0 0 0 0,0-1 0 0 0,28 16 0 0 0,-32-21-92 0 0,0-1-1 0 0,0 0 1 0 0,0 0 0 0 0,1-1-1 0 0,-1 0 1 0 0,1-1 0 0 0,0 0-1 0 0,-1 0 1 0 0,1-1 0 0 0,17 1-1 0 0,-23-2-91 0 0,1-1 1 0 0,-1 1-1 0 0,1-1 0 0 0,-1 1 0 0 0,0-1 1 0 0,1 0-1 0 0,-1 0 0 0 0,0-1 0 0 0,1 1 1 0 0,-1-1-1 0 0,0 1 0 0 0,0-1 0 0 0,0 0 1 0 0,-1 0-1 0 0,1-1 0 0 0,0 1 0 0 0,-1 0 0 0 0,1-1 1 0 0,-1 0-1 0 0,0 0 0 0 0,0 1 0 0 0,0-1 1 0 0,0 0-1 0 0,-1 0 0 0 0,1-1 0 0 0,-1 1 1 0 0,1 0-1 0 0,-1 0 0 0 0,1-7 0 0 0,0 2-943 0 0,0 0-1 0 0,-1 0 0 0 0,1-1 0 0 0,-1-15 0 0 0,-1 0-1717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9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804 9 680 0 0,'0'0'4438'0'0,"6"-2"-4416"0"0,19-3-8 0 0,-19 4 198 0 0,-7 1-103 0 0,-8 1-113 0 0,-1 0 0 0 0,1 1 1 0 0,-1 0-1 0 0,1 1 1 0 0,0 0-1 0 0,0 0 1 0 0,-12 7-1 0 0,-15 4-4 0 0,-237 86 261 0 0,72-24-154 0 0,144-56-163 0 0,1 4 1 0 0,-70 38-1 0 0,122-58-1321 0 0,13-6-128 0 0,2-3 131 0 0,-9 4 823 0 0,-4 1 130 0 0,-19 9 98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5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61 1252 0 0,'0'0'9664'0'0,"11"-10"-9109"0"0,33-34 13 0 0,-31 37 508 0 0,-7 14-867 0 0,-6 14-429 0 0,0-20 325 0 0,-1 29 39 0 0,-1 1 1 0 0,-1-1 0 0 0,-9 37 0 0 0,-53 315-68 0 0,62-366-3566 0 0,13-37-2535 0 0,4-2 3080 0 0</inkml:trace>
  <inkml:trace contextRef="#ctx0" brushRef="#br0" timeOffset="1">308 8 2844 0 0,'0'0'8772'0'0,"5"7"-8932"0"0,2 8 254 0 0,0 1 1 0 0,-1 0-1 0 0,-1 0 0 0 0,0 0 0 0 0,-1 0 0 0 0,3 24 0 0 0,11 57 191 0 0,-11-67-348 0 0,-1-1 0 0 0,-1 1 0 0 0,-2 0 0 0 0,-1 0 0 0 0,-4 55 0 0 0,2-84-84 0 0,0 0 1 0 0,0 0 0 0 0,0 1-1 0 0,-1-1 1 0 0,1 0-1 0 0,-1 0 1 0 0,1 0 0 0 0,0 0-1 0 0,-1 0 1 0 0,0 0-1 0 0,1 0 1 0 0,-1 0 0 0 0,0 0-1 0 0,1 0 1 0 0,-1 0-1 0 0,0 0 1 0 0,0 0 0 0 0,0-1-1 0 0,0 1 1 0 0,0 0-1 0 0,0-1 1 0 0,0 1 0 0 0,0 0-1 0 0,0-1 1 0 0,0 1-1 0 0,0-1 1 0 0,0 0 0 0 0,0 1-1 0 0,0-1 1 0 0,-1 0-1 0 0,1 0 1 0 0,0 0 0 0 0,0 0-1 0 0,0 0 1 0 0,0 0-1 0 0,-1 0 1 0 0,1 0 0 0 0,0 0-1 0 0,0 0 1 0 0,0-1-1 0 0,0 1 1 0 0,-1 0 0 0 0,1-1-1 0 0,0 1 1 0 0,0-1-1 0 0,0 1 1 0 0,0-1 0 0 0,0 0-1 0 0,-1-1 1 0 0,-16-13-2652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6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90 888 0 0,'0'0'9984'0'0,"0"0"-9954"0"0,0 0 0 0 0,0 0-1 0 0,-1 0 1 0 0,1 0 0 0 0,0-1-1 0 0,0 1 1 0 0,0 0 0 0 0,-1 0-1 0 0,1 0 1 0 0,0 0 0 0 0,0 0-1 0 0,0-1 1 0 0,0 1 0 0 0,-1 0-1 0 0,1 0 1 0 0,0 0 0 0 0,0 0-1 0 0,0-1 1 0 0,0 1 0 0 0,0 0-1 0 0,0 0 1 0 0,0-1 0 0 0,-1 1-1 0 0,1 0 1 0 0,0 0 0 0 0,0 0-1 0 0,0-1 1 0 0,0 1 0 0 0,0 0-1 0 0,0 0 1 0 0,0-1-1 0 0,0 1 1 0 0,0 0 0 0 0,0 0-1 0 0,1 0 1 0 0,-1-1 0 0 0,0 1-1 0 0,0 0 1 0 0,0 0 0 0 0,0-1-1 0 0,0 1 1 0 0,0 0 0 0 0,147-27 264 0 0,-29 8-2210 0 0,-39-4-3412 0 0,-47 10 1490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4592 0 0,'0'0'7533'0'0,"17"-10"-7460"0"0,53-32 48 0 0,-59 37-27 0 0,0 0 0 0 0,-1 0-1 0 0,2 1 1 0 0,-1 1 0 0 0,0-1-1 0 0,1 2 1 0 0,22-2 0 0 0,-8 0-69 0 0,37-4-80 0 0,1 2 1 0 0,90 4-1 0 0,-125 10-633 0 0,-20-1-1424 0 0,-9-6 1979 0 0,0-1 0 0 0,-1 1 0 0 0,1-1 0 0 0,0 1 0 0 0,0-1 1 0 0,-1 1-1 0 0,1-1 0 0 0,0 0 0 0 0,-1 1 0 0 0,1-1 0 0 0,0 1 0 0 0,-1-1 0 0 0,1 0 0 0 0,0 1 0 0 0,-1-1 0 0 0,1 0 0 0 0,-1 0 1 0 0,1 1-1 0 0,-1-1 0 0 0,1 0 0 0 0,0 0 0 0 0,-1 0 0 0 0,1 1 0 0 0,-1-1 0 0 0,1 0 0 0 0,-2 0 0 0 0,-29 9-3590 0 0,5-7 905 0 0</inkml:trace>
  <inkml:trace contextRef="#ctx0" brushRef="#br0" timeOffset="1">239 51 3312 0 0,'0'0'6586'0'0,"3"14"-5903"0"0,-1-6-590 0 0,17 112 974 0 0,-15-76-852 0 0,-2 0 1 0 0,-1 0-1 0 0,-2 1 0 0 0,-10 56 1 0 0,6-81-574 0 0,-1 17-3368 0 0,27-47-5008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7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1 1332 0 0,'0'0'6025'0'0,"17"5"-5956"0"0,-3-3-81 0 0,-9-1 9 0 0,0 0 0 0 0,0 0 0 0 0,0 0 0 0 0,0 0 0 0 0,0 1 0 0 0,0 0 1 0 0,0 0-1 0 0,0 0 0 0 0,-1 1 0 0 0,1-1 0 0 0,-1 1 0 0 0,1 0 0 0 0,-1 1 0 0 0,0-1 0 0 0,-1 1 0 0 0,1-1 0 0 0,0 1 0 0 0,-1 0 0 0 0,4 6 0 0 0,3 11 70 0 0,-1 0 0 0 0,-1 0-1 0 0,-1 1 1 0 0,-1 0 0 0 0,-1 0 0 0 0,-1 0-1 0 0,-1 1 1 0 0,1 23 0 0 0,-3 2 391 0 0,-2 0 0 0 0,-11 85 1 0 0,3-85-195 0 0,-1-1 0 0 0,-3 0 0 0 0,-2 0 0 0 0,-1-2 0 0 0,-3 0 0 0 0,-2 0 0 0 0,-1-2 0 0 0,-2-1 1 0 0,-3-1-1 0 0,0-1 0 0 0,-50 53 0 0 0,60-76 27 0 0,-33 27 0 0 0,44-39-309 0 0,-1 0 0 0 0,0-1 0 0 0,0 0 0 0 0,0 0 0 0 0,0-1 0 0 0,0 1 0 0 0,-1-2 0 0 0,-14 5 1 0 0,22-7-55 0 0,-1 0 1 0 0,1 0-1 0 0,0 0 1 0 0,0 0-1 0 0,-1 0 1 0 0,1 0-1 0 0,0 0 1 0 0,-1 0-1 0 0,1 0 1 0 0,0 0-1 0 0,0 0 1 0 0,-1 0-1 0 0,1 0 1 0 0,0 0-1 0 0,0 0 1 0 0,-1 0-1 0 0,1 0 1 0 0,0 0-1 0 0,-1 0 1 0 0,1-1-1 0 0,0 1 1 0 0,0 0-1 0 0,0 0 1 0 0,-1 0-1 0 0,1 0 1 0 0,0-1-1 0 0,0 1 1 0 0,0 0-1 0 0,-1 0 1 0 0,1 0-1 0 0,0-1 1 0 0,0 1 0 0 0,0 0-1 0 0,0-1 1 0 0,-1-11-2529 0 0,2 9 2034 0 0,1-22-4387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5801 0 0,'0'0'6225'0'0,"6"-2"-6097"0"0,75-26 115 0 0,0 4 0 0 0,89-15 0 0 0,-158 37-374 0 0,-3 0 150 0 0,-1 0 0 0 0,1 1-1 0 0,-1 0 1 0 0,15 1-1 0 0,-21 0-110 0 0,-1 0 0 0 0,0 0 0 0 0,0 0 0 0 0,1 0 0 0 0,-1 0 0 0 0,0 1 0 0 0,1-1 0 0 0,-1 1 0 0 0,0-1 0 0 0,0 1 0 0 0,0-1 0 0 0,1 1-1 0 0,-1 0 1 0 0,0-1 0 0 0,0 1 0 0 0,0 0 0 0 0,0 0 0 0 0,0 0 0 0 0,0 0 0 0 0,-1 0 0 0 0,1 0 0 0 0,0 0 0 0 0,0 0 0 0 0,-1 0 0 0 0,1 0 0 0 0,0 1 0 0 0,-1-1-1 0 0,0 0 1 0 0,1 0 0 0 0,-1 1 0 0 0,0-1 0 0 0,1 0 0 0 0,-1 1 0 0 0,0-1 0 0 0,0 0 0 0 0,0 3 0 0 0,0 2-780 0 0,1-4 475 0 0,-1 0 1 0 0,0 0-1 0 0,0 0 1 0 0,0 0 0 0 0,0 0-1 0 0,0 0 1 0 0,0-1 0 0 0,-1 1-1 0 0,1 0 1 0 0,0 0-1 0 0,-1 0 1 0 0,0 1 0 0 0,-11 8-2650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7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75 404 0 0,'0'0'10267'0'0,"9"-2"-9666"0"0,22-5-411 0 0,217-44 567 0 0,-218 44-635 0 0,15 0 356 0 0,-45 7-472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18 3860 0 0,'0'0'832'0'0,"-14"-3"-540"0"0,4 1-306 0 0,-56-10 305 0 0,61 12-263 0 0,0-1 1 0 0,0 1-1 0 0,0 1 1 0 0,0-1-1 0 0,0 0 1 0 0,0 1 0 0 0,-1 0-1 0 0,2 1 1 0 0,-1-1-1 0 0,0 1 1 0 0,0 0-1 0 0,0 0 1 0 0,-4 3 0 0 0,-2 3-80 0 0,0 0 1 0 0,0 1 0 0 0,1 0 0 0 0,0 0-1 0 0,1 1 1 0 0,0 1 0 0 0,0 0 0 0 0,2 0-1 0 0,-1 0 1 0 0,1 1 0 0 0,-9 21 0 0 0,15-29 176 0 0,0 0 0 0 0,1 0 0 0 0,-1 0 0 0 0,1 0 0 0 0,0 0 0 0 0,0 0 0 0 0,0 0 0 0 0,1 0 0 0 0,-1 0 0 0 0,1 0 0 0 0,0 0 0 0 0,0 0 0 0 0,0 0 0 0 0,1 0 0 0 0,0 0 0 0 0,-1-1-1 0 0,1 1 1 0 0,0-1 0 0 0,5 6 0 0 0,4 6 201 0 0,1-1 0 0 0,1-1 0 0 0,17 14-1 0 0,-4-3-355 0 0,-3-1 81 0 0,-1 0-1 0 0,-1 2 1 0 0,27 40 0 0 0,-43-57 53 0 0,0 0 0 0 0,0 1 0 0 0,-1-1 0 0 0,0 1 0 0 0,-1 0 0 0 0,0 0 0 0 0,0 0 1 0 0,-1 0-1 0 0,0 1 0 0 0,-1-1 0 0 0,0 1 0 0 0,-1-1 0 0 0,1 1 0 0 0,-2-1 0 0 0,1 1 0 0 0,-4 14 0 0 0,3-19-64 0 0,0-1 1 0 0,0 1-1 0 0,0 0 0 0 0,-1-1 0 0 0,0 1 0 0 0,0-1 0 0 0,0 0 0 0 0,0 0 1 0 0,-1 1-1 0 0,1-2 0 0 0,-1 1 0 0 0,0 0 0 0 0,-1 0 0 0 0,1-1 0 0 0,0 0 0 0 0,-1 0 1 0 0,0 0-1 0 0,0 0 0 0 0,0 0 0 0 0,0-1 0 0 0,0 1 0 0 0,0-1 0 0 0,-1 0 1 0 0,1-1-1 0 0,-1 1 0 0 0,1-1 0 0 0,-1 0 0 0 0,0 0 0 0 0,0 0 0 0 0,1-1 1 0 0,-1 1-1 0 0,-7-2 0 0 0,-5 2 47 0 0,-1-2-1 0 0,1 0 1 0 0,0-1 0 0 0,-27-7 0 0 0,33 6-84 0 0,2 0 1 0 0,-1 0 0 0 0,0-1-1 0 0,1 0 1 0 0,-1-1 0 0 0,1 0-1 0 0,1-1 1 0 0,-1 0 0 0 0,-8-7-1 0 0,15 11-1 0 0,0 1 1 0 0,1-1-1 0 0,-1 0 0 0 0,1 0 0 0 0,-1 0 0 0 0,1 0 0 0 0,0 0 1 0 0,0 0-1 0 0,-1 0 0 0 0,2 0 0 0 0,-1 0 0 0 0,0-1 1 0 0,0 1-1 0 0,1 0 0 0 0,-1 0 0 0 0,1-1 0 0 0,0 1 0 0 0,-1-1 1 0 0,1 1-1 0 0,0 0 0 0 0,0-1 0 0 0,1 1 0 0 0,-1-1 0 0 0,1 1 1 0 0,-1 0-1 0 0,1 0 0 0 0,0-1 0 0 0,-1 1 0 0 0,1 0 1 0 0,2-3-1 0 0,1-1-35 0 0,0-1 1 0 0,0 2 0 0 0,0-1-1 0 0,1 1 1 0 0,0-1 0 0 0,0 1-1 0 0,0 0 1 0 0,11-6 0 0 0,18-10-62 0 0,2 2 1 0 0,0 1-1 0 0,1 2 0 0 0,65-19 1 0 0,-57 21 192 0 0,0-2 0 0 0,82-42 1 0 0,-123 55-92 0 0,0 0 1 0 0,0 1 0 0 0,0-1-1 0 0,0 0 1 0 0,-1-1 0 0 0,1 1-1 0 0,-1-1 1 0 0,0 1 0 0 0,0-1-1 0 0,0 0 1 0 0,0 0-1 0 0,-1-1 1 0 0,1 1 0 0 0,-1 0-1 0 0,0-1 1 0 0,-1 1 0 0 0,1-1-1 0 0,-1 0 1 0 0,0 1 0 0 0,0-1-1 0 0,0 0 1 0 0,-1 0-1 0 0,1 0 1 0 0,-1 0 0 0 0,-1 0-1 0 0,1 0 1 0 0,-1 1 0 0 0,1-1-1 0 0,-1 0 1 0 0,-1 0 0 0 0,1 1-1 0 0,-1-1 1 0 0,0 0-1 0 0,0 1 1 0 0,0 0 0 0 0,0-1-1 0 0,-1 1 1 0 0,0 0 0 0 0,0 0-1 0 0,0 1 1 0 0,0-1 0 0 0,0 0-1 0 0,-5-2 1 0 0,-4-4-89 0 0,-1 2 1 0 0,0-1-1 0 0,0 2 1 0 0,-1 0 0 0 0,0 0-1 0 0,0 2 1 0 0,0 0-1 0 0,-1 0 1 0 0,0 1-1 0 0,0 1 1 0 0,0 0-1 0 0,0 1 1 0 0,0 1 0 0 0,-24 1-1 0 0,36 0-129 0 0,1 0 0 0 0,-1 0 0 0 0,0 0 0 0 0,1 0 0 0 0,-1 1 0 0 0,0-1 0 0 0,1 1-1 0 0,-1-1 1 0 0,1 1 0 0 0,-1 0 0 0 0,1 0 0 0 0,-1 1 0 0 0,1-1 0 0 0,0 0 0 0 0,-1 1 0 0 0,1-1 0 0 0,0 1 0 0 0,0 0 0 0 0,0 0 0 0 0,0 0 0 0 0,1 0 0 0 0,-1 0-1 0 0,0 0 1 0 0,1 0 0 0 0,-2 4 0 0 0,-1 4-2599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29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54 496 0 0,'0'0'8524'0'0,"5"-9"-8450"0"0,14-27-80 0 0,-14 27-58 0 0,-7 20 105 0 0,-1 0 85 0 0,0 0 0 0 0,0 0 0 0 0,-1-1 0 0 0,0 1 0 0 0,-1-1 0 0 0,0 0 0 0 0,-1-1-1 0 0,-7 11 1 0 0,-5 9 151 0 0,-218 429 1526 0 0,170-318-1331 0 0,15-38 121 0 0,-59 179 1 0 0,82-139 116 0 0,26-174-4903 0 0,1 3-268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0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21 1852 0 0,'0'0'10050'0'0,"6"-5"-10442"0"0,14-9 295 0 0,-20 13 98 0 0,0 1 0 0 0,0 0 0 0 0,0 0 0 0 0,0 0 0 0 0,0 0 0 0 0,0 0 0 0 0,0 0 0 0 0,0 0-1 0 0,0 0 1 0 0,1 0 0 0 0,-1 0 0 0 0,0 0 0 0 0,0 0 0 0 0,0 0 0 0 0,0 0 0 0 0,0 0 0 0 0,0 0 0 0 0,0 0-1 0 0,1 0 1 0 0,-1 0 0 0 0,0 0 0 0 0,0 0 0 0 0,0 0 0 0 0,0 0 0 0 0,0 0 0 0 0,0 0 0 0 0,0 0 0 0 0,1 0-1 0 0,-1 0 1 0 0,0 0 0 0 0,0 0 0 0 0,0 0 0 0 0,0 0 0 0 0,0 0 0 0 0,0 0 0 0 0,0 0 0 0 0,0 0 0 0 0,1 0-1 0 0,-1 0 1 0 0,0 0 0 0 0,0 1 0 0 0,0-1 0 0 0,0 0 0 0 0,0 0 0 0 0,0 0 0 0 0,0 0 0 0 0,0 0 0 0 0,0 0 0 0 0,0 0-1 0 0,0 1 1 0 0,0-1 0 0 0,0 0 0 0 0,0 0 0 0 0,0 0 0 0 0,0 0 0 0 0,0 0 0 0 0,0 1 0 0 0,-8 17 121 0 0,-21 17 230 0 0,3-4-1205 0 0,15-10-2668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0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6565 0 0,'0'0'5416'0'0,"-2"6"-5747"0"0,-3 7 488 0 0,-3 3-26 0 0,2 1-1 0 0,0 0 1 0 0,1 1-1 0 0,0-1 1 0 0,-2 28-1 0 0,6-41-456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19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0 680 0 0,'0'0'1570'0'0,"-9"16"-1659"0"0,-31 51 55 0 0,35-59 35 0 0,1 2 1 0 0,0-1-1 0 0,1 0 0 0 0,0 1 1 0 0,0 0-1 0 0,1-1 0 0 0,1 1 1 0 0,-1 0-1 0 0,2 0 0 0 0,-1 0 1 0 0,1 0-1 0 0,1 0 0 0 0,0 0 1 0 0,0 0-1 0 0,5 18 0 0 0,-2-19 89 0 0,-1 0 1 0 0,1 0-1 0 0,1 0 0 0 0,0 0 0 0 0,0-1 0 0 0,1 0 0 0 0,0 0 0 0 0,0 0 1 0 0,1-1-1 0 0,0 0 0 0 0,0 0 0 0 0,0 0 0 0 0,1-1 0 0 0,0-1 0 0 0,1 1 1 0 0,-1-1-1 0 0,1 0 0 0 0,0-1 0 0 0,0 0 0 0 0,0-1 0 0 0,1 0 1 0 0,13 3-1 0 0,21-1-1764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1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516 152 1500 0 0,'0'0'4825'0'0,"-7"-14"-4483"0"0,-24-42-294 0 0,27 52-63 0 0,1 1 0 0 0,-1-1 1 0 0,0 1-1 0 0,0-1 0 0 0,0 1 0 0 0,0 0 0 0 0,-1 0 0 0 0,1 1 0 0 0,-1-1 0 0 0,1 1 0 0 0,-1 0 0 0 0,0 1 0 0 0,0-1 0 0 0,0 1 1 0 0,-10-2-1 0 0,-2-1-35 0 0,-15-3-56 0 0,-39-5 1 0 0,-20-4-85 0 0,91 16 156 0 0,-1 1 1 0 0,0-1 0 0 0,0 0-1 0 0,1 0 1 0 0,-1 1-1 0 0,0-1 1 0 0,0 1-1 0 0,1-1 1 0 0,-1 1-1 0 0,0-1 1 0 0,1 1-1 0 0,-1-1 1 0 0,1 1-1 0 0,-1-1 1 0 0,1 1 0 0 0,-1 0-1 0 0,1-1 1 0 0,-1 1-1 0 0,1 0 1 0 0,0 0-1 0 0,-1-1 1 0 0,1 1-1 0 0,0 0 1 0 0,-1 1-1 0 0,-12 30 155 0 0,5-10 40 0 0,-51 75 233 0 0,46-79-361 0 0,0 1 0 0 0,1 0 0 0 0,2 1 1 0 0,0 1-1 0 0,0-1 0 0 0,-11 43 0 0 0,20-60-24 0 0,0 0-1 0 0,1 0 0 0 0,-1 0 1 0 0,1 0-1 0 0,0 0 0 0 0,0 0 1 0 0,0 0-1 0 0,0 0 0 0 0,0 0 1 0 0,1 0-1 0 0,-1 0 1 0 0,1 0-1 0 0,0 0 0 0 0,0 0 1 0 0,0 0-1 0 0,0 0 0 0 0,1-1 1 0 0,1 4-1 0 0,1-2 44 0 0,-1 0-1 0 0,1-1 1 0 0,1 0 0 0 0,-1 0 0 0 0,0 0-1 0 0,1-1 1 0 0,-1 1 0 0 0,1-1-1 0 0,0 0 1 0 0,7 2 0 0 0,-1-1-21 0 0,0 2 1 0 0,0-1-1 0 0,-1 2 1 0 0,0-1-1 0 0,1 1 1 0 0,-2 1-1 0 0,11 7 1 0 0,-16-9 26 0 0,0-1 1 0 0,0 1-1 0 0,0 0 0 0 0,0 0 1 0 0,-1 0-1 0 0,0 1 0 0 0,0-1 1 0 0,0 1-1 0 0,-1 0 0 0 0,0 0 0 0 0,0-1 1 0 0,0 1-1 0 0,-1 1 0 0 0,0-1 1 0 0,1 8-1 0 0,-2-5 61 0 0,1-1-1 0 0,-1 1 1 0 0,0-1 0 0 0,-1 1-1 0 0,0 0 1 0 0,0-1 0 0 0,-1 0-1 0 0,0 1 1 0 0,-1-1 0 0 0,-3 9-1 0 0,4-12-9 0 0,-1-1 0 0 0,1 1 0 0 0,-1-1 1 0 0,0 0-1 0 0,0 0 0 0 0,-1 0 0 0 0,1 0 0 0 0,-1 0 0 0 0,0-1 0 0 0,0 0 0 0 0,0 1 0 0 0,0-1 0 0 0,-1-1 0 0 0,1 1 0 0 0,-1-1 0 0 0,0 0 0 0 0,-8 3 0 0 0,2-2-330 0 0,1 1-1 0 0,-1 0 0 0 0,0 1 0 0 0,-11 7 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1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4148 0 0,'0'0'6192'0'0,"17"-4"-5593"0"0,22-5-2 0 0,71-6-1 0 0,-72 13-353 0 0,35-1-1001 0 0,-24 10-5751 0 0,-36-3 2405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2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0 612 0 0,'0'0'6807'0'0,"2"6"-6404"0"0,-1-4-352 0 0,-1 0 0 0 0,1 0 1 0 0,0 0-1 0 0,0 0 0 0 0,0 0 0 0 0,0 0 1 0 0,1 0-1 0 0,-1 0 0 0 0,0 0 0 0 0,1-1 0 0 0,-1 1 1 0 0,1 0-1 0 0,2 1 0 0 0,0-1 31 0 0,0 0 0 0 0,0 1 0 0 0,1-2 0 0 0,-1 1 0 0 0,0 0 0 0 0,1-1 0 0 0,5 1 0 0 0,57 8-421 0 0,-18-11-3683 0 0,-17-3 104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98 186 92 0 0,'0'0'8944'0'0,"4"-11"-8837"0"0,15-32-8 0 0,-17 39-84 0 0,0 0 0 0 0,1 1 0 0 0,-1-1 0 0 0,1 1 0 0 0,0 0-1 0 0,0 0 1 0 0,0 0 0 0 0,0 0 0 0 0,0 0 0 0 0,1 0 0 0 0,-1 1 0 0 0,1 0 0 0 0,6-3-1 0 0,7-6-47 0 0,-3 2-36 0 0,0-1-1 0 0,1 2 1 0 0,1 0 0 0 0,-1 1 0 0 0,1 0-1 0 0,0 1 1 0 0,0 1 0 0 0,1 1 0 0 0,0 0-1 0 0,0 1 1 0 0,0 1 0 0 0,28 0 0 0 0,-44 2 34 0 0,0 0-1 0 0,0 1 1 0 0,1-1 0 0 0,-1 1 0 0 0,0-1 0 0 0,0 1-1 0 0,1-1 1 0 0,-1 1 0 0 0,0-1 0 0 0,0 1 0 0 0,0 0-1 0 0,0 0 1 0 0,0 0 0 0 0,0-1 0 0 0,0 1-1 0 0,0 0 1 0 0,-1 0 0 0 0,1 0 0 0 0,0 1 0 0 0,0-1-1 0 0,-1 0 1 0 0,1 0 0 0 0,-1 0 0 0 0,1 0 0 0 0,-1 1-1 0 0,1-1 1 0 0,-1 0 0 0 0,0 0 0 0 0,0 1 0 0 0,0-1-1 0 0,1 0 1 0 0,-1 1 0 0 0,0-1 0 0 0,-1 2 0 0 0,1 2 35 0 0,1 0 1 0 0,-2 0 0 0 0,1 0-1 0 0,-1 0 1 0 0,0 0 0 0 0,0 0-1 0 0,-3 8 1 0 0,-3 2 48 0 0,-1-1-1 0 0,-1 1 1 0 0,-1-2-1 0 0,0 1 1 0 0,0-1-1 0 0,-1-1 1 0 0,-1 0-1 0 0,0-1 1 0 0,-1 0-1 0 0,0 0 1 0 0,-1-2-1 0 0,0 0 1 0 0,-27 14-1 0 0,28-17-95 0 0,0 2-1 0 0,1 0 1 0 0,0 0-1 0 0,0 1 1 0 0,1 0-1 0 0,0 1 1 0 0,-10 11-1 0 0,13-12-133 0 0,1 2 1067 0 0,27-5 462 0 0,50 0-349 0 0,-32-3-944 0 0,38 7 0 0 0,-65-8-148 0 0,-1 0 0 0 0,1 1 1 0 0,-1 1-1 0 0,0-1 1 0 0,0 2-1 0 0,-1-1 1 0 0,1 1-1 0 0,11 9 1 0 0,-15-9 92 0 0,-1 0 0 0 0,1 0 1 0 0,-1 1-1 0 0,0 0 1 0 0,0 1-1 0 0,0-1 0 0 0,-1 1 1 0 0,0-1-1 0 0,-1 1 1 0 0,1 0-1 0 0,-1 1 1 0 0,-1-1-1 0 0,1 1 0 0 0,-1-1 1 0 0,0 1-1 0 0,-1 0 1 0 0,0-1-1 0 0,0 10 0 0 0,-1-8 41 0 0,0 0 0 0 0,0 1 0 0 0,-1-1 0 0 0,0 0 0 0 0,-1 0 0 0 0,0 0-1 0 0,0 0 1 0 0,-1 0 0 0 0,0 0 0 0 0,-1 0 0 0 0,0-1 0 0 0,0 0 0 0 0,-1 0-1 0 0,-9 13 1 0 0,0-6 58 0 0,-1-1 0 0 0,0 0-1 0 0,-1-1 1 0 0,0-1 0 0 0,-1-1-1 0 0,0 0 1 0 0,-1-1 0 0 0,-32 13-1 0 0,22-12 335 0 0,-1-1 0 0 0,1-2-1 0 0,-1 0 1 0 0,-1-2 0 0 0,-37 2 0 0 0,65-8-376 0 0,0 0 0 0 0,0 0 0 0 0,0 0 0 0 0,1-1 0 0 0,-1 1 0 0 0,0 0 0 0 0,0-1 1 0 0,1 0-1 0 0,-1 1 0 0 0,0-1 0 0 0,1 0 0 0 0,-1 0 0 0 0,1 0 0 0 0,-1 0 0 0 0,1 0 0 0 0,-1 0 1 0 0,1 0-1 0 0,-2-3 0 0 0,-13-8-2889 0 0,5 4-1167 0 0,-3-7-1474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4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37 6585 0 0,'0'0'5702'0'0,"-6"-8"-5457"0"0,5 7-273 0 0,-14-19-10 0 0,6 13-145 0 0,9 7 173 0 0,0 0-1 0 0,0 0 1 0 0,0 0-1 0 0,-1 0 1 0 0,1 0-1 0 0,0 0 0 0 0,0 0 1 0 0,0 0-1 0 0,0 0 1 0 0,0 0-1 0 0,-1 0 1 0 0,1 0-1 0 0,0 0 0 0 0,0 0 1 0 0,0 0-1 0 0,0 0 1 0 0,-1 0-1 0 0,1 0 1 0 0,0 0-1 0 0,0 0 0 0 0,0 0 1 0 0,0 1-1 0 0,0-1 1 0 0,-1 0-1 0 0,1 0 1 0 0,0 0-1 0 0,0 0 0 0 0,0 0 1 0 0,0 0-1 0 0,0 0 1 0 0,0 1-1 0 0,0-1 1 0 0,-1 0-1 0 0,1 0 0 0 0,0 0 1 0 0,0 0-1 0 0,0 0 1 0 0,0 1-1 0 0,0-1 1 0 0,0 0-1 0 0,0 0 0 0 0,0 0 1 0 0,0 0-1 0 0,0 1 1 0 0,-10 31 328 0 0,-19 44 1 0 0,1-6 126 0 0,-25 95-169 0 0,7 3-1 0 0,7 1 1 0 0,-27 274 0 0 0,47-254-329 0 0,-34 470 1101 0 0,54-637-969 0 0,0-17-140 0 0,0 0 0 0 0,-1 0 0 0 0,0 0 0 0 0,0 0-1 0 0,0-1 1 0 0,-1 1 0 0 0,-1 9 0 0 0,4-36-1521 0 0,46-75-5044 0 0,-17 34 2408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932 219 1540 0 0,'0'0'6674'0'0,"-14"-5"-6543"0"0,-40-18-93 0 0,54 23-36 0 0,0 0 0 0 0,1 0 0 0 0,-1 0 0 0 0,0 0-1 0 0,0 0 1 0 0,0 0 0 0 0,0 0 0 0 0,0 0-1 0 0,0 0 1 0 0,0 0 0 0 0,0 0 0 0 0,0 0 0 0 0,0 0-1 0 0,0 0 1 0 0,0 0 0 0 0,0-1 0 0 0,1 1-1 0 0,-1 0 1 0 0,0 0 0 0 0,0 0 0 0 0,0 0-1 0 0,0 0 1 0 0,0 0 0 0 0,0 0 0 0 0,0 0 0 0 0,0 0-1 0 0,0 0 1 0 0,0-1 0 0 0,0 1 0 0 0,0 0-1 0 0,0 0 1 0 0,0 0 0 0 0,0 0 0 0 0,0 0 0 0 0,0 0-1 0 0,0 0 1 0 0,0 0 0 0 0,-1 0 0 0 0,1-1-1 0 0,0 1 1 0 0,0 0 0 0 0,0 0 0 0 0,0 0 0 0 0,0 0-1 0 0,0 0 1 0 0,0 0 0 0 0,0 0 0 0 0,0 0-1 0 0,0 0 1 0 0,0 0 0 0 0,0 0 0 0 0,0 0-1 0 0,0 0 1 0 0,-1 0 0 0 0,1 0 0 0 0,0 0 0 0 0,0 0-1 0 0,0-1 1 0 0,0 1 0 0 0,0 0 0 0 0,0 0-1 0 0,0 0 1 0 0,0 0 0 0 0,0 0 0 0 0,-1 0 0 0 0,1 0-1 0 0,0 0 1 0 0,12-3 275 0 0,16 0 238 0 0,131-14-156 0 0,183-44-1 0 0,17-3-324 0 0,179 25 823 0 0,1 40-885 0 0,242 45 42 0 0,-108-2 172 0 0,90-39-113 0 0,192 9-45 0 0,-357 32 211 0 0,-494-37-273 0 0,924 26 416 0 0,-997-35-370 0 0,1824 109 779 0 0,-772-32-583 0 0,-727-56-167 0 0,894 21 283 0 0,-860-73-157 0 0,-115 4-185 0 0,-275 27-2 0 0,1 0 0 0 0,-1 0 0 0 0,1 0 0 0 0,0 0 0 0 0,-1 0 0 0 0,1 0 0 0 0,-1 0 0 0 0,1 1 0 0 0,-1-1 0 0 0,1 0-1 0 0,-1 0 1 0 0,1 0 0 0 0,-1 1 0 0 0,1-1 0 0 0,-1 0 0 0 0,1 1 0 0 0,-1-1 0 0 0,1 1 0 0 0,-1-1 0 0 0,0 0 0 0 0,1 1 0 0 0,-1-1 0 0 0,0 1 0 0 0,1-1-1 0 0,-1 1 1 0 0,0-1 0 0 0,0 1 0 0 0,1-1 0 0 0,-1 1 0 0 0,0-1 0 0 0,0 1 0 0 0,0 0 0 0 0,0-1 0 0 0,0 1 0 0 0,0-1 0 0 0,0 1 0 0 0,0-1 0 0 0,0 1-1 0 0,0-1 1 0 0,0 1 0 0 0,0 0 0 0 0,0-1 0 0 0,0 1 0 0 0,0-1 0 0 0,-1 1 0 0 0,-9 35 49 0 0,7-26-116 0 0,-35 139-109 0 0,-35 285 0 0 0,44 157 457 0 0,30-506-309 0 0,0 15 71 0 0,-4 0 0 0 0,-15 100 0 0 0,13-171-3 0 0,0-1 0 0 0,-2 1-1 0 0,-2-1 1 0 0,0 0 0 0 0,-2-1-1 0 0,-1 0 1 0 0,-1-1 0 0 0,-1-1-1 0 0,-1 0 1 0 0,-1 0 0 0 0,-28 31-1 0 0,31-44 55 0 0,0 0 0 0 0,-1-1-1 0 0,-1 0 1 0 0,1-1-1 0 0,-2-1 1 0 0,1-1 0 0 0,-1 0-1 0 0,-1 0 1 0 0,-28 7-1 0 0,-8 0 177 0 0,-99 14-1 0 0,-7-13-22 0 0,-265-8 0 0 0,260-10-205 0 0,-731-33 134 0 0,5-90 13 0 0,-14-22-111 0 0,144 29-1 0 0,750 116-57 0 0,-794-125-59 0 0,-231 13-154 0 0,832 101 141 0 0,-1 8 1 0 0,-278 30 0 0 0,-388 14-190 0 0,408-27 166 0 0,184 5 13 0 0,2 13 0 0 0,-328 77 0 0 0,420-64 53 0 0,-255 55 126 0 0,-6-37 105 0 0,273-48-89 0 0,-337 19-4 0 0,0-37 986 0 0,-10-8-378 0 0,509 14-997 0 0,-28 1-496 0 0,36-2 542 0 0,1 0 0 0 0,0 0 0 0 0,0 0 1 0 0,0 0-1 0 0,-1 0 0 0 0,1-1 0 0 0,0 1 0 0 0,0 0 0 0 0,0-1 0 0 0,0 1 0 0 0,0-1 0 0 0,0 1 0 0 0,0-1 0 0 0,0 1 0 0 0,0-1 0 0 0,0 0 0 0 0,0 1 0 0 0,0-1 0 0 0,0 0 0 0 0,0 0 0 0 0,0 0 0 0 0,1 0 0 0 0,-1 0 0 0 0,0 0 0 0 0,0-1 0 0 0,-1-27-5724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7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535 233 208 0 0,'0'0'3712'0'0,"-12"-13"-3362"0"0,0-1-279 0 0,-3-2 1 0 0,0-2 0 0 0,1 0 1 0 0,-20-32-1 0 0,-14-53 4012 0 0,40 148-3829 0 0,-54 281 2429 0 0,-12 75-2271 0 0,41-180-392 0 0,-102 522 1153 0 0,130-723-1206 0 0,-13 42 467 0 0,16-57-417 0 0,1-1 1 0 0,-1 0-1 0 0,-1-1 0 0 0,1 1 0 0 0,-1 0 1 0 0,1-1-1 0 0,-1 1 0 0 0,0-1 1 0 0,0 0-1 0 0,-1 0 0 0 0,1 0 1 0 0,-5 3-1 0 0,-3 3-1114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8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547 19 132 0 0,'0'0'10666'0'0,"4"-5"-10796"0"0,8-7-112 0 0,-12 12 239 0 0,0-1 0 0 0,1 1-1 0 0,-1 0 1 0 0,0 0-1 0 0,0 0 1 0 0,0 0 0 0 0,0 0-1 0 0,0 0 1 0 0,0 0 0 0 0,0 0-1 0 0,0 0 1 0 0,0 0-1 0 0,0 0 1 0 0,0 0 0 0 0,1 0-1 0 0,-1 0 1 0 0,0 0-1 0 0,0 0 1 0 0,0 0 0 0 0,0 0-1 0 0,0 0 1 0 0,0 0-1 0 0,0 0 1 0 0,0 0 0 0 0,0 0-1 0 0,1 0 1 0 0,-1 0-1 0 0,0 0 1 0 0,0 0 0 0 0,0 0-1 0 0,0 0 1 0 0,0 0 0 0 0,0 0-1 0 0,0 0 1 0 0,0 0-1 0 0,0 0 1 0 0,1 0 0 0 0,-1 0-1 0 0,0 0 1 0 0,0 0-1 0 0,0 0 1 0 0,0 0 0 0 0,0 0-1 0 0,0 0 1 0 0,0 0-1 0 0,0 1 1 0 0,0-1 0 0 0,0 0-1 0 0,0 0 1 0 0,0 0-1 0 0,0 0 1 0 0,0 0 0 0 0,0 0-1 0 0,0 0 1 0 0,0 0 0 0 0,0 0-1 0 0,0 0 1 0 0,0 1-1 0 0,1-1 1 0 0,-1 0 0 0 0,-1 0-1 0 0,1 0 1 0 0,0 0-1 0 0,0 0 1 0 0,0 0 0 0 0,0 1-1 0 0,-11 44-19 0 0,-148 444 1860 0 0,-92 332-1135 0 0,108-329 438 0 0,143-490-810 0 0,-3 10-2382 0 0,18-21-2367 0 0,15-20 1573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9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680 4 1108 0 0,'0'0'5756'0'0,"-7"-2"-5815"0"0,6 2 27 0 0,-1 0-1 0 0,1-1 1 0 0,-1 1-1 0 0,1 0 0 0 0,-1 0 1 0 0,1 0-1 0 0,-1 0 1 0 0,1 0-1 0 0,-1 0 1 0 0,1 0-1 0 0,-1 0 0 0 0,1 1 1 0 0,-1-1-1 0 0,1 0 1 0 0,0 1-1 0 0,-1-1 1 0 0,1 1-1 0 0,0 0 0 0 0,-1-1 1 0 0,1 1-1 0 0,0 0 1 0 0,0 0-1 0 0,-2 1 1 0 0,-1 4-5 0 0,0 0-1 0 0,0 1 1 0 0,0-1 0 0 0,-5 14 0 0 0,7-17 70 0 0,-210 526 3825 0 0,94-221-2759 0 0,-147 393 741 0 0,264-699-1838 0 0,-2 7 7 0 0,0 0 0 0 0,0 0 1 0 0,1 0-1 0 0,1 0 0 0 0,-2 14 1 0 0,3-22-144 0 0,0 1 1 0 0,0 0 0 0 0,0-1-1 0 0,0 1 1 0 0,1-1 0 0 0,-1 1 0 0 0,0 0-1 0 0,1-1 1 0 0,-1 1 0 0 0,1-1-1 0 0,0 1 1 0 0,-1-1 0 0 0,1 1 0 0 0,0-1-1 0 0,0 1 1 0 0,0-1 0 0 0,0 0-1 0 0,0 1 1 0 0,0-1 0 0 0,0 0 0 0 0,1 0-1 0 0,-1 0 1 0 0,0 0 0 0 0,1 0-1 0 0,-1 0 1 0 0,0 0 0 0 0,1-1-1 0 0,-1 1 1 0 0,1 0 0 0 0,0-1 0 0 0,-1 1-1 0 0,1-1 1 0 0,-1 0 0 0 0,1 1-1 0 0,0-1 1 0 0,-1 0 0 0 0,1 0 0 0 0,0 0-1 0 0,2 0 1 0 0,39-3-2833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29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 1 328 0 0,'0'0'5703'0'0,"-11"22"-5619"0"0,-137 316 2419 0 0,-76 217-533 0 0,-83 200-34 0 0,14 50 233 0 0,290-793-2095 0 0,2-5-155 0 0,0-1 0 0 0,-1 1 0 0 0,0 0 0 0 0,-5 11 0 0 0,6-17 3 0 0,1 0-1 0 0,0 0 0 0 0,-1-1 1 0 0,1 1-1 0 0,-1 0 0 0 0,1 0 1 0 0,-1-1-1 0 0,0 1 0 0 0,1 0 1 0 0,-1-1-1 0 0,1 1 0 0 0,-1-1 0 0 0,0 1 1 0 0,0-1-1 0 0,1 1 0 0 0,-1-1 1 0 0,0 1-1 0 0,0-1 0 0 0,0 0 1 0 0,1 0-1 0 0,-1 1 0 0 0,0-1 1 0 0,0 0-1 0 0,0 0 0 0 0,0 0 1 0 0,0 0-1 0 0,1 0 0 0 0,-1 0 1 0 0,0 0-1 0 0,0 0 0 0 0,0 0 1 0 0,0 0-1 0 0,0 0 0 0 0,1-1 0 0 0,-1 1 1 0 0,0 0-1 0 0,0-1 0 0 0,0 1 1 0 0,1 0-1 0 0,-1-1 0 0 0,0 1 1 0 0,0-1-1 0 0,1 1 0 0 0,-1-1 1 0 0,0 0-1 0 0,1 1 0 0 0,-2-2 1 0 0,-24-27-2631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6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 1 7293 0 0,'0'0'7136'0'0,"-3"23"-7016"0"0,-55 325 1839 0 0,46-252-1631 0 0,4 0 1 0 0,4 0-1 0 0,5 1 0 0 0,4-1 0 0 0,28 158 1 0 0,2-107 77 0 0,-16-72-434 0 0,-2 0 0 0 0,9 124 0 0 0,-25-188-249 0 0,0-1 1 0 0,-1 1-1 0 0,0-1 1 0 0,-1 1-1 0 0,-1-1 1 0 0,0 0-1 0 0,0 1 1 0 0,0-1-1 0 0,-2 0 1 0 0,1 0-1 0 0,-1 0 1 0 0,-1-1-1 0 0,1 0 1 0 0,-2 1-1 0 0,1-2 1 0 0,-1 1-1 0 0,-1-1 1 0 0,1 1-1 0 0,-1-2 1 0 0,-1 1-1 0 0,-10 7 0 0 0,-71 42-5010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2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3734 17 1252 0 0,'0'0'5093'0'0,"6"-2"-4885"0"0,20-10-114 0 0,-61 9-432 0 0,-67 7 662 0 0,0 4 0 0 0,0 4 0 0 0,-134 35 1 0 0,-289 109-443 0 0,469-135 107 0 0,38-13 131 0 0,1-1 0 0 0,-1-1-1 0 0,0 0 1 0 0,-1-2 0 0 0,1 0 0 0 0,-29 2-1 0 0,27-10-127 0 0,19 3-34 0 0,-1 1 1 0 0,1-1-1 0 0,-1 1 0 0 0,1 0 0 0 0,-1-1 1 0 0,0 1-1 0 0,1 0 0 0 0,-1 0 0 0 0,1 0 1 0 0,-1 0-1 0 0,0 0 0 0 0,1 0 1 0 0,-1 1-1 0 0,1-1 0 0 0,-1 0 0 0 0,0 1 1 0 0,1-1-1 0 0,-1 1 0 0 0,1 0 0 0 0,-2 0 1 0 0,-18 13-43 0 0,1 1 0 0 0,1 1 0 0 0,1 0 0 0 0,-24 27 0 0 0,-9 9-75 0 0,-130 125 91 0 0,-15 14 53 0 0,-386 361 1907 0 0,357-345-1354 0 0,6-5 64 0 0,158-140-505 0 0,-76 100 0 0 0,12-6 25 0 0,-10 15 100 0 0,103-126-193 0 0,-51 96 1 0 0,46-62 36 0 0,4 2 0 0 0,3 1 0 0 0,5 1 0 0 0,2 1 1 0 0,5 1-1 0 0,-10 102 0 0 0,-27 227 1085 0 0,53-404-1646 0 0,2 6 2030 0 0,1-16-1535 0 0,0 1 0 0 0,0-1 0 0 0,1 1 0 0 0,-1-1-1 0 0,0 0 1 0 0,0 0 0 0 0,1 0 0 0 0,-1 1 0 0 0,0-1 0 0 0,1 0 0 0 0,-1-1-1 0 0,0 1 1 0 0,1 0 0 0 0,1-1 0 0 0,14 0-953 0 0,9-2-1074 0 0,0 0 0 0 0,30-9-1 0 0,24-11-2223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0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416 189 1044 0 0,'0'0'3539'0'0,"-1"-16"-2662"0"0,-3-55-192 0 0,4 65-470 0 0,-1-1 0 0 0,0 1 0 0 0,0 0 0 0 0,-1-1 0 0 0,0 1-1 0 0,0 0 1 0 0,-1 0 0 0 0,-4-9 0 0 0,5 12-123 0 0,0 0 0 0 0,0 1 0 0 0,0-1 1 0 0,0 1-1 0 0,0-1 0 0 0,-1 1 0 0 0,1 0 0 0 0,-1 0 0 0 0,1 0 0 0 0,-1 0 0 0 0,0 1 0 0 0,0-1 0 0 0,-4-1 0 0 0,2 2-99 0 0,1 0 0 0 0,-1 0 0 0 0,0 0 0 0 0,0 1 0 0 0,0 0 0 0 0,0 0 0 0 0,1 0 0 0 0,-1 1 0 0 0,0-1 0 0 0,0 1 0 0 0,0 1 0 0 0,1-1 0 0 0,-1 0 0 0 0,1 1 0 0 0,-1 0-1 0 0,1 0 1 0 0,-1 1 0 0 0,1-1 0 0 0,0 1 0 0 0,-4 3 0 0 0,-12 10-36 0 0,1 0 0 0 0,1 1 1 0 0,0 1-1 0 0,1 1 0 0 0,1 1 0 0 0,1 0 0 0 0,0 1 0 0 0,2 0 0 0 0,-20 44 1 0 0,20-35 39 0 0,1 1 1 0 0,2 1 0 0 0,1-1 0 0 0,1 2 0 0 0,2-1 0 0 0,2 1 0 0 0,-2 36 0 0 0,6-56-14 0 0,0 1 0 0 0,1 0 0 0 0,0-1 0 0 0,1 1 0 0 0,1-1 0 0 0,0 1 0 0 0,1-1 0 0 0,9 21 0 0 0,-10-27 29 0 0,1 0 1 0 0,0 0-1 0 0,1 0 0 0 0,0 0 1 0 0,0-1-1 0 0,0 0 0 0 0,1 0 1 0 0,0 0-1 0 0,0-1 0 0 0,0 0 1 0 0,1 0-1 0 0,-1 0 0 0 0,1-1 1 0 0,0 0-1 0 0,13 5 0 0 0,-7-4 112 0 0,-1-1-1 0 0,1 0 1 0 0,0-2 0 0 0,0 1-1 0 0,0-1 1 0 0,0-1 0 0 0,0 0-1 0 0,1-1 1 0 0,-1-1 0 0 0,0 0-1 0 0,0 0 1 0 0,0-1 0 0 0,0-1-1 0 0,0 0 1 0 0,0-1 0 0 0,-1-1 0 0 0,0 0-1 0 0,0 0 1 0 0,0-1 0 0 0,0-1-1 0 0,20-15 1 0 0,-15 9-21 0 0,-1-1 1 0 0,0-1-1 0 0,-2 0 0 0 0,1-1 1 0 0,-2-1-1 0 0,0 0 0 0 0,-1-1 1 0 0,-1 0-1 0 0,-1-1 0 0 0,0 0 1 0 0,-2-1-1 0 0,13-39 0 0 0,-14 33-38 0 0,-2 0-1 0 0,0-1 1 0 0,-2 1-1 0 0,-1-1 1 0 0,-1 0-1 0 0,-4-49 1 0 0,2 63-17 0 0,-1 0 0 0 0,-1-1-1 0 0,0 1 1 0 0,-1 0 0 0 0,0 0 0 0 0,-1 0 0 0 0,0 1 0 0 0,-1 0 0 0 0,-1 0 0 0 0,0 0 0 0 0,0 1 0 0 0,-1 0 0 0 0,-1 0 0 0 0,0 1 0 0 0,-13-13 0 0 0,17 19-133 0 0,0 0 1 0 0,-1 1 0 0 0,1-1 0 0 0,0 1-1 0 0,-1 0 1 0 0,0 0 0 0 0,0 0 0 0 0,0 1-1 0 0,0 0 1 0 0,0 0 0 0 0,0 1 0 0 0,-1 0-1 0 0,1 0 1 0 0,-1 0 0 0 0,1 1 0 0 0,0 0-1 0 0,-1 0 1 0 0,1 1 0 0 0,-1-1 0 0 0,1 1-1 0 0,0 1 1 0 0,0-1 0 0 0,-1 1 0 0 0,1 0-1 0 0,0 1 1 0 0,1-1 0 0 0,-1 1-1 0 0,0 1 1 0 0,1-1 0 0 0,-1 1 0 0 0,1-1-1 0 0,0 2 1 0 0,1-1 0 0 0,-1 0 0 0 0,1 1-1 0 0,-1 0 1 0 0,1 0 0 0 0,-5 9 0 0 0,5-8-411 0 0,1 0 1 0 0,0 0 0 0 0,0 0 0 0 0,0 0-1 0 0,1 0 1 0 0,0 1 0 0 0,0-1 0 0 0,0 1-1 0 0,0 7 1 0 0,5 27-3568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1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0 4744 0 0,'0'0'5606'0'0,"-1"14"-6710"0"0,-7 71 1967 0 0,-22 97-1 0 0,-34 97-371 0 0,58-256-425 0 0,-12 45-11 0 0,-37 89 0 0 0,15-65-3638 0 0,31-75 548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255 176 1656 0 0,'0'0'2377'0'0,"17"-17"-1519"0"0,58-53-652 0 0,-64 60-176 0 0,1 0-1 0 0,1 1 0 0 0,0 0 1 0 0,0 1-1 0 0,1 1 1 0 0,0 0-1 0 0,19-7 1 0 0,-25 11 5 0 0,-4 1-5 0 0,0 0-1 0 0,0 0 1 0 0,1 1-1 0 0,-1 0 0 0 0,0 0 1 0 0,1 0-1 0 0,-1 0 0 0 0,1 1 1 0 0,-1-1-1 0 0,1 1 0 0 0,-1 0 1 0 0,9 2-1 0 0,-11-1-3 0 0,0 0 0 0 0,0 0 0 0 0,0 0 0 0 0,0 0 0 0 0,-1 1 0 0 0,1-1 0 0 0,0 1 0 0 0,-1-1 0 0 0,1 1 0 0 0,-1 0 0 0 0,0-1 0 0 0,1 1 0 0 0,-1 0 0 0 0,0 0 0 0 0,0 0 0 0 0,0 0 0 0 0,0 0 0 0 0,-1 0 0 0 0,1 0-1 0 0,0 0 1 0 0,-1 0 0 0 0,0 0 0 0 0,1 1 0 0 0,-1-1 0 0 0,0 0 0 0 0,0 0 0 0 0,0 4 0 0 0,-1 6 74 0 0,0 0 1 0 0,0 0-1 0 0,-1-1 0 0 0,0 1 0 0 0,-1 0 0 0 0,-1-1 0 0 0,0 1 0 0 0,0-1 0 0 0,-12 20 1 0 0,-7 10 18 0 0,-32 41 1 0 0,3-10 37 0 0,-4-2 1 0 0,-3-2-1 0 0,-2-3 0 0 0,-131 106 1 0 0,182-164-159 0 0,8-6-10 0 0,0-1 1 0 0,0 1-1 0 0,1 0 1 0 0,-1 0-1 0 0,0 1 1 0 0,0-1-1 0 0,1 0 0 0 0,-1 1 1 0 0,1-1-1 0 0,-1 0 1 0 0,1 1-1 0 0,0 0 0 0 0,0-1 1 0 0,0 1-1 0 0,-1 0 1 0 0,0 3-1 0 0,26 1 1051 0 0,53 1-133 0 0,89-4 1 0 0,-34-2-902 0 0,-12 5-47 0 0,53 2-720 0 0,-55-10-4354 0 0,-67-2 335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2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48 7913 0 0,'0'0'1251'0'0,"13"-7"-937"0"0,-3 2-362 0 0,-2 0-16 0 0,-1 1 0 0 0,1 0-1 0 0,0 0 1 0 0,1 1 0 0 0,-1 0-1 0 0,1 0 1 0 0,-1 1 0 0 0,1 0-1 0 0,15-1 1 0 0,10 1 67 0 0,0 1 0 0 0,0 3 1 0 0,0 0-1 0 0,0 2 0 0 0,63 16 1 0 0,-86-17 64 0 0,-1 1 0 0 0,0 0 0 0 0,1 1 0 0 0,-2 0 0 0 0,1 1 1 0 0,-1 0-1 0 0,1 0 0 0 0,-2 1 0 0 0,14 12 0 0 0,-16-13-24 0 0,-2 1 1 0 0,1-1-1 0 0,0 1 0 0 0,-1 0 1 0 0,0 0-1 0 0,-1 0 0 0 0,0 0 1 0 0,0 0-1 0 0,0 1 0 0 0,-1 0 1 0 0,0-1-1 0 0,-1 1 0 0 0,0 0 1 0 0,1 16-1 0 0,-2-20-10 0 0,0 0-1 0 0,0 1 1 0 0,-1-1 0 0 0,0 0 0 0 0,0 0-1 0 0,0 1 1 0 0,0-1 0 0 0,0 0-1 0 0,-1 0 1 0 0,0 0 0 0 0,0-1-1 0 0,0 1 1 0 0,0 0 0 0 0,0-1 0 0 0,-1 1-1 0 0,0-1 1 0 0,0 0 0 0 0,0 0-1 0 0,0 0 1 0 0,0 0 0 0 0,0 0 0 0 0,-1-1-1 0 0,-6 4 1 0 0,-5 2 72 0 0,0-1-1 0 0,0-1 1 0 0,-1 0 0 0 0,1-1-1 0 0,-18 2 1 0 0,-63 12 63 0 0,-1-4 1 0 0,-1-4 0 0 0,-134-3-1 0 0,408 3-2345 0 0,42 18 1099 0 0,-190-23 1016 0 0,1 1 1 0 0,-2 1-1 0 0,1 2 0 0 0,-1 0 1 0 0,39 23-1 0 0,-55-26 3 0 0,0 0 0 0 0,-1 1 0 0 0,0 0 1 0 0,0 1-1 0 0,-1 0 0 0 0,0 0 0 0 0,-1 1 1 0 0,11 15-1 0 0,-16-20 143 0 0,0 1 0 0 0,0-1 1 0 0,0 0-1 0 0,0 1 0 0 0,-1 0 1 0 0,0-1-1 0 0,0 1 0 0 0,-1 0 1 0 0,1 0-1 0 0,-1 0 0 0 0,-1 0 0 0 0,1 0 1 0 0,-1 0-1 0 0,0 1 0 0 0,0-1 1 0 0,-1 0-1 0 0,0 0 0 0 0,0 0 1 0 0,-4 11-1 0 0,3-12 28 0 0,-1 0-1 0 0,-1 1 1 0 0,1-1-1 0 0,-1-1 1 0 0,0 1 0 0 0,0 0-1 0 0,0-1 1 0 0,-1 0 0 0 0,1 0-1 0 0,-6 3 1 0 0,-55 33 823 0 0,-4-4-234 0 0,-110 38 1 0 0,-78 9-395 0 0,236-76-1487 0 0,40-15-3784 0 0,22-10 1858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3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4332 0 0,'0'0'6592'0'0,"2"0"-7646"0"0,-1 0 1045 0 0,-1 0 0 0 0,0 0 0 0 0,0 0 1 0 0,1 0-1 0 0,-1 1 0 0 0,0-1 0 0 0,1 0 0 0 0,-1 0 1 0 0,0 0-1 0 0,0 0 0 0 0,1 0 0 0 0,-1 1 0 0 0,0-1 0 0 0,0 0 1 0 0,1 0-1 0 0,-1 1 0 0 0,0-1 0 0 0,0 0 0 0 0,0 0 1 0 0,1 1-1 0 0,-1-1 0 0 0,0 0 0 0 0,0 0 0 0 0,0 1 1 0 0,0-1-1 0 0,0 0 0 0 0,0 1 0 0 0,0-1 0 0 0,1 1 1 0 0,-1 8 101 0 0,0 0 0 0 0,0 1 1 0 0,0-1-1 0 0,-1 0 0 0 0,-1 1 1 0 0,-4 16-1 0 0,1 0-37 0 0,1-3-36 0 0,-3 14 17 0 0,2 0-1 0 0,2 0 1 0 0,1 52 0 0 0,3-78-4 0 0,0 0 1 0 0,1 1-1 0 0,0-1 0 0 0,0 0 0 0 0,2 0 1 0 0,-1-1-1 0 0,1 1 0 0 0,1-1 1 0 0,0 0-1 0 0,0 0 0 0 0,1 0 0 0 0,0-1 1 0 0,1 1-1 0 0,0-2 0 0 0,14 15 0 0 0,18 9-233 0 0,1-2 0 0 0,2-1 0 0 0,0-3 0 0 0,2-1 0 0 0,1-3 0 0 0,1-1 0 0 0,52 16 0 0 0,-82-32-678 0 0,0 0 0 0 0,0 0-1 0 0,0-2 1 0 0,22 3-1 0 0,-5-6-1871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3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741 90 3604 0 0,'0'0'6524'0'0,"-1"-14"-5392"0"0,-3-45-223 0 0,0 43-583 0 0,-1 17-927 0 0,-3 16-92 0 0,-84 210 989 0 0,-106 413-1 0 0,184-590 58 0 0,-1 0-1 0 0,-43 90 1 0 0,45-114-435 0 0,-1-2 0 0 0,-1 0 0 0 0,-1-1 1 0 0,-1 0-1 0 0,-1-1 0 0 0,-41 37 0 0 0,50-51-104 0 0,-11 9-691 0 0,0 0 0 0 0,-1-2 0 0 0,-23 14 0 0 0,-31 8-3934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4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39 149 404 0 0,'0'0'2467'0'0,"0"-14"-2190"0"0,0-111 2208 0 0,1 115-1847 0 0,1 15 7 0 0,0 20-92 0 0,2 139 3971 0 0,0-77-4290 0 0,-4 1 1 0 0,-11 93-1 0 0,-7-95-77 0 0,11-62-1265 0 0,2 0 0 0 0,1 1 0 0 0,-2 35 0 0 0,6-60 1035 0 0,0 0 0 0 0,0 1-1 0 0,0-1 1 0 0,0 0-1 0 0,0 0 1 0 0,0 1-1 0 0,0-1 1 0 0,0 0-1 0 0,0 1 1 0 0,0-1-1 0 0,0 0 1 0 0,0 1-1 0 0,1-1 1 0 0,-1 0-1 0 0,0 0 1 0 0,0 1 0 0 0,0-1-1 0 0,0 0 1 0 0,1 0-1 0 0,-1 1 1 0 0,0-1-1 0 0,0 0 1 0 0,0 0-1 0 0,1 0 1 0 0,-1 1-1 0 0,0-1 1 0 0,0 0-1 0 0,1 0 1 0 0,-1 0 0 0 0,0 0-1 0 0,0 0 1 0 0,1 1-1 0 0,-1-1 1 0 0,0 0-1 0 0,1 0 1 0 0,-1 0-1 0 0,0 0 1 0 0,0 0-1 0 0,1 0 1 0 0,-1 0-1 0 0,1 0 1 0 0,16-6-1415 0 0,12-14 263 0 0,-9 1 116 0 0,11-13-377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4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2824 0 0,'0'0'5649'0'0,"0"17"-5201"0"0,3 295 1914 0 0,1-161-2332 0 0,-1-65-247 0 0,-11 135-1 0 0,-3-162-1926 0 0,10-56 1629 0 0,-1 1 0 0 0,1-1 0 0 0,-1 1 0 0 0,1-1 0 0 0,-1 0 0 0 0,0 0 0 0 0,0 0-1 0 0,-4 4 1 0 0,-11 5-2551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5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1015 928 0 0,'0'0'9789'0'0,"70"-45"-11069"0"0,-37 34 1164 0 0,1 0 104 0 0,3 0-40 0 0,4-3-984 0 0,-3-5-512 0 0,-8 5-781 0 0,17-16-735 0 0</inkml:trace>
  <inkml:trace contextRef="#ctx0" brushRef="#br0" timeOffset="1">710 294 208 0 0,'0'0'8623'0'0,"14"-16"-8138"0"0,49-52 106 0 0,-46 52-414 0 0,0 0-1 0 0,2 2 1 0 0,0 0 0 0 0,0 1 0 0 0,1 1-1 0 0,24-11 1 0 0,-6 3 30 0 0,-2 1-17 0 0,45-17-1 0 0,-66 30-265 0 0,0 1-1 0 0,0 1 0 0 0,1 0 1 0 0,0 1-1 0 0,0 1 0 0 0,18-1 1 0 0,-34 3-56 0 0,1 0 0 0 0,0 0-1 0 0,0 1 1 0 0,0-1 0 0 0,-1 0 0 0 0,1 0 0 0 0,0 1 0 0 0,0-1 0 0 0,0 0 0 0 0,-1 1 0 0 0,1-1 0 0 0,0 1 0 0 0,-1-1 0 0 0,1 1 0 0 0,0-1 0 0 0,-1 1 0 0 0,1-1-1 0 0,-1 1 1 0 0,1-1 0 0 0,-1 1 0 0 0,1 0 0 0 0,-1 0 0 0 0,1-1 0 0 0,-1 1 0 0 0,0 0 0 0 0,1 0 0 0 0,-1-1 0 0 0,0 1 0 0 0,1 0 0 0 0,-1 0 0 0 0,0 0-1 0 0,0-1 1 0 0,0 1 0 0 0,0 0 0 0 0,0 0 0 0 0,0 0 0 0 0,0 0 0 0 0,0-1 0 0 0,0 1 0 0 0,-1 0 0 0 0,1 0 0 0 0,0 0 0 0 0,0-1 0 0 0,-1 1 0 0 0,1 0-1 0 0,0 0 1 0 0,-1-1 0 0 0,1 1 0 0 0,-1 0 0 0 0,1-1 0 0 0,-1 1 0 0 0,1 0 0 0 0,-1-1 0 0 0,0 1 0 0 0,1-1 0 0 0,-2 1 0 0 0,-13 10-2778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5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1 860 0 0,'0'0'2768'0'0,"-2"13"-2003"0"0,-25 241 4186 0 0,-29 73-3255 0 0,-3 28-1754 0 0,57-344-653 0 0,1 0 1 0 0,1 0-1 0 0,1 16 0 0 0,-1-27 588 0 0,0 0 0 0 0,0 1 0 0 0,0-1 0 0 0,0 0 0 0 0,0 1 0 0 0,1-1 0 0 0,-1 0 0 0 0,0 1-1 0 0,4 2-1599 0 0,-4-3 1600 0 0,1 0 0 0 0,-1 0 0 0 0,0 0 0 0 0,1 0 0 0 0,-1 0-1 0 0,0 0 1 0 0,1 0 0 0 0,-1 0 0 0 0,0 0 0 0 0,1 0 0 0 0,-1 0 0 0 0,1 0 0 0 0,-1 0 0 0 0,0-1 0 0 0,1 1-1 0 0,-1 0 1 0 0,0 0 0 0 0,0 0 0 0 0,1 0 0 0 0,-1-1 0 0 0,7-3-2168 0 0</inkml:trace>
  <inkml:trace contextRef="#ctx0" brushRef="#br0" timeOffset="1">426 406 3464 0 0,'0'0'8325'0'0,"10"-5"-8530"0"0,17-11 140 0 0,-11 5 23 0 0,1 1-1 0 0,0 0 1 0 0,0 2 0 0 0,1 0 0 0 0,24-7 0 0 0,-40 14-67 0 0,0 1 1 0 0,-1 0 0 0 0,1 0 0 0 0,0-1-1 0 0,-1 1 1 0 0,1 0 0 0 0,0 1 0 0 0,0-1-1 0 0,-1 0 1 0 0,1 0 0 0 0,0 1 0 0 0,2 0-1 0 0,-3 0-103 0 0,0-1 0 0 0,-1 1-1 0 0,1 0 1 0 0,0 0 0 0 0,-1-1 0 0 0,1 1-1 0 0,-1 0 1 0 0,1 0 0 0 0,-1 0-1 0 0,1 0 1 0 0,-1-1 0 0 0,1 1-1 0 0,-1 0 1 0 0,0 0 0 0 0,1 0-1 0 0,-1 0 1 0 0,0 0 0 0 0,0 0-1 0 0,0 0 1 0 0,0 0 0 0 0,0 0-1 0 0,0 0 1 0 0,0 0 0 0 0,0 2-1 0 0,-2 13-2165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23.5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4339 1 1188 0 0,'0'0'4893'0'0,"17"6"-5565"0"0,-3-1 667 0 0,-1-2 57 0 0,0 2-1 0 0,-1 0 0 0 0,1 0 0 0 0,-1 2 0 0 0,-1-1 0 0 0,1 1 0 0 0,15 13 0 0 0,52 50 446 0 0,86 101 0 0 0,56 92 367 0 0,-47-53-292 0 0,14 19-343 0 0,28 33-89 0 0,-194-237-126 0 0,339 359 354 0 0,105 10 43 0 0,-397-339-330 0 0,-4 3-1 0 0,60 68 1 0 0,-119-119-88 0 0,-1 0 0 0 0,0 1 1 0 0,0-1-1 0 0,-1 1 0 0 0,0 1 1 0 0,-1-1-1 0 0,5 17 0 0 0,11 66 147 0 0,-11-43-87 0 0,26 148 229 0 0,-30-162-260 0 0,-2 0 0 0 0,-1 1 1 0 0,-6 59-1 0 0,1-78 14 0 0,1 0 0 0 0,-2 0 0 0 0,0 0 0 0 0,-1-1 0 0 0,-1 0 1 0 0,0 0-1 0 0,-1 0 0 0 0,0-1 0 0 0,-1 0 0 0 0,-1-1 0 0 0,0 0 0 0 0,-1 0 0 0 0,-23 20 0 0 0,1-5 82 0 0,-2-2 0 0 0,0 0 0 0 0,-2-3 0 0 0,-42 21 0 0 0,17-14 63 0 0,-1-3 0 0 0,-99 27-1 0 0,-139 21-3 0 0,298-74-176 0 0,-432 82 274 0 0,301-66-124 0 0,-174 0 0 0 0,12-24-79 0 0,-239 9 854 0 0,166 0-728 0 0,2-31-167 0 0,-94-4-25 0 0,308 29 461 0 0,-641-11-365 0 0,80 29 20 0 0,483-12-223 0 0,-247 34 0 0 0,94-6 1352 0 0,273-30-1052 0 0,109 1-265 0 0,0-1 0 0 0,0 1 0 0 0,1 0 0 0 0,-1-1 0 0 0,0 1 0 0 0,0 0 0 0 0,0 0 0 0 0,1 0-1 0 0,-1 0 1 0 0,1 1 0 0 0,-3 0 0 0 0,4-1-67 0 0,-1-1 0 0 0,1 0 0 0 0,0 1 0 0 0,-1-1 0 0 0,1 1 0 0 0,-1-1 0 0 0,1 1 0 0 0,0-1 0 0 0,-1 0 0 0 0,1 1 0 0 0,0-1 0 0 0,-1 1 0 0 0,1 0 0 0 0,0-1 0 0 0,0 1 0 0 0,-1-1 0 0 0,1 1 0 0 0,0-1 0 0 0,0 1 0 0 0,0-1 0 0 0,0 1-1 0 0,0 0 1 0 0,0-1 0 0 0,0 1 0 0 0,0-1 0 0 0,0 1 0 0 0,0 0 0 0 0,0-1 0 0 0,0 1 0 0 0,1-1 0 0 0,-1 1 0 0 0,0-1 0 0 0,0 1 0 0 0,1-1 0 0 0,-1 1 0 0 0,0-1 0 0 0,0 1 0 0 0,1-1 0 0 0,-1 1 0 0 0,1-1 0 0 0,0 1 0 0 0,12 0-2847 0 0,28-9-1545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36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1004 0 0,'0'0'10897'0'0,"14"-3"-10776"0"0,92-21-110 0 0,-90 21-61 0 0,0 0 0 0 0,0 1 0 0 0,21-1 0 0 0,-1 3-5796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3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52 1840 0 0,'0'0'5016'0'0,"3"-8"-4493"0"0,1 0-294 0 0,-3 5-83 0 0,1 1-1 0 0,-1-1 0 0 0,0 0 0 0 0,0 0 0 0 0,0 0 0 0 0,0 0 0 0 0,-1 0 0 0 0,1 0 0 0 0,-1 0 0 0 0,0-4 513 0 0,1 29-2039 0 0,-8 22 1759 0 0,-22 78 0 0 0,5-30-80 0 0,-16 169 410 0 0,23-130-488 0 0,17-127-189 0 0,0 0 74 0 0,-1 1 0 0 0,0-1-1 0 0,0 1 1 0 0,0 0 0 0 0,0-1-1 0 0,0 0 1 0 0,-1 1 0 0 0,0-1 0 0 0,0 0-1 0 0,-3 5 1 0 0,1-27-4200 0 0,4 8 1221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3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3520 0 0,'0'0'3521'0'0,"10"13"-3786"0"0,76 109 1322 0 0,-43-50-520 0 0,-2 3 0 0 0,57 148-1 0 0,-62-136-323 0 0,-21-59-145 0 0,-12-23-57 0 0,-1-1-1 0 0,1 1 1 0 0,-1 0 0 0 0,1 0 0 0 0,-1 0 0 0 0,-1 0-1 0 0,1 0 1 0 0,-1 0 0 0 0,2 10 0 0 0,-43-15-4421 0 0,7-6 1500 0 0,7-1 850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4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4880 0 0,'0'0'4083'0'0,"14"-6"-4049"0"0,-10 4-30 0 0,10-5 4 0 0,0 1-1 0 0,1 1 0 0 0,-1 0 0 0 0,1 1 0 0 0,0 1 0 0 0,18-2 0 0 0,187 4-1676 0 0,-190-4-335 0 0,7-7-622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4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43 208 0 0,'0'0'4166'0'0,"-1"12"-4052"0"0,0 2-82 0 0,-1 3 10 0 0,0 0 1 0 0,2 0-1 0 0,1 28 1 0 0,-1-44 18 0 0,0-1 0 0 0,0 0 1 0 0,0 0-1 0 0,0 0 0 0 0,0 1 0 0 0,0-1 1 0 0,0 0-1 0 0,1 0 0 0 0,-1 0 0 0 0,0 1 1 0 0,0-1-1 0 0,0 0 0 0 0,0 0 1 0 0,0 0-1 0 0,0 1 0 0 0,0-1 0 0 0,0 0 1 0 0,0 0-1 0 0,1 0 0 0 0,-1 1 0 0 0,0-1 1 0 0,0 0-1 0 0,0 0 0 0 0,0 0 0 0 0,1 0 1 0 0,-1 0-1 0 0,0 0 0 0 0,0 1 1 0 0,0-1-1 0 0,1 0 0 0 0,-1 0 0 0 0,0 0 1 0 0,0 0-1 0 0,0 0 0 0 0,1 0 0 0 0,-1 0 1 0 0,0 0-1 0 0,0 0 0 0 0,0 0 1 0 0,1 0-1 0 0,-1 0 0 0 0,0 0 0 0 0,0 0 1 0 0,1 0-1 0 0,-1 0 0 0 0,0 0 0 0 0,0 0 1 0 0,1 0-1 0 0,11-11 854 0 0,8-15-1053 0 0,-8 5 232 0 0,12-16 961 0 0,-23 36-931 0 0,4-31 77 0 0,-5 30-197 0 0,0 0 0 0 0,1 0 0 0 0,-1 0 0 0 0,0 0 0 0 0,0 0 1 0 0,0 0-1 0 0,0 0 0 0 0,-1 0 0 0 0,1 0 0 0 0,-1 0 0 0 0,1 0 0 0 0,-1 1 0 0 0,1-1 0 0 0,-1 0 0 0 0,0 0 1 0 0,0 0-1 0 0,-2-2 0 0 0,2 3-42 0 0,0 0-1 0 0,-1 1 1 0 0,1-1 0 0 0,0 1 0 0 0,0-1 0 0 0,-1 1 0 0 0,1-1-1 0 0,0 1 1 0 0,-1 0 0 0 0,1 0 0 0 0,-1-1 0 0 0,1 1 0 0 0,0 0-1 0 0,-1 0 1 0 0,1 1 0 0 0,0-1 0 0 0,-1 0 0 0 0,1 0 0 0 0,-1 1-1 0 0,1-1 1 0 0,0 1 0 0 0,0-1 0 0 0,-1 1 0 0 0,1-1 0 0 0,0 1-1 0 0,0 0 1 0 0,-2 1 0 0 0,-11 6-60 0 0,1 1 0 0 0,0 0 1 0 0,0 1-1 0 0,1 1 0 0 0,0 0 0 0 0,1 0 0 0 0,-11 15 0 0 0,3-2 200 0 0,1 2 0 0 0,-24 47 0 0 0,35-61-18 0 0,1 1-1 0 0,0 1 1 0 0,2-1-1 0 0,-1 1 1 0 0,2 0-1 0 0,0 0 1 0 0,0 1-1 0 0,1-1 1 0 0,1 0-1 0 0,0 1 1 0 0,2-1-1 0 0,-1 1 1 0 0,2-1-1 0 0,-1 0 1 0 0,2 0-1 0 0,0 1 1 0 0,1-2-1 0 0,0 1 1 0 0,1 0-1 0 0,1-1 1 0 0,0 0-1 0 0,1 0 1 0 0,0-1-1 0 0,1 1 1 0 0,0-2-1 0 0,1 1 1 0 0,0-1-1 0 0,1-1 1 0 0,0 1-1 0 0,1-2 1 0 0,0 1-1 0 0,1-2 1 0 0,0 1-1 0 0,0-2 1 0 0,0 0-1 0 0,1 0 1 0 0,17 6-1 0 0,3-2 42 0 0,0-2-1 0 0,0-2 0 0 0,1-1 0 0 0,0-1 0 0 0,0-2 0 0 0,52-1 0 0 0,-79-3-289 0 0,1 1 0 0 0,-1-1 0 0 0,0 0-1 0 0,0-1 1 0 0,1 0 0 0 0,-1 0 0 0 0,0 0 0 0 0,0-1-1 0 0,-1 0 1 0 0,1-1 0 0 0,7-4 0 0 0,-7 3-409 0 0,-1 0 0 0 0,0 0 0 0 0,0-1 0 0 0,-1 1 1 0 0,1-1-1 0 0,-1-1 0 0 0,-1 1 0 0 0,1-1 0 0 0,-1 0 0 0 0,5-11 0 0 0,2-10-1892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4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 1644 0 0,'0'0'8308'0'0,"3"14"-9791"0"0,-1-2 1604 0 0,-1 1 1 0 0,0-1 0 0 0,-1 0 0 0 0,-1 1 0 0 0,-1 15-1 0 0,-1 5 249 0 0,3-31-353 0 0,-30 398 1395 0 0,2-278-641 0 0,17-78-2222 0 0,4-64-4911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3:5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98 131 2948 0 0,'0'0'5616'0'0,"5"-15"-5487"0"0,20-45-163 0 0,-24 58-3 0 0,0-1 0 0 0,0 1-1 0 0,1-1 1 0 0,0 1 0 0 0,-1 0 0 0 0,1 0 0 0 0,0-1 0 0 0,0 1 0 0 0,0 1 0 0 0,0-1 0 0 0,0 0-1 0 0,1 0 1 0 0,-1 1 0 0 0,1-1 0 0 0,-1 1 0 0 0,1 0 0 0 0,-1 0 0 0 0,1 0 0 0 0,0 0 0 0 0,-1 0-1 0 0,4 0 1 0 0,2-1-60 0 0,16-3 31 0 0,-1 1 1 0 0,1 1-1 0 0,0 1 0 0 0,0 1 1 0 0,26 2-1 0 0,-6 0 194 0 0,17 4-89 0 0,-56-4-62 0 0,0 0-1 0 0,-1 0 1 0 0,1 0-1 0 0,-1 0 0 0 0,0 1 1 0 0,1 0-1 0 0,-1 0 1 0 0,0 0-1 0 0,0 0 1 0 0,7 6-1 0 0,-46 17 410 0 0,-54 44 71 0 0,-88 88-1 0 0,103-88-250 0 0,7-19 219 0 0,50-39-255 0 0,0 1 0 0 0,-21 19 1 0 0,109-46 1415 0 0,-13 6-1800 0 0,1 2 0 0 0,113 1 0 0 0,-161 6 119 0 0,0 1 0 0 0,0 0-1 0 0,0 1 1 0 0,0 0 0 0 0,0 1-1 0 0,-1 0 1 0 0,1 0 0 0 0,-1 1-1 0 0,1 1 1 0 0,-1-1 0 0 0,-1 2-1 0 0,1 0 1 0 0,12 9 0 0 0,-21-13 92 0 0,1 0 0 0 0,-1 1 0 0 0,0-1 0 0 0,0 0 0 0 0,0 1 0 0 0,0-1 0 0 0,-1 0 0 0 0,1 1 0 0 0,-1-1 0 0 0,1 1 0 0 0,-1-1 0 0 0,0 1 0 0 0,0-1 0 0 0,0 1 0 0 0,0-1 0 0 0,0 1 0 0 0,-1 2 0 0 0,0 0 78 0 0,0 1 0 0 0,0 0 1 0 0,-1-1-1 0 0,1 0 0 0 0,-1 1 1 0 0,-4 7-1 0 0,-4 3 108 0 0,-1-1 0 0 0,0 0 0 0 0,-1-1 0 0 0,-1 0 0 0 0,0-1 0 0 0,0-1 0 0 0,-2 0 0 0 0,1-1 0 0 0,-31 18 0 0 0,-4-4 701 0 0,-102 37-1 0 0,72-32 20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39 940 0 0,'0'0'10728'0'0,"1"-7"-10522"0"0,4-24-103 0 0,9 71 569 0 0,-2-7-502 0 0,22 189 264 0 0,-2-13-362 0 0,-16-169 311 0 0,-14-63-7736 0 0,0 7 4274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5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17 6473 0 0,'0'0'5535'0'0,"-2"-4"-6104"0"0,-2-8 267 0 0,9 13 356 0 0,21 23 515 0 0,-3-1-361 0 0,-1-7-164 0 0,16 15-25 0 0,2-2 0 0 0,62 34 1 0 0,124 58 679 0 0,-166-82-993 0 0,-32-19-2161 0 0,1-2-3781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6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1 194 1852 0 0,'0'0'10095'0'0,"18"-10"-9996"0"0,6-4-87 0 0,-5 3-20 0 0,-1 1 1 0 0,2 1-1 0 0,31-11 0 0 0,84-22 69 0 0,32-11-4416 0 0,-144 43 1946 0 0,3-5-463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32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659 1 3284 0 0,'0'0'5997'0'0,"-7"0"-6112"0"0,4 1 132 0 0,-1 0 1 0 0,1 0 0 0 0,-1 0 0 0 0,1 0 0 0 0,0 1 0 0 0,0-1-1 0 0,0 1 1 0 0,0 0 0 0 0,0 0 0 0 0,0 0 0 0 0,0 0 0 0 0,0 1 0 0 0,1-1-1 0 0,-1 1 1 0 0,1-1 0 0 0,0 1 0 0 0,-3 4 0 0 0,-7 11 310 0 0,-18 37 0 0 0,16-28-181 0 0,-172 344 800 0 0,-3 6-397 0 0,163-327-459 0 0,10-16 50 0 0,-2-1 0 0 0,-1-1 1 0 0,-2 0-1 0 0,-45 52 0 0 0,113-120-8506 0 0,-10 8 4450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6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 4788 0 0,'0'0'8473'0'0,"-1"-5"-8885"0"0,1 5 402 0 0,0 0 1 0 0,0-1-1 0 0,0 1 1 0 0,-1-1-1 0 0,1 1 1 0 0,0-1-1 0 0,0 1 1 0 0,0-1-1 0 0,0 1 1 0 0,0-1-1 0 0,0 1 1 0 0,0-1-1 0 0,0 1 1 0 0,0-1-1 0 0,0 1 1 0 0,1-1 0 0 0,-1 1-1 0 0,0 0 1 0 0,0-1-1 0 0,0 1 1 0 0,0-1-1 0 0,1 1 1 0 0,-1-1-1 0 0,0 1 1 0 0,1 0-1 0 0,-1-1 1 0 0,1 0-1 0 0,8 12-9 0 0,11 34 260 0 0,1 12-38 0 0,-3 1 1 0 0,18 101 0 0 0,-20-78-69 0 0,-13-68-532 0 0,-1-2-322 0 0,0-1 0 0 0,1 1 0 0 0,0-1 0 0 0,7 15 1 0 0,-10-25 589 0 0,0 0 0 0 0,0 1 0 0 0,0-1 1 0 0,0 0-1 0 0,0 1 0 0 0,1-1 1 0 0,-1 0-1 0 0,7 4-2831 0 0,-7-4 2831 0 0,0 0 0 0 0,1 0 0 0 0,-1 0 1 0 0,0 0-1 0 0,1 0 0 0 0,-1-1 1 0 0,0 1-1 0 0,1 0 0 0 0,-1 0 0 0 0,1 0 1 0 0,1-8-2510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7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0 111 364 0 0,'0'0'9764'0'0,"1"-14"-9424"0"0,3-42-64 0 0,-4 55-274 0 0,1-1 1 0 0,-1 0 0 0 0,1 0 0 0 0,-1 1-1 0 0,1-1 1 0 0,0 0 0 0 0,0 1-1 0 0,0-1 1 0 0,0 1 0 0 0,0-1 0 0 0,0 1-1 0 0,0-1 1 0 0,0 1 0 0 0,1 0 0 0 0,-1-1-1 0 0,1 1 1 0 0,-1 0 0 0 0,1 0-1 0 0,-1 0 1 0 0,1 0 0 0 0,-1 0 0 0 0,1 1-1 0 0,0-1 1 0 0,0 0 0 0 0,-1 1-1 0 0,1-1 1 0 0,0 1 0 0 0,0 0 0 0 0,-1-1-1 0 0,1 1 1 0 0,4 0 0 0 0,0-1-39 0 0,0 0 29 0 0,0 0 0 0 0,0 0 0 0 0,0 0 1 0 0,0 1-1 0 0,0 0 0 0 0,0 0 0 0 0,0 0 0 0 0,0 1 0 0 0,0 0 0 0 0,0 0 1 0 0,-1 0-1 0 0,10 4 0 0 0,-11-3 31 0 0,-1 0 1 0 0,0 0-1 0 0,0 0 1 0 0,0 0-1 0 0,0 1 1 0 0,0-1-1 0 0,0 1 1 0 0,-1 0-1 0 0,1-1 1 0 0,-1 1-1 0 0,1 0 1 0 0,-1 1-1 0 0,0-1 1 0 0,-1 0-1 0 0,1 0 1 0 0,0 1-1 0 0,-1-1 1 0 0,0 1 0 0 0,0 0-1 0 0,0-1 1 0 0,0 5-1 0 0,1 2 61 0 0,-1 0-1 0 0,-1 0 1 0 0,1 1-1 0 0,-2-1 1 0 0,1 0 0 0 0,-2 0-1 0 0,1 1 1 0 0,-1-1-1 0 0,-1 0 1 0 0,0 0-1 0 0,-5 12 1 0 0,0-5 70 0 0,-1 1 0 0 0,-1-2 0 0 0,0 1 0 0 0,-1-1 0 0 0,-14 15 1 0 0,21-25 282 0 0,10-7-782 0 0,6-2-332 0 0,7 0 555 0 0,-1 1 0 0 0,1 1 0 0 0,0 0 0 0 0,31 4-1 0 0,-44-2 90 0 0,0 0 0 0 0,-1 1 0 0 0,1-1-1 0 0,-1 1 1 0 0,1 1 0 0 0,-1-1-1 0 0,0 1 1 0 0,0 0 0 0 0,0 0 0 0 0,0 0-1 0 0,0 0 1 0 0,-1 1 0 0 0,1 0-1 0 0,-1 0 1 0 0,0 0 0 0 0,-1 1 0 0 0,1 0-1 0 0,-1-1 1 0 0,5 9 0 0 0,-4-5 94 0 0,0 0 1 0 0,0 0-1 0 0,-1 0 1 0 0,0 0-1 0 0,0 0 1 0 0,-1 1 0 0 0,0-1-1 0 0,-1 1 1 0 0,0 0-1 0 0,0-1 1 0 0,-1 1-1 0 0,0 0 1 0 0,-2 10-1 0 0,1-13 25 0 0,0-1 0 0 0,0 1 0 0 0,-1-1 0 0 0,0 1 0 0 0,0-1 0 0 0,-1 0 0 0 0,1 0 0 0 0,-1 0 0 0 0,0 0 0 0 0,-1 0 0 0 0,1 0 0 0 0,-1-1 0 0 0,0 0 0 0 0,0 0 0 0 0,0 0 0 0 0,-1 0 0 0 0,1 0 0 0 0,-1-1 0 0 0,0 0 0 0 0,-8 4 0 0 0,0 0-19 0 0,1-1 0 0 0,-1-1 0 0 0,-1 0 0 0 0,1 0 0 0 0,-1-1 0 0 0,0-1 0 0 0,1-1 0 0 0,-1 0 1 0 0,-1 0-1 0 0,-20-2 0 0 0,35 0-147 0 0,-1 0 0 0 0,0 0 0 0 0,1 0 0 0 0,-1 0 0 0 0,0-1 0 0 0,1 1 0 0 0,-1 0 0 0 0,1-1 0 0 0,-1 1 0 0 0,0 0 0 0 0,1-1 0 0 0,-1 1 0 0 0,1-1 0 0 0,-1 1 0 0 0,1-1 0 0 0,-1 1 0 0 0,1-1 0 0 0,0 1 0 0 0,-1-1 0 0 0,1 1 0 0 0,0-1 0 0 0,-1 0 0 0 0,1 1 0 0 0,0-1 0 0 0,-1 1 0 0 0,1-1 0 0 0,0 0 0 0 0,0 1 0 0 0,0-1 0 0 0,0-1 0 0 0,-1 0-401 0 0,1-1-1 0 0,0 1 1 0 0,0 0 0 0 0,0-1-1 0 0,1 1 1 0 0,-1-1-1 0 0,1 1 1 0 0,-1 0-1 0 0,2-4 1 0 0,11-22-3572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7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1 247 5489 0 0,'0'0'6442'0'0,"1"-1"-6705"0"0,-1 1 254 0 0,0-1 0 0 0,1 1 0 0 0,-1-1 0 0 0,0 1 0 0 0,1 0 0 0 0,-1-1 0 0 0,1 1 0 0 0,-1 0 0 0 0,1 0 0 0 0,-1-1 0 0 0,1 1 0 0 0,-1 0-1 0 0,1 0 1 0 0,-1 0 0 0 0,1-1 0 0 0,-1 1 0 0 0,1 0 0 0 0,-1 0 0 0 0,1 0 0 0 0,1 2 46 0 0,0 0 0 0 0,-1 0-1 0 0,1 1 1 0 0,-1-1 0 0 0,1 0 0 0 0,-1 1-1 0 0,0-1 1 0 0,0 1 0 0 0,0-1 0 0 0,0 1-1 0 0,0 5 1 0 0,4 6 138 0 0,3 7-40 0 0,-2 0 1 0 0,0 0-1 0 0,-1 1 1 0 0,3 28-1 0 0,1 92 184 0 0,-2-20 349 0 0,-6-113-1602 0 0,0-15-1341 0 0,0-18-3173 0 0,-1 5 898 0 0</inkml:trace>
  <inkml:trace contextRef="#ctx0" brushRef="#br0" timeOffset="1">23 245 4332 0 0,'0'0'9262'0'0,"5"-6"-9197"0"0,11-11 22 0 0,1 0 1 0 0,0 2-1 0 0,1 0 0 0 0,28-17 0 0 0,28-24 166 0 0,8-20-44 0 0,-81 75-290 0 0,-1 0 0 0 0,1 0 0 0 0,0 0-1 0 0,-1 1 1 0 0,1-1 0 0 0,0 0 0 0 0,0 1 0 0 0,-1-1 0 0 0,1 1 0 0 0,0-1 0 0 0,0 1 0 0 0,0-1 0 0 0,0 1 0 0 0,-1 0 0 0 0,1-1 0 0 0,0 1 0 0 0,0 0 0 0 0,0 0 0 0 0,0-1 0 0 0,0 1 0 0 0,0 0 0 0 0,0 0-1 0 0,0 0 1 0 0,0 0 0 0 0,0 0 0 0 0,0 1 0 0 0,0-1 0 0 0,0 0 0 0 0,0 0 0 0 0,0 1 0 0 0,0-1 0 0 0,-1 0 0 0 0,1 1 0 0 0,0-1 0 0 0,0 1 0 0 0,0-1 0 0 0,0 1 0 0 0,-1-1 0 0 0,1 1 0 0 0,0 0 0 0 0,-1-1 0 0 0,1 1-1 0 0,0 0 1 0 0,-1 0 0 0 0,1 0 0 0 0,-1-1 0 0 0,2 3 0 0 0,0 1-637 0 0,0 0 1 0 0,-1 0-1 0 0,1 0 0 0 0,-1 0 0 0 0,1 0 0 0 0,-1 1 0 0 0,0-1 0 0 0,-1 1 1 0 0,1 6-1 0 0,-1 10-2378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7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0 241 7645 0 0,'0'0'3579'0'0,"15"-15"-3345"0"0,44-46-30 0 0,-55 57-165 0 0,0 0 0 0 0,1 0 0 0 0,-1 0 0 0 0,1 1 0 0 0,0-1 0 0 0,0 1 0 0 0,0 0 0 0 0,11-4 0 0 0,6-3 173 0 0,35-24 142 0 0,97-42 1 0 0,-149 74-498 0 0,0 1 1 0 0,0-1-1 0 0,1 1 1 0 0,-1 0 0 0 0,9-1-1 0 0,5 6-2715 0 0,-18-3 2565 0 0,0-1 0 0 0,-1 1 0 0 0,5 4-2050 0 0,-5-4 2051 0 0,1 0-1 0 0,-1 0 0 0 0,0 0 0 0 0,0-1 0 0 0,1 1 0 0 0,-1 0 0 0 0,0 0 1 0 0,0 0-1 0 0,0 1 0 0 0,1 11-2546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38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6249 0 0,'0'0'4929'0'0,"6"0"-4701"0"0,4-1 6 0 0,1 0-1 0 0,-1-1 1 0 0,1 0-1 0 0,-1 0 1 0 0,0-1-1 0 0,14-6 1 0 0,66-34 354 0 0,-46 21-432 0 0,119-56 1024 0 0,-157 73-1290 0 0,-10 5-1239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0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 71 380 0 0,'0'0'8015'0'0,"4"-14"-6631"0"0,11-42-98 0 0,-48 193 1054 0 0,-120 289-1334 0 0,78-229-924 0 0,34-95-400 0 0,10-36-2749 0 0,36-107 60 0 0,15-34-923 0 0,-7 13 987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0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1 1252 0 0,'0'0'10014'0'0,"17"16"-9502"0"0,56 54-191 0 0,-54-48-189 0 0,0 0 1 0 0,-1 1-1 0 0,26 45 0 0 0,-17-25-88 0 0,-1-2-249 0 0,-2 1 0 0 0,-2 1 0 0 0,-1 1 0 0 0,-3 0 0 0 0,-1 2 1 0 0,19 88-1 0 0,-36-134 194 0 0,2 8-612 0 0,0 0 1 0 0,-1 0-1 0 0,-1 0 1 0 0,1-1-1 0 0,-1 1 1 0 0,-1 0-1 0 0,-1 9 1 0 0,-3-6-2413 0 0</inkml:trace>
  <inkml:trace contextRef="#ctx0" brushRef="#br0" timeOffset="1">0 595 3208 0 0,'0'0'9065'0'0,"112"-11"-9681"0"0,-56 11 616 0 0,2 0-120 0 0,8 0 120 0 0,5 0 244 0 0,-1-1-244 0 0,-4-1-348 0 0,-4-1-396 0 0,0 0-680 0 0,-8-5-728 0 0,-16 2-1157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1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4408 0 0,'0'0'8522'0'0,"-3"16"-8493"0"0,-33 252 313 0 0,15-39-392 0 0,16-78-5210 0 0,7-140 2802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44 6413 0 0,'0'0'4964'0'0,"19"-8"-6132"0"0,60-22 968 0 0,-73 28 189 0 0,0 1 0 0 0,0 0 0 0 0,1 0 0 0 0,-1 1-1 0 0,0-1 1 0 0,0 1 0 0 0,0 1 0 0 0,1-1 0 0 0,-1 1 0 0 0,0 0 0 0 0,12 4 0 0 0,-6 0-5 0 0,1 0 1 0 0,-1 1-1 0 0,16 11 1 0 0,-25-16 15 0 0,3 3 56 0 0,0 0 0 0 0,1 1 0 0 0,-1 0 0 0 0,-1 0 0 0 0,1 0 0 0 0,-1 0 0 0 0,0 1 0 0 0,0 0 0 0 0,-1 0 0 0 0,1 1 0 0 0,-1-1 0 0 0,-1 1 0 0 0,1 0 0 0 0,-1 0 0 0 0,0 0 0 0 0,-1 0 0 0 0,0 0 0 0 0,0 1 0 0 0,-1-1 0 0 0,1 1 0 0 0,-2-1 0 0 0,1 1 0 0 0,-1 0 0 0 0,0-1 0 0 0,-1 1 0 0 0,-2 14 0 0 0,-1-3 45 0 0,-1 1 0 0 0,-1-1 1 0 0,-1-1-1 0 0,0 1 0 0 0,-2-1 1 0 0,0 0-1 0 0,-1-1 0 0 0,0 0 1 0 0,-16 18-1 0 0,10-14-16 0 0,-1 0-1 0 0,-1-2 0 0 0,-1 0 1 0 0,0-1-1 0 0,-1 0 1 0 0,-1-2-1 0 0,-1-1 1 0 0,-33 18-1 0 0,84-47-3504 0 0,-10 3 3068 0 0,1 1-1 0 0,0 1 1 0 0,1 1-1 0 0,-1 0 1 0 0,1 2-1 0 0,24-4 0 0 0,-35 9 430 0 0,-1 0 0 0 0,0 1-1 0 0,0 0 1 0 0,0 1 0 0 0,1 0-1 0 0,-1 0 1 0 0,0 1 0 0 0,0 0-1 0 0,-1 1 1 0 0,1 0 0 0 0,0 0 0 0 0,10 7-1 0 0,-14-8 16 0 0,-1 1 0 0 0,-1 0-1 0 0,1 0 1 0 0,0 0 0 0 0,-1 1-1 0 0,1 0 1 0 0,-1-1-1 0 0,0 1 1 0 0,0 0 0 0 0,-1 0-1 0 0,1 1 1 0 0,-1-1 0 0 0,0 0-1 0 0,0 1 1 0 0,0-1 0 0 0,-1 1-1 0 0,1 0 1 0 0,-1 0 0 0 0,0-1-1 0 0,-1 1 1 0 0,1 0 0 0 0,-1 0-1 0 0,0 0 1 0 0,-1 7 0 0 0,0-6 2 0 0,0-1 0 0 0,0 0 0 0 0,0 0 1 0 0,-1 0-1 0 0,0 0 0 0 0,0 0 0 0 0,-1 0 0 0 0,1 0 1 0 0,-1-1-1 0 0,0 1 0 0 0,0-1 0 0 0,0 0 1 0 0,-1 0-1 0 0,0 0 0 0 0,-6 6 0 0 0,-8 4 179 0 0,-1 0 0 0 0,-27 15-1 0 0,26-16-118 0 0,-335 174 256 0 0,331-176-469 0 0,15-6-117 0 0,6-4-146 0 0,0 1-1 0 0,0 0 1 0 0,0-1 0 0 0,0 0 0 0 0,0 0 0 0 0,-1 0 0 0 0,1 0-1 0 0,-4 0 1 0 0,36-38-9324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2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284 118 2480 0 0,'0'0'9660'0'0,"-2"5"-9385"0"0,-19 52 123 0 0,26-76 524 0 0,-5 16-948 0 0,0-1 1 0 0,1 1 0 0 0,0 0 0 0 0,0-1 0 0 0,0 1-1 0 0,0 0 1 0 0,0 0 0 0 0,3-4 0 0 0,-2 5 97 0 0,-1 2-130 0 0,-21 35-446 0 0,14-28 474 0 0,2 0 0 0 0,-1 1 0 0 0,1-1 0 0 0,0 1 0 0 0,1 0 0 0 0,0 0-1 0 0,0 1 1 0 0,1-1 0 0 0,-3 15 0 0 0,5-22-35 0 0,1-2 123 0 0,1 1 0 0 0,-1-1 0 0 0,1 0 0 0 0,-1 1 0 0 0,0-1-1 0 0,1 0 1 0 0,-1 0 0 0 0,0 0 0 0 0,0 0 0 0 0,0 0-1 0 0,1-1 1 0 0,-1 1 0 0 0,-1 0 0 0 0,1-1 0 0 0,1-1-1 0 0,4-5 19 0 0,10-8 0 0 0,4-6-26 0 0,29-39-1 0 0,-44 53-80 0 0,0 1 1 0 0,-1 0-1 0 0,0-1 0 0 0,-1 0 0 0 0,1 0 1 0 0,-2 0-1 0 0,1 0 0 0 0,-1 0 0 0 0,0-1 1 0 0,1-12-1 0 0,-3 20 38 0 0,0 0-1 0 0,0 0 1 0 0,0 0 0 0 0,0 0-1 0 0,0 0 1 0 0,0-1 0 0 0,0 1 0 0 0,0 0-1 0 0,0 0 1 0 0,-1 0 0 0 0,1 0 0 0 0,0 0-1 0 0,-1 0 1 0 0,1 0 0 0 0,-1 0-1 0 0,1 0 1 0 0,-1 0 0 0 0,0 0 0 0 0,1 0-1 0 0,-1 0 1 0 0,0 0 0 0 0,1 1-1 0 0,-1-1 1 0 0,0 0 0 0 0,0 1 0 0 0,-1-2-1 0 0,0 1-18 0 0,0 1-1 0 0,0-1 1 0 0,0 1-1 0 0,-1 0 1 0 0,1-1-1 0 0,0 1 1 0 0,0 0 0 0 0,0 0-1 0 0,0 0 1 0 0,0 1-1 0 0,0-1 1 0 0,0 0-1 0 0,-3 2 1 0 0,-4 1-91 0 0,-1 0 0 0 0,1 1 0 0 0,0 1 0 0 0,-16 9 0 0 0,3 1 97 0 0,1 1-1 0 0,0 1 1 0 0,2 2 0 0 0,0-1-1 0 0,0 2 1 0 0,2 1 0 0 0,1 0 0 0 0,-25 41-1 0 0,31-42 25 0 0,0 0 0 0 0,1 0-1 0 0,1 1 1 0 0,1 0-1 0 0,1 1 1 0 0,1 0 0 0 0,1-1-1 0 0,0 2 1 0 0,2-1 0 0 0,1 42-1 0 0,1-56-30 0 0,1-1 0 0 0,0 1 1 0 0,0-1-1 0 0,1 1 0 0 0,0-1 0 0 0,0 0 0 0 0,1 0 0 0 0,0 0 0 0 0,0 0 0 0 0,1-1 0 0 0,6 11 1 0 0,-7-13 35 0 0,1 0 1 0 0,-1 0 0 0 0,1-1-1 0 0,0 1 1 0 0,0-1 0 0 0,0 0-1 0 0,0 0 1 0 0,0 0 0 0 0,1-1-1 0 0,0 1 1 0 0,-1-1 0 0 0,1 0-1 0 0,0 0 1 0 0,0-1 0 0 0,0 0-1 0 0,0 0 1 0 0,8 1 0 0 0,14 0-451 0 0,1-2 1 0 0,0-1-1 0 0,53-9 1 0 0,81-26-3400 0 0,-95 19 2817 0 0,0 1-1708 0 0,23-7-1416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33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438 89 888 0 0,'0'0'4176'0'0,"-7"-14"-3517"0"0,-26-41-154 0 0,31 53-486 0 0,-1 0 0 0 0,1 0 1 0 0,0 0-1 0 0,-1 1 0 0 0,1-1 0 0 0,-1 1 0 0 0,1 0 1 0 0,-1-1-1 0 0,0 1 0 0 0,1 0 0 0 0,-1 1 1 0 0,0-1-1 0 0,0 0 0 0 0,0 1 0 0 0,1 0 1 0 0,-1-1-1 0 0,0 1 0 0 0,0 0 0 0 0,0 0 0 0 0,0 1 1 0 0,0-1-1 0 0,0 1 0 0 0,1-1 0 0 0,-1 1 1 0 0,-4 2-1 0 0,1-2-4 0 0,-9 3 84 0 0,1 1 0 0 0,0 1 0 0 0,0 0 0 0 0,0 1 0 0 0,-24 15-1 0 0,11-3 263 0 0,-41 37-1 0 0,52-42-337 0 0,1 0 0 0 0,1 2-1 0 0,0 0 1 0 0,-13 20 0 0 0,23-30-43 0 0,1-1 0 0 0,0 1 0 0 0,0 0 0 0 0,0-1 0 0 0,1 1 0 0 0,0 0 1 0 0,0 1-1 0 0,0-1 0 0 0,1 0 0 0 0,0 0 0 0 0,0 1 0 0 0,0-1 0 0 0,1 1 0 0 0,0-1 0 0 0,1 0 0 0 0,-1 1 0 0 0,1-1 0 0 0,2 8 0 0 0,-2-12 22 0 0,0 0-1 0 0,0 0 1 0 0,0 0 0 0 0,0 1 0 0 0,0-1-1 0 0,0 0 1 0 0,1-1 0 0 0,-1 1-1 0 0,1 0 1 0 0,0 0 0 0 0,-1-1-1 0 0,1 1 1 0 0,0-1 0 0 0,0 1 0 0 0,0-1-1 0 0,3 2 1 0 0,1-1 32 0 0,-1 1-1 0 0,0-2 1 0 0,0 1 0 0 0,1-1-1 0 0,-1 1 1 0 0,11 0 0 0 0,-2-2 44 0 0,0 0 0 0 0,-1-1 0 0 0,1 0 0 0 0,-1-1 0 0 0,18-4 0 0 0,-11 0-70 0 0,0-1 1 0 0,0-1-1 0 0,-1-1 1 0 0,0-1 0 0 0,0 0-1 0 0,21-16 1 0 0,-27 16 55 0 0,0 0 0 0 0,-1-1 1 0 0,0 0-1 0 0,0-1 1 0 0,-1 0-1 0 0,-1-1 0 0 0,0 0 1 0 0,13-25-1 0 0,-17 23 10 0 0,-11 19-760 0 0,-14 24 186 0 0,-6 16 804 0 0,1 2 0 0 0,2 0 0 0 0,-22 70 0 0 0,42-108-314 0 0,0 1 1 0 0,0-1-1 0 0,1 1 0 0 0,0 0 0 0 0,1 0 0 0 0,0-1 0 0 0,0 1 1 0 0,1 0-1 0 0,2 13 0 0 0,-2-20 44 0 0,-1 0 1 0 0,1 1-1 0 0,0-1 1 0 0,0 0-1 0 0,-1 0 1 0 0,2 0-1 0 0,-1 0 1 0 0,0 0-1 0 0,0 0 1 0 0,1 0 0 0 0,-1 0-1 0 0,1 0 1 0 0,-1 0-1 0 0,1-1 1 0 0,0 1-1 0 0,0-1 1 0 0,0 1-1 0 0,0-1 1 0 0,0 0-1 0 0,0 0 1 0 0,0 0-1 0 0,0 0 1 0 0,0 0-1 0 0,0 0 1 0 0,1-1-1 0 0,-1 1 1 0 0,0-1-1 0 0,1 1 1 0 0,-1-1-1 0 0,0 0 1 0 0,1 0-1 0 0,-1 0 1 0 0,0 0-1 0 0,1 0 1 0 0,-1-1-1 0 0,0 1 1 0 0,1-1-1 0 0,-1 1 1 0 0,0-1-1 0 0,3-1 1 0 0,1 0 53 0 0,0-1-1 0 0,0 0 1 0 0,0 0-1 0 0,0 0 1 0 0,0 0-1 0 0,0-1 1 0 0,-1 0 0 0 0,0 0-1 0 0,8-9 1 0 0,-10 10-219 0 0,0 0 0 0 0,0-1 1 0 0,0 1-1 0 0,0-1 0 0 0,-1 0 1 0 0,1 0-1 0 0,-1 0 0 0 0,0 0 0 0 0,-1 0 1 0 0,1 0-1 0 0,-1-1 0 0 0,1 1 1 0 0,-1-1-1 0 0,-1 1 0 0 0,2-6 1 0 0,-4 10-398 0 0,0 0 1 0 0,0-1 0 0 0,0 1-1 0 0,1 0 1 0 0,-1 0 0 0 0,0 0-1 0 0,0 0 1 0 0,0 0 0 0 0,0 0 0 0 0,1 0-1 0 0,-1 1 1 0 0,-3 0 0 0 0,4-1-82 0 0,-10 1-1297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2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11 612 0 0,'0'0'8636'0'0,"4"-1"-8260"0"0,48-5 1349 0 0,101 3 0 0 0,-101 3-1620 0 0,-6 1-118 0 0,-1 2 0 0 0,1 2 0 0 0,-1 2 1 0 0,52 15-1 0 0,17 17-3733 0 0,-99-33 650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3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175 269 3436 0 0,'0'0'5634'0'0,"16"11"-5065"0"0,51 38-4 0 0,-60-42-461 0 0,0-1 0 0 0,0 2 0 0 0,-1-1 0 0 0,0 1 1 0 0,-1-1-1 0 0,1 2 0 0 0,-1-1 0 0 0,-1 1 0 0 0,1-1 0 0 0,-2 1 0 0 0,1 0 0 0 0,-1 1 0 0 0,-1-1 0 0 0,1 1 0 0 0,0 10 0 0 0,-1-7-53 0 0,0 0 0 0 0,-1 0-1 0 0,0 0 1 0 0,-1 0 0 0 0,-1 0 0 0 0,0 0-1 0 0,0 0 1 0 0,-2-1 0 0 0,1 1 0 0 0,-2 0-1 0 0,0-1 1 0 0,0 0 0 0 0,-1 0 0 0 0,-7 13-1 0 0,2-7-64 0 0,-2-1 1 0 0,1-1-1 0 0,-2 0 0 0 0,0-1 0 0 0,-1 0 0 0 0,-1-1 0 0 0,0 0 0 0 0,-23 15 0 0 0,30-23-166 0 0,-82 54-1192 0 0,77-52-221 0 0,-1-1 1 0 0,-23 8 0 0 0</inkml:trace>
  <inkml:trace contextRef="#ctx0" brushRef="#br0" timeOffset="1">1483 1 612 0 0,'0'0'8439'0'0,"-20"1"-8571"0"0,12-1 126 0 0,-1 0 19 0 0,1 0 0 0 0,-1 1 0 0 0,1 0 0 0 0,-1 0 0 0 0,1 1 0 0 0,-1 0 0 0 0,1 0 0 0 0,0 1 0 0 0,0 0-1 0 0,0 1 1 0 0,0-1 0 0 0,1 2 0 0 0,0-1 0 0 0,-1 1 0 0 0,2 0 0 0 0,-8 7 0 0 0,-20 24 236 0 0,1 3 0 0 0,2 0 1 0 0,-45 78-1 0 0,33-38-13 0 0,-39 98 1 0 0,68-143-248 0 0,2 0 0 0 0,1 1 0 0 0,1 0 0 0 0,2 1-1 0 0,2 0 1 0 0,1 0 0 0 0,1 0 0 0 0,3 47 0 0 0,3-68 3 0 0,0 1 1 0 0,1-1 0 0 0,1 0-1 0 0,0 1 1 0 0,1-2-1 0 0,1 1 1 0 0,8 15-1 0 0,3 3 142 0 0,39 52-1 0 0,-39-62-41 0 0,1 0 0 0 0,1-1 0 0 0,1-2 0 0 0,1 0-1 0 0,43 31 1 0 0,-51-41-279 0 0,1-2 0 0 0,0 0 0 0 0,0 0 0 0 0,1-1 0 0 0,0-1 0 0 0,0-1 0 0 0,0 0 0 0 0,1 0 0 0 0,-1-2 0 0 0,1 0 0 0 0,29 1 0 0 0,-17-8-2196 0 0,3-16-1399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3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20 262 716 0 0,'0'0'7295'0'0,"6"-14"-7152"0"0,24-46-169 0 0,-26 54 13 0 0,0 0 1 0 0,1 1-1 0 0,-1-1 1 0 0,1 1-1 0 0,0 0 0 0 0,0 0 1 0 0,0 1-1 0 0,10-7 0 0 0,5-4-3 0 0,-5 2 72 0 0,4-3 306 0 0,0 0 0 0 0,-1-1 0 0 0,-1-1 0 0 0,15-22 0 0 0,-45 83 184 0 0,-38 81 872 0 0,-76 207-864 0 0,113-283-532 0 0,3-1-1 0 0,-5 51 1 0 0,7-13-2355 0 0,5-52-1673 0 0,1-19 346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0 405 5777 0 0,'0'0'4952'0'0,"83"-74"-5520"0"0,-37 64 196 0 0,13-2-860 0 0,3-1-288 0 0,-11 2-757 0 0,37-9-931 0 0</inkml:trace>
  <inkml:trace contextRef="#ctx0" brushRef="#br0" timeOffset="1">1075 34 1500 0 0,'0'0'8791'0'0,"16"-5"-9024"0"0,6-3 207 0 0,-13 4 22 0 0,1 1-1 0 0,-1 0 1 0 0,1 0 0 0 0,0 1 0 0 0,0 0-1 0 0,0 1 1 0 0,0 0 0 0 0,10 0 0 0 0,60 0-18 0 0,1 4 0 0 0,131 20 0 0 0,-188-18-120 0 0,26 4 89 0 0,-18 1-2973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4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143 279 5216 0 0,'0'0'7312'0'0,"-1"19"-7814"0"0,0 34 763 0 0,-3 0 1 0 0,-20 97 0 0 0,-33 7 29 0 0,4-14-4541 0 0,51-127-387 0 0</inkml:trace>
  <inkml:trace contextRef="#ctx0" brushRef="#br0" timeOffset="1">849 150 3372 0 0,'0'0'3263'0'0,"14"-16"-2607"0"0,48-49-222 0 0,-56 58-380 0 0,0 1 0 0 0,1 0 0 0 0,0 0 0 0 0,0 1 0 0 0,0 0-1 0 0,1 0 1 0 0,0 1 0 0 0,0 0 0 0 0,0 0 0 0 0,0 1 0 0 0,1 0-1 0 0,-1 0 1 0 0,1 1 0 0 0,0 0 0 0 0,0 1 0 0 0,0 0 0 0 0,0 0-1 0 0,-1 1 1 0 0,12 1 0 0 0,-17-1-14 0 0,-1 0-1 0 0,1 0 1 0 0,-1 1-1 0 0,1-1 1 0 0,-1 1-1 0 0,1 0 1 0 0,-1 0 0 0 0,1 0-1 0 0,-1 0 1 0 0,0 0-1 0 0,1 0 1 0 0,-1 1-1 0 0,0-1 1 0 0,0 1-1 0 0,0-1 1 0 0,0 1-1 0 0,0 0 1 0 0,-1 0 0 0 0,1 0-1 0 0,0 0 1 0 0,-1 0-1 0 0,0 0 1 0 0,1 1-1 0 0,-1-1 1 0 0,0 0-1 0 0,0 1 1 0 0,0-1-1 0 0,0 1 1 0 0,-1-1 0 0 0,1 1-1 0 0,-1-1 1 0 0,1 4-1 0 0,0 1 62 0 0,-1 1-1 0 0,1-1 1 0 0,-1 1-1 0 0,-1-1 1 0 0,0 1-1 0 0,0 0 0 0 0,0-1 1 0 0,-1 0-1 0 0,0 1 1 0 0,-3 7-1 0 0,-4 3 80 0 0,0 0-1 0 0,-1-1 1 0 0,-1 0-1 0 0,-16 20 0 0 0,-60 61 256 0 0,59-68-275 0 0,-22 19 51 0 0,35-35-229 0 0,0 0 0 0 0,0 1 0 0 0,2 1 0 0 0,0 0 0 0 0,-19 31 0 0 0,31-46 9 0 0,0 1 0 0 0,0 0 0 0 0,0 0 1 0 0,0 0-1 0 0,0 0 0 0 0,1 0 0 0 0,-1 0 1 0 0,1 0-1 0 0,-1 0 0 0 0,1 0 0 0 0,0 0 1 0 0,0 0-1 0 0,-1 0 0 0 0,2 0 0 0 0,-1 1 1 0 0,0-1-1 0 0,0 0 0 0 0,1 0 0 0 0,-1 0 1 0 0,1 0-1 0 0,-1 0 0 0 0,1 0 0 0 0,0 0 1 0 0,0 0-1 0 0,0 0 0 0 0,0-1 0 0 0,0 1 1 0 0,0 0-1 0 0,1 0 0 0 0,-1-1 0 0 0,1 1 1 0 0,-1-1-1 0 0,1 1 0 0 0,-1-1 0 0 0,1 0 1 0 0,0 0-1 0 0,0 0 0 0 0,0 0 0 0 0,-1 0 1 0 0,1 0-1 0 0,3 1 0 0 0,9 3 40 0 0,-1-1-1 0 0,1 0 1 0 0,0-1-1 0 0,27 2 0 0 0,-37-5-71 0 0,82 6-2370 0 0,-25-13-1954 0 0,-17-4 79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1 274 7337 0 0,'0'0'3333'0'0,"17"-4"-2832"0"0,15-4-304 0 0,-1 2 0 0 0,1 1 0 0 0,48-2-1 0 0,-7 11-67 0 0,80 13 0 0 0,-80-7-1577 0 0,79 0 1 0 0</inkml:trace>
  <inkml:trace contextRef="#ctx0" brushRef="#br0" timeOffset="1">361 11 3132 0 0,'0'0'11383'0'0,"-2"-10"-11729"0"0,5 19 413 0 0,-2 0-1 0 0,1 1 1 0 0,-1-1 0 0 0,0 1 0 0 0,-1-1 0 0 0,0 1 0 0 0,-2 10 0 0 0,-12 71 341 0 0,14-90-408 0 0,-19 75-274 0 0,-4-1 0 0 0,-34 80 0 0 0,29-84-2040 0 0,25-58 1792 0 0,3-6-1120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5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37 214 3848 0 0,'0'0'3738'0'0,"10"-15"-2023"0"0,55-74-86 0 0,-56 78-1399 0 0,0 0 0 0 0,1 1 0 0 0,1 0 0 0 0,0 1 0 0 0,0 0 0 0 0,1 1 0 0 0,15-9 0 0 0,-17 13-228 0 0,0 0 0 0 0,0 0 1 0 0,1 1-1 0 0,-1 0 0 0 0,1 1 1 0 0,0 0-1 0 0,-1 1 0 0 0,1 0 1 0 0,0 1-1 0 0,0 0 0 0 0,11 2 1 0 0,-18-2 1 0 0,0 1 1 0 0,0-1 0 0 0,0 1 0 0 0,0 0 0 0 0,0 0-1 0 0,0 1 1 0 0,-1-1 0 0 0,1 1 0 0 0,0 0 0 0 0,-1 0-1 0 0,0 0 1 0 0,1 1 0 0 0,-1-1 0 0 0,0 1 0 0 0,0-1-1 0 0,0 1 1 0 0,-1 0 0 0 0,1 0 0 0 0,-1 0 0 0 0,1 1-1 0 0,-1-1 1 0 0,0 1 0 0 0,0-1 0 0 0,-1 1 0 0 0,1 0-1 0 0,-1-1 1 0 0,0 1 0 0 0,0 0 0 0 0,0 0 0 0 0,0 0-1 0 0,0 7 1 0 0,0-1 99 0 0,-1-1-1 0 0,-1 0 1 0 0,1 0-1 0 0,-1 1 1 0 0,-1-1 0 0 0,0 0-1 0 0,0 0 1 0 0,-1 0-1 0 0,0-1 1 0 0,0 1-1 0 0,-1-1 1 0 0,-8 14-1 0 0,5-12-19 0 0,0 0-1 0 0,-1-1 0 0 0,-1 1 0 0 0,1-2 0 0 0,-1 1 0 0 0,-1-1 0 0 0,0 0 1 0 0,-17 10-1 0 0,7-7-4 0 0,-1-1 0 0 0,0-1 0 0 0,0-1 0 0 0,-1-1 0 0 0,0 0 0 0 0,0-2 0 0 0,-1-1 0 0 0,1 0 0 0 0,-44 0 0 0 0,64-6-49 0 0,6-4-157 0 0,7-2-267 0 0,5 2 219 0 0,-1 1 0 0 0,0 0-1 0 0,1 1 1 0 0,0 1 0 0 0,0 0-1 0 0,0 1 1 0 0,0 1 0 0 0,23 1-1 0 0,-31 0 153 0 0,-1 0-1 0 0,0 0 0 0 0,1 1 0 0 0,-1 1 0 0 0,0-1 0 0 0,0 1 0 0 0,0 0 0 0 0,0 1 0 0 0,0 0 1 0 0,0 0-1 0 0,-1 0 0 0 0,0 1 0 0 0,1 0 0 0 0,-1 0 0 0 0,0 0 0 0 0,-1 1 0 0 0,1 0 1 0 0,-1 0-1 0 0,0 1 0 0 0,7 9 0 0 0,-9-10 73 0 0,0 1-1 0 0,0-1 1 0 0,0 1 0 0 0,-1 0-1 0 0,0-1 1 0 0,0 1 0 0 0,-1 0-1 0 0,0 0 1 0 0,0 0 0 0 0,0 0-1 0 0,-1 1 1 0 0,0-1 0 0 0,0 0-1 0 0,0 0 1 0 0,-1 0 0 0 0,0 0-1 0 0,0 0 1 0 0,0 0 0 0 0,-1 0-1 0 0,0 0 1 0 0,0 0 0 0 0,-1-1-1 0 0,1 1 1 0 0,-1-1 0 0 0,0 0-1 0 0,-1 0 1 0 0,1 0 0 0 0,-8 8-1 0 0,-9 8 110 0 0,-2-1 0 0 0,0-1 0 0 0,-1-1 0 0 0,-45 27-1 0 0,27-17-254 0 0,-33 29-414 0 0,3-1-3854 0 0,59-49 1291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6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6705 0 0,'0'0'4545'0'0,"17"7"-5419"0"0,-5-3 840 0 0,-5-2 30 0 0,0 1-1 0 0,0 0 0 0 0,0 0 0 0 0,0 1 1 0 0,0 0-1 0 0,0 0 0 0 0,-1 0 0 0 0,0 1 1 0 0,0 0-1 0 0,0 0 0 0 0,-1 1 0 0 0,0-1 1 0 0,0 1-1 0 0,0 0 0 0 0,6 10 0 0 0,11 26 20 0 0,-2 2-1 0 0,-1 0 1 0 0,19 72-1 0 0,-17-34 104 0 0,11 99 0 0 0,-25-126 182 0 0,-1 0 0 0 0,-4 0 0 0 0,-5 75 0 0 0,0-105-149 0 0,-1 0-1 0 0,0 0 0 0 0,-2 0 0 0 0,-1 0 0 0 0,-1-1 0 0 0,-1 0 0 0 0,-1 0 0 0 0,-2-1 0 0 0,-22 35 0 0 0,16-31 15 0 0,-3-1 0 0 0,0 0 0 0 0,-1-2-1 0 0,-1 0 1 0 0,-2-2 0 0 0,0-1 0 0 0,-1 0 0 0 0,-2-2-1 0 0,1-1 1 0 0,-2-2 0 0 0,0 0 0 0 0,-1-2 0 0 0,-1-1-1 0 0,0-2 1 0 0,-1-1 0 0 0,-41 8 0 0 0,52-13-384 0 0,-9 2 683 0 0,23-6-2477 0 0,25-13-5603 0 0,14-6 4509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6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0 4012 0 0,'0'0'6924'0'0,"-11"20"-6622"0"0,-175 279 1569 0 0,93-166-1488 0 0,-127 172-10 0 0,159-227-254 0 0,-129 123 0 0 0,182-194-333 0 0,0 0 1 0 0,0-1-1 0 0,-14 8 1 0 0,20-13 33 0 0,0 0 0 0 0,1 1 0 0 0,-1-2 0 0 0,0 1 0 0 0,1 0 0 0 0,-1 0 1 0 0,0-1-1 0 0,0 1 0 0 0,0 0 0 0 0,0-1 0 0 0,0 0 0 0 0,0 0 0 0 0,0 1 0 0 0,0-1 1 0 0,0 0-1 0 0,1-1 0 0 0,-1 1 0 0 0,0 0 0 0 0,0 0 0 0 0,0-1 0 0 0,0 1 0 0 0,0-1 1 0 0,0 0-1 0 0,1 1 0 0 0,-1-1 0 0 0,-2-2 0 0 0,-3-6-2820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5396 0 0,'0'0'6610'0'0,"-1"7"-7194"0"0,0 6 635 0 0,-3 59 102 0 0,4-66-147 0 0,0-1 1 0 0,0 1-1 0 0,1 0 0 0 0,0 0 1 0 0,0 0-1 0 0,1 0 1 0 0,-1-1-1 0 0,1 1 1 0 0,0-1-1 0 0,3 7 0 0 0,-3-11-283 0 0,0 0-1 0 0,0 0 0 0 0,0-1 0 0 0,0 1 0 0 0,1 0 0 0 0,-1-1 0 0 0,0 1 0 0 0,0-1 0 0 0,0 0 0 0 0,1 0 1 0 0,-1 1-1 0 0,0-1 0 0 0,0-1 0 0 0,0 1 0 0 0,1 0 0 0 0,1-1 0 0 0,1 0-513 0 0,9 0-1882 0 0</inkml:trace>
  <inkml:trace contextRef="#ctx0" brushRef="#br0" timeOffset="1">1117 454 8897 0 0,'0'0'4208'0'0,"-4"8"-4036"0"0,-3 6-71 0 0,2-3-45 0 0,0 0 0 0 0,0 0-1 0 0,-1-1 1 0 0,0 0 0 0 0,-1 0 0 0 0,0-1 0 0 0,-16 17 0 0 0,22-26-132 0 0,0 0 0 0 0,0 0 0 0 0,1 1 0 0 0,-1-1 0 0 0,0 0 0 0 0,0 0 0 0 0,0 0 0 0 0,1 0 1 0 0,-1 0-1 0 0,0-1 0 0 0,0 1 0 0 0,0 0 0 0 0,1 0 0 0 0,-1 0 0 0 0,0-1 0 0 0,0 1 0 0 0,1 0 1 0 0,-1-1-1 0 0,0 1 0 0 0,1 0 0 0 0,-1-1 0 0 0,0 1 0 0 0,1-1 0 0 0,-1 0 0 0 0,1 1 0 0 0,-1-1 1 0 0,1 1-1 0 0,-1-2 0 0 0,-1 1-346 0 0,0-1-1 0 0,1 0 1 0 0,-1 0 0 0 0,1 0 0 0 0,0 0 0 0 0,-1 0 0 0 0,1 0-1 0 0,0-1 1 0 0,-1-2 0 0 0,0-19-4236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33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912 0 5320 0 0,'0'0'2274'0'0,"-14"20"-1845"0"0,8-11-360 0 0,-14 21 173 0 0,0 0 0 0 0,3 2 1 0 0,-19 42-1 0 0,-38 118 193 0 0,-41 97-236 0 0,83-217-13 0 0,-82 130-1 0 0,91-169-23 0 0,-1-1 0 0 0,-44 44-1 0 0,53-62-85 0 0,0 0-1 0 0,-1-1 0 0 0,0 0 0 0 0,-1-1 1 0 0,-1-1-1 0 0,-29 14 0 0 0,38-22 22 0 0,0 1 0 0 0,-1-1-1 0 0,0-1 1 0 0,0 0 0 0 0,0 0-1 0 0,1-1 1 0 0,-2 0 0 0 0,1-1 0 0 0,0 0-1 0 0,0 0 1 0 0,-14-4 0 0 0,20 4-58 0 0,1-1 1 0 0,-1 0-1 0 0,1 0 1 0 0,-1-1-1 0 0,1 1 1 0 0,-1-1-1 0 0,1 1 1 0 0,0-1-1 0 0,-1 0 1 0 0,1 0-1 0 0,0-1 1 0 0,0 1-1 0 0,1-1 1 0 0,-1 1-1 0 0,0-1 0 0 0,1 0 1 0 0,0 0-1 0 0,0 0 1 0 0,0 0-1 0 0,0 0 1 0 0,0-1-1 0 0,0 1 1 0 0,1-1-1 0 0,0 1 1 0 0,-1-1-1 0 0,2 1 1 0 0,-1-1-1 0 0,0 0 1 0 0,1 0-1 0 0,-1 1 1 0 0,1-1-1 0 0,0-6 1 0 0,1 1-63 0 0,1 0 0 0 0,0 0 1 0 0,0 0-1 0 0,0 0 0 0 0,1 0 0 0 0,1 1 0 0 0,-1-1 1 0 0,1 1-1 0 0,1 0 0 0 0,0 0 0 0 0,10-13 0 0 0,9-8-156 0 0,40-39 0 0 0,-53 58 179 0 0,64-60-120 0 0,103-74 1 0 0,92-44-37 0 0,-264 184-12 0 0,-4 3 77 0 0,0 0 0 0 0,0 0 1 0 0,0 0-1 0 0,0-1 1 0 0,0 1-1 0 0,0 0 0 0 0,0-1 1 0 0,-1 0-1 0 0,1 1 1 0 0,0-1-1 0 0,-1 0 0 0 0,0 0 1 0 0,1 0-1 0 0,0-2 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8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1 7373 0 0,'0'0'5828'0'0,"-43"118"-5776"0"0,20-61 128 0 0,-4 4-176 0 0,-1 4 8 0 0,-4 4 12 0 0,0-1-24 0 0,-3-2-892 0 0,0-4-496 0 0,11-21-1144 0 0,-8 3-2445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8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4332 0 0,'0'0'1254'0'0,"16"-8"-519"0"0,32-13-426 0 0,21-9 63 0 0,82-49 0 0 0,-145 75-289 0 0,1 0 1 0 0,-1-1-1 0 0,-1 0 0 0 0,1 0 0 0 0,-1 0 1 0 0,0-1-1 0 0,0 0 0 0 0,5-8 1 0 0,-7 11 244 0 0,-1-1 0 0 0,-1 0 0 0 0,1 0 1 0 0,-1 0-1 0 0,1 0 0 0 0,-1 0 0 0 0,0 0 1 0 0,-1 0-1 0 0,1 0 0 0 0,-1-6 0 0 0,0 9-301 0 0,0 1-1 0 0,0-1 0 0 0,0 0 0 0 0,0 0 0 0 0,-1 1 0 0 0,1-1 1 0 0,0 0-1 0 0,0 1 0 0 0,-1-1 0 0 0,1 0 0 0 0,-1 1 1 0 0,1-1-1 0 0,0 1 0 0 0,-1-1 0 0 0,1 1 0 0 0,-1-1 0 0 0,0 1 1 0 0,1-1-1 0 0,-1 1 0 0 0,1-1 0 0 0,-1 1 0 0 0,0 0 1 0 0,1-1-1 0 0,-1 1 0 0 0,0 0 0 0 0,1-1 0 0 0,-1 1 0 0 0,0 0 1 0 0,0 0-1 0 0,1 0 0 0 0,-1 0 0 0 0,0 0 0 0 0,1 0 1 0 0,-1 0-1 0 0,0 0 0 0 0,0 0 0 0 0,1 0 0 0 0,-1 0 0 0 0,0 0 1 0 0,0 0-1 0 0,1 1 0 0 0,-1-1 0 0 0,0 1 0 0 0,-34 11-589 0 0,20-2 615 0 0,0 1-1 0 0,0 0 1 0 0,1 1-1 0 0,1 1 1 0 0,0 0 0 0 0,1 1-1 0 0,0 0 1 0 0,1 1-1 0 0,0 0 1 0 0,-11 24-1 0 0,15-26-220 0 0,0 2-1 0 0,1-1 0 0 0,0 1 0 0 0,2 0 0 0 0,-1 0 1 0 0,2 0-1 0 0,0 1 0 0 0,1 0 0 0 0,0-1 0 0 0,2 1 1 0 0,-1 0-1 0 0,4 23 0 0 0,-3-37-29 0 0,1-1 0 0 0,-1 1 1 0 0,0-1-1 0 0,1 1 0 0 0,-1-1 0 0 0,1 1 0 0 0,0-1 0 0 0,-1 1 1 0 0,1-1-1 0 0,0 0 0 0 0,0 1 0 0 0,0-1 0 0 0,0 0 0 0 0,0 0 1 0 0,0 0-1 0 0,0 0 0 0 0,0 0 0 0 0,0 0 0 0 0,1 0 1 0 0,-1 0-1 0 0,0 0 0 0 0,1 0 0 0 0,-1-1 0 0 0,0 1 0 0 0,1-1 1 0 0,-1 1-1 0 0,1-1 0 0 0,2 1 0 0 0,15-1-2690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1684 0 0,'0'0'10261'0'0,"1"17"-10024"0"0,2 52-27 0 0,-3-63-182 0 0,-1 0 0 0 0,0 0 0 0 0,-1 0 0 0 0,0 0 1 0 0,0 0-1 0 0,0 0 0 0 0,0-1 0 0 0,-1 1 0 0 0,0-1 0 0 0,-1 1 1 0 0,1-1-1 0 0,-1 0 0 0 0,0 0 0 0 0,0-1 0 0 0,0 1 0 0 0,0-1 1 0 0,-1 0-1 0 0,0 0 0 0 0,0-1 0 0 0,-10 6 0 0 0,13-7 47 0 0,-1-1-1 0 0,1 1 0 0 0,-1-1 1 0 0,0 0-1 0 0,0 1 0 0 0,0-2 1 0 0,0 1-1 0 0,0 0 0 0 0,-4 0 1 0 0,8-22 474 0 0,1 16-619 0 0,0-1 0 0 0,1 1 0 0 0,-1 0-1 0 0,1 0 1 0 0,1 0 0 0 0,-1 0 0 0 0,1 1 0 0 0,0-1 0 0 0,0 1 0 0 0,0 0 0 0 0,6-4-1 0 0,54-38-185 0 0,-57 42 226 0 0,21-13-35 0 0,35-18 1 0 0,-54 31 108 0 0,0 1 1 0 0,0-1-1 0 0,1 1 0 0 0,-1 1 1 0 0,0 0-1 0 0,1 0 0 0 0,0 1 1 0 0,16 0-1 0 0,-23 1-36 0 0,0 1 0 0 0,0 0 0 0 0,0 0 1 0 0,0 0-1 0 0,0 0 0 0 0,0 1 0 0 0,-1-1 0 0 0,1 1 1 0 0,0-1-1 0 0,-1 1 0 0 0,0 0 0 0 0,1 0 0 0 0,-1 0 1 0 0,0 1-1 0 0,0-1 0 0 0,0 0 0 0 0,0 1 0 0 0,0-1 1 0 0,-1 1-1 0 0,1 0 0 0 0,-1-1 0 0 0,0 1 0 0 0,2 6 1 0 0,2 4-3 0 0,0 1 0 0 0,-1 0 1 0 0,3 24-1 0 0,0 22-21 0 0,9 43-4811 0 0,-11-91 189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49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 0 5076 0 0,'0'0'7967'0'0,"-18"6"-7867"0"0,0-1 13 0 0,0 2 0 0 0,0 0-1 0 0,1 1 1 0 0,0 0 0 0 0,0 2 0 0 0,1 0 0 0 0,-23 19-1 0 0,-51 50 8 0 0,3 4 0 0 0,4 3 0 0 0,-137 189 0 0 0,200-245-143 0 0,1 1 1 0 0,2 0-1 0 0,1 2 1 0 0,2 0-1 0 0,1 0 1 0 0,1 1-1 0 0,2 1 1 0 0,2 0-1 0 0,1 0 1 0 0,2 1 0 0 0,1-1-1 0 0,1 55 1 0 0,4-78-25 0 0,0 0 1 0 0,1 0-1 0 0,0-1 1 0 0,1 1 0 0 0,1-1-1 0 0,-1 1 1 0 0,2-1-1 0 0,0 0 1 0 0,0 0 0 0 0,1-1-1 0 0,0 0 1 0 0,1 0-1 0 0,0 0 1 0 0,0-1 0 0 0,1 0-1 0 0,0 0 1 0 0,1-1-1 0 0,10 8 1 0 0,-6-6-346 0 0,1 0-1 0 0,1-1 1 0 0,0 0 0 0 0,0-1-1 0 0,19 7 1 0 0,-17-9-792 0 0,0 0 0 0 0,1-1 0 0 0,0-1 0 0 0,32 2-1 0 0,10-4-3139 0 0</inkml:trace>
  <inkml:trace contextRef="#ctx0" brushRef="#br0" timeOffset="1">1099 644 4956 0 0,'0'0'6984'0'0,"4"14"-7077"0"0,1 0 124 0 0,-2-5-14 0 0,0-1 0 0 0,-1 1 0 0 0,1 0-1 0 0,-2-1 1 0 0,1 1 0 0 0,-1 0 0 0 0,-1 0-1 0 0,0 17 1 0 0,-4-1-8 0 0,-1 0 0 0 0,-1 0 0 0 0,-1-1 0 0 0,-1 0 0 0 0,-1 0 0 0 0,-2 0 0 0 0,0-2 0 0 0,-1 1 0 0 0,-30 40-1 0 0,37-57-245 0 0,-1 1-1 0 0,1-1 1 0 0,-2 0-1 0 0,1-1 1 0 0,-14 10-1 0 0,18-13-64 0 0,-1-1 0 0 0,0 1 0 0 0,0-1 0 0 0,0 1 0 0 0,0-1 0 0 0,0 0 0 0 0,0 0 0 0 0,-1 0 0 0 0,1 0 0 0 0,0-1 0 0 0,0 1 0 0 0,-1-1 0 0 0,1 0 0 0 0,0 0 0 0 0,-1 0 0 0 0,1-1 0 0 0,-6 0-1 0 0,2-7-1842 0 0,6-10-374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0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438 32 716 0 0,'0'0'10943'0'0,"-5"20"-10504"0"0,-39 132-11 0 0,6 3-337 0 0,30-112-582 0 0,-1 0-1 0 0,-3-1 1 0 0,-1-1 0 0 0,-30 62-1 0 0,42-99 196 0 0,-1-1-1 0 0,0 1 1 0 0,0-1 0 0 0,0 0-1 0 0,0 0 1 0 0,-1 0-1 0 0,1 0 1 0 0,-1 0-1 0 0,0-1 1 0 0,1 1 0 0 0,-1-1-1 0 0,-1 0 1 0 0,1 0-1 0 0,0 0 1 0 0,0 0 0 0 0,-5 2-1 0 0,-10-3-2596 0 0</inkml:trace>
  <inkml:trace contextRef="#ctx0" brushRef="#br0" timeOffset="1">1 450 1880 0 0,'0'0'8089'0'0,"93"-54"-8529"0"0,-56 54 364 0 0,4 0-4 0 0,2 0-528 0 0,0 0-444 0 0,-9 0-792 0 0,15-6-893 0 0</inkml:trace>
  <inkml:trace contextRef="#ctx0" brushRef="#br0" timeOffset="2">648 153 1084 0 0,'0'0'8470'0'0,"17"-15"-7831"0"0,54-48-198 0 0,-67 59-404 0 0,1 1-1 0 0,-1-1 1 0 0,1 1 0 0 0,0 0-1 0 0,0 1 1 0 0,0-1-1 0 0,1 1 1 0 0,-1 0 0 0 0,0 0-1 0 0,11-2 1 0 0,0 1 43 0 0,24-8-3 0 0,1 1 1 0 0,0 3-1 0 0,66-4 0 0 0,-80 10-159 0 0,0 2 0 0 0,1 0 0 0 0,-1 2 0 0 0,0 0-1 0 0,0 2 1 0 0,37 12 0 0 0,-45-8-1366 0 0,-8-3-2422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0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137 281 5889 0 0,'0'0'2062'0'0,"-7"14"-949"0"0,-13 30 104 0 0,-27 92-1 0 0,28-60-1358 0 0,4 1 1 0 0,-6 87-1 0 0,20-148-523 0 0,-1 13-138 0 0,-2-13-5577 0 0,9-30 3856 0 0</inkml:trace>
  <inkml:trace contextRef="#ctx0" brushRef="#br0" timeOffset="1">659 10 1644 0 0,'0'0'4675'0'0,"15"-3"-3619"0"0,49-3-389 0 0,-61 6-633 0 0,-1 0 0 0 0,0 1 1 0 0,1-1-1 0 0,-1 1 0 0 0,1-1 0 0 0,-1 1 0 0 0,0 0 1 0 0,0 0-1 0 0,1 0 0 0 0,-1 0 0 0 0,0 1 0 0 0,0-1 0 0 0,0 0 1 0 0,0 1-1 0 0,0-1 0 0 0,-1 1 0 0 0,1 0 0 0 0,0 0 1 0 0,-1 0-1 0 0,1 0 0 0 0,-1 0 0 0 0,2 2 0 0 0,0 3 99 0 0,0 1-1 0 0,0-1 0 0 0,0 1 0 0 0,3 13 1 0 0,-5-16-57 0 0,3 20 147 0 0,0 1 0 0 0,-1-1-1 0 0,-2 1 1 0 0,-1 0 0 0 0,0 0-1 0 0,-2 0 1 0 0,-2-1 0 0 0,0 1-1 0 0,-10 31 1 0 0,-11 28 356 0 0,-49 106 0 0 0,64-166-481 0 0,-21 49 57 0 0,-57 100-1 0 0,77-155-164 0 0,-1 0 0 0 0,-1 0 0 0 0,-1-2-1 0 0,0 0 1 0 0,-2 0 0 0 0,1-1 0 0 0,-2-1 0 0 0,0-1-1 0 0,-1 0 1 0 0,-20 11 0 0 0,33-22-218 0 0,0 0 0 0 0,-1 0 0 0 0,1-1 0 0 0,0 0 0 0 0,-1 0 0 0 0,0 0 0 0 0,1-1 0 0 0,-1 1 0 0 0,-7 0 0 0 0,13-2 175 0 0,0 0 0 0 0,0 0 1 0 0,-1-1-1 0 0,1 1 0 0 0,0 0 0 0 0,0 0 1 0 0,-1 0-1 0 0,1 0 0 0 0,0 0 0 0 0,0 0 1 0 0,-1 0-1 0 0,1 0 0 0 0,0-1 1 0 0,0 1-1 0 0,0 0 0 0 0,-1 0 0 0 0,1 0 1 0 0,0-1-1 0 0,0 1 0 0 0,0 0 0 0 0,0 0 1 0 0,-1 0-1 0 0,1-1 0 0 0,0 1 1 0 0,0 0-1 0 0,0 0 0 0 0,0-1 0 0 0,0 1 1 0 0,0 0-1 0 0,0 0 0 0 0,0-1 1 0 0,0 1-1 0 0,0 0 0 0 0,0 0 0 0 0,0-1 1 0 0,0 1-1 0 0,0 0 0 0 0,0 0 0 0 0,0-1 1 0 0,0 1-1 0 0,0 0 0 0 0,0 0 1 0 0,0-1-1 0 0,0 1 0 0 0,0 0 0 0 0,0 0 1 0 0,1-1-1 0 0,-1 1 0 0 0,0 0 1 0 0,11-17-3130 0 0,20-12-1822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75 6109 0 0,'0'0'4937'0'0,"17"-9"-4340"0"0,55-28-218 0 0,-59 31-355 0 0,0 1 0 0 0,1 1 0 0 0,-1 0 0 0 0,1 1 0 0 0,0 1 0 0 0,0 0 0 0 0,0 0 0 0 0,0 1 0 0 0,0 1 0 0 0,14 2 0 0 0,4-2-41 0 0,-20 0-262 0 0,2 0 375 0 0,0 0-1 0 0,-1 1 0 0 0,22 3 0 0 0,-33-4-225 0 0,0 0 0 0 0,0 1 0 0 0,-1-1 0 0 0,1 0-1 0 0,0 1 1 0 0,-1-1 0 0 0,1 1 0 0 0,0 0 0 0 0,-1-1 0 0 0,1 1 0 0 0,-1 0 0 0 0,1 0 0 0 0,-1 0 0 0 0,1 0 0 0 0,-1 0-1 0 0,0 0 1 0 0,0 1 0 0 0,1-1 0 0 0,-1 0 0 0 0,0 1 0 0 0,0-1 0 0 0,0 0 0 0 0,0 1 0 0 0,-1 0 0 0 0,1-1-1 0 0,0 1 1 0 0,-1-1 0 0 0,1 1 0 0 0,-1 0 0 0 0,1-1 0 0 0,-1 1 0 0 0,0 0 0 0 0,1 0 0 0 0,-1-1 0 0 0,0 1-1 0 0,-1 2 1 0 0,-5 5-2221 0 0,-16 2-347 0 0</inkml:trace>
  <inkml:trace contextRef="#ctx0" brushRef="#br0" timeOffset="1">0 376 912 0 0,'0'0'11494'0'0,"15"-5"-11376"0"0,7-2-124 0 0,0 0-1 0 0,0 2 1 0 0,1 0 0 0 0,36-2-1 0 0,231 15-261 0 0,-243-5 72 0 0,-36-3-169 0 0,29 2-975 0 0,-39-2 1071 0 0,1 0 0 0 0,0 0-1 0 0,-1 0 1 0 0,1-1 0 0 0,0 1-1 0 0,-1 0 1 0 0,1-1 0 0 0,-1 1-1 0 0,1-1 1 0 0,-1 0 0 0 0,1 1 0 0 0,-1-1-1 0 0,1 0 1 0 0,-1 0 0 0 0,0 0-1 0 0,1 0 1 0 0,-1 0 0 0 0,2-2-1 0 0,4-11-2332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2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579 192 888 0 0,'0'0'3756'0'0,"15"-10"-3158"0"0,1-1-426 0 0,7-3 351 0 0,-1-2 1 0 0,-1 0-1 0 0,25-26 0 0 0,-18 7 755 0 0,-27 33-1123 0 0,0 1 1 0 0,0-1 0 0 0,0 0-1 0 0,0 1 1 0 0,0-1 0 0 0,0 0-1 0 0,0 0 1 0 0,0 1 0 0 0,-1-1-1 0 0,1 0 1 0 0,-1 0 0 0 0,0 0-1 0 0,1 0 1 0 0,-1 0 0 0 0,0 0-1 0 0,0 0 1 0 0,0 0 0 0 0,0 1-1 0 0,0-1 1 0 0,-1-3 0 0 0,-1 4-138 0 0,1 0 0 0 0,0 1-1 0 0,0-1 1 0 0,0 1 0 0 0,0-1 0 0 0,0 1 0 0 0,-1-1 0 0 0,1 1 0 0 0,0 0 0 0 0,-1-1 0 0 0,1 1 0 0 0,0 0 0 0 0,0 0-1 0 0,-1 0 1 0 0,1 0 0 0 0,0 0 0 0 0,-1 0 0 0 0,1 0 0 0 0,-3 1 0 0 0,-29 6-165 0 0,0 4 192 0 0,1 2 1 0 0,0 1-1 0 0,-55 33 0 0 0,-83 66 297 0 0,165-109-342 0 0,-36 24-7 0 0,1 3-1 0 0,2 1 1 0 0,-66 71 0 0 0,91-88-30 0 0,1 1 0 0 0,0 0 0 0 0,1 1 0 0 0,1 0 0 0 0,0 0 0 0 0,2 1 0 0 0,0 0 0 0 0,1 1 0 0 0,1 0 0 0 0,0 0 0 0 0,2 0 0 0 0,-5 35 0 0 0,9-48 31 0 0,0-1 0 0 0,0 1 0 0 0,0 0-1 0 0,1-1 1 0 0,-1 1 0 0 0,1-1 0 0 0,1 1-1 0 0,-1-1 1 0 0,1 1 0 0 0,0-1-1 0 0,0 0 1 0 0,0 0 0 0 0,1 0 0 0 0,0 0-1 0 0,0 0 1 0 0,4 4 0 0 0,-1-3 2 0 0,-1 0 1 0 0,1-1 0 0 0,0 0 0 0 0,1-1-1 0 0,-1 1 1 0 0,1-1 0 0 0,0 0-1 0 0,0-1 1 0 0,0 0 0 0 0,11 4-1 0 0,1-2 43 0 0,0-1 1 0 0,1 0-1 0 0,-1-1 0 0 0,1-2 0 0 0,0 0 0 0 0,-1-1 0 0 0,1-1 0 0 0,27-4 0 0 0,-32 2 17 0 0,0-1-1 0 0,0 0 1 0 0,0-1 0 0 0,-1 0-1 0 0,1-1 1 0 0,13-9-1 0 0,-20 11 2 0 0,-1-1-1 0 0,1-1 0 0 0,-1 1 0 0 0,1-1 0 0 0,-2 0 0 0 0,1-1 1 0 0,-1 1-1 0 0,0-1 0 0 0,0-1 0 0 0,-1 1 0 0 0,7-12 1 0 0,-11 17-47 0 0,1-1 1 0 0,-1 1-1 0 0,0-1 1 0 0,0 1-1 0 0,0-1 1 0 0,0 1-1 0 0,-1-1 1 0 0,1 1-1 0 0,-1-1 1 0 0,1 0-1 0 0,-1 0 1 0 0,0 1-1 0 0,0-1 1 0 0,0 0-1 0 0,0 1 1 0 0,-1-1-1 0 0,1 0 1 0 0,-1 1-1 0 0,0-1 1 0 0,0 0-1 0 0,1 1 1 0 0,-2-1-1 0 0,1 1 1 0 0,0 0-1 0 0,0-1 1 0 0,-1 1-1 0 0,1 0 1 0 0,-1 0-1 0 0,0 0 1 0 0,0 0-1 0 0,0 0 1 0 0,0 0-1 0 0,0 0 1 0 0,0 0-1 0 0,0 1 1 0 0,0 0-1 0 0,-1-1 1 0 0,-4-1-1 0 0,-5-2-109 0 0,-1 0 0 0 0,0 1 0 0 0,0 0-1 0 0,0 1 1 0 0,0 1 0 0 0,-21-2 0 0 0,2 2-384 0 0,-63 3 0 0 0,81 0-212 0 0,0 1-1 0 0,1 0 0 0 0,-1 2 0 0 0,1-1 1 0 0,0 1-1 0 0,0 1 0 0 0,-14 8 1 0 0,9-2-3036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3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851 1 3572 0 0,'0'0'6415'0'0,"-6"15"-5964"0"0,-91 202 1973 0 0,-436 637-1205 0 0,489-793-1511 0 0,-2-1 1 0 0,-61 59 0 0 0,94-111-1407 0 0,13-8 1547 0 0,0 0-1 0 0,-1-1 1 0 0,1 1 0 0 0,-1 0-1 0 0,1-1 1 0 0,0 1 0 0 0,-1-1-1 0 0,1 1 1 0 0,0 0 0 0 0,0-1-1 0 0,-1 1 1 0 0,1-1 0 0 0,0 1-1 0 0,0-1 1 0 0,0 1 0 0 0,0-1-1 0 0,-1 1 1 0 0,1-1 0 0 0,0 0-1 0 0,0 1 1 0 0,0-1 0 0 0,0 1 0 0 0,0-1-1 0 0,0 1 1 0 0,0-1 0 0 0,1 1-1 0 0,-1-1 1 0 0,0 0 0 0 0,0-21-4202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3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3496 0 0,'0'0'8906'0'0,"4"9"-8775"0"0,1 0-111 0 0,-1 1 0 0 0,-1 0 0 0 0,0 0 0 0 0,0 0 1 0 0,-1 0-1 0 0,0 1 0 0 0,-1-1 0 0 0,1 16 0 0 0,-2 44-2446 0 0,0-70 2305 0 0,0 1 0 0 0,0-1 0 0 0,0 0 1 0 0,0 0-1 0 0,0 1 0 0 0,0-1 0 0 0,0 0 1 0 0,0 1-1 0 0,0-1 0 0 0,0 0 0 0 0,0 1 0 0 0,0-1 1 0 0,0 0-1 0 0,0 1 0 0 0,1-1 0 0 0,6 3-3139 0 0,-7-3 3139 0 0,1 0 0 0 0,-1 0 1 0 0,0 0-1 0 0,1 0 0 0 0,14 0-3874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34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535 1 1488 0 0,'0'0'8896'0'0,"-17"8"-8675"0"0,11-5-203 0 0,-11 6 72 0 0,0 0-1 0 0,0 1 0 0 0,1 1 1 0 0,0 1-1 0 0,1 0 1 0 0,-15 16-1 0 0,-27 35 42 0 0,2 3-1 0 0,4 2 1 0 0,2 2 0 0 0,-71 138-1 0 0,111-189-165 0 0,1 1 0 0 0,1 0-1 0 0,0 0 1 0 0,1 1-1 0 0,2 0 1 0 0,0 0-1 0 0,1 0 1 0 0,1 0-1 0 0,1 0 1 0 0,1 1 0 0 0,1-1-1 0 0,5 34 1 0 0,-5-48 69 0 0,1-1 1 0 0,0 1-1 0 0,0-1 1 0 0,1 1-1 0 0,-1-1 1 0 0,1 0-1 0 0,1 0 1 0 0,-1 0-1 0 0,1-1 1 0 0,0 1-1 0 0,0-1 1 0 0,1 0-1 0 0,-1 0 1 0 0,1 0-1 0 0,0-1 1 0 0,1 1-1 0 0,-1-1 1 0 0,1 0-1 0 0,0-1 1 0 0,0 0-1 0 0,0 0 1 0 0,8 3-1 0 0,-6-3-139 0 0,1-1 1 0 0,-1-1-1 0 0,0 0 0 0 0,1 0 0 0 0,0 0 0 0 0,-1-1 0 0 0,1 0 0 0 0,-1-1 0 0 0,1 0 0 0 0,-1 0 0 0 0,1-1 0 0 0,-1 0 1 0 0,0 0-1 0 0,0-1 0 0 0,0 0 0 0 0,0 0 0 0 0,9-6 0 0 0,-15 8 36 0 0,7-4-852 0 0,0-1-1 0 0,0 0 1 0 0,0 0 0 0 0,9-9 0 0 0,15-20-3363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4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 8657 0 0,'0'0'5776'0'0,"-2"17"-6362"0"0,1-4 534 0 0,0 2 4 0 0,0 0 0 0 0,-1-1 0 0 0,-1 1 0 0 0,0 0 0 0 0,-1-1 0 0 0,0 0 0 0 0,-11 22 0 0 0,-11-3-1491 0 0,24-31 1280 0 0,1-1 0 0 0,-1 1 0 0 0,1-1 0 0 0,-1 0 0 0 0,0 0 0 0 0,0 0 0 0 0,1 0 0 0 0,-1 0 0 0 0,0 0 0 0 0,0-1 0 0 0,0 1 0 0 0,0 0 0 0 0,0-1 0 0 0,0 0 0 0 0,0 1 0 0 0,0-1 0 0 0,0 0 0 0 0,-3 0 0 0 0,1-14-4144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766 88 5685 0 0,'0'0'5723'0'0,"-6"-14"-5377"0"0,-22-42-372 0 0,27 55 5 0 0,0-1 1 0 0,0 1-1 0 0,0 0 0 0 0,0-1 1 0 0,0 1-1 0 0,0 0 1 0 0,-1 0-1 0 0,1 0 0 0 0,0 0 1 0 0,-1 0-1 0 0,1 1 1 0 0,-1-1-1 0 0,1 0 0 0 0,-1 1 1 0 0,1-1-1 0 0,-1 1 1 0 0,1-1-1 0 0,-1 1 0 0 0,0 0 1 0 0,1 0-1 0 0,-1-1 0 0 0,1 1 1 0 0,-1 0-1 0 0,0 1 1 0 0,1-1-1 0 0,-1 0 0 0 0,-2 1 1 0 0,-5 0-83 0 0,-70 0-61 0 0,-79 12 0 0 0,117-7 123 0 0,-1 2 0 0 0,1 1-1 0 0,-64 25 1 0 0,94-30-3 0 0,0 1 0 0 0,0 1 0 0 0,1-1 0 0 0,-1 2 0 0 0,-9 7 1 0 0,17-11 20 0 0,0-1 0 0 0,0 1 1 0 0,0 0-1 0 0,0 0 0 0 0,1 0 1 0 0,-1 0-1 0 0,1 1 1 0 0,0-1-1 0 0,0 0 0 0 0,0 1 1 0 0,0 0-1 0 0,1-1 0 0 0,0 1 1 0 0,-1 0-1 0 0,1 0 0 0 0,1 0 1 0 0,-1 0-1 0 0,0 6 1 0 0,2 3 3 0 0,1-1 0 0 0,1 1 0 0 0,0-1 0 0 0,1 1 0 0 0,0-1 0 0 0,1 0 0 0 0,0-1 0 0 0,1 1 0 0 0,13 20 1 0 0,-8-15 9 0 0,-1 1 0 0 0,-1 1 0 0 0,7 20 1 0 0,-11-19 115 0 0,-1-1 1 0 0,-1 1-1 0 0,0-1 1 0 0,-2 1 0 0 0,0 0-1 0 0,-1 0 1 0 0,-1 0-1 0 0,-1 0 1 0 0,-1 0 0 0 0,0-1-1 0 0,-2 1 1 0 0,-12 32-1 0 0,15-48 13 0 0,0 0 0 0 0,0 0 0 0 0,0-1 0 0 0,-1 1 0 0 0,1-1 0 0 0,-1 1 0 0 0,0-1 0 0 0,0 0-1 0 0,0 0 1 0 0,-1-1 0 0 0,1 1 0 0 0,-1-1 0 0 0,0 1 0 0 0,1-1 0 0 0,-1 0 0 0 0,0-1 0 0 0,0 1-1 0 0,0-1 1 0 0,0 1 0 0 0,-6 0 0 0 0,-8 1-367 0 0,0-1 1 0 0,0 0-1 0 0,-28-2 0 0 0,31 0-663 0 0,47-24-10683 0 0</inkml:trace>
  <inkml:trace contextRef="#ctx0" brushRef="#br0" timeOffset="1">1446 466 4000 0 0,'0'0'6650'0'0,"15"-5"-6236"0"0,1-1-397 0 0,0 1-1 0 0,1 1 1 0 0,-1 0 0 0 0,1 2 0 0 0,0-1 0 0 0,31 1 0 0 0,-36 4-86 0 0,1 0 0 0 0,-1 0 0 0 0,0 1 0 0 0,0 0 1 0 0,0 1-1 0 0,-1 0 0 0 0,1 1 0 0 0,-1 1 0 0 0,14 8 1 0 0,-25-13-26 0 0,1-1 1 0 0,-1 0 0 0 0,1 1-1 0 0,-1-1 1 0 0,1 0 0 0 0,-1 1-1 0 0,1-1 1 0 0,-1 1-1 0 0,1-1 1 0 0,-1 1 0 0 0,0-1-1 0 0,1 1 1 0 0,-1-1 0 0 0,0 1-1 0 0,0 0 1 0 0,1-1 0 0 0,-1 1-1 0 0,0-1 1 0 0,0 1 0 0 0,0-1-1 0 0,0 1 1 0 0,1 0-1 0 0,-1-1 1 0 0,0 1 0 0 0,0 0-1 0 0,0-1 1 0 0,-1 1 0 0 0,1-1-1 0 0,0 1 1 0 0,0 0 0 0 0,0-1-1 0 0,0 1 1 0 0,0-1 0 0 0,-1 1-1 0 0,1 0 1 0 0,0-1 0 0 0,-1 1-1 0 0,1-1 1 0 0,0 1-1 0 0,-1-1 1 0 0,1 1 0 0 0,0-1-1 0 0,-1 1 1 0 0,1-1 0 0 0,-1 0-1 0 0,1 1 1 0 0,-1-1 0 0 0,1 0-1 0 0,-1 1 1 0 0,1-1 0 0 0,-1 0-1 0 0,0 1 1 0 0,0-1 0 0 0,-10 5-2020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5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1828 0 0,'0'0'10341'0'0,"87"-14"-10557"0"0,-53 14 36 0 0,5 8 88 0 0,4 0 16 0 0,4 1 68 0 0,4 1-792 0 0,3-2-1112 0 0,-11-4-1220 0 0,25 0-2621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4:55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386 320 2936 0 0,'0'0'6261'0'0,"12"1"-6048"0"0,39 4 215 0 0,-46-5-327 0 0,0-1 0 0 0,0 1 1 0 0,-1-1-1 0 0,1 0 0 0 0,-1 0 1 0 0,1-1-1 0 0,0 1 0 0 0,-1-1 1 0 0,0 0-1 0 0,1 0 0 0 0,-1-1 1 0 0,0 1-1 0 0,0-1 0 0 0,-1 0 0 0 0,1 0 1 0 0,0 0-1 0 0,-1 0 0 0 0,0-1 1 0 0,0 0-1 0 0,0 1 0 0 0,3-6 1 0 0,6-5 73 0 0,199-223 33 0 0,-209 235-260 0 0,-1 0-6 0 0,1 0-1 0 0,0 0 1 0 0,-1 1-1 0 0,1-1 0 0 0,0 0 1 0 0,0 1-1 0 0,0-1 0 0 0,0 1 1 0 0,1 0-1 0 0,-1 0 1 0 0,4-2-1 0 0,-6 25-1017 0 0,-4 0 1412 0 0,-1 1 0 0 0,0-1 0 0 0,-2 0 0 0 0,-9 21 0 0 0,-9 30 205 0 0,-1 28-221 0 0,16-55-222 0 0,-2 0-1 0 0,-2 0 1 0 0,-2-2-1 0 0,-36 71 1 0 0,45-105-436 0 0,-1 1 0 0 0,0-1-1 0 0,-1 0 1 0 0,0-1 0 0 0,-10 9 0 0 0,-5 4-6017 0 0</inkml:trace>
  <inkml:trace contextRef="#ctx0" brushRef="#br0" timeOffset="1">981 560 5124 0 0,'0'0'7312'0'0,"-21"13"-6739"0"0,-136 92 138 0 0,153-103-699 0 0,-318 210 631 0 0,223-152-400 0 0,-145 62 0 0 0,111-70-569 0 0,147-63-4791 0 0,10-6 2172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05.2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100 470 116 0 0,'0'0'3656'0'0,"-9"-9"-3453"0"0,-41-43 505 0 0,33 36 531 0 0,14 14-720 0 0,1 0 0 0 0,-1-1 0 0 0,1 1 0 0 0,0 0 0 0 0,0-1 0 0 0,0 1 1 0 0,0-1-1 0 0,-2-3 0 0 0,3 5-433 0 0,1-1-1 0 0,0 1 1 0 0,0 0 0 0 0,0 0 0 0 0,0 0-1 0 0,0 0 1 0 0,0-1 0 0 0,0 1 0 0 0,0 0-1 0 0,0 0 1 0 0,0 0 0 0 0,1 0 0 0 0,-1 0-1 0 0,0-1 1 0 0,1 1 0 0 0,-1 0 0 0 0,1 0-1 0 0,0 0 1 0 0,-1 0 0 0 0,1 0 0 0 0,0 0-1 0 0,-1 0 1 0 0,1 1 0 0 0,0-1 0 0 0,0 0-1 0 0,0 0 1 0 0,0 1 0 0 0,1-2 0 0 0,34-27 642 0 0,0 2 0 0 0,54-31 0 0 0,85-35-495 0 0,-2 1-22 0 0,-162 86-262 0 0,0-1-1 0 0,1 2 0 0 0,0 0 1 0 0,14-5-1 0 0,-21 9-400 0 0,0 0 0 0 0,0 0-1 0 0,1 0 1 0 0,-1 1 0 0 0,0 0 0 0 0,1 0 0 0 0,8 1 0 0 0,-13-1 274 0 0,0 0 0 0 0,0 1 0 0 0,0-1 0 0 0,0 0 0 0 0,-1 0 0 0 0,1 1 0 0 0,0-1 1 0 0,0 0-1 0 0,-1 1 0 0 0,1-1 0 0 0,0 1 0 0 0,-1-1 0 0 0,1 1 0 0 0,0-1 0 0 0,-1 1 0 0 0,1 0 1 0 0,-1-1-1 0 0,1 1 0 0 0,-1-1 0 0 0,1 1 0 0 0,-1 0 0 0 0,1 0 0 0 0,-1-1 0 0 0,0 1 0 0 0,1 0 0 0 0,-1 0 1 0 0,0 0-1 0 0,0-1 0 0 0,0 1 0 0 0,1 0 0 0 0,-1 0 0 0 0,0 1 0 0 0,0 12-2913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06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63 156 3920 0 0,'0'0'5718'0'0,"-10"15"-5458"0"0,-33 45-105 0 0,42-59-157 0 0,0 0 1 0 0,0 1-1 0 0,0-1 1 0 0,0 0-1 0 0,1 1 1 0 0,-1-1-1 0 0,0 1 1 0 0,1-1 0 0 0,-1 1-1 0 0,1 0 1 0 0,-1-1-1 0 0,1 1 1 0 0,0-1-1 0 0,0 1 1 0 0,0 0-1 0 0,0-1 1 0 0,0 1-1 0 0,0 0 1 0 0,0-1-1 0 0,1 3 1 0 0,-1-3 23 0 0,1 0 1 0 0,0 0-1 0 0,0 0 1 0 0,-1 0-1 0 0,1 0 1 0 0,0-1-1 0 0,0 1 1 0 0,0 0 0 0 0,0 0-1 0 0,0-1 1 0 0,0 1-1 0 0,0-1 1 0 0,0 1-1 0 0,0-1 1 0 0,0 1-1 0 0,1-1 1 0 0,-1 1-1 0 0,0-1 1 0 0,0 0 0 0 0,2 0-1 0 0,4 1 212 0 0,-1-1-1 0 0,1 1 1 0 0,0-2-1 0 0,0 1 1 0 0,0-1-1 0 0,7-2 1 0 0,21-8 385 0 0,-1-3 0 0 0,-1 0 0 0 0,60-37 0 0 0,-38 21-274 0 0,14-9 123 0 0,-30 16-371 0 0,0 1 0 0 0,2 3 0 0 0,0 1 0 0 0,54-16 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19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1 312 0 0,'0'0'6395'0'0,"-7"23"-5557"0"0,-21 57 3171 0 0,-23 38-2658 0 0,-1 4-1269 0 0,19-32-149 0 0,3 2 0 0 0,4 1 1 0 0,-14 103-1 0 0,35-173 77 0 0,4-19-20 0 0,-1 0 0 0 0,1 0 0 0 0,1 0-1 0 0,-1 1 1 0 0,0-1 0 0 0,1 0 0 0 0,0 0 0 0 0,0 0 0 0 0,0 1 0 0 0,2 5-1 0 0,8-4-2950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0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5440 0 0,'0'0'1934'0'0,"15"6"-1897"0"0,-10-4-26 0 0,14 6 13 0 0,-1 0 0 0 0,1 1 1 0 0,-1 1-1 0 0,18 13 0 0 0,62 56 737 0 0,83 58 428 0 0,-175-134-1188 0 0,0 0 0 0 0,0 0 1 0 0,0-1-1 0 0,0 0 0 0 0,0 0 1 0 0,0 0-1 0 0,0-1 0 0 0,10 1 1 0 0,-10-2-590 0 0,1 1 0 0 0,-1-1 0 0 0,0-1 0 0 0,1 1 0 0 0,-1-1 0 0 0,0 0 0 0 0,1-1 1 0 0,10-3-1 0 0,15-12-3626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0.6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574 0 560 0 0,'0'0'5011'0'0,"-17"16"-3753"0"0,-6 3-807 0 0,1 0 61 0 0,1 1 0 0 0,-28 35-1 0 0,-209 283 2501 0 0,181-232-2924 0 0,28-42-1783 0 0,13-23-2546 0 0,15-23-1458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1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1 686 3268 0 0,'0'0'3814'0'0,"18"1"-3346"0"0,1 2-275 0 0,-11-1-119 0 0,0-1-1 0 0,1 0 1 0 0,-1-1 0 0 0,0 0 0 0 0,1 0 0 0 0,-1 0 0 0 0,0-1-1 0 0,1-1 1 0 0,-1 1 0 0 0,0-1 0 0 0,13-5 0 0 0,1-2 83 0 0,0-1 0 0 0,-1-1 1 0 0,0-1-1 0 0,-1-1 1 0 0,0 0-1 0 0,-1-2 0 0 0,-1 0 1 0 0,0-1-1 0 0,28-32 0 0 0,-34 32-58 0 0,0-1 0 0 0,0 0 0 0 0,-2-1 1 0 0,0 0-1 0 0,-1-1 0 0 0,-1 0 0 0 0,-1 0 0 0 0,0-1 0 0 0,-2 1 0 0 0,0-1 0 0 0,3-36 0 0 0,-5 29 5 0 0,-2-1 1 0 0,-3-48-1 0 0,1 67-23 0 0,0 0 1 0 0,-1 0-1 0 0,0 1 0 0 0,0-1 0 0 0,-1 0 0 0 0,0 1 1 0 0,-1 0-1 0 0,0-1 0 0 0,0 1 0 0 0,0 1 0 0 0,-1-1 1 0 0,-8-9-1 0 0,12 16-91 0 0,1 0 1 0 0,-1 0-1 0 0,0 1 0 0 0,0-1 1 0 0,0 0-1 0 0,1 0 0 0 0,-1 1 1 0 0,0-1-1 0 0,0 0 1 0 0,0 1-1 0 0,0-1 0 0 0,0 1 1 0 0,0-1-1 0 0,-1 1 0 0 0,1-1 1 0 0,0 1-1 0 0,0 0 1 0 0,0 0-1 0 0,0 0 0 0 0,0-1 1 0 0,0 1-1 0 0,-1 0 0 0 0,1 0 1 0 0,0 1-1 0 0,0-1 1 0 0,0 0-1 0 0,0 0 0 0 0,0 0 1 0 0,0 1-1 0 0,-1-1 0 0 0,1 1 1 0 0,0-1-1 0 0,-1 1 1 0 0,-1 2-80 0 0,0-1 0 0 0,-1 1 0 0 0,1 0 0 0 0,0 0 0 0 0,1 0 0 0 0,-1 1 0 0 0,0-1 0 0 0,-2 7 0 0 0,-20 34-20 0 0,1 2 0 0 0,3 0 0 0 0,-24 79 1 0 0,24-50 185 0 0,-19 130 1 0 0,27-66-114 0 0,7 0 0 0 0,14 180 0 0 0,1-195 126 0 0,3 86-218 0 0,-19-73-6680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35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 44 4288 0 0,'0'0'5360'0'0,"-9"20"-4821"0"0,-60 121 378 0 0,57-111-805 0 0,-63 126 244 0 0,65-138-253 0 0,-1 0 0 0 0,0-2 0 0 0,-1 1 0 0 0,-1-1 0 0 0,-1-1 0 0 0,-20 18 0 0 0,33-31-54 0 0,-1-1 0 0 0,0 1 0 0 0,0-1 0 0 0,0 1 0 0 0,0-1 0 0 0,-1 0 0 0 0,1 0 0 0 0,0 0 0 0 0,0 0 0 0 0,-1 0 0 0 0,1 0 0 0 0,-1-1 0 0 0,1 1 0 0 0,0-1 0 0 0,-6 0 0 0 0,7 0-15 0 0,-1 0 1 0 0,1 0 0 0 0,-1-1 0 0 0,1 1 0 0 0,-1-1-1 0 0,1 0 1 0 0,-1 1 0 0 0,1-1 0 0 0,0 0 0 0 0,-1 0-1 0 0,1 0 1 0 0,0 0 0 0 0,-1 0 0 0 0,1 0-1 0 0,0 0 1 0 0,0 0 0 0 0,0 0 0 0 0,-1-3 0 0 0,-1 0-25 0 0,1 0 1 0 0,0-1-1 0 0,1 1 1 0 0,-1 0-1 0 0,1-1 1 0 0,0 1-1 0 0,0-1 1 0 0,0 0-1 0 0,1 1 1 0 0,0-1-1 0 0,0 1 1 0 0,0-1-1 0 0,0 0 1 0 0,0 1-1 0 0,3-8 1 0 0,1 0-102 0 0,0-1-1 0 0,2 1 1 0 0,-1-1-1 0 0,2 2 1 0 0,0-1 0 0 0,0 1-1 0 0,18-21 1 0 0,71-68-395 0 0,-75 79 404 0 0,-17 17 57 0 0,28-28-119 0 0,0 1 0 0 0,2 1 0 0 0,2 3 0 0 0,56-36 0 0 0,-87 60 87 0 0,1 1 0 0 0,-1-1 0 0 0,1 1 0 0 0,0 0 0 0 0,0 0 0 0 0,0 0 0 0 0,0 1 0 0 0,0 0 0 0 0,0 0 0 0 0,0 1 0 0 0,0-1 0 0 0,1 2 0 0 0,9 0 0 0 0,-11 0 90 0 0,1 1 1 0 0,-1 0-1 0 0,0 0 1 0 0,1 1-1 0 0,-1-1 0 0 0,0 1 1 0 0,-1 0-1 0 0,1 0 1 0 0,0 1-1 0 0,-1 0 0 0 0,0-1 1 0 0,0 1-1 0 0,0 1 1 0 0,5 7-1 0 0,-2-4 8 0 0,-1 1 1 0 0,-1 1-1 0 0,1-1 0 0 0,-2 1 0 0 0,1 0 1 0 0,-1 0-1 0 0,-1 0 0 0 0,0 1 1 0 0,0-1-1 0 0,-1 1 0 0 0,0 0 1 0 0,-1 0-1 0 0,-1 0 0 0 0,1-1 0 0 0,-3 17 1 0 0,0-12-12 0 0,0-1 1 0 0,-1 1 0 0 0,-1-1-1 0 0,0 1 1 0 0,-1-1 0 0 0,-1 0-1 0 0,0-1 1 0 0,-1 0 0 0 0,0 0-1 0 0,-16 21 1 0 0,-33 33-1880 0 0,48-60 593 0 0,0 1-1 0 0,0-2 0 0 0,-13 9 0 0 0,13-12-1782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1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0 506 5593 0 0,'0'0'3989'0'0,"19"-4"-5223"0"0,255-26 1371 0 0,-175 21-266 0 0,181-40 0 0 0,-229 35-267 0 0,0-1 0 0 0,-1-3 0 0 0,-1-2 0 0 0,0-2 0 0 0,59-37 0 0 0,-75 37 618 0 0,-1-1-1 0 0,-1-2 0 0 0,-1-1 1 0 0,35-39-1 0 0,-60 60 147 0 0,1 0 0 0 0,-2-1 0 0 0,1 1-1 0 0,-1-1 1 0 0,0 0 0 0 0,0 0 0 0 0,0-1 0 0 0,-1 1 0 0 0,0-1-1 0 0,-1 1 1 0 0,1-1 0 0 0,-1 0 0 0 0,2-12 0 0 0,-4 19-334 0 0,-1 0 0 0 0,1-1-1 0 0,0 1 1 0 0,0-1 0 0 0,-1 1 0 0 0,1-1 0 0 0,0 1 0 0 0,-1 0 0 0 0,1-1-1 0 0,0 1 1 0 0,-1 0 0 0 0,1-1 0 0 0,0 1 0 0 0,-1 0 0 0 0,1 0 0 0 0,-1-1 0 0 0,1 1-1 0 0,0 0 1 0 0,-1 0 0 0 0,1 0 0 0 0,-1 0 0 0 0,1 0 0 0 0,-1-1 0 0 0,1 1 0 0 0,-1 0-1 0 0,1 0 1 0 0,-1 0 0 0 0,1 0 0 0 0,-1 0 0 0 0,1 0 0 0 0,-1 1 0 0 0,1-1-1 0 0,-1 0 1 0 0,1 0 0 0 0,0 0 0 0 0,-1 0 0 0 0,1 0 0 0 0,-1 1 0 0 0,1-1 0 0 0,-1 0-1 0 0,1 0 1 0 0,0 1 0 0 0,-1 0 0 0 0,-23 10-397 0 0,-97 78-646 0 0,107-77 935 0 0,1 0 0 0 0,0 1-1 0 0,1 0 1 0 0,1 1 0 0 0,0 0 0 0 0,-12 22-1 0 0,21-33 31 0 0,1-1-1 0 0,-1 1 0 0 0,1-1 0 0 0,0 1 0 0 0,0 0 1 0 0,0 0-1 0 0,0 0 0 0 0,0 0 0 0 0,1 0 0 0 0,-1 0 0 0 0,1 0 1 0 0,0 0-1 0 0,0 0 0 0 0,0 0 0 0 0,0 0 0 0 0,1-1 1 0 0,-1 1-1 0 0,1 0 0 0 0,-1 0 0 0 0,3 5 0 0 0,-2-6 50 0 0,1-1-1 0 0,-1 1 0 0 0,1 0 1 0 0,0-1-1 0 0,-1 0 1 0 0,1 1-1 0 0,0-1 0 0 0,0 0 1 0 0,0 0-1 0 0,0 0 0 0 0,0 0 1 0 0,0 0-1 0 0,0 0 0 0 0,0 0 1 0 0,1-1-1 0 0,-1 1 1 0 0,0-1-1 0 0,0 0 0 0 0,1 1 1 0 0,-1-1-1 0 0,0 0 0 0 0,0 0 1 0 0,1-1-1 0 0,-1 1 1 0 0,0 0-1 0 0,0-1 0 0 0,3 0 1 0 0,5-2 124 0 0,0 0 0 0 0,-1-1 0 0 0,0 0 0 0 0,0 0 0 0 0,0-1 0 0 0,0 0 0 0 0,-1 0 0 0 0,11-9 0 0 0,60-57 385 0 0,-75 68-501 0 0,73-83 2362 0 0,-76 121-4382 0 0,0-31 2004 0 0,0 0 0 0 0,0-1 0 0 0,0 1 1 0 0,1 0-1 0 0,0 0 0 0 0,-1 0 0 0 0,1-1 0 0 0,0 1 1 0 0,1-1-1 0 0,-1 0 0 0 0,0 1 0 0 0,1-1 0 0 0,0 0 1 0 0,0-1-1 0 0,0 1 0 0 0,0 0 0 0 0,0-1 0 0 0,1 0 1 0 0,-1 1-1 0 0,1-1 0 0 0,-1-1 0 0 0,1 1 0 0 0,0 0 1 0 0,0-1-1 0 0,-1 0 0 0 0,1 0 0 0 0,0 0 0 0 0,0 0 1 0 0,0-1-1 0 0,0 0 0 0 0,1 1 0 0 0,-1-2 0 0 0,6 0 1 0 0,5 0 8 0 0,-1-1-1 0 0,1-1 1 0 0,-1-1 0 0 0,0 0 0 0 0,0-1 0 0 0,-1 0 0 0 0,1-1-1 0 0,13-8 1 0 0,-2-1 382 0 0,-1 0 1 0 0,0-2-1 0 0,40-36 0 0 0,-64 53-322 0 0,2 22-1536 0 0,1-2 1369 0 0,-2-15-361 0 0,-1 0 0 0 0,1-1-1 0 0,0 1 1 0 0,0 0 0 0 0,0-1 0 0 0,4 7 0 0 0,4-6-3073 0 0,-8-23-236 0 0,-26-50 1363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2.2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24 1788 0 0,'0'0'7777'0'0,"-45"-24"-16922"0"0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2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1 1696 0 0,'0'0'9828'0'0,"4"18"-10895"0"0,22 209 1568 0 0,-22 151 127 0 0,-9-281-178 0 0,-38 188 0 0 0,41-276-597 0 0,-6 27-1501 0 0,1-1-1 0 0,-3 61 1 0 0,18-101-1238 0 0,33-46 727 0 0,-32 37 2693 0 0,1 1 0 0 0,0 0 0 0 0,1 1-1 0 0,0 0 1 0 0,1 0 0 0 0,0 2 0 0 0,1-1 0 0 0,0 2 0 0 0,25-15-1 0 0,50-12 17 0 0,-53 23-330 0 0,-1-1 1 0 0,-1-2-1 0 0,35-22 0 0 0,-58 31-147 0 0,0-1 0 0 0,0 0 0 0 0,-1 0 1 0 0,0-1-1 0 0,0 0 0 0 0,-1-1 0 0 0,-1 1 0 0 0,1-2 0 0 0,-1 1 0 0 0,-1-1 0 0 0,0 0 0 0 0,-1 0 0 0 0,6-15 1 0 0,-9 17 54 0 0,1 0 1 0 0,-1 0 0 0 0,-1 0 0 0 0,0 0-1 0 0,0 0 1 0 0,-1-1 0 0 0,0 1-1 0 0,0 0 1 0 0,-3-13 0 0 0,3 19-82 0 0,-1 0-1 0 0,1 0 1 0 0,-1 0 0 0 0,0 0-1 0 0,0 0 1 0 0,0 0 0 0 0,0 0-1 0 0,-1 1 1 0 0,1-1 0 0 0,-1 0 0 0 0,0 1-1 0 0,0-1 1 0 0,0 1 0 0 0,0-1-1 0 0,0 1 1 0 0,0 0 0 0 0,-1 0-1 0 0,1 0 1 0 0,-1 0 0 0 0,1 0 0 0 0,-1 1-1 0 0,0-1 1 0 0,1 1 0 0 0,-1 0-1 0 0,0 0 1 0 0,0 0 0 0 0,0 0-1 0 0,0 0 1 0 0,0 0 0 0 0,-7 0 0 0 0,6 2-84 0 0,0-1 0 0 0,0 1 0 0 0,-1 0 1 0 0,1 0-1 0 0,0 0 0 0 0,0 1 1 0 0,0 0-1 0 0,0-1 0 0 0,0 1 1 0 0,1 1-1 0 0,-1-1 0 0 0,1 0 0 0 0,-1 1 1 0 0,1 0-1 0 0,0 0 0 0 0,0 0 1 0 0,0 0-1 0 0,0 0 0 0 0,1 0 1 0 0,-1 1-1 0 0,1 0 0 0 0,0-1 1 0 0,-2 5-1 0 0,-4 7-76 0 0,1-1 0 0 0,1 1 0 0 0,0 1 1 0 0,-6 28-1 0 0,8-24 66 0 0,1 1 1 0 0,0-1 0 0 0,2 0 0 0 0,1 0-1 0 0,0 1 1 0 0,7 37 0 0 0,-5-45 53 0 0,1 1 1 0 0,1-1-1 0 0,0 1 1 0 0,1-1-1 0 0,0-1 1 0 0,1 1-1 0 0,0-1 1 0 0,1 0-1 0 0,1 0 1 0 0,16 20-1 0 0,-20-28-177 0 0,-1-1-1 0 0,1 1 0 0 0,0-1 1 0 0,0 0-1 0 0,0 0 0 0 0,0-1 1 0 0,1 1-1 0 0,-1-1 0 0 0,1 0 1 0 0,0 0-1 0 0,-1 0 0 0 0,1-1 1 0 0,0 0-1 0 0,0 0 0 0 0,0 0 1 0 0,0 0-1 0 0,0-1 0 0 0,0 0 1 0 0,0 0-1 0 0,0 0 0 0 0,0-1 1 0 0,0 1-1 0 0,0-1 1 0 0,0-1-1 0 0,0 1 0 0 0,0-1 1 0 0,-1 1-1 0 0,1-1 0 0 0,8-5 1 0 0,29-26-2445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3.2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146 328 4560 0 0,'0'0'4549'0'0,"1"19"-5434"0"0,-1 1 785 0 0,8 100 523 0 0,32 150 294 0 0,-24-195-399 0 0,38 114 0 0 0,-51-180 1899 0 0,-6-17-1436 0 0,-8-20-776 0 0,5 19-54 0 0,-1 0 0 0 0,0 0 0 0 0,0 1 0 0 0,0 0 0 0 0,-1 1-1 0 0,0-1 1 0 0,-1 2 0 0 0,0-1 0 0 0,0 1 0 0 0,0 0 0 0 0,0 1 0 0 0,-1 0 0 0 0,0 1-1 0 0,0 0 1 0 0,-1 0 0 0 0,1 1 0 0 0,-1 1 0 0 0,1 0 0 0 0,-1 0 0 0 0,0 1 0 0 0,-13 0-1 0 0,22 1 2 0 0,0 1-1 0 0,0-1 0 0 0,0 1 0 0 0,0 0 0 0 0,0 0 0 0 0,0 0 0 0 0,1 0 1 0 0,-1 0-1 0 0,0 0 0 0 0,1 0 0 0 0,-1 1 0 0 0,0-1 0 0 0,1 0 1 0 0,0 1-1 0 0,-1 0 0 0 0,1-1 0 0 0,0 1 0 0 0,0 0 0 0 0,0-1 0 0 0,0 1 1 0 0,0 0-1 0 0,0 0 0 0 0,0 0 0 0 0,1 0 0 0 0,-1 0 0 0 0,1 0 1 0 0,0 0-1 0 0,-1 0 0 0 0,1 4 0 0 0,-1 4-84 0 0,0 1 1 0 0,1 0-1 0 0,0 0 1 0 0,2 13-1 0 0,-1-15 137 0 0,1-1 0 0 0,0 1 0 0 0,1-1-1 0 0,0 0 1 0 0,0 0 0 0 0,1 0 0 0 0,0 0 0 0 0,0 0-1 0 0,1-1 1 0 0,0 0 0 0 0,0 0 0 0 0,1 0 0 0 0,0-1-1 0 0,0 0 1 0 0,0 0 0 0 0,13 9 0 0 0,-9-8-300 0 0,0-1-1 0 0,1 1 1 0 0,0-2 0 0 0,0 0 0 0 0,0 0-1 0 0,1-1 1 0 0,0 0 0 0 0,0-1 0 0 0,0 0-1 0 0,0-1 1 0 0,13 1 0 0 0,18-2-2016 0 0</inkml:trace>
  <inkml:trace contextRef="#ctx0" brushRef="#br0" timeOffset="1">1655 0 7505 0 0,'0'0'4793'0'0,"-3"14"-5573"0"0,-70 469 1077 0 0,38-202-1330 0 0,3-98-2832 0 0,29-167 868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3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0 326 9005 0 0,'0'0'2470'0'0,"15"-9"-2974"0"0,-7 5 432 0 0,2-2 10 0 0,0 1 0 0 0,1-1-1 0 0,-1 2 1 0 0,1-1 0 0 0,0 2 0 0 0,1-1 0 0 0,-1 2-1 0 0,0-1 1 0 0,16 0 0 0 0,58-2 8 0 0,0-3 0 0 0,-1-4 1 0 0,0-4-1 0 0,109-35 0 0 0,-187 49-31 0 0,-1 0 273 0 0,1 0-1 0 0,-1 0 0 0 0,1 1 0 0 0,-1 0 1 0 0,1 0-1 0 0,7-1 0 0 0,-12 3-174 0 0,1-1-1 0 0,-1 0 1 0 0,0 0 0 0 0,0 1 0 0 0,1-1-1 0 0,-1 0 1 0 0,0 1 0 0 0,0-1-1 0 0,0 1 1 0 0,0 0 0 0 0,0-1 0 0 0,1 1-1 0 0,-1 0 1 0 0,0 0 0 0 0,-1 0-1 0 0,1-1 1 0 0,0 1 0 0 0,0 0 0 0 0,0 0-1 0 0,0 0 1 0 0,-1 0 0 0 0,1 1 0 0 0,-1-1-1 0 0,1 0 1 0 0,0 0 0 0 0,-1 0-1 0 0,0 1 1 0 0,1-1 0 0 0,-1 0 0 0 0,0 0-1 0 0,0 1 1 0 0,1 1 0 0 0,0 6-36 0 0,1 6-4 0 0,1 1 0 0 0,0-1 0 0 0,1 1 0 0 0,1-1 0 0 0,7 15 0 0 0,-10-26 57 0 0,0 0 0 0 0,0-1 1 0 0,1 1-1 0 0,-1-1 0 0 0,1 1 0 0 0,0-1 0 0 0,0 0 1 0 0,0 0-1 0 0,1 0 0 0 0,-1 0 0 0 0,1-1 1 0 0,-1 0-1 0 0,1 1 0 0 0,0-1 0 0 0,0 0 1 0 0,0-1-1 0 0,0 1 0 0 0,0-1 0 0 0,0 0 1 0 0,0 0-1 0 0,1 0 0 0 0,-1 0 0 0 0,6 0 0 0 0,1-2 133 0 0,1 1 0 0 0,-1-2 0 0 0,0 1 0 0 0,0-1 0 0 0,0-1 0 0 0,0 0 0 0 0,0-1 0 0 0,0 0 0 0 0,-1 0 0 0 0,0-1 0 0 0,0 0 0 0 0,0-1 0 0 0,-1-1 0 0 0,0 1 0 0 0,14-14 0 0 0,4-4 178 0 0,-2-2 1 0 0,-1-1 0 0 0,33-49-1 0 0,-50 69-305 0 0,-1-1-1 0 0,0-1 0 0 0,-1 1 1 0 0,0-1-1 0 0,-1 0 1 0 0,1 0-1 0 0,-2 0 1 0 0,1-1-1 0 0,-1 1 1 0 0,-1-1-1 0 0,3-16 1 0 0,-5 25-54 0 0,-1 0 0 0 0,1 0 1 0 0,0 0-1 0 0,-1 0 0 0 0,1 0 1 0 0,-1 0-1 0 0,1 0 1 0 0,-1 0-1 0 0,1 0 0 0 0,-1 0 1 0 0,0 0-1 0 0,1 0 1 0 0,-1 0-1 0 0,0 1 0 0 0,0-1 1 0 0,1 0-1 0 0,-1 1 1 0 0,0-1-1 0 0,0 0 0 0 0,0 1 1 0 0,0-1-1 0 0,0 1 1 0 0,0 0-1 0 0,0-1 0 0 0,0 1 1 0 0,0 0-1 0 0,0-1 0 0 0,0 1 1 0 0,0 0-1 0 0,0 0 1 0 0,-1 0-1 0 0,1 0 0 0 0,0 0 1 0 0,0 0-1 0 0,0 0 1 0 0,-2 1-1 0 0,-51 7-1093 0 0,-10 12-558 0 0,-72 31 1 0 0,88-31 980 0 0,-101 40-2395 0 0,-6 5-2536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4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1 5957 0 0,'0'0'7353'0'0,"10"135"-8785"0"0,-6-3 2121 0 0,-5-1 0 0 0,-21 146 0 0 0,-39 74-345 0 0,23-199-4545 0 0,27-123 1087 0 0,-2-4-1976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4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0 122 7477 0 0,'0'0'2139'0'0,"22"-15"-1498"0"0,73-49-583 0 0,-82 57-42 0 0,-1 1 1 0 0,1 1-1 0 0,0 0 0 0 0,0 0 0 0 0,0 1 1 0 0,1 1-1 0 0,-1 0 0 0 0,1 1 1 0 0,0 1-1 0 0,0 0 0 0 0,23 1 1 0 0,-16 0-25 0 0,-5 0-21 0 0,0 1 0 0 0,0 1 0 0 0,0 0 0 0 0,-1 1 0 0 0,1 0 0 0 0,-1 1 0 0 0,0 1 0 0 0,0 1 0 0 0,19 10 0 0 0,-27-13 54 0 0,-1 0 0 0 0,0 1 0 0 0,-1 0 0 0 0,1 0 0 0 0,0 0 0 0 0,-1 1 0 0 0,0 0 0 0 0,0 0 0 0 0,-1 0 0 0 0,1 1 0 0 0,-1-1 1 0 0,0 1-1 0 0,-1 0 0 0 0,1 0 0 0 0,-1 1 0 0 0,-1-1 0 0 0,1 1 0 0 0,-1-1 0 0 0,0 1 0 0 0,0 0 0 0 0,-1 0 0 0 0,0 0 0 0 0,0 10 0 0 0,-1-15 37 0 0,0 1 0 0 0,-1-1-1 0 0,0 1 1 0 0,1-1 0 0 0,-1 1 0 0 0,0-1-1 0 0,0 0 1 0 0,-1 1 0 0 0,1-1-1 0 0,0 0 1 0 0,-1 0 0 0 0,1 0-1 0 0,-1 0 1 0 0,0 0 0 0 0,0 0-1 0 0,1-1 1 0 0,-1 1 0 0 0,0 0 0 0 0,-1-1-1 0 0,1 0 1 0 0,-4 3 0 0 0,-7 2 156 0 0,0 1 1 0 0,-22 6 0 0 0,23-9-178 0 0,-38 15-55 0 0,-77 27-33 0 0,42-24-3692 0 0,64-21 419 0 0,4-9-1965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4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1 242 4924 0 0,'0'0'6238'0'0,"13"15"-6000"0"0,43 49-192 0 0,-53-61 25 0 0,1 1-1 0 0,-1 0 0 0 0,0 0 1 0 0,-1 0-1 0 0,1 1 0 0 0,-1-1 1 0 0,1 0-1 0 0,-1 1 0 0 0,-1 0 1 0 0,1-1-1 0 0,-1 1 0 0 0,0 0 1 0 0,0 0-1 0 0,0 0 0 0 0,0 0 1 0 0,-1 0-1 0 0,0 0 0 0 0,0 0 1 0 0,0 0-1 0 0,-2 8 0 0 0,1-13-32 0 0,1 1 0 0 0,0-1 0 0 0,-1 0 0 0 0,1 1 0 0 0,0-1 0 0 0,-1 0 0 0 0,1 1 0 0 0,0-1 0 0 0,-1 0 0 0 0,1 1 0 0 0,-1-1 0 0 0,1 0 0 0 0,-1 0 0 0 0,1 0 0 0 0,-1 1-1 0 0,1-1 1 0 0,0 0 0 0 0,-1 0 0 0 0,1 0 0 0 0,-1 0 0 0 0,1 0 0 0 0,-1 0 0 0 0,1 0 0 0 0,-1 0 0 0 0,1 0 0 0 0,-1 0 0 0 0,1 0 0 0 0,-1 0 0 0 0,1 0 0 0 0,-1 0 0 0 0,1-1 0 0 0,-1 1 0 0 0,1 0 0 0 0,-1-1 0 0 0,0 1-25 0 0,0 0 1 0 0,0 0-1 0 0,0-1 1 0 0,1 1 0 0 0,-1 0-1 0 0,0-1 1 0 0,0 1-1 0 0,1-1 1 0 0,-1 1 0 0 0,0-1-1 0 0,0 1 1 0 0,1-1 0 0 0,-1 0-1 0 0,1 1 1 0 0,-1-1-1 0 0,0 0 1 0 0,1 0 0 0 0,-1 1-1 0 0,1-1 1 0 0,0 0-1 0 0,-1 0 1 0 0,0-1 0 0 0,1-2-131 0 0,0-1-1 0 0,1 1 1 0 0,-1-1 0 0 0,1 1 0 0 0,0 0 0 0 0,0-1 0 0 0,0 1 0 0 0,0 0 0 0 0,1 0 0 0 0,0 0 0 0 0,0 0 0 0 0,0 0-1 0 0,0 0 1 0 0,4-5 0 0 0,8-9-896 0 0,25-26-1 0 0,-20 23 326 0 0,101-110-2566 0 0,-92 104 3034 0 0,1 1-1 0 0,50-35 1 0 0,-76 59 387 0 0,0 0 0 0 0,0 0-1 0 0,1 0 1 0 0,-1 1 0 0 0,0-1 0 0 0,0 1 0 0 0,1-1 0 0 0,-1 1-1 0 0,1 1 1 0 0,-1-1 0 0 0,1 0 0 0 0,-1 1 0 0 0,1-1 0 0 0,0 1-1 0 0,6 1 1 0 0,-8 0-106 0 0,0-1 1 0 0,1 1-1 0 0,-1 0 0 0 0,0 0 0 0 0,0 1 0 0 0,0-1 1 0 0,0 0-1 0 0,0 1 0 0 0,0-1 0 0 0,0 1 1 0 0,-1-1-1 0 0,1 1 0 0 0,0 0 0 0 0,-1 0 0 0 0,0 0 1 0 0,1 0-1 0 0,-1 0 0 0 0,0 0 0 0 0,0 0 0 0 0,0 1 1 0 0,0-1-1 0 0,0 0 0 0 0,0 4 0 0 0,3 12 134 0 0,0-1 0 0 0,-1 1 0 0 0,0 20 1 0 0,-2-23-205 0 0,0 0 0 0 0,1 0 1 0 0,1 0-1 0 0,0 0 1 0 0,8 21-1 0 0,-11-36 16 0 0,0 1 1 0 0,0-1-1 0 0,1 1 0 0 0,-1-1 1 0 0,0 1-1 0 0,0-1 0 0 0,0 1 1 0 0,1-1-1 0 0,-1 1 0 0 0,0-1 1 0 0,0 1-1 0 0,1-1 0 0 0,-1 0 1 0 0,1 1-1 0 0,-1-1 0 0 0,0 1 1 0 0,1-1-1 0 0,-1 0 0 0 0,1 0 1 0 0,-1 1-1 0 0,0-1 0 0 0,1 0 1 0 0,-1 1-1 0 0,1-1 0 0 0,-1 0 1 0 0,1 0-1 0 0,-1 0 0 0 0,2 0 1 0 0,8-10 758 0 0,3-27 169 0 0,-12 33-1127 0 0,1-1 213 0 0,2-5 92 0 0,-1 0-1 0 0,0 0 1 0 0,-1-1-1 0 0,0 1 1 0 0,0-1-1 0 0,-1 1 1 0 0,0-1-1 0 0,-2-18 1 0 0,0 28-133 0 0,1-1 0 0 0,-1 1 1 0 0,0 0-1 0 0,0-1 0 0 0,0 1 0 0 0,0 0 1 0 0,0-1-1 0 0,0 1 0 0 0,0 0 1 0 0,0 0-1 0 0,0 0 0 0 0,0 0 1 0 0,-1 0-1 0 0,1 0 0 0 0,0 0 1 0 0,-1 0-1 0 0,1 1 0 0 0,0-1 1 0 0,-1 1-1 0 0,1-1 0 0 0,-1 1 1 0 0,0-1-1 0 0,1 1 0 0 0,-1 0 0 0 0,1 0 1 0 0,-1-1-1 0 0,1 1 0 0 0,-1 0 1 0 0,-2 1-1 0 0,-5-1-272 0 0,0 0 1 0 0,0 1-1 0 0,-16 3 1 0 0,-51 23-3190 0 0,41-13 435 0 0,0-3-1323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5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0 10153 0 0,'0'0'2696'0'0,"2"18"-4958"0"0,2 2 2245 0 0,10 98 15 0 0,-10-49 165 0 0,-3-1-1 0 0,-3 1 1 0 0,-3-1-1 0 0,-25 125 0 0 0,29-190-135 0 0,0 0-1 0 0,1 0 0 0 0,-1 0 0 0 0,0 0 0 0 0,0 0 1 0 0,-1 0-1 0 0,1 0 0 0 0,0-1 0 0 0,-1 1 0 0 0,-2 2 1 0 0,4-4 1 0 0,0-1 1 0 0,-1 0 0 0 0,1 0-1 0 0,-1 1 1 0 0,1-1 0 0 0,0 0-1 0 0,-1 0 1 0 0,1 0 0 0 0,-1 0-1 0 0,1 0 1 0 0,-1 1-1 0 0,1-1 1 0 0,-1 0 0 0 0,1 0-1 0 0,0 0 1 0 0,-1 0 0 0 0,1 0-1 0 0,-1 0 1 0 0,1-1 0 0 0,-1 1-1 0 0,1 0 1 0 0,-1 0 0 0 0,1 0-1 0 0,0 0 1 0 0,-1-1 0 0 0,-16-14 214 0 0,8 4-318 0 0,-6-7-35 0 0,0 1 0 0 0,-34-30 0 0 0,44 43 83 0 0,-1-1 0 0 0,0 1 0 0 0,-1 1 0 0 0,1-1 0 0 0,-1 1 0 0 0,0 0-1 0 0,1 0 1 0 0,-1 1 0 0 0,0 0 0 0 0,0 0 0 0 0,-1 1 0 0 0,1 0 0 0 0,-13-1 0 0 0,19 2-20 0 0,-1 1 0 0 0,0-1-1 0 0,1 0 1 0 0,-1 0 0 0 0,0 1 0 0 0,1-1-1 0 0,-1 1 1 0 0,0-1 0 0 0,1 1 0 0 0,-1 0-1 0 0,1-1 1 0 0,-1 1 0 0 0,1 0 0 0 0,-1 0 0 0 0,1 0-1 0 0,0 0 1 0 0,-1 0 0 0 0,1 1 0 0 0,0-1-1 0 0,-2 2 1 0 0,1 0-33 0 0,0 1 0 0 0,1-1 0 0 0,-1 0-1 0 0,1 1 1 0 0,-1 0 0 0 0,1-1 0 0 0,0 1 0 0 0,0-1 0 0 0,0 6-1 0 0,0-2 13 0 0,1 0 0 0 0,-1 0 0 0 0,1 0 0 0 0,1 0 0 0 0,0 0 0 0 0,0 0 0 0 0,0 0 0 0 0,0-1-1 0 0,1 1 1 0 0,3 7 0 0 0,-2-8 73 0 0,0-1 0 0 0,0 1 1 0 0,1-1-1 0 0,-1 0 0 0 0,1 0 0 0 0,0 0 0 0 0,0-1 0 0 0,1 1 0 0 0,0-1 1 0 0,-1 0-1 0 0,1 0 0 0 0,1-1 0 0 0,-1 1 0 0 0,0-1 0 0 0,1-1 0 0 0,6 4 1 0 0,-4-4 59 0 0,1 0 0 0 0,-1 0 1 0 0,0-1-1 0 0,1 0 0 0 0,-1-1 1 0 0,1 0-1 0 0,0 0 0 0 0,-1 0 1 0 0,1-1-1 0 0,12-3 0 0 0,4-4 89 0 0,0 0 0 0 0,-1-1-1 0 0,0-2 1 0 0,-1 0-1 0 0,0-2 1 0 0,35-24 0 0 0,181-147 2140 0 0,-225 176-1578 0 0,-11 37-1759 0 0,-2 12 1316 0 0,-1-34-260 0 0,0 1-1 0 0,0 0 1 0 0,0 0 0 0 0,1 0-1 0 0,2 10 1 0 0,-2-18-22 0 0,-1 1 1 0 0,1 0-1 0 0,-1 0 1 0 0,0-1-1 0 0,1 1 1 0 0,-1 0-1 0 0,1-1 0 0 0,-1 1 1 0 0,1-1-1 0 0,0 1 1 0 0,-1-1-1 0 0,1 1 1 0 0,0-1-1 0 0,-1 1 1 0 0,1-1-1 0 0,0 1 0 0 0,-1-1 1 0 0,1 0-1 0 0,0 1 1 0 0,0-1-1 0 0,-1 0 1 0 0,1 0-1 0 0,0 0 1 0 0,0 0-1 0 0,0 0 0 0 0,-1 0 1 0 0,1 0-1 0 0,0 0 1 0 0,0 0-1 0 0,0 0 1 0 0,-1 0-1 0 0,1 0 1 0 0,0 0-1 0 0,0 0 0 0 0,0-1 1 0 0,-1 1-1 0 0,1 0 1 0 0,1-2-1 0 0,29-14 519 0 0,125-103-71 0 0,-156 119-457 0 0,0 0 0 0 0,0-1 0 0 0,0 1 1 0 0,1 0-1 0 0,-1 0 0 0 0,0-1 0 0 0,1 1 0 0 0,-1 0 1 0 0,0 0-1 0 0,0 0 0 0 0,1-1 0 0 0,-1 1 0 0 0,0 0 1 0 0,1 0-1 0 0,-1 0 0 0 0,0 0 0 0 0,1 0 1 0 0,-1 0-1 0 0,0 0 0 0 0,1 0 0 0 0,-1 0 0 0 0,1 0 1 0 0,-1 0-1 0 0,0 0 0 0 0,1 0 0 0 0,-1 0 1 0 0,0 0-1 0 0,1 0 0 0 0,-1 0 0 0 0,0 0 0 0 0,1 0 1 0 0,-1 1-1 0 0,0-1 0 0 0,1 0 0 0 0,-1 0 1 0 0,0 0-1 0 0,1 1 0 0 0,6 15-157 0 0,-3 30 361 0 0,-3-38-217 0 0,0 32-211 0 0,1 21-1013 0 0,-2-56 817 0 0,1-1 0 0 0,0 0 0 0 0,0 0 0 0 0,0 0 0 0 0,0 0 0 0 0,1 0 0 0 0,-1 0 0 0 0,1 0 0 0 0,0 0 1 0 0,5 6-1 0 0,2-5-2655 0 0,11-8-947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6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56 276 3208 0 0,'0'0'9298'0'0,"10"8"-9597"0"0,-3-18 387 0 0,-1 1-1 0 0,0-1 1 0 0,-1 0 0 0 0,0 0-1 0 0,0 0 1 0 0,-1-1 0 0 0,-1 1 0 0 0,1-1-1 0 0,2-20 1 0 0,-6-1 491 0 0,0 31-575 0 0,0 1 1 0 0,0 0 0 0 0,0-1 0 0 0,0 1 0 0 0,0 0 0 0 0,0-1 0 0 0,-1 1-1 0 0,1 0 1 0 0,0 0 0 0 0,0-1 0 0 0,0 1 0 0 0,0 0 0 0 0,-1-1 0 0 0,1 1 0 0 0,0 0-1 0 0,0 0 1 0 0,0-1 0 0 0,-1 1 0 0 0,1 0 0 0 0,0 0 0 0 0,0 0 0 0 0,-1-1-1 0 0,1 1 1 0 0,0 0 0 0 0,-1 0 0 0 0,1 0 0 0 0,0 0 0 0 0,-1-1 0 0 0,-12 11-696 0 0,-4 10 378 0 0,2 1 0 0 0,1 0 0 0 0,-13 26 0 0 0,23-40 261 0 0,1 0 0 0 0,0 0 0 0 0,0 1 0 0 0,0-1 0 0 0,1 1 0 0 0,0 0 0 0 0,0-1-1 0 0,1 1 1 0 0,0 0 0 0 0,1 0 0 0 0,-1 0 0 0 0,2 0 0 0 0,-1 0 0 0 0,2 10 0 0 0,-1-16 56 0 0,0 0 0 0 0,0 0-1 0 0,0 0 1 0 0,1 0-1 0 0,-1 0 1 0 0,0-1 0 0 0,1 1-1 0 0,-1-1 1 0 0,1 1 0 0 0,0-1-1 0 0,-1 1 1 0 0,1-1-1 0 0,0 0 1 0 0,0 0 0 0 0,0 1-1 0 0,0-2 1 0 0,0 1 0 0 0,0 0-1 0 0,0 0 1 0 0,0-1-1 0 0,0 1 1 0 0,0-1 0 0 0,0 1-1 0 0,4-1 1 0 0,7 2 183 0 0,0-1 1 0 0,24-1-1 0 0,-28-1-135 0 0,20-1-42 0 0,1-2 0 0 0,-1-1 0 0 0,0-2 1 0 0,0 0-1 0 0,-1-2 0 0 0,0-1 0 0 0,0-1 0 0 0,-1-2 0 0 0,-1-1 0 0 0,0 0 0 0 0,46-37 0 0 0,-51 34-289 0 0,-1 0-1 0 0,-1-2 0 0 0,19-24 0 0 0,-33 37 355 0 0,0 0 1 0 0,-1 0 0 0 0,1-1-1 0 0,-1 0 1 0 0,0 0 0 0 0,-1 0-1 0 0,0-1 1 0 0,0 1 0 0 0,0-1-1 0 0,-1 1 1 0 0,0-1 0 0 0,-1 0-1 0 0,0 0 1 0 0,0-15 0 0 0,-1 22-29 0 0,0-1 0 0 0,0 1 0 0 0,0-1 0 0 0,-1 1 0 0 0,1-1 0 0 0,-1 1 0 0 0,1 0 0 0 0,-1-1 0 0 0,0 1-1 0 0,1 0 1 0 0,-1-1 0 0 0,0 1 0 0 0,0 0 0 0 0,0 0 0 0 0,0 0 0 0 0,0 0 0 0 0,0 0 0 0 0,0 0 0 0 0,0 0 0 0 0,0 0 0 0 0,-1 0 0 0 0,1 0 0 0 0,0 1 0 0 0,-1-1 0 0 0,1 0 0 0 0,0 1 0 0 0,-1-1 0 0 0,1 1 0 0 0,-1 0 0 0 0,1-1 0 0 0,-1 1 0 0 0,-1 0 0 0 0,1 0-81 0 0,-1 0 1 0 0,0 0 0 0 0,0 0-1 0 0,1 0 1 0 0,-1 1-1 0 0,0-1 1 0 0,1 1-1 0 0,-1 0 1 0 0,0 0-1 0 0,1 0 1 0 0,-1 0 0 0 0,1 0-1 0 0,-1 0 1 0 0,1 1-1 0 0,0-1 1 0 0,-1 1-1 0 0,-1 1 1 0 0,-3 5-28 0 0,0 0 0 0 0,1 0 0 0 0,0 1 1 0 0,0-1-1 0 0,1 1 0 0 0,0 0 0 0 0,1 1 0 0 0,0-1 0 0 0,0 1 1 0 0,1 0-1 0 0,0 0 0 0 0,1 0 0 0 0,-2 20 0 0 0,3-25 63 0 0,1 1 0 0 0,0 0-1 0 0,0 0 1 0 0,1 0-1 0 0,-1 0 1 0 0,1 0 0 0 0,0 0-1 0 0,1-1 1 0 0,0 1-1 0 0,-1-1 1 0 0,2 1-1 0 0,-1-1 1 0 0,1 1 0 0 0,0-1-1 0 0,0 0 1 0 0,0 0-1 0 0,1-1 1 0 0,-1 1 0 0 0,1-1-1 0 0,0 1 1 0 0,1-1-1 0 0,-1 0 1 0 0,1-1 0 0 0,-1 1-1 0 0,10 4 1 0 0,0-3-283 0 0,1 0 0 0 0,-1 0 0 0 0,1-2 0 0 0,0 0 0 0 0,0 0 0 0 0,0-2 1 0 0,0 1-1 0 0,0-2 0 0 0,16-1 0 0 0,14-4-3117 0 0,12-15-1971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35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597 1 2552 0 0,'0'0'3931'0'0,"17"4"-3648"0"0,-7-1-261 0 0,-1-2 6 0 0,0 2-1 0 0,0-1 1 0 0,0 1-1 0 0,0 1 1 0 0,-1 0-1 0 0,1 0 0 0 0,-1 0 1 0 0,0 1-1 0 0,0 1 1 0 0,-1-1-1 0 0,0 1 1 0 0,12 11-1 0 0,5 13 164 0 0,0 1 0 0 0,-2 1 0 0 0,-1 1 0 0 0,-2 1 1 0 0,-1 1-1 0 0,-2 0 0 0 0,-1 1 0 0 0,-2 1 0 0 0,-2 0 0 0 0,-1 1 0 0 0,-1 0 0 0 0,-3 0 0 0 0,-1 1 0 0 0,-2 0 0 0 0,-1 0 0 0 0,-6 57 0 0 0,-2-59-91 0 0,-2-1 0 0 0,-1-1 0 0 0,-1 1 0 0 0,-2-1 0 0 0,-2-1-1 0 0,-1-1 1 0 0,-39 63 0 0 0,25-52-3 0 0,-2-1-1 0 0,-1-2 1 0 0,-3-1 0 0 0,-76 69-1 0 0,84-87 109 0 0,-1-1-1 0 0,0-1 1 0 0,-1-2-1 0 0,-1-1 1 0 0,-1-1-1 0 0,0-1 1 0 0,-1-2-1 0 0,-1-1 1 0 0,0-2 0 0 0,-1-1-1 0 0,1-2 1 0 0,-1-1-1 0 0,-1-1 1 0 0,-52-1-1 0 0,66-3-110 0 0,-21-3 180 0 0,42 2-307 0 0,0 0 1 0 0,0 0-1 0 0,0 0 0 0 0,1 0 1 0 0,-1 0-1 0 0,0 0 1 0 0,0 0-1 0 0,0 0 1 0 0,0 0-1 0 0,0-1 1 0 0,0 1-1 0 0,0 0 0 0 0,0 0 1 0 0,0 0-1 0 0,0 0 1 0 0,0 0-1 0 0,0 0 1 0 0,0 0-1 0 0,0 0 1 0 0,0-1-1 0 0,0 1 0 0 0,0 0 1 0 0,0 0-1 0 0,0 0 1 0 0,0 0-1 0 0,-1 0 1 0 0,1 0-1 0 0,0 0 1 0 0,0 0-1 0 0,0-1 0 0 0,0 1 1 0 0,0 0-1 0 0,0 0 1 0 0,0 0-1 0 0,0 0 1 0 0,0 0-1 0 0,0 0 1 0 0,0 0-1 0 0,0 0 0 0 0,-1 0 1 0 0,1 0-1 0 0,0 0 1 0 0,0 0-1 0 0,0 0 1 0 0,0 0-1 0 0,0 0 1 0 0,0 0-1 0 0,0 0 0 0 0,0 0 1 0 0,-1 0-1 0 0,1 0 1 0 0,0 0-1 0 0,0 0 1 0 0,0 0-1 0 0,0 0 1 0 0,0 0-1 0 0,0 0 0 0 0,0 0 1 0 0,0 0-1 0 0,-1 0 1 0 0,1 0-1 0 0,0 0 1 0 0,31-10-8160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6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448 77 548 0 0,'0'0'11612'0'0,"-15"-14"-11319"0"0,-3-2-336 0 0,-30-20 0 0 0,45 34 43 0 0,0 1-1 0 0,0-1 1 0 0,0 1-1 0 0,0 0 1 0 0,0 0 0 0 0,0 0-1 0 0,0 1 1 0 0,0-1-1 0 0,0 1 1 0 0,0-1 0 0 0,-1 1-1 0 0,1 0 1 0 0,0 0-1 0 0,0 1 1 0 0,0-1 0 0 0,0 1-1 0 0,0-1 1 0 0,0 1-1 0 0,0 0 1 0 0,0 0-1 0 0,0 1 1 0 0,0-1 0 0 0,0 1-1 0 0,-3 1 1 0 0,-4 2 23 0 0,-19 8 26 0 0,1 1 0 0 0,1 1 0 0 0,-35 25 0 0 0,47-28-136 0 0,0 0-1 0 0,1 1 1 0 0,0 0-1 0 0,0 1 1 0 0,2 1-1 0 0,-18 26 1 0 0,28-38 50 0 0,0 0 0 0 0,0 0 1 0 0,0 0-1 0 0,1 1 0 0 0,-1-1 0 0 0,1 1 1 0 0,0-1-1 0 0,0 1 0 0 0,0-1 0 0 0,0 1 1 0 0,0 0-1 0 0,1 0 0 0 0,0-1 0 0 0,0 1 1 0 0,0 0-1 0 0,1 6 0 0 0,0-9 43 0 0,0 0 0 0 0,0 0 0 0 0,0 0 0 0 0,0 0 0 0 0,1 0 0 0 0,-1-1 0 0 0,0 1 1 0 0,0 0-1 0 0,1-1 0 0 0,-1 1 0 0 0,0-1 0 0 0,1 0 0 0 0,-1 1 0 0 0,1-1 0 0 0,-1 0 0 0 0,0 0 0 0 0,1 0 0 0 0,-1 0 0 0 0,1 0 0 0 0,-1 0 0 0 0,1 0 0 0 0,1 0 0 0 0,35-6 414 0 0,32-16 28 0 0,-51 15-550 0 0,0 0 0 0 0,37-6-1 0 0,-49 12 65 0 0,-1 0 0 0 0,1 1 0 0 0,0 0 0 0 0,-1 0 0 0 0,1 0 0 0 0,-1 1-1 0 0,1 0 1 0 0,-1 1 0 0 0,1-1 0 0 0,-1 1 0 0 0,0 1 0 0 0,12 5 0 0 0,6 7 68 0 0,-1 1 0 0 0,0 1 1 0 0,34 35-1 0 0,-33-30-819 0 0,0-1 0 0 0,34 23 0 0 0,-41-35-1592 0 0,8-3-1364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7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8 8141 0 0,'0'0'5276'0'0,"-2"17"-5964"0"0,-7 55 584 0 0,9-64 87 0 0,0 0-1 0 0,0-1 1 0 0,1 1 0 0 0,0 0-1 0 0,0-1 1 0 0,1 1 0 0 0,-1-1-1 0 0,6 13 1 0 0,-5-17-2 0 0,-1 1 1 0 0,1-1-1 0 0,-1 0 0 0 0,1 0 0 0 0,0 0 0 0 0,0 0 1 0 0,1 0-1 0 0,-1 0 0 0 0,1 0 0 0 0,-1-1 1 0 0,1 0-1 0 0,0 1 0 0 0,0-1 0 0 0,0 0 0 0 0,0 0 1 0 0,6 3-1 0 0,-7-5 85 0 0,0 1 0 0 0,0-1 0 0 0,0 0 0 0 0,0 0 1 0 0,0 0-1 0 0,0 0 0 0 0,0 0 0 0 0,0 0 0 0 0,0-1 0 0 0,0 1 0 0 0,0-1 1 0 0,0 1-1 0 0,0-1 0 0 0,0 0 0 0 0,0 0 0 0 0,-1 1 0 0 0,1-1 0 0 0,3-3 1 0 0,30-26 767 0 0,-24 19-681 0 0,6-5 14 0 0,-1 0 0 0 0,15-20 0 0 0,-27 31-602 0 0,0-1 0 0 0,0 1 0 0 0,0-1 1 0 0,-1 0-1 0 0,0-1 0 0 0,0 1 0 0 0,-1 0 0 0 0,1-1 0 0 0,-1 1 0 0 0,-1-1 0 0 0,2-11 0 0 0,-3-6-3424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7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5380 0 0,'0'0'5358'0'0,"14"16"-4978"0"0,-3-3-309 0 0,10 9 77 0 0,-2 0 1 0 0,31 50-1 0 0,-45-63-155 0 0,-1-3 50 0 0,0 0 0 0 0,-1 0 0 0 0,1 1 0 0 0,-1-1 0 0 0,-1 1 0 0 0,1 0 0 0 0,-1 0-1 0 0,-1 0 1 0 0,2 11 0 0 0,-17-26 1094 0 0,9 2-1200 0 0,1 0-1 0 0,-1-1 0 0 0,2 1 1 0 0,-1-1-1 0 0,1 0 1 0 0,0 0-1 0 0,0 0 1 0 0,1 0-1 0 0,0 0 0 0 0,0-1 1 0 0,1 1-1 0 0,0-1 1 0 0,0 1-1 0 0,1-1 0 0 0,0 1 1 0 0,0-1-1 0 0,0 0 1 0 0,1 1-1 0 0,4-15 0 0 0,0 0-84 0 0,2 0-1 0 0,0 0 0 0 0,1 1 1 0 0,1 0-1 0 0,16-28 0 0 0,-23 46 169 0 0,0 0 1 0 0,0 0-1 0 0,0 0 1 0 0,0 1-1 0 0,0-1 1 0 0,1 0-1 0 0,-1 1 1 0 0,1-1-1 0 0,0 1 0 0 0,0 0 1 0 0,0 0-1 0 0,0 0 1 0 0,0 0-1 0 0,0 1 1 0 0,0-1-1 0 0,1 1 0 0 0,-1 0 1 0 0,1 0-1 0 0,-1 0 1 0 0,1 0-1 0 0,-1 1 1 0 0,1-1-1 0 0,-1 1 1 0 0,1 0-1 0 0,-1 0 0 0 0,1 0 1 0 0,0 1-1 0 0,-1-1 1 0 0,1 1-1 0 0,-1 0 1 0 0,1 0-1 0 0,6 2 0 0 0,-4 0-46 0 0,0 0 0 0 0,0 0 0 0 0,0 0 0 0 0,0 1 0 0 0,-1 0 0 0 0,0 0-1 0 0,1 0 1 0 0,-1 1 0 0 0,-1 0 0 0 0,1 0 0 0 0,-1 0 0 0 0,1 0 0 0 0,-2 1-1 0 0,1 0 1 0 0,-1-1 0 0 0,6 14 0 0 0,-6-10-365 0 0,-1 0-1 0 0,0 0 1 0 0,-1 1-1 0 0,1 18 1 0 0,0 5-5147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8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1 373 288 0 0,'0'0'10473'0'0,"20"82"-11133"0"0,-18-54 776 0 0,-2 2 104 0 0,0 2-220 0 0,-5-2-1100 0 0,-3-10-520 0 0,0-3-1697 0 0</inkml:trace>
  <inkml:trace contextRef="#ctx0" brushRef="#br0" timeOffset="1">259 0 3828 0 0,'0'0'3205'0'0,"-67"106"-6394"0"0,56-70 57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8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225 232 2440 0 0,'0'0'9994'0'0,"-10"5"-10368"0"0,-26 15 215 0 0,-36 26-1 0 0,53-33 102 0 0,0 1 0 0 0,1 1 0 0 0,1 1 0 0 0,-17 19 0 0 0,35-35 34 0 0,-1 0-1 0 0,0-1 1 0 0,0 1 0 0 0,1 0-1 0 0,-1 0 1 0 0,0 0 0 0 0,1 0-1 0 0,-1 0 1 0 0,0 0 0 0 0,1 0-1 0 0,-1 0 1 0 0,0 0 0 0 0,1 1-1 0 0,-1-1 1 0 0,0 0-1 0 0,1 0 1 0 0,-1 0 0 0 0,0 0-1 0 0,0 0 1 0 0,1 0 0 0 0,-1 1-1 0 0,0-1 1 0 0,0 0 0 0 0,1 0-1 0 0,-1 0 1 0 0,0 1 0 0 0,0-1-1 0 0,1 0 1 0 0,-1 0 0 0 0,0 1-1 0 0,0-1 1 0 0,0 0 0 0 0,0 1-1 0 0,1-1 1 0 0,-1 0-1 0 0,0 0 1 0 0,0 1 0 0 0,0-1-1 0 0,0 0 1 0 0,0 1 0 0 0,0-1-1 0 0,0 0 1 0 0,0 1 0 0 0,0-1-1 0 0,0 0 1 0 0,0 1 0 0 0,0-1-1 0 0,0 0 1 0 0,0 1 0 0 0,0-1-1 0 0,0 0 1 0 0,0 0 0 0 0,-1 1-1 0 0,1-1 1 0 0,0 0-1 0 0,0 1 1 0 0,0-1 0 0 0,0 0-1 0 0,-1 0 1 0 0,1 1 0 0 0,0-1-1 0 0,0 0 1 0 0,0 0 0 0 0,-1 1-1 0 0,42-10-130 0 0,-11 3-14 0 0,-23 5 123 0 0,-1 2 1 0 0,1-1-1 0 0,0 1 0 0 0,-1 0 0 0 0,1 0 0 0 0,-1 0 1 0 0,1 1-1 0 0,-1 0 0 0 0,1 1 0 0 0,-1-1 0 0 0,0 1 1 0 0,0 0-1 0 0,-1 1 0 0 0,1 0 0 0 0,-1-1 1 0 0,1 2-1 0 0,-1-1 0 0 0,0 1 0 0 0,-1-1 0 0 0,1 1 1 0 0,-1 1-1 0 0,0-1 0 0 0,6 11 0 0 0,5 11 248 0 0,-2 0-1 0 0,-1 0 0 0 0,-1 2 1 0 0,8 29-1 0 0,-4-21 3245 0 0,-11-43-2537 0 0,2-8-895 0 0,20-49-161 0 0,2 2 1 0 0,3 1 0 0 0,43-64-1 0 0,-1 1 538 0 0,-67 121-1278 0 0,1 10 376 0 0,5 20 191 0 0,-8-18 296 0 0,-1-4 24 0 0,-1-1-1 0 0,1 1 1 0 0,1-1-1 0 0,-1 0 1 0 0,1 0-1 0 0,0 0 1 0 0,0 0-1 0 0,7 6 1 0 0,-8-10 7 0 0,-1 1 0 0 0,0-1 0 0 0,0 0-1 0 0,1 0 1 0 0,-1 0 0 0 0,0 0 0 0 0,1-1 0 0 0,-1 1 0 0 0,1-1 0 0 0,-1 1 0 0 0,1-1-1 0 0,-1 0 1 0 0,1 0 0 0 0,-1 0 0 0 0,1 0 0 0 0,0-1 0 0 0,-1 1 0 0 0,0-1 0 0 0,1 1-1 0 0,-1-1 1 0 0,1 0 0 0 0,-1 0 0 0 0,0 0 0 0 0,3-1 0 0 0,76-39 100 0 0,-48 23-222 0 0,0 2 0 0 0,1 1-1 0 0,52-15 1 0 0,-77 28 45 0 0,4-1 92 0 0,1 0 0 0 0,-1-1 1 0 0,1-1-1 0 0,15-8 0 0 0,-24 10-45 0 0,-1 0-1 0 0,0 1 1 0 0,0-2-1 0 0,0 1 1 0 0,-1 0-1 0 0,1-1 1 0 0,-1 0-1 0 0,0 0 1 0 0,0 0 0 0 0,0 0-1 0 0,0 0 1 0 0,-1-1-1 0 0,0 1 1 0 0,0-1-1 0 0,3-7 1 0 0,-3 4 183 0 0,1 0 0 0 0,-1-1 0 0 0,0 1 0 0 0,-1-1 0 0 0,0 0 0 0 0,-1 1 0 0 0,0-1 0 0 0,0 0 0 0 0,-2-14 1 0 0,-4 14 495 0 0,1 17-1615 0 0,-1 17-337 0 0,5-13 1274 0 0,0 0 0 0 0,0 0 0 0 0,2 1 0 0 0,0-1 0 0 0,0 0 0 0 0,1 0 0 0 0,0 0 0 0 0,6 15 0 0 0,-6-22 17 0 0,0 1 1 0 0,1-1-1 0 0,0 0 0 0 0,0 0 1 0 0,0 0-1 0 0,0 0 1 0 0,1-1-1 0 0,0 0 0 0 0,0 1 1 0 0,0-1-1 0 0,1 0 1 0 0,-1-1-1 0 0,1 1 0 0 0,0-1 1 0 0,0 0-1 0 0,0 0 0 0 0,0-1 1 0 0,1 1-1 0 0,8 1 1 0 0,0 0-561 0 0,0-1 1 0 0,1-1-1 0 0,-1-1 1 0 0,1 0 0 0 0,0-1-1 0 0,15-1 1 0 0,10-3-2221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9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106 206 3860 0 0,'0'0'6081'0'0,"-29"91"-7789"0"0,16-63 1836 0 0,4 1 28 0 0,-6-1-24 0 0,3-1-132 0 0,2-6-1168 0 0,-8-4-2153 0 0</inkml:trace>
  <inkml:trace contextRef="#ctx0" brushRef="#br0" timeOffset="1">149 1 2632 0 0,'0'0'1564'0'0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29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0 183 508 0 0,'0'0'5229'0'0,"1"9"-5039"0"0,0 17 269 0 0,-1-22 700 0 0,0-23-512 0 0,0 12-657 0 0,1-2 29 0 0,-1-1 0 0 0,2 1 0 0 0,0 0 0 0 0,0-1 0 0 0,0 1 0 0 0,1 0 0 0 0,0 0 0 0 0,9-16 1 0 0,3-1 751 0 0,26-35 0 0 0,-40 61-736 0 0,-1-1 0 0 0,1 0 1 0 0,-1 1-1 0 0,1-1 0 0 0,0 0 0 0 0,-1 1 0 0 0,1-1 0 0 0,0 1 0 0 0,-1-1 1 0 0,1 1-1 0 0,0-1 0 0 0,0 1 0 0 0,-1-1 0 0 0,1 1 0 0 0,0 0 0 0 0,0-1 0 0 0,0 1 1 0 0,0 0-1 0 0,-1 0 0 0 0,1 0 0 0 0,0-1 0 0 0,0 1 0 0 0,0 0 0 0 0,0 0 0 0 0,1 1 1 0 0,0-1-43 0 0,0 1 0 0 0,0 0 0 0 0,0-1-1 0 0,0 1 1 0 0,0 0 0 0 0,-1 0 0 0 0,1 0 0 0 0,0 1 0 0 0,0-1 0 0 0,2 3 0 0 0,2 3-65 0 0,1 0 0 0 0,-1 1 0 0 0,8 12 0 0 0,-6-7 87 0 0,-2 0-1 0 0,0 1 0 0 0,0 0 1 0 0,-1 0-1 0 0,-1 0 0 0 0,0 0 1 0 0,-1 1-1 0 0,2 22 0 0 0,-2 28-5678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0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340 1 6385 0 0,'0'0'5089'0'0,"1"14"-6501"0"0,5 57 1587 0 0,-5 95 1 0 0,-2-138-70 0 0,-2-1 0 0 0,0 1 0 0 0,-2 0 0 0 0,-2-1 0 0 0,0 0 0 0 0,-2-1 0 0 0,-11 26 0 0 0,17-46-127 0 0,0 0 0 0 0,-1 0 0 0 0,1-1 0 0 0,-1 1-1 0 0,0-1 1 0 0,-1 0 0 0 0,-6 6 0 0 0,10-10 26 0 0,0 0 0 0 0,-1 1 0 0 0,1-1 0 0 0,-1 0 0 0 0,1-1 0 0 0,-1 1 0 0 0,0 0 0 0 0,1 0 0 0 0,-1-1 0 0 0,0 1 0 0 0,1-1 0 0 0,-1 1 0 0 0,0-1 0 0 0,1 0 0 0 0,-1 0 0 0 0,0 1 0 0 0,0-1 0 0 0,0-1 0 0 0,1 1 0 0 0,-1 0 0 0 0,0 0 0 0 0,0-1 0 0 0,1 1 0 0 0,-1-1 0 0 0,0 1 0 0 0,1-1 0 0 0,-1 0 0 0 0,1 1 0 0 0,-1-1 0 0 0,0 0 0 0 0,1 0 0 0 0,-2-2 0 0 0,-3-2-82 0 0,0-1 1 0 0,1 0-1 0 0,0 0 0 0 0,0-1 1 0 0,-4-9-1 0 0,6 11 46 0 0,-1 0 0 0 0,1-1 0 0 0,-1 1 0 0 0,1 0 0 0 0,-1 1-1 0 0,-1-1 1 0 0,1 1 0 0 0,-1 0 0 0 0,0 0 0 0 0,-5-4 0 0 0,8 7-16 0 0,-1 1 0 0 0,1-1 0 0 0,-1 1 0 0 0,1-1 1 0 0,-1 1-1 0 0,1 0 0 0 0,-1 0 0 0 0,0 0 0 0 0,1 0 0 0 0,-1 0 0 0 0,1 1 0 0 0,-1-1 0 0 0,1 1 0 0 0,-1 0 1 0 0,1 0-1 0 0,0-1 0 0 0,-1 1 0 0 0,1 1 0 0 0,0-1 0 0 0,0 0 0 0 0,0 1 0 0 0,-1-1 0 0 0,2 1 1 0 0,-1-1-1 0 0,0 1 0 0 0,0 0 0 0 0,0 0 0 0 0,1 0 0 0 0,-2 3 0 0 0,-3 1-38 0 0,1 2 0 0 0,0-1-1 0 0,0 0 1 0 0,1 1-1 0 0,0 0 1 0 0,0 0 0 0 0,-3 11-1 0 0,6-15 50 0 0,-1 0 0 0 0,1 1 0 0 0,0-1-1 0 0,1 1 1 0 0,-1 0 0 0 0,1-1 0 0 0,0 1-1 0 0,0-1 1 0 0,1 1 0 0 0,-1 0 0 0 0,2 5-1 0 0,-1-8 90 0 0,0-1-1 0 0,0 1 0 0 0,0 0 1 0 0,0-1-1 0 0,0 1 0 0 0,0 0 1 0 0,0-1-1 0 0,0 1 0 0 0,1-1 1 0 0,-1 0-1 0 0,1 0 0 0 0,-1 1 1 0 0,1-1-1 0 0,-1 0 0 0 0,1 0 0 0 0,0 0 1 0 0,0-1-1 0 0,-1 1 0 0 0,1 0 1 0 0,0-1-1 0 0,0 1 0 0 0,0-1 1 0 0,0 1-1 0 0,0-1 0 0 0,-1 0 1 0 0,1 0-1 0 0,0 0 0 0 0,4 0 1 0 0,21-2 228 0 0,1 0 0 0 0,-1-2 1 0 0,0-1-1 0 0,0-1 0 0 0,-1-1 1 0 0,1-2-1 0 0,-2 0 0 0 0,35-18 1 0 0,-12 1-327 0 0,0-2 0 0 0,-2-2 0 0 0,51-44 0 0 0,-82 62 4 0 0,54-48-124 0 0,-63 54 270 0 0,0-1 0 0 0,0 1 0 0 0,-1-1 0 0 0,0 0 0 0 0,0 0 0 0 0,-1-1 0 0 0,0 1 0 0 0,4-12 0 0 0,-7 18-29 0 0,-1 0 0 0 0,1 0 0 0 0,-1 0 0 0 0,0 0 0 0 0,1 0 0 0 0,-1-1 0 0 0,0 1 0 0 0,1 0 0 0 0,-1 0 0 0 0,0 0 0 0 0,0-1 0 0 0,0 1 0 0 0,0 0 0 0 0,0 0 0 0 0,-1 0 0 0 0,1 0 0 0 0,0-1 0 0 0,0 1 0 0 0,-1 0 0 0 0,0-1 0 0 0,1 1-84 0 0,-1 1 0 0 0,0 0 0 0 0,1 0 0 0 0,-1 0 0 0 0,0 0-1 0 0,1 0 1 0 0,-1-1 0 0 0,0 1 0 0 0,1 0 0 0 0,-1 1 0 0 0,0-1 0 0 0,0 0-1 0 0,1 0 1 0 0,-1 0 0 0 0,0 0 0 0 0,1 0 0 0 0,-1 1 0 0 0,1-1 0 0 0,-1 0-1 0 0,0 1 1 0 0,1-1 0 0 0,-1 0 0 0 0,0 2 0 0 0,-7 3-213 0 0,1 0 0 0 0,-1 1-1 0 0,-9 10 1 0 0,-3 6 172 0 0,1 0 0 0 0,1 1 0 0 0,1 1 0 0 0,1 1 0 0 0,1 0 0 0 0,2 1 0 0 0,0 1 0 0 0,2 0 0 0 0,-13 43-1 0 0,24-69-31 0 0,-5 29-1191 0 0,5-29 993 0 0,-1 0 0 0 0,1 1 1 0 0,0-1-1 0 0,0 1 0 0 0,0-1 0 0 0,0 0 1 0 0,0 1-1 0 0,0-1 0 0 0,1 0 0 0 0,-1 1 1 0 0,0-1-1 0 0,1 0 0 0 0,-1 1 0 0 0,1-1 1 0 0,-1 0-1 0 0,1 0 0 0 0,0 2 0 0 0,15 1-5218 0 0</inkml:trace>
  <inkml:trace contextRef="#ctx0" brushRef="#br0" timeOffset="1">1098 222 8021 0 0,'0'0'4248'0'0,"-91"61"-4724"0"0,70-29 180 0 0,1 7 220 0 0,-1 1 0 0 0,3-1-684 0 0,-4-4-520 0 0,6-13-1604 0 0,-9-3-2893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0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7645 0 0,'0'0'3827'0'0,"11"17"-4623"0"0,19 30 964 0 0,50 61 0 0 0,-22-47-63 0 0,19 24-705 0 0,-67-73-241 0 0,-1 0 1 0 0,0 1 0 0 0,-1 0-1 0 0,0 1 1 0 0,5 16 0 0 0,-6-3-1589 0 0,-16 7-61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1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117 196 5825 0 0,'0'0'7069'0'0,"2"15"-9337"0"0,0-5 2308 0 0,0 1 55 0 0,0 0 0 0 0,-1 0 0 0 0,1 0 0 0 0,-2 0 0 0 0,0 0-1 0 0,0 0 1 0 0,-1 0 0 0 0,-1 0 0 0 0,1 0 0 0 0,-6 16 0 0 0,4-20 43 0 0,-1 0-1 0 0,1 0 1 0 0,-2 0-1 0 0,1-1 1 0 0,0 0-1 0 0,-8 8 1 0 0,11-13-91 0 0,0 0 1 0 0,0 0-1 0 0,0 0 1 0 0,0 0-1 0 0,-1 0 1 0 0,1 0-1 0 0,0 0 1 0 0,-1 0-1 0 0,1-1 1 0 0,0 1-1 0 0,-1-1 1 0 0,1 1-1 0 0,-1-1 1 0 0,1 1-1 0 0,-1-1 1 0 0,1 0-1 0 0,-1 1 1 0 0,1-1-1 0 0,-1 0 1 0 0,0 0-1 0 0,1 0 1 0 0,-1 0-1 0 0,1-1 1 0 0,-1 1-1 0 0,1 0 1 0 0,-1-1-1 0 0,1 1 1 0 0,-1-1-1 0 0,1 1 1 0 0,0-1-1 0 0,-1 0 1 0 0,1 0-1 0 0,0 1 1 0 0,-1-1-1 0 0,1 0 1 0 0,0 0-1 0 0,0 0 1 0 0,-2-3-1 0 0,0 1-95 0 0,0-1 0 0 0,0 1 0 0 0,1-1 0 0 0,0 0 0 0 0,0 0 0 0 0,0 0 0 0 0,0-1-1 0 0,0 1 1 0 0,1 0 0 0 0,0-1 0 0 0,0 1 0 0 0,0-1 0 0 0,0 1 0 0 0,1-1 0 0 0,-1 1-1 0 0,1-1 1 0 0,1 1 0 0 0,-1-1 0 0 0,1 1 0 0 0,-1-1 0 0 0,3-4 0 0 0,0-5-138 0 0,1 0 0 0 0,1 0 0 0 0,0 1 0 0 0,1-1 0 0 0,10-15 0 0 0,-7 12 98 0 0,37-55-83 0 0,-41 65 90 0 0,0 0-1 0 0,1 1 1 0 0,0 0-1 0 0,0 0 1 0 0,0 0 0 0 0,1 1-1 0 0,-1 0 1 0 0,9-4-1 0 0,-14 8 43 0 0,1 0-1 0 0,-1 1 1 0 0,1-1-1 0 0,0 0 0 0 0,-1 1 1 0 0,1 0-1 0 0,0-1 1 0 0,-1 1-1 0 0,1 0 1 0 0,0 0-1 0 0,-1 0 1 0 0,1 0-1 0 0,0 0 1 0 0,0 0-1 0 0,-1 0 1 0 0,1 1-1 0 0,0-1 1 0 0,-1 0-1 0 0,1 1 1 0 0,-1 0-1 0 0,1-1 1 0 0,2 3-1 0 0,0-1-37 0 0,-1 1 1 0 0,0-1-1 0 0,1 1 0 0 0,-1 1 0 0 0,0-1 0 0 0,-1 0 1 0 0,1 1-1 0 0,4 6 0 0 0,1 6 34 0 0,0 1 0 0 0,-1 0 0 0 0,6 22 1 0 0,-10-29 144 0 0,0 0 0 0 0,1-1 0 0 0,0 1 0 0 0,11 17 0 0 0,-14-25-74 0 0,1 1 1 0 0,0-1 0 0 0,0 0-1 0 0,0 1 1 0 0,0-1 0 0 0,1 0-1 0 0,-1 0 1 0 0,1-1-1 0 0,-1 1 1 0 0,1 0 0 0 0,-1-1-1 0 0,1 0 1 0 0,0 1 0 0 0,0-1-1 0 0,0 0 1 0 0,0-1-1 0 0,0 1 1 0 0,0 0 0 0 0,0-1-1 0 0,0 0 1 0 0,4 1 0 0 0,6-2 93 0 0,-1-1 1 0 0,0 0-1 0 0,1 0 1 0 0,-1-1 0 0 0,0-1-1 0 0,0 0 1 0 0,-1-1 0 0 0,1 0-1 0 0,12-8 1 0 0,95-66 126 0 0,-111 74-237 0 0,5-4 25 0 0,39-31 19 0 0,-48 37 32 0 0,-1 0 0 0 0,0-1 0 0 0,1 1 0 0 0,-1-1 0 0 0,0 1 1 0 0,-1-1-1 0 0,1 0 0 0 0,-1 0 0 0 0,1 0 0 0 0,2-8 0 0 0,-5 11-47 0 0,0 1 0 0 0,0 0-1 0 0,0-1 1 0 0,0 1 0 0 0,0 0 0 0 0,1-1 0 0 0,-1 1-1 0 0,0 0 1 0 0,0 0 0 0 0,0-1 0 0 0,0 1-1 0 0,0 0 1 0 0,0-1 0 0 0,0 1 0 0 0,0 0-1 0 0,0-1 1 0 0,0 1 0 0 0,-1 0 0 0 0,1-1-1 0 0,0 1 1 0 0,0 0 0 0 0,0-1 0 0 0,0 1-1 0 0,0 0 1 0 0,-1-1 0 0 0,1 1 0 0 0,0 0-1 0 0,0 0 1 0 0,0-1 0 0 0,-1 1 0 0 0,1 0-1 0 0,0 0 1 0 0,0 0 0 0 0,-1-1 0 0 0,-12 3 28 0 0,-12 11-965 0 0,15-4 740 0 0,1-1-1 0 0,0 1 1 0 0,0 1 0 0 0,-9 13-1 0 0,16-20 114 0 0,0 0 0 0 0,0 0-1 0 0,0 0 1 0 0,0 0 0 0 0,0 1 0 0 0,1-1-1 0 0,0 0 1 0 0,-1 1 0 0 0,1 0 0 0 0,0-1 0 0 0,1 1-1 0 0,-1-1 1 0 0,1 1 0 0 0,-1 0 0 0 0,1 0-1 0 0,0-1 1 0 0,0 1 0 0 0,1 0 0 0 0,0 4-1 0 0,0-7 51 0 0,-1 0 0 0 0,1-1-1 0 0,-1 1 1 0 0,1 0 0 0 0,-1-1 0 0 0,1 1-1 0 0,0-1 1 0 0,-1 1 0 0 0,1-1-1 0 0,-1 1 1 0 0,1-1 0 0 0,0 0-1 0 0,-1 1 1 0 0,1-1 0 0 0,0 0-1 0 0,0 0 1 0 0,-1 1 0 0 0,1-1-1 0 0,0 0 1 0 0,0 0 0 0 0,0 0-1 0 0,-1 0 1 0 0,1 0 0 0 0,0 0-1 0 0,0 0 1 0 0,-1 0 0 0 0,1 0-1 0 0,0 0 1 0 0,0 0 0 0 0,0-1-1 0 0,1 0 1 0 0,24-9 572 0 0,55-41-123 0 0,123-100 0 0 0,-203 151-470 0 0,-1 0-1 0 0,0 0 0 0 0,0 0 0 0 0,1 0 1 0 0,-1 0-1 0 0,0 0 0 0 0,0 0 0 0 0,0 0 1 0 0,1 0-1 0 0,-1 0 0 0 0,0 0 0 0 0,0 0 1 0 0,0 0-1 0 0,0 0 0 0 0,1 0 0 0 0,-1 1 1 0 0,0-1-1 0 0,0 0 0 0 0,0 0 0 0 0,0 0 0 0 0,1 0 1 0 0,-1 0-1 0 0,0 1 0 0 0,0-1 0 0 0,0 0 1 0 0,0 0-1 0 0,0 0 0 0 0,0 0 0 0 0,0 1 1 0 0,1-1-1 0 0,-1 0 0 0 0,0 0 0 0 0,0 0 1 0 0,0 1-1 0 0,0-1 0 0 0,0 0 0 0 0,0 0 1 0 0,0 0-1 0 0,0 1 0 0 0,0-1 0 0 0,0 0 1 0 0,0 0-1 0 0,0 0 0 0 0,0 1 0 0 0,0-1 1 0 0,-1 0-1 0 0,4 24-337 0 0,-2 35 289 0 0,-2-49 113 0 0,0 86-530 0 0,-4-32-5172 0 0,3-51 751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523 0 3312 0 0,'0'0'5431'0'0,"-3"9"-6399"0"0,-29 70 1217 0 0,-142 331 3009 0 0,53-179-2837 0 0,-34 73-382 0 0,149-292-722 0 0,0 1 1 0 0,1 0 0 0 0,0 0-1 0 0,1 0 1 0 0,1 0 0 0 0,0 1 0 0 0,-2 23-1 0 0,8-24-2316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1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90 159 4028 0 0,'0'0'8748'0'0,"9"16"-11100"0"0,25 54 2516 0 0,-30-60-123 0 0,0 0 0 0 0,-1 1 0 0 0,0-1 0 0 0,-1 1 0 0 0,0-1 0 0 0,-1 1-1 0 0,0 0 1 0 0,-1 0 0 0 0,0-1 0 0 0,0 1 0 0 0,-1 0 0 0 0,-1 0 0 0 0,0-1 0 0 0,0 1-1 0 0,-1-1 1 0 0,0 0 0 0 0,-1 1 0 0 0,0-1 0 0 0,-1-1 0 0 0,0 1 0 0 0,0-1 0 0 0,-10 12-1 0 0,13-18 4 0 0,0-1-1 0 0,-1 1 1 0 0,0-1-1 0 0,1 1 1 0 0,-1-1-1 0 0,0 0 1 0 0,0 0-1 0 0,0 0 1 0 0,-1-1-1 0 0,1 1 1 0 0,0-1-1 0 0,-1 1 1 0 0,1-1-1 0 0,-1 0 1 0 0,1-1-1 0 0,-1 1 0 0 0,-3 0 1 0 0,5-1-41 0 0,0 0-1 0 0,1 0 1 0 0,-1 0-1 0 0,0 0 1 0 0,0-1 0 0 0,1 1-1 0 0,-1-1 1 0 0,0 1-1 0 0,1-1 1 0 0,-1 1 0 0 0,1-1-1 0 0,-1 0 1 0 0,1 0-1 0 0,-1 0 1 0 0,1 0 0 0 0,-1 0-1 0 0,1 0 1 0 0,0 0-1 0 0,-1 0 1 0 0,1 0 0 0 0,0-1-1 0 0,0 1 1 0 0,0-1-1 0 0,0 1 1 0 0,0 0 0 0 0,0-1-1 0 0,1 0 1 0 0,-1 1-1 0 0,0-1 1 0 0,1 1 0 0 0,-1-1-1 0 0,1 0 1 0 0,0 1-1 0 0,0-1 1 0 0,-1 0 0 0 0,1-2-1 0 0,0-7-106 0 0,1 1 1 0 0,0 0-1 0 0,0 0 0 0 0,1 0 1 0 0,0 0-1 0 0,1 0 0 0 0,0 0 1 0 0,0 0-1 0 0,1 1 0 0 0,1 0 1 0 0,-1 0-1 0 0,12-16 0 0 0,1 0-190 0 0,2 1 0 0 0,43-44-1 0 0,-59 64 233 0 0,1 0 0 0 0,1 1 0 0 0,-1-1 0 0 0,0 1 0 0 0,1 0-1 0 0,-1 1 1 0 0,1-1 0 0 0,0 1 0 0 0,0 0 0 0 0,0 0 0 0 0,0 0 0 0 0,0 1-1 0 0,1-1 1 0 0,-1 1 0 0 0,0 1 0 0 0,1-1 0 0 0,-1 1 0 0 0,0 0 0 0 0,1 0-1 0 0,-1 0 1 0 0,11 3 0 0 0,-10-1 44 0 0,0 0-1 0 0,-1 0 1 0 0,1 0-1 0 0,0 1 0 0 0,-1 0 1 0 0,0 0-1 0 0,0 1 1 0 0,0-1-1 0 0,0 1 1 0 0,0 0-1 0 0,-1 0 1 0 0,0 1-1 0 0,1-1 1 0 0,-2 1-1 0 0,1 0 0 0 0,-1 0 1 0 0,1 1-1 0 0,4 10 1 0 0,-6-11 123 0 0,0 1-1 0 0,0 0 1 0 0,0 0 0 0 0,-1-1 0 0 0,0 1-1 0 0,0 0 1 0 0,0 0 0 0 0,-1 12 0 0 0,0-18-57 0 0,-1 1 0 0 0,1-1 1 0 0,-1 0-1 0 0,1 0 1 0 0,-1 0-1 0 0,0 1 1 0 0,1-1-1 0 0,-1 0 1 0 0,1 0-1 0 0,-1 0 0 0 0,0 0 1 0 0,1 0-1 0 0,-1 0 1 0 0,0 0-1 0 0,1 0 1 0 0,-1 0-1 0 0,1-1 1 0 0,-1 1-1 0 0,0 0 1 0 0,1 0-1 0 0,-1 0 0 0 0,1-1 1 0 0,-1 1-1 0 0,1 0 1 0 0,-1-1-1 0 0,1 1 1 0 0,-1 0-1 0 0,1-1 1 0 0,-1 1-1 0 0,1-1 0 0 0,-1 1 1 0 0,1-1-1 0 0,0 1 1 0 0,-1-1-1 0 0,1 1 1 0 0,0-1-1 0 0,-1 1 1 0 0,1-2-1 0 0,-1 0-69 0 0,1-1-1 0 0,0 1 1 0 0,0-1 0 0 0,0 0-1 0 0,0 1 1 0 0,1-1-1 0 0,-1 1 1 0 0,1-1 0 0 0,0 0-1 0 0,-1 1 1 0 0,1-1 0 0 0,0 1-1 0 0,0 0 1 0 0,1-1-1 0 0,-1 1 1 0 0,0 0 0 0 0,1 0-1 0 0,-1 0 1 0 0,4-3 0 0 0,3-4-231 0 0,2-1 0 0 0,17-12 0 0 0,-12 10 17 0 0,20-18-466 0 0,22-20-295 0 0,109-72-1 0 0,-130 105 2443 0 0,-35 16-1390 0 0,0 1 1 0 0,0 0 0 0 0,0-1-1 0 0,0 1 1 0 0,0 0-1 0 0,0 0 1 0 0,0 0-1 0 0,0 0 1 0 0,0 0 0 0 0,0 0-1 0 0,0 0 1 0 0,0 0-1 0 0,0 0 1 0 0,0 1-1 0 0,0-1 1 0 0,0 0 0 0 0,0 1-1 0 0,0-1 1 0 0,0 0-1 0 0,0 1 1 0 0,0-1-1 0 0,0 1 1 0 0,0 0 0 0 0,-1-1-1 0 0,1 1 1 0 0,0 0-1 0 0,0-1 1 0 0,-1 1 0 0 0,1 0-1 0 0,0 0 1 0 0,-1 0-1 0 0,1-1 1 0 0,-1 1-1 0 0,1 2 1 0 0,5 13 132 0 0,-1 1 0 0 0,-1-1-1 0 0,-1 1 1 0 0,0 0 0 0 0,-1 0 0 0 0,-1 0 0 0 0,-1 0-1 0 0,0 0 1 0 0,-1 0 0 0 0,-4 19 0 0 0,0-10-775 0 0,-1 1 0 0 0,-1-1 0 0 0,-1-1 0 0 0,-1 1 1 0 0,-20 37-1 0 0,17-39-2362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2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11281 0 0,'0'0'5521'0'0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01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568 1594 732 0 0,'0'0'5145'0'0,"-1"15"-4379"0"0,-3 48 26 0 0,5-56-618 0 0,0 1-1 0 0,0 0 0 0 0,0-1 0 0 0,1 1 0 0 0,0-1 0 0 0,0 0 1 0 0,1 1-1 0 0,0-1 0 0 0,1 0 0 0 0,-1-1 0 0 0,1 1 0 0 0,1-1 1 0 0,-1 1-1 0 0,1-1 0 0 0,0-1 0 0 0,9 10 0 0 0,-8-9-118 0 0,22 22 71 0 0,1 0 1 0 0,1-2-1 0 0,1-1 0 0 0,63 37 0 0 0,-44-35 1 0 0,1-1 0 0 0,96 33 0 0 0,-100-45 117 0 0,1-1 0 0 0,0-4 0 0 0,66 6-1 0 0,-33-9 238 0 0,101-8-1 0 0,-153-1-341 0 0,-1-1-1 0 0,1-2 1 0 0,-1 0-1 0 0,0-2 1 0 0,-1-1 0 0 0,0-2-1 0 0,35-18 1 0 0,174-113 565 0 0,-202 119-748 0 0,7-4 90 0 0,0-2 0 0 0,-2-3 0 0 0,-2 0-1 0 0,-1-3 1 0 0,33-39 0 0 0,-49 49 10 0 0,-2-1 0 0 0,0-1 0 0 0,-2 0 0 0 0,-1-1 0 0 0,-1-1 0 0 0,-1 0 0 0 0,-2 0 0 0 0,15-62 0 0 0,-11 21-66 0 0,-2 1 0 0 0,-4-2 0 0 0,0-118 0 0 0,-11 166-25 0 0,-2 0-1 0 0,0 0 1 0 0,-1 1-1 0 0,-1 0 1 0 0,-1 0 0 0 0,-15-32-1 0 0,-71-118-116 0 0,57 113 91 0 0,-3 1 0 0 0,-48-56 0 0 0,63 88 10 0 0,0 1 0 0 0,-2 0 0 0 0,-1 2-1 0 0,0 1 1 0 0,-2 2 0 0 0,-32-18 0 0 0,1 7-39 0 0,-1 2-1 0 0,-1 4 1 0 0,-1 2 0 0 0,-2 3 0 0 0,0 3 0 0 0,0 2-1 0 0,-102-8 1 0 0,101 19-28 0 0,1 2 0 0 0,-1 4-1 0 0,0 2 1 0 0,-98 20 0 0 0,115-12 34 0 0,0 1-1 0 0,1 3 1 0 0,1 1 0 0 0,1 3 0 0 0,0 1 0 0 0,-63 42 0 0 0,44-18 19 0 0,2 2 0 0 0,2 2 0 0 0,-81 88 0 0 0,98-89 176 0 0,2 3 0 0 0,3 1-1 0 0,1 2 1 0 0,-47 93 0 0 0,74-124-66 0 0,0 1 0 0 0,2 0 0 0 0,1 0 0 0 0,1 1 0 0 0,1 0 0 0 0,1 0 0 0 0,1 1 0 0 0,1 0 0 0 0,2-1 0 0 0,1 33 0 0 0,2-35 24 0 0,2-1-1 0 0,0 0 1 0 0,1 0 0 0 0,1 0-1 0 0,1-1 1 0 0,1 1-1 0 0,0-1 1 0 0,2-1 0 0 0,1 0-1 0 0,0-1 1 0 0,28 36-1 0 0,13 5-437 0 0,4-3-1 0 0,1-2 0 0 0,3-2 0 0 0,67 44 1 0 0,-70-61-2652 0 0,18-7-2689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03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62 28 0 0,'0'0'5357'0'0,"4"-1"-4810"0"0,4-1-14 0 0,0 0-1 0 0,0-1 1 0 0,0-1 0 0 0,0 1-1 0 0,-1-1 1 0 0,0 0-1 0 0,1-1 1 0 0,-1 0 0 0 0,-1 0-1 0 0,1-1 1 0 0,10-11 0 0 0,-17 17-600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10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10765 9078 236 0 0,'0'0'6901'0'0,"17"6"-1800"0"0,-10-6-4894 0 0,0-1 0 0 0,0-1 1 0 0,0 1-1 0 0,0-1 0 0 0,0 0 0 0 0,0-1 0 0 0,0 0 0 0 0,-1 0 0 0 0,10-6 0 0 0,53-38 807 0 0,-25 11-615 0 0,-2-1 0 0 0,44-51 0 0 0,63-94 367 0 0,-123 149-704 0 0,-2-1 0 0 0,-2-2 0 0 0,-1 0 0 0 0,-2-1 0 0 0,-1 0 0 0 0,-2-2 0 0 0,17-63 0 0 0,0-59 60 0 0,15-190 0 0 0,-27 119-314 0 0,-13-328 0 0 0,-14 448 121 0 0,-41-213-1 0 0,30 251-31 0 0,-3 1 1 0 0,-4 1-1 0 0,-58-124 1 0 0,-31-26-314 0 0,-279-400-1 0 0,-316-206 11 0 0,491 592 334 0 0,-62-64 220 0 0,-19 21-246 0 0,-161-60-31 0 0,250 193 129 0 0,-324-200 42 0 0,-22 39-144 0 0,-314-123 140 0 0,-30 68-164 0 0,146 145 31 0 0,419 128 178 0 0,91 25-135 0 0,-3 11-1 0 0,-447-38 0 0 0,605 85 8 0 0,-490-7-29 0 0,409 31-83 0 0,-207 49 0 0 0,-45 7 376 0 0,278-55-215 0 0,-134 12 159 0 0,231-29-52 0 0,-1-2 0 0 0,1-2 0 0 0,-91-15 0 0 0,-241-72 148 0 0,284 61-123 0 0,-175-76 0 0 0,237 88-35 0 0,0-1 0 0 0,1-2 1 0 0,1-1-1 0 0,1-1 1 0 0,-50-47-1 0 0,66 54-67 0 0,-1 0 0 0 0,2-1 0 0 0,0-1 0 0 0,1 0 0 0 0,0 0 0 0 0,1-1 0 0 0,1-1 0 0 0,1 0 0 0 0,1 0 0 0 0,0 0 0 0 0,1-1 1 0 0,-5-26-1 0 0,7 18 72 0 0,1 11-83 0 0,0 1 1 0 0,1-1-1 0 0,1 1 1 0 0,0-1-1 0 0,3-29 0 0 0,0 38-75 0 0,0-1-1 0 0,1 1 1 0 0,0 0 0 0 0,0 0-1 0 0,1 0 1 0 0,-1 0-1 0 0,2 1 1 0 0,-1-1-1 0 0,1 1 1 0 0,9-11 0 0 0,9-5-116 0 0,33-26 1 0 0,-26 24 112 0 0,9-12 166 0 0,-2-1 0 0 0,-2-1-1 0 0,40-57 1 0 0,-38 49-381 0 0,-26 34 296 0 0,-1 1-1 0 0,-1-2 1 0 0,0 1-1 0 0,0-1 1 0 0,-1-1-1 0 0,10-25 1 0 0,-17 37-56 0 0,0-1 0 0 0,0 1 0 0 0,-1 0 0 0 0,1-1 1 0 0,-1 1-1 0 0,0-1 0 0 0,0 1 0 0 0,0-1 0 0 0,0 1 1 0 0,0 0-1 0 0,0-1 0 0 0,-1 1 0 0 0,1-1 1 0 0,-1 1-1 0 0,1 0 0 0 0,-1-1 0 0 0,0 1 0 0 0,0 0 1 0 0,0 0-1 0 0,0-1 0 0 0,-1 1 0 0 0,1 0 0 0 0,0 0 1 0 0,-1 1-1 0 0,0-1 0 0 0,1 0 0 0 0,-1 0 1 0 0,0 1-1 0 0,0-1 0 0 0,0 1 0 0 0,0-1 0 0 0,0 1 1 0 0,-3-1-1 0 0,0 0-109 0 0,0 1-1 0 0,1 0 1 0 0,-1 1 0 0 0,0-1 0 0 0,0 1 0 0 0,0 0 0 0 0,1 0 0 0 0,-1 0-1 0 0,-5 2 1 0 0,-8-1-41 0 0,11-1 132 0 0,0 1-1 0 0,1 0 1 0 0,-1 1-1 0 0,0-1 0 0 0,0 1 1 0 0,1 0-1 0 0,0 1 1 0 0,-13 6-1 0 0,-49 35-106 0 0,31-19 121 0 0,-53 38-160 0 0,61-41 265 0 0,-2 0 1 0 0,-38 19-1 0 0,47-34 104 0 0,18-6-197 0 0,1 0 1 0 0,-1 0-1 0 0,1 0 0 0 0,0 0 0 0 0,-1 0 0 0 0,1 1 1 0 0,0-1-1 0 0,-3 3 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11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56 2712 0 0,'0'0'2835'0'0,"1"-7"-2757"0"0,1-1-47 0 0,2-20 332 0 0,-9 19 1067 0 0,2 6-739 0 0,4 8 724 0 0,9 21-1116 0 0,1-1 1 0 0,1 0-1 0 0,1 0 0 0 0,1-1 0 0 0,23 29 1 0 0,97 102 505 0 0,-75-90-468 0 0,-41-45-244 0 0,-1 0 0 0 0,-2 2 0 0 0,27 46 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6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51 3268 0 0,'0'0'11837'0'0,"-1"-10"-11697"0"0,-5-28-149 0 0,4 35-107 0 0,-2 10-90 0 0,0 12-79 0 0,-9 248 494 0 0,8-82-51 0 0,-14 132 331 0 0,17-294-264 0 0,1-33-615 0 0,2-39-2069 0 0,1 26 243 0 0,1-1 0 0 0,12-40 0 0 0,0 10-865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6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5653 0 0,'0'0'5983'0'0,"4"6"-6407"0"0,24 49 1197 0 0,39 110 1 0 0,-18-38-584 0 0,-5-24-54 0 0,18 43-77 0 0,-19-50-3026 0 0,-42-93 2512 0 0,1 0 1 0 0,-1 0-1 0 0,1 0 1 0 0,-1 0 0 0 0,0 0-1 0 0,-1 1 1 0 0,1-1-1 0 0,0 0 1 0 0,-1 0-1 0 0,0 1 1 0 0,0 3-1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6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2644 0 0,'0'0'9486'0'0,"11"-6"-9823"0"0,4-1 285 0 0,-1 1-1 0 0,1 1 1 0 0,0 0-1 0 0,1 1 1 0 0,27-4-1 0 0,60 1-96 0 0,-4 1-1874 0 0,-30-3-2295 0 0,-28 2 126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7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9 1840 0 0,'0'0'10817'0'0,"0"-8"-10548"0"0,0 72-182 0 0,-14 119 1 0 0,11-165-39 0 0,-53 360 533 0 0,60-402 380 0 0,-1 15-2556 0 0,-1 0 0 0 0,1 0 0 0 0,1 0 1 0 0,5-11-1 0 0,10-11-4143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0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464 118 3636 0 0,'0'0'3194'0'0,"15"-14"-2419"0"0,45-45-141 0 0,-57 57-482 0 0,0-1-1 0 0,0 0 1 0 0,-1 0 0 0 0,0 0 0 0 0,1 0 0 0 0,-1-1-1 0 0,2-3 1 0 0,-4 7-88 0 0,0-1-1 0 0,0 1 0 0 0,0-1 1 0 0,1 1-1 0 0,-1 0 0 0 0,0-1 1 0 0,0 1-1 0 0,0-1 1 0 0,0 1-1 0 0,0-1 0 0 0,0 1 1 0 0,0 0-1 0 0,0-1 1 0 0,0 1-1 0 0,0-1 0 0 0,0 1 1 0 0,0-1-1 0 0,0 1 0 0 0,-1-1 1 0 0,1 1-1 0 0,0 0 1 0 0,0-1-1 0 0,0 1 0 0 0,-1-1 1 0 0,1 1-1 0 0,0 0 0 0 0,0-1 1 0 0,-1 1-1 0 0,1 0 1 0 0,0-1-1 0 0,-1 1 0 0 0,-1-1-5 0 0,0 1-1 0 0,1-1 0 0 0,-1 1 0 0 0,0-1 1 0 0,0 1-1 0 0,0 0 0 0 0,0 0 0 0 0,0 0 0 0 0,1 0 1 0 0,-1 0-1 0 0,0 1 0 0 0,0-1 0 0 0,0 0 1 0 0,0 1-1 0 0,-2 1 0 0 0,-11 4-281 0 0,0 2 0 0 0,1 0 0 0 0,0 1 0 0 0,0 0 0 0 0,-22 20 0 0 0,11-5 21 0 0,-38 45-1 0 0,61-67 192 0 0,-29 41-82 0 0,30-41 73 0 0,0-1 0 0 0,0 1 0 0 0,-1 0 0 0 0,1 0 0 0 0,1 0 0 0 0,-1 0 0 0 0,0 0 0 0 0,0 0 0 0 0,1 0 0 0 0,-1 0 0 0 0,1 1 0 0 0,0-1 0 0 0,-1 0 0 0 0,1 0 0 0 0,0 0 0 0 0,0 0 0 0 0,1 1 0 0 0,-1-1 0 0 0,0 0 0 0 0,1 0 0 0 0,0 2 0 0 0,1-2-9 0 0,0-1-1 0 0,0 0 1 0 0,0 0-1 0 0,1 0 1 0 0,-1-1 0 0 0,0 1-1 0 0,1 0 1 0 0,-1-1-1 0 0,0 1 1 0 0,1-1-1 0 0,-1 0 1 0 0,0 0-1 0 0,1 0 1 0 0,-1 0 0 0 0,1 0-1 0 0,3-2 1 0 0,2 2 9 0 0,27-4 79 0 0,-26 3-165 0 0,1-1 1 0 0,-1 2-1 0 0,0-1 1 0 0,1 1-1 0 0,11 2 1 0 0,-18-2 80 0 0,0 1 1 0 0,-1 0-1 0 0,1 0 1 0 0,-1 0-1 0 0,1 0 1 0 0,-1 0-1 0 0,1 0 1 0 0,-1 1 0 0 0,0-1-1 0 0,0 1 1 0 0,0-1-1 0 0,0 1 1 0 0,0 0-1 0 0,0 0 1 0 0,0 0-1 0 0,0 0 1 0 0,-1 0-1 0 0,1 1 1 0 0,-1-1-1 0 0,1 0 1 0 0,-1 1-1 0 0,0-1 1 0 0,1 3-1 0 0,1 6 54 0 0,0 0 0 0 0,-1 0-1 0 0,0 0 1 0 0,-1 0-1 0 0,0 0 1 0 0,-1 0-1 0 0,0 1 1 0 0,-1-1 0 0 0,0 0-1 0 0,-1 0 1 0 0,0 0-1 0 0,0 0 1 0 0,-6 14-1 0 0,-4 7 69 0 0,-2 0 0 0 0,-1-1-1 0 0,-19 30 1 0 0,18-34 74 0 0,0-2 0 0 0,-2 0 0 0 0,-1-2 0 0 0,-1 0 0 0 0,-2-1 0 0 0,1 0 0 0 0,-2-2 0 0 0,-1-1-1 0 0,-1-1 1 0 0,0-1 0 0 0,-1-1 0 0 0,-1-1 0 0 0,-41 16 0 0 0,48-22-130 0 0,15-6-48 0 0,1-1-1 0 0,0 0 0 0 0,-1 0 0 0 0,1-1 0 0 0,-1 1 1 0 0,1-1-1 0 0,-8 1 0 0 0,15-7-990 0 0,60-56-5292 0 0,-18 18 3100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8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219 133 3180 0 0,'0'0'5376'0'0,"11"-12"-5605"0"0,36-34 101 0 0,-40 40 120 0 0,0 1 0 0 0,1 0 0 0 0,0 1 0 0 0,0 0 1 0 0,0 0-1 0 0,0 1 0 0 0,0 0 0 0 0,1 0 0 0 0,9-1 0 0 0,9-4-11 0 0,-12 2 220 0 0,0 1-1 0 0,1 1 1 0 0,0 0-1 0 0,-1 1 1 0 0,22-1-1 0 0,-36 5-170 0 0,0-1 0 0 0,0 1 0 0 0,-1 0 0 0 0,1 0 0 0 0,0 0 0 0 0,-1-1 0 0 0,1 1 0 0 0,0 0 0 0 0,-1 0 0 0 0,1 0 0 0 0,-1 0 0 0 0,1 0 0 0 0,-1 0 0 0 0,0 0 0 0 0,1 0 0 0 0,-1 0 0 0 0,0 0 0 0 0,0 0 0 0 0,1 0 0 0 0,-1 0 0 0 0,0 0 0 0 0,0 0 0 0 0,0 0 0 0 0,-1 0 0 0 0,1 1 0 0 0,0-1 0 0 0,-1 1 0 0 0,-3 36 697 0 0,-1-22-566 0 0,-1 1-1 0 0,-1-1 1 0 0,-1 0-1 0 0,0-1 1 0 0,-1 0-1 0 0,0-1 1 0 0,-2 1-1 0 0,1-2 1 0 0,-20 19-1 0 0,-2 0 58 0 0,-2-1 0 0 0,-54 36-1 0 0,43-38-23 0 0,31-21-188 0 0,1 0-1 0 0,-1 1 1 0 0,-17 17-1 0 0,30-22-768 0 0,8-4 569 0 0,9-2 209 0 0,38-12 95 0 0,15-4-163 0 0,-63 17-33 0 0,1 0-1 0 0,-1 1 1 0 0,0-1-1 0 0,1 1 0 0 0,-1 0 1 0 0,0 1-1 0 0,1 0 1 0 0,8 2-1 0 0,-13-2 70 0 0,1 0-1 0 0,-1 0 1 0 0,0 1 0 0 0,0-1-1 0 0,0 1 1 0 0,0 0-1 0 0,0-1 1 0 0,0 1 0 0 0,0 0-1 0 0,-1 0 1 0 0,1 0-1 0 0,-1 0 1 0 0,1 1 0 0 0,-1-1-1 0 0,0 0 1 0 0,0 1 0 0 0,0-1-1 0 0,0 1 1 0 0,0-1-1 0 0,-1 1 1 0 0,1-1 0 0 0,-1 1-1 0 0,1-1 1 0 0,-1 4 0 0 0,1 8 247 0 0,0-1 1 0 0,-1 0 0 0 0,-2 18 0 0 0,0-20-104 0 0,0 0 0 0 0,-1 1 0 0 0,0-1 0 0 0,-1 0 0 0 0,-1-1 0 0 0,1 1 0 0 0,-2-1-1 0 0,1 1 1 0 0,-1-2 0 0 0,-1 1 0 0 0,0-1 0 0 0,0 0 0 0 0,-1 0 0 0 0,0-1 0 0 0,-12 10 0 0 0,-2 0 95 0 0,-1-1 1 0 0,-1-1-1 0 0,-1 0 0 0 0,-51 22 0 0 0,64-33-319 0 0,1 0 0 0 0,-1-1 0 0 0,0 0-1 0 0,1-1 1 0 0,-2 0 0 0 0,1-1 0 0 0,-13 1 0 0 0,25-3 37 0 0,-1 0 1 0 0,1 0 0 0 0,0 0 0 0 0,-1 0-1 0 0,1 0 1 0 0,-1-1 0 0 0,1 1-1 0 0,0 0 1 0 0,-1 0 0 0 0,1 0-1 0 0,0 0 1 0 0,-1 0 0 0 0,1-1 0 0 0,0 1-1 0 0,-1 0 1 0 0,1 0 0 0 0,0-1-1 0 0,0 1 1 0 0,-1 0 0 0 0,1 0 0 0 0,0-1-1 0 0,0 1 1 0 0,-1 0 0 0 0,1-1-1 0 0,0 1 1 0 0,0 0 0 0 0,0-1 0 0 0,0 1-1 0 0,0 0 1 0 0,-1-1 0 0 0,1 1-1 0 0,0 0 1 0 0,0-1 0 0 0,0 1 0 0 0,0-1-1 0 0,0 1 1 0 0,0 0 0 0 0,0-1-1 0 0,0 1 1 0 0,0 0 0 0 0,0-1 0 0 0,1 0-1 0 0,-1-1-309 0 0,1 0-1 0 0,-1 0 0 0 0,1 0 0 0 0,0 0 1 0 0,-1 0-1 0 0,1 0 0 0 0,0 1 1 0 0,0-1-1 0 0,3-3 0 0 0,26-29-5502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8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144 161 5565 0 0,'0'0'6157'0'0,"-5"10"-7331"0"0,-17 32 1100 0 0,15-20-89 0 0,7-22 170 0 0,0 0 0 0 0,0 1 1 0 0,0-1-1 0 0,1 0 0 0 0,-1 0 1 0 0,0 1-1 0 0,0-1 0 0 0,0 0 1 0 0,0 0-1 0 0,1 0 0 0 0,-1 1 1 0 0,0-1-1 0 0,0 0 0 0 0,0 0 1 0 0,1 0-1 0 0,-1 0 0 0 0,0 0 1 0 0,0 1-1 0 0,0-1 0 0 0,1 0 1 0 0,-1 0-1 0 0,0 0 0 0 0,0 0 1 0 0,1 0-1 0 0,-1 0 0 0 0,0 0 1 0 0,0 0-1 0 0,1 0 0 0 0,-1 0 1 0 0,0 0-1 0 0,1 0 0 0 0,-1 0 1 0 0,0 0-1 0 0,0 0 0 0 0,1 0 1 0 0,-1 0-1 0 0,0 0 0 0 0,1-1 1 0 0,24-13 909 0 0,-4-8-704 0 0,0-1 0 0 0,20-28 0 0 0,-35 43-79 0 0,-1 0 0 0 0,0 0-1 0 0,-1 0 1 0 0,1 0 0 0 0,-2-1-1 0 0,1 0 1 0 0,-1 1 0 0 0,0-1-1 0 0,-1 0 1 0 0,0-1 0 0 0,1-13-1 0 0,-3 22-112 0 0,0 1 0 0 0,0-1 0 0 0,0 1-1 0 0,0 0 1 0 0,0-1 0 0 0,0 1 0 0 0,0 0 0 0 0,0-1-1 0 0,0 1 1 0 0,0-1 0 0 0,-1 1 0 0 0,1 0 0 0 0,0-1 0 0 0,0 1-1 0 0,0 0 1 0 0,-1-1 0 0 0,1 1 0 0 0,0 0 0 0 0,0-1-1 0 0,0 1 1 0 0,-1 0 0 0 0,1-1 0 0 0,0 1 0 0 0,-1 0-1 0 0,1 0 1 0 0,0 0 0 0 0,-1-1 0 0 0,1 1 0 0 0,0 0-1 0 0,-1 0 1 0 0,1 0 0 0 0,0 0 0 0 0,-1-1 0 0 0,1 1-1 0 0,-1 0 1 0 0,-18 4-125 0 0,-16 16-401 0 0,15-5 479 0 0,1 0-1 0 0,0 2 1 0 0,2 0 0 0 0,0 1-1 0 0,0 1 1 0 0,2 1 0 0 0,-24 39-1 0 0,32-48 8 0 0,1 1 1 0 0,0 0-1 0 0,1 0 0 0 0,0 1 0 0 0,1-1 1 0 0,0 1-1 0 0,1 0 0 0 0,0 0 0 0 0,1 0 1 0 0,1 0-1 0 0,0 0 0 0 0,1 1 0 0 0,0-1 0 0 0,1 0 1 0 0,1 0-1 0 0,4 20 0 0 0,-3-24 44 0 0,0-1 1 0 0,1 0-1 0 0,0 0 0 0 0,1 0 0 0 0,-1 0 1 0 0,1-1-1 0 0,1 1 0 0 0,-1-1 0 0 0,1-1 0 0 0,1 1 1 0 0,-1-1-1 0 0,1 0 0 0 0,0 0 0 0 0,1-1 1 0 0,-1 0-1 0 0,1-1 0 0 0,0 1 0 0 0,0-1 1 0 0,0-1-1 0 0,16 5 0 0 0,2-1-418 0 0,0-1-1 0 0,0-1 1 0 0,1-1 0 0 0,-1-2-1 0 0,45-1 1 0 0,-29-5-2153 0 0,-1-11-1881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9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0 230 1056 0 0,'0'0'4176'0'0,"2"-21"-8"0"0,10 1-3515 0 0,-10 16-672 0 0,0 0 0 0 0,0 0 0 0 0,1 0 0 0 0,-1 0-1 0 0,1 0 1 0 0,0 1 0 0 0,0-1 0 0 0,1 1 0 0 0,3-4 0 0 0,2 1-7 0 0,70-57-137 0 0,-70 54 399 0 0,0 1 1 0 0,-1-2-1 0 0,0 1 1 0 0,0-1-1 0 0,-1 0 1 0 0,7-13-1 0 0,-8 28-280 0 0,0-1 0 0 0,0 1-1 0 0,0 0 1 0 0,6 8-1 0 0,11 14-115 0 0,-1 1 0 0 0,28 47 0 0 0,-18-26-2638 0 0,-10-19-754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39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0 307 380 0 0,'0'0'6954'0'0,"17"-9"-6825"0"0,225-101 479 0 0,-171 83 19 0 0,-7 2 781 0 0,74-39 1 0 0,-136 63-1361 0 0,0 0 0 0 0,0-1 0 0 0,0 1 0 0 0,0 0 0 0 0,0-1 0 0 0,0 1 0 0 0,0-1-1 0 0,-1 0 1 0 0,1 1 0 0 0,-1-1 0 0 0,1 0 0 0 0,-1 0 0 0 0,1 0 0 0 0,-1 0 0 0 0,0-1 0 0 0,0 1 0 0 0,0-2 0 0 0,5-16-2249 0 0,-5 14 1119 0 0,3-6-1960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40.9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1010 664 0 0,'0'0'9846'0'0,"-2"-3"-9386"0"0,-3-9-100 0 0,4 9 273 0 0,20-15 215 0 0,237-255-802 0 0,-82 51 14 0 0,-80 94-21 0 0,-80 114-56 0 0,0 1 1 0 0,0 0-1 0 0,1 0 1 0 0,1 2-1 0 0,0 0 1 0 0,27-14-1 0 0,-17 10 235 0 0,37-28-1 0 0,-21 7 206 0 0,-2-2 1 0 0,62-74-1 0 0,-98 105-955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41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5228 0 0,'0'0'3543'0'0,"4"-3"-3442"0"0,4-1-37 0 0,-1 0-1 0 0,0 0 1 0 0,1 1-1 0 0,0 0 1 0 0,-1 0-1 0 0,1 1 1 0 0,0 0-1 0 0,1 1 1 0 0,10-1 0 0 0,65-2 257 0 0,-80 4-224 0 0,-1 1 0 0 0,1-1 0 0 0,0 0 0 0 0,0 1 1 0 0,0 0-1 0 0,0 0 0 0 0,-1 0 0 0 0,1 0 0 0 0,0 1 0 0 0,-1-1 0 0 0,1 1 1 0 0,-1 0-1 0 0,1 0 0 0 0,-1 0 0 0 0,0 1 0 0 0,5 4 0 0 0,-3-2-49 0 0,-1 1 0 0 0,0-1 0 0 0,0 1 1 0 0,-1-1-1 0 0,0 1 0 0 0,0 0 0 0 0,0 1 0 0 0,-1-1 0 0 0,3 7 0 0 0,0 12 67 0 0,-1-1 0 0 0,0 1-1 0 0,-2-1 1 0 0,-1 33 0 0 0,-2-37-38 0 0,0-1 0 0 0,-2 1-1 0 0,0-1 1 0 0,-1 0 0 0 0,-12 33-1 0 0,1-13-2013 0 0,-37 67 0 0 0,7-31-3728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5:46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500 2052 7293 0 0,'0'0'4038'0'0,"22"-4"-6002"0"0,-2 2 2143 0 0,0 1 0 0 0,0 0 0 0 0,29 3 0 0 0,3 0-76 0 0,373 27 87 0 0,-274-15-179 0 0,147 17 129 0 0,393 19-182 0 0,-585-50 343 0 0,195-27 0 0 0,-235 16-276 0 0,285-44 104 0 0,4 30-14 0 0,-125 28-190 0 0,153-2 250 0 0,-239-13 21 0 0,-1-7-1 0 0,227-59 0 0 0,-248 38-188 0 0,-79 25-129 0 0,59-14-1 0 0,-44 17-12 0 0,1 2-1 0 0,-1 3 0 0 0,90 1 0 0 0,-114 9 158 0 0,38 9 0 0 0,22 1-142 0 0,-52-7 28 0 0,0 2 0 0 0,-1 1-1 0 0,45 17 1 0 0,18 4 336 0 0,-103-30-181 0 0,-1 1 0 0 0,0-1 0 0 0,1 0 0 0 0,-1 0 1 0 0,1 0-1 0 0,-1 0 0 0 0,1 1 0 0 0,-1-1 0 0 0,0 0 0 0 0,1 0 1 0 0,-1 0-1 0 0,1 0 0 0 0,-1 0 0 0 0,1 0 0 0 0,-1 0 1 0 0,1 0-1 0 0,-1 0 0 0 0,0 0 0 0 0,1 0 0 0 0,-1 0 0 0 0,1-1 1 0 0,-1 1-1 0 0,1 0 0 0 0,-1 0 0 0 0,0 0 0 0 0,1-1 0 0 0,-1 1 1 0 0,0 0-1 0 0,1 0 0 0 0,-1-1 0 0 0,0 1 0 0 0,1 0 1 0 0,-1-1-1 0 0,0 1 0 0 0,1 0 0 0 0,-1-1 0 0 0,0 1 0 0 0,0 0 1 0 0,1-1-1 0 0,-1 1 0 0 0,0-1 0 0 0,0 1 0 0 0,0 0 0 0 0,0-1 1 0 0,0 1-1 0 0,0-1 0 0 0,1 1 0 0 0,-1-1 0 0 0,0 1 1 0 0,0-1-1 0 0,0 1 0 0 0,0 0 0 0 0,-1-1 0 0 0,1 1 0 0 0,0-1 1 0 0,2-11-347 0 0,6-30 687 0 0,3-49 0 0 0,1-11-192 0 0,5-8-91 0 0,-4 0 0 0 0,-6-2-1 0 0,-4 1 1 0 0,-5 0 0 0 0,-18-119 0 0 0,11 174-20 0 0,-2 1 1 0 0,-3 0-1 0 0,-27-72 1 0 0,21 74-72 0 0,-3 1 0 0 0,-30-52 0 0 0,48 98-40 0 0,0-1 1 0 0,0 1 0 0 0,0 0 0 0 0,-1 1 0 0 0,0-1 0 0 0,0 1 0 0 0,-1 1 0 0 0,1-1 0 0 0,-1 1 0 0 0,0 0-1 0 0,0 0 1 0 0,0 1 0 0 0,-1 0 0 0 0,-9-2 0 0 0,-14-4-140 0 0,0 2-1 0 0,-38-4 1 0 0,47 8 155 0 0,-99-9-148 0 0,-152 4 0 0 0,150 8 178 0 0,-140-19 0 0 0,45-7-81 0 0,-63-10-134 0 0,125 19 87 0 0,-272 3 1 0 0,412 14 88 0 0,-91 4-146 0 0,58-1 282 0 0,-83-5 0 0 0,-351-33-428 0 0,242-12-30 0 0,173 31 199 0 0,-1 2-1 0 0,-79-5 1 0 0,-76 17 141 0 0,131 3 9 0 0,-160-16 0 0 0,201 8-69 0 0,0 1 0 0 0,-54 3 0 0 0,80 4-18 0 0,0 1 0 0 0,0 2 0 0 0,0 0 1 0 0,1 1-1 0 0,-1 2 0 0 0,-25 10 0 0 0,3 0 109 0 0,0-1 0 0 0,-77 12 0 0 0,-104 4 304 0 0,38-1-586 0 0,119-17 328 0 0,-1-3 0 0 0,-91 2 0 0 0,113-15-58 0 0,30 1-109 0 0,1 0-1 0 0,-1 2 0 0 0,-32 4 1 0 0,47-4 14 0 0,0 1 0 0 0,0 0 0 0 0,1 1 0 0 0,-1-1 0 0 0,1 1 0 0 0,-1 0 0 0 0,1 0 0 0 0,0 1 0 0 0,0 0 0 0 0,1-1 0 0 0,-1 2 0 0 0,1-1 1 0 0,0 0-1 0 0,0 1 0 0 0,0 0 0 0 0,0 0 0 0 0,1 0 0 0 0,0 0 0 0 0,0 1 0 0 0,1-1 0 0 0,-1 1 0 0 0,-1 7 0 0 0,-4 13-58 0 0,1 1 1 0 0,2 0-1 0 0,-4 46 0 0 0,4-35 106 0 0,-9 76-94 0 0,5 0 0 0 0,5 1 0 0 0,5-1 0 0 0,22 158 0 0 0,-16-230 72 0 0,2-1 0 0 0,2 0 0 0 0,2 0 0 0 0,21 45 0 0 0,-5-16 18 0 0,22 80 1 0 0,2-1 452 0 0,-49-131-383 0 0,-4-16-62 0 0,0 1 0 0 0,1-1-1 0 0,-1 1 1 0 0,1-1-1 0 0,0 1 1 0 0,0-1 0 0 0,0 0-1 0 0,0 1 1 0 0,0-1-1 0 0,0 0 1 0 0,1 0-1 0 0,1 3 214 0 0,-1 30 47 0 0,2-21-197 0 0,0-1-1 0 0,0 0 1 0 0,1 0-1 0 0,1 0 1 0 0,0-1-1 0 0,14 22 1 0 0,-18-31-16 0 0,0-1 0 0 0,-1 1-1 0 0,1-1 1 0 0,0 0 0 0 0,0 0 0 0 0,0 1 0 0 0,1-1 0 0 0,-1-1 0 0 0,0 1-1 0 0,1 0 1 0 0,0-1 0 0 0,-1 1 0 0 0,1-1 0 0 0,0 0 0 0 0,-1 1 0 0 0,1-1 0 0 0,0-1-1 0 0,0 1 1 0 0,0 0 0 0 0,0-1 0 0 0,0 0 0 0 0,0 1 0 0 0,6-1 292 0 0,13 0-506 0 0,-1 0-273 0 0,-1-1 0 0 0,0 0 0 0 0,0-1 0 0 0,0-2 0 0 0,33-8-1 0 0,1-8-3457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03.5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0 980 0 0,'0'0'428'0'0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1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1 361 48 0 0,'0'0'6895'0'0,"31"-1"-3032"0"0,506-152 302 0 0,10 34-3121 0 0,-315 85-874 0 0,100-19 541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1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43 1032 0 0,'0'0'6983'0'0,"-2"-4"-6903"0"0,2 4-125 0 0,-1-2 95 0 0,0 0 0 0 0,0 1 1 0 0,0-1-1 0 0,0 1 0 0 0,-1-1 1 0 0,1 1-1 0 0,0-1 0 0 0,-1 1 1 0 0,1 0-1 0 0,-1 0 0 0 0,0 0 1 0 0,1 0-1 0 0,-1 0 0 0 0,-3-2 1 0 0,4 3 0 0 0,0 0 0 0 0,1 0 0 0 0,-1 0 0 0 0,0-1 0 0 0,0 1 0 0 0,1 0 0 0 0,-1 0 0 0 0,0-1 0 0 0,1 1 0 0 0,-1-1 0 0 0,0 1 0 0 0,1-1 0 0 0,-1 1 0 0 0,1-1 1 0 0,-1 1-1 0 0,1-1 0 0 0,-1 1 0 0 0,1-1 0 0 0,-1 0 0 0 0,1 1 0 0 0,0-1 0 0 0,-1 0 0 0 0,1 1 0 0 0,0-1 0 0 0,-1 0 0 0 0,1-1 0 0 0,5-1 1499 0 0,9 10-1429 0 0,95 61 1344 0 0,-82-55-1448 0 0,-2 2 1 0 0,0 1 0 0 0,-1 1-1 0 0,0 1 1 0 0,39 41 0 0 0,-62-58-16 0 0,1 1 0 0 0,-1 0 0 0 0,0-1 0 0 0,0 1 0 0 0,0 0 0 0 0,0 0 0 0 0,0 0 1 0 0,0 0-1 0 0,-1-1 0 0 0,1 1 0 0 0,-1 0 0 0 0,1 0 0 0 0,-1 0 0 0 0,0 1 0 0 0,1-1 1 0 0,-1 0-1 0 0,0 0 0 0 0,-1 4 0 0 0,0-3 21 0 0,0 1 0 0 0,0-1 0 0 0,0 1 0 0 0,-1-1 0 0 0,0 1 0 0 0,1-1 0 0 0,-1 0 0 0 0,0 0 1 0 0,-5 6-1 0 0,-4 3 48 0 0,-1 0 1 0 0,-1-1 0 0 0,-24 16-1 0 0,27-19-134 0 0,-140 100-3435 0 0,89-70-358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7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0 10769 0 0,'0'0'4205'0'0,"1"15"-3893"0"0,7 419 1291 0 0,-12-351-2412 0 0,-3 0 0 0 0,-4 0 1 0 0,-30 112-1 0 0,41-194 658 0 0,-10 27-654 0 0,10-27 676 0 0,0 0 0 0 0,0-1 1 0 0,0 1-1 0 0,0 0 1 0 0,0-1-1 0 0,-1 1 0 0 0,1 0 1 0 0,0-1-1 0 0,0 1 1 0 0,-1 0-1 0 0,1-1 1 0 0,-1 1-1 0 0,1-1 0 0 0,0 1 1 0 0,-1 0-1 0 0,1-1 1 0 0,-1 1-1 0 0,0-1 0 0 0,1 0 1 0 0,-1 1-1 0 0,1-1 1 0 0,-1 1-1 0 0,0-1 0 0 0,1 0 1 0 0,-1 1-1 0 0,0-1 1 0 0,1 0-1 0 0,-1 0 1 0 0,0 0-1 0 0,1 1 0 0 0,-2-1 1 0 0</inkml:trace>
  <inkml:trace contextRef="#ctx0" brushRef="#br0" timeOffset="1">0 96 10829 0 0,'0'0'2352'0'0,"126"54"-2456"0"0,-72-22 640 0 0,2 7-320 0 0,6 4-112 0 0,-5 5-96 0 0,2 0-8 0 0,-3 2-12 0 0,-7 1-80 0 0,-5-1-8 0 0,-12 4-192 0 0,-6 1-512 0 0,-13-3-196 0 0,-4-9-1220 0 0,-9 4-3381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1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0 3284 0 0,'0'0'6918'0'0,"-15"21"-8208"0"0,-8 9 1288 0 0,-5 6 131 0 0,-28 50-1 0 0,35-50 139 0 0,2 1 0 0 0,1 1 0 0 0,-17 53-1 0 0,27-66-261 0 0,1 0-1 0 0,2 1 1 0 0,1 0-1 0 0,1 0 0 0 0,1 0 1 0 0,2 39-1 0 0,1-53 24 0 0,1 0 0 0 0,0-1 0 0 0,1 1 0 0 0,1-1 0 0 0,0 0 0 0 0,0 0-1 0 0,1 0 1 0 0,0-1 0 0 0,1 1 0 0 0,0-1 0 0 0,1 0 0 0 0,0-1 0 0 0,1 0 0 0 0,0 0 0 0 0,13 12 0 0 0,-13-14-251 0 0,1 0 0 0 0,-1 0 1 0 0,1-1-1 0 0,1 0 0 0 0,-1 0 0 0 0,1-1 1 0 0,0-1-1 0 0,0 1 0 0 0,1-2 0 0 0,-1 1 1 0 0,1-2-1 0 0,0 1 0 0 0,0-1 1 0 0,0-1-1 0 0,0 0 0 0 0,16-1 0 0 0,-2-7-1990 0 0,4-13-467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2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1632 0 0,'0'0'7435'0'0,"8"0"-7276"0"0,2 1 18 0 0,1 0 1 0 0,0 1 0 0 0,-1 0 0 0 0,1 1 0 0 0,-1 0 0 0 0,0 1-1 0 0,0 0 1 0 0,0 0 0 0 0,0 1 0 0 0,10 8 0 0 0,22 17 309 0 0,-1 2 0 0 0,60 61 1 0 0,58 89-422 0 0,-130-150 94 0 0,0 0 0 0 0,2-2 0 0 0,42 31 0 0 0,110 67 1233 0 0,-142-100-1213 0 0,-10-7-82 0 0,-2 1 1 0 0,0 2 0 0 0,-2 0-1 0 0,0 2 1 0 0,28 38 0 0 0,-47-56-81 0 0,-1-1 0 0 0,1 1 0 0 0,1-1 0 0 0,-1-1 0 0 0,1 1 0 0 0,10 5 0 0 0,-3-2-872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3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1 2796 0 0,'0'0'8332'0'0,"16"56"-8023"0"0,77 199 1213 0 0,-87-239-1519 0 0,0-3 93 0 0,-1 0 0 0 0,-1 0 0 0 0,0 1 0 0 0,4 25 0 0 0,-8-35-30 0 0,1 0 0 0 0,-1 1 0 0 0,-1-1 0 0 0,1 0 0 0 0,-1 0 0 0 0,1 0 0 0 0,-1 1 0 0 0,0-1 0 0 0,-1 0 0 0 0,1 0 0 0 0,-1-1 0 0 0,1 1 0 0 0,-1 0 0 0 0,-1 0 0 0 0,1-1 0 0 0,0 1 0 0 0,-1-1 0 0 0,0 0 0 0 0,1 0 0 0 0,-8 6 0 0 0,-13 9 186 0 0,-2-1 0 0 0,0-1 0 0 0,-2-1 0 0 0,1-1 0 0 0,-1-2 0 0 0,-1 0 0 0 0,0-2 0 0 0,-37 8 0 0 0,65-19-245 0 0,-1 1 1 0 0,0-1 0 0 0,0 1 0 0 0,0-1 0 0 0,1 0 0 0 0,-1 1 0 0 0,0-1 0 0 0,1 0 0 0 0,-1 0 0 0 0,1 0 0 0 0,-1 0 0 0 0,1 1-1 0 0,-1-1 1 0 0,1 0 0 0 0,-1 0 0 0 0,1 0 0 0 0,0 0 0 0 0,-1 0 0 0 0,1 0 0 0 0,0 0 0 0 0,0 0 0 0 0,0 0 0 0 0,0 0 0 0 0,0 0 0 0 0,0-2-1 0 0,-5-20-2995 0 0,-6 6-4322 0 0,29 82 307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8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261 185 184 0 0,'0'0'5660'0'0,"9"-13"-5213"0"0,26-40 32 0 0,-31 48-378 0 0,-2 0-1 0 0,1 0 1 0 0,-1 0 0 0 0,1 0-1 0 0,-1 0 1 0 0,-1-1 0 0 0,3-8 0 0 0,-4 11 12 0 0,0 1 0 0 0,0-1 0 0 0,1 1 0 0 0,-2-1 0 0 0,1 1 0 0 0,0-1 0 0 0,0 1 0 0 0,-1-1 0 0 0,0 1 0 0 0,1-1 0 0 0,-1 1 0 0 0,0-1 0 0 0,-1-1 0 0 0,0 1-80 0 0,0 1 0 0 0,0-1 0 0 0,0 1 0 0 0,-1 0 0 0 0,1 0 0 0 0,0 0 0 0 0,-1 0 0 0 0,1 0 0 0 0,-1 0 0 0 0,0 1 0 0 0,0-1 0 0 0,1 1 0 0 0,-1 0 0 0 0,0 0 0 0 0,0 0 0 0 0,0 0 0 0 0,0 1-1 0 0,0-1 1 0 0,-1 1 0 0 0,1-1 0 0 0,0 1 0 0 0,-4 1 0 0 0,-2-1-109 0 0,-1 2 0 0 0,1-1 0 0 0,0 2 0 0 0,0-1 0 0 0,0 1 0 0 0,0 0 0 0 0,0 1-1 0 0,0 0 1 0 0,1 0 0 0 0,0 1 0 0 0,0 0 0 0 0,0 1 0 0 0,1 0 0 0 0,-1 0 0 0 0,2 0 0 0 0,-1 1 0 0 0,-9 12 0 0 0,4-5 128 0 0,1 2 1 0 0,0-1 0 0 0,1 2-1 0 0,1-1 1 0 0,0 1 0 0 0,1 0-1 0 0,-10 35 1 0 0,16-43-3 0 0,0 0-1 0 0,0 0 1 0 0,1 0-1 0 0,0 0 1 0 0,1 0-1 0 0,0 1 1 0 0,1-1-1 0 0,-1 0 1 0 0,2 0-1 0 0,-1 0 1 0 0,1 0-1 0 0,1 0 1 0 0,-1 0-1 0 0,2-1 1 0 0,-1 1-1 0 0,1-1 1 0 0,0 0-1 0 0,6 8 1 0 0,-2-5 20 0 0,0 0 0 0 0,1-2 1 0 0,1 1-1 0 0,-1-1 0 0 0,2 0 1 0 0,-1-1-1 0 0,1 0 0 0 0,0-1 0 0 0,1 0 1 0 0,-1 0-1 0 0,25 8 0 0 0,-9-6 65 0 0,0 0 1 0 0,0-2-1 0 0,1-1 0 0 0,0-2 0 0 0,31 2 0 0 0,-36-5-782 0 0,1-1 0 0 0,0-1-1 0 0,36-7 1 0 0,-53 7 100 0 0,1-1 0 0 0,-1 1 1 0 0,0-1-1 0 0,0-1 0 0 0,-1 0 0 0 0,1 0 0 0 0,0 0 0 0 0,-1 0 1 0 0,9-7-1 0 0,6-10-2187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9.0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0 5004 0 0,'0'0'6448'0'0,"0"7"-7122"0"0,-5 54 927 0 0,-3 0 0 0 0,-19 78 0 0 0,-45 123 126 0 0,69-252-348 0 0,-14 37 36 0 0,11-31-5 0 0,0 1 1 0 0,-4 24 0 0 0,52-74 1883 0 0,4-12-1913 0 0,45-39-68 0 0,-81 75-46 0 0,1 1 1 0 0,0 1-1 0 0,1 0 1 0 0,-1 0-1 0 0,1 1 1 0 0,22-8-1 0 0,-29 13 59 0 0,-1-1 1 0 0,0 1-1 0 0,1 1 1 0 0,-1-1-1 0 0,1 1 1 0 0,-1-1-1 0 0,1 1 0 0 0,-1 0 1 0 0,1 1-1 0 0,-1-1 1 0 0,1 1-1 0 0,-1 0 1 0 0,0 0-1 0 0,1 0 1 0 0,-1 1-1 0 0,0-1 0 0 0,0 1 1 0 0,0 0-1 0 0,0 1 1 0 0,0-1-1 0 0,0 0 1 0 0,-1 1-1 0 0,1 0 1 0 0,-1 0-1 0 0,4 4 0 0 0,0 1 52 0 0,-1 1 0 0 0,0 0 0 0 0,0 0 0 0 0,-1 0 0 0 0,0 1 0 0 0,0 0 0 0 0,-1 0 0 0 0,-1 0 0 0 0,4 15 0 0 0,6 41 288 0 0,-3-11-912 0 0,0-20-3420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19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214 120 12 0 0,'0'0'6803'0'0,"2"-11"-5751"0"0,3-35 24 0 0,-5 45-1037 0 0,0 0 1 0 0,0 0-1 0 0,0 1 1 0 0,0-1-1 0 0,0 0 1 0 0,0 0 0 0 0,-1 0-1 0 0,1 0 1 0 0,0 1-1 0 0,0-1 1 0 0,-1 0-1 0 0,1 0 1 0 0,0 0-1 0 0,-1 1 1 0 0,1-1-1 0 0,-1 0 1 0 0,1 0-1 0 0,-1 1 1 0 0,1-1 0 0 0,-1 1-1 0 0,1-1 1 0 0,-1 0-1 0 0,0 1 1 0 0,1-1-1 0 0,-1 1 1 0 0,0-1-1 0 0,1 1 1 0 0,-1 0-1 0 0,0-1 1 0 0,0 1-1 0 0,0 0 1 0 0,1-1-1 0 0,-1 1 1 0 0,0 0 0 0 0,0 0-1 0 0,0 0 1 0 0,0 0-1 0 0,1 0 1 0 0,-1 0-1 0 0,0 0 1 0 0,0 0-1 0 0,0 0 1 0 0,0 0-1 0 0,0 0 1 0 0,1 0-1 0 0,-1 1 1 0 0,0-1-1 0 0,-1 1 1 0 0,-3-1-126 0 0,-4 2 24 0 0,0-1 0 0 0,0 2 1 0 0,0-1-1 0 0,0 1 1 0 0,0 0-1 0 0,1 1 1 0 0,-1 0-1 0 0,1 1 0 0 0,0-1 1 0 0,0 2-1 0 0,1-1 1 0 0,-1 1-1 0 0,-11 12 0 0 0,14-13 44 0 0,0 0 0 0 0,0 0 0 0 0,0 1 0 0 0,0 0 0 0 0,1 0 0 0 0,0 0 0 0 0,0 0-1 0 0,1 1 1 0 0,0-1 0 0 0,0 1 0 0 0,0 0 0 0 0,1 0 0 0 0,0 0 0 0 0,1 0-1 0 0,-1 0 1 0 0,1 0 0 0 0,1 1 0 0 0,-1 8 0 0 0,2-14 41 0 0,-1 0 0 0 0,1 0 0 0 0,0 0-1 0 0,0 0 1 0 0,0 0 0 0 0,0-1 0 0 0,0 1 0 0 0,1 0 0 0 0,-1-1 0 0 0,1 1 0 0 0,-1-1-1 0 0,1 1 1 0 0,-1-1 0 0 0,1 1 0 0 0,0-1 0 0 0,-1 0 0 0 0,1 0 0 0 0,0 0 0 0 0,0 0-1 0 0,0 0 1 0 0,0-1 0 0 0,0 1 0 0 0,0 0 0 0 0,0-1 0 0 0,0 1 0 0 0,0-1 0 0 0,0 0-1 0 0,3 0 1 0 0,5 1 174 0 0,0 0 0 0 0,1 0 0 0 0,-1-2 0 0 0,15-1-1 0 0,-18 1-109 0 0,-1-1 0 0 0,1 0 0 0 0,0 0-1 0 0,-1-1 1 0 0,0 0 0 0 0,0 0-1 0 0,0 0 1 0 0,0-1 0 0 0,0 0 0 0 0,0 0-1 0 0,-1-1 1 0 0,5-5 0 0 0,-7 10-227 0 0,0-1 0 0 0,1 1 0 0 0,-1 0 0 0 0,0 0 0 0 0,0 0 0 0 0,0 0 0 0 0,0 1 0 0 0,0-1 0 0 0,0 1 1 0 0,5 2-1 0 0,-1-2 137 0 0,19 3 105 0 0,-1-2 1 0 0,0-1 0 0 0,0-1 0 0 0,0-1 0 0 0,28-4 0 0 0,-38 2-66 0 0,-1 0 1 0 0,1-1 0 0 0,-1 0 0 0 0,0-2 0 0 0,-1 1 0 0 0,1-2 0 0 0,-1 0-1 0 0,0 0 1 0 0,-1-1 0 0 0,12-10 0 0 0,-9 7 84 0 0,-11 9-23 0 0,-1 0-1 0 0,1-1 0 0 0,-1 0 0 0 0,1 1 0 0 0,-1-1 1 0 0,0 0-1 0 0,0-1 0 0 0,4-6 752 0 0,-7 38-1530 0 0,0-20 705 0 0,1 0-1 0 0,0 0 0 0 0,0 0 1 0 0,0 0-1 0 0,1 0 1 0 0,0 0-1 0 0,1 0 0 0 0,0 0 1 0 0,0-1-1 0 0,1 1 0 0 0,8 12 1 0 0,-10-16 20 0 0,1-1 0 0 0,0 1 0 0 0,0-1 1 0 0,0 0-1 0 0,0 0 0 0 0,1 0 0 0 0,-1 0 0 0 0,1-1 1 0 0,0 1-1 0 0,-1-1 0 0 0,1 0 0 0 0,0 0 0 0 0,1 0 1 0 0,-1-1-1 0 0,0 0 0 0 0,0 1 0 0 0,1-1 0 0 0,-1-1 1 0 0,0 1-1 0 0,1-1 0 0 0,-1 0 0 0 0,1 0 0 0 0,6 0 1 0 0,-6-2-66 0 0,-1 1 1 0 0,1-1 0 0 0,-1 1 0 0 0,0-1 0 0 0,1 0-1 0 0,-1-1 1 0 0,0 1 0 0 0,0-1 0 0 0,0 0 0 0 0,-1 0-1 0 0,1 0 1 0 0,-1 0 0 0 0,6-8 0 0 0,39-54-1010 0 0,-44 59 923 0 0,12-18-819 0 0,-2-1 0 0 0,13-27 1 0 0,-22 41-259 0 0,-1-1 1 0 0,0 1 0 0 0,-1-1 0 0 0,2-16 0 0 0,-3 15-1022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0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83 1160 0 0,'0'0'6364'0'0,"6"10"-5938"0"0,17 31-54 0 0,-22-40-309 0 0,0 1 0 0 0,1-1 0 0 0,-1 0 0 0 0,0 1-1 0 0,0-1 1 0 0,1 0 0 0 0,-1 0 0 0 0,1 0 0 0 0,-1 0 0 0 0,1 0 0 0 0,-1 0-1 0 0,1 0 1 0 0,-1-1 0 0 0,1 1 0 0 0,0 0 0 0 0,-1-1 0 0 0,1 0 0 0 0,0 1-1 0 0,0-1 1 0 0,-1 0 0 0 0,4 0 0 0 0,28-5 1598 0 0,-29 4-1507 0 0,0-1-1 0 0,0 0 0 0 0,0 0 0 0 0,-1-1 1 0 0,1 1-1 0 0,-1-1 0 0 0,0 0 1 0 0,1 1-1 0 0,-1-1 0 0 0,0-1 0 0 0,-1 1 1 0 0,1 0-1 0 0,0-1 0 0 0,-1 0 0 0 0,0 1 1 0 0,0-1-1 0 0,2-5 0 0 0,-2 4-107 0 0,1-1 0 0 0,-1 1 0 0 0,-1 0 0 0 0,1-1 0 0 0,-1 1-1 0 0,0-1 1 0 0,0 1 0 0 0,-1-1 0 0 0,0 1 0 0 0,0-1 0 0 0,0 0 0 0 0,-1 1-1 0 0,-1-8 1 0 0,2 13-83 0 0,1 0-1 0 0,-1 0 0 0 0,0 0 0 0 0,0-1 0 0 0,0 1 1 0 0,0 0-1 0 0,0 0 0 0 0,0 0 0 0 0,0-1 1 0 0,-1 1-1 0 0,1 0 0 0 0,0 0 0 0 0,0 0 0 0 0,0-1 1 0 0,0 1-1 0 0,0 0 0 0 0,0 0 0 0 0,0 0 1 0 0,0 0-1 0 0,0-1 0 0 0,0 1 0 0 0,-1 0 1 0 0,1 0-1 0 0,0 0 0 0 0,0 0 0 0 0,0 0 0 0 0,0 0 1 0 0,0-1-1 0 0,-1 1 0 0 0,1 0 0 0 0,0 0 1 0 0,0 0-1 0 0,0 0 0 0 0,0 0 0 0 0,-1 0 0 0 0,1 0 1 0 0,0 0-1 0 0,0 0 0 0 0,0 0 0 0 0,-1 0 1 0 0,1 0-1 0 0,0 0 0 0 0,0 0 0 0 0,0 0 0 0 0,-1 0 1 0 0,1 0-1 0 0,0 0 0 0 0,-7 10-2211 0 0,0 15-816 0 0,5-8 287 0 0,2 5-1372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1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0 106 1472 0 0,'0'0'6806'0'0,"15"-12"-6643"0"0,46-36-50 0 0,-59 46-116 0 0,1 1 0 0 0,-1-1 0 0 0,1 0 0 0 0,0 1 0 0 0,-1-1 1 0 0,1 1-1 0 0,0 0 0 0 0,0 0 0 0 0,0 0 0 0 0,0 1 0 0 0,0-1 0 0 0,0 0 0 0 0,0 1 0 0 0,1 0 0 0 0,-1 0 0 0 0,0 0 0 0 0,0 0 0 0 0,0 1 0 0 0,0-1 1 0 0,5 2-1 0 0,-3-1 34 0 0,-2 0 15 0 0,0 0-1 0 0,-1 0 1 0 0,1 1 0 0 0,-1-1-1 0 0,1 1 1 0 0,-1-1 0 0 0,0 1-1 0 0,1 0 1 0 0,-1 0-1 0 0,0 0 1 0 0,0 0 0 0 0,-1 0-1 0 0,1 0 1 0 0,0 1 0 0 0,-1-1-1 0 0,1 0 1 0 0,-1 1 0 0 0,0 0-1 0 0,0-1 1 0 0,0 1-1 0 0,0 0 1 0 0,0-1 0 0 0,0 6-1 0 0,3 6 209 0 0,-2 0-1 0 0,0 1 1 0 0,0 15-1 0 0,-3 4-4 0 0,0-27-217 0 0,1 0-1 0 0,-1 1 0 0 0,1-1 0 0 0,0 0 0 0 0,1 0 0 0 0,0 1 0 0 0,0-1 0 0 0,0 0 0 0 0,1 0 0 0 0,0 0 1 0 0,4 9-1 0 0,-3-13 25 0 0,0 0 0 0 0,1-1 0 0 0,-1 1 1 0 0,1-1-1 0 0,-1 0 0 0 0,1 0 0 0 0,0 0 1 0 0,-1 0-1 0 0,1 0 0 0 0,0-1 0 0 0,0 0 0 0 0,0 0 1 0 0,0 0-1 0 0,1 0 0 0 0,-1-1 0 0 0,0 0 1 0 0,0 0-1 0 0,0 0 0 0 0,7-1 0 0 0,0 1 60 0 0,0-2 1 0 0,-1 1-1 0 0,1-1 0 0 0,-1-1 0 0 0,0 0 0 0 0,17-7 0 0 0,-13 3-33 0 0,0-1 0 0 0,-1-1 0 0 0,0 0 0 0 0,-1-1 0 0 0,0-1 0 0 0,0 1 0 0 0,18-25 0 0 0,-24 28-87 0 0,15-20 70 0 0,-1-2 0 0 0,23-42 0 0 0,-33 44-171 0 0,-8 22-1625 0 0,-1 21 1029 0 0,0-12 790 0 0,0 11 33 0 0,1-1-1 0 0,1 0 0 0 0,0 0 1 0 0,1 0-1 0 0,0-1 0 0 0,1 1 1 0 0,1-1-1 0 0,0 0 0 0 0,0 0 1 0 0,2-1-1 0 0,14 20 0 0 0,-18-27-131 0 0,0 0 0 0 0,1 0-1 0 0,0 0 1 0 0,0 0 0 0 0,0-1-1 0 0,0 0 1 0 0,1 0 0 0 0,-1-1-1 0 0,1 1 1 0 0,0-1-1 0 0,0 0 1 0 0,1-1 0 0 0,-1 0-1 0 0,0 0 1 0 0,1 0 0 0 0,-1 0-1 0 0,1-1 1 0 0,0 0 0 0 0,-1-1-1 0 0,1 0 1 0 0,0 0 0 0 0,-1 0-1 0 0,1 0 1 0 0,0-1 0 0 0,-1-1-1 0 0,1 1 1 0 0,7-3 0 0 0,-1-2-237 0 0,0 1 1 0 0,0-2-1 0 0,-1 0 1 0 0,0-1 0 0 0,0 0-1 0 0,-1-1 1 0 0,0 0-1 0 0,0 0 1 0 0,14-19 0 0 0,3-5-82 0 0,43-68 0 0 0,-59 77 910 0 0,-11 20-96 0 0,1 1 0 0 0,-1-1 0 0 0,1 0 0 0 0,0 1 0 0 0,0-1 0 0 0,6-6 0 0 0,-11 39-1046 0 0,3-18 635 0 0,-9 57 132 0 0,-1 25-776 0 0,12-33-4805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6917 0 0,'0'0'4724'0'0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2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25 129 2948 0 0,'0'0'3503'0'0,"1"15"-3123"0"0,5 129 1762 0 0,-6-141-2037 0 0,-1 1 0 0 0,1 0-1 0 0,0 0 1 0 0,-1-1 0 0 0,0 1 0 0 0,0 0 0 0 0,0-1 0 0 0,0 1-1 0 0,-1-1 1 0 0,1 1 0 0 0,-1-1 0 0 0,0 0 0 0 0,0 0 0 0 0,0 0 0 0 0,-1 0-1 0 0,1 0 1 0 0,-1 0 0 0 0,-4 4 0 0 0,7-16 2572 0 0,7-9-2924 0 0,10-5 154 0 0,1 2 0 0 0,1 1 1 0 0,0 0-1 0 0,1 1 0 0 0,2 1 1 0 0,-1 1-1 0 0,2 1 0 0 0,0 1 0 0 0,42-20 1 0 0,-60 32 27 0 0,0 1 1 0 0,0 0-1 0 0,0 0 0 0 0,0 0 1 0 0,0 1-1 0 0,0 0 0 0 0,1 0 1 0 0,-1 0-1 0 0,0 1 1 0 0,1-1-1 0 0,-1 1 0 0 0,8 1 1 0 0,-12 0 64 0 0,0 0 1 0 0,0-1 0 0 0,0 1 0 0 0,0 0-1 0 0,0 0 1 0 0,0-1 0 0 0,0 1-1 0 0,-1 0 1 0 0,1 0 0 0 0,0 0-1 0 0,-1 0 1 0 0,1 0 0 0 0,0 0 0 0 0,-1 0-1 0 0,1 0 1 0 0,-1 0 0 0 0,0 0-1 0 0,1 1 1 0 0,-1-1 0 0 0,0 0-1 0 0,0 0 1 0 0,0 0 0 0 0,1 2 0 0 0,-1 33 18 0 0,0-26-17 0 0,-4 87 643 0 0,6-97-562 0 0,0 0 0 0 0,-1 0 0 0 0,1 0 0 0 0,-1 0 0 0 0,1-1 0 0 0,-1 1 0 0 0,1 0 0 0 0,-1-1 0 0 0,1 0 0 0 0,-1 1 0 0 0,3-2 0 0 0,39-27-101 0 0,-1-2 1 0 0,-1-1 0 0 0,46-48 0 0 0,-16 14-52 0 0,-68 63 61 0 0,2-1-146 0 0,0 0 0 0 0,0-1 1 0 0,0 2-1 0 0,1-1 0 0 0,10-5 1 0 0,-15 8 131 0 0,0 1 1 0 0,0 0-1 0 0,0-1 1 0 0,0 1 0 0 0,0 0-1 0 0,0 0 1 0 0,1 0-1 0 0,-1 0 1 0 0,0 0-1 0 0,0 0 1 0 0,0 0 0 0 0,0 0-1 0 0,0 0 1 0 0,0 0-1 0 0,0 1 1 0 0,0-1-1 0 0,1 1 1 0 0,-1-1-1 0 0,0 0 1 0 0,0 1 0 0 0,0 0-1 0 0,-1-1 1 0 0,1 1-1 0 0,0-1 1 0 0,0 1-1 0 0,0 0 1 0 0,0 0-1 0 0,-1 0 1 0 0,1-1 0 0 0,0 1-1 0 0,-1 0 1 0 0,1 0-1 0 0,0 0 1 0 0,-1 0-1 0 0,1 0 1 0 0,-1 0 0 0 0,0 0-1 0 0,1 0 1 0 0,-1 0-1 0 0,0 1 1 0 0,1 0-1 0 0,5 18 52 0 0,-1 0 1 0 0,-1 0-1 0 0,-1 0 0 0 0,0 1 0 0 0,-2-1 0 0 0,0 22 0 0 0,-16 127 395 0 0,2-27-193 0 0,10-62-119 0 0,-4 0 0 0 0,-3 0 0 0 0,-34 131 0 0 0,35-180-20 0 0,-1 0-1 0 0,-2 0 1 0 0,0-1-1 0 0,-3-1 1 0 0,0 0-1 0 0,-2-1 1 0 0,-1-1-1 0 0,-1 0 1 0 0,-1-2-1 0 0,-1 0 1 0 0,-48 41 0 0 0,65-62 0 0 0,0-1 0 0 0,-1 0 1 0 0,0 0-1 0 0,0 0 1 0 0,0-1-1 0 0,0 0 0 0 0,0 0 1 0 0,0 0-1 0 0,-6 1 1 0 0,9-3-51 0 0,1 1 1 0 0,-1-1 0 0 0,1 0 0 0 0,-1 0-1 0 0,1 0 1 0 0,-1 0 0 0 0,1 0 0 0 0,-1 0-1 0 0,0 0 1 0 0,1-1 0 0 0,-1 1 0 0 0,1-1 0 0 0,-1 1-1 0 0,1-1 1 0 0,-1 1 0 0 0,1-1 0 0 0,0 0-1 0 0,-1 1 1 0 0,1-1 0 0 0,0 0 0 0 0,0 0-1 0 0,-1 0 1 0 0,1 0 0 0 0,0 0 0 0 0,0-1-1 0 0,0 1 1 0 0,0 0 0 0 0,0 0 0 0 0,1-1 0 0 0,-1 1-1 0 0,0-1 1 0 0,0 1 0 0 0,1 0 0 0 0,-1-1-1 0 0,1-1 1 0 0,-4-10-23 0 0,2-1 0 0 0,-1 0 0 0 0,2 0 0 0 0,0 0-1 0 0,1 1 1 0 0,0-1 0 0 0,1 0 0 0 0,1 0 0 0 0,0 0 0 0 0,1 1 0 0 0,6-20 0 0 0,6-10-105 0 0,1 0 1 0 0,26-44 0 0 0,-16 36 40 0 0,2 1 1 0 0,3 1-1 0 0,1 2 1 0 0,49-56-1 0 0,-61 82-34 0 0,1 1-1 0 0,0 0 0 0 0,1 2 1 0 0,1 0-1 0 0,1 2 0 0 0,0 0 0 0 0,2 2 1 0 0,-1 1-1 0 0,2 1 0 0 0,38-13 0 0 0,-27 14-139 0 0,1 2 0 0 0,0 1-1 0 0,0 2 1 0 0,58-2 0 0 0,-103 9-207 0 0,-1 0 0 0 0,1 0 1 0 0,-1 0-1 0 0,1 1 0 0 0,0 0 1 0 0,0 0-1 0 0,-7 3 0 0 0,-31 11-2849 0 0,-22-1-2109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4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26 116 0 0,'0'0'3808'0'0,"5"-5"-3008"0"0,22-16 6431 0 0,-25 29-5828 0 0,-4 12-2490 0 0,2-18 1543 0 0,-27 144 379 0 0,10-66-676 0 0,-7 54 124 0 0,-48 217 364 0 0,79-371-2870 0 0,1 1 1 0 0,18-34 0 0 0,-4 10-910 0 0,-10 15 624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42 300 0 0,'0'0'7353'0'0,"9"17"-6923"0"0,25 55 54 0 0,-33-68-434 0 0,0-1 0 0 0,0 1 0 0 0,0 0 0 0 0,-1 0 0 0 0,1 0 0 0 0,-1 0 0 0 0,0 0 1 0 0,0 0-1 0 0,-1 0 0 0 0,1 0 0 0 0,-1 0 0 0 0,0 0 0 0 0,0 0 0 0 0,0 0 0 0 0,0 0 0 0 0,-1-1 0 0 0,0 1 1 0 0,0 0-1 0 0,0-1 0 0 0,0 0 0 0 0,-4 6 0 0 0,-2 3 108 0 0,3-2-73 0 0,0 0-1 0 0,-1-1 1 0 0,0 0 0 0 0,-1 0-1 0 0,0 0 1 0 0,0-1 0 0 0,-1 0-1 0 0,0 0 1 0 0,0-1 0 0 0,-1 0-1 0 0,0-1 1 0 0,0 0 0 0 0,-1 0-1 0 0,1-1 1 0 0,-19 8 0 0 0,28-13-65 0 0,-1 0 1 0 0,1 0-1 0 0,0 0 1 0 0,0 0-1 0 0,0 0 1 0 0,0 0-1 0 0,-1 0 1 0 0,1 0-1 0 0,0 0 1 0 0,0 0-1 0 0,0 0 1 0 0,0 0-1 0 0,-1 0 1 0 0,1 0-1 0 0,0 0 1 0 0,0 0-1 0 0,0 0 1 0 0,0 0-1 0 0,0 0 1 0 0,-1 0-1 0 0,1 0 1 0 0,0 0-1 0 0,0 0 0 0 0,0-1 1 0 0,0 1-1 0 0,0 0 1 0 0,-1 0-1 0 0,1 0 1 0 0,0 0-1 0 0,0 0 1 0 0,0 0-1 0 0,0 0 1 0 0,0-1-1 0 0,0 1 1 0 0,0 0-1 0 0,0 0 1 0 0,-1 0-1 0 0,1 0 1 0 0,0-1-1 0 0,0 1 1 0 0,0 0-1 0 0,0 0 1 0 0,0 0-1 0 0,0 0 1 0 0,0 0-1 0 0,0-1 1 0 0,0 1-1 0 0,0 0 1 0 0,3-13 136 0 0,7-11-416 0 0,27-32-19 0 0,2 2-1 0 0,84-90 1 0 0,-116 136 304 0 0,0 1 0 0 0,0 1 1 0 0,1-1-1 0 0,0 1 0 0 0,0 1 0 0 0,1-1 0 0 0,-1 1 1 0 0,13-4-1 0 0,-17 7-15 0 0,0 1 0 0 0,0 0-1 0 0,0 0 1 0 0,0 0 0 0 0,0 0 0 0 0,0 1 0 0 0,0 0-1 0 0,0 0 1 0 0,0 0 0 0 0,0 0 0 0 0,0 1 0 0 0,0-1 0 0 0,0 1-1 0 0,0 0 1 0 0,0 0 0 0 0,0 1 0 0 0,0-1 0 0 0,0 1-1 0 0,0 0 1 0 0,-1 0 0 0 0,1 0 0 0 0,4 4 0 0 0,2 2 28 0 0,-1 0 0 0 0,0 1 0 0 0,0 0 0 0 0,-1 1 0 0 0,0-1 0 0 0,-1 2 0 0 0,0-1 1 0 0,-1 1-1 0 0,0 0 0 0 0,0 0 0 0 0,-1 1 0 0 0,-1 0 0 0 0,0 0 0 0 0,3 18 0 0 0,-5-23-122 0 0,-1 1-1 0 0,-1-1 1 0 0,1 1-1 0 0,-2 0 1 0 0,1-1 0 0 0,-1 1-1 0 0,0-1 1 0 0,0 1-1 0 0,-1-1 1 0 0,0 1 0 0 0,0-1-1 0 0,-1 0 1 0 0,-5 10-1 0 0,5-11-327 0 0,-2 1-1 0 0,1-1 1 0 0,-1 0 0 0 0,1-1-1 0 0,-2 1 1 0 0,1-1 0 0 0,-1 0-1 0 0,1 0 1 0 0,-11 6 0 0 0,4-5-2448 0 0,1-5-1125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4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94 928 0 0,'0'0'7373'0'0,"11"-13"-7219"0"0,36-42-19 0 0,-45 53-113 0 0,1-1 0 0 0,0 1 0 0 0,0 0 0 0 0,0-1 1 0 0,0 1-1 0 0,0 1 0 0 0,0-1 0 0 0,1 0 0 0 0,-1 1 0 0 0,0 0 0 0 0,1 0 0 0 0,-1 0 0 0 0,1 0 0 0 0,-1 0 0 0 0,1 1 0 0 0,0 0 1 0 0,-1-1-1 0 0,1 1 0 0 0,-1 1 0 0 0,8 0 0 0 0,3 0 145 0 0,-11-1-125 0 0,0 0 0 0 0,1 0 0 0 0,-1 0 0 0 0,0 1 0 0 0,0 0 0 0 0,0-1 0 0 0,0 1 0 0 0,0 0 0 0 0,0 1 1 0 0,0-1-1 0 0,0 0 0 0 0,-1 1 0 0 0,1-1 0 0 0,0 1 0 0 0,-1 0 0 0 0,0 0 0 0 0,1 0 0 0 0,1 3 0 0 0,-1-1 45 0 0,0 0 0 0 0,0 0-1 0 0,-1 0 1 0 0,1 0 0 0 0,-1 1-1 0 0,0-1 1 0 0,0 1 0 0 0,-1 0-1 0 0,0-1 1 0 0,0 1 0 0 0,1 5-1 0 0,-1-3 34 0 0,0 0-1 0 0,-1 0 1 0 0,0 0-1 0 0,0 1 0 0 0,0-1 1 0 0,-1 0-1 0 0,0 0 1 0 0,-1 0-1 0 0,0 0 1 0 0,0 0-1 0 0,0 0 0 0 0,-1 0 1 0 0,0-1-1 0 0,0 1 1 0 0,-1-1-1 0 0,-4 7 1 0 0,-15 10 86 0 0,0-2 0 0 0,-2 0 0 0 0,-41 26 0 0 0,12-8-102 0 0,32-22-214 0 0,-11 7-442 0 0,-38 37 0 0 0,67-55-1539 0 0,38-17-8219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5.1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1408 0 0,'0'0'8676'0'0,"11"13"-8189"0"0,34 46-112 0 0,-44-56-361 0 0,1 1 1 0 0,0 0-1 0 0,-1-1 1 0 0,0 1 0 0 0,0 0-1 0 0,0 0 1 0 0,0 0-1 0 0,0-1 1 0 0,-1 1 0 0 0,0 0-1 0 0,0 0 1 0 0,0 0-1 0 0,0 0 1 0 0,-1 0-1 0 0,1 0 1 0 0,-1 0 0 0 0,0 0-1 0 0,0-1 1 0 0,-1 1-1 0 0,-1 4 1 0 0,-1 6 11 0 0,0-1 53 0 0,2-3-16 0 0,-1 0 0 0 0,0 1 0 0 0,0-1 0 0 0,-1 0 1 0 0,-7 11-1 0 0,35-70 3349 0 0,4-7-4011 0 0,-20 43 527 0 0,0 1-1 0 0,1 0 0 0 0,20-20 1 0 0,-24 28-223 0 0,0 0 1 0 0,0 0 0 0 0,0 1 0 0 0,0-1 0 0 0,6-1-1 0 0,-7 3-316 0 0,0 0-1 0 0,0 1 1 0 0,0 0-1 0 0,0 0 1 0 0,0 0-1 0 0,1 0 1 0 0,-1 1-1 0 0,5-1 1 0 0,2 1-1597 0 0,5 0-534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5.6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189 1 1044 0 0,'0'0'11426'0'0,"-16"15"-11284"0"0,-51 53-75 0 0,54-54-72 0 0,0 1 0 0 0,2 0 0 0 0,-1 1 0 0 0,2 0 0 0 0,-9 19 0 0 0,14-25-58 0 0,0 1 0 0 0,2-1 0 0 0,-1 1 0 0 0,1 0-1 0 0,1 1 1 0 0,0-1 0 0 0,0 0 0 0 0,1 16 0 0 0,1-25 56 0 0,0 0-1 0 0,0 0 1 0 0,0 0-1 0 0,1 0 1 0 0,-1 0 0 0 0,0 0-1 0 0,1 0 1 0 0,0 0-1 0 0,-1 0 1 0 0,1 0-1 0 0,0 0 1 0 0,0 0 0 0 0,0-1-1 0 0,0 1 1 0 0,0 0-1 0 0,1-1 1 0 0,-1 1-1 0 0,0-1 1 0 0,1 1 0 0 0,-1-1-1 0 0,4 3 1 0 0,-1-2 46 0 0,0 0-1 0 0,0 0 1 0 0,0-1 0 0 0,0 1-1 0 0,0-1 1 0 0,1 0 0 0 0,-1 0-1 0 0,0 0 1 0 0,9 0 0 0 0,1-1 97 0 0,0 0 0 0 0,0-1 1 0 0,0-1-1 0 0,0 0 0 0 0,19-6 1 0 0,-19 4-58 0 0,-1-1 0 0 0,0 0 0 0 0,0-1 0 0 0,-1 0 0 0 0,1-1 0 0 0,-2-1 0 0 0,1 0 0 0 0,-1 0 0 0 0,0-1 1 0 0,-1 0-1 0 0,0-1 0 0 0,0 0 0 0 0,-1-1 0 0 0,0 0 0 0 0,-1-1 0 0 0,8-14 0 0 0,-14 23-44 0 0,-1 1-1 0 0,0-1 1 0 0,0 1-1 0 0,1-1 1 0 0,-2 0-1 0 0,1 1 1 0 0,0-1-1 0 0,-1 0 1 0 0,1 1 0 0 0,-1-1-1 0 0,0 0 1 0 0,1 0-1 0 0,-1 0 1 0 0,-1 1-1 0 0,1-1 1 0 0,0 0-1 0 0,-1 0 1 0 0,0 0-1 0 0,1 1 1 0 0,-1-1-1 0 0,-2-4 1 0 0,1 4-50 0 0,-1 0-1 0 0,1 0 1 0 0,-1 0 0 0 0,1 1 0 0 0,-1-1 0 0 0,0 1 0 0 0,0-1 0 0 0,-1 1-1 0 0,1 0 1 0 0,0 0 0 0 0,-1 0 0 0 0,1 1 0 0 0,-7-3 0 0 0,-4 0-159 0 0,-1 0 0 0 0,1 1 0 0 0,-1 1 0 0 0,1 0 0 0 0,-1 1 0 0 0,-28 2 0 0 0,39 0-148 0 0,1-1-1 0 0,0 1 0 0 0,0 0 1 0 0,0 0-1 0 0,0 0 0 0 0,0 0 1 0 0,0 0-1 0 0,-5 4 1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6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1 3556 0 0,'0'0'7826'0'0,"2"19"-7304"0"0,4 39-216 0 0,-2 1-1 0 0,-8 99 1 0 0,-23-7 75 0 0,11-72-210 0 0,82-130 728 0 0,-50 38-1013 0 0,-2 3-10 0 0,0 0 0 0 0,19-11 0 0 0,-28 18 48 0 0,1 1 0 0 0,-1 0 0 0 0,0 0 0 0 0,1 0 0 0 0,-1 1 1 0 0,1 0-1 0 0,-1 0 0 0 0,1 0 0 0 0,-1 1 0 0 0,1-1 0 0 0,6 2 0 0 0,-11-1 51 0 0,0 1 0 0 0,1 0-1 0 0,-1-1 1 0 0,0 1 0 0 0,0 0 0 0 0,1 0-1 0 0,-1 0 1 0 0,0 0 0 0 0,0 0-1 0 0,0 0 1 0 0,0 0 0 0 0,0 0 0 0 0,-1 0-1 0 0,1 0 1 0 0,0 1 0 0 0,0-1 0 0 0,-1 0-1 0 0,1 1 1 0 0,-1-1 0 0 0,1 0 0 0 0,-1 1-1 0 0,1-1 1 0 0,-1 1 0 0 0,0-1-1 0 0,0 1 1 0 0,0-1 0 0 0,0 0 0 0 0,0 1-1 0 0,0 1 1 0 0,-2 47 438 0 0,1-42-346 0 0,0-1 0 0 0,-1 0 0 0 0,0 0-1 0 0,-1 0 1 0 0,1 0 0 0 0,-1-1 0 0 0,-1 1-1 0 0,1-1 1 0 0,-1 0 0 0 0,0 0-1 0 0,-1 0 1 0 0,1 0 0 0 0,-1-1 0 0 0,0 1-1 0 0,-1-1 1 0 0,-7 6 0 0 0,4-5 49 0 0,-1 1 0 0 0,0-1 1 0 0,0-1-1 0 0,-1 0 0 0 0,1 0 1 0 0,-1-1-1 0 0,0 0 0 0 0,0-1 1 0 0,-18 3-1 0 0,17-4 0 0 0,-1-1 1 0 0,1 0-1 0 0,0 0 0 0 0,-25-3 0 0 0,36 2-128 0 0,1 0 0 0 0,0 0-1 0 0,-1-1 1 0 0,1 1-1 0 0,0 0 1 0 0,0 0-1 0 0,-1 0 1 0 0,1-1 0 0 0,0 1-1 0 0,0 0 1 0 0,-1-1-1 0 0,1 1 1 0 0,0 0 0 0 0,0 0-1 0 0,0-1 1 0 0,0 1-1 0 0,-1 0 1 0 0,1-1-1 0 0,0 1 1 0 0,0 0 0 0 0,0-1-1 0 0,0 1 1 0 0,0 0-1 0 0,0-1 1 0 0,0 1 0 0 0,0 0-1 0 0,0-1 1 0 0,0 1-1 0 0,0-1 1 0 0,0 1-1 0 0,0 0 1 0 0,0-1 0 0 0,0 1-1 0 0,0 0 1 0 0,1-1-1 0 0,-1 1 1 0 0,0 0-1 0 0,0 0 1 0 0,1-1 0 0 0,8-14-1236 0 0,91-70-6493 0 0,-81 70 5465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6.5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0 1892 0 0,'0'0'12261'0'0,"-2"5"-12309"0"0,-24 81 181 0 0,16-48-336 0 0,-30 73 1 0 0,30-87-1993 0 0,16-45-5542 0 0,6-4 3888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6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 8445 0 0,'0'0'4023'0'0,"-1"15"-4185"0"0,-3 50 171 0 0,4-61-37 0 0,-1 0 0 0 0,1 0-1 0 0,1 0 1 0 0,-1 0 0 0 0,1 0 0 0 0,-1 0-1 0 0,3 5 1 0 0,-3-8 60 0 0,1 1 1 0 0,-1-1-1 0 0,1 0 0 0 0,-1 0 0 0 0,1 0 1 0 0,-1 0-1 0 0,1 0 0 0 0,0 0 0 0 0,0 0 1 0 0,-1 0-1 0 0,1 0 0 0 0,0-1 0 0 0,0 1 1 0 0,0 0-1 0 0,0 0 0 0 0,2 0 1 0 0,-2 0 40 0 0,1-1 0 0 0,-1 0 0 0 0,1 0 1 0 0,-1 0-1 0 0,0 0 0 0 0,1 0 1 0 0,-1 0-1 0 0,0 0 0 0 0,1-1 1 0 0,-1 1-1 0 0,1 0 0 0 0,-1-1 0 0 0,0 1 1 0 0,0-1-1 0 0,1 0 0 0 0,-1 1 1 0 0,0-1-1 0 0,0 0 0 0 0,0 0 1 0 0,0 1-1 0 0,1-1 0 0 0,-1 0 1 0 0,-1 0-1 0 0,1 0 0 0 0,0 0 0 0 0,0-1 1 0 0,0 1-1 0 0,0 0 0 0 0,-1 0 1 0 0,2-2-1 0 0,1-2-98 0 0,0 1-1 0 0,0-1 1 0 0,0 0-1 0 0,-1 0 1 0 0,1 0 0 0 0,-1 0-1 0 0,-1 0 1 0 0,1-1-1 0 0,-1 1 1 0 0,1 0-1 0 0,-2-1 1 0 0,1 1 0 0 0,0-1-1 0 0,-1 1 1 0 0,0-1-1 0 0,-1-6 1 0 0,1 11-59 0 0,-1 1 0 0 0,1-1 1 0 0,0 0-1 0 0,0 1 0 0 0,-1-1 0 0 0,1 1 0 0 0,-1-1 0 0 0,1 0 1 0 0,0 1-1 0 0,-1-1 0 0 0,1 1 0 0 0,-1-1 0 0 0,1 1 0 0 0,-1-1 1 0 0,1 1-1 0 0,-1-1 0 0 0,0 1 0 0 0,1 0 0 0 0,-1-1 0 0 0,0 1 1 0 0,1 0-1 0 0,-1-1 0 0 0,0 1 0 0 0,1 0 0 0 0,-1 0 1 0 0,-1 0-1 0 0,-21 4-2140 0 0,-17 18-1772 0 0,23-11 1457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7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85 1016 0 0,'0'0'10562'0'0,"13"14"-10090"0"0,39 46-208 0 0,-50-57-210 0 0,0-1-1 0 0,0 0 1 0 0,0 1 0 0 0,0 0 0 0 0,0-1 0 0 0,-1 1 0 0 0,1 0 0 0 0,-1 0-1 0 0,0 0 1 0 0,0 0 0 0 0,0 0 0 0 0,0 0 0 0 0,0 1 0 0 0,-1-1 0 0 0,1 0-1 0 0,-1 0 1 0 0,0 0 0 0 0,0 1 0 0 0,0-1 0 0 0,-1 0 0 0 0,1 0-1 0 0,-1 0 1 0 0,1 1 0 0 0,-1-1 0 0 0,0 0 0 0 0,0 0 0 0 0,-2 4 0 0 0,1-2 99 0 0,2-5-122 0 0,-1 1 0 0 0,1-1-1 0 0,0 1 1 0 0,0-1 0 0 0,0 1 0 0 0,-1-1-1 0 0,1 1 1 0 0,0-1 0 0 0,-1 1-1 0 0,1-1 1 0 0,0 1 0 0 0,-1-1 0 0 0,1 1-1 0 0,0-1 1 0 0,-1 1 0 0 0,1-1-1 0 0,-1 0 1 0 0,1 1 0 0 0,-1-1 0 0 0,1 0-1 0 0,-1 1 1 0 0,1-1 0 0 0,-1 0 0 0 0,0 0-1 0 0,1 0 1 0 0,-1 0 0 0 0,1 1-1 0 0,-1-1 1 0 0,0 0 0 0 0,1 0 0 0 0,-1 0-1 0 0,1 0 1 0 0,-1 0 0 0 0,1 0-1 0 0,-1 0 1 0 0,0-1 0 0 0,1 1 0 0 0,-1 0-1 0 0,1 0 1 0 0,-1 0 0 0 0,1 0-1 0 0,-1-1 1 0 0,0 1 0 0 0,1 0 0 0 0,-1-1-1 0 0,1 1 1 0 0,0 0 0 0 0,-1-1 0 0 0,1 1-1 0 0,-1-1 1 0 0,1 1 0 0 0,-1-1-1 0 0,1 1 1 0 0,0 0 0 0 0,-1-1 0 0 0,1 0-1 0 0,0 1 1 0 0,0-1 0 0 0,-1 1-1 0 0,1-1 1 0 0,0 1 0 0 0,0-1 0 0 0,0 1-1 0 0,0-1 1 0 0,0 0 0 0 0,0 1-1 0 0,0-2 1 0 0,2-8-131 0 0,2 0-1 0 0,-1 0 1 0 0,1 1-1 0 0,1-1 1 0 0,-1 1-1 0 0,2 0 1 0 0,-1 0 0 0 0,1 0-1 0 0,9-9 1 0 0,-9 10-5 0 0,8-11-36 0 0,1 1 0 0 0,0 1 0 0 0,34-29 0 0 0,-45 42 114 0 0,0 1-1 0 0,1-1 0 0 0,-1 1 0 0 0,1 0 0 0 0,0 0 0 0 0,0 0 0 0 0,0 1 1 0 0,0 0-1 0 0,0 0 0 0 0,0 0 0 0 0,1 0 0 0 0,-1 1 0 0 0,1 0 0 0 0,-1 0 0 0 0,1 1 1 0 0,-1-1-1 0 0,1 1 0 0 0,0 0 0 0 0,-1 1 0 0 0,1 0 0 0 0,-1-1 0 0 0,7 3 1 0 0,-7 0 58 0 0,0-1 0 0 0,0 1 0 0 0,0 0 0 0 0,0 0 1 0 0,-1 1-1 0 0,1-1 0 0 0,-1 1 0 0 0,0 0 0 0 0,0 0 1 0 0,0 1-1 0 0,-1-1 0 0 0,1 1 0 0 0,-1 0 1 0 0,0 0-1 0 0,0 0 0 0 0,-1 0 0 0 0,0 0 0 0 0,0 1 1 0 0,0-1-1 0 0,0 1 0 0 0,1 10 0 0 0,-2-7-216 0 0,0 1 0 0 0,0-1 0 0 0,-1 1 0 0 0,0 0 0 0 0,0-1 0 0 0,-1 1 0 0 0,-1-1 0 0 0,0 1 0 0 0,0-1 0 0 0,0 0 0 0 0,-1 0 0 0 0,-6 12 0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28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554 156 312 0 0,'0'0'11222'0'0,"5"-13"-10823"0"0,2-6-271 0 0,-2 8 43 0 0,-1-1 1 0 0,-1-1-1 0 0,4-15 1 0 0,-7 26-46 0 0,1 0 1 0 0,-1 0-1 0 0,0 0 1 0 0,1 0-1 0 0,-1 0 1 0 0,0 0-1 0 0,0 0 1 0 0,0 0-1 0 0,-1 0 1 0 0,1 0-1 0 0,0 0 1 0 0,-1 0-1 0 0,1 0 1 0 0,-1 0-1 0 0,0 0 1 0 0,1 1-1 0 0,-1-1 1 0 0,0 0-1 0 0,0 0 1 0 0,-1 0-1 0 0,1 1 1 0 0,0-1-1 0 0,0 1 1 0 0,-1-1-1 0 0,1 1 1 0 0,-1-1-1 0 0,-2-1 1 0 0,2 2-139 0 0,-1 0 0 0 0,1 0 1 0 0,-1 0-1 0 0,0 1 0 0 0,0-1 1 0 0,1 0-1 0 0,-1 1 1 0 0,0 0-1 0 0,0 0 0 0 0,1 0 1 0 0,-1 0-1 0 0,0 0 0 0 0,0 0 1 0 0,1 1-1 0 0,-1-1 0 0 0,0 1 1 0 0,0 0-1 0 0,1 0 0 0 0,-1 0 1 0 0,-3 2-1 0 0,-3 2-54 0 0,1 0 0 0 0,-1 1-1 0 0,1 0 1 0 0,0 1 0 0 0,0 0-1 0 0,1 0 1 0 0,-1 0 0 0 0,2 1 0 0 0,-1 0-1 0 0,1 1 1 0 0,1-1 0 0 0,-1 1 0 0 0,1 1-1 0 0,1-1 1 0 0,0 0 0 0 0,0 1-1 0 0,1 0 1 0 0,0 0 0 0 0,1 0 0 0 0,0 0-1 0 0,-1 17 1 0 0,3-26 87 0 0,1 0 0 0 0,-1 0 0 0 0,1 0 1 0 0,-1 1-1 0 0,1-1 0 0 0,0 0 0 0 0,0 0 0 0 0,-1 0 0 0 0,1 0 0 0 0,0-1 0 0 0,0 1 1 0 0,0 0-1 0 0,0 0 0 0 0,0 0 0 0 0,0-1 0 0 0,0 1 0 0 0,0 0 0 0 0,0-1 0 0 0,0 1 1 0 0,1-1-1 0 0,-1 0 0 0 0,0 1 0 0 0,0-1 0 0 0,0 0 0 0 0,1 0 0 0 0,-1 1 1 0 0,0-1-1 0 0,0 0 0 0 0,1 0 0 0 0,-1 0 0 0 0,2-1 0 0 0,42-1 588 0 0,-44 2-633 0 0,0-1-1 0 0,0 1 1 0 0,0 0-1 0 0,1-1 1 0 0,-1 1-1 0 0,0 0 1 0 0,0 0-1 0 0,0 0 1 0 0,0 0-1 0 0,1 0 1 0 0,-1 0-1 0 0,0 0 1 0 0,0 0-1 0 0,0 0 1 0 0,0 1-1 0 0,1-1 1 0 0,-1 0-1 0 0,0 1 1 0 0,0-1-1 0 0,0 1 1 0 0,0-1-1 0 0,0 1 1 0 0,0 0-1 0 0,0-1 1 0 0,0 1-1 0 0,0 0 1 0 0,0 0-1 0 0,-1 0 1 0 0,1 0-1 0 0,0 0 1 0 0,0 0-1 0 0,-1-1 1 0 0,1 2-1 0 0,-1-1 1 0 0,1 0-1 0 0,-1 0 0 0 0,1 0 1 0 0,-1 0-1 0 0,0 0 1 0 0,1 0-1 0 0,-1 0 1 0 0,0 1-1 0 0,0-1 1 0 0,0 0-1 0 0,0 0 1 0 0,0 3-1 0 0,3 20-23 0 0,-1 0-1 0 0,-2 1 0 0 0,0-1 1 0 0,-6 38-1 0 0,-25 98 260 0 0,13-76-238 0 0,-1 19 113 0 0,-26 118 7 0 0,31-166 14 0 0,-41 103-1 0 0,50-147-30 0 0,-1 1 0 0 0,0-1 1 0 0,-1 0-1 0 0,0 0 0 0 0,-1-1 0 0 0,0 0 0 0 0,0-1 1 0 0,-1 1-1 0 0,-1-1 0 0 0,1-1 0 0 0,-13 8 0 0 0,18-13-25 0 0,0 0 0 0 0,-1-1 0 0 0,1 0 0 0 0,-1 0-1 0 0,1 0 1 0 0,-1 0 0 0 0,0-1 0 0 0,0 1 0 0 0,1-1-1 0 0,-1 0 1 0 0,0-1 0 0 0,0 0 0 0 0,0 1 0 0 0,0-1 0 0 0,0-1-1 0 0,0 1 1 0 0,0-1 0 0 0,0 0 0 0 0,0 0 0 0 0,0 0-1 0 0,1-1 1 0 0,-1 0 0 0 0,0 1 0 0 0,1-2 0 0 0,0 1 0 0 0,-1-1-1 0 0,1 1 1 0 0,0-1 0 0 0,0 0 0 0 0,-7-7 0 0 0,6 4-29 0 0,-1 1 1 0 0,1-1 0 0 0,0-1-1 0 0,0 1 1 0 0,1 0-1 0 0,0-1 1 0 0,0 0 0 0 0,0 0-1 0 0,1 0 1 0 0,0-1 0 0 0,1 1-1 0 0,-1-1 1 0 0,1 0 0 0 0,-1-9-1 0 0,2 5-49 0 0,1 1-1 0 0,0-1 0 0 0,1 0 0 0 0,0 0 0 0 0,1 1 0 0 0,0-1 1 0 0,1 1-1 0 0,7-19 0 0 0,4-4-67 0 0,2 1 0 0 0,2 1-1 0 0,1 0 1 0 0,1 2 0 0 0,29-33 0 0 0,-16 22-30 0 0,2 3 1 0 0,1 1 0 0 0,3 1 0 0 0,0 2-1 0 0,3 2 1 0 0,0 2 0 0 0,2 2 0 0 0,66-32-1 0 0,-90 52 160 0 0,0 0 0 0 0,1 2 0 0 0,0 1-1 0 0,0 0 1 0 0,0 2 0 0 0,0 0 0 0 0,1 1-1 0 0,32 2 1885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31.6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13 116 0 0,'3'-8'10889'0'0,"23"13"-7025"0"0,21-6-3602 0 0,-29 0 6 0 0,346-5 126 0 0,-294 4-583 0 0,-70 2 165 0 0,25 0-3416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32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1 468 0 0,'0'0'8147'0'0,"21"6"-5630"0"0,463 2 4231 0 0,-458-12-17036 0 0,-52 8 2696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2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0 5428 0 0,'0'0'1473'0'0,"16"5"-1269"0"0,-5-1-214 0 0,-1-2 45 0 0,0 1 1 0 0,-1 0-1 0 0,1 1 1 0 0,-1 0 0 0 0,0 1-1 0 0,0-1 1 0 0,-1 2-1 0 0,1-1 1 0 0,13 14 0 0 0,-1 3 181 0 0,-1 2 0 0 0,-1 0 0 0 0,-1 1 0 0 0,-2 1 1 0 0,0 0-1 0 0,-2 1 0 0 0,15 38 0 0 0,-14-25 80 0 0,-2 0 0 0 0,-2 1 0 0 0,-2 0-1 0 0,8 73 1 0 0,-16-96-217 0 0,-1 0 0 0 0,-1 0 0 0 0,0 0 0 0 0,-2 0 0 0 0,1 0 0 0 0,-2-1 0 0 0,-1 1 0 0 0,0-1 0 0 0,-1 0 0 0 0,-1 0 0 0 0,0-1 0 0 0,-1 0 0 0 0,-1 0 0 0 0,-17 22 0 0 0,9-17 55 0 0,0 0 1 0 0,-2-2-1 0 0,0 0 1 0 0,-1-1-1 0 0,-1-1 1 0 0,0-1-1 0 0,-2 0 1 0 0,1-2-1 0 0,-26 11 1 0 0,-128 47 445 0 0,111-49-562 0 0,22-2-1009 0 0,79-41-8239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33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2 3920 0 0,'0'0'8611'0'0,"-13"20"-10437"0"0,6-7 4686 0 0,15-23-3356 0 0,7-7-850 0 0,-2 10-3544 0 0,-52 49-1943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34.5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15 3312 0 0,'0'0'7216'0'0,"0"4"-8033"0"0,-9 35 943 0 0,2-2 3819 0 0,19-70-4086 0 0,2-5-1323 0 0,1 15-5521 0 0,-20 38 3444 0 0,-37 77 1890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6:35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38 1644 0 0,'0'0'9210'0'0,"-4"2"-7530"0"0,4-40-349 0 0,2 63-11834 0 0,-4-51 7141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1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318 1 820 0 0,'-1'0'12559'0'0,"2"3"-12490"0"0,0 1 1 0 0,0-1 0 0 0,-1 0-1 0 0,1 1 1 0 0,-1-1 0 0 0,0 1 0 0 0,0 4-1 0 0,0-1 256 0 0,32 657 661 0 0,-31-432-438 0 0,8 160 115 0 0,-6-218-345 0 0,-3-173-302 0 0,0-1-1 0 0,0 1 1 0 0,0-1-1 0 0,0 0 0 0 0,0 1 1 0 0,0-1-1 0 0,0 0 1 0 0,0 1-1 0 0,0-1 1 0 0,0 0-1 0 0,-1 1 1 0 0,1-1-1 0 0,0 0 0 0 0,0 1 1 0 0,0-1-1 0 0,0 0 1 0 0,-1 1-1 0 0,1-1 1 0 0,0 0-1 0 0,0 1 1 0 0,0-1-1 0 0,-1 0 1 0 0,1 0-1 0 0,0 1 0 0 0,-1-1 1 0 0,1 0-1 0 0,0 0 1 0 0,-1 0-1 0 0,1 0 1 0 0,0 1-1 0 0,-1-1 1 0 0,1 0-1 0 0,0 0 0 0 0,-1 0 1 0 0,-16-3 112 0 0,-22-19-407 0 0,31 17 217 0 0,-93-49-384 0 0,-86-52 1191 0 0,181 100-399 0 0,9 5-451 0 0,13 6-538 0 0,36 38 535 0 0,-2 2 0 0 0,66 74 0 0 0,-66-65 93 0 0,-47-51 125 0 0,-1 0 0 0 0,1 0 0 0 0,0-1 0 0 0,0 1 0 0 0,-1-1-1 0 0,2 1 1 0 0,-1-1 0 0 0,0 0 0 0 0,0-1 0 0 0,1 1 0 0 0,3 1 0 0 0,-4-3-17 0 0,0 1 0 0 0,-1-1 0 0 0,1-1 0 0 0,0 1 0 0 0,0 0 0 0 0,-1-1 0 0 0,1 1 0 0 0,0-1 0 0 0,-1 0 0 0 0,1 0 0 0 0,-1 0 0 0 0,1 0 0 0 0,-1 0 0 0 0,1 0 0 0 0,-1-1 0 0 0,3-1 0 0 0,35-26 197 0 0,-2-1 0 0 0,-1-2 0 0 0,59-66 1 0 0,-11 12-623 0 0,-63 66-397 0 0,20-20-1793 0 0,-22 12-5849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3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227 95 3572 0 0,'0'0'7692'0'0,"-9"-13"-6948"0"0,-29-42-214 0 0,37 53-445 0 0,0 1 1 0 0,-1-1-1 0 0,1 0 0 0 0,-1 0 0 0 0,1 1 0 0 0,-1-1 0 0 0,0 1 0 0 0,0-1 0 0 0,0 1 0 0 0,0 0 0 0 0,0 0 0 0 0,0 0 0 0 0,0 0 0 0 0,0 0 0 0 0,0 0 0 0 0,0 0 0 0 0,-1 1 0 0 0,1-1 0 0 0,0 1 0 0 0,0 0 0 0 0,-1-1 0 0 0,1 1 0 0 0,-3 0 0 0 0,-3 0-183 0 0,3-1 102 0 0,-1 1 0 0 0,1 0 0 0 0,0 0 0 0 0,-1 0 0 0 0,1 0 0 0 0,0 1 0 0 0,-1 0 0 0 0,1 0 0 0 0,0 0 0 0 0,-8 4 0 0 0,11-4-53 0 0,-1 1 0 0 0,1-1 0 0 0,-1 1 0 0 0,1 0 0 0 0,-1 0 0 0 0,1 0 0 0 0,0 0 0 0 0,0 0 0 0 0,0 0 0 0 0,0 1 1 0 0,0-1-1 0 0,1 1 0 0 0,-1-1 0 0 0,1 1 0 0 0,0 0 0 0 0,-1 0 0 0 0,1-1 0 0 0,0 1 0 0 0,-1 6 0 0 0,-4 21-125 0 0,1 0 0 0 0,-1 37-1 0 0,5-57 151 0 0,1 0 0 0 0,0 0-1 0 0,1 0 1 0 0,0-1 0 0 0,1 1-1 0 0,0 0 1 0 0,0-1 0 0 0,1 1-1 0 0,0-1 1 0 0,9 18 0 0 0,-9-23 27 0 0,0 0 0 0 0,0 0-1 0 0,0 0 1 0 0,1-1 0 0 0,-1 0 0 0 0,1 1 0 0 0,0-1 0 0 0,0 0-1 0 0,0-1 1 0 0,0 1 0 0 0,0-1 0 0 0,1 1 0 0 0,-1-1 0 0 0,1-1-1 0 0,6 3 1 0 0,-2-2 43 0 0,0 0 0 0 0,1-1 0 0 0,-1 0 0 0 0,1 0 0 0 0,-1-1 0 0 0,0 0 0 0 0,10-2 0 0 0,-15 1 4 0 0,0 0 0 0 0,0 0 1 0 0,0-1-1 0 0,-1 1 0 0 0,1-1 1 0 0,0 0-1 0 0,-1 0 1 0 0,0 0-1 0 0,1 0 0 0 0,-1-1 1 0 0,0 0-1 0 0,0 1 0 0 0,0-1 1 0 0,-1 0-1 0 0,1 0 1 0 0,-1 0-1 0 0,0-1 0 0 0,1 1 1 0 0,-1 0-1 0 0,-1-1 1 0 0,1 0-1 0 0,0 1 0 0 0,-1-1 1 0 0,0 0-1 0 0,1-5 0 0 0,2-7 59 0 0,0-1-1 0 0,-2 1 0 0 0,0-1 0 0 0,0-26 0 0 0,-2 24 33 0 0,1 6-53 0 0,-1 0 0 0 0,0 0 0 0 0,-1-1 0 0 0,0 1 0 0 0,-1 0 0 0 0,-1 0 0 0 0,0 0 0 0 0,-8-19 0 0 0,8 45-563 0 0,0 9 61 0 0,5 13 444 0 0,2 0 0 0 0,1 0 0 0 0,2 0-1 0 0,1-1 1 0 0,2 0 0 0 0,1 0 0 0 0,2-1 0 0 0,26 50 0 0 0,-34-75-31 0 0,-1 1 0 0 0,2-1 0 0 0,-1 0 0 0 0,1-1 0 0 0,0 1 0 0 0,1-1 0 0 0,0-1 0 0 0,8 7 0 0 0,-11-9-196 0 0,1-1 0 0 0,0-1 0 0 0,0 1 1 0 0,0-1-1 0 0,0 0 0 0 0,9 3 0 0 0,-9-4-397 0 0,0 0 0 0 0,1 0 0 0 0,-1 0 0 0 0,1-1 0 0 0,-1 0 0 0 0,1 0 0 0 0,8-2 1 0 0,21-7-4181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3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0 652 0 0,'0'0'12405'0'0,"-2"14"-12702"0"0,-26 256 498 0 0,18-161-84 0 0,10-109-32 0 0,8-17 910 0 0,2-14-986 0 0,2 0 1 0 0,0 1 0 0 0,2 1-1 0 0,2 0 1 0 0,0 0-1 0 0,22-26 1 0 0,-35 51 15 0 0,-1 1 0 0 0,1 0 0 0 0,0 0 0 0 0,0 1 0 0 0,0-1 0 0 0,0 1 1 0 0,1-1-1 0 0,-1 1 0 0 0,1 0 0 0 0,-1 0 0 0 0,1 1 0 0 0,0-1 0 0 0,-1 1 1 0 0,1-1-1 0 0,0 1 0 0 0,0 1 0 0 0,0-1 0 0 0,0 0 0 0 0,0 1 0 0 0,0 0 1 0 0,5 0-1 0 0,-5 1-12 0 0,0 0 1 0 0,1 0 0 0 0,-1 1 0 0 0,0-1 0 0 0,0 1 0 0 0,0 0-1 0 0,0 0 1 0 0,0 1 0 0 0,0-1 0 0 0,-1 1 0 0 0,1 0-1 0 0,-1 0 1 0 0,0 0 0 0 0,0 0 0 0 0,0 0 0 0 0,0 1-1 0 0,0-1 1 0 0,3 8 0 0 0,25 47-111 0 0,-19-35-158 0 0,20 32 0 0 0,-27-48-345 0 0,-1-1 1 0 0,1 0 0 0 0,0-1-1 0 0,1 1 1 0 0,-1-1 0 0 0,1 0-1 0 0,0-1 1 0 0,0 1 0 0 0,11 4-1 0 0,2 0-3283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4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262 73 6109 0 0,'0'0'6223'0'0,"-14"-12"-5649"0"0,-45-37-53 0 0,58 48-516 0 0,0 0 0 0 0,0 0 0 0 0,0 0 0 0 0,-1 0 0 0 0,1 0-1 0 0,0 1 1 0 0,0-1 0 0 0,-1 0 0 0 0,1 1 0 0 0,0-1 0 0 0,-1 1 0 0 0,1-1-1 0 0,-1 1 1 0 0,1-1 0 0 0,-1 1 0 0 0,1 0 0 0 0,-1 0 0 0 0,1 0 0 0 0,-1 0-1 0 0,1 0 1 0 0,0 0 0 0 0,-1 0 0 0 0,1 1 0 0 0,-1-1 0 0 0,1 0 0 0 0,-1 1 0 0 0,1-1-1 0 0,0 1 1 0 0,-1 0 0 0 0,1-1 0 0 0,0 1 0 0 0,-1 0 0 0 0,1 0 0 0 0,0 0-1 0 0,0 0 1 0 0,0 0 0 0 0,0 0 0 0 0,0 0 0 0 0,0 0 0 0 0,-2 3 0 0 0,-2 1-51 0 0,-7 7 74 0 0,1 1-1 0 0,0-1 0 0 0,1 2 0 0 0,0-1 1 0 0,1 1-1 0 0,1 1 0 0 0,0 0 1 0 0,-10 26-1 0 0,11-20-48 0 0,1 1 0 0 0,0-1 1 0 0,2 1-1 0 0,0 0 0 0 0,2 0 0 0 0,0 24 0 0 0,2-39 2 0 0,0-1 0 0 0,0 1 0 0 0,1 0 0 0 0,0 0 0 0 0,1 0 0 0 0,-1-1 0 0 0,1 1 0 0 0,1 0 0 0 0,-1-1 0 0 0,1 0 0 0 0,0 0 0 0 0,1 0 0 0 0,-1 0 0 0 0,1 0 0 0 0,0 0 0 0 0,1-1 0 0 0,-1 0 0 0 0,1 0-1 0 0,0 0 1 0 0,1-1 0 0 0,-1 0 0 0 0,1 0 0 0 0,-1 0 0 0 0,1 0 0 0 0,0-1 0 0 0,1 0 0 0 0,-1 0 0 0 0,0-1 0 0 0,1 0 0 0 0,0 0 0 0 0,6 1 0 0 0,1 0 46 0 0,0-1 0 0 0,-1-1 0 0 0,1 0 1 0 0,0 0-1 0 0,0-2 0 0 0,0 0 0 0 0,-1 0 0 0 0,1-1 0 0 0,0-1 0 0 0,-1 0 1 0 0,0-1-1 0 0,0 0 0 0 0,0-1 0 0 0,21-12 0 0 0,-21 9-11 0 0,-1 0-1 0 0,0-1 0 0 0,-1 0 1 0 0,0-1-1 0 0,0 0 1 0 0,-1-1-1 0 0,0 0 0 0 0,-1 0 1 0 0,11-19-1 0 0,-21 33-161 0 0,1 1-1 0 0,-1 0 1 0 0,1-1-1 0 0,0 1 1 0 0,0 0-1 0 0,0-1 1 0 0,0 1-1 0 0,0 0 1 0 0,1-1 0 0 0,0 1-1 0 0,0-1 1 0 0,1 4-1 0 0,16 46 244 0 0,-11-36-504 0 0,10 23-896 0 0,1-17-5664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4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 5673 0 0,'0'0'6775'0'0,"14"0"-6925"0"0,-13 0 149 0 0,10 0 32 0 0,0 0 0 0 0,0 1 0 0 0,0 0 0 0 0,-1 0 0 0 0,1 2 0 0 0,0-1 0 0 0,-1 1 0 0 0,1 0 0 0 0,-1 1 0 0 0,11 6 0 0 0,-12-4-15 0 0,0 0 0 0 0,0 1 0 0 0,0 0 0 0 0,-1 0 0 0 0,0 1 1 0 0,0 0-1 0 0,-1 0 0 0 0,0 1 0 0 0,0 0 0 0 0,-1 0 0 0 0,7 15 0 0 0,-7-11 49 0 0,-1 0 0 0 0,-1 1-1 0 0,0 0 1 0 0,0 0 0 0 0,-2 0-1 0 0,1 0 1 0 0,-2 0 0 0 0,0 20-1 0 0,-5-40 645 0 0,-1-1-1 0 0,1 0 1 0 0,0 0 0 0 0,-4-10-1 0 0,4 0-580 0 0,1 0 1 0 0,0-1-1 0 0,1 0 0 0 0,1 1 0 0 0,1-1 0 0 0,0 0 1 0 0,1 1-1 0 0,1-1 0 0 0,1 0 0 0 0,5-17 0 0 0,-5 25-384 0 0,0 0-1 0 0,1 0 0 0 0,1 0 0 0 0,0 1 1 0 0,0-1-1 0 0,0 1 0 0 0,14-16 0 0 0,-14 20-463 0 0,1-1 0 0 0,-1 1 0 0 0,1-1 0 0 0,1 1 0 0 0,-1 1 0 0 0,1 0-1 0 0,0 0 1 0 0,0 0 0 0 0,0 0 0 0 0,0 1 0 0 0,13-3 0 0 0,2 1-3779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5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4892 0 0,'0'0'5300'0'0,"9"15"-5197"0"0,-1-2-30 0 0,13 20 359 0 0,27 59-1 0 0,-44-84-383 0 0,3 7 67 0 0,-1 0-1 0 0,0 1 1 0 0,-1 0-1 0 0,-1 0 1 0 0,0 0-1 0 0,2 32 1795 0 0,-23-79 1654 0 0,11 16-3437 0 0,1 0 0 0 0,1-1 0 0 0,0 0 0 0 0,1 0 0 0 0,0 0 0 0 0,2 0 0 0 0,0 0 0 0 0,0 0 1 0 0,2 0-1 0 0,4-31 0 0 0,-4 39-408 0 0,1-1 0 0 0,1 0 1 0 0,0 1-1 0 0,0 0 1 0 0,0 0-1 0 0,1 0 1 0 0,0 0-1 0 0,1 0 1 0 0,8-10-1 0 0,-9 13-414 0 0,0 1-1 0 0,1-1 1 0 0,0 1 0 0 0,0 0 0 0 0,0 0-1 0 0,0 1 1 0 0,1-1 0 0 0,0 1-1 0 0,-1 0 1 0 0,1 1 0 0 0,0-1-1 0 0,0 1 1 0 0,1 0 0 0 0,7-1 0 0 0,10 0-4273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5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0 100 3148 0 0,'0'0'8624'0'0,"4"13"-8450"0"0,-3-6-148 0 0,15 48 105 0 0,-15-52-119 0 0,1 0-1 0 0,-1 1 1 0 0,1-1 0 0 0,0 0-1 0 0,-1 0 1 0 0,1 0 0 0 0,1 0-1 0 0,-1-1 1 0 0,0 1 0 0 0,1-1 0 0 0,-1 1-1 0 0,1-1 1 0 0,0 0 0 0 0,0 0-1 0 0,0 0 1 0 0,5 3 0 0 0,-4-4 22 0 0,0-1 0 0 0,1 1 1 0 0,-1-1-1 0 0,0 1 0 0 0,1-1 1 0 0,-1 0-1 0 0,0-1 0 0 0,0 1 0 0 0,1-1 1 0 0,-1 0-1 0 0,0 0 0 0 0,0 0 1 0 0,0-1-1 0 0,0 1 0 0 0,0-1 1 0 0,0 0-1 0 0,0 0 0 0 0,0-1 1 0 0,-1 1-1 0 0,1-1 0 0 0,-1 1 0 0 0,0-1 1 0 0,0 0-1 0 0,0 0 0 0 0,3-4 1 0 0,6-7 44 0 0,-1-1 1 0 0,0 0-1 0 0,-1 0 1 0 0,12-26-1 0 0,12-39 1884 0 0,-34 80-1963 0 0,0 0 0 0 0,1-1 0 0 0,-1 1 0 0 0,0 0 0 0 0,0-1 0 0 0,0 1 0 0 0,1 0 0 0 0,-1-1 0 0 0,0 1 0 0 0,1 0 0 0 0,-1 0-1 0 0,0-1 1 0 0,0 1 0 0 0,1 0 0 0 0,-1 0 0 0 0,0 0 0 0 0,1-1 0 0 0,-1 1 0 0 0,1 0 0 0 0,-1 0 0 0 0,0 0 0 0 0,1 0 0 0 0,-1 0 0 0 0,0 0 0 0 0,1 0 0 0 0,-1 0 0 0 0,1 0 0 0 0,-1 0 0 0 0,0 0 0 0 0,1 0-1 0 0,-1 0 1 0 0,1 0 0 0 0,-1 0 0 0 0,0 0 0 0 0,1 0 0 0 0,-1 0 0 0 0,0 0 0 0 0,1 1 0 0 0,-1-1 0 0 0,0 0 0 0 0,1 0 0 0 0,-1 0 0 0 0,0 1 0 0 0,1-1 0 0 0,-1 0 0 0 0,0 0 0 0 0,1 1 0 0 0,-1-1 0 0 0,0 0-1 0 0,1 1 1 0 0,15 20-567 0 0,-13-16 730 0 0,15 23-94 0 0,-1 0 0 0 0,-1 1 0 0 0,15 40 1 0 0,27 96-137 0 0,-45-123 56 0 0,39 121-31 0 0,-8 2 1 0 0,31 222-1 0 0,-72-358-20 0 0,1 51-1 0 0,-4-72 94 0 0,0-1 0 0 0,-1 1 0 0 0,0-1 0 0 0,-1 1-1 0 0,1-1 1 0 0,-1 1 0 0 0,-1-1 0 0 0,1 0 0 0 0,-1 0-1 0 0,0 0 1 0 0,-8 11 0 0 0,8-15 46 0 0,0 1 1 0 0,-1-1-1 0 0,1 0 1 0 0,-1 0-1 0 0,0-1 1 0 0,0 1-1 0 0,0-1 0 0 0,0 0 1 0 0,0 0-1 0 0,-1 0 1 0 0,1 0-1 0 0,0-1 0 0 0,-1 0 1 0 0,0 0-1 0 0,1 0 1 0 0,-1 0-1 0 0,1-1 0 0 0,-1 0 1 0 0,0 0-1 0 0,1 0 1 0 0,-6-1-1 0 0,-1 0 50 0 0,1-1 0 0 0,0 0 0 0 0,-1-1-1 0 0,1 0 1 0 0,0 0 0 0 0,0-1 0 0 0,1 0 0 0 0,-13-8-1 0 0,9 3-33 0 0,0 0-1 0 0,0-1 1 0 0,1-1 0 0 0,1 0-1 0 0,0-1 1 0 0,1 0-1 0 0,0-1 1 0 0,0 0-1 0 0,2 0 1 0 0,-1-1-1 0 0,2 0 1 0 0,0-1 0 0 0,1 0-1 0 0,0 0 1 0 0,1 0-1 0 0,-5-27 1 0 0,2-5-73 0 0,2 0 0 0 0,3 0-1 0 0,1 0 1 0 0,6-62 0 0 0,-2 85-126 0 0,1 1 1 0 0,1-1-1 0 0,1 1 0 0 0,1 0 0 0 0,1 1 0 0 0,1 0 1 0 0,1 0-1 0 0,1 0 0 0 0,0 1 0 0 0,2 1 1 0 0,1 0-1 0 0,0 1 0 0 0,1 0 0 0 0,1 1 0 0 0,1 0 1 0 0,1 1-1 0 0,0 1 0 0 0,1 1 0 0 0,1 1 0 0 0,23-14 1 0 0,14-5-105 0 0,-68 32-2576 0 0,-4 0-3117 0 0,1 1 504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3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 1592 0 0,'0'0'7922'0'0,"4"3"-8679"0"0,0 0 835 0 0,0 0 0 0 0,0 1 1 0 0,-1-1-1 0 0,1 1 0 0 0,-1 0 0 0 0,0 0 1 0 0,0 0-1 0 0,-1 0 0 0 0,1 1 0 0 0,-1-1 1 0 0,0 1-1 0 0,0-1 0 0 0,0 1 1 0 0,-1 0-1 0 0,0 0 0 0 0,0 0 0 0 0,1 5 1 0 0,5 36 318 0 0,20 69 1 0 0,-27-114-367 0 0,0-1-1 0 0,0 1 1 0 0,1-1-1 0 0,-1 1 1 0 0,0-1 0 0 0,0 1-1 0 0,0-1 1 0 0,0 1 0 0 0,1-1-1 0 0,-1 1 1 0 0,0-1-1 0 0,0 0 1 0 0,1 1 0 0 0,-1-1-1 0 0,0 0 1 0 0,1 1 0 0 0,-1-1-1 0 0,1 0 1 0 0,-1 1-1 0 0,0-1 1 0 0,1 0 0 0 0,-1 0-1 0 0,1 1 1 0 0,-1-1 0 0 0,1 0-1 0 0,-1 0 1 0 0,0 0-1 0 0,1 0 1 0 0,-1 1 0 0 0,1-1-1 0 0,-1 0 1 0 0,1 0 0 0 0,-1 0-1 0 0,1 0 1 0 0,-1 0-1 0 0,1 0 1 0 0,-1 0 0 0 0,1 0-1 0 0,-1-1 1 0 0,1 1 0 0 0,-1 0-1 0 0,1 0 1 0 0,-1 0-1 0 0,1 0 1 0 0,-1-1 0 0 0,0 1-1 0 0,1 0 1 0 0,-1-1 0 0 0,1 1-1 0 0,-1 0 1 0 0,0 0-1 0 0,1-1 1 0 0,23-24 2370 0 0,-17 18-2055 0 0,173-195-1089 0 0,-174 195-741 0 0,1 0-1 0 0,0 1 1 0 0,1-1-1 0 0,13-7 1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6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27 1632 0 0,'0'0'9771'0'0,"-2"-6"-9174"0"0,1 4-566 0 0,1 1-15 0 0,0-1 0 0 0,-1 1 0 0 0,1 0 0 0 0,-1-1-1 0 0,1 1 1 0 0,-1 0 0 0 0,0-1 0 0 0,1 1 0 0 0,-1 0 0 0 0,0 0 0 0 0,0 0 0 0 0,-1-2-1 0 0,1 3-14 0 0,0-1-1 0 0,0 1 0 0 0,0 0 0 0 0,0 0 0 0 0,0 0 1 0 0,0 1-1 0 0,0-1 0 0 0,0 0 0 0 0,1 0 0 0 0,-1 0 1 0 0,0 1-1 0 0,0-1 0 0 0,0 0 0 0 0,0 1 0 0 0,0-1 1 0 0,1 1-1 0 0,-1-1 0 0 0,0 1 0 0 0,0-1 0 0 0,1 1 1 0 0,-1-1-1 0 0,0 1 0 0 0,1 0 0 0 0,-1 0 1 0 0,0-1-1 0 0,1 1 0 0 0,-1 1 0 0 0,-9 9 19 0 0,1-1 1 0 0,1 1-1 0 0,0 1 0 0 0,-13 24 1 0 0,18-31-47 0 0,1 1 1 0 0,-1 0 0 0 0,1-1-1 0 0,0 1 1 0 0,1 0 0 0 0,-1 1-1 0 0,1-1 1 0 0,0 0 0 0 0,1 0-1 0 0,-1 0 1 0 0,1 1 0 0 0,1-1-1 0 0,1 11 1 0 0,-2-16 17 0 0,1 0 1 0 0,-1 0-1 0 0,1 0 0 0 0,0 0 1 0 0,-1 0-1 0 0,1 0 0 0 0,0-1 0 0 0,0 1 1 0 0,0 0-1 0 0,0 0 0 0 0,0-1 0 0 0,-1 1 1 0 0,1 0-1 0 0,0-1 0 0 0,1 1 1 0 0,-1-1-1 0 0,0 1 0 0 0,0-1 0 0 0,0 1 1 0 0,0-1-1 0 0,0 0 0 0 0,0 0 1 0 0,0 0-1 0 0,1 1 0 0 0,-1-1 0 0 0,0 0 1 0 0,0 0-1 0 0,0-1 0 0 0,0 1 1 0 0,1 0-1 0 0,-1 0 0 0 0,0 0 0 0 0,0-1 1 0 0,0 1-1 0 0,0-1 0 0 0,2 0 0 0 0,3-1 49 0 0,0 0-1 0 0,1 0 0 0 0,-1-1 1 0 0,11-7-1 0 0,6-6 787 0 0,38-37 1 0 0,-60 53-834 0 0,1-1 0 0 0,-1 0 0 0 0,1 0 0 0 0,0 1-1 0 0,-1-1 1 0 0,1 1 0 0 0,0-1 0 0 0,-1 1 0 0 0,1 0 0 0 0,0-1 0 0 0,-1 1 0 0 0,1 0 0 0 0,0 0 0 0 0,-1 0 0 0 0,1 0 0 0 0,0 1 0 0 0,-1-1-1 0 0,1 0 1 0 0,0 1 0 0 0,2 0 0 0 0,37 15-404 0 0,-35-13 336 0 0,50 28-1158 0 0,-39-21-885 0 0,-1-1 0 0 0,33 12 0 0 0,-16-12-2618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7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299 26 796 0 0,'0'0'8440'0'0,"0"-5"-8077"0"0,2-11-120 0 0,-1 11-60 0 0,-9 25 152 0 0,-106 390 690 0 0,114-409-1022 0 0,-115 492-203 0 0,90-358 852 0 0,-12 235 0 0 0,37-310 206 0 0,-2-61-1378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8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6081 0 0,'0'0'6310'0'0,"2"18"-6083"0"0,3 34-38 0 0,12 161 498 0 0,-14-66-713 0 0,2 68-175 0 0,-4-212 135 0 0,5 46-1121 0 0,-6-46 781 0 0,1 0 1 0 0,0 0 0 0 0,0-1 0 0 0,0 1-1 0 0,0 0 1 0 0,1-1 0 0 0,-1 1-1 0 0,4 3 1 0 0,0-2-1924 0 0,-5-4 2184 0 0,1 0-1 0 0,-1 0 1 0 0,1 0-1 0 0,-1 0 1 0 0,0 0-1 0 0,1 0 1 0 0,-1 0-1 0 0,1 0 0 0 0,-1 0 1 0 0,0-1-1 0 0,1 1 1 0 0,-1 0-1 0 0,1 0 1 0 0,8-5-2683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8.6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4092 0 0,'0'0'9409'0'0,"2"4"-10005"0"0,10 18 719 0 0,-1 2 1 0 0,-1 0-1 0 0,-1 0 1 0 0,7 31-1 0 0,4 10-64 0 0,22 45-295 0 0,25 81 533 0 0,-62-173-906 0 0,0 1 0 0 0,-2 0 0 0 0,-1 0 0 0 0,0 0 0 0 0,-1 0 0 0 0,-1 0-1 0 0,-1 0 1 0 0,-4 23 0 0 0,-3-22-2058 0 0,-7-4-1434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9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0 353 8929 0 0,'0'0'5556'0'0,"19"-3"-7782"0"0,46-6 2051 0 0,83-1-1 0 0,-101 10 190 0 0,0-2-1 0 0,77-14 1 0 0,-104 12-6 0 0,0-1 1 0 0,-1-1 0 0 0,0-1 0 0 0,0 0-1 0 0,0-2 1 0 0,-1 0 0 0 0,0-1-1 0 0,28-21 1 0 0,-35 23 142 0 0,80-69 191 0 0,-81 68-202 0 0,-1-1-1 0 0,0 0 0 0 0,-1 0 1 0 0,0-1-1 0 0,-1 0 1 0 0,12-21-1 0 0,-13 1 212 0 0,-5 31-347 0 0,-1-1 0 0 0,0 1 0 0 0,0-1 0 0 0,0 0 0 0 0,0 1 0 0 0,0-1 0 0 0,0 1 0 0 0,0-1 0 0 0,0 1 0 0 0,-1-1 0 0 0,1 0 0 0 0,0 1 0 0 0,0-1 0 0 0,0 1 0 0 0,0-1 0 0 0,-1 1 0 0 0,1-1 0 0 0,0 1 0 0 0,-1-1 0 0 0,1 1 0 0 0,0 0 0 0 0,-1-1 0 0 0,1 1 0 0 0,-1-1 0 0 0,1 1 0 0 0,0 0 0 0 0,-1-1 0 0 0,1 1 0 0 0,-1 0 0 0 0,1 0 0 0 0,-1-1 0 0 0,1 1 0 0 0,-1 0 0 0 0,1 0 0 0 0,-1 0 0 0 0,0-1 0 0 0,1 1 0 0 0,-1 0 0 0 0,1 0 0 0 0,-1 0 0 0 0,1 0 0 0 0,-1 0 0 0 0,1 0 0 0 0,-1 0 0 0 0,0 0 0 0 0,1 1 0 0 0,-1-1 0 0 0,0 0 0 0 0,-1 2-73 0 0,0-1 0 0 0,1 0 0 0 0,-1 1 0 0 0,0 0 0 0 0,1-1 0 0 0,-1 1 0 0 0,1 0 0 0 0,0 0 0 0 0,-1 0 0 0 0,1 0 0 0 0,-1 2-1 0 0,-1 2 5 0 0,-20 30 46 0 0,3 1 0 0 0,1 1 0 0 0,2 0 0 0 0,1 2 1 0 0,2-1-1 0 0,-11 58 0 0 0,23-92-13 0 0,1 0 0 0 0,1 0 0 0 0,-1 0 0 0 0,1 0 0 0 0,0 0 0 0 0,0 0 0 0 0,1 8 0 0 0,-1-13 30 0 0,1 0 0 0 0,-1 1 0 0 0,0-1 0 0 0,1 0 0 0 0,-1 0 1 0 0,0 1-1 0 0,1-1 0 0 0,-1 0 0 0 0,0 0 0 0 0,1 1 1 0 0,-1-1-1 0 0,0 0 0 0 0,1 0 0 0 0,-1 0 0 0 0,1 0 1 0 0,-1 0-1 0 0,0 0 0 0 0,1 0 0 0 0,-1 1 0 0 0,1-1 1 0 0,-1 0-1 0 0,0 0 0 0 0,1-1 0 0 0,-1 1 0 0 0,1 0 1 0 0,-1 0-1 0 0,0 0 0 0 0,1 0 0 0 0,-1 0 0 0 0,1 0 1 0 0,-1 0-1 0 0,0-1 0 0 0,1 1 0 0 0,-1 0 0 0 0,1-1 1 0 0,14-7 292 0 0,2-7 30 0 0,-1-1 0 0 0,25-32-1 0 0,-24 27-161 0 0,27-25 0 0 0,-43 45-186 0 0,0 0 0 0 0,1 0-1 0 0,-1 0 1 0 0,1 1-1 0 0,0-1 1 0 0,-1 0-1 0 0,1 1 1 0 0,-1 0 0 0 0,1-1-1 0 0,0 1 1 0 0,-1 0-1 0 0,1 0 1 0 0,0 0 0 0 0,0 0-1 0 0,-1 0 1 0 0,1 0-1 0 0,0 0 1 0 0,-1 1 0 0 0,1-1-1 0 0,0 0 1 0 0,-1 1-1 0 0,1 0 1 0 0,-1-1 0 0 0,1 1-1 0 0,-1 0 1 0 0,1 0-1 0 0,-1 0 1 0 0,1 0 0 0 0,0 1-1 0 0,9 5 7 0 0,-1 1 0 0 0,17 17 0 0 0,-19-17-71 0 0,-4-4 6 0 0,6 5-428 0 0,0 0 0 0 0,20 14 0 0 0,-27-21 63 0 0,1 0-1 0 0,-1 0 1 0 0,0-1 0 0 0,1 1-1 0 0,-1-1 1 0 0,1 0-1 0 0,-1 0 1 0 0,1 0-1 0 0,0 0 1 0 0,0-1-1 0 0,-1 0 1 0 0,1 1-1 0 0,0-1 1 0 0,0-1 0 0 0,4 1-1 0 0,9-6-3595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09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0 184 0 0,'0'0'10043'0'0,"-16"10"-11137"0"0,-50 35 934 0 0,60-40 126 0 0,-1 1-1 0 0,1 0 0 0 0,0 1 0 0 0,0-1 0 0 0,1 1 0 0 0,0 0 0 0 0,0 0 0 0 0,1 1 1 0 0,0 0-1 0 0,0 0 0 0 0,1 0 0 0 0,0 0 0 0 0,0 0 0 0 0,-2 10 0 0 0,2-7 6 0 0,-1 10-4 0 0,0 0-1 0 0,1 1 1 0 0,1-1-1 0 0,2 0 1 0 0,0 1-1 0 0,1 0 1 0 0,7 39 0 0 0,-2-8 74 0 0,-6-50 108 0 0,1 0 0 0 0,-1 0 0 0 0,0 0 0 0 0,0-1 0 0 0,0 1 0 0 0,-1 0 0 0 0,1 0 0 0 0,-1-1 1 0 0,0 1-1 0 0,1 0 0 0 0,-1-1 0 0 0,0 1 0 0 0,0-1 0 0 0,-1 1 0 0 0,1-1 0 0 0,-1 1 0 0 0,1-1 0 0 0,-4 4 0 0 0,0-2-11 0 0,0 0-1 0 0,0 0 1 0 0,0 0-1 0 0,-1-1 0 0 0,1 0 1 0 0,-1 0-1 0 0,-8 2 0 0 0,3 0-214 0 0,-1-1-1 0 0,0 0 1 0 0,0-1-1 0 0,0 0 0 0 0,-1-1 1 0 0,-22 1-1 0 0,43-20-3336 0 0,4 3 726 0 0,9-13-1145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0.0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35 5521 0 0,'0'0'7736'0'0,"1"17"-7864"0"0,5 92 581 0 0,-10 122 1 0 0,-20 13-606 0 0,24-244 124 0 0,0 1 0 0 0,0-1 0 0 0,0 0 0 0 0,0 0 0 0 0,0 1 0 0 0,0-1 1 0 0,0 0-1 0 0,0 1 0 0 0,0-1 0 0 0,0 0 0 0 0,0 0 0 0 0,0 1 0 0 0,0-1 0 0 0,0 0 0 0 0,0 0 0 0 0,0 1 0 0 0,0-1 1 0 0,0 0-1 0 0,0 0 0 0 0,0 1 0 0 0,0-1 0 0 0,1 0 0 0 0,-1 0 0 0 0,0 1 0 0 0,0-1 0 0 0,0 0 0 0 0,0 0 0 0 0,1 1 1 0 0,-1-1-1 0 0,0 0 0 0 0,0 0 0 0 0,0 0 0 0 0,1 0 0 0 0,-1 1 0 0 0,0-1 0 0 0,0 0 0 0 0,1 0 0 0 0,-1 0 0 0 0,0 0 1 0 0,0 0-1 0 0,1 0 0 0 0,-1 0 0 0 0,1 0 0 0 0,13-9-435 0 0,24-33 466 0 0,-22 24-293 0 0,-2 3 178 0 0,-4 4 100 0 0,-1 1-1 0 0,2 0 1 0 0,0 1-1 0 0,0 0 1 0 0,15-10 0 0 0,-23 18 3 0 0,-1 0 1 0 0,1 0-1 0 0,-1-1 1 0 0,1 1-1 0 0,-1 1 1 0 0,1-1-1 0 0,0 0 1 0 0,-1 1-1 0 0,1-1 1 0 0,0 1-1 0 0,0 0 1 0 0,-1 0-1 0 0,1 0 0 0 0,0 0 1 0 0,0 0-1 0 0,-1 1 1 0 0,1-1-1 0 0,0 1 1 0 0,-1 0-1 0 0,1 0 1 0 0,-1 0-1 0 0,1 0 1 0 0,-1 0-1 0 0,1 0 1 0 0,-1 1-1 0 0,0-1 1 0 0,1 1-1 0 0,-1-1 1 0 0,0 1-1 0 0,0 0 1 0 0,0 0-1 0 0,-1 0 1 0 0,4 4-1 0 0,3 6 72 0 0,0 0 0 0 0,0 1 0 0 0,-1 0 1 0 0,-1 0-1 0 0,0 0 0 0 0,-1 1 0 0 0,-1 0 0 0 0,3 14 0 0 0,17 122-2468 0 0,-19-111-363 0 0</inkml:trace>
  <inkml:trace contextRef="#ctx0" brushRef="#br0" timeOffset="1">714 0 6585 0 0,'0'0'7401'0'0,"-3"20"-7299"0"0,-16 128 525 0 0,13-79-577 0 0,4-1 0 0 0,2 0 0 0 0,3 1 0 0 0,3-1 0 0 0,18 79 0 0 0,0-35-1155 0 0,-11-38-7254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0.4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0 120 4456 0 0,'0'0'7053'0'0,"16"-3"-7806"0"0,33-4 694 0 0,86-2 1 0 0,-7 12 43 0 0,-45-1-411 0 0,0-2 0 0 0,89-14 0 0 0,-141 10 490 0 0,46-9 153 0 0,-70 12-125 0 0,0-1 0 0 0,0-1-1 0 0,-1 1 1 0 0,1-1 0 0 0,-1 0-1 0 0,1 0 1 0 0,-1-1 0 0 0,7-5-1 0 0,-12 8-32 0 0,0 1 0 0 0,-1 0 0 0 0,1-1-1 0 0,-1 1 1 0 0,0-1 0 0 0,1 1 0 0 0,-1 0-1 0 0,1-1 1 0 0,-1 1 0 0 0,1-1 0 0 0,-1 1 0 0 0,0-1-1 0 0,0 0 1 0 0,1 1 0 0 0,-1-1 0 0 0,0 1-1 0 0,0-1 1 0 0,1 0 0 0 0,-1 1 0 0 0,0-1 0 0 0,0 1-1 0 0,0-1 1 0 0,0 0 0 0 0,0 1 0 0 0,0-1-1 0 0,0 0 1 0 0,0 1 0 0 0,0-1 0 0 0,0 1-1 0 0,-1-1 1 0 0,1 0 0 0 0,-1-1-8 0 0,0 1 0 0 0,0 0 0 0 0,0 0 0 0 0,0 0 0 0 0,0 0 0 0 0,0 0 0 0 0,-1 0 0 0 0,1 0 0 0 0,0 0-1 0 0,-1 0 1 0 0,1 0 0 0 0,-2 0 0 0 0,-3-2-48 0 0,0 1 0 0 0,-1 0 0 0 0,1 0 0 0 0,0 1 0 0 0,-8-1 0 0 0,5 2 36 0 0,-1 0-1 0 0,1 1 0 0 0,0 1 1 0 0,0-1-1 0 0,0 1 1 0 0,0 1-1 0 0,0 0 0 0 0,1 0 1 0 0,-1 1-1 0 0,1 0 1 0 0,0 0-1 0 0,0 1 0 0 0,0 0 1 0 0,0 0-1 0 0,1 1 1 0 0,-8 7-1 0 0,5-3-47 0 0,1 0-1 0 0,0 0 1 0 0,0 1 0 0 0,1 0 0 0 0,1 1-1 0 0,0-1 1 0 0,0 1 0 0 0,1 1-1 0 0,1-1 1 0 0,-6 19 0 0 0,9-25-47 0 0,1 0 1 0 0,0 1-1 0 0,0-1 1 0 0,0 0-1 0 0,0 1 1 0 0,1-1-1 0 0,1 10 1 0 0,-1-14 3 0 0,1 0 1 0 0,-1-1-1 0 0,0 1 1 0 0,1-1-1 0 0,-1 1 1 0 0,1-1-1 0 0,-1 1 1 0 0,1-1-1 0 0,0 1 1 0 0,0-1-1 0 0,0 0 1 0 0,0 0 0 0 0,0 1-1 0 0,0-1 1 0 0,0 0-1 0 0,0 0 1 0 0,0 0-1 0 0,0 0 1 0 0,1 0-1 0 0,-1 0 1 0 0,0 0-1 0 0,1 0 1 0 0,-1-1-1 0 0,1 1 1 0 0,-1 0-1 0 0,1-1 1 0 0,-1 1-1 0 0,1-1 1 0 0,-1 0-1 0 0,1 0 1 0 0,-1 1-1 0 0,1-1 1 0 0,-1 0-1 0 0,3 0 1 0 0,3-1-43 0 0,1 0 0 0 0,-1 0 0 0 0,0-1 0 0 0,0 0 0 0 0,1 0 0 0 0,-1 0 0 0 0,-1-1 0 0 0,1 0 0 0 0,0-1 0 0 0,-1 1 0 0 0,0-1 0 0 0,8-6 0 0 0,10-9 527 0 0,34-37 1 0 0,-43 42-98 0 0,-15 13-302 0 0,0 1 1 0 0,1-1-1 0 0,-1 1 1 0 0,1-1-1 0 0,-1 1 1 0 0,1-1-1 0 0,-1 1 1 0 0,1-1-1 0 0,-1 1 1 0 0,1 0-1 0 0,-1-1 0 0 0,1 1 1 0 0,-1 0-1 0 0,1-1 1 0 0,-1 1-1 0 0,1 0 1 0 0,0 0-1 0 0,-1 0 1 0 0,1 0-1 0 0,0-1 1 0 0,-1 1-1 0 0,2 0 1 0 0,3 12 293 0 0,-3-3-284 0 0,5 12-279 0 0,1 0-1 0 0,1 0 0 0 0,13 23 0 0 0,-19-39-82 0 0,0 0 1 0 0,1-1-1 0 0,-1 1 0 0 0,1-1 0 0 0,5 5 1 0 0,-7-8 12 0 0,-1 1 0 0 0,0-1 0 0 0,1 0 0 0 0,-1 0 0 0 0,1 0 0 0 0,0 0 0 0 0,-1 0 0 0 0,1 0 0 0 0,0-1 1 0 0,-1 1-1 0 0,1 0 0 0 0,0-1 0 0 0,0 0 0 0 0,-1 1 0 0 0,1-1 0 0 0,0 0 0 0 0,0 0 0 0 0,0 0 0 0 0,0 0 1 0 0,3 0-1 0 0,10-7-2687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0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0 1880 0 0,'0'0'10320'0'0,"-12"15"-10014"0"0,10-13-296 0 0,-25 30 341 0 0,2 0 1 0 0,-30 51-1 0 0,20-17-370 0 0,2 2 1 0 0,-38 110-1 0 0,71-177-21 0 0,-1-1 0 0 0,1 1 0 0 0,0 0 0 0 0,0 0-1 0 0,-1 0 1 0 0,1-1 0 0 0,0 1 0 0 0,0 0 0 0 0,0 0 0 0 0,0 0 0 0 0,0 0 0 0 0,0 0 0 0 0,0 0 0 0 0,0-1 0 0 0,0 1 0 0 0,0 0-1 0 0,0 0 1 0 0,1 0 0 0 0,-1 0 0 0 0,0-1 0 0 0,1 1 0 0 0,-1 0 0 0 0,1 0 0 0 0,-1-1 0 0 0,1 1 0 0 0,-1 0 0 0 0,1 0 0 0 0,-1-1-1 0 0,1 1 1 0 0,1 0 0 0 0,26 6-615 0 0,-14-5 801 0 0,-2 0-241 0 0,-1 0 1 0 0,1 1-1 0 0,-1 1 1 0 0,0 0-1 0 0,-1 1 1 0 0,1 0-1 0 0,-1 0 0 0 0,1 1 1 0 0,-2 0-1 0 0,10 8 1 0 0,-14-10 68 0 0,-1 0 0 0 0,0 0 0 0 0,0 0 0 0 0,0 0 0 0 0,0 1 0 0 0,-1 0 0 0 0,0-1 0 0 0,0 1 0 0 0,0 0 0 0 0,-1 0 0 0 0,1 1 0 0 0,-1-1 0 0 0,0 1 0 0 0,-1-1 1 0 0,0 1-1 0 0,1-1 0 0 0,-2 1 0 0 0,1 0 0 0 0,-1-1 0 0 0,0 1 0 0 0,0 0 0 0 0,-1 9 0 0 0,0-12 142 0 0,0-1-1 0 0,0 1 1 0 0,-1-1 0 0 0,1 0-1 0 0,0 1 1 0 0,-1-1-1 0 0,1 0 1 0 0,-1 0 0 0 0,0 0-1 0 0,0 0 1 0 0,0 0 0 0 0,0 0-1 0 0,0 0 1 0 0,0-1 0 0 0,0 1-1 0 0,-1-1 1 0 0,1 0 0 0 0,0 1-1 0 0,-1-1 1 0 0,1 0-1 0 0,-1-1 1 0 0,-3 2 0 0 0,-9 2 531 0 0,0 0 0 0 0,-24 3 0 0 0,35-7-610 0 0,-56 8 188 0 0,-71-1 0 0 0,131-7-276 0 0,0 0 1 0 0,-1 0 0 0 0,1 0-1 0 0,-1 0 1 0 0,1 0 0 0 0,0 0-1 0 0,-1 0 1 0 0,1 0-1 0 0,0 0 1 0 0,-1 0 0 0 0,1 0-1 0 0,-1 0 1 0 0,1 0 0 0 0,0 0-1 0 0,-1-1 1 0 0,1 1 0 0 0,0 0-1 0 0,-1 0 1 0 0,1 0 0 0 0,0-1-1 0 0,-1 1 1 0 0,1 0-1 0 0,0 0 1 0 0,0-1 0 0 0,-1 1-1 0 0,1 0 1 0 0,0 0 0 0 0,0-1-1 0 0,-1 1 1 0 0,1 0 0 0 0,0-1-1 0 0,0 1 1 0 0,0 0-1 0 0,0-1 1 0 0,-1 1 0 0 0,1 0-1 0 0,0-1 1 0 0,0 1 0 0 0,0-1-1 0 0,0 1 1 0 0,0 0 0 0 0,0-1-1 0 0,0 1 1 0 0,0 0-1 0 0,0-1 1 0 0,12-19-4406 0 0,12-6-480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1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0 5641 0 0,'0'0'7218'0'0,"-6"17"-7048"0"0,-10 32-27 0 0,1 0 0 0 0,3 1 0 0 0,-6 53 0 0 0,16-64-218 0 0,2 44 0 0 0,1-69 57 0 0,0 0 1 0 0,1 0-1 0 0,1-1 1 0 0,0 0-1 0 0,1 1 0 0 0,10 21 1 0 0,-12-30 28 0 0,1-1 1 0 0,0 0-1 0 0,0 0 0 0 0,0-1 1 0 0,1 1-1 0 0,-1-1 0 0 0,1 1 1 0 0,0-1-1 0 0,0 0 0 0 0,0 0 1 0 0,0-1-1 0 0,1 1 0 0 0,-1-1 1 0 0,1 0-1 0 0,-1 0 0 0 0,1-1 1 0 0,0 1-1 0 0,5 0 0 0 0,1 0 51 0 0,0 0 0 0 0,1 0 0 0 0,-1-1-1 0 0,0-1 1 0 0,1 0 0 0 0,19-3 0 0 0,-22 1-92 0 0,-1 0-1 0 0,0-1 1 0 0,1 0 0 0 0,-1 0-1 0 0,-1-1 1 0 0,1 0 0 0 0,-1 0-1 0 0,1-1 1 0 0,-1 0 0 0 0,0-1-1 0 0,-1 1 1 0 0,9-10 0 0 0,-2 1-64 0 0,0-1 0 0 0,-1-1 1 0 0,-1 0-1 0 0,12-23 0 0 0,-19 34 133 0 0,-2-1 0 0 0,1 0 1 0 0,-1 1-1 0 0,0-1 0 0 0,0 0 0 0 0,0-1 0 0 0,-1 1 0 0 0,0 0 0 0 0,0 0 0 0 0,-1 0 1 0 0,0-8-1 0 0,0 12-26 0 0,0 0 0 0 0,-1 0 0 0 0,1 0 0 0 0,-1 0 0 0 0,0 0 1 0 0,1 0-1 0 0,-1 0 0 0 0,0 0 0 0 0,0 0 0 0 0,0 0 0 0 0,-1 1 0 0 0,1-1 0 0 0,0 0 1 0 0,-1 1-1 0 0,1-1 0 0 0,-1 1 0 0 0,1-1 0 0 0,-1 1 0 0 0,0 0 0 0 0,1 0 0 0 0,-1 0 1 0 0,0 0-1 0 0,0 0 0 0 0,0 0 0 0 0,0 0 0 0 0,0 1 0 0 0,0-1 0 0 0,0 0 0 0 0,0 1 1 0 0,0 0-1 0 0,0 0 0 0 0,0-1 0 0 0,-1 1 0 0 0,1 1 0 0 0,-3-1 0 0 0,-1 1-44 0 0,0 0 0 0 0,0 0 0 0 0,0 0 0 0 0,1 1 0 0 0,-1 0 0 0 0,1 0-1 0 0,-1 0 1 0 0,1 1 0 0 0,0 0 0 0 0,0 0 0 0 0,0 0 0 0 0,0 0 0 0 0,1 1 0 0 0,-1 0-1 0 0,1 0 1 0 0,0 0 0 0 0,0 0 0 0 0,0 1 0 0 0,1 0 0 0 0,0 0 0 0 0,-5 8 0 0 0,4-7 24 0 0,0 1 0 0 0,1 1 1 0 0,0-1-1 0 0,0 0 1 0 0,0 1-1 0 0,1 0 1 0 0,0 0-1 0 0,1-1 1 0 0,-1 1-1 0 0,2 0 1 0 0,-1 0-1 0 0,1 0 0 0 0,0 0 1 0 0,1 0-1 0 0,2 13 1 0 0,-1-15 11 0 0,1 0 0 0 0,0 0 0 0 0,0 0 0 0 0,1 0 1 0 0,-1-1-1 0 0,1 0 0 0 0,1 1 0 0 0,-1-2 0 0 0,1 1 0 0 0,-1 0 0 0 0,1-1 1 0 0,1 0-1 0 0,-1 0 0 0 0,10 5 0 0 0,4 2 5 0 0,1-1 0 0 0,43 15 0 0 0,-27-14 15 0 0,1-2-1 0 0,51 5 0 0 0,-19-3 153 0 0,-60-8-290 0 0,-24-12-5873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3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116 164 168 0 0,'0'0'4099'0'0,"13"-6"-3973"0"0,-3 3-107 0 0,41-17 18 0 0,-46 18 8 0 0,0-1 0 0 0,0 1 0 0 0,0-1 0 0 0,-1-1 0 0 0,0 1 0 0 0,0 0 0 0 0,1-1 1 0 0,-2 0-1 0 0,7-7 0 0 0,-8 8 72 0 0,-1 1 1 0 0,1 0-1 0 0,-1 0 0 0 0,0-1 1 0 0,0 1-1 0 0,0-1 1 0 0,0 1-1 0 0,0-1 1 0 0,0 0-1 0 0,-1 1 0 0 0,1-1 1 0 0,-1 0-1 0 0,0 1 1 0 0,0-1-1 0 0,0 0 1 0 0,0 1-1 0 0,0-1 0 0 0,0 0 1 0 0,-1 1-1 0 0,1-1 1 0 0,-1 0-1 0 0,0 1 1 0 0,0-1-1 0 0,0 1 0 0 0,0-1 1 0 0,0 1-1 0 0,-3-4 1 0 0,2 4-82 0 0,0 0 0 0 0,0 0 0 0 0,0 0 0 0 0,-1 1 0 0 0,1-1 0 0 0,0 1 0 0 0,-1-1 0 0 0,1 1 0 0 0,-1 0 1 0 0,0 0-1 0 0,1 0 0 0 0,-1 0 0 0 0,0 1 0 0 0,1-1 0 0 0,-1 1 0 0 0,0-1 0 0 0,0 1 0 0 0,1 0 0 0 0,-1 0 0 0 0,0 0 1 0 0,0 1-1 0 0,1-1 0 0 0,-1 1 0 0 0,0-1 0 0 0,0 1 0 0 0,1 0 0 0 0,-3 1 0 0 0,-5 3 4 0 0,1-1-1 0 0,0 2 1 0 0,0-1-1 0 0,0 1 1 0 0,1 0 0 0 0,0 1-1 0 0,0 0 1 0 0,1 1-1 0 0,0-1 1 0 0,-9 14-1 0 0,7-9 108 0 0,0 0-1 0 0,2 1 1 0 0,-1 0-1 0 0,2 0 0 0 0,0 0 1 0 0,-9 29-1 0 0,13-32-126 0 0,0 0 0 0 0,0 1-1 0 0,1-1 1 0 0,1 0 0 0 0,0 1-1 0 0,0-1 1 0 0,1 1 0 0 0,0-1-1 0 0,1 0 1 0 0,5 18 0 0 0,-6-24-101 0 0,1 1 0 0 0,0 0 0 0 0,0-1 0 0 0,0 0 0 0 0,1 1 0 0 0,-1-1 0 0 0,1 0 0 0 0,0 0 0 0 0,0 0 0 0 0,1-1 0 0 0,-1 1 1 0 0,1-1-1 0 0,0 0 0 0 0,0 0 0 0 0,0 0 0 0 0,0 0 0 0 0,0-1 0 0 0,1 0 0 0 0,-1 1 0 0 0,1-2 0 0 0,0 1 0 0 0,-1 0 0 0 0,1-1 0 0 0,6 1 0 0 0,-9-2 9 0 0,3 1-365 0 0,1 0 0 0 0,-1-1 0 0 0,0 1 0 0 0,1-1 0 0 0,-1-1 0 0 0,1 1 0 0 0,7-2 0 0 0,23-10-2242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3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27 175 4972 0 0,'0'0'9239'0'0,"-5"15"-11065"0"0,-14 47 1655 0 0,18-61 159 0 0,1 1 0 0 0,-1 0 0 0 0,1-1 0 0 0,0 1 0 0 0,0-1-1 0 0,-1 1 1 0 0,1 0 0 0 0,0-1 0 0 0,0 1 0 0 0,0 0 0 0 0,1-1 0 0 0,-1 1 0 0 0,0-1 0 0 0,1 1 0 0 0,-1 0 0 0 0,1-1 0 0 0,-1 1 0 0 0,1-1 0 0 0,0 1 0 0 0,-1-1 0 0 0,1 0 0 0 0,0 1 0 0 0,0-1 0 0 0,0 0 0 0 0,0 1-1 0 0,0-1 1 0 0,1 0 0 0 0,-1 0 0 0 0,0 0 0 0 0,0 0 0 0 0,1 0 0 0 0,-1 0 0 0 0,1 0 0 0 0,-1-1 0 0 0,3 2 0 0 0,2 0-52 0 0,-1-1 0 0 0,1 0 0 0 0,-1 0-1 0 0,1 0 1 0 0,-1 0 0 0 0,12-1 0 0 0,-11-1 47 0 0,-1 1-1 0 0,0-1 1 0 0,0 0 0 0 0,1-1-1 0 0,-1 1 1 0 0,0-1 0 0 0,0 0 0 0 0,0 0-1 0 0,-1 0 1 0 0,1-1 0 0 0,7-5-1 0 0,1-3 479 0 0,1 0 1 0 0,13-17-1 0 0,-9 10 1130 0 0,-17 18-1620 0 0,1 0-1 0 0,-1-1 1 0 0,0 1-1 0 0,1 0 1 0 0,-1 0-1 0 0,1 0 1 0 0,-1 0-1 0 0,0 0 1 0 0,1 1 0 0 0,-1-1-1 0 0,1 0 1 0 0,-1 1-1 0 0,0-1 1 0 0,1 1-1 0 0,-1-1 1 0 0,0 1 0 0 0,0 0-1 0 0,1-1 1 0 0,-1 1-1 0 0,0 0 1 0 0,0 0-1 0 0,0 0 1 0 0,1 1-1 0 0,5 3-13 0 0,31 16-121 0 0,65 27 0 0 0,-89-43 114 0 0,1 0-1 0 0,0 0 1 0 0,1-2-1 0 0,-1 0 1 0 0,1 0-1 0 0,-1-2 1 0 0,1 0-1 0 0,16-1 1 0 0,-30 0 91 0 0,0 0 0 0 0,0-1 0 0 0,0 1 0 0 0,0 0 0 0 0,0-1-1 0 0,0 1 1 0 0,0-1 0 0 0,0 0 0 0 0,0 0 0 0 0,0 0 0 0 0,-1 0 0 0 0,1 0 0 0 0,0 0 0 0 0,-1 0 0 0 0,1 0 0 0 0,0-1 0 0 0,-1 1 0 0 0,1-1 0 0 0,-1 1 0 0 0,0-1 0 0 0,0 0 0 0 0,2-1-1 0 0,-2-1 58 0 0,1 0 0 0 0,-1 1-1 0 0,0-1 1 0 0,0 0-1 0 0,0 0 1 0 0,-1 0-1 0 0,1 0 1 0 0,-1 0-1 0 0,0 0 1 0 0,0-7 0 0 0,-2-2 148 0 0,0-1 0 0 0,-1 1 0 0 0,-1 0 0 0 0,0 0 0 0 0,-11-23 0 0 0,8 21 47 0 0,-2 0-1 0 0,0 1 0 0 0,-1 0 1 0 0,-14-17-1 0 0,18 25-323 0 0,0-1 1 0 0,0 2-1 0 0,-1-1 0 0 0,1 0 1 0 0,-1 1-1 0 0,-1 0 0 0 0,1 1 1 0 0,-1 0-1 0 0,0 0 0 0 0,-10-3 1 0 0,18 6-84 0 0,-1 1 0 0 0,1 0 1 0 0,-1 0-1 0 0,1 0 0 0 0,-1 0 1 0 0,1-1-1 0 0,-1 1 0 0 0,1 0 1 0 0,-1 0-1 0 0,1 0 0 0 0,-1 0 1 0 0,1 0-1 0 0,-1 0 0 0 0,1 0 1 0 0,0 0-1 0 0,-1 0 0 0 0,1 1 1 0 0,-1-1-1 0 0,1 0 0 0 0,-1 0 1 0 0,1 0-1 0 0,-1 0 0 0 0,1 1 1 0 0,0-1-1 0 0,-1 0 0 0 0,1 0 1 0 0,-1 1-1 0 0,1-1 0 0 0,0 0 1 0 0,-1 1-1 0 0,1-1 0 0 0,0 1 1 0 0,-1-1-1 0 0,1 0 0 0 0,0 1 1 0 0,0-1-1 0 0,0 1 0 0 0,-1 0 1 0 0,2 21-7963 0 0,4-10 3403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3.5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 8293 0 0,'0'0'7197'0'0,"-1"8"-7643"0"0,-11 150-359 0 0,11-87-3182 0 0,7-90-2375 0 0,-3-7 3572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4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8 204 2692 0 0,'0'0'10635'0'0,"-2"-9"-10817"0"0,1 6 98 0 0,-3-20-25 0 0,3 14-115 0 0,4 9-354 0 0,1 4 596 0 0,1 1-1 0 0,-1-2 1 0 0,1 1 0 0 0,0 0 0 0 0,0-1 0 0 0,1 0-1 0 0,-1 0 1 0 0,1 0 0 0 0,-1-1 0 0 0,1 0 0 0 0,0 0-1 0 0,0 0 1 0 0,0-1 0 0 0,0 0 0 0 0,0 0 0 0 0,0 0-1 0 0,0-1 1 0 0,0 0 0 0 0,7-1 0 0 0,-9 1 59 0 0,0-1 0 0 0,0 1 0 0 0,0-1 0 0 0,0 0 0 0 0,0 0 0 0 0,-1-1 0 0 0,1 1-1 0 0,0-1 1 0 0,-1 0 0 0 0,1 0 0 0 0,-1 0 0 0 0,0 0 0 0 0,0-1 0 0 0,0 1 0 0 0,0-1 0 0 0,0 0 0 0 0,0 0 0 0 0,-1 0 0 0 0,1 0 0 0 0,-1 0 0 0 0,0 0 0 0 0,0-1 0 0 0,0 1 0 0 0,0-1 0 0 0,-1 0 0 0 0,1 1 0 0 0,-1-1 0 0 0,0 0-1 0 0,0 0 1 0 0,0-4 0 0 0,0 2 153 0 0,-1 0-1 0 0,0 0 0 0 0,0 0 0 0 0,0-1 1 0 0,-1 1-1 0 0,0 0 0 0 0,-2-9 1 0 0,2 14-204 0 0,1-1 0 0 0,-1 1 0 0 0,1-1 1 0 0,-1 1-1 0 0,1-1 0 0 0,-1 1 1 0 0,0-1-1 0 0,0 1 0 0 0,1 0 0 0 0,-1 0 1 0 0,0-1-1 0 0,0 1 0 0 0,0 0 1 0 0,0 0-1 0 0,-1 0 0 0 0,1 0 0 0 0,0 0 1 0 0,0 0-1 0 0,-1 0 0 0 0,1 1 1 0 0,-1-1-1 0 0,1 0 0 0 0,0 1 0 0 0,-1-1 1 0 0,1 1-1 0 0,-1-1 0 0 0,1 1 1 0 0,-1 0-1 0 0,1 0 0 0 0,-1 0 0 0 0,0 0 1 0 0,1 0-1 0 0,-1 0 0 0 0,-2 0 1 0 0,3 1-124 0 0,0 0 0 0 0,0 0 0 0 0,0 0 1 0 0,0 0-1 0 0,0 0 0 0 0,1 0 0 0 0,-1 0 0 0 0,0 0 1 0 0,1 0-1 0 0,-1 0 0 0 0,0 0 0 0 0,1 0 1 0 0,0 1-1 0 0,-1-1 0 0 0,1 0 0 0 0,0 0 1 0 0,-1 1-1 0 0,1-1 0 0 0,0 0 0 0 0,0 3 1 0 0,-1 28-1188 0 0,1-32 1169 0 0,0 1 29 0 0,3 34-3347 0 0,-2-33 3200 0 0,-1-1 1 0 0,1 1 0 0 0,-1-1-1 0 0,1 0 1 0 0,0 1-1 0 0,0-1 1 0 0,-1 0 0 0 0,1 1-1 0 0,0-1 1 0 0,0 0 0 0 0,1 0-1 0 0,-1 0 1 0 0,0 0-1 0 0,0 0 1 0 0,0 0 0 0 0,1 0-1 0 0,-1 0 1 0 0,0 0 0 0 0,1-1-1 0 0,2 2 1 0 0,18 2-2856 0 0</inkml:trace>
  <inkml:trace contextRef="#ctx0" brushRef="#br0" timeOffset="1">471 0 3664 0 0,'0'0'11113'0'0,"3"0"-11069"0"0,-2 1-35 0 0,0-1 0 0 0,0 0 0 0 0,0 1 0 0 0,0-1 0 0 0,-1 0 0 0 0,1 1-1 0 0,0-1 1 0 0,0 1 0 0 0,0-1 0 0 0,0 1 0 0 0,-1 0 0 0 0,1-1 0 0 0,0 1 0 0 0,-1 0-1 0 0,1-1 1 0 0,0 1 0 0 0,-1 0 0 0 0,1 0 0 0 0,-1 0 0 0 0,1 0 0 0 0,-1-1-1 0 0,0 1 1 0 0,1 0 0 0 0,-1 0 0 0 0,0 0 0 0 0,1 0 0 0 0,-1 0 0 0 0,0 0 0 0 0,0 1-1 0 0,5 42 438 0 0,-3-22-289 0 0,35 195 228 0 0,1-3-972 0 0,-27-128-506 0 0,9 70-5742 0 0,-16-131 2607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4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1 421 1108 0 0,'0'0'11620'0'0,"10"-15"-12168"0"0,8-10 504 0 0,1 0-1 0 0,0 2 1 0 0,42-38-1 0 0,96-92 417 0 0,-52 48 501 0 0,-88 93-461 0 0,-17 12-405 0 0,1-1 1 0 0,-1 1 0 0 0,0 0 0 0 0,1 0 0 0 0,-1 0-1 0 0,1 0 1 0 0,-1 0 0 0 0,0 0 0 0 0,1 0-1 0 0,-1 0 1 0 0,0 0 0 0 0,1 0 0 0 0,-1 0 0 0 0,0 0-1 0 0,1 0 1 0 0,-1 0 0 0 0,1 0 0 0 0,-1 1 0 0 0,0-1-1 0 0,1 0 1 0 0,-1 0 0 0 0,0 0 0 0 0,0 0-1 0 0,1 1 1 0 0,-1-1 0 0 0,0 0 0 0 0,1 1 0 0 0,0 1 25 0 0,0 1 0 0 0,1 0 0 0 0,-2 0 0 0 0,1 0 0 0 0,0 0 0 0 0,0-1 0 0 0,-1 1 1 0 0,1 6-1 0 0,0 2 97 0 0,9 140 544 0 0,-10-114-775 0 0,2 1 0 0 0,1-1 0 0 0,2 0 0 0 0,20 72 0 0 0,-25-108 66 0 0,0 0 1 0 0,0 0-1 0 0,1 0 1 0 0,-1 0-1 0 0,0 0 1 0 0,1 0-1 0 0,-1 0 1 0 0,1 0-1 0 0,-1-1 1 0 0,1 1-1 0 0,0 0 1 0 0,-1 0-1 0 0,1 0 1 0 0,0-1-1 0 0,0 1 1 0 0,-1 0-1 0 0,1-1 1 0 0,0 1-1 0 0,0-1 1 0 0,0 1-1 0 0,0-1 1 0 0,0 1-1 0 0,0-1 1 0 0,0 1-1 0 0,0-1 1 0 0,0 0-1 0 0,0 0 0 0 0,1 1 1 0 0,1-2 29 0 0,-1 1 0 0 0,0-1 1 0 0,0 1-1 0 0,0-1 0 0 0,0 0 1 0 0,1 0-1 0 0,-1 0 0 0 0,0 0 0 0 0,-1 0 1 0 0,1 0-1 0 0,0-1 0 0 0,2-1 0 0 0,7-7 118 0 0,-2 0-1 0 0,1 0 0 0 0,8-13 0 0 0,-5 5-218 0 0,-5 6 235 0 0,1 0 0 0 0,0 1 0 0 0,0 0 0 0 0,1 1 0 0 0,11-9 0 0 0,-18 17-91 0 0,0 0-1 0 0,-1 0 0 0 0,1 0 0 0 0,0 1 1 0 0,0-1-1 0 0,0 1 0 0 0,0 0 0 0 0,0 0 1 0 0,0 0-1 0 0,0 0 0 0 0,1 0 0 0 0,-1 1 1 0 0,0-1-1 0 0,0 1 0 0 0,0 0 0 0 0,1 0 1 0 0,-1 1-1 0 0,0-1 0 0 0,0 0 0 0 0,1 1 1 0 0,-1 0-1 0 0,0 0 0 0 0,0 0 0 0 0,0 0 1 0 0,0 0-1 0 0,0 1 0 0 0,5 2 0 0 0,12 10 95 0 0,0 1-1 0 0,-1 0 0 0 0,27 29 0 0 0,48 62-163 0 0,-40-43-1108 0 0,-45-52 83 0 0,4 5-4267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4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0 2752 0 0,'0'0'9585'0'0,"1"7"-9455"0"0,0 6 181 0 0,0 0 0 0 0,-1 0 0 0 0,-1 0 1 0 0,-3 25-1 0 0,-17 61 458 0 0,9-41-448 0 0,1-8-238 0 0,2-1-1 0 0,2 1 1 0 0,3 0 0 0 0,3 78 0 0 0,1-120-102 0 0,1 0-1 0 0,1 0 1 0 0,0-1 0 0 0,0 1 0 0 0,0-1 0 0 0,1 1-1 0 0,0-1 1 0 0,0 0 0 0 0,1 0 0 0 0,0 0 0 0 0,0 0-1 0 0,1-1 1 0 0,9 11 0 0 0,-6-10 15 0 0,1 1 0 0 0,-1-1 0 0 0,1 0 0 0 0,1-1 0 0 0,-1 0 0 0 0,1-1 0 0 0,0 0 0 0 0,20 7 0 0 0,-7-6-93 0 0,1 0-1 0 0,-1-1 1 0 0,1-1 0 0 0,0-2-1 0 0,0 0 1 0 0,0-1-1 0 0,1-2 1 0 0,30-4-1 0 0,-35 2-40 0 0,1-2-1 0 0,-1 0 1 0 0,0-2-1 0 0,0 0 1 0 0,0-1-1 0 0,-1-1 1 0 0,-1 0-1 0 0,34-23 1 0 0,-27 12 784 0 0,0 0 0 0 0,-1-1 0 0 0,-1-2-1 0 0,-1 0 1 0 0,21-30 0 0 0,-42 54-612 0 0,0-1-1 0 0,0 1 0 0 0,0 0 1 0 0,0 0-1 0 0,0 0 1 0 0,0 0-1 0 0,0 0 1 0 0,-1 1-1 0 0,1-1 0 0 0,0 0 1 0 0,-1 0-1 0 0,1 0 1 0 0,0 1-1 0 0,-1-1 0 0 0,0 0 1 0 0,1 3-1 0 0,58 164-3019 0 0,-44-137-2368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5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7401 0 0,'0'0'4556'0'0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85 470 1760 0 0,'0'0'7957'0'0,"8"17"-7168"0"0,22 58-269 0 0,-28-70-401 0 0,0 0 0 0 0,0 1-1 0 0,-1-1 1 0 0,0 1 0 0 0,0-1 0 0 0,0 1-1 0 0,-1 0 1 0 0,0-1 0 0 0,0 1-1 0 0,0 0 1 0 0,0-1 0 0 0,-1 1-1 0 0,0 0 1 0 0,-1-1 0 0 0,1 1 0 0 0,-1-1-1 0 0,0 0 1 0 0,0 1 0 0 0,-1-1-1 0 0,-3 7 1 0 0,3-8-33 0 0,0 0 0 0 0,-1-1 1 0 0,1 1-1 0 0,-1 0 0 0 0,0-1 0 0 0,0 0 1 0 0,0 0-1 0 0,0 0 0 0 0,0-1 0 0 0,-1 1 1 0 0,1-1-1 0 0,-1 0 0 0 0,1 0 0 0 0,-1 0 1 0 0,0-1-1 0 0,0 0 0 0 0,0 0 0 0 0,0 0 1 0 0,0 0-1 0 0,-6-1 0 0 0,10 0-69 0 0,0-1 0 0 0,0 1 1 0 0,0 0-1 0 0,0-1 0 0 0,1 1 0 0 0,-1-1 0 0 0,0 1 1 0 0,0-1-1 0 0,1 1 0 0 0,-1-1 0 0 0,0 0 0 0 0,1 1 1 0 0,-1-1-1 0 0,0 0 0 0 0,1 0 0 0 0,-1 1 0 0 0,1-1 1 0 0,-1 0-1 0 0,1 0 0 0 0,0 0 0 0 0,-1 0 0 0 0,1 1 1 0 0,0-1-1 0 0,-1 0 0 0 0,1 0 0 0 0,0 0 0 0 0,0 0 1 0 0,0 0-1 0 0,0 0 0 0 0,0 0 0 0 0,0 0 0 0 0,0 0 0 0 0,1-1 1 0 0,3-36-435 0 0,1 23 253 0 0,0 1 0 0 0,1 0 0 0 0,1 0 0 0 0,0 0 0 0 0,1 0-1 0 0,18-22 1 0 0,-19 27 133 0 0,1 0-1 0 0,0 0 1 0 0,0 1-1 0 0,1 0 1 0 0,0 0-1 0 0,1 1 1 0 0,0 0-1 0 0,0 1 0 0 0,16-8 1 0 0,-21 12 54 0 0,-1 1 1 0 0,1-1 0 0 0,-1 1-1 0 0,1 0 1 0 0,0 1-1 0 0,0-1 1 0 0,-1 1-1 0 0,1 0 1 0 0,0 0-1 0 0,0 0 1 0 0,0 1-1 0 0,-1-1 1 0 0,1 1-1 0 0,5 2 1 0 0,-3 0-9 0 0,1 0 0 0 0,-1 0 0 0 0,0 1 0 0 0,0 0 0 0 0,0 0 0 0 0,-1 1 0 0 0,12 9 0 0 0,-5 0-21 0 0,1 1 0 0 0,-2 0 1 0 0,0 0-1 0 0,0 2 0 0 0,-2-1 0 0 0,9 19 1 0 0,-10-18 51 0 0,-1 1 1 0 0,5 19 0 0 0,-11-31-432 0 0,0 1 0 0 0,-1 0 0 0 0,1 0 0 0 0,-2 0 0 0 0,1-1 1 0 0,-1 1-1 0 0,0 0 0 0 0,0 0 0 0 0,-2 8 0 0 0,-4-33-6845 0 0</inkml:trace>
  <inkml:trace contextRef="#ctx0" brushRef="#br0" timeOffset="1">867 1 1616 0 0,'0'0'10164'0'0,"2"19"-9526"0"0,0 0-415 0 0,1 7 171 0 0,-1 0-1 0 0,-3 49 1 0 0,-10 49 108 0 0,-4 0 0 0 0,-46 175-1 0 0,55-278-797 0 0,1-4-807 0 0,0 0-1 0 0,-2 21 1 0 0,7-38 1032 0 0,0 0-1 0 0,0 1 1 0 0,0-1-1 0 0,0 0 1 0 0,0 0-1 0 0,0 1 0 0 0,0-1 1 0 0,0 0-1 0 0,0 1 1 0 0,0-1-1 0 0,0 0 1 0 0,0 0-1 0 0,0 1 1 0 0,1-1-1 0 0,-1 0 1 0 0,0 0-1 0 0,0 1 1 0 0,0-1-1 0 0,0 0 1 0 0,0 0-1 0 0,1 0 1 0 0,-1 1-1 0 0,0-1 1 0 0,0 0-1 0 0,0 0 1 0 0,1 0-1 0 0,-1 1 1 0 0,0-1-1 0 0,0 0 1 0 0,0 0-1 0 0,1 0 1 0 0,-1 0-1 0 0,0 0 1 0 0,1 0-1 0 0,-1 0 1 0 0,0 1-1 0 0,0-1 1 0 0,1 0-1 0 0,-1 0 1 0 0,0 0-1 0 0,0 0 0 0 0,1 0 1 0 0,-1 0-1 0 0,0 0 1 0 0,1 0-1 0 0,-1 0 1 0 0,0-1-1 0 0,0 1 1 0 0,1 0-1 0 0,-1 0 1 0 0,0 0-1 0 0,0 0 1 0 0,1 0-1 0 0,17-11-2012 0 0,6-14-703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6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1 3648 0 0,'0'0'5003'0'0,"-16"10"-4364"0"0,-51 38 17 0 0,59-42-523 0 0,0 1 1 0 0,0 0 0 0 0,1 0 0 0 0,0 1 0 0 0,0-1-1 0 0,1 2 1 0 0,0-1 0 0 0,0 1 0 0 0,1-1 0 0 0,0 2-1 0 0,1-1 1 0 0,0 0 0 0 0,1 1 0 0 0,-1 0 0 0 0,2 0 0 0 0,-1 0-1 0 0,2 0 1 0 0,-1 0 0 0 0,1 0 0 0 0,1 1 0 0 0,0-1-1 0 0,2 20 1 0 0,-1-22-72 0 0,1-1 0 0 0,-1 1 0 0 0,2-1-1 0 0,-1 0 1 0 0,1 0 0 0 0,0 0 0 0 0,0 0-1 0 0,0 0 1 0 0,1-1 0 0 0,0 1 0 0 0,1-1-1 0 0,0 0 1 0 0,0 0 0 0 0,0-1 0 0 0,0 1 0 0 0,1-1-1 0 0,10 7 1 0 0,-7-5-6 0 0,1-1 1 0 0,0 0-1 0 0,0-1 1 0 0,0 0-1 0 0,1-1 1 0 0,-1 0-1 0 0,1 0 0 0 0,0-1 1 0 0,0-1-1 0 0,1 0 1 0 0,12 1-1 0 0,-9-2-59 0 0,-1-2 0 0 0,1 0 0 0 0,0 0-1 0 0,0-1 1 0 0,0-1 0 0 0,-1 0 0 0 0,1-2 0 0 0,-1 1 0 0 0,0-2 0 0 0,-1 0 0 0 0,1 0-1 0 0,-1-1 1 0 0,0-1 0 0 0,-1 0 0 0 0,0-1 0 0 0,17-15 0 0 0,-7 4-242 0 0,-2 0 1 0 0,-1-1 0 0 0,26-36-1 0 0,-38 47 242 0 0,-1 0 0 0 0,0 0 0 0 0,0 0 0 0 0,-2-1 0 0 0,1 1-1 0 0,-1-1 1 0 0,-1 0 0 0 0,0-1 0 0 0,0 1 0 0 0,-1 0-1 0 0,1-19 1 0 0,-3 29 45 0 0,0 0 0 0 0,0-1-1 0 0,0 1 1 0 0,0 0 0 0 0,0 0-1 0 0,-1-1 1 0 0,1 1 0 0 0,0 0-1 0 0,-1 0 1 0 0,1 0 0 0 0,-1-1-1 0 0,1 1 1 0 0,-1 0 0 0 0,0 0-1 0 0,1 0 1 0 0,-1 0 0 0 0,0 0-1 0 0,0 0 1 0 0,0 0 0 0 0,0 0-1 0 0,0 0 1 0 0,0 1 0 0 0,0-1-1 0 0,0 0 1 0 0,0 0 0 0 0,0 1-1 0 0,0-1 1 0 0,0 1 0 0 0,0-1-1 0 0,-1 1 1 0 0,1-1 0 0 0,0 1-1 0 0,0 0 1 0 0,-1 0 0 0 0,1 0-1 0 0,0 0 1 0 0,0 0 0 0 0,-1 0-1 0 0,1 0 1 0 0,0 0 0 0 0,-1 0-1 0 0,-1 1 1 0 0,-1-1-48 0 0,-1 1 0 0 0,1 0-1 0 0,-1 1 1 0 0,1-1 0 0 0,0 1 0 0 0,-1 0-1 0 0,1 0 1 0 0,0 0 0 0 0,0 0 0 0 0,0 1-1 0 0,-3 2 1 0 0,-1 3 41 0 0,2-1 0 0 0,-1 1-1 0 0,1 0 1 0 0,0 1 0 0 0,1-1-1 0 0,-1 1 1 0 0,2 0 0 0 0,-1 0 0 0 0,2 1-1 0 0,-1 0 1 0 0,1-1 0 0 0,0 1 0 0 0,1 0-1 0 0,0 0 1 0 0,1 0 0 0 0,0 0 0 0 0,1 1-1 0 0,0-1 1 0 0,0 0 0 0 0,1 0 0 0 0,5 20-1 0 0,-4-21-126 0 0,0 0 0 0 0,1 0-1 0 0,1-1 1 0 0,-1 1 0 0 0,1-1-1 0 0,1 1 1 0 0,0-1 0 0 0,0-1-1 0 0,0 1 1 0 0,1-1 0 0 0,0 0-1 0 0,1 0 1 0 0,0 0 0 0 0,0-1-1 0 0,0 0 1 0 0,0-1 0 0 0,1 1-1 0 0,0-2 1 0 0,0 1 0 0 0,1-1-1 0 0,-1 0 1 0 0,1-1 0 0 0,0 0-1 0 0,11 3 1 0 0,-10-4-685 0 0,1 0 0 0 0,-1 0 0 0 0,1-1 0 0 0,-1 0 0 0 0,1-1 0 0 0,-1 0 0 0 0,1-1 0 0 0,15-2 0 0 0,19-13-3534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6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445 0 6705 0 0,'0'0'2751'0'0,"-6"16"-2553"0"0,2-5-130 0 0,-3 11 91 0 0,0-1 1 0 0,1 1-1 0 0,-4 32 0 0 0,5 5 37 0 0,2 0 1 0 0,3 0-1 0 0,3 0 1 0 0,2-1-1 0 0,2 1 0 0 0,3-1 1 0 0,3-1-1 0 0,21 60 0 0 0,-31-106-191 0 0,-2-7-26 0 0,0 0 0 0 0,1 1 0 0 0,-1-1 0 0 0,1 0-1 0 0,0 0 1 0 0,0 0 0 0 0,3 4 0 0 0,-4-32 1346 0 0,-1 15-1449 0 0,-1-1-1 0 0,0 1 1 0 0,0 0 0 0 0,-1 0-1 0 0,-1-1 1 0 0,0 2 0 0 0,0-1-1 0 0,0 0 1 0 0,-1 1-1 0 0,0-1 1 0 0,-1 1 0 0 0,0 0-1 0 0,0 0 1 0 0,-1 1-1 0 0,0 0 1 0 0,0 0 0 0 0,-11-9-1 0 0,8 9 209 0 0,1 0 0 0 0,-1 0-1 0 0,-1 1 1 0 0,1 1-1 0 0,-1-1 1 0 0,0 2 0 0 0,0-1-1 0 0,-1 1 1 0 0,1 1-1 0 0,-1 0 1 0 0,0 0 0 0 0,1 1-1 0 0,-1 1 1 0 0,-16-1-1 0 0,13 3 86 0 0,0 0-1 0 0,1 1 1 0 0,-1 1-1 0 0,1 0 1 0 0,-1 0-1 0 0,1 2 1 0 0,0-1-1 0 0,1 2 0 0 0,-1 0 1 0 0,1 0-1 0 0,0 1 1 0 0,-16 12-1 0 0,23-14-110 0 0,-1 0 0 0 0,1 0 0 0 0,0 0-1 0 0,0 1 1 0 0,0-1 0 0 0,1 1 0 0 0,0 0 0 0 0,0 1-1 0 0,0-1 1 0 0,1 1 0 0 0,-3 6 0 0 0,4-7-59 0 0,1 0 1 0 0,0-1 0 0 0,0 1 0 0 0,0 0-1 0 0,1-1 1 0 0,0 1 0 0 0,0 0 0 0 0,0-1-1 0 0,1 1 1 0 0,0 0 0 0 0,0-1-1 0 0,0 1 1 0 0,1-1 0 0 0,0 1 0 0 0,4 8-1 0 0,-2-7 10 0 0,0 0-1 0 0,0-1 1 0 0,1 0-1 0 0,0 0 1 0 0,0 0-1 0 0,0-1 1 0 0,1 1-1 0 0,0-1 1 0 0,0 0-1 0 0,0-1 1 0 0,1 0-1 0 0,-1 0 1 0 0,1 0-1 0 0,0-1 1 0 0,0 0-1 0 0,0 0 0 0 0,1 0 1 0 0,-1-1-1 0 0,10 1 1 0 0,10 2-284 0 0,0-1 0 0 0,0-2 1 0 0,0 0-1 0 0,32-3 0 0 0,-32-1-518 0 0,0 0 1 0 0,0-2-1 0 0,33-9 0 0 0,-38 7-836 0 0,0-2 0 0 0,28-13 0 0 0,13-14-3458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7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0 6049 0 0,'0'0'5514'0'0,"0"14"-5525"0"0,-2 33 781 0 0,-14 79-1 0 0,-17 27-150 0 0,-43 254-24 0 0,74-393-592 0 0,0 0-1 0 0,2 0 1 0 0,-1 1 0 0 0,2-1 0 0 0,3 24 0 0 0,-3-34 20 0 0,0 1 0 0 0,0 0-1 0 0,1-1 1 0 0,0 0 0 0 0,0 1 0 0 0,0-1 0 0 0,0 0-1 0 0,1 0 1 0 0,-1 0 0 0 0,1 0 0 0 0,0 0 0 0 0,1-1-1 0 0,-1 0 1 0 0,0 1 0 0 0,1-1 0 0 0,0 0 0 0 0,0-1-1 0 0,0 1 1 0 0,0-1 0 0 0,6 3 0 0 0,1 0-51 0 0,1-1 0 0 0,-1-1 0 0 0,1 0 0 0 0,0 0 0 0 0,0-1 0 0 0,0-1 0 0 0,1 0 0 0 0,-1 0 0 0 0,0-2 0 0 0,0 1 0 0 0,1-1 0 0 0,14-4 0 0 0,7-3-334 0 0,0-2 0 0 0,66-27 0 0 0,-43 10-115 0 0,-1-4 0 0 0,53-37-1 0 0,47-27 960 0 0,-153 93-369 0 0,-1 1-21 0 0,1-1 1 0 0,-1 0 0 0 0,1 1-1 0 0,0 0 1 0 0,0 0 0 0 0,-1 0-1 0 0,1 0 1 0 0,0 0 0 0 0,0 0 0 0 0,0 1-1 0 0,0-1 1 0 0,4 1 0 0 0,-7 31 341 0 0,7 139 54 0 0,-3-141-1985 0 0,14 53-1 0 0,-15-74 185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4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71 328 0 0,'0'0'5995'0'0,"0"17"-5529"0"0,0-5-388 0 0,1 6 146 0 0,-1 0 0 0 0,-1 0 0 0 0,-1 1 0 0 0,0-1-1 0 0,-8 28 1 0 0,-4 1 2525 0 0,26-65-2721 0 0,1 1 0 0 0,1 0-1 0 0,0 1 1 0 0,1 1 0 0 0,23-18 0 0 0,-7 5 39 0 0,-18 16-93 0 0,18-18-9 0 0,2 3-1 0 0,36-26 0 0 0,-67 52-24 0 0,0-1 0 0 0,1 1 0 0 0,0-1 0 0 0,-1 1 0 0 0,1 0 0 0 0,0 0 0 0 0,0 0 0 0 0,0 0 0 0 0,-1 1 0 0 0,1-1 0 0 0,0 1 0 0 0,0 0 0 0 0,0 0 0 0 0,0 0 0 0 0,0 0 0 0 0,0 0 0 0 0,0 1 1 0 0,0-1-1 0 0,0 1 0 0 0,4 1 0 0 0,2 2 31 0 0,-1 0 0 0 0,0 1 1 0 0,0 0-1 0 0,0 1 1 0 0,7 7-1 0 0,-8-8 104 0 0,0 1 1 0 0,0-1-1 0 0,0 0 0 0 0,1-1 1 0 0,15 8-1 0 0,-18-11 43 0 0,1 0 1 0 0,0 0-1 0 0,0 0 0 0 0,0-1 0 0 0,0 0 1 0 0,0 0-1 0 0,9-1 0 0 0,-11 0-157 0 0,0 0-1 0 0,0 1 0 0 0,0 0 1 0 0,0 0-1 0 0,0 0 0 0 0,0 0 1 0 0,0 0-1 0 0,0 1 0 0 0,0 0 1 0 0,0 0-1 0 0,0 0 1 0 0,0 0-1 0 0,-1 0 0 0 0,1 1 1 0 0,0 0-1 0 0,-1 0 0 0 0,6 4 1 0 0,0 2 96 0 0,-2 0 1 0 0,1 1 0 0 0,-1 0-1 0 0,0 0 1 0 0,-1 1-1 0 0,0 0 1 0 0,-1 0 0 0 0,0 0-1 0 0,0 1 1 0 0,-1 0 0 0 0,0 0-1 0 0,-1 0 1 0 0,-1 0 0 0 0,3 17-1 0 0,-2 7 57 0 0,-1 0 0 0 0,-1 1 0 0 0,-6 48 0 0 0,2-57-59 0 0,-1-1-1 0 0,-1 0 0 0 0,-1 0 1 0 0,-2 0-1 0 0,-17 41 0 0 0,24-65 20 0 0,1-1-1 0 0,-1 1 0 0 0,0-1 0 0 0,1 1 0 0 0,-1-1 0 0 0,0 0 0 0 0,0 1 0 0 0,0-1 0 0 0,0 0 0 0 0,0 0 0 0 0,0 0 0 0 0,0 0 1 0 0,-1 0-1 0 0,1 0 0 0 0,0 0 0 0 0,-1 0 0 0 0,1 0 0 0 0,0 0 0 0 0,-1-1 0 0 0,1 1 0 0 0,-1 0 0 0 0,1-1 0 0 0,-1 0 0 0 0,-3 1 1 0 0,4-1 35 0 0,-1 0-1 0 0,0-1 1 0 0,1 1 0 0 0,-1-1 0 0 0,1 0 0 0 0,-1 1 0 0 0,1-1 0 0 0,-1 0 0 0 0,1 0 0 0 0,-1 0 0 0 0,1 0 0 0 0,0 0 0 0 0,-1 0 0 0 0,1 0 0 0 0,0-1 0 0 0,0 1 0 0 0,0 0 0 0 0,0-1 0 0 0,0 1 0 0 0,0 0 0 0 0,0-1 0 0 0,-1-3-1 0 0,-1-2-48 0 0,0 0-1 0 0,1 0 0 0 0,-1 0 0 0 0,1-1 1 0 0,1 1-1 0 0,0-1 0 0 0,0 0 0 0 0,0 1 1 0 0,1-1-1 0 0,0 0 0 0 0,1-9 0 0 0,1 5-54 0 0,0 0 0 0 0,1 0 0 0 0,1 0 0 0 0,0 0 1 0 0,0 1-1 0 0,9-16 0 0 0,5-3-109 0 0,1 1 1 0 0,2 1-1 0 0,47-51 1 0 0,-34 43-99 0 0,2 1 1 0 0,1 2 0 0 0,1 1 0 0 0,2 2 0 0 0,1 2 0 0 0,2 2 0 0 0,58-27 0 0 0,-91 49-137 0 0,0 0 1 0 0,1 0 0 0 0,19-2-1 0 0,-28 5 208 0 0,-1 0 1 0 0,1 1-1 0 0,-1 0 0 0 0,1-1 0 0 0,-1 1 0 0 0,1 0 0 0 0,0 0 1 0 0,-1 0-1 0 0,1 0 0 0 0,-1 0 0 0 0,1 1 0 0 0,0-1 0 0 0,-1 0 1 0 0,1 1-1 0 0,-1-1 0 0 0,1 1 0 0 0,-1-1 0 0 0,1 1 0 0 0,-1 0 1 0 0,0-1-1 0 0,1 1 0 0 0,-1 0 0 0 0,0 0 0 0 0,0 0 0 0 0,1 0 1 0 0,-1 0-1 0 0,0 1 0 0 0,0-1 0 0 0,0 0 0 0 0,0 0 0 0 0,0 1 1 0 0,-1-1-1 0 0,2 2 0 0 0,-2-2-3 0 0,0 0 0 0 0,0 0 0 0 0,1 1 1 0 0,-1-1-1 0 0,0 0 0 0 0,0 0 0 0 0,-1 0 0 0 0,1 0 1 0 0,0 0-1 0 0,0 0 0 0 0,0 1 0 0 0,-1-1 0 0 0,1 0 0 0 0,-1 0 1 0 0,1 0-1 0 0,-1 0 0 0 0,1 0 0 0 0,-1 0 0 0 0,0 1 1 0 0,-32 40-2653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7.6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 3056 0 0,'0'0'7154'0'0,"-14"14"-7173"0"0,-45 44 28 0 0,57-55 2 0 0,0-1 1 0 0,0 0 0 0 0,1 0 0 0 0,-1 0 0 0 0,0 1 0 0 0,1-1 0 0 0,0 1-1 0 0,0-1 1 0 0,0 1 0 0 0,0 0 0 0 0,0-1 0 0 0,0 1 0 0 0,1 0-1 0 0,-1 0 1 0 0,1-1 0 0 0,-1 1 0 0 0,1 0 0 0 0,0 0 0 0 0,1 0 0 0 0,-1 0-1 0 0,0-1 1 0 0,1 1 0 0 0,-1 0 0 0 0,2 2 0 0 0,0 0 3 0 0,1 0 1 0 0,-1 0-1 0 0,1-1 1 0 0,0 1-1 0 0,0-1 1 0 0,0 0 0 0 0,1 0-1 0 0,6 7 1 0 0,-2-4-63 0 0,-1-1 0 0 0,1-1 0 0 0,0 1 0 0 0,0-1 0 0 0,0 0 0 0 0,1-1-1 0 0,0 0 1 0 0,0 0 0 0 0,0-1 0 0 0,13 3 0 0 0,-18-5 68 0 0,0-1-1 0 0,1 1 0 0 0,-1-1 0 0 0,0 1 1 0 0,0-1-1 0 0,1-1 0 0 0,-1 1 0 0 0,0-1 1 0 0,0 1-1 0 0,1-1 0 0 0,-1-1 0 0 0,0 1 1 0 0,0 0-1 0 0,0-1 0 0 0,0 0 0 0 0,0 0 1 0 0,-1 0-1 0 0,1 0 0 0 0,-1-1 0 0 0,1 0 1 0 0,-1 1-1 0 0,0-1 0 0 0,0 0 0 0 0,0 0 1 0 0,3-5-1 0 0,-1 1 94 0 0,-1 0 0 0 0,1 0 1 0 0,-2-1-1 0 0,1 1 0 0 0,-1-1 0 0 0,0 0 1 0 0,0 0-1 0 0,-1 0 0 0 0,0 0 0 0 0,-1-1 0 0 0,0 1 1 0 0,0 0-1 0 0,-1-1 0 0 0,0 1 0 0 0,-2-14 0 0 0,2 21-150 0 0,0 0 0 0 0,0 0 0 0 0,0 0 0 0 0,-1 0 0 0 0,1 1-1 0 0,0-1 1 0 0,-1 0 0 0 0,1 0 0 0 0,0 1 0 0 0,-1-1-1 0 0,1 0 1 0 0,-1 0 0 0 0,1 1 0 0 0,-1-1 0 0 0,0 1 0 0 0,1-1-1 0 0,-1 0 1 0 0,1 1 0 0 0,-1-1 0 0 0,0 1 0 0 0,0 0-1 0 0,1-1 1 0 0,-1 1 0 0 0,0-1 0 0 0,0 1 0 0 0,0 0 0 0 0,1 0-1 0 0,-1 0 1 0 0,0-1 0 0 0,0 1 0 0 0,0 0 0 0 0,0 0-1 0 0,1 0 1 0 0,-1 0 0 0 0,0 0 0 0 0,0 0 0 0 0,0 1 0 0 0,0-1-1 0 0,1 0 1 0 0,-1 0 0 0 0,0 0 0 0 0,0 1 0 0 0,0-1-1 0 0,1 1 1 0 0,-1-1 0 0 0,0 0 0 0 0,0 1 0 0 0,1-1-1 0 0,-2 2 1 0 0,-3 1-173 0 0,1 0 0 0 0,-1 0 0 0 0,1 1 0 0 0,0-1 0 0 0,0 1 0 0 0,-5 5 0 0 0,-24 41-2714 0 0,21-24 334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8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573 749 4244 0 0,'0'0'6540'0'0,"-16"-4"-6172"0"0,-9-3-274 0 0,-1 1 0 0 0,-33-4 0 0 0,49 9-113 0 0,0 0 0 0 0,0 1 0 0 0,-1 0 0 0 0,1 0 0 0 0,0 1 0 0 0,0 1 0 0 0,0 0 0 0 0,1 0 0 0 0,-1 1 0 0 0,0 0 0 0 0,-11 5 0 0 0,15-4-59 0 0,0-1 0 0 0,1 1 0 0 0,-1 0 0 0 0,0 0 1 0 0,1 1-1 0 0,0 0 0 0 0,0 0 0 0 0,1 0 0 0 0,-1 0 0 0 0,1 1 1 0 0,0 0-1 0 0,1-1 0 0 0,-1 2 0 0 0,1-1 0 0 0,0 0 0 0 0,1 1 1 0 0,-3 6-1 0 0,3-4-144 0 0,1 0 1 0 0,0 0-1 0 0,0 1 1 0 0,1-1-1 0 0,0 0 0 0 0,0 0 1 0 0,1 1-1 0 0,0-1 1 0 0,1 0-1 0 0,0 0 1 0 0,0 0-1 0 0,6 12 1 0 0,16 37-524 0 0,-9-24 756 0 0,15 52-1 0 0,-27-71 1170 0 0,0-1 0 0 0,0 1 0 0 0,0 27-1 0 0,-4-40-1126 0 0,1-1-1 0 0,0 0 0 0 0,-1 0 1 0 0,1 1-1 0 0,-1-1 0 0 0,0 0 1 0 0,1 0-1 0 0,-1 0 0 0 0,0 0 1 0 0,1 1-1 0 0,-1-1 0 0 0,0 0 1 0 0,0-1-1 0 0,0 1 0 0 0,0 0 1 0 0,0 0-1 0 0,0 0 0 0 0,0 0 1 0 0,0-1-1 0 0,-1 1 0 0 0,1-1 1 0 0,0 1-1 0 0,0-1 0 0 0,0 1 1 0 0,-1-1-1 0 0,-2 1 0 0 0,-39 7 427 0 0,37-7-370 0 0,-33 3-476 0 0,-58 0 1 0 0,80-4-655 0 0,0-2 0 0 0,0 0 1 0 0,-20-5-1 0 0,10-1-1992 0 0</inkml:trace>
  <inkml:trace contextRef="#ctx0" brushRef="#br0" timeOffset="1">1060 0 8201 0 0,'0'0'6984'0'0,"-8"21"-8642"0"0,-92 299 2220 0 0,64-147-514 0 0,7 2 0 0 0,7 0 0 0 0,2 228 0 0 0,20-397-123 0 0,2 33-1678 0 0,-2-38 1652 0 0,0 0 1 0 0,1 0-1 0 0,-1 1 0 0 0,0-1 0 0 0,0 0 1 0 0,1 0-1 0 0,-1 0 0 0 0,0 1 0 0 0,1-1 1 0 0,0 0-1 0 0,-1 0 0 0 0,1 0 0 0 0,-1 0 1 0 0,1 0-1 0 0,0 0 0 0 0,0 0 0 0 0,0 0 1 0 0,0 0-1 0 0,0 0 0 0 0,0-1 0 0 0,0 1 1 0 0,0 0-1 0 0,0-1 0 0 0,1 2 0 0 0,5-19-7041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18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0 145 8325 0 0,'0'0'5656'0'0,"19"-12"-5401"0"0,-6 4-242 0 0,4-4-38 0 0,2 1 0 0 0,-1 1 0 0 0,1 0 0 0 0,1 2 0 0 0,0 0 0 0 0,21-5 0 0 0,41-4-110 0 0,1 3 1 0 0,100-3-1 0 0,172 12-13 0 0,-29 30 996 0 0,-220-15 149 0 0,-100-9-639 0 0,0 0 192 0 0,-9-1-611 0 0,-17 10-3188 0 0,8-1-1488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29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0 3116 0 0,'0'0'10241'0'0,"0"5"-10082"0"0,-84 769-256 0 0,84-773 126 0 0,-7 36-1503 0 0,5-61-1567 0 0,7-104-2805 0 0,-1 83 3847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0.2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1 444 0 0,'0'0'11917'0'0,"14"3"-11270"0"0,-3-2-531 0 0,-4 0-46 0 0,0 0-1 0 0,0 1 0 0 0,0-1 0 0 0,0 1 0 0 0,0 1 0 0 0,0-1 1 0 0,-1 1-1 0 0,1 0 0 0 0,-1 1 0 0 0,0 0 0 0 0,11 8 1 0 0,23 26 287 0 0,-1 1 0 0 0,-2 2 1 0 0,45 66-1 0 0,81 149-222 0 0,-88-132-229 0 0,-54-91-253 0 0,36 61-1559 0 0,-25-32-2573 0 0,-28-51 1565 0 0</inkml:trace>
  <inkml:trace contextRef="#ctx0" brushRef="#br0" timeOffset="1">0 640 2704 0 0,'0'0'10077'0'0,"89"-29"-12269"0"0,-55 23 2188 0 0,5-2-392 0 0,8-1-548 0 0,5-1-224 0 0,4-1-520 0 0,-10 2-957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0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90 183 6353 0 0,'0'0'6436'0'0,"9"12"-6207"0"0,2 5-173 0 0,-7-10-38 0 0,0 0 0 0 0,0-1 0 0 0,1 0 0 0 0,0 1 0 0 0,0-2 0 0 0,1 1 0 0 0,9 7 1 0 0,-14-12-4 0 0,0 0 0 0 0,0 1 0 0 0,0-1 1 0 0,1 0-1 0 0,-1 0 0 0 0,0 0 0 0 0,1 0 0 0 0,-1 0 1 0 0,1 0-1 0 0,-1-1 0 0 0,1 1 0 0 0,0 0 1 0 0,-1-1-1 0 0,1 0 0 0 0,0 1 0 0 0,-1-1 1 0 0,1 0-1 0 0,0 1 0 0 0,-1-1 0 0 0,1 0 1 0 0,0 0-1 0 0,0-1 0 0 0,-1 1 0 0 0,1 0 1 0 0,0 0-1 0 0,-1-1 0 0 0,1 1 0 0 0,0-1 1 0 0,1-1-1 0 0,0 0 39 0 0,-1 0-1 0 0,0-1 1 0 0,0 1 0 0 0,0-1-1 0 0,0 0 1 0 0,0 1 0 0 0,0-1 0 0 0,-1 0-1 0 0,1 0 1 0 0,-1 0 0 0 0,0-1 0 0 0,0 1-1 0 0,1-6 1 0 0,0-3-56 0 0,0 0 0 0 0,0 0 0 0 0,-1 0 0 0 0,-1 0 0 0 0,0 0 0 0 0,-1 0 0 0 0,0 0 0 0 0,-1 0 1 0 0,-6-21-1 0 0,7 28-2 0 0,0 0 0 0 0,-1 0 1 0 0,0 0-1 0 0,0 0 1 0 0,-1 0-1 0 0,1 1 1 0 0,-1-1-1 0 0,0 1 0 0 0,0 0 1 0 0,0-1-1 0 0,-1 1 1 0 0,1 1-1 0 0,-1-1 1 0 0,0 1-1 0 0,0-1 0 0 0,-1 1 1 0 0,1 0-1 0 0,-1 0 1 0 0,1 1-1 0 0,-1 0 1 0 0,0-1-1 0 0,0 2 0 0 0,0-1 1 0 0,-8-1-1 0 0,9 2 1 0 0,0 1 0 0 0,0 0-1 0 0,0 1 1 0 0,0-1 0 0 0,0 1-1 0 0,1-1 1 0 0,-1 1 0 0 0,0 0-1 0 0,0 1 1 0 0,0-1 0 0 0,1 1-1 0 0,-1-1 1 0 0,1 1 0 0 0,-1 0-1 0 0,1 1 1 0 0,0-1 0 0 0,0 0-1 0 0,0 1 1 0 0,0 0 0 0 0,0 0-1 0 0,1 0 1 0 0,-1 0 0 0 0,1 0-1 0 0,0 0 1 0 0,0 1 0 0 0,0-1-1 0 0,-2 5 1 0 0,-2 4 29 0 0,1 0 0 0 0,-1 1 0 0 0,2 0 0 0 0,0 0 1 0 0,1 0-1 0 0,-3 23 0 0 0,3-14 9 0 0,2 0 0 0 0,1 0 0 0 0,0 0 0 0 0,2 0 0 0 0,1 0 0 0 0,0-1 0 0 0,2 1 0 0 0,0-1 0 0 0,16 41 0 0 0,-14-48-8 0 0,0 1 0 0 0,1-1 0 0 0,1 0 0 0 0,0-1 0 0 0,1 0 0 0 0,0 0 0 0 0,1-1 0 0 0,0-1 0 0 0,1 1 0 0 0,0-2 0 0 0,1 0 0 0 0,0 0 0 0 0,1-1 0 0 0,17 8 0 0 0,-14-9-71 0 0,0-1 1 0 0,1 0-1 0 0,0-1 1 0 0,0-1-1 0 0,0-1 1 0 0,33 3-1 0 0,-41-6-404 0 0,1-1-1 0 0,-1 0 1 0 0,1 0-1 0 0,-1-1 1 0 0,1-1-1 0 0,-1 0 1 0 0,0 0-1 0 0,1-1 1 0 0,-1 0 0 0 0,-1 0-1 0 0,1-1 1 0 0,0-1-1 0 0,15-9 1 0 0,13-18-3469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1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7433 0 0,'0'0'9405'0'0,"3"11"-9396"0"0,31 122-12 0 0,11 39-133 0 0,-33-137-1456 0 0,0 0 0 0 0,32 59 0 0 0,-42-90 949 0 0,0-1 0 0 0,0 0-1 0 0,0 0 1 0 0,1 1 0 0 0,0-1 0 0 0,4 4 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1.6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 10905 0 0,'0'0'4133'0'0,"18"-4"-3888"0"0,5-2-124 0 0,35-2 0 0 0,-53 8-102 0 0,0 0-1 0 0,0 0 1 0 0,0 1 0 0 0,0 0 0 0 0,-1 0 0 0 0,1 0-1 0 0,0 0 1 0 0,-1 1 0 0 0,1 0 0 0 0,0 0-1 0 0,-1 0 1 0 0,0 1 0 0 0,7 3 0 0 0,-2 2 40 0 0,0 0 1 0 0,0 0 0 0 0,11 14-1 0 0,-20-21-54 0 0,9 9-1 0 0,-1 0 0 0 0,-1 0 0 0 0,0 1 0 0 0,-1 0 0 0 0,0 1 0 0 0,0 0 0 0 0,-1-1 0 0 0,-1 2-1 0 0,0-1 1 0 0,0 0 0 0 0,-2 1 0 0 0,1 0 0 0 0,0 14 0 0 0,-3-17-24 0 0,0 0 0 0 0,0 0 0 0 0,-1 0-1 0 0,-1 0 1 0 0,1 0 0 0 0,-2-1 0 0 0,1 1 0 0 0,-1-1 0 0 0,-1 1 0 0 0,1-1 0 0 0,-2 0 0 0 0,1-1 0 0 0,-1 1 0 0 0,0-1-1 0 0,-1 0 1 0 0,0 0 0 0 0,-11 11 0 0 0,60-25-880 0 0,63 1 0 0 0,-94 5 882 0 0,0 2-1 0 0,1-1 1 0 0,-1 2 0 0 0,0 0-1 0 0,0 0 1 0 0,0 1 0 0 0,-1 0-1 0 0,1 1 1 0 0,-1 1 0 0 0,0 0 0 0 0,0 0-1 0 0,-1 1 1 0 0,17 14 0 0 0,-22-17 83 0 0,-1 0 1 0 0,1 0-1 0 0,-1 0 1 0 0,0 0-1 0 0,-1 1 0 0 0,1 0 1 0 0,-1-1-1 0 0,0 1 1 0 0,0 1-1 0 0,0-1 1 0 0,-1 0-1 0 0,0 1 1 0 0,0-1-1 0 0,0 1 1 0 0,-1 0-1 0 0,0-1 1 0 0,0 1-1 0 0,0 0 1 0 0,-1 0-1 0 0,0 0 1 0 0,0 0-1 0 0,0-1 1 0 0,-1 1-1 0 0,0 0 0 0 0,0 0 1 0 0,0 0-1 0 0,-1-1 1 0 0,0 1-1 0 0,0-1 1 0 0,0 1-1 0 0,-4 5 1 0 0,-4 4 184 0 0,0 0 0 0 0,-1-1 0 0 0,-1 0 0 0 0,0-1 0 0 0,-1 0 1 0 0,0-1-1 0 0,-1-1 0 0 0,-21 14 0 0 0,-1-1-138 0 0,-2-3 0 0 0,-53 23 0 0 0,45-27-1844 0 0,93-63-12402 0 0</inkml:trace>
  <inkml:trace contextRef="#ctx0" brushRef="#br0" timeOffset="1">1070 744 6341 0 0,'0'0'8992'0'0,"35"89"-8148"0"0,-35-59-215 0 0,-11 1-157 0 0,-8 7-12 0 0,-9 3-288 0 0,-15 7-172 0 0,-2-3-84 0 0,-3 3-288 0 0,-4-6-312 0 0,4-7-325 0 0,2-7-287 0 0,12-9-1256 0 0,4-11-2488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2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1 2824 0 0,'0'0'8767'0'0,"2"14"-8468"0"0,8 60 484 0 0,-4 0 0 0 0,-7 146 0 0 0,-6-126-779 0 0,-5 1 0 0 0,-24 94 0 0 0,36-188 9 0 0,-14 44 14 0 0,14-44-2 0 0,-1 1-1 0 0,1 0 0 0 0,-1-1 1 0 0,1 1-1 0 0,-1-1 1 0 0,0 1-1 0 0,0-1 1 0 0,0 0-1 0 0,0 1 1 0 0,0-1-1 0 0,0 0 0 0 0,0 1 1 0 0,0-1-1 0 0,0 0 1 0 0,0 0-1 0 0,-1 0 1 0 0,1 0-1 0 0,-1 0 1 0 0,1 0-1 0 0,0-1 0 0 0,-1 1 1 0 0,-2 0-1 0 0,3-1 23 0 0,0 0 0 0 0,0-1 0 0 0,-1 1 0 0 0,1-1-1 0 0,0 1 1 0 0,0-1 0 0 0,0 1 0 0 0,0-1 0 0 0,0 0 0 0 0,0 0-1 0 0,0 1 1 0 0,0-1 0 0 0,1 0 0 0 0,-1 0 0 0 0,0 0 0 0 0,0 0-1 0 0,1 0 1 0 0,-1 0 0 0 0,1 0 0 0 0,-1 0 0 0 0,1 0 0 0 0,-1-2-1 0 0,-11-28 117 0 0,11 26-123 0 0,-8-27-26 0 0,2-1-1 0 0,1-1 1 0 0,-2-55 0 0 0,7-104 136 0 0,2 174-119 0 0,-1-11-10 0 0,2-1-1 0 0,1 1 1 0 0,1-1 0 0 0,1 1-1 0 0,2 1 1 0 0,15-42 0 0 0,-21 69-21 0 0,0-1 1 0 0,0 0-1 0 0,0 0 1 0 0,1 0-1 0 0,-1 1 1 0 0,1-1-1 0 0,-1 0 1 0 0,1 1-1 0 0,0 0 1 0 0,0-1-1 0 0,0 1 1 0 0,0 0-1 0 0,1 0 1 0 0,-1 0-1 0 0,1 0 1 0 0,-1 0-1 0 0,1 1 1 0 0,-1-1-1 0 0,1 1 1 0 0,0 0-1 0 0,0 0 1 0 0,0 0-1 0 0,0 0 1 0 0,-1 0-1 0 0,1 1 1 0 0,0-1-1 0 0,1 1 1 0 0,-1 0-1 0 0,0-1 1 0 0,0 2-1 0 0,0-1 1 0 0,0 0-1 0 0,0 1 1 0 0,0-1-1 0 0,0 1 1 0 0,0 0-1 0 0,4 1 1 0 0,4 3 37 0 0,-1 1-1 0 0,1-1 1 0 0,-1 1 0 0 0,-1 1 0 0 0,1 0 0 0 0,-1 0-1 0 0,0 1 1 0 0,11 14 0 0 0,15 19-19 0 0,-2 2 1 0 0,-2 1 0 0 0,-2 2-1 0 0,43 90 1 0 0,62 210 47 0 0,-117-300-23 0 0,-16-45 85 0 0,-3-2-51 0 0,0 0 0 0 0,0 0 0 0 0,1 0-1 0 0,-1 0 1 0 0,1-1 0 0 0,-1 1 0 0 0,1 0 0 0 0,-1-1 0 0 0,1 1 0 0 0,0 0 0 0 0,-1-1 0 0 0,1 0 0 0 0,-1-2-1 0 0,-3-2 5 0 0,-23-24-36 0 0,0 1 1 0 0,-2 1-1 0 0,-1 2 1 0 0,-47-31-1 0 0,28 25-727 0 0,-1 3-1 0 0,-77-32 1 0 0,116 57-502 0 0,4 1-669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3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10529 0 0,'0'0'5194'0'0,"12"20"-5053"0"0,41 67-73 0 0,-41-63-49 0 0,0-1 0 0 0,-2 1-1 0 0,-1 1 1 0 0,-1 0 0 0 0,-1 0-1 0 0,-1 1 1 0 0,4 45 0 0 0,-7-50-5 0 0,5 51-30 0 0,-1 98 432 0 0,-11-189 805 0 0,-2-37-1158 0 0,2 0 0 0 0,3 0 1 0 0,2 0-1 0 0,3-1 0 0 0,2 1 0 0 0,3 1 0 0 0,2 0 0 0 0,21-62 1 0 0,-29 109-93 0 0,0 0 0 0 0,0 1 0 0 0,0-1 0 0 0,1 1 0 0 0,0 0 1 0 0,1 0-1 0 0,-1 1 0 0 0,11-12 0 0 0,-13 16 22 0 0,0 0 0 0 0,-1 1 0 0 0,1 0 0 0 0,0-1-1 0 0,-1 1 1 0 0,1 0 0 0 0,0 0 0 0 0,0 0 0 0 0,0 0 0 0 0,0 0 0 0 0,0 0 0 0 0,0 1 0 0 0,1-1 0 0 0,-1 1 0 0 0,0-1-1 0 0,0 1 1 0 0,0 0 0 0 0,0 0 0 0 0,1 0 0 0 0,-1 0 0 0 0,0 0 0 0 0,0 1 0 0 0,0-1 0 0 0,1 1 0 0 0,-1-1-1 0 0,0 1 1 0 0,0 0 0 0 0,0-1 0 0 0,0 1 0 0 0,0 0 0 0 0,0 1 0 0 0,0-1 0 0 0,-1 0 0 0 0,1 0 0 0 0,0 1-1 0 0,-1-1 1 0 0,3 4 0 0 0,2 1 11 0 0,0 0-1 0 0,-1 0 1 0 0,0 1-1 0 0,0 0 1 0 0,0 0-1 0 0,-1 0 1 0 0,0 1-1 0 0,0-1 0 0 0,-1 1 1 0 0,0 0-1 0 0,-1 0 1 0 0,1 0-1 0 0,1 16 1 0 0,-3-10-58 0 0,0 0 1 0 0,-1 0-1 0 0,-1 0 1 0 0,0 0-1 0 0,-1 0 1 0 0,0 0-1 0 0,-6 20 1 0 0,6-30-36 0 0,1 1-1 0 0,0-1 1 0 0,0 0 0 0 0,0 1 0 0 0,0-1-1 0 0,1 1 1 0 0,0-1 0 0 0,0 8 0 0 0,1-10 43 0 0,0-1 0 0 0,-1 1 0 0 0,1 0 1 0 0,0-1-1 0 0,0 1 0 0 0,-1-1 1 0 0,1 1-1 0 0,0-1 0 0 0,1 1 0 0 0,-1-1 1 0 0,0 0-1 0 0,0 0 0 0 0,0 0 1 0 0,1 1-1 0 0,-1-1 0 0 0,1 0 0 0 0,-1-1 1 0 0,1 1-1 0 0,-1 0 0 0 0,1 0 1 0 0,0-1-1 0 0,-1 1 0 0 0,1-1 0 0 0,1 1 1 0 0,14 5 15 0 0,-1 0 0 0 0,0 2 0 0 0,0-1 0 0 0,-1 2 0 0 0,0 0 0 0 0,0 1-1 0 0,-1 0 1 0 0,-1 1 0 0 0,1 1 0 0 0,-2 0 0 0 0,15 18 0 0 0,-21-23 84 0 0,-1-1 0 0 0,-1 1-1 0 0,1 0 1 0 0,-1 0-1 0 0,0 1 1 0 0,-1-1 0 0 0,0 1-1 0 0,0-1 1 0 0,-1 1-1 0 0,0 0 1 0 0,0 0 0 0 0,-1 0-1 0 0,0 1 1 0 0,0-1-1 0 0,-1 0 1 0 0,0 0 0 0 0,0 1-1 0 0,-1-1 1 0 0,0 0-1 0 0,0 0 1 0 0,-1 0 0 0 0,0 0-1 0 0,-1 0 1 0 0,0 0-1 0 0,0-1 1 0 0,-5 10 0 0 0,-3-2-15 0 0,1 0 0 0 0,-2 0 1 0 0,0-1-1 0 0,0-1 0 0 0,-1 0 1 0 0,-1 0-1 0 0,0-1 1 0 0,-1-1-1 0 0,0-1 0 0 0,-1 0 1 0 0,0-1-1 0 0,0-1 1 0 0,-23 9-1 0 0,35-16-110 0 0,0 1-1 0 0,0-1 1 0 0,1 0 0 0 0,-1 0 0 0 0,0-1 0 0 0,0 1-1 0 0,0-1 1 0 0,0 0 0 0 0,-8 0 0 0 0,11-1-18 0 0,-1 1 1 0 0,1-1 0 0 0,0 1-1 0 0,-1-1 1 0 0,1 1 0 0 0,0-1 0 0 0,0 0-1 0 0,0 1 1 0 0,0-1 0 0 0,-1 0-1 0 0,1 0 1 0 0,0 0 0 0 0,0 0 0 0 0,1 0-1 0 0,-1 0 1 0 0,0 0 0 0 0,0 0-1 0 0,0-1 1 0 0,1 1 0 0 0,-1 0-1 0 0,1 0 1 0 0,-1-1 0 0 0,1 1 0 0 0,-1 0-1 0 0,1-1 1 0 0,0 1 0 0 0,-1 0-1 0 0,1-1 1 0 0,0 1 0 0 0,0-1 0 0 0,0 0-1 0 0,0-28-2845 0 0,0 0-1846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4.5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208 164 600 0 0,'0'0'2098'0'0,"8"-16"101"0"0,-1 3-1749 0 0,3-7 534 0 0,1 0-1 0 0,0 0 0 0 0,2 1 0 0 0,23-27 1 0 0,-36 46-891 0 0,1-1 1 0 0,-1 0 0 0 0,1 0 0 0 0,-1 1-1 0 0,1-1 1 0 0,0 0 0 0 0,-1 1 0 0 0,1-1-1 0 0,0 1 1 0 0,-1-1 0 0 0,1 1-1 0 0,0-1 1 0 0,0 1 0 0 0,0 0 0 0 0,-1-1-1 0 0,1 1 1 0 0,0 0 0 0 0,0 0 0 0 0,0 0-1 0 0,0-1 1 0 0,0 1 0 0 0,-1 0 0 0 0,1 0-1 0 0,0 0 1 0 0,2 1 0 0 0,-3-1-56 0 0,1 1-1 0 0,0 0 1 0 0,-1-1 0 0 0,1 1 0 0 0,-1 0 0 0 0,1 0 0 0 0,-1 0-1 0 0,1 0 1 0 0,-1 0 0 0 0,1-1 0 0 0,-1 1 0 0 0,0 0-1 0 0,1 0 1 0 0,-1 0 0 0 0,0 0 0 0 0,0 0 0 0 0,0 0-1 0 0,0 2 1 0 0,-4 50 520 0 0,-9 0-278 0 0,-3 0 0 0 0,-2-1 1 0 0,-27 56-1 0 0,38-94-277 0 0,-131 280 101 0 0,68-151-2150 0 0,66-135 1699 0 0,1-3-92 0 0,1-1 0 0 0,0 0-1 0 0,0 1 1 0 0,0 0 0 0 0,1-1-1 0 0,0 1 1 0 0,0 0-1 0 0,-1 9 1 0 0,4-7-2109 0 0,10-6-498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3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11837 0 0,'0'0'3738'0'0,"4"14"-3409"0"0,10 48 344 0 0,12 121 0 0 0,-21-99-675 0 0,-9 110 1 0 0,3-178-759 0 0,-1 0-1 0 0,-1 1 1 0 0,-1-1 0 0 0,-10 29-1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3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96 10877 0 0,'0'0'6791'0'0,"17"-11"-6610"0"0,57-34-73 0 0,-66 40-86 0 0,1 1 0 0 0,-1 1 0 0 0,1-1-1 0 0,0 1 1 0 0,0 1 0 0 0,0 0 0 0 0,0 0 0 0 0,1 0 0 0 0,16 1-1 0 0,1-1-16 0 0,-6-1-6 0 0,-3 0-108 0 0,0 1-1 0 0,0 1 0 0 0,0 0 0 0 0,0 1 1 0 0,26 4-1 0 0,-43-3 15 0 0,1-1 1 0 0,-1 0 0 0 0,0 1-1 0 0,1 0 1 0 0,-1-1-1 0 0,0 1 1 0 0,0 0-1 0 0,0 0 1 0 0,0 0-1 0 0,0-1 1 0 0,0 1-1 0 0,0 0 1 0 0,0 0-1 0 0,0 1 1 0 0,0-1-1 0 0,0 0 1 0 0,0 0-1 0 0,-1 0 1 0 0,1 1 0 0 0,-1-1-1 0 0,1 0 1 0 0,-1 0-1 0 0,1 1 1 0 0,-1-1-1 0 0,0 1 1 0 0,1-1-1 0 0,-1 0 1 0 0,0 1-1 0 0,0-1 1 0 0,0 0-1 0 0,0 1 1 0 0,0-1-1 0 0,-1 1 1 0 0,1-1-1 0 0,0 0 1 0 0,-1 1 0 0 0,1-1-1 0 0,0 0 1 0 0,-2 2-1 0 0,0 3-536 0 0,0 0 0 0 0,0 0 1 0 0,-1 0-1 0 0,0-1 0 0 0,0 1 0 0 0,0-1 0 0 0,-1 0 1 0 0,-6 8-1 0 0,-29 23-4726 0 0</inkml:trace>
  <inkml:trace contextRef="#ctx0" brushRef="#br0" timeOffset="1">82 459 7021 0 0,'0'0'10349'0'0,"18"-9"-10128"0"0,-12 6-203 0 0,156-70 322 0 0,-162 73-344 0 0,167-54 196 0 0,-146 49-576 0 0,0 0 0 0 0,1 2 0 0 0,-1 0 0 0 0,1 2 0 0 0,0 0 0 0 0,21 2 0 0 0,-42-1 252 0 0,0 1-1 0 0,-1-1 0 0 0,1 0 0 0 0,-1 0 0 0 0,1 0 1 0 0,0 0-1 0 0,-1 1 0 0 0,1-1 0 0 0,-1 0 0 0 0,1 1 1 0 0,-1-1-1 0 0,1 0 0 0 0,-1 1 0 0 0,1-1 1 0 0,-1 1-1 0 0,1-1 0 0 0,-1 0 0 0 0,0 1 0 0 0,1-1 1 0 0,-1 1-1 0 0,0-1 0 0 0,1 1 0 0 0,-1 0 0 0 0,0-1 1 0 0,0 1-1 0 0,1-1 0 0 0,-1 1 0 0 0,0 0 0 0 0,0-1 1 0 0,0 1-1 0 0,0-1 0 0 0,0 1 0 0 0,0 0 0 0 0,0-1 1 0 0,0 1-1 0 0,0-1 0 0 0,0 1 0 0 0,0 0 1 0 0,0-1-1 0 0,0 1 0 0 0,-1-1 0 0 0,1 1 0 0 0,0 0 1 0 0,0-1-1 0 0,-1 1 0 0 0,1-1 0 0 0,0 1 0 0 0,-1-1 1 0 0,1 1-1 0 0,-1-1 0 0 0,1 1 0 0 0,-1 0 0 0 0,-18 19-4098 0 0</inkml:trace>
  <inkml:trace contextRef="#ctx0" brushRef="#br0" timeOffset="2">1 711 3968 0 0,'0'0'12489'0'0,"16"-1"-12256"0"0,264-42 133 0 0,-180 27-524 0 0,38-8-1287 0 0,-45 5-4909 0 0,-50 7-293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4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271 0 13905 0 0,'0'0'4644'0'0,"1"17"-4399"0"0,2 56-95 0 0,-4-62-149 0 0,-1 0-1 0 0,0 0 1 0 0,0 0-1 0 0,-1 0 1 0 0,-1-1-1 0 0,0 1 1 0 0,0-1-1 0 0,-1 0 1 0 0,0 0-1 0 0,-1 0 1 0 0,0-1-1 0 0,-15 17 1 0 0,7-5-62 0 0,-93 110-1107 0 0,50-64-1591 0 0,40-46-235 0 0,2-11-2338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4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1 964 0 0,'0'0'16548'0'0,"2"19"-16372"0"0,14 282 206 0 0,-13-196-452 0 0,1 184-1571 0 0,-4-287 1445 0 0,-3 32-1569 0 0,-4-17-3311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5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595 86 4972 0 0,'0'0'8812'0'0,"18"-11"-8489"0"0,56-36-55 0 0,-65 43-253 0 0,0-1 0 0 0,0 1 0 0 0,1 1 0 0 0,-1 0 1 0 0,1 1-1 0 0,0-1 0 0 0,0 2 0 0 0,0-1 0 0 0,-1 1 0 0 0,1 1 0 0 0,0 0 0 0 0,13 2 0 0 0,1-1-1 0 0,-14-1-2 0 0,0 1 1 0 0,0 0 0 0 0,0 0-1 0 0,0 1 1 0 0,0 1 0 0 0,0 0-1 0 0,-1 0 1 0 0,1 1-1 0 0,-1 0 1 0 0,0 0 0 0 0,0 1-1 0 0,14 10 1 0 0,-18-10-2 0 0,1 0 0 0 0,-1 0 0 0 0,0 0 1 0 0,0 1-1 0 0,0 0 0 0 0,-1 0 0 0 0,0 0 0 0 0,0 0 0 0 0,0 0 0 0 0,-1 1 1 0 0,0 0-1 0 0,-1 0 0 0 0,1 0 0 0 0,-1 0 0 0 0,-1 0 0 0 0,1 0 0 0 0,-1 1 1 0 0,0 7-1 0 0,-1-10-11 0 0,0 1 0 0 0,0-1 0 0 0,-1 0 0 0 0,0 0 1 0 0,0 0-1 0 0,0 0 0 0 0,0 0 0 0 0,-1 0 0 0 0,0 0 0 0 0,0-1 1 0 0,0 1-1 0 0,-5 5 0 0 0,1-1 11 0 0,0-1 0 0 0,0 0 0 0 0,-1-1 0 0 0,-1 0 0 0 0,-13 12 0 0 0,-7 0 27 0 0,0-2-1 0 0,-54 26 1 0 0,74-39-39 0 0,-11 5-3 0 0,0-1 1 0 0,-33 9 0 0 0,51-17-229 0 0,38-9-1575 0 0,-27 6 1716 0 0,0 1 1 0 0,1 0-1 0 0,-1 1 0 0 0,1 0 1 0 0,-1 0-1 0 0,1 2 0 0 0,-1-1 1 0 0,1 1-1 0 0,-1 0 0 0 0,0 1 1 0 0,13 4-1 0 0,-17-4 152 0 0,-1 0 1 0 0,0 1-1 0 0,0-1 0 0 0,0 1 0 0 0,0 0 1 0 0,0 1-1 0 0,0-1 0 0 0,-1 1 0 0 0,0 0 1 0 0,0 0-1 0 0,0 0 0 0 0,0 1 1 0 0,0-1-1 0 0,-1 1 0 0 0,0 0 0 0 0,0 0 1 0 0,0 0-1 0 0,-1 0 0 0 0,0 0 0 0 0,0 1 1 0 0,0-1-1 0 0,1 7 0 0 0,-1-5 51 0 0,-1 1 0 0 0,0-1 1 0 0,0 1-1 0 0,0-1 0 0 0,-1 1 0 0 0,0-1 0 0 0,-1 1 0 0 0,0-1 0 0 0,0 1 1 0 0,0-1-1 0 0,-1 1 0 0 0,0-1 0 0 0,-1 0 0 0 0,1 0 0 0 0,-1 0 0 0 0,-6 9 0 0 0,2-5 18 0 0,-2 0 0 0 0,1-1 0 0 0,-1 0 0 0 0,0 0 0 0 0,-1-1 0 0 0,0-1-1 0 0,-1 1 1 0 0,-16 9 0 0 0,-5 2 161 0 0,-2-2 0 0 0,-54 23 0 0 0,64-32-790 0 0,-37 9-1 0 0,44-15-1131 0 0,0 0 0 0 0,-34 1 1 0 0,20-7-3899 0 0</inkml:trace>
  <inkml:trace contextRef="#ctx0" brushRef="#br0" timeOffset="1">43 37 8189 0 0,'0'0'6722'0'0,"5"18"-6318"0"0,41 212 378 0 0,-39-179-734 0 0,-2-1 0 0 0,-3 56-1 0 0,-2-90-225 0 0,-1-1 0 0 0,-1 1-1 0 0,0-1 1 0 0,-1 0 0 0 0,-1 1-1 0 0,0-1 1 0 0,-1-1 0 0 0,-1 1 0 0 0,0-1-1 0 0,-1 0 1 0 0,-10 17 0 0 0,16-30 77 0 0,-1 0 0 0 0,1 1 0 0 0,0-1 0 0 0,0 0 0 0 0,-1 0 0 0 0,1 0 0 0 0,-1 0 1 0 0,1 0-1 0 0,-1 0 0 0 0,1 0 0 0 0,-1-1 0 0 0,0 1 0 0 0,-2 0 0 0 0,3-1-92 0 0,0 1 0 0 0,0-1 0 0 0,0 0 0 0 0,1 0 0 0 0,-1 0 0 0 0,0 0 0 0 0,0 0 0 0 0,0-1 0 0 0,1 1 0 0 0,-1 0-1 0 0,0 0 1 0 0,0 0 0 0 0,0-1 0 0 0,1 1 0 0 0,-1 0 0 0 0,0-1 0 0 0,1 1 0 0 0,-1-1 0 0 0,0 1 0 0 0,1-1 0 0 0,-1 1 0 0 0,0-1 0 0 0,1 1 0 0 0,-1-1-1 0 0,1 0 1 0 0,-1 1 0 0 0,1-1 0 0 0,-1 0 0 0 0,1 1 0 0 0,0-1 0 0 0,-1 0 0 0 0,1 0 0 0 0,0 1 0 0 0,0-1 0 0 0,-1 0 0 0 0,1-1 0 0 0,-5-25-5352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5.8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176 0 4820 0 0,'0'0'9983'0'0,"13"17"-9624"0"0,2 2-238 0 0,3 4 46 0 0,-1 0-1 0 0,22 39 0 0 0,-4-1-77 0 0,46 90 363 0 0,-69-127-770 0 0,-2 1-1 0 0,-1 0 0 0 0,-1 0 1 0 0,6 35-1 0 0,-10-14-1519 0 0,-3-43 1605 0 0,-1-1-1 0 0,0 0 1 0 0,0 1-1 0 0,-1-1 1 0 0,1 1 0 0 0,0-1-1 0 0,-1 0 1 0 0,0 0-1 0 0,1 1 1 0 0,-1-1 0 0 0,0 0-1 0 0,0 0 1 0 0,0 0-1 0 0,-1 0 1 0 0,1 0 0 0 0,0 0-1 0 0,-2 2 1 0 0,-17 9-3478 0 0</inkml:trace>
  <inkml:trace contextRef="#ctx0" brushRef="#br0" timeOffset="1">1 456 8233 0 0,'0'0'6512'0'0,"81"-41"-6584"0"0,-44 33 68 0 0,9 0-40 0 0,9 2-108 0 0,6-2 36 0 0,7 2-824 0 0,-2-4-492 0 0,-14 4-1172 0 0,24-11-3101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6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72 125 12953 0 0,'0'0'3292'0'0,"0"9"-3652"0"0,-1 2 362 0 0,1-7-2 0 0,-1 0 0 0 0,1 1 1 0 0,0-1-1 0 0,1 0 0 0 0,-1 0 1 0 0,1 0-1 0 0,0 0 0 0 0,1 6 0 0 0,-2-9 2 0 0,1 0 0 0 0,-1 0-1 0 0,0 0 1 0 0,1 0 0 0 0,-1 1-1 0 0,1-1 1 0 0,0 0 0 0 0,-1 0 0 0 0,1 0-1 0 0,0 0 1 0 0,0 0 0 0 0,-1 0-1 0 0,1 0 1 0 0,0-1 0 0 0,0 1-1 0 0,0 0 1 0 0,0 0 0 0 0,0-1-1 0 0,0 1 1 0 0,1 0 0 0 0,-1-1-1 0 0,0 1 1 0 0,0-1 0 0 0,0 0-1 0 0,0 1 1 0 0,1-1 0 0 0,-1 0-1 0 0,0 0 1 0 0,0 0 0 0 0,1 0-1 0 0,-1 0 1 0 0,0 0 0 0 0,0 0-1 0 0,1 0 1 0 0,-1 0 0 0 0,0 0-1 0 0,0-1 1 0 0,0 1 0 0 0,1 0-1 0 0,-1-1 1 0 0,0 1 0 0 0,0-1-1 0 0,1 0 1 0 0,3-2 37 0 0,1 0-1 0 0,-1 0 0 0 0,0 0 1 0 0,-1 0-1 0 0,1-1 1 0 0,-1 0-1 0 0,7-7 1 0 0,3-6 23 0 0,-1-1-1 0 0,-1 0 1 0 0,-1-1 0 0 0,0 0 0 0 0,13-34 0 0 0,-24 52-41 0 0,1-1 1 0 0,-1 1 0 0 0,1 0 0 0 0,-1 0 0 0 0,1 0 0 0 0,-1-1-1 0 0,1 1 1 0 0,-1 0 0 0 0,0 0 0 0 0,0-1 0 0 0,0 1 0 0 0,0 0-1 0 0,0 0 1 0 0,0-1 0 0 0,0 1 0 0 0,0 0 0 0 0,0-1 0 0 0,-1-1-1 0 0,0 3-8 0 0,1 0-1 0 0,-1-1 0 0 0,0 1 0 0 0,1 0 0 0 0,-1 0 0 0 0,1 0 0 0 0,-1 0 0 0 0,0-1 0 0 0,1 1 0 0 0,-1 0 1 0 0,1 0-1 0 0,-1 0 0 0 0,0 0 0 0 0,1 1 0 0 0,-1-1 0 0 0,0 0 0 0 0,1 0 0 0 0,-1 0 0 0 0,1 0 0 0 0,-1 1 0 0 0,1-1 1 0 0,-1 0-1 0 0,0 0 0 0 0,1 1 0 0 0,-1 0 0 0 0,-41 29-220 0 0,19-9 233 0 0,1 1 1 0 0,1 0-1 0 0,1 2 0 0 0,-33 50 1 0 0,45-62-19 0 0,1 1 0 0 0,0 0 0 0 0,1 0 0 0 0,1 0 1 0 0,0 1-1 0 0,1 0 0 0 0,0 0 0 0 0,1 0 0 0 0,1 0 0 0 0,0 0 1 0 0,1 1-1 0 0,1 27 0 0 0,1-36 30 0 0,0 1-1 0 0,0-1 1 0 0,1 0-1 0 0,0 0 1 0 0,0 0 0 0 0,0-1-1 0 0,0 1 1 0 0,1 0-1 0 0,0-1 1 0 0,1 1 0 0 0,-1-1-1 0 0,1 0 1 0 0,8 8-1 0 0,-5-6 30 0 0,0-1-1 0 0,1-1 0 0 0,-1 1 0 0 0,1-1 0 0 0,0-1 0 0 0,1 0 1 0 0,-1 0-1 0 0,14 5 0 0 0,0-4-6 0 0,0 0 0 0 0,1-1 0 0 0,-1-1 0 0 0,1-1 1 0 0,-1 0-1 0 0,44-5 0 0 0,-61 3-327 0 0,1-1 0 0 0,-1 1 0 0 0,0-1 0 0 0,0 0 0 0 0,0 0 1 0 0,0-1-1 0 0,0 0 0 0 0,0 0 0 0 0,0 0 0 0 0,0 0 0 0 0,6-5 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2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440 925 208 0 0,'0'0'611'0'0,"-14"-4"-297"0"0,-70-18 697 0 0,83 21-923 0 0,0 1 103 0 0,-1-1 1 0 0,1 0-1 0 0,0 1 1 0 0,-1-1-1 0 0,1 1 1 0 0,0 0-1 0 0,-1-1 1 0 0,1 1 0 0 0,-1 0-1 0 0,1 0 1 0 0,0 0-1 0 0,-1 0 1 0 0,1 0-1 0 0,-3 0 1 0 0,3 2-121 0 0,0-1 1 0 0,1 1-1 0 0,-1-1 1 0 0,1 1-1 0 0,-1-1 1 0 0,1 1-1 0 0,0-1 1 0 0,0 1-1 0 0,-1 0 1 0 0,1-1-1 0 0,0 1 1 0 0,1 0-1 0 0,-1 2 1 0 0,0 0-13 0 0,0-1 0 0 0,1 1 0 0 0,-1 0 0 0 0,1-1 0 0 0,0 1 0 0 0,0 0 0 0 0,0-1 1 0 0,1 0-1 0 0,-1 1 0 0 0,1-1 0 0 0,0 0 0 0 0,-1 1 0 0 0,1-1 0 0 0,1 0 0 0 0,3 3 0 0 0,-2-1-16 0 0,1-1 0 0 0,0 1-1 0 0,0-1 1 0 0,1-1 0 0 0,-1 1-1 0 0,1-1 1 0 0,0 0 0 0 0,8 3-1 0 0,-5-3 153 0 0,0 0 0 0 0,1 0 0 0 0,-1-1 0 0 0,0 0 0 0 0,1-1 0 0 0,-1 0 0 0 0,1-1 0 0 0,-1 0 0 0 0,1 0 0 0 0,0-1 0 0 0,-1 0 0 0 0,11-3 0 0 0,126-54 1030 0 0,-49 17-914 0 0,-83 35-168 0 0,-1 0 0 0 0,1 0 0 0 0,-2-2 0 0 0,1 1 0 0 0,-1-2 1 0 0,0 1-1 0 0,12-13 0 0 0,-8 4 39 0 0,0 0 1 0 0,-1-2-1 0 0,21-33 1 0 0,-2 5-110 0 0,-26 38 18 0 0,-1-1 1 0 0,0 1-1 0 0,0-1 0 0 0,-1 0 0 0 0,-1-1 1 0 0,1 0-1 0 0,-2 1 0 0 0,0-2 0 0 0,6-22 1 0 0,-6 13 26 0 0,-2 0 0 0 0,-1 0 0 0 0,0-1 0 0 0,-1 1 1 0 0,-5-27-1 0 0,3 36-87 0 0,0 0 0 0 0,-2 0 0 0 0,1 0 0 0 0,-1 0 0 0 0,-1 1 0 0 0,0-1 0 0 0,-1 1 0 0 0,0 0 0 0 0,-1 1 0 0 0,-11-15 0 0 0,-10-8 3 0 0,-1 2 1 0 0,-2 0 0 0 0,-1 2-1 0 0,-1 2 1 0 0,-51-34 0 0 0,66 52-87 0 0,0 1-1 0 0,-1 1 1 0 0,0 0 0 0 0,0 1 0 0 0,0 2 0 0 0,-31-5-1 0 0,46 8 65 0 0,-10-1-10 0 0,-8-3-27 0 0,0 1 0 0 0,0 1 0 0 0,0 1 0 0 0,-1 1 1 0 0,1 1-1 0 0,-30 3 0 0 0,41 0-24 0 0,0 1 0 0 0,0 0-1 0 0,0 0 1 0 0,1 1 0 0 0,-1 1 0 0 0,2 0 0 0 0,-1 0 0 0 0,0 0 0 0 0,-11 12 0 0 0,1 1-61 0 0,0 0 0 0 0,-28 39 0 0 0,-7 18 85 0 0,-69 129 0 0 0,120-197 10 0 0,1-1-1 0 0,0 1 1 0 0,0 0 0 0 0,1 1-1 0 0,0-1 1 0 0,0 0 0 0 0,0 14-1 0 0,2 62 17 0 0,1-38 18 0 0,1-34-14 0 0,0 0-1 0 0,1 0 0 0 0,0 0 0 0 0,0 0 1 0 0,2-1-1 0 0,-1 0 0 0 0,2 0 1 0 0,-1 0-1 0 0,8 11 0 0 0,15 31-15 0 0,-16-25 48 0 0,1-1 0 0 0,17 26-1 0 0,-26-49-3 0 0,1 1 1 0 0,-1-1-1 0 0,1 0 0 0 0,0-1 0 0 0,0 1 0 0 0,8 3 1 0 0,7 6-23 0 0,16 12 909 0 0,-30-6-58 0 0,12 12-3897 0 0,-8-16 533 0 0,0-3-1058 0 0,8-3-2088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5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374 95 1396 0 0,'0'0'2992'0'0,"0"-3"-3043"0"0,-1-5-111 0 0,-2 7 986 0 0,-5 14 1754 0 0,-4 5-2186 0 0,8-13-325 0 0,0-2-60 0 0,1 0 0 0 0,0 1 1 0 0,0 0-1 0 0,0-1 0 0 0,1 1 0 0 0,-1 0 1 0 0,1 1-1 0 0,0-1 0 0 0,0 0 1 0 0,-2 8 172 0 0,14-22 377 0 0,2-1-231 0 0,-1-1 0 0 0,0 0 0 0 0,-1-1 0 0 0,16-28 0 0 0,-26 41-324 0 0,0 1 1 0 0,0-1-1 0 0,0 0 0 0 0,0 0 0 0 0,0 0 0 0 0,0 0 1 0 0,0 0-1 0 0,-1 0 0 0 0,1 0 0 0 0,0 0 0 0 0,0 0 0 0 0,0 0 1 0 0,0 0-1 0 0,0 0 0 0 0,0 0 0 0 0,0 0 0 0 0,0 0 0 0 0,-1 0 1 0 0,1 0-1 0 0,0 0 0 0 0,0 0 0 0 0,0 0 0 0 0,0 0 1 0 0,0 0-1 0 0,0 0 0 0 0,0 0 0 0 0,-1 0 0 0 0,1 0 0 0 0,0 0 1 0 0,0 0-1 0 0,0 0 0 0 0,0 0 0 0 0,0 0 0 0 0,0 0 1 0 0,0 0-1 0 0,0 0 0 0 0,0 0 0 0 0,-1 0 0 0 0,1 0 0 0 0,0 0 1 0 0,0 0-1 0 0,0 0 0 0 0,0-1 0 0 0,0 1 0 0 0,0 0 0 0 0,0 0 1 0 0,0 0-1 0 0,0 0 0 0 0,0 0 0 0 0,0 0 0 0 0,0 0 1 0 0,0 0-1 0 0,0 0 0 0 0,0-1 0 0 0,0 1 0 0 0,0 0 0 0 0,0 0 1 0 0,0 0-1 0 0,-10 6-459 0 0,4 2 424 0 0,1-1 0 0 0,0 1 0 0 0,0 0 0 0 0,0 0 0 0 0,1 1 0 0 0,0-1 0 0 0,1 1-1 0 0,0 0 1 0 0,0 0 0 0 0,1 0 0 0 0,0 0 0 0 0,1 0 0 0 0,-1 16 0 0 0,15-46 1886 0 0,-11 18-1844 0 0,30-69 237 0 0,-30 65-209 0 0,0 0 1 0 0,-1 1-1 0 0,1-1 0 0 0,-1 0 1 0 0,-1 0-1 0 0,1 0 0 0 0,-1 0 1 0 0,0 0-1 0 0,-2-9 0 0 0,2 14-41 0 0,-1 0-1 0 0,1 0 0 0 0,-1 0 0 0 0,0 0 0 0 0,0 1 0 0 0,0-1 0 0 0,0 0 0 0 0,0 0 0 0 0,0 1 0 0 0,-1-1 0 0 0,1 1 0 0 0,-1-1 0 0 0,1 1 0 0 0,-1 0 0 0 0,1-1 1 0 0,-1 1-1 0 0,0 0 0 0 0,1 0 0 0 0,-1 0 0 0 0,0 0 0 0 0,0 0 0 0 0,0 1 0 0 0,0-1 0 0 0,0 1 0 0 0,0-1 0 0 0,0 1 0 0 0,0-1 0 0 0,0 1 0 0 0,0 0 0 0 0,0 0 1 0 0,0 0-1 0 0,-2 1 0 0 0,-4-1-81 0 0,1 0 1 0 0,-1 1-1 0 0,0 1 1 0 0,1-1 0 0 0,0 1-1 0 0,-1 0 1 0 0,-9 5-1 0 0,-1 3 61 0 0,0 0-1 0 0,0 1 0 0 0,1 1 0 0 0,1 1 1 0 0,0 0-1 0 0,1 1 0 0 0,0 1 0 0 0,1 1 1 0 0,1-1-1 0 0,-20 31 0 0 0,23-30 16 0 0,1 0 0 0 0,1 0 0 0 0,0 1 0 0 0,1 0-1 0 0,1 1 1 0 0,0-1 0 0 0,2 1 0 0 0,0 0 0 0 0,1 0-1 0 0,0 1 1 0 0,2-1 0 0 0,0 25 0 0 0,2-35 13 0 0,0 0-1 0 0,0-1 1 0 0,1 1 0 0 0,-1-1 0 0 0,2 1-1 0 0,-1-1 1 0 0,1 0 0 0 0,0 0 0 0 0,1 0-1 0 0,-1 0 1 0 0,1-1 0 0 0,1 1 0 0 0,-1-1-1 0 0,6 6 1 0 0,-2-5 2 0 0,0 1-1 0 0,1-1 1 0 0,-1-1-1 0 0,1 0 1 0 0,1 0-1 0 0,-1-1 1 0 0,1 0 0 0 0,0 0-1 0 0,11 3 1 0 0,1-2-41 0 0,0 0-1 0 0,0-2 1 0 0,0 0 0 0 0,1-2 0 0 0,-1 0 0 0 0,1-2 0 0 0,0 0 0 0 0,-1-2-1 0 0,24-3 1 0 0,-30 2-764 0 0,-1-1-1 0 0,1 0 0 0 0,-1-1 1 0 0,0 0-1 0 0,29-15 1 0 0,-3-6-2307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6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20 12 0 0,'0'0'9460'0'0,"-2"-5"-9162"0"0,-6-9-259 0 0,8 14-37 0 0,0 0-1 0 0,-1 0 1 0 0,1 0 0 0 0,0 0 0 0 0,0-1 0 0 0,-1 1 0 0 0,1 0 0 0 0,0 0 0 0 0,0 0 0 0 0,-1 0 0 0 0,1 0 0 0 0,0 0-1 0 0,0 0 1 0 0,-1 0 0 0 0,1 0 0 0 0,0 0 0 0 0,0 0 0 0 0,-1 0 0 0 0,1 0 0 0 0,0 0 0 0 0,0 0 0 0 0,-1 1-1 0 0,1-1 1 0 0,0 0 0 0 0,0 0 0 0 0,-1 0 0 0 0,1 0 0 0 0,0 0 0 0 0,0 0 0 0 0,-1 1 0 0 0,1-1 0 0 0,0 0 0 0 0,-21 35 371 0 0,-22 50-80 0 0,5 2 1 0 0,3 2-1 0 0,4 1 1 0 0,-28 134-1 0 0,59-223-276 0 0,-4 24-84 0 0,3-18-119 0 0,5-13-30 0 0,32-64-3015 0 0,-3 10-736 0 0,-12 13 1013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4.9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352 84 3312 0 0,'0'0'7275'0'0,"-5"-14"-6516"0"0,-20-42-577 0 0,24 55-187 0 0,0 0 0 0 0,0 0 0 0 0,0 0 0 0 0,-1 0 0 0 0,1 0 0 0 0,0 0 0 0 0,0 0 0 0 0,-1 0 0 0 0,1 0 0 0 0,0 1 0 0 0,-1-1 0 0 0,1 0 0 0 0,-1 1 0 0 0,1-1 0 0 0,-1 1 0 0 0,1 0 0 0 0,-1 0-1 0 0,1-1 1 0 0,-1 1 0 0 0,1 0 0 0 0,-1 0 0 0 0,1 0 0 0 0,-1 1 0 0 0,1-1 0 0 0,-1 0 0 0 0,1 1 0 0 0,-1-1 0 0 0,1 1 0 0 0,-1-1 0 0 0,1 1 0 0 0,-1-1 0 0 0,1 1 0 0 0,0 0 0 0 0,-3 1 0 0 0,-1 1-41 0 0,-18 8 15 0 0,1 0 1 0 0,1 2-1 0 0,0 0 0 0 0,1 2 0 0 0,1 0 0 0 0,0 1 0 0 0,1 1 0 0 0,1 1 0 0 0,0 0 0 0 0,1 1 0 0 0,2 1 0 0 0,-22 36 0 0 0,36-56 17 0 0,-1 1 0 0 0,1-1 0 0 0,0 0-1 0 0,0 1 1 0 0,-1-1 0 0 0,1 0 0 0 0,0 1-1 0 0,0-1 1 0 0,0 1 0 0 0,0-1 0 0 0,-1 0-1 0 0,1 1 1 0 0,0-1 0 0 0,0 1 0 0 0,0-1-1 0 0,0 1 1 0 0,0-1 0 0 0,0 0 0 0 0,0 1-1 0 0,0-1 1 0 0,0 1 0 0 0,0-1 0 0 0,1 0-1 0 0,-1 1 1 0 0,0-1 0 0 0,0 1 0 0 0,0-1-1 0 0,0 0 1 0 0,1 1 0 0 0,-1-1 0 0 0,0 1-1 0 0,15-1 146 0 0,24-15 521 0 0,-32 13-661 0 0,55-28 228 0 0,-32 15-245 0 0,48-17-1 0 0,-69 29-3 0 0,0 1-1 0 0,0 0 1 0 0,0 0-1 0 0,0 1 1 0 0,0 0-1 0 0,0 0 1 0 0,0 1-1 0 0,0 0 0 0 0,1 1 1 0 0,12 2-1 0 0,-19-2 17 0 0,0 0 0 0 0,0 0 0 0 0,0 1 0 0 0,0-1 0 0 0,0 0 0 0 0,0 1 0 0 0,0 0 0 0 0,0 0 0 0 0,-1 0-1 0 0,1 0 1 0 0,0 0 0 0 0,-1 0 0 0 0,0 1 0 0 0,0-1 0 0 0,0 1 0 0 0,0-1 0 0 0,3 6 0 0 0,-3-3 72 0 0,1 1 1 0 0,-1-1-1 0 0,0 1 1 0 0,0 0-1 0 0,-1 0 1 0 0,0 0-1 0 0,0 0 1 0 0,0 0-1 0 0,-1 8 1 0 0,0-5-363 0 0,0-1 1 0 0,-1 1 0 0 0,0 0 0 0 0,0 0 0 0 0,-1 0 0 0 0,0-1-1 0 0,-1 1 1 0 0,0-1 0 0 0,0 0 0 0 0,-1 0 0 0 0,0 0 0 0 0,0 0-1 0 0,-9 10 1 0 0,-1-5-3468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6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7 4392 0 0,'0'0'5012'0'0,"15"-1"-4864"0"0,47-5-10 0 0,-59 6-122 0 0,1 1 0 0 0,-1-1 1 0 0,1 1-1 0 0,-1 0 0 0 0,1 0 0 0 0,-1 0 0 0 0,0 0 0 0 0,0 1 0 0 0,1-1 0 0 0,-1 1 1 0 0,0 0-1 0 0,0 0 0 0 0,-1 0 0 0 0,1 0 0 0 0,0 0 0 0 0,-1 1 0 0 0,3 2 0 0 0,7 5 15 0 0,72 59 84 0 0,52 39-156 0 0,-114-94-93 0 0,-1 2 1 0 0,-1 0-1 0 0,-1 1 1 0 0,0 1-1 0 0,17 22 1 0 0,-35-39-17 0 0,0 0 1 0 0,0 0 0 0 0,0 0 0 0 0,-1 0 0 0 0,1 1-1 0 0,0-1 1 0 0,-1 0 0 0 0,1 0 0 0 0,-1 1 0 0 0,1-1 0 0 0,-1 0-1 0 0,1 1 1 0 0,-1-1 0 0 0,0 1 0 0 0,0-1 0 0 0,0 0 0 0 0,0 1-1 0 0,0-1 1 0 0,0 3 0 0 0,-1-2-73 0 0,0-1-1 0 0,0 1 1 0 0,0-1-1 0 0,0 0 1 0 0,0 0-1 0 0,0 1 1 0 0,0-1-1 0 0,0 0 0 0 0,0 0 1 0 0,-1 0-1 0 0,1 0 1 0 0,0 0-1 0 0,-1-1 1 0 0,1 1-1 0 0,-1 0 1 0 0,1-1-1 0 0,-3 2 1 0 0,-14 4-1325 0 0</inkml:trace>
  <inkml:trace contextRef="#ctx0" brushRef="#br0" timeOffset="1">1 373 5593 0 0,'0'0'6400'0'0,"2"-4"-7157"0"0,-2 2 755 0 0,1 1 0 0 0,-1 0 0 0 0,1 0 0 0 0,-1-1 0 0 0,1 1 0 0 0,0 0 0 0 0,-1 0 0 0 0,1 0 0 0 0,0 0 0 0 0,0 0 0 0 0,0 0 0 0 0,0 0 0 0 0,0 0 0 0 0,0 0 0 0 0,0 1 0 0 0,0-1 0 0 0,0 0 0 0 0,1 1 0 0 0,1-2 0 0 0,34-1 318 0 0,229-5 646 0 0,1 0-4881 0 0,-261 8 3440 0 0,0 0-1 0 0,-1 0 1 0 0,1-1 0 0 0,0 0 0 0 0,-1 0-1 0 0,1-1 1 0 0,-1 1 0 0 0,0-1 0 0 0,1 0 0 0 0,-1 0-1 0 0,0-1 1 0 0,6-4 0 0 0,5-7-1506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7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48 2480 0 0,'0'0'10520'0'0,"-2"-11"-10864"0"0,-10-22-217 0 0,8 29 212 0 0,7 30 436 0 0,35 284 370 0 0,-34-274-417 0 0,-4-23-614 0 0,2-1 1 0 0,0 1 0 0 0,0-1 0 0 0,6 16 0 0 0,-6-47-6639 0 0,-2 8 5720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154 263 520 0 0,'0'0'3867'0'0,"4"-17"-2892"0"0,0 4-796 0 0,0-6 292 0 0,2-1-1 0 0,0 1 1 0 0,1 0 0 0 0,1 1 0 0 0,13-21-1 0 0,-16 31-417 0 0,1 0 0 0 0,1 1 0 0 0,-1 0 0 0 0,1 0 0 0 0,0 0 0 0 0,1 1 0 0 0,0 0 0 0 0,0 1 0 0 0,0-1 0 0 0,1 2 0 0 0,-1-1 0 0 0,1 1 0 0 0,0 0 0 0 0,0 1 0 0 0,1 0 0 0 0,-1 1 0 0 0,1 0 0 0 0,-1 0 0 0 0,1 1 0 0 0,0 0 0 0 0,0 1 0 0 0,12 1 0 0 0,-19-1-65 0 0,0 0-1 0 0,-1 1 0 0 0,1-1 1 0 0,0 1-1 0 0,-1 0 0 0 0,1 0 1 0 0,-1 0-1 0 0,1 0 0 0 0,-1 0 1 0 0,0 1-1 0 0,1-1 1 0 0,-1 1-1 0 0,0-1 0 0 0,0 1 1 0 0,0 0-1 0 0,0 0 0 0 0,2 2 1 0 0,-1 1 20 0 0,0-1 0 0 0,-1 0 0 0 0,0 0 0 0 0,0 1 0 0 0,0-1 0 0 0,0 1 0 0 0,-1 0 0 0 0,3 9 0 0 0,-3-1 80 0 0,1-1 0 0 0,-2 1 0 0 0,0 0 0 0 0,0 0 0 0 0,-1 0 0 0 0,-4 18 0 0 0,2-19 25 0 0,-1 0 1 0 0,0 0-1 0 0,0 0 1 0 0,-2-1-1 0 0,1 0 0 0 0,-1 0 1 0 0,-1 0-1 0 0,0-1 0 0 0,-1 0 1 0 0,1 0-1 0 0,-2-1 1 0 0,-11 11-1 0 0,10-14 1510 0 0,18-14-1570 0 0,18-12-892 0 0,-8 10 617 0 0,0 1 1 0 0,0 1-1 0 0,35-11 1 0 0,-43 16 132 0 0,1 1 0 0 0,0 0 1 0 0,0 0-1 0 0,0 1 0 0 0,0 0 0 0 0,0 1 0 0 0,0 0 1 0 0,16 3-1 0 0,-23-2 62 0 0,-1 0-1 0 0,1 0 1 0 0,-1 0-1 0 0,1 0 1 0 0,-1 0-1 0 0,0 1 1 0 0,0 0-1 0 0,0 0 1 0 0,0 0-1 0 0,0 0 1 0 0,0 0-1 0 0,0 0 1 0 0,-1 1-1 0 0,1-1 1 0 0,-1 1-1 0 0,4 5 1 0 0,-4-3 33 0 0,1 0 0 0 0,-1 0 0 0 0,1 0 0 0 0,-2 0 0 0 0,1 1 0 0 0,0-1 0 0 0,-1 0 0 0 0,0 1 0 0 0,0 10-1 0 0,-1-4 82 0 0,0 1-1 0 0,-1-1 0 0 0,0 0 0 0 0,-1 1 0 0 0,-1-1 0 0 0,0 0 0 0 0,-1 0 0 0 0,-8 20 0 0 0,4-18 42 0 0,1-1-1 0 0,-2 0 1 0 0,0-1 0 0 0,0 0-1 0 0,-1 0 1 0 0,-1-1-1 0 0,0 0 1 0 0,0-1-1 0 0,-1 0 1 0 0,0-1 0 0 0,-1 0-1 0 0,0-1 1 0 0,0 0-1 0 0,-25 9 1 0 0,11-7 175 0 0,-1-1 1 0 0,1-2-1 0 0,-1 0 0 0 0,0-2 1 0 0,-1-1-1 0 0,-56 0 0 0 0,72-4-209 0 0,-102-4 574 0 0,101 2-652 0 0,0 0 0 0 0,0-1 0 0 0,1 0 0 0 0,-1-1-1 0 0,1 0 1 0 0,-14-8 0 0 0,26 13-60 0 0,1-1-1 0 0,0 0 1 0 0,0 0-1 0 0,-1 0 1 0 0,1 0 0 0 0,0 0-1 0 0,0 0 1 0 0,0 0-1 0 0,-1 0 1 0 0,1 0 0 0 0,0-1-1 0 0,0 1 1 0 0,-1 0-1 0 0,1 0 1 0 0,0 0 0 0 0,0 0-1 0 0,-1 0 1 0 0,1 0-1 0 0,0 0 1 0 0,0-1-1 0 0,0 1 1 0 0,0 0 0 0 0,-1 0-1 0 0,1 0 1 0 0,0 0-1 0 0,0-1 1 0 0,0 1 0 0 0,0 0-1 0 0,0 0 1 0 0,-1 0-1 0 0,1-1 1 0 0,0 1 0 0 0,0 0-1 0 0,0 0 1 0 0,0 0-1 0 0,0-1 1 0 0,0 1-1 0 0,0 0 1 0 0,0 0 0 0 0,0-1-1 0 0,0 1 1 0 0,0 0-1 0 0,0 0 1 0 0,0-1 0 0 0,0 1-1 0 0,0 0 1 0 0,0 0-1 0 0,0-1 1 0 0,0 1-1 0 0,0 0 1 0 0,0 0 0 0 0,0 0-1 0 0,1-1 1 0 0,-1 1-1 0 0,0 0 1 0 0,0 0 0 0 0,0 0-1 0 0,0-1 1 0 0,0 1-1 0 0,1 0 1 0 0,-1 0 0 0 0,0 0-1 0 0,0 0 1 0 0,0 0-1 0 0,1-1 1 0 0,21-6-4269 0 0,-7 3 1421 0 0,16-11-1224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29 716 0 0,'0'0'8490'0'0,"-6"-4"-7979"0"0,-23-20 958 0 0,59 29-3445 0 0,48 9 2907 0 0,98 4 0 0 0,28 5-746 0 0,-186-20-240 0 0,-1-1 84 0 0,-1 1 0 0 0,33 11-1 0 0,-49-14-101 0 0,1 0-1 0 0,-1 0 1 0 0,0 0-1 0 0,0 0 0 0 0,1 0 1 0 0,-1 0-1 0 0,0 0 1 0 0,0 0-1 0 0,1 0 0 0 0,-1 0 1 0 0,0 0-1 0 0,0 0 1 0 0,1 1-1 0 0,-1-1 1 0 0,0 0-1 0 0,0 0 0 0 0,0 0 1 0 0,1 0-1 0 0,-1 0 1 0 0,0 1-1 0 0,0-1 0 0 0,0 0 1 0 0,1 0-1 0 0,-1 0 1 0 0,0 1-1 0 0,0-1 0 0 0,0 0 1 0 0,0 0-1 0 0,0 0 1 0 0,1 1-1 0 0,-1-1 0 0 0,0 0 1 0 0,0 0-1 0 0,0 1 1 0 0,0-1-1 0 0,0 0 1 0 0,0 1-1 0 0,0-1 0 0 0,0 0 1 0 0,0 0-1 0 0,0 1 1 0 0,0-1-1 0 0,0 0 0 0 0,0 0 1 0 0,0 1-1 0 0,0-1 1 0 0,0 0-1 0 0,-1 0 0 0 0,1 1 1 0 0,0-1-1 0 0,0 0 1 0 0,0 0-1 0 0,0 0 0 0 0,0 1 1 0 0,-1-1-1 0 0,1 0 1 0 0,-15 6-4041 0 0,2-6 2066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48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30 860 0 0,'0'0'6383'0'0,"17"-6"-6468"0"0,0-1 119 0 0,0 1-1 0 0,21-4 1 0 0,-36 10-32 0 0,1-1 1 0 0,-1 1 0 0 0,1 0 0 0 0,-1 1 0 0 0,1-1 0 0 0,-1 0-1 0 0,1 1 1 0 0,-1 0 0 0 0,0-1 0 0 0,1 1 0 0 0,-1 0 0 0 0,0 0-1 0 0,1 0 1 0 0,-1 0 0 0 0,0 1 0 0 0,0-1 0 0 0,0 1-1 0 0,0-1 1 0 0,0 1 0 0 0,-1 0 0 0 0,1 0 0 0 0,0-1 0 0 0,-1 1-1 0 0,1 0 1 0 0,1 3 0 0 0,4 4-2 0 0,3 3 67 0 0,0 1 1 0 0,-1 1 0 0 0,0 0-1 0 0,-1 0 1 0 0,0 0-1 0 0,-1 1 1 0 0,-1 0 0 0 0,-1 1-1 0 0,6 22 1 0 0,-6-11 162 0 0,0 1 0 0 0,-2-1-1 0 0,-1 1 1 0 0,-3 47 0 0 0,0-63-69 0 0,-1 0 0 0 0,0 0 0 0 0,-1 0 0 0 0,0-1 1 0 0,-1 1-1 0 0,-1-1 0 0 0,1 0 0 0 0,-2 0 0 0 0,0 0 0 0 0,0-1 0 0 0,-1 1 1 0 0,0-2-1 0 0,-16 19 0 0 0,-8 2-13 0 0,-1-2 1 0 0,-56 40-1 0 0,59-46-524 0 0,59-24-7082 0 0,11-18 4646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4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0 178 104 0 0,'0'0'11020'0'0,"16"-9"-10773"0"0,-15 9-241 0 0,40-21 155 0 0,57-20-1 0 0,-19 14-59 0 0,158-45-835 0 0,-229 70 208 0 0,19-3-421 0 0,-10 7-3340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4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 1044 0 0,'0'0'9793'0'0,"19"-3"-9454"0"0,128-17 63 0 0,15 2-202 0 0,120-17-1907 0 0,-223 22-1007 0 0,13-14-2103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90 132 0 0,'0'0'3106'0'0,"0"-9"-2914"0"0,0 2-80 0 0,1-37 666 0 0,-8 14 2830 0 0,-4 59-2979 0 0,-2 24-131 0 0,3 1 1 0 0,-7 92-1 0 0,11 113-384 0 0,-1 18 202 0 0,-2-224 212 0 0,8-43-3381 0 0,12-42-1 0 0,1-4-109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3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37 269 352 0 0,'0'0'5157'0'0,"-1"-16"-4813"0"0,1-47-236 0 0,0 59-120 0 0,1 0 0 0 0,0 0 0 0 0,0 0 0 0 0,0 0 0 0 0,0 0 0 0 0,1 1-1 0 0,0-1 1 0 0,0 0 0 0 0,0 1 0 0 0,0-1 0 0 0,0 1 0 0 0,0 0 0 0 0,1-1 0 0 0,0 1 0 0 0,0 1-1 0 0,0-1 1 0 0,5-4 0 0 0,2-2-50 0 0,-6 5 32 0 0,16-16 85 0 0,0 2-1 0 0,25-19 1 0 0,-39 33-65 0 0,0 0 1 0 0,0 0 0 0 0,1 1 0 0 0,-1-1-1 0 0,1 1 1 0 0,0 1 0 0 0,0-1 0 0 0,0 1-1 0 0,0 1 1 0 0,0-1 0 0 0,0 1 0 0 0,1 0-1 0 0,8 1 1 0 0,-15 0-9 0 0,1 0 0 0 0,0 0-1 0 0,-1 1 1 0 0,1-1 0 0 0,-1 1-1 0 0,1-1 1 0 0,-1 1 0 0 0,1-1-1 0 0,-1 1 1 0 0,1 0 0 0 0,-1 0-1 0 0,0 0 1 0 0,1 0 0 0 0,-1 0-1 0 0,0 0 1 0 0,0 0 0 0 0,0 0 0 0 0,0 0-1 0 0,0 1 1 0 0,0-1 0 0 0,1 2-1 0 0,1 2 43 0 0,-1-1 0 0 0,-1 1 0 0 0,1-1-1 0 0,-1 1 1 0 0,1 0 0 0 0,-1-1 0 0 0,0 7-1 0 0,1 7 193 0 0,-2-1 0 0 0,0 1 0 0 0,-3 18 0 0 0,-3-4 95 0 0,-2 0-1 0 0,-1 0 1 0 0,-1-1 0 0 0,-25 49-1 0 0,15-34-151 0 0,4-7-11 0 0,-32 52 0 0 0,40-77 7 0 0,-2 0 0 0 0,0-1 0 0 0,0 0 0 0 0,-1 0 0 0 0,0-1 1 0 0,-23 18-1 0 0,56-59-31 0 0,-10 16-329 0 0,1 1 0 0 0,1 1 1 0 0,-1 0-1 0 0,20-11 0 0 0,-28 18 149 0 0,1 1 0 0 0,-1 0-1 0 0,1 1 1 0 0,0-1 0 0 0,-1 1-1 0 0,1 0 1 0 0,0 1 0 0 0,0 0 0 0 0,0-1-1 0 0,0 2 1 0 0,1-1 0 0 0,-1 1-1 0 0,0 0 1 0 0,0 0 0 0 0,11 2-1 0 0,-13 0 26 0 0,0-1 0 0 0,-1 1 0 0 0,1 0 0 0 0,0 0 0 0 0,-1 0 0 0 0,1 1 0 0 0,-1-1 0 0 0,0 1 0 0 0,0 0 0 0 0,0-1 0 0 0,0 2 0 0 0,0-1 0 0 0,-1 0 0 0 0,1 0 0 0 0,-1 1 0 0 0,0 0 0 0 0,0-1 0 0 0,0 1 0 0 0,-1 0 0 0 0,1 0 0 0 0,1 7 0 0 0,1 4 41 0 0,-1 0-1 0 0,0 0 1 0 0,-1 1 0 0 0,0 21 0 0 0,-3-17 161 0 0,0-1 0 0 0,-1 1 1 0 0,-1 0-1 0 0,-1-1 0 0 0,-1 0 0 0 0,0 0 0 0 0,-2 0 0 0 0,0-1 1 0 0,-1 0-1 0 0,0 0 0 0 0,-2-1 0 0 0,-18 27 0 0 0,11-22 65 0 0,-1 0 1 0 0,-1-1-1 0 0,-1-1 0 0 0,0-1 0 0 0,-2 0 0 0 0,0-2 1 0 0,-1-1-1 0 0,-32 18 0 0 0,50-31-364 0 0,0-1 0 0 0,0 1 0 0 0,0-1 0 0 0,0 0 0 0 0,-1-1 0 0 0,1 1 0 0 0,-1-1 1 0 0,-9 1-1 0 0,30-27-6856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4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18 52 0 0,'0'0'6973'0'0,"-3"-4"-6667"0"0,-7-9-199 0 0,9 13-109 0 0,1-1 0 0 0,0 1 1 0 0,0 0-1 0 0,0 0 0 0 0,-1 0 0 0 0,1 0 0 0 0,0 0 0 0 0,0 0 1 0 0,-1 0-1 0 0,1 0 0 0 0,0 0 0 0 0,0 0 0 0 0,0 1 0 0 0,-1-1 0 0 0,1 0 1 0 0,0 0-1 0 0,0 0 0 0 0,0 0 0 0 0,0 0 0 0 0,-1 0 0 0 0,1 0 1 0 0,0 0-1 0 0,0 0 0 0 0,0 1 0 0 0,0-1 0 0 0,-1 0 0 0 0,1 0 1 0 0,0 0-1 0 0,0 0 0 0 0,0 1 0 0 0,0-1 0 0 0,0 0 0 0 0,0 0 1 0 0,0 0-1 0 0,-1 1 0 0 0,1-1 0 0 0,0 0 0 0 0,0 0 0 0 0,0 0 1 0 0,0 1-1 0 0,0-1 0 0 0,0 0 0 0 0,0 0 0 0 0,0 0 0 0 0,0 1 1 0 0,0-1-1 0 0,0 0 0 0 0,0 0 0 0 0,-4 16 33 0 0,3-12 31 0 0,-45 171 1241 0 0,-40 312 0 0 0,63-348-1022 0 0,8-61 120 0 0,28-97-6023 0 0,-9 12 4168 0 0,12-20-1631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5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2632 0 0,'0'0'7621'0'0,"7"15"-7330"0"0,19 49-143 0 0,-24-60-98 0 0,0-1 1 0 0,-1 1-1 0 0,0 0 0 0 0,0-1 0 0 0,0 1 0 0 0,0 0 0 0 0,0 0 1 0 0,-1 0-1 0 0,0-1 0 0 0,0 1 0 0 0,0 0 0 0 0,0 0 0 0 0,0 0 1 0 0,-1 0-1 0 0,0-1 0 0 0,0 1 0 0 0,0 0 0 0 0,0 0 0 0 0,0-1 1 0 0,-4 7-1 0 0,5-10-21 0 0,-1 0 0 0 0,1 1 0 0 0,0-1 0 0 0,-1 1 0 0 0,1-1 0 0 0,0 1 0 0 0,-1-1 0 0 0,1 0 0 0 0,-1 1 0 0 0,1-1 0 0 0,-1 0 0 0 0,1 0 0 0 0,-1 1 0 0 0,1-1 0 0 0,-1 0 0 0 0,1 0 0 0 0,-1 1 0 0 0,1-1 0 0 0,-1 0 0 0 0,1 0 0 0 0,-1 0 0 0 0,1 0 0 0 0,-1 0 0 0 0,1 0 0 0 0,-1 0 0 0 0,1 0 0 0 0,-1 0 0 0 0,0 0 0 0 0,1 0 0 0 0,-1-1 0 0 0,1 1 0 0 0,-1 0 0 0 0,1 0 0 0 0,-1 0 0 0 0,1-1 0 0 0,-1 1 1 0 0,1 0-1 0 0,0 0 0 0 0,-1-1 0 0 0,1 1 0 0 0,-1-1 0 0 0,1 1 0 0 0,0 0 0 0 0,-1-1 0 0 0,1 1 0 0 0,0-1 0 0 0,-1 1 0 0 0,1-1 0 0 0,0 1 0 0 0,-1-1 0 0 0,1 1 0 0 0,0-1 0 0 0,0 1 0 0 0,0-1 0 0 0,0 0 0 0 0,-1-2-6 0 0,0 0-1 0 0,0 1 1 0 0,0-1 0 0 0,1 0-1 0 0,-1 0 1 0 0,1 0 0 0 0,0 0 0 0 0,0-6-1 0 0,3 1-95 0 0,-1 0 0 0 0,1 0-1 0 0,1 1 1 0 0,-1-1-1 0 0,1 1 1 0 0,0-1 0 0 0,1 2-1 0 0,0-1 1 0 0,6-7 0 0 0,54-54-990 0 0,-62 65 988 0 0,22-21-1101 0 0,48-35 1 0 0,-58 48-619 0 0,0 2-1 0 0,31-14 1 0 0,-24 15-960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4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1 744 0 0,'0'0'4699'0'0,"16"1"-6372"0"0,-12 0 1701 0 0,11 0 103 0 0,-1 0 0 0 0,0 2 0 0 0,0-1 0 0 0,0 2 0 0 0,0 0 0 0 0,0 1 0 0 0,-1 0 0 0 0,14 8 0 0 0,1 5 222 0 0,-2 2 0 0 0,0 0-1 0 0,-1 2 1 0 0,-1 1 0 0 0,30 37 0 0 0,93 142 693 0 0,-43-54-858 0 0,-89-129-132 0 0,7 9 190 0 0,-1 1-1 0 0,22 40 1 0 0,-43-68-290 0 0,0-1 0 0 0,0 0 0 0 0,0 0 0 0 0,0 1 0 0 0,1-1 1 0 0,-1 0-1 0 0,0 0 0 0 0,0 1 0 0 0,0-1 0 0 0,0 0 0 0 0,0 1 0 0 0,0-1 0 0 0,0 0 0 0 0,0 0 1 0 0,0 1-1 0 0,0-1 0 0 0,0 0 0 0 0,0 1 0 0 0,0-1 0 0 0,0 0 0 0 0,0 0 0 0 0,0 1 0 0 0,0-1 1 0 0,0 0-1 0 0,0 0 0 0 0,0 1 0 0 0,0-1 0 0 0,-1 0 0 0 0,1 1 0 0 0,0-1 0 0 0,0 0 0 0 0,0 0 1 0 0,-1 0-1 0 0,1 1 0 0 0,-15-3-3967 0 0,-4-7 1149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5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1 259 2568 0 0,'0'0'6205'0'0,"0"-6"-7675"0"0,1 4 1479 0 0,-1 0 0 0 0,0 0 0 0 0,1 0 0 0 0,-1 0 0 0 0,1 0 0 0 0,-1 0 0 0 0,1 0 0 0 0,0 0 0 0 0,0 1 0 0 0,0-1 0 0 0,0 0 0 0 0,0 1 0 0 0,0-1 0 0 0,1 0 0 0 0,1-1 0 0 0,1 0 109 0 0,1-1 1 0 0,0 1-1 0 0,1 0 0 0 0,-1 0 1 0 0,9-3-1 0 0,-7 3-48 0 0,129-57 1115 0 0,258-75-1 0 0,-394 135-1238 0 0,1 0 0 0 0,-1 0 1 0 0,0-1-1 0 0,1 1 0 0 0,-1 0 1 0 0,0 0-1 0 0,0 0 1 0 0,1 0-1 0 0,-1 0 0 0 0,0-1 1 0 0,1 1-1 0 0,-1 0 0 0 0,0 0 1 0 0,1 0-1 0 0,-1 0 0 0 0,0 0 1 0 0,0 0-1 0 0,1 0 0 0 0,-1 0 1 0 0,0 0-1 0 0,1 0 1 0 0,-1 0-1 0 0,0 1 0 0 0,1-1 1 0 0,-1 0-1 0 0,0 0 0 0 0,1 0 1 0 0,-1 0-1 0 0,0 0 0 0 0,0 0 1 0 0,1 1-1 0 0,-1-1 0 0 0,0 0 1 0 0,0 0-1 0 0,1 1 1 0 0,-1-1-1 0 0,0 0 0 0 0,0 0 1 0 0,0 1-1 0 0,1-1 0 0 0,-1 0 1 0 0,0 0-1 0 0,0 1 0 0 0,0-1 1 0 0,0 0-1 0 0,0 1 0 0 0,0-1 1 0 0,0 0-1 0 0,1 0 1 0 0,-1 1-1 0 0,0-1 0 0 0,0 0 1 0 0,0 1-1 0 0,0-1 0 0 0,0 0 1 0 0,-1 1-1 0 0,1-1 0 0 0,0 0 1 0 0,0 1-1 0 0,0-1 0 0 0,0 0 1 0 0,0 1-1 0 0,-13 23-3696 0 0,-1-5 1728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56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1 358 312 0 0,'0'0'5809'0'0,"38"1"-3151"0"0,-29-3-2501 0 0,1-1 0 0 0,-1 0 1 0 0,0-1-1 0 0,0 0 0 0 0,0 0 0 0 0,-1-1 1 0 0,1 0-1 0 0,-1-1 0 0 0,0 0 1 0 0,-1 0-1 0 0,9-9 0 0 0,5-6-76 0 0,-1-1 0 0 0,22-34-1 0 0,-24 28-27 0 0,-1-1-1 0 0,-2-1 1 0 0,12-32-1 0 0,-16 37-5 0 0,-10 21 98 0 0,9-14-727 0 0,-8 20-137 0 0,-1 11 265 0 0,-11 122 798 0 0,1-27 118 0 0,-4 125 424 0 0,-3 154 433 0 0,16-373-2370 0 0,-1 12 3695 0 0,0-14-3668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57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16 116 0 0,'0'0'7855'0'0,"25"-1"-6263"0"0,540-13 1168 0 0,-480 18-2235 0 0,95 17-1 0 0,-180-21-542 0 0,1 0 1 0 0,-1 0-1 0 0,0-1 1 0 0,1 1 0 0 0,-1 0-1 0 0,1 1 1 0 0,-1-1-1 0 0,0 0 1 0 0,1 0-1 0 0,-1 0 1 0 0,0 0-1 0 0,1 0 1 0 0,-1 0-1 0 0,0 0 1 0 0,1 1-1 0 0,-1-1 1 0 0,0 0-1 0 0,1 0 1 0 0,-1 0-1 0 0,0 1 1 0 0,1-1-1 0 0,-1 0 1 0 0,0 0 0 0 0,0 1-1 0 0,1-1 1 0 0,-1 0-1 0 0,0 1 1 0 0,0-1-1 0 0,0 0 1 0 0,1 1-1 0 0,-1-1 1 0 0,0 0-1 0 0,0 1 1 0 0,0-1-1 0 0,0 0 1 0 0,0 1-1 0 0,0-1 1 0 0,0 1-1 0 0,0-1 1 0 0,0 0-1 0 0,0 1 1 0 0,0-1 0 0 0,0 0-1 0 0,0 1 1 0 0,0 0-1 0 0,-9 12-4751 0 0,20-34-3030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9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0 588 0 0,'0'0'13849'0'0,"1"4"-13534"0"0,3 18 107 0 0,-2 0 1 0 0,-1 1-1 0 0,0 0 1 0 0,-3 23-1 0 0,0 9-38 0 0,-1 78-42 0 0,2 84-487 0 0,9-168-251 0 0,-7-46 240 0 0,0 0 0 0 0,0 0-1 0 0,0-1 1 0 0,0 1 0 0 0,0 0 0 0 0,1-1 0 0 0,-1 1 0 0 0,1-1 0 0 0,0 1-1 0 0,-1-1 1 0 0,1 0 0 0 0,1 0 0 0 0,-1 0 0 0 0,3 3 0 0 0,-4-5 68 0 0,-1 0-1 0 0,1 1 1 0 0,-1-1 0 0 0,1 0 0 0 0,-1 0 0 0 0,1 0 0 0 0,-1 0-1 0 0,1 0 1 0 0,-1 0 0 0 0,1 0 0 0 0,-1 0 0 0 0,1 0 0 0 0,0 0-1 0 0,-1 0 1 0 0,1 0 0 0 0,-1 0 0 0 0,1 0 0 0 0,-1 0 0 0 0,1 0-1 0 0,-1-1 1 0 0,1 1 0 0 0,-1 0 0 0 0,1 0 0 0 0,-1-1 0 0 0,1 1-1 0 0,-1 0 1 0 0,1-1 0 0 0,-1 1 0 0 0,0 0 0 0 0,1-1 0 0 0,-1 1-1 0 0,1-1 1 0 0,-1 1 0 0 0,0-1 0 0 0,1 1 0 0 0,-1-1 0 0 0,12-25-2341 0 0,-7 15 194 0 0,10-20-2666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9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16 952 0 0,'0'0'11158'0'0,"12"-3"-10646"0"0,-1 0-369 0 0,-7 1-101 0 0,0 1-1 0 0,0-1 1 0 0,0 1 0 0 0,0 0-1 0 0,0 0 1 0 0,0 1 0 0 0,0-1-1 0 0,0 1 1 0 0,0 0 0 0 0,0 0-1 0 0,1 0 1 0 0,-1 0 0 0 0,0 1-1 0 0,0 0 1 0 0,0 0 0 0 0,7 2-1 0 0,19 12 275 0 0,-1 0 1 0 0,-1 2-1 0 0,0 1 0 0 0,36 31 0 0 0,94 98-192 0 0,-43-38-103 0 0,-77-73-127 0 0,-24-21-240 0 0,1-1-1 0 0,0-1 1 0 0,1-1-1 0 0,0 0 1 0 0,1 0-1 0 0,20 9 1 0 0,-35-21 617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10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3920 0 0,'0'0'7193'0'0,"14"-5"-6784"0"0,29-9-212 0 0,1 1-1 0 0,47-7 1 0 0,32 4-205 0 0,66-11-932 0 0,-67 4-3423 0 0,-93 15 1703 0 0,-5-6-553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10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3940 0 0,'0'0'10301'0'0,"4"6"-9755"0"0,3 5-334 0 0,-1 0-1 0 0,0 1 0 0 0,0 0 1 0 0,-1 0-1 0 0,6 22 1 0 0,13 77-189 0 0,1-2-468 0 0,-20-92 103 0 0,13 39-785 0 0,-16-52 749 0 0,0 0 0 0 0,0 0 0 0 0,0 0 0 0 0,0 0 1 0 0,1 0-1 0 0,-1 0 0 0 0,1-1 0 0 0,0 1 0 0 0,7 5 0 0 0,-3-4-2946 0 0,-6-5 3087 0 0,0 0 0 0 0,-1 0-1 0 0,1 0 1 0 0,0 0-1 0 0,-1 0 1 0 0,1 0 0 0 0,0 0-1 0 0,-1 0 1 0 0,1 0 0 0 0,-1 0-1 0 0,1-1 1 0 0,0 1-1 0 0,-1 0 1 0 0,1 0 0 0 0,0-1-1 0 0,1-11-2330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3252 0 0,'0'0'8488'0'0,"5"-14"-8134"0"0,16-42-140 0 0,-19 53-199 0 0,0 1-1 0 0,0-1 1 0 0,0 1 0 0 0,0 0 0 0 0,1-1-1 0 0,-1 1 1 0 0,1 0 0 0 0,-1 0 0 0 0,1 0-1 0 0,0 1 1 0 0,-1-1 0 0 0,1 1 0 0 0,0-1-1 0 0,0 1 1 0 0,0 0 0 0 0,0 0 0 0 0,0 1-1 0 0,0-1 1 0 0,1 0 0 0 0,-1 1 0 0 0,0 0-1 0 0,0 0 1 0 0,0 0 0 0 0,1 0 0 0 0,5 1-1 0 0,-1-1 46 0 0,1 0-47 0 0,0 0-1 0 0,0 1 1 0 0,0 0-1 0 0,-1 0 1 0 0,1 1-1 0 0,0 0 0 0 0,0 1 1 0 0,-1 0-1 0 0,0 0 1 0 0,1 1-1 0 0,-1 0 1 0 0,0 0-1 0 0,-1 1 1 0 0,1 0-1 0 0,-1 0 1 0 0,0 1-1 0 0,0-1 1 0 0,-1 2-1 0 0,0-1 1 0 0,0 1-1 0 0,0 0 1 0 0,-1 0-1 0 0,0 1 0 0 0,0-1 1 0 0,-1 1-1 0 0,0 0 1 0 0,0 0-1 0 0,-1 1 1 0 0,0-1-1 0 0,-1 1 1 0 0,1 0-1 0 0,-2 0 1 0 0,2 13-1 0 0,-3-8 8 0 0,0 0-1 0 0,-1-1 0 0 0,-1 1 0 0 0,0 0 1 0 0,-1-1-1 0 0,0 1 0 0 0,-10 22 1 0 0,10-29-10 0 0,-1 1 0 0 0,0-1 0 0 0,0 0 0 0 0,0 0 0 0 0,-1 0 0 0 0,0-1 0 0 0,0 1 0 0 0,-1-1 0 0 0,0 0 0 0 0,0-1 0 0 0,0 1 0 0 0,-1-1 0 0 0,0-1 1 0 0,-9 6-1 0 0,22-18-354 0 0,1 0 1 0 0,0 0-1 0 0,0 1 1 0 0,9-7 0 0 0,-4 7 290 0 0,-1 0 0 0 0,1 1 1 0 0,0 0-1 0 0,0 1 0 0 0,1 1 1 0 0,-1 0-1 0 0,1 0 0 0 0,0 2 1 0 0,0-1-1 0 0,0 2 0 0 0,1-1 1 0 0,20 2-1 0 0,-28 0 76 0 0,0 1 0 0 0,0-1 0 0 0,0 1 0 0 0,0 1 0 0 0,0-1 0 0 0,0 1 0 0 0,0 0 0 0 0,0 0 0 0 0,-1 1 0 0 0,1 0 0 0 0,-1 0 0 0 0,0 0 0 0 0,0 0 0 0 0,0 1 0 0 0,0 0 0 0 0,-1 0 0 0 0,1 0 0 0 0,-1 1 0 0 0,0-1 0 0 0,0 1 0 0 0,-1 0 0 0 0,1 0 0 0 0,-1 0 0 0 0,0 1 0 0 0,-1-1-1 0 0,1 1 1 0 0,-1 0 0 0 0,0-1 0 0 0,1 10 0 0 0,-1-10 11 0 0,-1 0-1 0 0,-1 0 1 0 0,1 0-1 0 0,-1 1 0 0 0,0-1 1 0 0,0 0-1 0 0,0 0 1 0 0,-1 0-1 0 0,0 1 0 0 0,0-1 1 0 0,0 0-1 0 0,0 0 1 0 0,-1 0-1 0 0,0 0 0 0 0,-4 6 1 0 0,2-4 43 0 0,0-1 0 0 0,-1 0 1 0 0,0 0-1 0 0,0 0 1 0 0,-1-1-1 0 0,0 1 0 0 0,0-1 1 0 0,0-1-1 0 0,-10 6 1 0 0,-9 4 159 0 0,0-2 0 0 0,-1-1-1 0 0,-1-1 1 0 0,-43 9 0 0 0,34-10-344 0 0,0-1-1 0 0,-1-2 0 0 0,-66 2 1 0 0,103-8 46 0 0,-1-1 1 0 0,1 1 0 0 0,-1 0 0 0 0,1 0 0 0 0,-1 0 0 0 0,1 0 0 0 0,-1-1 0 0 0,1 1-1 0 0,-1 0 1 0 0,1 0 0 0 0,0-1 0 0 0,-1 1 0 0 0,1 0 0 0 0,-1-1 0 0 0,1 1-1 0 0,0-1 1 0 0,-1 1 0 0 0,1 0 0 0 0,0-1 0 0 0,0 1 0 0 0,-1-1 0 0 0,1 1 0 0 0,0-1-1 0 0,0 1 1 0 0,0-1 0 0 0,0 1 0 0 0,-1-1 0 0 0,1 1 0 0 0,0 0 0 0 0,0-1-1 0 0,0 0 1 0 0,0 1 0 0 0,0-1 0 0 0,0 1 0 0 0,0-1 0 0 0,0 1 0 0 0,1-1 0 0 0,-1 1-1 0 0,0-1 1 0 0,9-27-5000 0 0,13-6-77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11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97 8233 0 0,'0'0'5657'0'0,"-3"11"-5548"0"0,2-4-117 0 0,-4 11-100 0 0,1 0 0 0 0,1 1 0 0 0,0 23 0 0 0,21-70 738 0 0,-10 15-551 0 0,-1-1 0 0 0,-1 0 0 0 0,0 0 1 0 0,-1 0-1 0 0,-1-1 0 0 0,0 0 1 0 0,-1 0-1 0 0,-1 0 0 0 0,1-24 0 0 0,-3 38-62 0 0,0 0 1 0 0,0 1-1 0 0,0-1 0 0 0,0 0 0 0 0,0 1 0 0 0,0-1 0 0 0,-1 0 0 0 0,1 1 0 0 0,0-1 0 0 0,0 1 0 0 0,-1-1 0 0 0,1 0 1 0 0,0 1-1 0 0,-1-1 0 0 0,1 1 0 0 0,-1-1 0 0 0,1 1 0 0 0,-1-1 0 0 0,1 1 0 0 0,-1-1 0 0 0,1 1 0 0 0,-1 0 0 0 0,1-1 1 0 0,-1 1-1 0 0,1 0 0 0 0,-1-1 0 0 0,0 1 0 0 0,1 0 0 0 0,-1 0 0 0 0,0 0 0 0 0,1 0 0 0 0,-1-1 0 0 0,0 1 0 0 0,1 0 1 0 0,-1 0-1 0 0,0 0 0 0 0,1 0 0 0 0,-1 0 0 0 0,0 1 0 0 0,1-1 0 0 0,-1 0 0 0 0,0 0 0 0 0,1 0 0 0 0,-1 0 0 0 0,0 1 1 0 0,-32 14 247 0 0,17-3-210 0 0,0 0-1 0 0,0 1 0 0 0,2 1 1 0 0,-1 0-1 0 0,2 1 0 0 0,0 1 1 0 0,0 0-1 0 0,2 1 0 0 0,0 0 0 0 0,1 0 1 0 0,1 1-1 0 0,0 1 0 0 0,2-1 1 0 0,0 1-1 0 0,-6 28 0 0 0,11-38-50 0 0,1 0 0 0 0,1 0 0 0 0,0 1 0 0 0,0-1-1 0 0,0 0 1 0 0,1 0 0 0 0,1 0 0 0 0,0 0 0 0 0,0 0-1 0 0,0 0 1 0 0,1 0 0 0 0,1 0 0 0 0,0-1 0 0 0,0 0 0 0 0,0 1-1 0 0,1-2 1 0 0,9 14 0 0 0,-3-9 34 0 0,1 0 1 0 0,0-1-1 0 0,1 0 0 0 0,0 0 0 0 0,0-2 1 0 0,1 1-1 0 0,0-2 0 0 0,1 0 0 0 0,18 7 1 0 0,6 0-18 0 0,1-2 1 0 0,0-2 0 0 0,0-1 0 0 0,82 7 0 0 0,172-6 111 0 0,-286-11-155 0 0,20 0-98 0 0,-1 0 0 0 0,1-2 0 0 0,42-8 0 0 0,-69 9-310 0 0,-11 1-1063 0 0,-26 4-4540 0 0,1 2 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5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454 97 1148 0 0,'0'0'10645'0'0,"0"-13"-10491"0"0,-2-39-233 0 0,2 51 71 0 0,-1 1 0 0 0,1-1 0 0 0,0 0 0 0 0,0 1 0 0 0,-1-1 0 0 0,1 1 0 0 0,0-1 0 0 0,-1 0 0 0 0,1 1 0 0 0,-1-1 0 0 0,1 1 0 0 0,-1-1 0 0 0,1 1 0 0 0,-1-1 0 0 0,1 1 0 0 0,-1-1 0 0 0,1 1 0 0 0,-1 0 0 0 0,0-1 0 0 0,1 1 0 0 0,-1 0 0 0 0,0-1 0 0 0,1 1 0 0 0,-1 0 0 0 0,0 0 0 0 0,1 0 0 0 0,-1 0 0 0 0,0 0 0 0 0,0 0 0 0 0,1 0 0 0 0,-1 0 0 0 0,0 0 0 0 0,0 0 0 0 0,-25 7-188 0 0,20-5 154 0 0,-4 2-19 0 0,-1 0 0 0 0,0 1 1 0 0,1 0-1 0 0,0 1 0 0 0,0 0 0 0 0,1 0 1 0 0,-1 1-1 0 0,1 0 0 0 0,1 1 0 0 0,-1 0 1 0 0,2 0-1 0 0,-15 19 0 0 0,14-14 54 0 0,0 1-1 0 0,1 0 0 0 0,1 0 0 0 0,0 0 1 0 0,1 1-1 0 0,0 0 0 0 0,1 0 0 0 0,1 1 1 0 0,-2 17-1 0 0,-1 42 74 0 0,5 83 0 0 0,1-12 79 0 0,0-144-110 0 0,0 0 0 0 0,0 0-1 0 0,0 0 1 0 0,0 0 0 0 0,0 0-1 0 0,-1 1 1 0 0,1-1 0 0 0,-1 0 0 0 0,1 0-1 0 0,-1 0 1 0 0,0 0 0 0 0,0 0-1 0 0,0 0 1 0 0,0 0 0 0 0,0-1-1 0 0,0 1 1 0 0,0 0 0 0 0,-1-1-1 0 0,1 1 1 0 0,-1 0 0 0 0,1-1-1 0 0,-4 2 1 0 0,1-1 74 0 0,0-1 1 0 0,0 1-1 0 0,0-1 0 0 0,-1 0 0 0 0,1-1 1 0 0,0 1-1 0 0,-1-1 0 0 0,1 0 0 0 0,0 0 1 0 0,-6-1-1 0 0,1 0-44 0 0,-1 0 0 0 0,0-1 0 0 0,1 0-1 0 0,-1 0 1 0 0,-16-8 0 0 0,22 9-58 0 0,1-1 0 0 0,0 1 0 0 0,-1-1 0 0 0,1 0 0 0 0,0 0 0 0 0,0 0 0 0 0,0 0 0 0 0,0 0 0 0 0,0-1 0 0 0,0 1-1 0 0,1-1 1 0 0,-1 0 0 0 0,1 0 0 0 0,0 0 0 0 0,0 0 0 0 0,0 0 0 0 0,-3-7 0 0 0,5 8-42 0 0,0 0 1 0 0,0 0-1 0 0,0 0 1 0 0,0 0-1 0 0,0 0 1 0 0,0 0-1 0 0,0 1 1 0 0,1-1-1 0 0,-1 0 0 0 0,1 0 1 0 0,-1 0-1 0 0,1 1 1 0 0,0-1-1 0 0,0 0 1 0 0,0 1-1 0 0,0-1 1 0 0,0 0-1 0 0,0 1 0 0 0,0-1 1 0 0,0 1-1 0 0,1 0 1 0 0,-1-1-1 0 0,1 1 1 0 0,-1 0-1 0 0,1 0 1 0 0,-1 0-1 0 0,1 0 1 0 0,1-1-1 0 0,8-4-38 0 0,1 0 0 0 0,0 1 1 0 0,13-5-1 0 0,-9 4 48 0 0,87-36 37 0 0,-2-5-1 0 0,104-66 0 0 0,-71 35 50 0 0,46-30-48 0 0,-154 90 29 0 0,-2 0 0 0 0,0-2 0 0 0,0-1 0 0 0,31-38 0 0 0,-53 57-12 0 0,-1 0 1 0 0,1 0-1 0 0,0-1 1 0 0,-1 1-1 0 0,1-1 0 0 0,-1 1 1 0 0,0-1-1 0 0,1 0 1 0 0,-1 0-1 0 0,-1 1 1 0 0,1-1-1 0 0,0-3 0 0 0,-1 5-21 0 0,0 0-1 0 0,0 1 1 0 0,0-1 0 0 0,0 1-1 0 0,0-1 1 0 0,0 0-1 0 0,0 1 1 0 0,0-1-1 0 0,-1 1 1 0 0,1-1-1 0 0,0 1 1 0 0,0-1-1 0 0,-1 1 1 0 0,1-1 0 0 0,0 1-1 0 0,-1-1 1 0 0,1 1-1 0 0,-1-1 1 0 0,1 1-1 0 0,-1-1 1 0 0,1 1-1 0 0,-1-1 1 0 0,0 1-19 0 0,-1-1 0 0 0,1 0 1 0 0,-1 1-1 0 0,1 0 0 0 0,-1-1 0 0 0,1 1 1 0 0,-1 0-1 0 0,1 0 0 0 0,-1-1 0 0 0,1 1 1 0 0,-1 1-1 0 0,-1-1 0 0 0,-6 1-71 0 0,1 0 1 0 0,0 1-1 0 0,-1 0 0 0 0,1 1 1 0 0,0-1-1 0 0,1 2 0 0 0,-1-1 1 0 0,0 1-1 0 0,1 0 0 0 0,0 0 1 0 0,0 1-1 0 0,0 0 0 0 0,1 1 1 0 0,0-1-1 0 0,0 1 0 0 0,0 0 1 0 0,0 1-1 0 0,-5 9 0 0 0,7-11 63 0 0,1 0-1 0 0,0 0 0 0 0,0 0 0 0 0,1 1 0 0 0,0-1 1 0 0,0 1-1 0 0,0 0 0 0 0,1 0 0 0 0,-1-1 0 0 0,1 1 1 0 0,1 0-1 0 0,-1 0 0 0 0,1 0 0 0 0,0 0 0 0 0,0 0 1 0 0,1 0-1 0 0,0 0 0 0 0,0 0 0 0 0,0 0 1 0 0,1 0-1 0 0,0-1 0 0 0,0 1 0 0 0,0 0 0 0 0,1-1 1 0 0,0 0-1 0 0,4 7 0 0 0,3 1 15 0 0,1-1 1 0 0,0-1-1 0 0,0 1 0 0 0,1-2 1 0 0,1 1-1 0 0,0-2 0 0 0,0 0 0 0 0,28 14 1 0 0,30 7-3618 0 0,-3-13-2668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5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0 266 80 0 0,'0'0'1750'0'0,"16"-8"-1648"0"0,1 0 162 0 0,45-24-167 0 0,-17 6 4561 0 0,-23 13-1084 0 0,43-20 0 0 0,76-20-2902 0 0,-92 36-173 0 0,113-35-247 0 0,-133 45-550 0 0,0 1 0 0 0,0 2 0 0 0,53-2 0 0 0,-82 6 223 0 0,0 0 1 0 0,0 0-1 0 0,1 0 1 0 0,-1 0-1 0 0,0 0 1 0 0,0 0-1 0 0,1 0 1 0 0,-1 0-1 0 0,0 0 1 0 0,0 0-1 0 0,0 0 1 0 0,1 0-1 0 0,-1 0 1 0 0,0 0-1 0 0,0 0 1 0 0,0 1-1 0 0,1-1 1 0 0,-1 0-1 0 0,0 0 1 0 0,0 0-1 0 0,2 2-968 0 0,-2-1 968 0 0,0-1 1 0 0,0 0-1 0 0,0 0 1 0 0,0 1-1 0 0,-4 9-2198 0 0,-12 8-308 0 0,-22 4-1108 0 0,6-9 883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6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1592 0 0,'0'0'10379'0'0,"8"-1"-9955"0"0,241-47 2160 0 0,-157 26-1844 0 0,141-14 0 0 0,-216 35-729 0 0,15-2-80 0 0,1 2 0 0 0,36 3 0 0 0,-63 0-385 0 0,-11-1-1114 0 0,4-1 1322 0 0,1 0 1 0 0,-1 0-1 0 0,0 0 1 0 0,1 0-1 0 0,-1 0 1 0 0,1 0-1 0 0,-1 0 1 0 0,0 0-1 0 0,1 0 0 0 0,-1-1 1 0 0,-10-25-9295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7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 37 456 0 0,'0'0'9145'0'0,"9"-6"-8288"0"0,25-18 39 0 0,-26 18 647 0 0,-10 7-1540 0 0,-1 1 0 0 0,1 0-1 0 0,-1 0 1 0 0,1 1 0 0 0,0-1 0 0 0,-1 0 0 0 0,1 1 0 0 0,0 0 0 0 0,1-1 0 0 0,-1 1 0 0 0,0 0 0 0 0,1 0 0 0 0,-2 5 0 0 0,-4 4 168 0 0,-176 241 2102 0 0,19-27-2290 0 0,146-200-10 0 0,5-9-95 0 0,2 0 1 0 0,-17 33 0 0 0,24-32-1175 0 0,4-17 1211 0 0,0-1 0 0 0,0 0 0 0 0,0 1 0 0 0,1-1 0 0 0,-1 0 0 0 0,0 1 0 0 0,0-1 0 0 0,0 0 0 0 0,0 0 0 0 0,1 1 0 0 0,-1-1 0 0 0,0 0 0 0 0,0 0 0 0 0,0 1 1 0 0,1-1-1 0 0,-1 0 0 0 0,0 0 0 0 0,0 0 0 0 0,1 1 0 0 0,-1-1 0 0 0,0 0 0 0 0,0 0 0 0 0,1 0 0 0 0,-1 0 0 0 0,0 0 0 0 0,1 0 0 0 0,-1 0 0 0 0,0 1 0 0 0,1-1 0 0 0,-1 0 0 0 0,1 0 0 0 0,1-1-171 0 0,0 0 0 0 0,1 1 0 0 0,-1-1 0 0 0,0 0 0 0 0,0 0 0 0 0,1 0 0 0 0,-1 0-1 0 0,0-1 1 0 0,0 1 0 0 0,0 0 0 0 0,-1-1 0 0 0,1 0 0 0 0,0 1 0 0 0,0-1-1 0 0,1-2 1 0 0,28-34-2317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7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5092 0 0,'0'0'6958'0'0,"16"-2"-6982"0"0,3-1 52 0 0,-12 2-8 0 0,0-1 1 0 0,1 2-1 0 0,-1-1 1 0 0,0 1-1 0 0,0 0 1 0 0,1 0-1 0 0,-1 1 1 0 0,0 0-1 0 0,0 0 1 0 0,0 1-1 0 0,10 3 1 0 0,80 29 0 0 0,-1 4 0 0 0,105 58 0 0 0,-180-84-218 0 0,53 29-689 0 0,-67-36 139 0 0,0 0 0 0 0,0 0 0 0 0,0 0 0 0 0,-1 1 0 0 0,0 0 0 0 0,0 1 0 0 0,6 7 0 0 0,-9-5-2937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8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500 1 3344 0 0,'0'0'7177'0'0,"-1"18"-7294"0"0,-3 69 861 0 0,-5 1 0 0 0,-21 92 0 0 0,-56 183 79 0 0,85-359-818 0 0,-252 956 559 0 0,235-889-118 0 0,-3-1 0 0 0,-45 104 0 0 0,56-151-230 0 0,10-21-860 0 0,7-16-1692 0 0,7-12-1729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22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 80 0 0,'0'0'1650'0'0,"-1"-17"1157"0"0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2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25 444 0 0,'0'0'4570'0'0,"12"6"-2713"0"0,-12-4-1786 0 0,-1 0 0 0 0,1 0 0 0 0,0 0 0 0 0,-1 0 0 0 0,1 0 0 0 0,-1 0 0 0 0,1 0 0 0 0,-1-1 0 0 0,0 1 0 0 0,0 0 0 0 0,0 0 0 0 0,0-1 0 0 0,0 1 0 0 0,0-1 0 0 0,-1 1 0 0 0,1-1 0 0 0,0 1 0 0 0,-1-1 0 0 0,1 0 0 0 0,-1 1 1 0 0,0-1-1 0 0,1 0 0 0 0,-1 0 0 0 0,0 0 0 0 0,0 0 0 0 0,1-1 0 0 0,-5 2 0 0 0,-1 0 198 0 0,-1 0 1 0 0,0 0 0 0 0,0-1-1 0 0,0 0 1 0 0,-14 0 0 0 0,22-1-249 0 0,-1 0 1 0 0,1 0-1 0 0,-1-1 0 0 0,1 1 1 0 0,0 0-1 0 0,-1 0 1 0 0,1 0-1 0 0,-1 0 1 0 0,1-1-1 0 0,0 1 0 0 0,-1 0 1 0 0,1 0-1 0 0,0-1 1 0 0,-1 1-1 0 0,1 0 1 0 0,0-1-1 0 0,-1 1 1 0 0,1 0-1 0 0,0-1 0 0 0,0 1 1 0 0,0-1-1 0 0,-1 1 1 0 0,1 0-1 0 0,0-1 1 0 0,0 1-1 0 0,0-1 0 0 0,0 1 1 0 0,0-1-1 0 0,0 1 1 0 0,-1 0-1 0 0,1-1 1 0 0,0 1-1 0 0,0-1 1 0 0,1 1-1 0 0,-1-1 0 0 0,0 1 1 0 0,0-1-1 0 0,0 1 1 0 0,0 0-1 0 0,0-1 1 0 0,0 1-1 0 0,0-1 1 0 0,1 1-1 0 0,-1 0 0 0 0,0-1 1 0 0,0 1-1 0 0,1 0 1 0 0,0-1-1 0 0,13-22 49 0 0,-4 17-17 0 0,-1-1 1 0 0,1 2 0 0 0,0-1-1 0 0,12-4 1 0 0,-17 8-106 0 0,0 1 0 0 0,0-1 1 0 0,0 1-1 0 0,0 0 0 0 0,0 0 1 0 0,0 1-1 0 0,0-1 0 0 0,0 1 1 0 0,1 0-1 0 0,-1 1 0 0 0,9 1 1 0 0,-13-2 39 0 0,1 1 0 0 0,-1-1 0 0 0,0 1 0 0 0,1-1 1 0 0,-1 1-1 0 0,0-1 0 0 0,0 1 0 0 0,0 0 0 0 0,0 0 0 0 0,1-1 1 0 0,-1 1-1 0 0,0 0 0 0 0,0 0 0 0 0,-1 0 0 0 0,1 0 0 0 0,0 0 1 0 0,0 1-1 0 0,0-1 0 0 0,0 2 0 0 0,-37 8 613 0 0,16 1-3298 0 0,20-12 2428 0 0,-1 1-1 0 0,0 0 1 0 0,1-1 0 0 0,-1 1 0 0 0,1-1 0 0 0,-1 1 0 0 0,1 0 0 0 0,-1 0-1 0 0,1-1 1 0 0,0 1 0 0 0,-1 0 0 0 0,1 0 0 0 0,0 0 0 0 0,-1-1 0 0 0,1 1-1 0 0,0 0 1 0 0,0 0 0 0 0,0 0 0 0 0,0 0 0 0 0,0-1 0 0 0,0 1 0 0 0,0 0-1 0 0,0 0 1 0 0,0 1 0 0 0,3 0-701 0 0,6-7 213 0 0,41-35 300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23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0 404 0 0,'0'0'1481'0'0,"-8"3"-1027"0"0,-26 9 164 0 0,34-12-534 0 0,-1 0 0 0 0,1 1-1 0 0,0-1 1 0 0,0 0 0 0 0,0 1 0 0 0,0-1 0 0 0,-1 0 0 0 0,1 1-1 0 0,0-1 1 0 0,0 1 0 0 0,0-1 0 0 0,0 0 0 0 0,0 1-1 0 0,0-1 1 0 0,0 0 0 0 0,0 1 0 0 0,0-1 0 0 0,0 1 0 0 0,0-1-1 0 0,0 0 1 0 0,0 1 0 0 0,0-1 0 0 0,1 1 0 0 0,-1-1 0 0 0,0 0-1 0 0,0 1 1 0 0,0-1 0 0 0,1 0 0 0 0,-1 1 0 0 0,0-1-1 0 0,0 0 1 0 0,1 0 0 0 0,-1 1 0 0 0,0-1 0 0 0,0 0 0 0 0,1 0-1 0 0,-1 1 1 0 0,1-1 0 0 0,15 18 1375 0 0,-13-14-1133 0 0,3 4-81 0 0,0 0 1 0 0,-1 1-1 0 0,0 0 1 0 0,0 0-1 0 0,-1 0 1 0 0,0 1-1 0 0,-1-1 1 0 0,0 1-1 0 0,3 18 1 0 0,0 12 131 0 0,1 47 0 0 0,-4-39-132 0 0,2 27-55 0 0,-2-24 11 0 0,17 95 0 0 0,-20-145-220 0 0,0 0 0 0 0,0 1 0 0 0,1-1 0 0 0,-1 0 0 0 0,0 0 0 0 0,1 0 0 0 0,0 1 1 0 0,-1-1-1 0 0,1 0 0 0 0,-1 0 0 0 0,1 0 0 0 0,0 0 0 0 0,0 0 0 0 0,0 0 0 0 0,0 0 0 0 0,0 0 0 0 0,0 0 0 0 0,0-1 0 0 0,0 1 0 0 0,0 0 0 0 0,0-1 0 0 0,0 1 0 0 0,0 0 0 0 0,0-1 0 0 0,1 0 0 0 0,-1 1 1 0 0,0-1-1 0 0,0 0 0 0 0,1 1 0 0 0,-1-1 0 0 0,0 0 0 0 0,1 0 0 0 0,1 0 0 0 0,2-1-657 0 0,0 0 1 0 0,0 0 0 0 0,0 0-1 0 0,0-1 1 0 0,0 0-1 0 0,0 0 1 0 0,8-4-1 0 0,8-7-3981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1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72 0 0,'0'0'1111'0'0,"2"-5"-1045"0"0,0 0 4 0 0,4-18 895 0 0,-6 23-942 0 0,1 0 1 0 0,-1-1 0 0 0,1 1-1 0 0,-1 0 1 0 0,1 0 0 0 0,-1-1-1 0 0,1 1 1 0 0,-1 0 0 0 0,1 0-1 0 0,-1 0 1 0 0,1 0 0 0 0,-1 0-1 0 0,1-1 1 0 0,-1 1 0 0 0,1 0-1 0 0,-1 0 1 0 0,1 1 0 0 0,-1-1-1 0 0,1 0 1 0 0,0 0 0 0 0,0 0-1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158 165 1880 0 0,'0'0'5245'0'0,"-3"-2"-5158"0"0,-4-9-1340 0 0,8 14 1329 0 0,0 0-1 0 0,-1 0 0 0 0,1 0 1 0 0,-1 0-1 0 0,0 0 0 0 0,0 0 1 0 0,0 0-1 0 0,0 0 1 0 0,0 0-1 0 0,-1 0 0 0 0,0 1 1 0 0,0-1-1 0 0,1-1 1 0 0,-1 1-1 0 0,-1 0 0 0 0,1 0 1 0 0,0 0-1 0 0,-1 0 0 0 0,0-1 1 0 0,1 1-1 0 0,-1-1 1 0 0,0 1-1 0 0,0-1 0 0 0,-1 0 1 0 0,1 0-1 0 0,0 0 0 0 0,-1 0 1 0 0,1 0-1 0 0,-1 0 1 0 0,0-1-1 0 0,-3 2 0 0 0,4-2-1 0 0,0 1 0 0 0,0-2-1 0 0,0 1 1 0 0,-1 0 0 0 0,1 0-1 0 0,0-1 1 0 0,0 1 0 0 0,-1-1-1 0 0,1 0 1 0 0,0 1-1 0 0,-1-1 1 0 0,1 0 0 0 0,0-1-1 0 0,0 1 1 0 0,-1 0 0 0 0,1-1-1 0 0,0 1 1 0 0,0-1 0 0 0,-1 1-1 0 0,1-1 1 0 0,0 0 0 0 0,0 0-1 0 0,0 0 1 0 0,0 0-1 0 0,0-1 1 0 0,0 1 0 0 0,0 0-1 0 0,1-1 1 0 0,-1 0 0 0 0,0 1-1 0 0,1-1 1 0 0,-1 0 0 0 0,1 0-1 0 0,0 0 1 0 0,-1 1 0 0 0,1-1-1 0 0,0-1 1 0 0,0 1-1 0 0,0 0 1 0 0,1 0 0 0 0,-2-4-1 0 0,0-1-80 0 0,1 1 0 0 0,0-1-1 0 0,1 0 1 0 0,-1 1 0 0 0,1-1-1 0 0,0 0 1 0 0,1 1 0 0 0,-1-1-1 0 0,1 1 1 0 0,1-1 0 0 0,-1 1-1 0 0,1-1 1 0 0,0 1 0 0 0,1 0-1 0 0,-1 0 1 0 0,7-10 0 0 0,-7 12-54 0 0,1 1 0 0 0,-1-1 1 0 0,1 1-1 0 0,0 0 0 0 0,-1-1 1 0 0,2 1-1 0 0,-1 1 0 0 0,0-1 1 0 0,1 0-1 0 0,-1 1 0 0 0,1-1 1 0 0,0 1-1 0 0,-1 0 0 0 0,1 1 1 0 0,0-1-1 0 0,0 1 0 0 0,1-1 1 0 0,-1 1-1 0 0,0 0 0 0 0,0 1 1 0 0,1-1-1 0 0,-1 1 0 0 0,0 0 1 0 0,0 0-1 0 0,1 0 0 0 0,-1 0 1 0 0,5 2-1 0 0,-6-1 32 0 0,-1 0 0 0 0,1 0 0 0 0,0 0 0 0 0,0 0 0 0 0,-1 1 0 0 0,1-1 0 0 0,-1 1 0 0 0,1 0 0 0 0,-1 0 0 0 0,0 0 0 0 0,0 0 0 0 0,0 0 0 0 0,0 0 0 0 0,0 1 0 0 0,0-1 0 0 0,0 1 0 0 0,-1-1 0 0 0,1 1 0 0 0,1 5 0 0 0,-2-5 72 0 0,1 1 1 0 0,-1-1-1 0 0,0 1 0 0 0,0 0 1 0 0,0-1-1 0 0,-1 1 0 0 0,0-1 1 0 0,1 1-1 0 0,-1 0 0 0 0,0 0 1 0 0,-1-1-1 0 0,1 1 0 0 0,-1 0 1 0 0,1-1-1 0 0,-1 1 0 0 0,-2 4 1 0 0,1-6 24 0 0,1 0 1 0 0,-1 0 0 0 0,0 0 0 0 0,0-1 0 0 0,1 1-1 0 0,-1 0 1 0 0,-1-1 0 0 0,1 0 0 0 0,0 1 0 0 0,0-1 0 0 0,0 0-1 0 0,-1 0 1 0 0,1 0 0 0 0,0-1 0 0 0,-1 1 0 0 0,1 0-1 0 0,-1-1 1 0 0,1 0 0 0 0,-1 1 0 0 0,-4-1 0 0 0,-5 0 161 0 0,1 0 1 0 0,-1 0-1 0 0,-12-3 1 0 0,18 3-153 0 0,1-2 0 0 0,0 1 0 0 0,0-1 1 0 0,0 1-1 0 0,0-2 0 0 0,0 1 0 0 0,0 0 0 0 0,1-1 0 0 0,-1 0 0 0 0,1 0 0 0 0,-1 0 0 0 0,-6-8 1 0 0,8 9-58 0 0,1 0 0 0 0,0-1 1 0 0,0 1-1 0 0,1-1 0 0 0,-1 0 1 0 0,0 1-1 0 0,1-1 0 0 0,0 0 1 0 0,0 0-1 0 0,0 0 0 0 0,0 0 1 0 0,0 0-1 0 0,0 0 0 0 0,1 0 1 0 0,-1 0-1 0 0,1 0 0 0 0,0 0 1 0 0,0-1-1 0 0,0 1 0 0 0,0 0 1 0 0,1 0-1 0 0,-1 0 0 0 0,2-3 1 0 0,0 3-41 0 0,-1 0 1 0 0,1 0 0 0 0,0 0 0 0 0,0 1 0 0 0,0-1 0 0 0,1 1-1 0 0,-1 0 1 0 0,0-1 0 0 0,1 1 0 0 0,0 0 0 0 0,-1 0-1 0 0,1 1 1 0 0,0-1 0 0 0,0 1 0 0 0,0-1 0 0 0,0 1 0 0 0,4-1-1 0 0,3-2-47 0 0,0 1 0 0 0,0 0 0 0 0,22-2 0 0 0,-28 4 19 0 0,0 1-1 0 0,0-1 1 0 0,0 1-1 0 0,0 0 1 0 0,0 1-1 0 0,0-1 1 0 0,0 1-1 0 0,0-1 1 0 0,8 4-1 0 0,-11-3 23 0 0,1 0 0 0 0,-1 0 0 0 0,1 0 0 0 0,-1 0 0 0 0,0 1 0 0 0,0-1 0 0 0,1 1-1 0 0,-1-1 1 0 0,0 1 0 0 0,0-1 0 0 0,0 1 0 0 0,-1-1 0 0 0,1 1 0 0 0,0 0 0 0 0,0 0 0 0 0,-1-1 0 0 0,0 1 0 0 0,1 0 0 0 0,-1 0 0 0 0,0 0 0 0 0,0 0 0 0 0,1-1 0 0 0,-2 4-1 0 0,2 36-3104 0 0,-1-21-997 0 0,0-9-160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7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0 909 3980 0 0,'0'0'10109'0'0,"113"-8"-11013"0"0,-19 0 392 0 0,35-5 436 0 0,18-2 72 0 0,-1-7-584 0 0,-7-7-724 0 0,-14 1-824 0 0,-32 4-724 0 0,-6-7-2129 0 0</inkml:trace>
  <inkml:trace contextRef="#ctx0" brushRef="#br0" timeOffset="1">2019 0 12297 0 0,'0'0'2954'0'0,"2"19"-2638"0"0,16 126 332 0 0,12 148-489 0 0,-17-98-4193 0 0,-13-150-1223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6.2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1200 0 0,'0'0'15682'0'0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3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1 328 0 0,'0'0'0'0'0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3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1 600 0 0,'18'9'9815'0'0,"-18"14"-11598"0"0,2 16 2385 0 0,11 61 0 0 0,-1-10-286 0 0,-6 4 35 0 0,-4-48 207 0 0,2 0-1 0 0,17 81 1 0 0,-8-76-136 0 0,-9-29-274 0 0,1-1-1 0 0,1 1 0 0 0,2-1 1 0 0,14 31-1 0 0,-19-46-107 0 0,0 0-1 0 0,0 0 1 0 0,-1 0 0 0 0,0 0-1 0 0,-1 1 1 0 0,1-1 0 0 0,-1 1-1 0 0,0 9 1 0 0,0-15-18 0 0,30-2-3384 0 0,-63-2-6990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4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138 269 248 0 0,'0'0'1892'0'0,"-7"1"-1444"0"0,4 0-356 0 0,0-1-11 0 0,0 0 0 0 0,0 0 1 0 0,0 0-1 0 0,0 1 1 0 0,0 0-1 0 0,0-1 1 0 0,0 1-1 0 0,0 0 1 0 0,0 1-1 0 0,1-1 1 0 0,-1 0-1 0 0,0 1 1 0 0,1-1-1 0 0,-1 1 0 0 0,1 0 1 0 0,-4 3-1 0 0,-3 5 1960 0 0,20-10-587 0 0,318-66 1439 0 0,-185 44-2729 0 0,238-48 645 0 0,-186 3-236 0 0,-150 49-538 0 0,8-1-6 0 0,80-19 0 0 0,-133 38-36 0 0,-1 0 0 0 0,0 0 0 0 0,0 0 0 0 0,0 0 0 0 0,0 0 0 0 0,1 0 0 0 0,-1 0 0 0 0,0 0 0 0 0,0 0-1 0 0,0-1 1 0 0,1 1 0 0 0,-1 0 0 0 0,0 0 0 0 0,0 0 0 0 0,0 0 0 0 0,1 0 0 0 0,-1 0 0 0 0,0 0 0 0 0,0 1 0 0 0,0-1 0 0 0,1 0 0 0 0,-1 0 0 0 0,0 0 0 0 0,0 0 0 0 0,0 0-1 0 0,0 0 1 0 0,1 0 0 0 0,-1 0 0 0 0,0 0 0 0 0,0 1 0 0 0,0-1 0 0 0,0 0 0 0 0,0 0 0 0 0,1 0 0 0 0,-1 0 0 0 0,0 0 0 0 0,0 1 0 0 0,0-1 0 0 0,0 0 0 0 0,0 0 0 0 0,0 0-1 0 0,0 0 1 0 0,0 1 0 0 0,0-1 0 0 0,1 0 0 0 0,-1 0 0 0 0,0 0 0 0 0,0 1 0 0 0,0-1 0 0 0,0 0 0 0 0,0 0 0 0 0,0 0 0 0 0,0 1 0 0 0,0-1 0 0 0,-1 0 0 0 0,1 0 0 0 0,0 0-1 0 0,0 1 1 0 0,0-1 0 0 0,0 0 0 0 0,0 0 0 0 0,0 0 0 0 0,0 0 0 0 0,0 1 0 0 0,0-1 0 0 0,0 0 0 0 0,-1 0 0 0 0,1 0 0 0 0,0 0 0 0 0,-2 16 240 0 0,-3 76 464 0 0,-26 154-1 0 0,-3 16-293 0 0,8 369 397 0 0,27-627-775 0 0,-1 1-1 0 0,0-1 1 0 0,-1 0-1 0 0,1 0 1 0 0,-1 1-1 0 0,0-1 1 0 0,0 0 0 0 0,0 0-1 0 0,0 0 1 0 0,-1 0-1 0 0,1 0 1 0 0,-1 0-1 0 0,0-1 1 0 0,-3 5-1 0 0,1-4 27 0 0,1-1-1 0 0,-1 0 1 0 0,0 0-1 0 0,0-1 0 0 0,0 1 1 0 0,0-1-1 0 0,0 0 1 0 0,0 0-1 0 0,-1 0 0 0 0,1 0 1 0 0,-1-1-1 0 0,-7 1 0 0 0,-307 56 171 0 0,-4-25-334 0 0,259-27 85 0 0,-222 28-36 0 0,189-21-1 0 0,81-10 110 0 0,10-2 19 0 0,0 1-1 0 0,0-1 1 0 0,0 0-1 0 0,0-1 1 0 0,0 1-1 0 0,0-1 1 0 0,-1-1-1 0 0,1 1 1 0 0,-7-2-1 0 0,12 1-33 0 0,0 0-1 0 0,0 0 0 0 0,0 0 1 0 0,1 0-1 0 0,-1 0 1 0 0,0 0-1 0 0,0-1 0 0 0,1 1 1 0 0,-1 0-1 0 0,0-1 1 0 0,1 1-1 0 0,0 0 0 0 0,-1-1 1 0 0,1 1-1 0 0,0 0 1 0 0,-1-1-1 0 0,1-2 1 0 0,-2-30-33 0 0,2 25 24 0 0,-6-489-168 0 0,6 400 135 0 0,0 56-4 0 0,-2 22-10 0 0,2-1 1 0 0,1 1 0 0 0,0 0 0 0 0,2 0 0 0 0,7-34 0 0 0,-7 42 2 0 0,1 1 0 0 0,0-1 0 0 0,1 0 0 0 0,0 1 0 0 0,1 0 1 0 0,0 0-1 0 0,1 0 0 0 0,0 1 0 0 0,1 0 0 0 0,0 1 1 0 0,0 0-1 0 0,1 0 0 0 0,0 0 0 0 0,1 1 0 0 0,-1 1 0 0 0,2-1 1 0 0,11-5-1 0 0,11-5-134 0 0,1 1-1 0 0,1 2 1 0 0,0 2 0 0 0,1 1 0 0 0,0 1 0 0 0,52-7 0 0 0,-87 17 52 0 0,27-1-1471 0 0,-13 4-4103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7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73 156 0 0,'0'0'116'0'0,"3"-1"-363"0"0,4-1 491 0 0,-6 2-28 0 0,0 0 0 0 0,0 0 0 0 0,0-1 0 0 0,0 1-1 0 0,0 0 1 0 0,0 0 0 0 0,0-1 0 0 0,0 1 0 0 0,-1 0 0 0 0,1-1 0 0 0,0 1 0 0 0,0-1 0 0 0,0 1 0 0 0,-1-1 0 0 0,1 0 0 0 0,0 1 0 0 0,-1-1-1 0 0,1 0 1 0 0,0 1 0 0 0,-1-1 0 0 0,1 0 0 0 0,0-1 0 0 0,2-14-433 0 0,-1 5-1011 0 0,8-19 8872 0 0,-15 44-6648 0 0,-28 83-317 0 0,4 0-1 0 0,-23 148 1 0 0,42-203-342 0 0,7-24-4022 0 0,24-55-2569 0 0,-10 14 2526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1580 0 0,'0'0'7615'0'0,"9"-2"-7394"0"0,28-8 56 0 0,-35 10-243 0 0,0-1 0 0 0,1 1 0 0 0,-1 0 0 0 0,0 1 0 0 0,0-1 0 0 0,1 0 0 0 0,-1 1 0 0 0,0-1 0 0 0,0 1 0 0 0,0 0 0 0 0,0-1 0 0 0,1 1 0 0 0,-1 0 0 0 0,0 0 0 0 0,0 1 0 0 0,2 1 0 0 0,24 24 432 0 0,-22-21-321 0 0,11 15 17 0 0,-1 0 1 0 0,-1 1-1 0 0,-1 1 1 0 0,11 25-1 0 0,3 5-15 0 0,-15-32-143 0 0,-7-12-171 0 0,0 0 1 0 0,0 1 0 0 0,-1 0 0 0 0,-1 0-1 0 0,5 13 1 0 0,-9-22 4 0 0,0 0 0 0 0,-1 0 0 0 0,1 0 0 0 0,0 0 0 0 0,0 0-1 0 0,-1-1 1 0 0,1 1 0 0 0,0 0 0 0 0,-1 0 0 0 0,1 0 0 0 0,-1-1 0 0 0,1 1 0 0 0,-1 0 0 0 0,0 0 0 0 0,1-1 0 0 0,-1 1 0 0 0,0-1 0 0 0,1 1-1 0 0,-1 0 1 0 0,0-1 0 0 0,0 1 0 0 0,1-1 0 0 0,-1 0 0 0 0,0 1 0 0 0,0-1 0 0 0,0 0 0 0 0,0 1 0 0 0,1-1 0 0 0,-1 0 0 0 0,0 0-1 0 0,-1 0 1 0 0,-33 6-2940 0 0,14-5 1152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8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89 1396 0 0,'0'0'8634'0'0,"15"-10"-8434"0"0,48-30-94 0 0,-56 36-79 0 0,1 1 1 0 0,0-1-1 0 0,0 1 1 0 0,0 1-1 0 0,0-1 1 0 0,0 2-1 0 0,1-1 0 0 0,-1 1 1 0 0,1 0-1 0 0,9 1 1 0 0,4-2 44 0 0,89-2-263 0 0,-63 3-3865 0 0,-43 0 1945 0 0,2-6-301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8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1332 0 0,'0'0'4343'0'0,"2"-4"-5593"0"0,-1 2 1273 0 0,-1 1 0 0 0,1-1 0 0 0,-1 1 0 0 0,1-1 0 0 0,0 1-1 0 0,0 0 1 0 0,-1-1 0 0 0,1 1 0 0 0,0 0 0 0 0,0 0 0 0 0,0 0 0 0 0,1-1 0 0 0,-1 1 0 0 0,2-1-1 0 0,0 5 550 0 0,-1 1-1 0 0,1 0 0 0 0,-1 0 1 0 0,0 0-1 0 0,0 0 0 0 0,-1 0 1 0 0,1 0-1 0 0,0 6 0 0 0,5 17-337 0 0,-2 1 0 0 0,-1-1 0 0 0,-1 1 0 0 0,-2 0 0 0 0,0 0 0 0 0,-6 42 0 0 0,4-63-517 0 0,-5 29-768 0 0,5-35 662 0 0,1 0 0 0 0,0 0 0 0 0,-1 0 0 0 0,1 0 0 0 0,-1 0 0 0 0,1 0 0 0 0,-1 0 1 0 0,1 0-1 0 0,-1 0 0 0 0,0 0 0 0 0,-3 4-1167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9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0 285 144 0 0,'0'0'2982'0'0,"2"-14"-1816"0"0,1-8-635 0 0,1 1 0 0 0,0-1 1 0 0,2 1-1 0 0,1 1 0 0 0,0-1 0 0 0,14-26 1 0 0,-15 38-387 0 0,1 0 0 0 0,-1 1 1 0 0,1 0-1 0 0,1 0 0 0 0,-1 0 1 0 0,1 1-1 0 0,16-10 0 0 0,-20 14-84 0 0,0 0-1 0 0,1 1 0 0 0,-1-1 0 0 0,1 1 0 0 0,-1 0 0 0 0,1 1 0 0 0,0-1 0 0 0,0 1 0 0 0,0 0 0 0 0,0 0 0 0 0,0 0 0 0 0,0 1 0 0 0,0 0 0 0 0,0 0 0 0 0,0 0 0 0 0,0 1 0 0 0,0-1 0 0 0,9 3 0 0 0,-12-2-51 0 0,0 1-1 0 0,1-1 0 0 0,-1 1 1 0 0,0-1-1 0 0,0 1 0 0 0,0 0 0 0 0,0 0 1 0 0,0 0-1 0 0,0 0 0 0 0,0 0 1 0 0,-1 0-1 0 0,1 0 0 0 0,-1 1 1 0 0,1-1-1 0 0,-1 0 0 0 0,0 1 1 0 0,0-1-1 0 0,0 1 0 0 0,0 0 1 0 0,-1-1-1 0 0,1 1 0 0 0,-1 0 0 0 0,0-1 1 0 0,1 1-1 0 0,-1 4 0 0 0,0-2 11 0 0,0-1-1 0 0,0 1 1 0 0,0-1-1 0 0,-1 1 1 0 0,0-1-1 0 0,1 1 0 0 0,-2-1 1 0 0,1 1-1 0 0,0-1 1 0 0,-1 1-1 0 0,0-1 1 0 0,0 0-1 0 0,0 0 1 0 0,-3 4-1 0 0,-4 1 102 0 0,0 0-1 0 0,-1-1 1 0 0,1 0 0 0 0,-2 0-1 0 0,1-1 1 0 0,-1-1 0 0 0,-13 7-1 0 0,23-13-56 0 0,1 0-104 0 0,32 0-1091 0 0,-28 0 1146 0 0,0 0 1 0 0,-1 1-1 0 0,1-1 0 0 0,0 1 1 0 0,-1 0-1 0 0,1 0 1 0 0,-1 0-1 0 0,1 0 1 0 0,-1 0-1 0 0,0 1 1 0 0,1-1-1 0 0,-1 1 0 0 0,0 0 1 0 0,0 0-1 0 0,0 1 1 0 0,0-1-1 0 0,0 0 1 0 0,-1 1-1 0 0,1 0 1 0 0,-1-1-1 0 0,0 1 1 0 0,0 0-1 0 0,0 0 0 0 0,0 1 1 0 0,0-1-1 0 0,0 0 1 0 0,-1 1-1 0 0,0-1 1 0 0,0 1-1 0 0,0-1 1 0 0,0 1-1 0 0,0-1 0 0 0,-1 1 1 0 0,1 0-1 0 0,-1-1 1 0 0,0 1-1 0 0,0 0 1 0 0,-1-1-1 0 0,1 1 1 0 0,-1 0-1 0 0,1-1 1 0 0,-1 1-1 0 0,0-1 0 0 0,-1 1 1 0 0,1-1-1 0 0,-1 0 1 0 0,1 1-1 0 0,-1-1 1 0 0,0 0-1 0 0,0 0 1 0 0,-5 5-1 0 0,-9 8 113 0 0,0 0-1 0 0,-1-2 0 0 0,-1 0 1 0 0,0-1-1 0 0,-1-1 1 0 0,0 0-1 0 0,-1-2 1 0 0,0 0-1 0 0,-37 12 1 0 0,62-42-5648 0 0,4-1 1564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39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113 136 4712 0 0,'0'0'5768'0'0,"1"-4"-6471"0"0,22-42 1525 0 0,-23 44-757 0 0,-20 24-577 0 0,2 0 965 0 0,14-18-422 0 0,1-1-1 0 0,0 1 1 0 0,0 0 0 0 0,0 0-1 0 0,0 0 1 0 0,1 0-1 0 0,-1 1 1 0 0,1-1 0 0 0,0 1-1 0 0,1-1 1 0 0,-1 1-1 0 0,1 0 1 0 0,-2 8 165 0 0,12-22 1037 0 0,1-4-1252 0 0,0 0 0 0 0,0-1 0 0 0,-1 0 0 0 0,-1 0 0 0 0,0-1 0 0 0,-1 0 0 0 0,-1 0 0 0 0,9-32 0 0 0,-15 46-2 0 0,0 1 0 0 0,1-1 0 0 0,-1 0-1 0 0,0 0 1 0 0,0 1 0 0 0,1-1 0 0 0,-1 0 0 0 0,0 0 0 0 0,0 0-1 0 0,0 1 1 0 0,0-1 0 0 0,0 0 0 0 0,0 0 0 0 0,0 0-1 0 0,0 1 1 0 0,-1-1 0 0 0,1 0 0 0 0,0 0 0 0 0,0 1 0 0 0,-1-1-1 0 0,1 0 1 0 0,0 1 0 0 0,-1-1 0 0 0,1 0 0 0 0,-1 1-1 0 0,1-1 1 0 0,-1 0 0 0 0,1 1 0 0 0,-1-1 0 0 0,1 1 0 0 0,-1-1-1 0 0,0 1 1 0 0,1-1 0 0 0,-1 1 0 0 0,0-1 0 0 0,1 1 0 0 0,-1 0-1 0 0,0-1 1 0 0,1 1 0 0 0,-1 0 0 0 0,0 0 0 0 0,0-1-1 0 0,1 1 1 0 0,-1 0 0 0 0,0 0 0 0 0,0 0 0 0 0,0 0 0 0 0,1 0-1 0 0,-1 0 1 0 0,0 0 0 0 0,0 0 0 0 0,0 1 0 0 0,-1-1 1078 0 0,-15 16-1841 0 0,-4 10 1208 0 0,1 0-1 0 0,-20 37 1 0 0,35-53-340 0 0,0 0 0 0 0,0 0 0 0 0,1 1-1 0 0,1-1 1 0 0,0 1 0 0 0,0 0 0 0 0,1 0 0 0 0,0 0 0 0 0,1 0-1 0 0,0 18 1 0 0,1-24-55 0 0,1-1-1 0 0,0 0 0 0 0,0 1 1 0 0,0-1-1 0 0,0 0 0 0 0,1 1 1 0 0,-1-1-1 0 0,1 0 1 0 0,0 0-1 0 0,0-1 0 0 0,1 1 1 0 0,-1 0-1 0 0,5 4 0 0 0,-1-2 60 0 0,0 0 0 0 0,1 0 0 0 0,-1-1 0 0 0,1 0 0 0 0,0 0 0 0 0,12 6 0 0 0,4-1 133 0 0,1 0 1 0 0,0-1-1 0 0,40 8 1 0 0,124 17 37 0 0,-188-34-271 0 0,0 0 0 0 0,-1 0 1 0 0,1 0-1 0 0,0 0 0 0 0,0 0 1 0 0,0 0-1 0 0,-1 0 0 0 0,1 0 1 0 0,0 0-1 0 0,0 0 0 0 0,0 0 1 0 0,-1 0-1 0 0,1 1 0 0 0,0-1 0 0 0,0 0 1 0 0,0 0-1 0 0,-1 0 0 0 0,1 0 1 0 0,0 1-1 0 0,0-1 0 0 0,0 0 1 0 0,0 0-1 0 0,0 0 0 0 0,-1 0 1 0 0,1 1-1 0 0,0-1 0 0 0,0 0 1 0 0,0 0-1 0 0,0 1 0 0 0,0-1 0 0 0,0 0 1 0 0,0 0-1 0 0,0 0 0 0 0,0 1 1 0 0,0-1-1 0 0,0 0 0 0 0,0 0 1 0 0,0 1-1 0 0,0-1 0 0 0,0 0 1 0 0,0 0-1 0 0,0 1 0 0 0,0-1 0 0 0,0 0 1 0 0,0 0-1 0 0,0 0 0 0 0,0 1 1 0 0,1-1-1 0 0,-1 0 0 0 0,0 0 1 0 0,0 0-1 0 0,0 1 0 0 0,0-1 1 0 0,0 0-1 0 0,1 0 0 0 0,-1 0 1 0 0,0 0-1 0 0,0 0 0 0 0,0 1 0 0 0,1-1 1 0 0,-1 0-1 0 0,0 0 0 0 0,0 0 1 0 0,0 0-1 0 0,1 0 0 0 0,-1 0 1 0 0,0 0-1 0 0,1 0 0 0 0,-20 12-3350 0 0,0-4-355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59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426 237 416 0 0,'0'0'12483'0'0,"9"-5"-12157"0"0,0 0-222 0 0,1-1-1 0 0,-1-1 0 0 0,0 1 0 0 0,14-16 1 0 0,-19 18-73 0 0,0 0 1 0 0,-1 0-1 0 0,0 0 0 0 0,0-1 1 0 0,0 0-1 0 0,0 1 1 0 0,-1-1-1 0 0,1 0 1 0 0,-1 0-1 0 0,0-1 1 0 0,-1 1-1 0 0,1 0 0 0 0,-1 0 1 0 0,0-9-1 0 0,0 11-25 0 0,-1-1 1 0 0,0 0-1 0 0,0 0 0 0 0,-1 1 0 0 0,1-1 0 0 0,-1 0 0 0 0,0 1 0 0 0,0-1 1 0 0,0 1-1 0 0,0-1 0 0 0,0 1 0 0 0,-1-1 0 0 0,0 1 0 0 0,0 0 0 0 0,0 0 1 0 0,-2-4-1 0 0,0 4-20 0 0,0-1 1 0 0,0 1-1 0 0,0 0 1 0 0,-1 0 0 0 0,1 0-1 0 0,-1 0 1 0 0,0 1-1 0 0,0 0 1 0 0,0 0-1 0 0,0 0 1 0 0,-5-1 0 0 0,-3 0-11 0 0,-1 1 1 0 0,1 0 0 0 0,0 0-1 0 0,-1 2 1 0 0,1-1 0 0 0,-1 2 0 0 0,1 0-1 0 0,0 0 1 0 0,-1 1 0 0 0,1 1-1 0 0,-23 8 1 0 0,18-5 39 0 0,1 2 1 0 0,-1 0-1 0 0,2 1 0 0 0,-1 0 0 0 0,1 2 0 0 0,0 0 1 0 0,1 0-1 0 0,-17 18 0 0 0,21-18-9 0 0,1 0 0 0 0,0 1 0 0 0,0 0 0 0 0,1 1 0 0 0,1 0 0 0 0,0 1 0 0 0,1-1 0 0 0,0 1-1 0 0,1 1 1 0 0,-5 17 0 0 0,9-21-37 0 0,-1-1-1 0 0,2 1 1 0 0,-1 0-1 0 0,2 0 0 0 0,-1 0 1 0 0,2 0-1 0 0,-1-1 1 0 0,1 1-1 0 0,1 0 0 0 0,0 0 1 0 0,1-1-1 0 0,0 1 1 0 0,0-1-1 0 0,1 0 1 0 0,7 13-1 0 0,-5-12 35 0 0,1 0 0 0 0,1-1 1 0 0,0 0-1 0 0,0-1 0 0 0,1 1 1 0 0,0-2-1 0 0,1 1 0 0 0,-1-1 0 0 0,2-1 1 0 0,-1 0-1 0 0,1 0 0 0 0,0-1 0 0 0,1 0 1 0 0,-1-1-1 0 0,1-1 0 0 0,0 1 1 0 0,18 2-1 0 0,5 1-515 0 0,-1-3 1 0 0,1-1-1 0 0,-1-1 1 0 0,1-2-1 0 0,39-4 1 0 0,-54 2-459 0 0,-1-1 0 0 0,0-1 1 0 0,0-1-1 0 0,0 0 0 0 0,0-2 1 0 0,30-13-1 0 0,2-7-2874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7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 3920 0 0,'0'0'10745'0'0,"7"-7"-10295"0"0,25-23-147 0 0,-30 28-285 0 0,1 1 0 0 0,-1-1 0 0 0,1 1-1 0 0,0 0 1 0 0,0 0 0 0 0,0 0 0 0 0,0 0 0 0 0,0 0 0 0 0,0 0-1 0 0,0 1 1 0 0,0 0 0 0 0,0-1 0 0 0,0 1 0 0 0,0 0 0 0 0,0 1-1 0 0,6 0 1 0 0,5 0 18 0 0,33 0-262 0 0,1 2 0 0 0,-1 3 0 0 0,68 15 0 0 0,-112-20-23 0 0,0 0 1 0 0,0 0 0 0 0,0 0-1 0 0,0 0 1 0 0,0 0-1 0 0,0 1 1 0 0,4 2 0 0 0,-6-3 34 0 0,0-1 0 0 0,-1 1 0 0 0,1 0 0 0 0,-1-1 0 0 0,1 1 1 0 0,-1 0-1 0 0,1 0 0 0 0,-1-1 0 0 0,1 1 0 0 0,-1 0 0 0 0,1 0 1 0 0,-1 0-1 0 0,0-1 0 0 0,1 1 0 0 0,-1 0 0 0 0,0 0 0 0 0,0 0 1 0 0,0 1-1 0 0,-4 5-2186 0 0,-19-1-463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0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3452 0 0,'0'0'7438'0'0,"0"-1"-7429"0"0,1 1 0 0 0,-1 0 1 0 0,0 0-1 0 0,0 0 0 0 0,0 0 0 0 0,0 0 0 0 0,0 0 0 0 0,1 0 0 0 0,-1 0 0 0 0,0 0 0 0 0,0 0 0 0 0,0 0 0 0 0,0 0 0 0 0,0 0 0 0 0,1 0 0 0 0,-1 0 1 0 0,0 0-1 0 0,0 0 0 0 0,0 0 0 0 0,0 1 0 0 0,0-1 0 0 0,0 0 0 0 0,1 0 0 0 0,-1 0 0 0 0,0 0 0 0 0,0 0 0 0 0,0 0 0 0 0,0 0 0 0 0,0 0 0 0 0,0 0 1 0 0,0 1-1 0 0,1-1 0 0 0,-1 0 0 0 0,0 0 0 0 0,0 0 0 0 0,0 0 0 0 0,0 0 0 0 0,0 0 0 0 0,0 1 0 0 0,0-1 0 0 0,0 0 0 0 0,0 0 0 0 0,0 0 0 0 0,0 0 1 0 0,0 0-1 0 0,0 1 0 0 0,0-1 0 0 0,0 0 0 0 0,0 0 0 0 0,0 0 0 0 0,0 0 0 0 0,0 0 0 0 0,0 1 0 0 0,0-1 0 0 0,0 0 0 0 0,-1 7 303 0 0,0 0 0 0 0,0-1 0 0 0,-1 1 0 0 0,0 0 0 0 0,0-1 0 0 0,-6 12 0 0 0,-1 5 167 0 0,-84 300 1258 0 0,20-57-1606 0 0,68-242-2330 0 0,18-40-1404 0 0,-5 5 3507 0 0,0 0-918 0 0,6-7-514 0 0,-1 0 0 0 0,-1-1 1 0 0,-1 0-1 0 0,13-31 0 0 0,-13 20 150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0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45 588 0 0,'0'0'9344'0'0,"3"-9"-9224"0"0,8-27-102 0 0,-4 47 427 0 0,-1 0-1 0 0,-1 0 0 0 0,7 19 1 0 0,16 42 767 0 0,64 121 1 0 0,55 57-1968 0 0,-146-250 805 0 0,10 23-2487 0 0,-30-17-3086 0 0,0-13 2927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0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1 429 4028 0 0,'0'0'6441'0'0,"81"-26"-6333"0"0,-49 25-96 0 0,6 1-12 0 0,3 0-64 0 0,4 0 64 0 0,-4 0 0 0 0,4 0-80 0 0,-4 0-396 0 0,2 0-456 0 0,-3-2-832 0 0,-6-3-673 0 0,4-12-819 0 0</inkml:trace>
  <inkml:trace contextRef="#ctx0" brushRef="#br0" timeOffset="1">762 36 628 0 0,'0'0'11115'0'0,"1"-8"-11273"0"0,1-6 13 0 0,1 1-54 0 0,-1 44 420 0 0,-3 136 667 0 0,-1-29-1513 0 0,7-47-2805 0 0,-2-74 1239 0 0,1-7-537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21 214 4160 0 0,'0'0'2941'0'0,"-1"-15"-1897"0"0,-2-48-130 0 0,3 58-875 0 0,1 1-1 0 0,-1-1 0 0 0,1 0 0 0 0,0 1 0 0 0,0-1 0 0 0,0 1 0 0 0,1-1 0 0 0,-1 1 0 0 0,1 0 1 0 0,0 0-1 0 0,1-1 0 0 0,-1 1 0 0 0,1 1 0 0 0,0-1 0 0 0,-1 0 0 0 0,2 1 0 0 0,-1-1 0 0 0,0 1 1 0 0,1 0-1 0 0,-1 0 0 0 0,7-3 0 0 0,0 0-114 0 0,0 0 0 0 0,0 1 1 0 0,1 1-1 0 0,-1 0 0 0 0,1 0 0 0 0,20-3 1 0 0,-17 4 152 0 0,0 1 1 0 0,0 0 0 0 0,0 1-1 0 0,1 1 1 0 0,-1 0 0 0 0,0 1-1 0 0,0 1 1 0 0,0 0-1 0 0,21 6 1 0 0,-28-6 0 0 0,-1 0 0 0 0,0 1 0 0 0,0 0 1 0 0,0 0-1 0 0,0 0 0 0 0,0 1 0 0 0,-1 0 0 0 0,1 0 0 0 0,-1 0 0 0 0,0 1 0 0 0,0 0 0 0 0,-1 0 0 0 0,1 0 1 0 0,-1 1-1 0 0,-1-1 0 0 0,1 1 0 0 0,-1 0 0 0 0,1 0 0 0 0,-2 0 0 0 0,1 0 0 0 0,-1 1 0 0 0,2 6 0 0 0,-2-6-28 0 0,-1 0 1 0 0,-1 0-1 0 0,1 0 0 0 0,-1 0 0 0 0,0 1 0 0 0,0-1 0 0 0,-1 0 0 0 0,0 0 0 0 0,0 0 0 0 0,-1 0 0 0 0,0 0 0 0 0,0 0 0 0 0,-1-1 0 0 0,0 1 0 0 0,0-1 0 0 0,0 0 0 0 0,-1 1 0 0 0,0-1 0 0 0,0-1 0 0 0,0 1 0 0 0,-8 6 0 0 0,-2 2 45 0 0,0 0 0 0 0,-2-1 0 0 0,1-1 0 0 0,-2 0 0 0 0,1-2 0 0 0,-28 14 0 0 0,115-38-2284 0 0,-59 12 2158 0 0,0 1 0 0 0,1 0 0 0 0,-1 0 0 0 0,1 1 0 0 0,-1 1 0 0 0,0 0 0 0 0,1 1 0 0 0,-1 0 0 0 0,16 5 0 0 0,-24-5 64 0 0,0-1 1 0 0,0 1-1 0 0,0 0 0 0 0,-1 0 0 0 0,1 0 0 0 0,0 0 0 0 0,-1 1 0 0 0,1-1 1 0 0,-1 1-1 0 0,0 0 0 0 0,0 0 0 0 0,0 0 0 0 0,0 1 0 0 0,-1-1 0 0 0,1 1 0 0 0,-1-1 1 0 0,0 1-1 0 0,0 0 0 0 0,0 0 0 0 0,-1 0 0 0 0,1 0 0 0 0,-1 0 0 0 0,0 0 1 0 0,0 0-1 0 0,0 0 0 0 0,-1 0 0 0 0,0 1 0 0 0,1-1 0 0 0,-2 0 0 0 0,1 6 0 0 0,-1-5 51 0 0,0-1 0 0 0,0 0 0 0 0,-1 1 0 0 0,1-1-1 0 0,-1 0 1 0 0,0 0 0 0 0,0 0 0 0 0,-1 0-1 0 0,1 0 1 0 0,-1 0 0 0 0,1-1 0 0 0,-1 1-1 0 0,-1-1 1 0 0,1 0 0 0 0,0 1 0 0 0,-8 4 0 0 0,-5 4 260 0 0,-2-1 1 0 0,-23 12 0 0 0,38-22-311 0 0,-182 77 765 0 0,10-6-1031 0 0,174-71 192 0 0,-4 1-292 0 0,0 0-1 0 0,1 1 1 0 0,-1-1 0 0 0,1 1-1 0 0,0 0 1 0 0,-1 1-1 0 0,2-1 1 0 0,-5 5-1 0 0,40-13-8945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2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194 107 184 0 0,'0'0'987'0'0,"0"-3"-901"0"0,-4-14 2129 0 0,2-1-1 0 0,1 0 1 0 0,0-26-1 0 0,1 37-548 0 0,3 24-1493 0 0,1 21 507 0 0,-2 0-1 0 0,-2 1 0 0 0,-1-1 1 0 0,-11 59-1 0 0,4-23-307 0 0,-113 690 1323 0 0,106-701-1695 0 0,4-19-298 0 0,1 1-1 0 0,3 0 1 0 0,-3 60 0 0 0,11-110-40 0 0,1-1 1 0 0,0 1-1 0 0,-1 0 1 0 0,2 0-1 0 0,-1 0 0 0 0,0 1 1 0 0,1-1-1 0 0,0 0 1 0 0,0 1-1 0 0,7-8 1 0 0,8-13-2263 0 0,-1-12-1663 0 0,7-18-922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3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258 201 3040 0 0,'0'0'5381'0'0,"15"0"-5247"0"0,263 2 1254 0 0,69-20-644 0 0,-90 3-302 0 0,117 11-166 0 0,276-19-19 0 0,-574 10-178 0 0,-1-4 0 0 0,-1-3 0 0 0,85-34 0 0 0,-48 16-34 0 0,-110 38-41 0 0,-1 0 1 0 0,1 0-1 0 0,0-1 0 0 0,-1 1 0 0 0,1 0 1 0 0,0 0-1 0 0,-1 0 0 0 0,1 0 0 0 0,0 1 1 0 0,-1-1-1 0 0,1 0 0 0 0,0 0 1 0 0,-1 0-1 0 0,1 0 0 0 0,0 1 0 0 0,-1-1 1 0 0,1 0-1 0 0,0 1 0 0 0,-1-1 0 0 0,1 0 1 0 0,-1 1-1 0 0,1-1 0 0 0,-1 1 0 0 0,1-1 1 0 0,-1 1-1 0 0,1 0 0 0 0,12 22 169 0 0,1 29 191 0 0,33 421 1006 0 0,-44-418-1286 0 0,-1-1 1 0 0,-3 1-1 0 0,-3 0 0 0 0,-15 79 0 0 0,-42 101 100 0 0,28-119 70 0 0,-21 142 0 0 0,49-220-216 0 0,2 1 0 0 0,2 0 0 0 0,1 0 1 0 0,7 44-1 0 0,-5 11 6 0 0,-3-93-23 0 0,1 1 0 0 0,-1-1 0 0 0,1 0-1 0 0,-1 1 1 0 0,1-1 0 0 0,-1 0 0 0 0,0 0-1 0 0,1 0 1 0 0,-1 0 0 0 0,0 1 0 0 0,0-1-1 0 0,0 0 1 0 0,0-1 0 0 0,0 1 0 0 0,0 0-1 0 0,0 0 1 0 0,-1 0 0 0 0,1-1 0 0 0,0 1-1 0 0,0 0 1 0 0,-1-1 0 0 0,1 1 0 0 0,0-1 0 0 0,0 0-1 0 0,-1 1 1 0 0,1-1 0 0 0,-1 0 0 0 0,-1 0-1 0 0,-46 6 332 0 0,43-5-370 0 0,-46 0 50 0 0,1-1 1 0 0,-74-11 0 0 0,-102-27-234 0 0,129 19-20 0 0,-332-36-165 0 0,-121 27-309 0 0,344 20 541 0 0,121 2 103 0 0,0 4 0 0 0,-137 15 0 0 0,185-7 162 0 0,-1-2 0 0 0,0-1 0 0 0,1-2 1 0 0,-1-1-1 0 0,0-3 0 0 0,-49-8 0 0 0,57 9-2430 0 0,21 2-431 0 0,-5 0-2031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5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73 392 0 0,'0'0'8091'0'0,"2"-12"-7648"0"0,7-37 13 0 0,-7 37 510 0 0,-23 22-430 0 0,3 5-441 0 0,1 0 0 0 0,1 2 0 0 0,0 0 0 0 0,2 1 1 0 0,0 0-1 0 0,0 1 0 0 0,2 1 0 0 0,1 0 0 0 0,0 1 1 0 0,1 0-1 0 0,1 0 0 0 0,2 1 0 0 0,0 0 0 0 0,1 0 1 0 0,1 1-1 0 0,1 0 0 0 0,1 0 0 0 0,0 39 0 0 0,3-58-95 0 0,1 0 0 0 0,-1 0 0 0 0,1 0-1 0 0,0-1 1 0 0,0 1 0 0 0,0 0 0 0 0,0 0-1 0 0,1 0 1 0 0,0-1 0 0 0,-1 1-1 0 0,1-1 1 0 0,1 1 0 0 0,-1-1 0 0 0,0 0-1 0 0,6 6 1 0 0,-3-5 48 0 0,0 0 0 0 0,1 0 0 0 0,-1 0 0 0 0,1 0 0 0 0,0-1 0 0 0,0 0 0 0 0,0 0 0 0 0,12 3 0 0 0,-1-1-298 0 0,1-2 0 0 0,-1 0 0 0 0,1-1 0 0 0,0 0 0 0 0,0-2 0 0 0,24-1 0 0 0,-35 0-201 0 0,0 0 1 0 0,1 0-1 0 0,-1-1 0 0 0,0 0 1 0 0,-1 0-1 0 0,1 0 1 0 0,0-1-1 0 0,-1 0 0 0 0,1-1 1 0 0,5-3-1 0 0,18-15-2614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5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69 3360 0 0,'0'0'8565'0'0,"6"-12"-8279"0"0,21-36 45 0 0,-27 48-309 0 0,0 0-1 0 0,0-1 0 0 0,0 1 1 0 0,0 0-1 0 0,0-1 0 0 0,0 1 0 0 0,0 0 1 0 0,0-1-1 0 0,0 1 0 0 0,0 0 1 0 0,1-1-1 0 0,-1 1 0 0 0,0 0 0 0 0,0-1 1 0 0,0 1-1 0 0,1 0 0 0 0,-1 0 1 0 0,0-1-1 0 0,0 1 0 0 0,1 0 0 0 0,-1 0 1 0 0,0-1-1 0 0,0 1 0 0 0,1 0 1 0 0,-1 0-1 0 0,0 0 0 0 0,1-1 1 0 0,-1 1-1 0 0,0 0 0 0 0,1 0 0 0 0,-1 0 1 0 0,0 0-1 0 0,1 0 0 0 0,-1 0 1 0 0,0 0-1 0 0,1 0 0 0 0,-1 0 0 0 0,1 0 1 0 0,-1 0-1 0 0,0 0 0 0 0,1 0 1 0 0,-1 0-1 0 0,0 0 0 0 0,1 0 0 0 0,-1 0 1 0 0,0 1-1 0 0,1-1 0 0 0,-1 0 1 0 0,0 0-1 0 0,0 0 0 0 0,1 0 0 0 0,-1 1 1 0 0,0-1-1 0 0,1 0 0 0 0,-1 0 1 0 0,0 1-1 0 0,1-1 0 0 0,5 15 146 0 0,-6-15-92 0 0,6 23 100 0 0,-1-1 1 0 0,-1 1 0 0 0,-1 0 0 0 0,0 32 0 0 0,-9 95-85 0 0,0-109-43 0 0,-1 1 1 0 0,-2-1-1 0 0,-21 55 0 0 0,-7 33-2 0 0,17-58-1409 0 0,20-92-7420 0 0,1-1 3849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6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4760 0 0,'0'0'2264'0'0,"4"0"-2377"0"0,-3 0 154 0 0,0-1 1 0 0,1 1-1 0 0,-1 0 1 0 0,0 0-1 0 0,0 1 1 0 0,0-1-1 0 0,0 0 1 0 0,1 0-1 0 0,-1 0 1 0 0,0 1-1 0 0,0-1 1 0 0,0 1-1 0 0,0-1 1 0 0,0 1-1 0 0,0-1 1 0 0,0 1-1 0 0,0 0 1 0 0,0-1-1 0 0,0 1 1 0 0,0 0-1 0 0,0 0 1 0 0,0 0-1 0 0,0 0 1 0 0,1 1-1 0 0,0 3 192 0 0,0-1-1 0 0,0 0 1 0 0,0 1-1 0 0,0-1 1 0 0,-1 1-1 0 0,2 8 1 0 0,7 30 125 0 0,2 1 0 0 0,2-1 1 0 0,2-1-1 0 0,1 0 0 0 0,3-2 1 0 0,1 0-1 0 0,2-1 0 0 0,36 47 1 0 0,-22-50-196 0 0,-30-31-134 0 0,-1 0 1 0 0,0 1 0 0 0,0 0 0 0 0,0 0 0 0 0,7 11 0 0 0,-12-16-185 0 0,0 0 0 0 0,-1 0 0 0 0,1 0 0 0 0,0 0 0 0 0,-1 0 0 0 0,1 0-1 0 0,-1 0 1 0 0,1 0 0 0 0,-1 0 0 0 0,0 0 0 0 0,0 0 0 0 0,1 1 0 0 0,-1-1 0 0 0,0 0 0 0 0,0 0-1 0 0,0 0 1 0 0,0 0 0 0 0,0 1 0 0 0,0-1 0 0 0,0 0 0 0 0,-1 0 0 0 0,1 0 0 0 0,0 0-1 0 0,-1 0 1 0 0,1 0 0 0 0,-1 0 0 0 0,1 0 0 0 0,-1 0 0 0 0,1 0 0 0 0,-1 0 0 0 0,0 0 0 0 0,0 0-1 0 0,1 0 1 0 0,-1 0 0 0 0,0 0 0 0 0,0-1 0 0 0,0 1 0 0 0,0 0 0 0 0,0-1 0 0 0,0 1 0 0 0,0 0-1 0 0,0-1 1 0 0,0 0 0 0 0,0 1 0 0 0,0-1 0 0 0,0 1 0 0 0,0-1 0 0 0,0 0 0 0 0,-1 0 0 0 0,1 0-1 0 0,0 0 1 0 0,0 0 0 0 0,-2 0 0 0 0,-21 1-2456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6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6145 0 0,'0'0'2352'0'0,"97"-31"-2236"0"0,-70 31 40 0 0,3 0-112 0 0,-1 0-44 0 0,4 3-44 0 0,-1 1 44 0 0,3 1 40 0 0,-5 0-40 0 0,-4 1-64 0 0,-7 1-444 0 0,-1-3-1000 0 0,-4-2-953 0 0,-1-2-1695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8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6809 0 0,'0'0'5857'0'0,"17"0"-6067"0"0,128 10-74 0 0,-108-4 291 0 0,5 2-636 0 0,-14-6-4347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7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 2904 0 0,'0'0'7050'0'0,"6"5"-6798"0"0,-3-2-186 0 0,0 0 1 0 0,0 0-1 0 0,0 0 0 0 0,-1 0 0 0 0,0 0 0 0 0,1 0 0 0 0,-1 1 1 0 0,-1-1-1 0 0,1 1 0 0 0,0-1 0 0 0,-1 1 0 0 0,0 0 1 0 0,1-1-1 0 0,-1 1 0 0 0,-1 0 0 0 0,1 0 0 0 0,-1 0 0 0 0,1 0 1 0 0,-2 6-1 0 0,0 32 331 0 0,-2-1 1 0 0,-2 1-1 0 0,-15 60 1 0 0,-48 117-279 0 0,67-217-141 0 0,-4 9-471 0 0,1 1 0 0 0,1-1 0 0 0,0 1 0 0 0,1 0 0 0 0,-2 15 0 0 0,4-26 392 0 0,0-1 0 0 0,0 1 0 0 0,0-1 0 0 0,0 0 0 0 0,0 1 0 0 0,0-1 0 0 0,0 1 0 0 0,0-1-1 0 0,0 0 1 0 0,0 1 0 0 0,1-1 0 0 0,-1 1 0 0 0,0-1 0 0 0,0 0 0 0 0,0 1 0 0 0,0-1 0 0 0,1 0 0 0 0,-1 1 0 0 0,0-1 0 0 0,0 0 0 0 0,1 1 0 0 0,-1-1 0 0 0,0 0 0 0 0,1 0 0 0 0,-1 1 0 0 0,0-1 0 0 0,1 0 0 0 0,-1 0-1 0 0,0 0 1 0 0,1 1 0 0 0,-1-1 0 0 0,1 0 0 0 0,-1 0 0 0 0,0 0 0 0 0,1 0 0 0 0,-1 0 0 0 0,1 0 0 0 0,-1 0 0 0 0,0 0 0 0 0,1 0 0 0 0,-1 0 0 0 0,1 0 0 0 0,-1 0 0 0 0,0 0 0 0 0,1 0 0 0 0,0 0 0 0 0,0 0-114 0 0,4 0-1696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7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161 234 1396 0 0,'0'0'2672'0'0,"7"-15"-1854"0"0,0 1-637 0 0,1-5 158 0 0,1 0 0 0 0,1 0 0 0 0,21-28 0 0 0,-23 38-275 0 0,0 1 0 0 0,0 1 0 0 0,0-1 0 0 0,1 1 1 0 0,0 1-1 0 0,1 0 0 0 0,-1 0 0 0 0,1 1 1 0 0,1 0-1 0 0,-1 0 0 0 0,0 1 0 0 0,22-5 0 0 0,-2 4 73 0 0,0 0-1 0 0,1 2 1 0 0,46 1-1 0 0,-77 2-137 0 0,1 0-1 0 0,-1 0 0 0 0,1 0 0 0 0,-1 0 0 0 0,1 0 0 0 0,-1 0 0 0 0,0 0 0 0 0,1 0 1 0 0,-1 1-1 0 0,1-1 0 0 0,-1 0 0 0 0,0 0 0 0 0,1 1 0 0 0,-1-1 0 0 0,1 0 0 0 0,-1 0 1 0 0,0 1-1 0 0,1-1 0 0 0,-1 0 0 0 0,0 1 0 0 0,0-1 0 0 0,1 1 0 0 0,-1-1 0 0 0,0 0 1 0 0,0 1-1 0 0,0-1 0 0 0,1 1 0 0 0,-1-1 0 0 0,0 0 0 0 0,0 1 0 0 0,0 0 1 0 0,0 20 303 0 0,-12 19 583 0 0,-8-4-216 0 0,-3 0 0 0 0,-46 58-1 0 0,-66 54-299 0 0,80-90-47 0 0,47-45 558 0 0,21-18-636 0 0,32-22-414 0 0,-39 23 221 0 0,7-4-104 0 0,1 1 0 0 0,0 0 0 0 0,0 1 1 0 0,0 1-1 0 0,0 0 0 0 0,1 1 0 0 0,0 1 0 0 0,0 0 0 0 0,22-1 0 0 0,-32 3 18 0 0,1 1 1 0 0,-1 0-1 0 0,0 0 0 0 0,0 1 0 0 0,1-1 0 0 0,-1 1 0 0 0,0 0 0 0 0,0 1 1 0 0,0-1-1 0 0,0 1 0 0 0,0 0 0 0 0,-1 0 0 0 0,1 1 0 0 0,0-1 0 0 0,-1 1 1 0 0,0 0-1 0 0,0 0 0 0 0,0 0 0 0 0,0 1 0 0 0,0 0 0 0 0,0-1 0 0 0,-1 1 1 0 0,0 1-1 0 0,0-1 0 0 0,0 0 0 0 0,0 1 0 0 0,-1-1 0 0 0,0 1 0 0 0,0 0 1 0 0,2 7-1 0 0,0 0 40 0 0,-1 1 1 0 0,0-1 0 0 0,-1 1-1 0 0,0 0 1 0 0,-1-1 0 0 0,-1 1-1 0 0,0 0 1 0 0,-3 23 0 0 0,2-29 75 0 0,-1-1 0 0 0,0 0 0 0 0,0 1 1 0 0,0-1-1 0 0,-1 0 0 0 0,0 0 0 0 0,0 0 1 0 0,0 0-1 0 0,-1-1 0 0 0,0 1 0 0 0,0-1 1 0 0,-1 0-1 0 0,1 0 0 0 0,-1-1 0 0 0,0 1 1 0 0,0-1-1 0 0,-1 0 0 0 0,-8 5 0 0 0,-8 2 125 0 0,0-1-1 0 0,0-1 0 0 0,-1-1 0 0 0,0-1 1 0 0,0-1-1 0 0,-1-1 0 0 0,-33 3 0 0 0,-174-1-1284 0 0,167-7-855 0 0,52-1-1178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09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10 133 64 0 0,'0'0'1900'0'0,"0"-4"-1629"0"0,-9-74 3937 0 0,18 28 1591 0 0,4 74-6590 0 0,9 57 1087 0 0,-3 0-1 0 0,-3 1 1 0 0,-4 1 0 0 0,2 143-1 0 0,-25-62 209 0 0,7-124-494 0 0,2 9 102 0 0,2-1 0 0 0,9 71 0 0 0,-1-25-46 0 0,-11 220 608 0 0,0-232-450 0 0,9 289 222 0 0,-3-340-380 0 0,2 0 1 0 0,1 0 0 0 0,2-1 0 0 0,11 30-1 0 0,7 27 13 0 0,-26-87-85 0 0,0 1 0 0 0,0-1 0 0 0,0 0 0 0 0,0 1 0 0 0,0-1-1 0 0,0 1 1 0 0,1-1 0 0 0,-1 0 0 0 0,0 1 0 0 0,0-1 0 0 0,0 0 0 0 0,1 1 0 0 0,-1-1 0 0 0,0 0 0 0 0,1 1 0 0 0,-1-1 0 0 0,0 0 0 0 0,0 1 0 0 0,1-1 0 0 0,-1 0 0 0 0,0 0 0 0 0,1 0 0 0 0,-1 1 0 0 0,1-1 0 0 0,-1 0 0 0 0,0 0 0 0 0,1 0-1 0 0,-1 0 1 0 0,1 0 0 0 0,-1 0 0 0 0,0 0 0 0 0,1 1 0 0 0,-1-1 0 0 0,1 0 0 0 0,-1-1 0 0 0,0 1 0 0 0,1 0 0 0 0,-1 0 0 0 0,1 0 0 0 0,-1 0 0 0 0,0 0 0 0 0,1 0 0 0 0,-1 0 0 0 0,1-1 0 0 0,-1 1 0 0 0,0 0 0 0 0,1 0 0 0 0,-1 0-1 0 0,0-1 1 0 0,1 1 0 0 0,-1 0 0 0 0,0-1 0 0 0,0 1 0 0 0,1 0 0 0 0,-1 0 0 0 0,0-1 0 0 0,0 1 0 0 0,1-1 0 0 0,-1 0 0 0 0,23-26-3864 0 0,-21 24 3068 0 0,17-23-3567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10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0 248 0 0,'-4'0'3196'0'0,"-7"0"196"0"0,21 5-2635 0 0,92 58 1969 0 0,-58-35-2272 0 0,1-1 0 0 0,67 28 1 0 0,-95-47-351 0 0,1 1 0 0 0,-1 0 1 0 0,-1 1-1 0 0,0 0 0 0 0,15 14 0 0 0,68 68 436 0 0,-78-71-490 0 0,-15-15 64 0 0,0-1 0 0 0,0 0 0 0 0,0-1 0 0 0,1 1 0 0 0,10 4 0 0 0,13 0-828 0 0,-28-9 382 0 0,0 0-1 0 0,0 0 1 0 0,0 0-1 0 0,0 0 1 0 0,0-1 0 0 0,0 1-1 0 0,0-1 1 0 0,0 1-1 0 0,0-1 1 0 0,0 0-1 0 0,0 1 1 0 0,2-3-1 0 0,10-7-3288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11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1 1812 0 0,'0'0'6287'0'0,"-7"4"-6747"0"0,-3 5 719 0 0,0 0 0 0 0,1 0-1 0 0,0 1 1 0 0,0 1 0 0 0,-9 15 0 0 0,-40 69 1116 0 0,35-57-979 0 0,11-17-221 0 0,-108 171 1081 0 0,90-149-676 0 0,-1-2 0 0 0,-51 50 0 0 0,78-85-587 0 0,2-5-121 0 0,1 1 0 0 0,0 0 0 0 0,0 0-1 0 0,-1 0 1 0 0,1-1 0 0 0,-1 1-1 0 0,0-1 1 0 0,1 1 0 0 0,-1-1 0 0 0,0 0-1 0 0,0 0 1 0 0,-3 2 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9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23 4120 0 0,'0'0'2767'0'0,"15"-5"-2857"0"0,-6 1 75 0 0,-5 2 23 0 0,-1 0 0 0 0,1 0 0 0 0,-1 1 0 0 0,1 0 0 0 0,-1-1 1 0 0,1 1-1 0 0,0 0 0 0 0,-1 1 0 0 0,1-1 0 0 0,0 1 0 0 0,0 0 0 0 0,0-1 1 0 0,0 2-1 0 0,-1-1 0 0 0,1 0 0 0 0,0 1 0 0 0,0 0 0 0 0,-1 0 0 0 0,1 0 1 0 0,0 0-1 0 0,-1 0 0 0 0,1 1 0 0 0,-1 0 0 0 0,4 2 0 0 0,11 12 187 0 0,-1 0-1 0 0,0 2 1 0 0,-2 0-1 0 0,0 1 0 0 0,22 37 1 0 0,49 112 1295 0 0,-69-130-1272 0 0,-2 1 1 0 0,-1 0-1 0 0,-2 1 0 0 0,-2 1 1 0 0,-2 0-1 0 0,5 50 0 0 0,-12-66-190 0 0,-1-1 0 0 0,0 1-1 0 0,-2-1 1 0 0,-1 1 0 0 0,0-1 0 0 0,-2 0-1 0 0,-1 0 1 0 0,-1-1 0 0 0,-1 0 0 0 0,-1 0-1 0 0,-23 42 1 0 0,14-36-384 0 0,-2-1 0 0 0,0-1 0 0 0,-2-1 0 0 0,-39 37 0 0 0,20-27-719 0 0,-2-1 0 0 0,-54 32 0 0 0,-21 2-1975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98 260 0 0,'0'0'5261'0'0,"0"-10"-1947"0"0,50-12-3263 0 0,1 3 0 0 0,81-20 1 0 0,-127 37-373 0 0,0 1 0 0 0,0-1 0 0 0,0 1 0 0 0,0 0 0 0 0,0 1 0 0 0,0-1 0 0 0,0 1 0 0 0,0 0 0 0 0,1 0 0 0 0,-1 1 0 0 0,0 0 0 0 0,8 1 0 0 0,-2 2-1739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6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2844 0 0,'0'0'3045'0'0,"18"1"-5145"0"0,-2 0 2136 0 0,9 2 125 0 0,1-2 0 0 0,-1-1 0 0 0,40-5-1 0 0,117-41 2367 0 0,-66 13-2363 0 0,-102 30-591 0 0,-9 2-117 0 0,1 0 1 0 0,-1 0-1 0 0,0-1 0 0 0,1 1 0 0 0,-1-2 0 0 0,9-4 0 0 0,4-8-2345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7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54 342 6093 0 0,'0'0'494'0'0,"4"9"-2422"0"0,1 0 2011 0 0,-3-7-16 0 0,-1 1 0 0 0,1 0 0 0 0,-1 0 0 0 0,0 0 0 0 0,0 0 0 0 0,0 0 0 0 0,0 0 0 0 0,0 1 0 0 0,-1-1 0 0 0,1 0 0 0 0,-1 0 0 0 0,0 4 0 0 0,-2-6 106 0 0,0-1 0 0 0,0 1 0 0 0,0-1 0 0 0,0 0 0 0 0,0 0 0 0 0,0 0 0 0 0,0 0 0 0 0,-1 0 0 0 0,1 0 0 0 0,0-1 0 0 0,0 1 0 0 0,0-1 0 0 0,-3-1 0 0 0,1 0-165 0 0,1 0 0 0 0,0-1 1 0 0,0 0-1 0 0,0 1 0 0 0,0-1 1 0 0,1 0-1 0 0,-1-1 0 0 0,1 1 0 0 0,0 0 1 0 0,-1-1-1 0 0,2 1 0 0 0,-1-1 1 0 0,0 1-1 0 0,1-1 0 0 0,0 0 1 0 0,-1 0-1 0 0,2 0 0 0 0,-1 0 0 0 0,0 0 1 0 0,1 0-1 0 0,0 0 0 0 0,0 0 1 0 0,0-7-1 0 0,1 0-99 0 0,0 0 1 0 0,0 1-1 0 0,1-1 0 0 0,1 0 1 0 0,0 1-1 0 0,0-1 0 0 0,9-17 1 0 0,-3 11-3 0 0,1 0 0 0 0,0 1-1 0 0,2 0 1 0 0,0 0 0 0 0,0 1 0 0 0,1 1 0 0 0,1 0 0 0 0,23-17 0 0 0,-28 24 31 0 0,0 1 0 0 0,1 0 1 0 0,0 1-1 0 0,0 0 0 0 0,0 0 0 0 0,0 1 0 0 0,1 1 1 0 0,-1 0-1 0 0,1 0 0 0 0,0 1 0 0 0,0 0 0 0 0,0 1 1 0 0,1 0-1 0 0,-1 1 0 0 0,0 0 0 0 0,15 3 1 0 0,-19-2 116 0 0,0 1 0 0 0,0 0 1 0 0,0 0-1 0 0,0 1 1 0 0,0 0-1 0 0,0 0 1 0 0,-1 1-1 0 0,1 0 1 0 0,-1 0-1 0 0,0 0 1 0 0,0 1-1 0 0,-1 0 0 0 0,1 0 1 0 0,-1 0-1 0 0,0 1 1 0 0,-1-1-1 0 0,8 13 1 0 0,-5-7 50 0 0,-1 0 0 0 0,-1 0 0 0 0,0 1 0 0 0,-1 0 0 0 0,0 0 0 0 0,-1 0 1 0 0,0 0-1 0 0,0 0 0 0 0,0 23 0 0 0,-2-14 71 0 0,0 1-1 0 0,-2-1 1 0 0,0 0-1 0 0,-2 1 1 0 0,0-1 0 0 0,-1 0-1 0 0,-1 0 1 0 0,-2-1-1 0 0,0 1 1 0 0,0-1 0 0 0,-2-1-1 0 0,-1 0 1 0 0,0 0-1 0 0,-24 31 1 0 0,33-48-193 0 0,-1 0 1 0 0,0 0-1 0 0,1 0 0 0 0,0 0 1 0 0,-1 0-1 0 0,1 0 0 0 0,0 0 0 0 0,0 0 1 0 0,0 1-1 0 0,0-1 0 0 0,0 0 1 0 0,1 1-1 0 0,-1-1 0 0 0,0 5 1 0 0,2-6 1 0 0,-1 0 1 0 0,1 0 0 0 0,-1 0-1 0 0,1 0 1 0 0,-1 0 0 0 0,1 0-1 0 0,0 0 1 0 0,0 0 0 0 0,-1 0-1 0 0,1 0 1 0 0,0-1 0 0 0,0 1-1 0 0,0 0 1 0 0,0-1 0 0 0,0 1-1 0 0,0 0 1 0 0,0-1 0 0 0,0 1-1 0 0,0-1 1 0 0,0 1 0 0 0,0-1-1 0 0,0 0 1 0 0,0 0 0 0 0,0 1-1 0 0,0-1 1 0 0,1 0 0 0 0,-1 0-1 0 0,0 0 1 0 0,0 0 0 0 0,0 0-1 0 0,2-1 1 0 0,17 2 23 0 0,1-2 0 0 0,-1 0 0 0 0,0-2 0 0 0,0 0 0 0 0,0-1 0 0 0,24-8 0 0 0,2-5-2314 0 0,60-30 0 0 0,-70 29-57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8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 1200 0 0,'0'0'6673'0'0,"18"-14"-6694"0"0,60-42 49 0 0,-70 51-5 0 0,-1 0-1 0 0,1 1 1 0 0,0 1-1 0 0,1-1 1 0 0,-1 1-1 0 0,1 1 1 0 0,-1-1-1 0 0,1 2 1 0 0,0-1-1 0 0,12 0 1 0 0,10-2 94 0 0,65-10 243 0 0,1 5 1 0 0,107 2 0 0 0,-252 22-5781 0 0,19-8 3625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8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 5336 0 0,'0'0'2889'0'0,"103"-30"-2993"0"0,-58 26 92 0 0,1 2 0 0 0,-3 1-76 0 0,0 1-628 0 0,-16 0-936 0 0,-1 0-1045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8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86 2904 0 0,'0'0'5805'0'0,"-4"-13"-4692"0"0,-19-58 346 0 0,23 70-1491 0 0,11 34-1657 0 0,-3-12 1912 0 0,22 101 392 0 0,19 189 0 0 0,-37-164-129 0 0,-7-58-1406 0 0,-5-88 847 0 0,0-1-1 0 0,0 1 1 0 0,0-1 0 0 0,0 1 0 0 0,0 0-1 0 0,0-1 1 0 0,0 1 0 0 0,0-1-1 0 0,0 1 1 0 0,0 0 0 0 0,0-1 0 0 0,1 1-1 0 0,-1-1 1 0 0,0 1 0 0 0,0-1-1 0 0,1 1 1 0 0,-1-1 0 0 0,0 1 0 0 0,1-1-1 0 0,-1 1 1 0 0,1-1 0 0 0,-1 1-1 0 0,0-1 1 0 0,1 0 0 0 0,-1 1 0 0 0,1-1-1 0 0,-1 0 1 0 0,1 1 0 0 0,-1-1-1 0 0,1 0 1 0 0,-1 0 0 0 0,1 1-1 0 0,0-1 1 0 0,-1 0 0 0 0,1 0 0 0 0,-1 0-1 0 0,1 0 1 0 0,-1 0 0 0 0,1 0-1 0 0,0 0 1 0 0,-1 0 0 0 0,1 0 0 0 0,-1 0-1 0 0,2 0 1 0 0,1-1-169 0 0,-1 0 0 0 0,1-1 1 0 0,0 1-1 0 0,-1 0 0 0 0,1-1 0 0 0,-1 1 0 0 0,0-1 1 0 0,0 0-1 0 0,1 0 0 0 0,1-2 0 0 0,24-27-2131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1228 0 0,'0'0'8534'0'0,"10"4"-9058"0"0,-5-2 549 0 0,1 1 0 0 0,0-1 0 0 0,-1 1 0 0 0,1 1 0 0 0,-1-1 0 0 0,0 1 0 0 0,0 0 0 0 0,0 0 0 0 0,0 0 0 0 0,-1 1 0 0 0,0 0 0 0 0,0 0 0 0 0,0 0 0 0 0,-1 0 0 0 0,6 11 0 0 0,3 8-14 0 0,-2 0 1 0 0,0 1 0 0 0,-2 0-1 0 0,0 0 1 0 0,-2 1 0 0 0,-1 0 0 0 0,-1 0-1 0 0,-1 0 1 0 0,-2 0 0 0 0,0 1 0 0 0,-7 50-1 0 0,1-52-987 0 0,-1-1-1 0 0,-11 27 1 0 0,2-6-3690 0 0,13-39 2583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29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18 248 0 0,'0'0'2916'0'0,"-4"-5"-2784"0"0,4 5-121 0 0,-1-1 1 0 0,1 0-1 0 0,-1 0 0 0 0,1 1 0 0 0,-1-1 0 0 0,1 0 0 0 0,-1 0 0 0 0,1 1 0 0 0,-1-1 0 0 0,0 1 0 0 0,0-1 1 0 0,1 0-1 0 0,-1 1 0 0 0,0 0 0 0 0,0-1 0 0 0,0 1 0 0 0,1-1 0 0 0,-1 1 0 0 0,0 0 0 0 0,0 0 1 0 0,0-1-1 0 0,0 1 0 0 0,0 0 0 0 0,0 0 0 0 0,0 0 0 0 0,1 0 0 0 0,-1 0 0 0 0,0 0 0 0 0,0 0 0 0 0,0 0 1 0 0,0 1-1 0 0,0-1 0 0 0,0 0 0 0 0,-1 1 0 0 0,-2 2 123 0 0,0 1 0 0 0,0 0 1 0 0,1 0-1 0 0,-1 0 0 0 0,1 0 0 0 0,-3 6 1 0 0,2-4-10 0 0,-15 22 206 0 0,2 1 1 0 0,1 1-1 0 0,1 0 1 0 0,2 1-1 0 0,1 1 1 0 0,-9 38-1 0 0,9-15-5 0 0,1 0-1 0 0,-5 103 1 0 0,14-122-269 0 0,2 0 0 0 0,1 0-1 0 0,2 0 1 0 0,1-1 0 0 0,1 1 0 0 0,3-1 0 0 0,1 0 0 0 0,17 45 0 0 0,-2-29 13 0 0,2-1 0 0 0,2-1-1 0 0,2-1 1 0 0,3-2 0 0 0,1-1 0 0 0,2-1 0 0 0,2-2 0 0 0,2-2 0 0 0,2-2 0 0 0,88 63 0 0 0,-107-86 39 0 0,0-1 0 0 0,0-1 0 0 0,42 17 0 0 0,-52-26-309 0 0,0 0 1 0 0,0 0 0 0 0,0-1 0 0 0,0-1 0 0 0,1 0 0 0 0,0-1 0 0 0,-1 0 0 0 0,26-2-1 0 0,-35 0-96 0 0,1 0-1 0 0,-1 0 0 0 0,1 0 1 0 0,-1-1-1 0 0,1 1 0 0 0,-1-1 1 0 0,5-2-1 0 0,47-31-3765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0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565 0 860 0 0,'0'0'7894'0'0,"2"6"-8915"0"0,-2 0 1097 0 0,1 1-1 0 0,-1-1 0 0 0,0 1 0 0 0,0 0 1 0 0,-1-1-1 0 0,0 1 0 0 0,0-1 0 0 0,0 1 0 0 0,-1-1 1 0 0,0 0-1 0 0,0 0 0 0 0,-6 12 0 0 0,-3 9 195 0 0,-128 323 2058 0 0,0-2-1322 0 0,25 8-773 0 0,54-79-243 0 0,-4 14-584 0 0,57-278-751 0 0,0-17 199 0 0,6 1 714 0 0,-1 0 1 0 0,1 0-1 0 0,0 0 0 0 0,0 0 0 0 0,0 0 1 0 0,1-1-1 0 0,-1-6 0 0 0,0-29-3423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1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5244 0 0,'0'0'4880'0'0,"7"6"-6493"0"0,1 4 1715 0 0,0 0 0 0 0,0 0 0 0 0,11 21 0 0 0,-18-81 1967 0 0,-1-24-2115 0 0,1 77-516 0 0,0-1 368 0 0,-1 1 0 0 0,0 0 0 0 0,1 0 1 0 0,-1-1-1 0 0,0 1 0 0 0,0 0 0 0 0,-1 4 0 0 0,0 8-98 0 0,2-6-50 0 0,-1 0-465 0 0,1 0 1 0 0,0 0 0 0 0,0-1-1 0 0,6 17 1 0 0,5-2-1689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1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81 560 0 0,'0'0'9670'0'0,"4"-4"-9628"0"0,12-14-24 0 0,-12 13 812 0 0,1 4-730 0 0,0-1 1 0 0,0 0 0 0 0,0 0 0 0 0,0-1 0 0 0,0 1-1 0 0,-1-1 1 0 0,1 0 0 0 0,-1 0 0 0 0,5-5-1 0 0,1 1 33 0 0,8-8-62 0 0,-19 15-70 0 0,1 0 1 0 0,0 0-1 0 0,0 0 1 0 0,0-1-1 0 0,0 1 1 0 0,-1 0-1 0 0,1 0 1 0 0,0 0-1 0 0,0 0 1 0 0,0-1-1 0 0,-1 1 1 0 0,1 0-1 0 0,0 0 1 0 0,0 0-1 0 0,-1 0 1 0 0,1 0-1 0 0,0 0 1 0 0,0 0-1 0 0,-1 0 1 0 0,1 0-1 0 0,0 0 1 0 0,0 0 0 0 0,0 0-1 0 0,-1 0 1 0 0,1 0-1 0 0,0 0 1 0 0,0 0-1 0 0,-1 0 1 0 0,1 0-1 0 0,0 0 1 0 0,0 0-1 0 0,-1 0 1 0 0,1 0-1 0 0,0 1 1 0 0,0-1-1 0 0,0 0 1 0 0,-1 0-1 0 0,1 0 1 0 0,-41 16-93 0 0,31-10 113 0 0,0 0 1 0 0,0 0-1 0 0,1 1 0 0 0,-17 15 0 0 0,2 9-1728 0 0,22-26 631 0 0,0-1 0 0 0,0 1 0 0 0,0-1 0 0 0,0 1 0 0 0,-1 9 0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173 148 1200 0 0,'0'0'2410'0'0,"8"-15"-1440"0"0,0-3-210 0 0,3-7 525 0 0,1 0 0 0 0,27-40 1 0 0,-53 84-1277 0 0,-37 48 445 0 0,-48 83-1 0 0,86-125-362 0 0,0-1 0 0 0,2 1 0 0 0,1 1 0 0 0,1 0 0 0 0,1 1 0 0 0,1-1 0 0 0,-5 44 0 0 0,10-46-117 0 0,1 0-1 0 0,0 0 0 0 0,2 0 1 0 0,1 0-1 0 0,1-1 0 0 0,1 1 1 0 0,1-1-1 0 0,15 42 1 0 0,-16-54 52 0 0,0-1 0 0 0,1-1 0 0 0,0 1 0 0 0,1-1 0 0 0,0 0 0 0 0,0 0 0 0 0,1-1 0 0 0,0 1 0 0 0,0-2 0 0 0,1 1 0 0 0,0-1 0 0 0,1 0 0 0 0,-1-1 0 0 0,1 0 0 0 0,0 0 0 0 0,1-1 0 0 0,0 0 0 0 0,0 0 0 0 0,0-1 0 0 0,0-1 0 0 0,0 0 0 0 0,12 2 0 0 0,-11-4 37 0 0,0 0 0 0 0,0 0 0 0 0,1-2 0 0 0,-1 1 0 0 0,0-1 0 0 0,0-1 0 0 0,1 0 0 0 0,-1 0 0 0 0,0-2 0 0 0,-1 1 0 0 0,1-1 0 0 0,-1 0 0 0 0,1-1-1 0 0,-1-1 1 0 0,13-9 0 0 0,-11 8-18 0 0,-2-2 0 0 0,1 1 0 0 0,-1-1 0 0 0,-1 0 0 0 0,1-1 0 0 0,-2 0 0 0 0,1-1 0 0 0,-2 0 0 0 0,1 0 0 0 0,-1-1 0 0 0,-1 0 0 0 0,9-23 0 0 0,-13 31-29 0 0,-1-1-1 0 0,1 1 1 0 0,-1 0 0 0 0,-1-1 0 0 0,1 1 0 0 0,0 0 0 0 0,-1-1 0 0 0,0 1 0 0 0,0-1 0 0 0,-1 1 0 0 0,1-1 0 0 0,-1 1 0 0 0,-1-6 0 0 0,1 8-31 0 0,0 0 0 0 0,0 0-1 0 0,0 1 1 0 0,-1-1-1 0 0,1 0 1 0 0,0 1 0 0 0,-1-1-1 0 0,1 1 1 0 0,-1 0-1 0 0,0-1 1 0 0,1 1-1 0 0,-1 0 1 0 0,0 0 0 0 0,0 0-1 0 0,0 0 1 0 0,0 0-1 0 0,0 0 1 0 0,0 1-1 0 0,0-1 1 0 0,0 1 0 0 0,0-1-1 0 0,0 1 1 0 0,0 0-1 0 0,0 0 1 0 0,0 0-1 0 0,0 0 1 0 0,0 0 0 0 0,0 0-1 0 0,-4 2 1 0 0,-5-1-211 0 0,0 2 0 0 0,1-1-1 0 0,-1 1 1 0 0,1 1 0 0 0,0 0 0 0 0,-11 6 0 0 0,-59 37-1586 0 0,44-25 652 0 0,-22 11-1517 0 0,-18 7-1591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3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3 146 2720 0 0,'0'0'7224'0'0,"-1"-14"-6906"0"0,-1-43-447 0 0,3 55 105 0 0,-1 1 0 0 0,0-1 0 0 0,1 0 0 0 0,0 1 0 0 0,-1-1 0 0 0,1 1 0 0 0,0-1 0 0 0,0 1 0 0 0,0-1 0 0 0,0 1 0 0 0,0-1 0 0 0,0 1 0 0 0,0 0 0 0 0,0 0 0 0 0,1-1 0 0 0,-1 1 0 0 0,0 0 0 0 0,1 0 0 0 0,-1 0 0 0 0,1 1 0 0 0,-1-1 0 0 0,1 0 0 0 0,0 0 0 0 0,-1 1 0 0 0,1-1 0 0 0,0 1 0 0 0,-1 0 0 0 0,1-1 0 0 0,3 1 0 0 0,2-2-19 0 0,17-7 5 0 0,0 2 0 0 0,1 0 0 0 0,0 2 0 0 0,0 0 0 0 0,41-1 0 0 0,-45 5-1523 0 0,39 5 0 0 0,-40 1-454 0 0,-6-1-146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3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2 132 0 0,'0'0'5633'0'0,"95"-1"-6842"0"0,-66 1-511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5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1 282 208 0 0,'0'0'5733'0'0,"0"-5"-5588"0"0,0 3-193 0 0,0-5 294 0 0,0-1 0 0 0,0 0 0 0 0,1 1 0 0 0,0-1 1 0 0,0 1-1 0 0,1-1 0 0 0,0 1 0 0 0,5-12 0 0 0,1 6-292 0 0,0 1 1 0 0,1 0 0 0 0,0 0-1 0 0,1 1 1 0 0,1 0 0 0 0,0 1-1 0 0,0 0 1 0 0,1 0 0 0 0,0 2-1 0 0,1-1 1 0 0,0 1 0 0 0,25-11-1 0 0,-13 9-2 0 0,0 1 1 0 0,0 1-1 0 0,0 2 0 0 0,1 0 0 0 0,0 1 0 0 0,42-1 0 0 0,-63 6 17 0 0,0-1 0 0 0,0 1 0 0 0,0 0 0 0 0,0 1 0 0 0,1-1 1 0 0,-1 1-1 0 0,0 0 0 0 0,0 1 0 0 0,4 1 0 0 0,-7-2 49 0 0,0 0-1 0 0,0 0 1 0 0,-1 0 0 0 0,1 1 0 0 0,-1-1-1 0 0,1 1 1 0 0,-1-1 0 0 0,0 1 0 0 0,0-1-1 0 0,1 1 1 0 0,-1 0 0 0 0,0-1-1 0 0,0 1 1 0 0,-1 0 0 0 0,1 0 0 0 0,0 0-1 0 0,-1 0 1 0 0,1 0 0 0 0,-1 0 0 0 0,1 0-1 0 0,-1 0 1 0 0,0 0 0 0 0,0 0 0 0 0,0 0-1 0 0,0 3 1 0 0,0 2 38 0 0,-1 0 0 0 0,0 0 0 0 0,0 1 0 0 0,0-1 0 0 0,-1 0 0 0 0,0 0 0 0 0,-1 0 0 0 0,1 0 0 0 0,-1-1 0 0 0,-1 1 0 0 0,1-1 0 0 0,-1 0 0 0 0,0 0 0 0 0,0 0 0 0 0,-8 8 0 0 0,-6 3 40 0 0,-1 0-1 0 0,0-1 0 0 0,-27 16 1 0 0,23-16-147 0 0,-39 34 0 0 0,58-46 0 0 0,1 0 1 0 0,-1 0-1 0 0,1 0 0 0 0,-1 0 0 0 0,1 1 0 0 0,-3 6 1 0 0,6-10 43 0 0,-1 0 1 0 0,1 0-1 0 0,0-1 1 0 0,-1 1-1 0 0,1 0 1 0 0,0 0 0 0 0,0 0-1 0 0,0-1 1 0 0,0 1-1 0 0,0 0 1 0 0,0 0-1 0 0,0 0 1 0 0,0 0 0 0 0,0-1-1 0 0,0 1 1 0 0,0 0-1 0 0,0 0 1 0 0,1 0-1 0 0,-1-1 1 0 0,0 1 0 0 0,0 0-1 0 0,1 0 1 0 0,-1-1-1 0 0,1 1 1 0 0,-1 0-1 0 0,1-1 1 0 0,-1 1-1 0 0,1 0 1 0 0,-1-1 0 0 0,1 1-1 0 0,-1-1 1 0 0,1 1-1 0 0,0-1 1 0 0,-1 1-1 0 0,1-1 1 0 0,0 1 0 0 0,0-1-1 0 0,-1 0 1 0 0,1 1-1 0 0,0-1 1 0 0,0 0-1 0 0,0 0 1 0 0,-1 0 0 0 0,1 1-1 0 0,0-1 1 0 0,0 0-1 0 0,0 0 1 0 0,1 0-1 0 0,15 2 68 0 0,1-1 0 0 0,0 0 0 0 0,0-1 0 0 0,33-5 0 0 0,72-20 71 0 0,-89 16-184 0 0,0 2 0 0 0,1 1 0 0 0,48-2-1 0 0,-62 8 33 0 0,-6-1-87 0 0,1 1 0 0 0,20 3 1 0 0,-32-2 119 0 0,-1-1 0 0 0,1 1 1 0 0,0 0-1 0 0,-1 0 0 0 0,1 1 1 0 0,-1-1-1 0 0,0 1 0 0 0,1-1 1 0 0,-1 1-1 0 0,0 0 0 0 0,0 0 1 0 0,0 1-1 0 0,0-1 0 0 0,5 6 1 0 0,-6-5 48 0 0,0 1 0 0 0,0-1 0 0 0,0 1 0 0 0,0 0 0 0 0,-1 0 0 0 0,0 0 0 0 0,0 0 0 0 0,0 0 1 0 0,0 0-1 0 0,-1 0 0 0 0,1 1 0 0 0,-1-1 0 0 0,0 0 0 0 0,0 0 0 0 0,-1 0 0 0 0,1 1 0 0 0,-1-1 0 0 0,0 0 0 0 0,0 0 1 0 0,0 0-1 0 0,-3 6 0 0 0,-2 4 181 0 0,0-1 0 0 0,-1 1 0 0 0,0-1 0 0 0,-14 19 0 0 0,16-25-105 0 0,1 0 0 0 0,-1 0 1 0 0,0-1-1 0 0,-1 0 0 0 0,0 0 0 0 0,0 0 0 0 0,0-1 0 0 0,0 0 0 0 0,-1 0 0 0 0,0 0 0 0 0,0-1 0 0 0,0 0 1 0 0,0 0-1 0 0,-1-1 0 0 0,-15 4 0 0 0,-16 2 277 0 0,-1-2 0 0 0,-49 2-1 0 0,11-1-106 0 0,73-8-485 0 0,1 1 1 0 0,0 0-1 0 0,0 1 1 0 0,0-1-1 0 0,0 1 0 0 0,0 0 1 0 0,0 0-1 0 0,0 0 1 0 0,1 0-1 0 0,-1 0 0 0 0,1 1 1 0 0,0 0-1 0 0,-1 0 1 0 0,1 0-1 0 0,0 0 0 0 0,1 0 1 0 0,-5 7-1 0 0,-12 11-2157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8.9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7053 0 0,'0'0'3108'0'0,"108"-10"-3108"0"0,-55 7 8 0 0,6 1-8 0 0,9 2-64 0 0,2 0 56 0 0,4 0-652 0 0,-22-1-1504 0 0,18-9-2853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7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1 182 136 0 0,'0'0'5006'0'0,"14"-29"-3595"0"0,-11 22-1381 0 0,1 0 1 0 0,0 0-1 0 0,1 0 1 0 0,0 0-1 0 0,0 1 1 0 0,0 0-1 0 0,0 0 1 0 0,1 0-1 0 0,0 1 1 0 0,1 0-1 0 0,-1 0 1 0 0,1 1 0 0 0,0-1-1 0 0,14-5 1 0 0,1-1-73 0 0,1 2 0 0 0,1 1 0 0 0,37-9 0 0 0,-41 12 1 0 0,0 1 0 0 0,1 1 0 0 0,-1 1 0 0 0,1 1 1 0 0,27 2-1 0 0,-46-1 48 0 0,1 0-1 0 0,-1 1 1 0 0,1-1-1 0 0,-1 1 1 0 0,0 0 0 0 0,1 0-1 0 0,-1-1 1 0 0,0 1 0 0 0,0 1-1 0 0,1-1 1 0 0,-1 0 0 0 0,0 0-1 0 0,0 1 1 0 0,0 0-1 0 0,-1-1 1 0 0,1 1 0 0 0,0 0-1 0 0,0 0 1 0 0,-1 0 0 0 0,0 0-1 0 0,1 0 1 0 0,-1 0 0 0 0,0 0-1 0 0,0 0 1 0 0,0 0 0 0 0,0 1-1 0 0,0-1 1 0 0,0 1-1 0 0,-1-1 1 0 0,1 3 0 0 0,-1-1 27 0 0,1 0 1 0 0,-1 0 0 0 0,0 1 0 0 0,-1-1 0 0 0,1 0-1 0 0,-1 0 1 0 0,0 0 0 0 0,0 0 0 0 0,0 0 0 0 0,0-1-1 0 0,-1 1 1 0 0,1 0 0 0 0,-1 0 0 0 0,0-1 0 0 0,0 1-1 0 0,-1-1 1 0 0,-3 5 0 0 0,-9 6 93 0 0,-1 0 0 0 0,0 0 0 0 0,-1-2 0 0 0,0 0 0 0 0,-34 17 0 0 0,38-22-218 0 0,0-1-1 0 0,-1 0 1 0 0,1-1 0 0 0,-1-1 0 0 0,0 0-1 0 0,-27 4 1 0 0,115-11-254 0 0,-46 0 273 0 0,-1 2-1 0 0,38 3 1 0 0,-59-1 47 0 0,1 0 0 0 0,-1 1 0 0 0,0 0 0 0 0,-1 0 0 0 0,1 0 0 0 0,0 1 0 0 0,-1-1 0 0 0,1 1 0 0 0,-1 1 0 0 0,0-1 0 0 0,0 1 1 0 0,0 0-1 0 0,0 0 0 0 0,-1 0 0 0 0,1 1 0 0 0,-1 0 0 0 0,-1-1 0 0 0,6 9 0 0 0,-7-9 50 0 0,1-1 1 0 0,-1 1-1 0 0,-1 0 1 0 0,1 0-1 0 0,0 0 1 0 0,-1 1-1 0 0,0-1 1 0 0,0 0-1 0 0,0 0 1 0 0,-1 1-1 0 0,1-1 1 0 0,-1 0 0 0 0,0 1-1 0 0,0-1 1 0 0,-1 0-1 0 0,1 1 1 0 0,-1-1-1 0 0,0 0 1 0 0,0 0-1 0 0,-1 0 1 0 0,1 0-1 0 0,-1 0 1 0 0,0 0-1 0 0,0 0 1 0 0,0 0-1 0 0,-3 4 1 0 0,-12 11 146 0 0,-1-1 1 0 0,0 0 0 0 0,-1-2 0 0 0,-1 0 0 0 0,-43 25-1 0 0,39-26-509 0 0,0 1 0 0 0,0 2 0 0 0,-38 37 0 0 0,44-31-3525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8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 1 1668 0 0,'0'0'3923'0'0,"-4"20"-4116"0"0,-56 228 1559 0 0,-187 470 98 0 0,232-680-2260 0 0,0-1 0 0 0,-3-1 0 0 0,0-1 0 0 0,-42 57 0 0 0,42-74-1000 0 0,3-11-504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6109 0 0,'0'0'3248'0'0,"22"103"-4780"0"0,-17-78 844 0 0,0 0-468 0 0,-2-7-749 0 0,0-7-1275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8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3980 0 0,'0'0'3973'0'0,"3"0"-5294"0"0,2 1 1236 0 0,-4 0 106 0 0,1-1 0 0 0,0 1 0 0 0,0-1 0 0 0,-1 0-1 0 0,1 0 1 0 0,0 0 0 0 0,0 0 0 0 0,-1 0 0 0 0,1 0 0 0 0,0 0 0 0 0,0 0 0 0 0,-1-1 0 0 0,1 1 0 0 0,0-1 0 0 0,-1 1 0 0 0,1-1 0 0 0,0 0 0 0 0,-1 1 0 0 0,1-1 0 0 0,-1 0 0 0 0,1 0 0 0 0,-1 0 0 0 0,1 0 0 0 0,-1-1 0 0 0,2 0 0 0 0,-1-1 73 0 0,1 0 0 0 0,-1 0-1 0 0,0 0 1 0 0,0-1 0 0 0,0 1 0 0 0,0 0 0 0 0,0-1 0 0 0,-1 1-1 0 0,0-1 1 0 0,1 0 0 0 0,-1 1 0 0 0,-1-1 0 0 0,1 0 0 0 0,0-7-1 0 0,-2 16-209 0 0,0-1 0 0 0,0 1 0 0 0,-1 0 0 0 0,0 0 0 0 0,1-1 0 0 0,-5 6 0 0 0,-1 6-130 0 0,3-5-32 0 0,1 0 1 0 0,-1 1-1 0 0,2-1 1 0 0,-1 1 0 0 0,2 0-1 0 0,0 0 1 0 0,0 0-1 0 0,1 0 1 0 0,0 0-1 0 0,3 15 1 0 0,2-17-2000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39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1 5853 0 0,'0'0'3487'0'0,"-14"11"-3407"0"0,8-6-87 0 0,-4 3 27 0 0,1 0 0 0 0,0 0 1 0 0,0 1-1 0 0,1 0 0 0 0,0 0 0 0 0,0 1 0 0 0,1 0 0 0 0,0 0 0 0 0,-8 19 0 0 0,1 6-16 0 0,1 0 0 0 0,2 1-1 0 0,2 0 1 0 0,1 1 0 0 0,1 0-1 0 0,3 0 1 0 0,1 0 0 0 0,1 1-1 0 0,5 48 1 0 0,-2-76-61 0 0,1 0-1 0 0,0 0 1 0 0,1 0 0 0 0,0-1-1 0 0,0 1 1 0 0,1 0 0 0 0,0-1-1 0 0,1 0 1 0 0,0 0 0 0 0,1 0-1 0 0,-1-1 1 0 0,2 0 0 0 0,9 11-1 0 0,-12-15 65 0 0,0-1-1 0 0,0 1 1 0 0,0-1-1 0 0,1 0 1 0 0,-1 0-1 0 0,1-1 1 0 0,-1 1-1 0 0,1-1 1 0 0,0 0-1 0 0,0 0 1 0 0,0-1 0 0 0,0 0-1 0 0,0 1 1 0 0,0-2-1 0 0,0 1 1 0 0,1 0-1 0 0,-1-1 1 0 0,0 0-1 0 0,0-1 1 0 0,0 1-1 0 0,1-1 1 0 0,-1 0-1 0 0,0 0 1 0 0,0 0-1 0 0,0-1 1 0 0,0 0-1 0 0,7-3 1 0 0,-1-1 203 0 0,-1 0 0 0 0,-1-1 1 0 0,1 0-1 0 0,-1 0 0 0 0,0-1 0 0 0,-1 0 0 0 0,0-1 1 0 0,10-13-1 0 0,-13 17-104 0 0,-1-1-1 0 0,0 0 1 0 0,0 0-1 0 0,-1-1 1 0 0,0 1 0 0 0,0-1-1 0 0,0 1 1 0 0,-1-1-1 0 0,0 0 1 0 0,0 0 0 0 0,-1 0-1 0 0,1 0 1 0 0,-2-1 0 0 0,1-11-1 0 0,-1 19-108 0 0,-1-1 0 0 0,1 1 0 0 0,0 0 0 0 0,-1-1 1 0 0,1 1-1 0 0,-1 0 0 0 0,1-1 0 0 0,0 1 0 0 0,-1 0 0 0 0,1-1 0 0 0,-1 1 0 0 0,1 0 0 0 0,-1 0 0 0 0,1-1 0 0 0,-1 1 0 0 0,1 0 0 0 0,-1 0 0 0 0,1 0 1 0 0,-1 0-1 0 0,1 0 0 0 0,-1 0 0 0 0,1 0 0 0 0,-1 0 0 0 0,1 0 0 0 0,-1 0 0 0 0,0 0 0 0 0,1 0 0 0 0,-1 0 0 0 0,1 0 0 0 0,-1 1 0 0 0,1-1 0 0 0,-1 0 1 0 0,0 1-1 0 0,-21 6-266 0 0,-3 6 31 0 0,-1 2 0 0 0,2 0 0 0 0,-36 29 0 0 0,-63 64-1446 0 0,107-93 1299 0 0,-108 105-4079 0 0,57-51 818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40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0 226 1032 0 0,'0'0'8551'0'0,"0"-12"-8481"0"0,2-37-23 0 0,-2 47-46 0 0,1 1 1 0 0,-1-1-1 0 0,1 0 0 0 0,-1 0 0 0 0,1 1 1 0 0,0-1-1 0 0,-1 0 0 0 0,1 1 0 0 0,0-1 0 0 0,0 1 1 0 0,0-1-1 0 0,1 1 0 0 0,-1 0 0 0 0,0-1 0 0 0,0 1 1 0 0,1 0-1 0 0,-1 0 0 0 0,1 0 0 0 0,-1 0 0 0 0,1 0 1 0 0,-1 0-1 0 0,1 0 0 0 0,0 0 0 0 0,-1 1 1 0 0,4-2-1 0 0,6-3 43 0 0,-11 5-44 0 0,41-26 206 0 0,0 1 0 0 0,2 2 0 0 0,66-26 0 0 0,-108 49-268 0 0,-1 0 0 0 0,1-1 0 0 0,0 1 0 0 0,0 0 0 0 0,0 0 0 0 0,-1 0 0 0 0,1 0 0 0 0,0-1 0 0 0,0 1-1 0 0,0 0 1 0 0,0 0 0 0 0,0 1 0 0 0,0-1 0 0 0,-1 0 0 0 0,1 0 0 0 0,0 0 0 0 0,0 0 0 0 0,0 1 0 0 0,0-1 0 0 0,-1 0-1 0 0,1 1 1 0 0,0-1 0 0 0,0 1 0 0 0,-1-1 0 0 0,1 1 0 0 0,0-1 0 0 0,-1 1 0 0 0,1 0 0 0 0,0 0 0 0 0,0 1-289 0 0,0-1 0 0 0,-1 0 0 0 0,1 1 1 0 0,-1-1-1 0 0,1 1 0 0 0,-1-1 0 0 0,0 1 1 0 0,0-1-1 0 0,1 1 0 0 0,-1-1 0 0 0,0 1 1 0 0,0-1-1 0 0,-1 1 0 0 0,1-1 0 0 0,0 1 1 0 0,0-1-1 0 0,-2 3 0 0 0,-2 5-1609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40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0 195 104 0 0,'0'0'8559'0'0,"14"-17"-6949"0"0,24-8-1411 0 0,0 2-1 0 0,2 2 1 0 0,0 1-1 0 0,2 3 1 0 0,83-25-1 0 0,-117 40-195 0 0,6-2 7 0 0,1 0 1 0 0,-1 0-1 0 0,31-1 0 0 0,-44-2 2481 0 0,-1 7-2518 0 0,0 0 1 0 0,0-1 0 0 0,0 1-1 0 0,0 0 1 0 0,0 0-1 0 0,-1 0 1 0 0,1-1-1 0 0,0 1 1 0 0,0 0-1 0 0,0 0 1 0 0,0 0-1 0 0,-1 0 1 0 0,1 0-1 0 0,0 0 1 0 0,0-1-1 0 0,0 1 1 0 0,-1 0-1 0 0,1 0 1 0 0,0 0-1 0 0,0 0 1 0 0,-1 0-1 0 0,1 0 1 0 0,0 0 0 0 0,0 0-1 0 0,0 0 1 0 0,-1 0-1 0 0,1 0 1 0 0,0 0-1 0 0,0 0 1 0 0,-1 0-1 0 0,1 0 1 0 0,0 0-1 0 0,0 0 1 0 0,0 0-1 0 0,-1 0 1 0 0,1 0-1 0 0,0 1 1 0 0,0-1-1 0 0,-1 0 1 0 0,1 0-1 0 0,0 0 1 0 0,0 0-1 0 0,0 0 1 0 0,0 1 0 0 0,-1-1-1 0 0,1 0 1 0 0,0 0-1 0 0,0 0 1 0 0,0 1-1 0 0,-15 15-5309 0 0,3-10 1101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9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8341 0 0,'0'0'7686'0'0,"5"15"-7432"0"0,6 15-90 0 0,-1 0-1 0 0,-2 0 0 0 0,9 60 0 0 0,-12 15-361 0 0,-4 0 1 0 0,-15 124 0 0 0,13-220 230 0 0,0 22-2953 0 0,1-30 2736 0 0,0-1-1 0 0,1 1 1 0 0,-1 0 0 0 0,0-1-1 0 0,1 1 1 0 0,-1 0 0 0 0,0-1-1 0 0,1 1 1 0 0,-1 0 0 0 0,1-1-1 0 0,-1 1 1 0 0,1-1 0 0 0,-1 1-1 0 0,1-1 1 0 0,-1 1 0 0 0,1-1-1 0 0,0 1 1 0 0,-1-1 0 0 0,1 0-1 0 0,0 1 1 0 0,-1-1 0 0 0,1 0-1 0 0,0 0 1 0 0,0 1 0 0 0,-1-1-1 0 0,1 0 1 0 0,0 0 0 0 0,0 0-1 0 0,-1 0 1 0 0,1 0 0 0 0,0 0-1 0 0,0 0 1 0 0,-1 0 0 0 0,1 0-1 0 0,0 0 1 0 0,0-1 0 0 0,12-1-2915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0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481 1 3788 0 0,'0'0'11881'0'0,"4"0"-11708"0"0,-3 0-164 0 0,0-1-1 0 0,-1 1 1 0 0,1 0-1 0 0,0 0 1 0 0,0 0-1 0 0,0 0 1 0 0,-1 0-1 0 0,1 0 1 0 0,0 1-1 0 0,0-1 1 0 0,-1 0-1 0 0,1 0 1 0 0,0 0-1 0 0,-1 1 1 0 0,1-1-1 0 0,0 0 1 0 0,-1 1-1 0 0,1-1 1 0 0,0 1-1 0 0,-1-1 1 0 0,1 1-1 0 0,0-1 1 0 0,-1 1-1 0 0,1-1 1 0 0,-1 1-1 0 0,1 0 1 0 0,4 25 293 0 0,-4-14-217 0 0,20 313 643 0 0,-11-130-3297 0 0,-8-174 1622 0 0,-1 36-4390 0 0,-4-45 1159 0 0</inkml:trace>
  <inkml:trace contextRef="#ctx0" brushRef="#br0" timeOffset="1">0 429 156 0 0,'0'0'14085'0'0,"105"-51"-14837"0"0,-63 45 752 0 0,7 1-12 0 0,4 0-192 0 0,2 2-472 0 0,3-2-412 0 0,-3-1-824 0 0,-10 0-1304 0 0,14-7-2353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0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0 229 6733 0 0,'0'0'5061'0'0,"18"-14"-3179"0"0,57-44-1498 0 0,-51 41-152 0 0,2 1 1 0 0,0 1-1 0 0,1 2 0 0 0,0 1 1 0 0,55-17-1 0 0,-49 18-155 0 0,-1 0-69 0 0,2 1 0 0 0,0 3 0 0 0,46-6 0 0 0,-3 10-2810 0 0,-75 3 2501 0 0,-1 0 1 0 0,1 0 0 0 0,0 0 0 0 0,-1 0 0 0 0,1 0 0 0 0,-1 1 0 0 0,1-1 0 0 0,-1 0 0 0 0,0 1-1 0 0,1-1 1 0 0,-1 1 0 0 0,1 0 0 0 0,-1-1 0 0 0,0 1 0 0 0,3 1 0 0 0</inkml:trace>
  <inkml:trace contextRef="#ctx0" brushRef="#br0" timeOffset="1">333 131 3908 0 0,'0'0'9121'0'0,"-9"101"-8701"0"0,5-63-52 0 0,1 8-24 0 0,-3 1-104 0 0,1 3-64 0 0,0 4-164 0 0,0-2-4 0 0,-1 2-8 0 0,-2-1-228 0 0,2-7-584 0 0,4-2-528 0 0,1-14-628 0 0,1-3-2837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59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1 217 2812 0 0,'0'0'8713'0'0,"0"1"-8668"0"0,0-1 0 0 0,0 1-1 0 0,0 0 1 0 0,0 0 0 0 0,0 0-1 0 0,1-1 1 0 0,-1 1 0 0 0,0 0 0 0 0,1 0-1 0 0,-1-1 1 0 0,0 1 0 0 0,1 0 0 0 0,-1-1-1 0 0,1 1 1 0 0,-1 0 0 0 0,1-1 0 0 0,0 1-1 0 0,0 0 1 0 0,25 1 91 0 0,1-2 0 0 0,-1-1 0 0 0,0-1 0 0 0,0-1 0 0 0,0-2 0 0 0,-1 0 0 0 0,1-2 0 0 0,-1 0 0 0 0,-1-2 0 0 0,1-1 0 0 0,-1-1 0 0 0,-1-1 0 0 0,0 0 0 0 0,-1-2 0 0 0,0-1 0 0 0,-2-1 0 0 0,1-1 0 0 0,-2 0 0 0 0,26-30 0 0 0,-43 45-109 0 0,-1 1-24 0 0,0 0 0 0 0,0 0 0 0 0,0 0-1 0 0,0-1 1 0 0,0 1 0 0 0,0 0 0 0 0,0 0 0 0 0,-1-1-1 0 0,1 1 1 0 0,0 0 0 0 0,-1-1 0 0 0,1 1 0 0 0,0-3-1 0 0,-2 14-1977 0 0,-1 7 1859 0 0,0 0 0 0 0,-2-1 0 0 0,0 0-1 0 0,0 1 1 0 0,-9 16 0 0 0,-39 79 514 0 0,43-95-432 0 0,-32 59 263 0 0,-3-3-1 0 0,-3-1 1 0 0,-91 106-1 0 0,122-160-593 0 0,-9 10-1550 0 0,1 2 0 0 0,-20 33 0 0 0,39-53-984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1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71 1644 0 0,'0'0'16130'0'0,"-9"-50"-22119"0"0,23 29-528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37.1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147 1 8341 0 0,'0'0'6872'0'0,"1"2"-6482"0"0,7 21-45 0 0,-1 0 0 0 0,-1 0 0 0 0,-1 0 0 0 0,2 30 0 0 0,0 100 233 0 0,-10 35 95 0 0,-8 0 0 0 0,-39 210 0 0 0,-57 204 325 0 0,100-560-1742 0 0,-2 78 0 0 0,15-128-1125 0 0,25-50-1025 0 0,-3-1-1 0 0,-3-1 1 0 0,30-105 0 0 0,-20 40-3007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59.4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535 137 860 0 0,'0'0'5875'0'0,"-3"5"-4725"0"0,1-3-960 0 0,0 0 0 0 0,0 0 0 0 0,0 0 0 0 0,0-1-1 0 0,0 1 1 0 0,0 0 0 0 0,-1-1 0 0 0,1 1 0 0 0,0-1 0 0 0,-1 0-1 0 0,1 0 1 0 0,-1 0 0 0 0,-4 1 0 0 0,-1 0 180 0 0,-1-1 0 0 0,0 0 1 0 0,-16 0-1 0 0,17-1-323 0 0,0-1 0 0 0,0 0 0 0 0,0 0 0 0 0,1 0 0 0 0,-1-1 0 0 0,0 0 1 0 0,0-1-1 0 0,1 0 0 0 0,-1 0 0 0 0,1 0 0 0 0,-10-7 0 0 0,13 7-8 0 0,1 1 1 0 0,-1-1-1 0 0,1 0 1 0 0,0 0-1 0 0,0 0 1 0 0,0 0-1 0 0,1 0 0 0 0,-1-1 1 0 0,1 1-1 0 0,0-1 1 0 0,0 0-1 0 0,0 0 1 0 0,0 0-1 0 0,1 0 0 0 0,-1 0 1 0 0,1 0-1 0 0,0 0 1 0 0,0 0-1 0 0,1 0 1 0 0,-1 0-1 0 0,1-1 0 0 0,0 1 1 0 0,1-6-1 0 0,-1 8-47 0 0,1 0-1 0 0,0 0 0 0 0,-1 0 1 0 0,1 0-1 0 0,0 0 0 0 0,1 0 1 0 0,-1 0-1 0 0,0 0 0 0 0,1 0 1 0 0,-1 0-1 0 0,1 1 0 0 0,-1-1 1 0 0,1 0-1 0 0,0 1 0 0 0,-1 0 1 0 0,1-1-1 0 0,0 1 0 0 0,0 0 1 0 0,0 0-1 0 0,0 0 0 0 0,0 0 1 0 0,0 0-1 0 0,1 1 0 0 0,-1-1 1 0 0,0 1-1 0 0,0-1 1 0 0,4 1-1 0 0,9-3-127 0 0,0 1 0 0 0,27 0 0 0 0,-36 2 135 0 0,8 0-16 0 0,1 1-1 0 0,-1 0 1 0 0,0 1 0 0 0,1 1-1 0 0,-1 0 1 0 0,0 1 0 0 0,0 0-1 0 0,-1 1 1 0 0,1 1 0 0 0,-1 0-1 0 0,-1 1 1 0 0,1 0 0 0 0,-1 1-1 0 0,0 0 1 0 0,-1 1 0 0 0,1 0-1 0 0,15 18 1 0 0,-19-17 6 0 0,0-1 0 0 0,-1 2 0 0 0,0-1 0 0 0,-1 1 0 0 0,0 0 0 0 0,0 0 0 0 0,-1 1-1 0 0,-1-1 1 0 0,0 1 0 0 0,-1 0 0 0 0,0 0 0 0 0,0 1 0 0 0,-1-1 0 0 0,-1 0 0 0 0,0 1 0 0 0,-1-1 0 0 0,0 1 0 0 0,-1-1 0 0 0,-1 1 0 0 0,-5 21 0 0 0,4-22 13 0 0,-1 0 0 0 0,0 0 0 0 0,-1-1 1 0 0,-1 0-1 0 0,1 0 0 0 0,-2 0 0 0 0,0-1 0 0 0,0 0 0 0 0,0 0 1 0 0,-16 15-1 0 0,9-13 22 0 0,0 0 1 0 0,0-1 0 0 0,-1-1 0 0 0,-1 0-1 0 0,0-1 1 0 0,-28 12 0 0 0,11-9 46 0 0,0-2 1 0 0,-1-1 0 0 0,0-1 0 0 0,0-2 0 0 0,-1-2 0 0 0,0-1-1 0 0,-41-2 1 0 0,62-1-14 0 0,-1-1 0 0 0,1 0 0 0 0,0-2-1 0 0,-1 1 1 0 0,1-2 0 0 0,0 0 0 0 0,0 0 0 0 0,-20-11-1 0 0,29 12-34 0 0,1 1 0 0 0,-1-1 0 0 0,1 0 0 0 0,0 0 0 0 0,0-1-1 0 0,0 1 1 0 0,0-1 0 0 0,0 0 0 0 0,1 0 0 0 0,-1 0 0 0 0,1 0-1 0 0,1-1 1 0 0,-1 1 0 0 0,0-1 0 0 0,1 0 0 0 0,0 0 0 0 0,0 0-1 0 0,1 0 1 0 0,-1 0 0 0 0,1 0 0 0 0,0 0 0 0 0,0-1 0 0 0,1 1-1 0 0,0 0 1 0 0,-1-1 0 0 0,2-7 0 0 0,1 7-35 0 0,-1-1-1 0 0,1 1 1 0 0,0-1-1 0 0,0 1 1 0 0,1 0-1 0 0,-1 0 1 0 0,1 0 0 0 0,1 0-1 0 0,-1 0 1 0 0,1 1-1 0 0,0 0 1 0 0,1-1 0 0 0,-1 1-1 0 0,6-4 1 0 0,9-8-122 0 0,0 1 1 0 0,31-19-1 0 0,-17 14 17 0 0,1 1-1 0 0,1 2 0 0 0,73-28 0 0 0,-88 39 102 0 0,0 1 0 0 0,1 1 0 0 0,-1 1-1 0 0,1 1 1 0 0,0 1 0 0 0,0 0 0 0 0,0 2-1 0 0,0 0 1 0 0,28 5 0 0 0,-40-3 12 0 0,-1 0 1 0 0,0 0 0 0 0,0 1-1 0 0,0 0 1 0 0,0 1-1 0 0,0 0 1 0 0,-1 0-1 0 0,1 0 1 0 0,-1 1-1 0 0,0 0 1 0 0,-1 1-1 0 0,1-1 1 0 0,-1 1 0 0 0,0 1-1 0 0,0-1 1 0 0,8 13-1 0 0,-10-12 4 0 0,-1-1 0 0 0,1 1 1 0 0,-1 0-1 0 0,0 0 0 0 0,-1 0 0 0 0,0 0 0 0 0,0 0 0 0 0,0 0 1 0 0,-1 1-1 0 0,0-1 0 0 0,0 1 0 0 0,-1-1 0 0 0,0 1 1 0 0,-1-1-1 0 0,1 1 0 0 0,-1-1 0 0 0,-1 0 0 0 0,1 1 0 0 0,-5 11 1 0 0,3-14 54 0 0,0 0 0 0 0,0 0 0 0 0,0 0 0 0 0,0 0 0 0 0,-1 0 0 0 0,1-1 0 0 0,-1 0 0 0 0,0 0 1 0 0,-1 0-1 0 0,1 0 0 0 0,-1 0 0 0 0,1-1 0 0 0,-1 0 0 0 0,0 0 0 0 0,-1 0 0 0 0,1-1 1 0 0,0 0-1 0 0,-1 0 0 0 0,1 0 0 0 0,-10 1 0 0 0,-9 2 252 0 0,1-2 1 0 0,-1 0-1 0 0,-38-2 0 0 0,49-1-172 0 0,0-1 0 0 0,-1-1-1 0 0,1 0 1 0 0,0-1 0 0 0,0-1-1 0 0,0 1 1 0 0,1-2 0 0 0,-24-11-1 0 0,31 13-136 0 0,1 1-1 0 0,-1 0 1 0 0,1-1-1 0 0,0 0 1 0 0,0 0-1 0 0,0 0 0 0 0,0 0 1 0 0,1-1-1 0 0,-1 1 1 0 0,1-1-1 0 0,0 0 1 0 0,0 0-1 0 0,0-1 0 0 0,1 1 1 0 0,0 0-1 0 0,-1-1 1 0 0,2 1-1 0 0,-1-1 1 0 0,0 0-1 0 0,1 0 1 0 0,0 1-1 0 0,0-1 0 0 0,0 0 1 0 0,1 0-1 0 0,0 0 1 0 0,-1 0-1 0 0,2-5 1 0 0,0 6-121 0 0,-1 1 1 0 0,1 0-1 0 0,0 0 1 0 0,1-1 0 0 0,-1 1-1 0 0,1 0 1 0 0,-1 0 0 0 0,1 0-1 0 0,0 1 1 0 0,0-1-1 0 0,0 0 1 0 0,0 1 0 0 0,5-5-1 0 0,41-28-4062 0 0,-33 25 1935 0 0,35-22-3069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0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1047 216 1292 0 0,'0'0'5705'0'0,"10"-15"-4749"0"0,0-1-528 0 0,15-32 0 0 0,-25 47-401 0 0,1 0 0 0 0,-1 0 0 0 0,1 0-1 0 0,-1 0 1 0 0,0 0 0 0 0,0 0-1 0 0,0 0 1 0 0,0-1 0 0 0,0 1-1 0 0,0 0 1 0 0,0 0 0 0 0,0 0-1 0 0,0 0 1 0 0,0 0 0 0 0,0 0 0 0 0,-1 0-1 0 0,1 0 1 0 0,0 0 0 0 0,-1 0-1 0 0,1 0 1 0 0,-1 0 0 0 0,1 0-1 0 0,-1 0 1 0 0,0 0 0 0 0,1 0-1 0 0,-2-1 1 0 0,-23-12 495 0 0,17 11-403 0 0,-27-11 136 0 0,-1 1 1 0 0,0 2-1 0 0,-64-11 1 0 0,-117-4 951 0 0,204 25-1098 0 0,-6-1 71 0 0,-1 1 0 0 0,-37 2 0 0 0,51 0-201 0 0,0 0 0 0 0,1 0 0 0 0,-1 0 0 0 0,0 1 0 0 0,1 0 0 0 0,0 0 0 0 0,-1 0 0 0 0,1 1 1 0 0,0-1-1 0 0,0 1 0 0 0,0 1 0 0 0,1-1 0 0 0,-1 1 0 0 0,-6 6 0 0 0,-16 24-22 0 0,1 1 0 0 0,-33 59 1 0 0,18-26 43 0 0,-62 79 45 0 0,52-78-107 0 0,-51 92 0 0 0,98-155 49 0 0,1 1 1 0 0,0-1-1 0 0,0 0 0 0 0,0 1 1 0 0,1 0-1 0 0,0-1 1 0 0,0 1-1 0 0,0 0 1 0 0,1 0-1 0 0,0 0 0 0 0,1 0 1 0 0,0 9-1 0 0,0-14 16 0 0,1-1 0 0 0,0 1 0 0 0,-1-1-1 0 0,1 1 1 0 0,0-1 0 0 0,0 0 0 0 0,0 1 0 0 0,0-1 0 0 0,0 0-1 0 0,0 0 1 0 0,1 0 0 0 0,-1 0 0 0 0,0 0 0 0 0,0 0 0 0 0,1 0-1 0 0,-1 0 1 0 0,1 0 0 0 0,-1-1 0 0 0,1 1 0 0 0,-1-1 0 0 0,1 1-1 0 0,-1-1 1 0 0,1 1 0 0 0,0-1 0 0 0,2 0 0 0 0,48 5 145 0 0,-46-5-117 0 0,123 1 76 0 0,89 6-176 0 0,-191-5 54 0 0,0 2 0 0 0,0 2 0 0 0,-1 0 0 0 0,1 1-1 0 0,46 21 1 0 0,-61-22 78 0 0,-1 0 1 0 0,0 1-1 0 0,-1 0 0 0 0,1 1 0 0 0,-2 0 0 0 0,1 1 1 0 0,-1 0-1 0 0,14 17 0 0 0,-20-23-27 0 0,0 1 0 0 0,-1 0 0 0 0,1 0 1 0 0,-1 0-1 0 0,0 0 0 0 0,0 0 0 0 0,0 0 0 0 0,0 0 0 0 0,-1 1 0 0 0,0-1 0 0 0,0 0 0 0 0,0 1 0 0 0,0-1 1 0 0,-1 1-1 0 0,0 0 0 0 0,0-1 0 0 0,0 1 0 0 0,0-1 0 0 0,-1 1 0 0 0,1-1 0 0 0,-1 1 0 0 0,-1-1 0 0 0,1 1 1 0 0,0-1-1 0 0,-1 0 0 0 0,0 0 0 0 0,-3 5 0 0 0,-6 7-23 0 0,-1-1 0 0 0,0 0-1 0 0,-1-1 1 0 0,-30 26 0 0 0,-70 42-492 0 0,70-52 130 0 0,-172 112-4397 0 0,115-83-287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1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64 964 0 0,'0'0'6017'0'0,"-1"15"-5428"0"0,-13 226 1315 0 0,14-238-1882 0 0,0 0 1 0 0,0-1-1 0 0,-1 1 1 0 0,1 0-1 0 0,-1 0 1 0 0,0-1-1 0 0,0 1 1 0 0,0 0-1 0 0,0-1 1 0 0,0 1-1 0 0,0-1 1 0 0,-1 1 0 0 0,1-1-1 0 0,-1 0 1 0 0,0 0-1 0 0,0 1 1 0 0,0-1-1 0 0,-2 2 1 0 0,2-3 36 0 0,0 0 0 0 0,0-1 1 0 0,0 1-1 0 0,0 0 0 0 0,0-1 1 0 0,0 1-1 0 0,0-1 0 0 0,0 0 1 0 0,0 0-1 0 0,0 0 0 0 0,0 0 1 0 0,0 0-1 0 0,0 0 0 0 0,-1 0 1 0 0,1-1-1 0 0,0 1 0 0 0,0-1 1 0 0,0 0-1 0 0,1 1 0 0 0,-1-1 1 0 0,0 0-1 0 0,0 0 0 0 0,0 0 1 0 0,0 0-1 0 0,-1-2 0 0 0,-4-2 21 0 0,0-1-1 0 0,0 0 0 0 0,1-1 0 0 0,0 1 1 0 0,0-1-1 0 0,1 0 0 0 0,0-1 1 0 0,0 1-1 0 0,0-1 0 0 0,1 0 0 0 0,0 0 1 0 0,1 0-1 0 0,0-1 0 0 0,0 1 0 0 0,1-1 1 0 0,0 0-1 0 0,0 0 0 0 0,1 0 1 0 0,0-10-1 0 0,0 10-54 0 0,0 1 1 0 0,1-1-1 0 0,1 0 0 0 0,-1 1 1 0 0,1-1-1 0 0,1 0 0 0 0,0 1 1 0 0,0-1-1 0 0,0 1 0 0 0,1 0 1 0 0,1 0-1 0 0,-1 0 0 0 0,1 0 1 0 0,0 0-1 0 0,1 1 0 0 0,0 0 1 0 0,0 0-1 0 0,1 0 0 0 0,11-11 1 0 0,-12 15-40 0 0,0 0 1 0 0,0-1 0 0 0,0 2 0 0 0,0-1-1 0 0,1 1 1 0 0,-1-1 0 0 0,1 1 0 0 0,0 1-1 0 0,-1-1 1 0 0,1 1 0 0 0,0 0 0 0 0,0 1 0 0 0,0-1-1 0 0,0 1 1 0 0,0 0 0 0 0,0 0 0 0 0,0 1-1 0 0,0 0 1 0 0,-1 0 0 0 0,1 0 0 0 0,0 1-1 0 0,0 0 1 0 0,9 5 0 0 0,-7-3 1 0 0,1 0 0 0 0,-2 1 0 0 0,1 0 0 0 0,0 1-1 0 0,-1-1 1 0 0,0 1 0 0 0,0 1 0 0 0,-1-1 0 0 0,0 1 0 0 0,0 0 0 0 0,-1 1 0 0 0,1 0-1 0 0,-2-1 1 0 0,7 15 0 0 0,-7-12 7 0 0,0 1 0 0 0,-1-1 0 0 0,0 0-1 0 0,-1 1 1 0 0,0 0 0 0 0,-1-1 0 0 0,0 1-1 0 0,-1 0 1 0 0,-2 18 0 0 0,2-25 15 0 0,-1 1 0 0 0,0 0-1 0 0,0 0 1 0 0,0-1 0 0 0,0 1 0 0 0,-1-1 0 0 0,0 1-1 0 0,0-1 1 0 0,0 0 0 0 0,-1 1 0 0 0,0-1 0 0 0,1-1 0 0 0,-1 1-1 0 0,0 0 1 0 0,-1-1 0 0 0,1 1 0 0 0,-1-1 0 0 0,0 0-1 0 0,1 0 1 0 0,-1 0 0 0 0,0-1 0 0 0,-1 1 0 0 0,-7 2 0 0 0,-4 0 21 0 0,-1 0 0 0 0,0-1 0 0 0,0-1 0 0 0,0-1 0 0 0,0-1 0 0 0,0 0 0 0 0,-1-1 0 0 0,1 0 0 0 0,0-2 0 0 0,0 0 0 0 0,0-1 0 0 0,0-1 0 0 0,-20-6 0 0 0,38 9-61 0 0,-1 1 0 0 0,0 0 0 0 0,1 0 0 0 0,-1 0 0 0 0,1 0 0 0 0,-1 0 0 0 0,1 0 0 0 0,-1 0 0 0 0,0-1 0 0 0,1 1 0 0 0,-1 0 0 0 0,0 0 0 0 0,1-1 0 0 0,-1 1 1 0 0,0 0-1 0 0,1 0 0 0 0,-1-1 0 0 0,0 1 0 0 0,1 0 0 0 0,-1-1 0 0 0,0 1 0 0 0,0 0 0 0 0,1-1 0 0 0,-1 1 0 0 0,0-1 0 0 0,0 1 0 0 0,0 0 0 0 0,0-1 0 0 0,1 1 0 0 0,-1-1 0 0 0,0 1 1 0 0,0-1-1 0 0,0 1 0 0 0,0-1 0 0 0,0 1 0 0 0,0 0 0 0 0,0-1 0 0 0,0 1 0 0 0,0-1 0 0 0,-1 1 0 0 0,1-1 0 0 0,0 1 0 0 0,0 0 0 0 0,0-1 0 0 0,0 1 0 0 0,-1-1 0 0 0,1 1 1 0 0,0 0-1 0 0,0-1 0 0 0,-1 1 0 0 0,1 0 0 0 0,0-1 0 0 0,0 1 0 0 0,-1 0 0 0 0,1-1 0 0 0,0 1 0 0 0,-1 0 0 0 0,1 0 0 0 0,-1-1 0 0 0,1 1 0 0 0,0 0 0 0 0,-1 0 0 0 0,1 0 1 0 0,-1 0-1 0 0,1 0 0 0 0,0-1 0 0 0,-1 1 0 0 0,1 0 0 0 0,-1 0 0 0 0,38-14-2775 0 0,-31 12 2239 0 0,25-9-2586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1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744 73 1240 0 0,'0'0'8766'0'0,"-19"-5"-8849"0"0,4 0 53 0 0,-4-1-7 0 0,-1 1 0 0 0,0 0-1 0 0,0 2 1 0 0,-36-3 0 0 0,-5 5-5 0 0,-1 1 321 0 0,0-2-1 0 0,1-4 1 0 0,-109-23-1 0 0,169 30-331 0 0,1-1-1 0 0,0 1 1 0 0,-1-1 0 0 0,1 0-1 0 0,-1 1 1 0 0,1-1-1 0 0,0 1 1 0 0,0-1 0 0 0,-1 1-1 0 0,1-1 1 0 0,0 1 0 0 0,0-1-1 0 0,0 1 1 0 0,-1-1 0 0 0,1 1-1 0 0,0 0 1 0 0,0-1 0 0 0,0 1-1 0 0,0-1 1 0 0,0 1-1 0 0,0-1 1 0 0,0 1 0 0 0,0-1-1 0 0,0 1 1 0 0,0-1 0 0 0,1 2-1 0 0,0 22 455 0 0,-1-20-393 0 0,1 21 275 0 0,-1 1 0 0 0,-1 0 0 0 0,-1-1 0 0 0,-11 45 1 0 0,-36 95 113 0 0,20-75-360 0 0,26-82-48 0 0,1 0-1 0 0,0 0 1 0 0,0 0 0 0 0,1 0-1 0 0,0 0 1 0 0,0 0 0 0 0,1 10-1 0 0,0-15 22 0 0,1 0-1 0 0,0 0 1 0 0,-1 0 0 0 0,1 0-1 0 0,1-1 1 0 0,-1 1-1 0 0,0 0 1 0 0,1 0-1 0 0,-1-1 1 0 0,1 1-1 0 0,0-1 1 0 0,-1 1-1 0 0,1-1 1 0 0,1 0-1 0 0,-1 0 1 0 0,0 0 0 0 0,0 0-1 0 0,1 0 1 0 0,-1 0-1 0 0,1-1 1 0 0,0 1-1 0 0,2 1 1 0 0,78 32 102 0 0,-54-23-46 0 0,-1 0 0 0 0,35 21 0 0 0,-55-28-58 0 0,-1 0-1 0 0,1 0 1 0 0,-1 1 0 0 0,0 0 0 0 0,-1 0 0 0 0,0 1-1 0 0,0 0 1 0 0,0 0 0 0 0,-1 1 0 0 0,0-1 0 0 0,0 1-1 0 0,4 10 1 0 0,-8-16 17 0 0,0 1 0 0 0,0 0 1 0 0,0 0-1 0 0,0-1 0 0 0,0 1 0 0 0,-1 0 0 0 0,0 0 1 0 0,1-1-1 0 0,-1 1 0 0 0,0 0 0 0 0,0 0 0 0 0,0 0 0 0 0,-1 0 1 0 0,1 0-1 0 0,-1-1 0 0 0,0 1 0 0 0,1 0 0 0 0,-4 5 0 0 0,2-5 65 0 0,0 1 0 0 0,-1 0 0 0 0,0-1 0 0 0,0 0 0 0 0,0 0 0 0 0,0 0 0 0 0,0 0 0 0 0,-1 0 0 0 0,1 0 0 0 0,-1-1 0 0 0,-4 3 0 0 0,-11 3 276 0 0,1 0 0 0 0,-1-1 0 0 0,0-1 0 0 0,-25 4 0 0 0,37-8-336 0 0,-13 3-144 0 0,-5 0 241 0 0,1 1 1 0 0,-27 11-1 0 0,43-14-637 0 0,1 1 1 0 0,0 0 0 0 0,0 0-1 0 0,0 0 1 0 0,0 1-1 0 0,1 0 1 0 0,0 0-1 0 0,0 0 1 0 0,0 1-1 0 0,-8 11 1 0 0,1-2-3741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1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165 182 1528 0 0,'0'0'7778'0'0,"11"-14"-6606"0"0,35-47-340 0 0,-44 58-632 0 0,1 1 0 0 0,-1-1 0 0 0,0 0 0 0 0,0 0 0 0 0,0-1 0 0 0,0 1 0 0 0,-1 0 0 0 0,0-1 0 0 0,1 1 0 0 0,0-7 0 0 0,-1 6 405 0 0,-1 3-541 0 0,-1 1 1 0 0,1 0 0 0 0,-1 0 0 0 0,1-1 0 0 0,-1 1 0 0 0,0 0-1 0 0,1 0 1 0 0,-1 0 0 0 0,1 0 0 0 0,-1 0 0 0 0,0 0-1 0 0,1 0 1 0 0,-1 0 0 0 0,1 0 0 0 0,-1 0 0 0 0,0 0 0 0 0,1 0-1 0 0,-1 0 1 0 0,1 0 0 0 0,-1 1 0 0 0,1-1 0 0 0,-1 0 0 0 0,1 0-1 0 0,-1 1 1 0 0,1-1 0 0 0,-1 0 0 0 0,1 1 0 0 0,-2 0-1 0 0,-18 8-327 0 0,2 3 156 0 0,0 2-1 0 0,1 0 1 0 0,0 1 0 0 0,2 0 0 0 0,-1 1-1 0 0,-14 22 1 0 0,20-25 86 0 0,1 0-1 0 0,0 1 1 0 0,2 0-1 0 0,-1 1 0 0 0,2 0 1 0 0,0 0-1 0 0,0 0 1 0 0,2 0-1 0 0,-4 21 1 0 0,7-31 11 0 0,0 0-1 0 0,1 1 1 0 0,0-1 0 0 0,0 1 0 0 0,0-1 0 0 0,0 0 0 0 0,1 1-1 0 0,0-1 1 0 0,0 1 0 0 0,1-1 0 0 0,-1 0 0 0 0,1 0 0 0 0,0 0 0 0 0,1 0-1 0 0,-1 0 1 0 0,1-1 0 0 0,4 6 0 0 0,-2-4 1 0 0,0-1 0 0 0,0 0 1 0 0,1 0-1 0 0,0 0 0 0 0,0-1 0 0 0,0 0 1 0 0,1 0-1 0 0,-1-1 0 0 0,1 1 0 0 0,0-1 1 0 0,8 2-1 0 0,7 1 24 0 0,0-1-1 0 0,0-1 1 0 0,1-1 0 0 0,0-1 0 0 0,-1-1-1 0 0,1-1 1 0 0,25-4 0 0 0,-27 2 4 0 0,0-1-1 0 0,-1-2 1 0 0,0 0 0 0 0,0-1 0 0 0,0-1 0 0 0,-1 0 0 0 0,0-2 0 0 0,0 0 0 0 0,31-22 0 0 0,-39 23 70 0 0,-1 0-1 0 0,0 0 1 0 0,-1-1 0 0 0,0 0 0 0 0,0-1 0 0 0,-1 0-1 0 0,0 0 1 0 0,-1-1 0 0 0,0 0 0 0 0,-1 0 0 0 0,0 0-1 0 0,-1-1 1 0 0,0 0 0 0 0,-1 0 0 0 0,0-1 0 0 0,4-22-1 0 0,-7 24-2 0 0,1 0 0 0 0,-2 0-1 0 0,0 0 1 0 0,0 0 0 0 0,-1 0-1 0 0,0 0 1 0 0,-1 0-1 0 0,0 1 1 0 0,-1-1 0 0 0,-7-18-1 0 0,7 22-89 0 0,-1 0-1 0 0,0 1 0 0 0,0-1 0 0 0,0 1 1 0 0,-1 0-1 0 0,0 1 0 0 0,0-1 1 0 0,0 1-1 0 0,-1 0 0 0 0,0 0 1 0 0,0 1-1 0 0,0-1 0 0 0,-1 2 1 0 0,1-1-1 0 0,-1 0 0 0 0,-11-3 1 0 0,7 3-83 0 0,1 1-1 0 0,-1 1 1 0 0,0-1 0 0 0,1 2 0 0 0,-1-1 0 0 0,0 2 0 0 0,0-1 0 0 0,0 1 0 0 0,0 1 0 0 0,0 0 0 0 0,0 1 0 0 0,-18 5 0 0 0,21-5-258 0 0,0 1 1 0 0,0 0-1 0 0,1 0 1 0 0,-1 1-1 0 0,1 0 0 0 0,0 1 1 0 0,0-1-1 0 0,1 1 0 0 0,-1 1 1 0 0,1-1-1 0 0,0 1 1 0 0,0 0-1 0 0,1 1 0 0 0,0-1 1 0 0,0 1-1 0 0,0 0 1 0 0,-3 8-1 0 0,-1 11-3951 0 0,8 1-1229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1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 6537 0 0,'0'0'10809'0'0,"2"15"-10653"0"0,12 287 219 0 0,-36-42-1486 0 0,19-235 542 0 0,-2 59-3611 0 0,6-72 1357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2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 4852 0 0,'0'0'6520'0'0,"15"-6"-6331"0"0,-8 3-136 0 0,15-6 306 0 0,2 1 0 0 0,-1 1 0 0 0,39-7 0 0 0,-51 12-185 0 0,0 1 0 0 0,0 1 0 0 0,1 0 1 0 0,-1 0-1 0 0,0 1 0 0 0,0 0 0 0 0,0 1 0 0 0,0 0 0 0 0,13 5 0 0 0,-18-4-143 0 0,-1-1 0 0 0,1 1 0 0 0,-1 0 0 0 0,1 1-1 0 0,-1-1 1 0 0,0 1 0 0 0,0 0 0 0 0,-1 0 0 0 0,1 1 0 0 0,-1-1-1 0 0,0 1 1 0 0,0 0 0 0 0,-1 0 0 0 0,1 0 0 0 0,-1 1-1 0 0,0-1 1 0 0,-1 1 0 0 0,3 6 0 0 0,-2-2-20 0 0,0 0 0 0 0,0 0 1 0 0,-1 1-1 0 0,0-1 0 0 0,-1 0 1 0 0,0 1-1 0 0,-1-1 0 0 0,0 1 1 0 0,0-1-1 0 0,-1 1 0 0 0,-5 19 1 0 0,2-15-2 0 0,-2 1 1 0 0,1-1 0 0 0,-2 0 0 0 0,0-1 0 0 0,-1 1 0 0 0,0-1-1 0 0,-12 13 1 0 0,-2 1 7 0 0,-2-2 0 0 0,0-1 0 0 0,-2-1-1 0 0,-1-1 1 0 0,-1-1 0 0 0,-44 27-1 0 0,4-14 976 0 0,67-34-679 0 0,32-8 711 0 0,43-16-1041 0 0,1 4-1 0 0,93-13 1 0 0,159 3-1293 0 0,-316 29 365 0 0,18-2-1796 0 0,-8-5-3235 0 0,3-7-1063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3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 5168 0 0,'0'0'6974'0'0,"14"-5"-7034"0"0,15-4 196 0 0,0 0 1 0 0,1 2-1 0 0,0 2 1 0 0,50-4 0 0 0,-73 9-109 0 0,24-1 272 0 0,-1 2 0 0 0,50 7 0 0 0,-73-8-281 0 0,0 2 0 0 0,-1-1-1 0 0,1 1 1 0 0,-1 0-1 0 0,0 0 1 0 0,1 0-1 0 0,-1 1 1 0 0,0 0-1 0 0,0 1 1 0 0,-1-1-1 0 0,1 1 1 0 0,-1 0-1 0 0,0 0 1 0 0,0 1-1 0 0,0 0 1 0 0,0 0-1 0 0,-1 0 1 0 0,5 7-1 0 0,-7-9-25 0 0,-1 0-1 0 0,1 1 1 0 0,-1-1-1 0 0,0 0 0 0 0,0 1 1 0 0,0-1-1 0 0,-1 1 1 0 0,1-1-1 0 0,-1 1 0 0 0,0-1 1 0 0,0 1-1 0 0,0-1 1 0 0,0 1-1 0 0,-1-1 0 0 0,1 1 1 0 0,-1-1-1 0 0,0 1 1 0 0,0-1-1 0 0,0 0 0 0 0,-1 1 1 0 0,1-1-1 0 0,-1 0 1 0 0,0 0-1 0 0,0 0 0 0 0,0 0 1 0 0,0 0-1 0 0,0-1 1 0 0,0 1-1 0 0,-5 3 0 0 0,-6 6 39 0 0,-1 0-1 0 0,-1-1 0 0 0,1-1 0 0 0,-23 12 0 0 0,33-20-38 0 0,-45 23 15 0 0,0-2 0 0 0,-61 19 0 0 0,22-9-456 0 0,121-32-1296 0 0,-15 1 1581 0 0,39 1-24 0 0,1 2 0 0 0,66 15 0 0 0,-107-16 314 0 0,0 0 1 0 0,1 1-1 0 0,-2 1 1 0 0,1 1-1 0 0,-1 0 1 0 0,0 1-1 0 0,0 1 1 0 0,-1 0-1 0 0,-1 1 1 0 0,1 1-1 0 0,18 18 0 0 0,-31-27-50 0 0,0 0 0 0 0,0 0 0 0 0,0 0 0 0 0,0 0-1 0 0,-1 1 1 0 0,1-1 0 0 0,-1 1 0 0 0,0-1 0 0 0,1 1-1 0 0,-1-1 1 0 0,-1 1 0 0 0,1 0 0 0 0,0-1 0 0 0,0 1-1 0 0,-1 0 1 0 0,0 0 0 0 0,1-1 0 0 0,-1 1 0 0 0,0 0-1 0 0,-1 3 1 0 0,0-2-7 0 0,0-1-1 0 0,-1 1 0 0 0,1 0 1 0 0,-1-1-1 0 0,0 0 1 0 0,0 1-1 0 0,0-1 1 0 0,0 0-1 0 0,0 0 1 0 0,-1 0-1 0 0,1 0 0 0 0,-7 5 1 0 0,-7 4 65 0 0,-1-1 0 0 0,0 0 0 0 0,-1-1 0 0 0,-26 11 0 0 0,36-17-92 0 0,-43 17-262 0 0,-42 23-92 0 0,83-39-941 0 0,2 1-1 0 0,-1 0 1 0 0,0 0-1 0 0,-7 8 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0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185 39 7069 0 0,'0'0'5185'0'0,"-13"9"-5979"0"0,-62 49 768 0 0,65-49 0 0 0,0 0 0 0 0,1 1-1 0 0,0 0 1 0 0,0 1 0 0 0,1 0 0 0 0,-10 18-1 0 0,14-22-5 0 0,1 1-1 0 0,0 0 1 0 0,0 0-1 0 0,0 0 0 0 0,1 0 1 0 0,0 0-1 0 0,1 0 1 0 0,0 1-1 0 0,0-1 1 0 0,1 15-1 0 0,0-20 29 0 0,1 1 1 0 0,0 0-1 0 0,0 0 0 0 0,0-1 1 0 0,0 1-1 0 0,1-1 1 0 0,-1 1-1 0 0,1-1 0 0 0,0 0 1 0 0,0 1-1 0 0,0-1 0 0 0,0 0 1 0 0,1 0-1 0 0,-1 0 1 0 0,1-1-1 0 0,0 1 0 0 0,0-1 1 0 0,0 1-1 0 0,0-1 0 0 0,0 0 1 0 0,0 0-1 0 0,1 0 1 0 0,-1-1-1 0 0,1 1 0 0 0,4 1 1 0 0,3 0 87 0 0,0 0 1 0 0,0-1 0 0 0,0 0 0 0 0,1 0-1 0 0,-1-2 1 0 0,1 1 0 0 0,-1-1-1 0 0,1-1 1 0 0,-1 0 0 0 0,1-1 0 0 0,-1 0-1 0 0,0 0 1 0 0,0-1 0 0 0,0-1-1 0 0,0 0 1 0 0,0-1 0 0 0,-1 0 0 0 0,0 0-1 0 0,0-1 1 0 0,18-13 0 0 0,-18 11 5 0 0,0 0 0 0 0,-1-1 0 0 0,0 0 0 0 0,0 0 0 0 0,-1-1 0 0 0,0 0 0 0 0,-1 0 1 0 0,0-1-1 0 0,0 0 0 0 0,-1 0 0 0 0,-1 0 0 0 0,0-1 0 0 0,-1 0 0 0 0,0 0 0 0 0,0 0 0 0 0,-1-1 0 0 0,-1 1 1 0 0,1-24-1 0 0,-3 32-59 0 0,0 0 1 0 0,0 0-1 0 0,0 0 1 0 0,-1 0-1 0 0,0 0 1 0 0,0 1-1 0 0,0-1 1 0 0,0 0-1 0 0,0 1 1 0 0,-1-1-1 0 0,0 0 1 0 0,0 1 0 0 0,0 0-1 0 0,0-1 1 0 0,0 1-1 0 0,0 0 1 0 0,-4-3-1 0 0,1 2-64 0 0,1 1 1 0 0,0 0-1 0 0,-1 0 0 0 0,1 0 0 0 0,-1 1 0 0 0,0 0 1 0 0,0 0-1 0 0,0 0 0 0 0,0 0 0 0 0,0 1 1 0 0,-8-2-1 0 0,1 2-90 0 0,1 0 0 0 0,0 0 0 0 0,0 2 0 0 0,-1-1 0 0 0,1 1 0 0 0,0 1 0 0 0,0 0 0 0 0,-1 0 0 0 0,2 1 0 0 0,-1 1 0 0 0,-15 6 0 0 0,20-6-46 0 0,-1 0 0 0 0,1 0 1 0 0,0 0-1 0 0,0 1 0 0 0,0 0 0 0 0,0 0 0 0 0,1 0 0 0 0,0 1 0 0 0,-5 7 0 0 0,7-9-263 0 0,0 0 1 0 0,1 1-1 0 0,0-1 0 0 0,-1 1 0 0 0,2 0 0 0 0,-1-1 0 0 0,1 1 0 0 0,-3 10 0 0 0,6 1-2110 0 0,8-3-399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3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 4468 0 0,'0'0'10345'0'0,"-2"15"-9941"0"0,-2 10-256 0 0,-9 84 176 0 0,12-95-290 0 0,0 4-20 0 0,0 1 0 0 0,3 23 0 0 0,-1-37-14 0 0,-1-1 0 0 0,1 1 0 0 0,0-1 1 0 0,0 0-1 0 0,1 1 0 0 0,-1-1 0 0 0,1 0 1 0 0,0 0-1 0 0,0 0 0 0 0,0 0 0 0 0,1-1 1 0 0,-1 1-1 0 0,1 0 0 0 0,0-1 1 0 0,3 4-1 0 0,-3-6 24 0 0,-1 1 1 0 0,1-1-1 0 0,-1 1 0 0 0,1-1 1 0 0,-1 0-1 0 0,1 0 1 0 0,0 0-1 0 0,0-1 1 0 0,0 1-1 0 0,-1-1 0 0 0,1 1 1 0 0,0-1-1 0 0,0 0 1 0 0,0 0-1 0 0,0 0 0 0 0,0-1 1 0 0,-1 1-1 0 0,1-1 1 0 0,0 1-1 0 0,0-1 0 0 0,-1 0 1 0 0,1 0-1 0 0,0 0 1 0 0,-1 0-1 0 0,1-1 1 0 0,-1 1-1 0 0,5-4 0 0 0,6-4 68 0 0,0-1 0 0 0,0 0 0 0 0,16-18 0 0 0,-27 26-100 0 0,98-108 36 0 0,-22 23 136 0 0,-77 86-152 0 0,0 0 0 0 0,0 0-1 0 0,0 0 1 0 0,-1 0-1 0 0,1 0 1 0 0,0 0 0 0 0,0 0-1 0 0,0 0 1 0 0,1 1 0 0 0,-1-1-1 0 0,0 0 1 0 0,0 0 0 0 0,0 1-1 0 0,0-1 1 0 0,1 1 0 0 0,-1-1-1 0 0,3 1 1 0 0,-3 0-33 0 0,0 1-1 0 0,0 0 1 0 0,0 0-1 0 0,0 1 1 0 0,0-1-1 0 0,0 0 1 0 0,-1 0-1 0 0,1 0 1 0 0,0 0 0 0 0,0 1-1 0 0,-1-1 1 0 0,1 0-1 0 0,-1 1 1 0 0,0-1-1 0 0,1 0 1 0 0,-1 3 0 0 0,25 69 89 0 0,63 129 1 0 0,-74-177-597 0 0,0 0-1 0 0,3 0 1 0 0,0-2 0 0 0,1 0-1 0 0,1-1 1 0 0,1 0-1 0 0,1-2 1 0 0,25 19 0 0 0,-8-15-3931 0 0,7-8-2294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4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6689 0 0,'0'0'5761'0'0,"9"16"-5455"0"0,-6-11-259 0 0,5 6 71 0 0,-1 1-1 0 0,0 1 0 0 0,-1-1 0 0 0,0 1 0 0 0,-2 0 0 0 0,1 0 0 0 0,-1 1 0 0 0,3 26 0 0 0,9 462 1151 0 0,-17-356-1057 0 0,-18 335 337 0 0,1 74-107 0 0,19-543-586 0 0,-1 0 1 0 0,2 0 0 0 0,-1-1-1 0 0,2 1 1 0 0,-1-1-1 0 0,8 18 1 0 0,-9-26-60 0 0,0 0 0 0 0,1 0 0 0 0,0 0 0 0 0,0 0 0 0 0,0 0 0 0 0,0-1 0 0 0,0 1-1 0 0,0 0 1 0 0,1-1 0 0 0,-1 0 0 0 0,1 0 0 0 0,3 3 0 0 0,-3-4-133 0 0,-1 0 1 0 0,1 0-1 0 0,-1 0 0 0 0,1 0 0 0 0,0 0 1 0 0,-1-1-1 0 0,1 1 0 0 0,0-1 0 0 0,0 0 0 0 0,0 0 1 0 0,-1 0-1 0 0,1 0 0 0 0,0 0 0 0 0,0-1 1 0 0,-1 1-1 0 0,1-1 0 0 0,3-1 0 0 0,40-17-5458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5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28 572 0 0,'0'0'10966'0'0,"13"-6"-10494"0"0,41-15-52 0 0,-53 21-402 0 0,1-1 0 0 0,-1 1 0 0 0,1 0 0 0 0,-1 0 0 0 0,1 1 0 0 0,-1-1 0 0 0,1 0 0 0 0,-1 0 1 0 0,1 1-1 0 0,-1-1 0 0 0,1 1 0 0 0,-1-1 0 0 0,0 1 0 0 0,1 0 0 0 0,-1 0 0 0 0,0-1 0 0 0,0 1 0 0 0,1 0 0 0 0,-1 0 1 0 0,0 0-1 0 0,0 0 0 0 0,0 0 0 0 0,0 1 0 0 0,0-1 0 0 0,0 0 0 0 0,0 0 0 0 0,-1 1 0 0 0,1-1 0 0 0,0 0 0 0 0,-1 1 0 0 0,1-1 1 0 0,0 3-1 0 0,2 4 75 0 0,12 22 289 0 0,-1 0 0 0 0,-2 2-1 0 0,-1-1 1 0 0,14 67 0 0 0,6 134 532 0 0,-29-214-882 0 0,10 171 284 0 0,-9 1 1 0 0,-24 228-1 0 0,8-95-432 0 0,12-319 77 0 0,1 0 0 0 0,1-1 0 0 0,-1 1 0 0 0,0 0 0 0 0,1-1 0 0 0,0 1 0 0 0,0-1 0 0 0,0 1 0 0 0,0-1 0 0 0,1 1 0 0 0,-1-1 0 0 0,1 0 0 0 0,0 0 0 0 0,0 1 0 0 0,0-1 0 0 0,3 3 0 0 0,-2-4-71 0 0,-1-1 1 0 0,0 1-1 0 0,1-1 1 0 0,-1 0-1 0 0,0 0 1 0 0,1 0-1 0 0,0-1 1 0 0,-1 1-1 0 0,1-1 1 0 0,-1 1-1 0 0,1-1 1 0 0,0 0-1 0 0,-1 0 1 0 0,1 0-1 0 0,-1 0 1 0 0,1 0-1 0 0,0-1 0 0 0,-1 1 1 0 0,1-1-1 0 0,-1 1 1 0 0,1-1-1 0 0,-1 0 1 0 0,1 0-1 0 0,-1 0 1 0 0,3-2-1 0 0,5-2-816 0 0,0 0-1 0 0,0 0 1 0 0,-1-1-1 0 0,0 0 0 0 0,0-1 1 0 0,9-8-1 0 0,34-40-5884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5.8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3192 0 0,'0'0'9527'0'0,"8"20"-8667"0"0,1 6-585 0 0,-1 1 0 0 0,-1 1 0 0 0,-1-1 0 0 0,-2 1 0 0 0,2 36 0 0 0,-26 817 1945 0 0,11-509-1993 0 0,10-315-320 0 0,-1-57 92 0 0,-1 12-186 0 0,2 0 1 0 0,-1-1-1 0 0,2 1 1 0 0,4 19-1 0 0,-6-29 46 0 0,0 0-1 0 0,1 0 1 0 0,0 0-1 0 0,-1-1 1 0 0,1 1 0 0 0,0 0-1 0 0,0-1 1 0 0,0 1-1 0 0,0 0 1 0 0,0-1 0 0 0,0 1-1 0 0,0-1 1 0 0,0 0 0 0 0,1 1-1 0 0,-1-1 1 0 0,0 0-1 0 0,1 0 1 0 0,0 1 0 0 0,-1-1-1 0 0,1-1 1 0 0,-1 1 0 0 0,1 0-1 0 0,0 0 1 0 0,0-1-1 0 0,-1 1 1 0 0,1-1 0 0 0,0 1-1 0 0,0-1 1 0 0,0 0-1 0 0,0 1 1 0 0,0-1 0 0 0,0 0-1 0 0,-1 0 1 0 0,1-1 0 0 0,0 1-1 0 0,0 0 1 0 0,0-1-1 0 0,2 0 1 0 0,-2 0-227 0 0,1 1 1 0 0,-1-1-1 0 0,0 0 1 0 0,0-1-1 0 0,1 1 1 0 0,-1 0-1 0 0,0-1 0 0 0,0 1 1 0 0,2-3-1 0 0,34-34-5951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6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0 5673 0 0,'0'0'8118'0'0,"0"24"-7702"0"0,-22 331 1022 0 0,-21 22-601 0 0,-17 297 20 0 0,58-637-805 0 0,1-21-64 0 0,0 1-1 0 0,1-1 0 0 0,1 1 1 0 0,5 30-1 0 0,-6-45-69 0 0,1 0-1 0 0,-1 0 1 0 0,1 0-1 0 0,0 0 1 0 0,0 0-1 0 0,-1-1 1 0 0,1 1-1 0 0,1 0 1 0 0,-1 0-1 0 0,0-1 1 0 0,0 1-1 0 0,1-1 1 0 0,-1 1-1 0 0,0-1 1 0 0,1 0-1 0 0,0 1 1 0 0,-1-1-1 0 0,1 0 1 0 0,0 0-1 0 0,0 0 1 0 0,-1 0-1 0 0,1-1 1 0 0,0 1-1 0 0,0 0 1 0 0,0-1-1 0 0,0 1 1 0 0,0-1-1 0 0,0 0 1 0 0,0 1-1 0 0,0-1 1 0 0,0 0-1 0 0,4-1 1 0 0,0 0-448 0 0,0 0 1 0 0,0 0-1 0 0,0-1 1 0 0,-1 0 0 0 0,1 0-1 0 0,-1 0 1 0 0,1-1-1 0 0,-1 0 1 0 0,0 0 0 0 0,0 0-1 0 0,7-6 1 0 0,33-33-5688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46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1 3768 0 0,'0'0'6660'0'0,"0"15"-6225"0"0,-4 353 3508 0 0,-27 200-2602 0 0,7-173 365 0 0,10-204-912 0 0,-2 103 177 0 0,18-302-3362 0 0,3-13-4087 0 0,-3-10-3251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57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0 796 0 0,'0'0'14814'0'0,"3"1"-14423"0"0,1 1-239 0 0,0 0-1 0 0,0 1 0 0 0,0-1 0 0 0,0 1 0 0 0,-1 0 1 0 0,1 0-1 0 0,-1 0 0 0 0,0 0 0 0 0,0 1 0 0 0,0-1 0 0 0,0 1 1 0 0,-1 0-1 0 0,5 6 0 0 0,25 64 1085 0 0,-25-58-1146 0 0,57 191 541 0 0,-2-2-1201 0 0,-52-186-432 0 0,-6-18-173 0 0,-5-13 297 0 0,-1 5-5 0 0,1 1 0 0 0,-2 0 0 0 0,1 0 0 0 0,-1 0 0 0 0,-5-10 0 0 0,-6-12-3688 0 0,4 4-70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58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5733 0 0,'0'0'9990'0'0,"13"3"-9686"0"0,-10-3-285 0 0,9 3 118 0 0,1 1 1 0 0,-1-1-1 0 0,0 2 1 0 0,-1 0-1 0 0,1 0 1 0 0,-1 1-1 0 0,11 8 1 0 0,266 220 817 0 0,-155-122-3929 0 0,-106-86 411 0 0,-14-6-4807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58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1 125 5897 0 0,'0'0'6696'0'0,"84"-44"-7580"0"0,-58 36 792 0 0,7 2 44 0 0,-1-1-68 0 0,0-1 48 0 0,0 1-356 0 0,1-3-312 0 0,-4 1-544 0 0,-2 1-612 0 0,-10 1-765 0 0,2-4-1739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59.0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97 1616 0 0,'0'0'7315'0'0,"23"5"-2330"0"0,-21-27-4149 0 0,-1 16-764 0 0,-1-1 0 0 0,0 0-1 0 0,0 0 1 0 0,0 1 0 0 0,-1-1 0 0 0,-1-9 0 0 0,1 15-62 0 0,1 0 0 0 0,-1-1 0 0 0,1 1 0 0 0,-1 0 0 0 0,0-1 0 0 0,1 1 0 0 0,-1 0 0 0 0,0 0 0 0 0,0 0 0 0 0,0 0 0 0 0,0 0 0 0 0,0 0 0 0 0,0 0 0 0 0,-1 0 0 0 0,1 0 0 0 0,0 0 0 0 0,0 1 0 0 0,-1-1 0 0 0,1 1 0 0 0,0-1 0 0 0,-1 1 0 0 0,1-1 0 0 0,0 1 0 0 0,-1-1 0 0 0,1 1 0 0 0,-1 0 0 0 0,1 0 0 0 0,0 0 0 0 0,-1 0 0 0 0,1 0 0 0 0,-1 0 0 0 0,1 0 0 0 0,-1 1 0 0 0,1-1 0 0 0,-3 1 0 0 0,2 0-3 0 0,1 0 1 0 0,-1 0 0 0 0,1 0 0 0 0,-1 0-1 0 0,1 0 1 0 0,0 1 0 0 0,-1-1-1 0 0,1 0 1 0 0,0 1 0 0 0,0-1-1 0 0,0 1 1 0 0,0-1 0 0 0,0 1 0 0 0,0-1-1 0 0,0 1 1 0 0,1 0 0 0 0,-1-1-1 0 0,0 1 1 0 0,1 0 0 0 0,-1 2-1 0 0,-8 38-119 0 0,7-28 191 0 0,1 0 0 0 0,1 1 0 0 0,0-1 0 0 0,0 0 0 0 0,2 0 0 0 0,-1 0 1 0 0,2 0-1 0 0,0 0 0 0 0,1-1 0 0 0,0 1 0 0 0,1-1 0 0 0,0 0 0 0 0,13 22 0 0 0,-11-24-60 0 0,0-1-1 0 0,1 0 1 0 0,0 0-1 0 0,1-1 1 0 0,0 0 0 0 0,0 0-1 0 0,1-1 1 0 0,0-1 0 0 0,1 1-1 0 0,0-2 1 0 0,0 1-1 0 0,0-1 1 0 0,0-1 0 0 0,1 0-1 0 0,21 5 1 0 0,-18-6-43 0 0,1-1 0 0 0,0 0-1 0 0,0-1 1 0 0,0-1 0 0 0,0-1 0 0 0,0 0 0 0 0,23-3 0 0 0,-32 2-304 0 0,0 0 1 0 0,0-1-1 0 0,-1 1 0 0 0,1-2 1 0 0,-1 1-1 0 0,1 0 1 0 0,-1-1-1 0 0,0 0 1 0 0,0-1-1 0 0,0 0 0 0 0,-1 1 1 0 0,1-2-1 0 0,-1 1 1 0 0,0-1-1 0 0,0 1 1 0 0,0-1-1 0 0,-1-1 0 0 0,0 1 1 0 0,7-11-1 0 0,-3-7-3888 0 0,-6-11-1892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00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305 102 4104 0 0,'0'0'7679'0'0,"-15"-2"-8110"0"0,6 1 354 0 0,2 0 31 0 0,0 0 0 0 0,1 0 0 0 0,-1 0-1 0 0,0 1 1 0 0,0 0 0 0 0,0 1 0 0 0,0 0 0 0 0,0 0 0 0 0,1 0 0 0 0,-1 1 0 0 0,0 0-1 0 0,1 0 1 0 0,-1 0 0 0 0,-7 5 0 0 0,-3 3-23 0 0,1 2 1 0 0,0-1-1 0 0,0 2 0 0 0,1 0 1 0 0,1 1-1 0 0,-13 16 1 0 0,21-23 30 0 0,1 0 0 0 0,0 1 1 0 0,0-1-1 0 0,0 1 1 0 0,1 0-1 0 0,0 1 1 0 0,1-1-1 0 0,0 1 0 0 0,0 0 1 0 0,1-1-1 0 0,0 1 1 0 0,0 0-1 0 0,1 1 1 0 0,1-1-1 0 0,-1 11 1 0 0,1-18 34 0 0,1 0 1 0 0,-1 1 0 0 0,0-1-1 0 0,1 0 1 0 0,-1 0-1 0 0,1 0 1 0 0,0 0 0 0 0,-1 0-1 0 0,1 1 1 0 0,0-1 0 0 0,0-1-1 0 0,1 1 1 0 0,-1 0 0 0 0,0 0-1 0 0,0 0 1 0 0,1-1 0 0 0,0 1-1 0 0,-1 0 1 0 0,4 1 0 0 0,-2-1 41 0 0,0 0 1 0 0,0-1-1 0 0,1 0 1 0 0,-1 1-1 0 0,0-1 1 0 0,1-1-1 0 0,-1 1 1 0 0,0 0-1 0 0,1-1 1 0 0,-1 0-1 0 0,6 0 1 0 0,2 0 117 0 0,0-2 0 0 0,0 1 0 0 0,0-1 0 0 0,0-1 0 0 0,-1 0 0 0 0,0-1 0 0 0,12-5 0 0 0,-6 1 47 0 0,0-1 0 0 0,-1-1-1 0 0,-1 0 1 0 0,1-1 0 0 0,-2-1-1 0 0,1 0 1 0 0,-2-1 0 0 0,0 0 0 0 0,18-25-1 0 0,-23 27-164 0 0,0 0 0 0 0,0 0 0 0 0,-1-1 0 0 0,-1 0 0 0 0,0 0-1 0 0,0-1 1 0 0,-1 1 0 0 0,-1-1 0 0 0,0 0 0 0 0,-1 0-1 0 0,0 0 1 0 0,-1 0 0 0 0,-1-24 0 0 0,0 34-38 0 0,-1 1 1 0 0,1-1 0 0 0,-1 1-1 0 0,1 0 1 0 0,-1 0-1 0 0,0-1 1 0 0,1 1-1 0 0,-1 0 1 0 0,0 0 0 0 0,-1 0-1 0 0,1 0 1 0 0,0 0-1 0 0,-1 0 1 0 0,1 0-1 0 0,-1 0 1 0 0,1 1-1 0 0,-1-1 1 0 0,0 0 0 0 0,-2-1-1 0 0,0 1-94 0 0,0 0 0 0 0,0 0 0 0 0,0 0-1 0 0,0 1 1 0 0,-1 0 0 0 0,1-1 0 0 0,0 1 0 0 0,-1 1-1 0 0,-6-1 1 0 0,-5 0-689 0 0,-1 2 0 0 0,1 0 0 0 0,0 1 0 0 0,-22 5 0 0 0,-7 5-2164 0 0,-7 6-1295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7:59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10409 0 0,'0'0'6097'0'0,"4"6"-5950"0"0,36 52 316 0 0,-4 2 1 0 0,34 72-1 0 0,7 48-7811 0 0,-70-167 2801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0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5348 0 0,'0'0'10305'0'0,"4"-14"-10233"0"0,15-40 32 0 0,-18 52-72 0 0,0 0 1 0 0,0 1 0 0 0,1-1-1 0 0,-1 0 1 0 0,0 1-1 0 0,1-1 1 0 0,-1 1-1 0 0,1 0 1 0 0,-1-1 0 0 0,1 1-1 0 0,0 0 1 0 0,0 0-1 0 0,-1 0 1 0 0,1 0-1 0 0,0 0 1 0 0,0 1 0 0 0,0-1-1 0 0,0 0 1 0 0,0 1-1 0 0,0-1 1 0 0,0 1-1 0 0,0 0 1 0 0,0 0 0 0 0,1 0-1 0 0,-1 0 1 0 0,0 0-1 0 0,0 0 1 0 0,0 1 0 0 0,3 0-1 0 0,4 0 159 0 0,-7-1-161 0 0,-1 0 1 0 0,1 1-1 0 0,-1-1 1 0 0,1 0 0 0 0,-1 1-1 0 0,0 0 1 0 0,1-1-1 0 0,-1 1 1 0 0,0 0-1 0 0,1 0 1 0 0,-1-1-1 0 0,0 1 1 0 0,0 0-1 0 0,0 0 1 0 0,0 0-1 0 0,0 1 1 0 0,0-1-1 0 0,0 0 1 0 0,0 0-1 0 0,0 1 1 0 0,0-1-1 0 0,-1 0 1 0 0,1 1-1 0 0,0-1 1 0 0,-1 0 0 0 0,1 1-1 0 0,-1-1 1 0 0,0 1-1 0 0,0-1 1 0 0,1 3-1 0 0,1 8 311 0 0,0 1 1 0 0,0 22-1 0 0,-2-16-224 0 0,1 10-68 0 0,-2 0 0 0 0,-7 50 0 0 0,1-22-201 0 0,7-56 135 0 0,0-1-1 0 0,0 0 1 0 0,0 0 0 0 0,0 0 0 0 0,0 1-1 0 0,0-1 1 0 0,0 0 0 0 0,0 0-1 0 0,1 0 1 0 0,-1 1 0 0 0,0-1 0 0 0,0 0-1 0 0,0 0 1 0 0,0 0 0 0 0,0 0-1 0 0,0 1 1 0 0,0-1 0 0 0,0 0 0 0 0,0 0-1 0 0,1 0 1 0 0,-1 0 0 0 0,0 0-1 0 0,0 1 1 0 0,0-1 0 0 0,0 0 0 0 0,1 0-1 0 0,-1 0 1 0 0,0 0 0 0 0,0 0-1 0 0,0 0 1 0 0,0 0 0 0 0,1 0-1 0 0,-1 0 1 0 0,0 0 0 0 0,0 0 0 0 0,0 0-1 0 0,1 0 1 0 0,-1 0 0 0 0,0 0-1 0 0,0 0 1 0 0,1 0 0 0 0,14-3-368 0 0,27-14 198 0 0,-17 6 115 0 0,0 4-16 0 0,0 0 1 0 0,0 1-1 0 0,32-2 0 0 0,-50 7 63 0 0,0 0 0 0 0,0 1 0 0 0,0 0 0 0 0,0 0 0 0 0,0 0 0 0 0,0 1 0 0 0,0 1 0 0 0,0-1 0 0 0,0 1 0 0 0,0 0 0 0 0,0 0 0 0 0,-1 1-1 0 0,1 0 1 0 0,-1 0 0 0 0,0 1 0 0 0,10 7 0 0 0,-13-9 51 0 0,-1 0 0 0 0,0 1 0 0 0,-1-1 0 0 0,1 0-1 0 0,0 1 1 0 0,-1 0 0 0 0,1-1 0 0 0,-1 1 0 0 0,0 0 0 0 0,0 0-1 0 0,0 0 1 0 0,0 0 0 0 0,0-1 0 0 0,-1 1 0 0 0,0 0 0 0 0,1 0-1 0 0,-1 0 1 0 0,0 1 0 0 0,0-1 0 0 0,-1 0 0 0 0,1 0 0 0 0,0 0-1 0 0,-1-1 1 0 0,0 1 0 0 0,0 0 0 0 0,0 0 0 0 0,0 0 0 0 0,0 0-1 0 0,-3 3 1 0 0,-3 6 111 0 0,0 0 1 0 0,-1 0-1 0 0,0-1 0 0 0,-20 19 1 0 0,2-4-70 0 0,-2 0-1 0 0,-51 35 1 0 0,49-42-2950 0 0,-40 21 1 0 0,48-32-2236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1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2796 0 0,'0'0'10904'0'0,"5"4"-10777"0"0,8 7-28 0 0,0 0 0 0 0,-1 1 0 0 0,-1 1 0 0 0,0 0-1 0 0,-1 0 1 0 0,0 1 0 0 0,-1 1 0 0 0,9 19 0 0 0,55 138-122 0 0,-60-138 26 0 0,2 4-203 0 0,10 24-1001 0 0,-15-18-5316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2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5428 0 0,'0'0'8035'0'0,"14"3"-7807"0"0,-11-2-214 0 0,21 6 61 0 0,-1 0 0 0 0,0 1 0 0 0,23 12 0 0 0,31 28-6 0 0,134 106 0 0 0,-129-90-190 0 0,-68-54-282 0 0,22 17-733 0 0,-34-25 844 0 0,-1-1 1 0 0,0 1-1 0 0,1-1 1 0 0,-1 1 0 0 0,0-1-1 0 0,0 1 1 0 0,0-1-1 0 0,0 1 1 0 0,0 0-1 0 0,-1 0 1 0 0,2 1-1 0 0,-3-2 154 0 0,1-1 0 0 0,0 1-1 0 0,-1 0 1 0 0,1-1 0 0 0,0 1-1 0 0,-1-1 1 0 0,1 1 0 0 0,-1-1-1 0 0,1 1 1 0 0,-1-1-1 0 0,1 1 1 0 0,-1-1 0 0 0,1 1-1 0 0,-1-1 1 0 0,0 0 0 0 0,1 1-1 0 0,-1-1 1 0 0,1 0 0 0 0,-1 0-1 0 0,0 1 1 0 0,1-1-1 0 0,-1 0 1 0 0,0 0 0 0 0,1 0-1 0 0,-1 0 1 0 0,0 0 0 0 0,1 0-1 0 0,-1 0 1 0 0,0 0-1 0 0,1 0 1 0 0,-2 0 0 0 0,-22 0-1488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2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1 632 6949 0 0,'0'0'5192'0'0,"82"-27"-5576"0"0,-42 17 448 0 0,0 1 228 0 0,9-2-164 0 0,6 0-112 0 0,3-2-4 0 0,4 1-12 0 0,-1-3 0 0 0,-7 3-400 0 0,-6 2-680 0 0,-8-1-896 0 0,-15 3-2001 0 0,-3-12-859 0 0</inkml:trace>
  <inkml:trace contextRef="#ctx0" brushRef="#br0" timeOffset="1">394 1 5184 0 0,'0'0'9617'0'0,"4"3"-9590"0"0,4 3 54 0 0,-1 0 0 0 0,0 1-1 0 0,-1 0 1 0 0,0 1 0 0 0,0-1-1 0 0,-1 1 1 0 0,9 16 0 0 0,32 73 29 0 0,-32-65-86 0 0,15 39-266 0 0,27 54-1070 0 0,-48-110 141 0 0,1 0 0 0 0,1 0 1 0 0,12 13-1 0 0,-8-13-4190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3.0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99 7769 0 0,'0'0'2999'0'0,"13"-13"-2617"0"0,44-43 75 0 0,-52 52-402 0 0,0 1-1 0 0,0 0 0 0 0,0 0 1 0 0,0 0-1 0 0,0 1 1 0 0,0-1-1 0 0,1 1 1 0 0,-1 1-1 0 0,1-1 0 0 0,0 1 1 0 0,0 0-1 0 0,-1 0 1 0 0,1 1-1 0 0,0-1 1 0 0,0 1-1 0 0,0 1 0 0 0,-1-1 1 0 0,9 3-1 0 0,6-2 47 0 0,-7 0-25 0 0,-1 0 1 0 0,1 1-1 0 0,-1 1 0 0 0,1 0 1 0 0,-1 1-1 0 0,0 0 0 0 0,0 0 1 0 0,-1 2-1 0 0,1-1 0 0 0,-1 1 1 0 0,17 14-1 0 0,-23-17-58 0 0,-2 0 0 0 0,1 0 0 0 0,0 0-1 0 0,-1 1 1 0 0,1 0 0 0 0,-1 0 0 0 0,0 0 0 0 0,0 0 0 0 0,-1 0-1 0 0,1 1 1 0 0,-1-1 0 0 0,0 1 0 0 0,0 0 0 0 0,0-1 0 0 0,-1 1-1 0 0,0 0 1 0 0,0 0 0 0 0,0 0 0 0 0,0 0 0 0 0,-1 0 0 0 0,0 0-1 0 0,0 0 1 0 0,0 0 0 0 0,-1 0 0 0 0,0 0 0 0 0,0 0 0 0 0,0 0-1 0 0,0 0 1 0 0,-1 0 0 0 0,0-1 0 0 0,-4 9 0 0 0,-8 12-68 0 0,-1-2 0 0 0,-2 0 1 0 0,0-1-1 0 0,-1 0 0 0 0,-1-1 1 0 0,-1-2-1 0 0,-1 0 0 0 0,-1-1 1 0 0,-27 18-1 0 0,64-33-5235 0 0,38-10 4879 0 0,-5 0 282 0 0,-44 7 108 0 0,11-1 83 0 0,0 0 0 0 0,1 1 0 0 0,-1 0 0 0 0,27 5-1 0 0,-40-5 36 0 0,1 1-1 0 0,-1-1 0 0 0,0 1 0 0 0,1 0 1 0 0,-1-1-1 0 0,0 1 0 0 0,0 0 1 0 0,0 0-1 0 0,1 0 0 0 0,-1 1 0 0 0,0-1 1 0 0,0 0-1 0 0,-1 1 0 0 0,1 0 1 0 0,0-1-1 0 0,0 1 0 0 0,-1 0 0 0 0,1 0 1 0 0,-1 0-1 0 0,1 0 0 0 0,-1 0 0 0 0,0 0 1 0 0,0 0-1 0 0,0 0 0 0 0,0 1 1 0 0,0-1-1 0 0,-1 0 0 0 0,1 0 0 0 0,-1 1 1 0 0,1-1-1 0 0,-1 1 0 0 0,0-1 0 0 0,0 0 1 0 0,0 1-1 0 0,0-1 0 0 0,0 1 1 0 0,-1-1-1 0 0,0 4 0 0 0,-1 0 36 0 0,0-1 0 0 0,0 0 0 0 0,0 0 0 0 0,-1 0 0 0 0,1 0 0 0 0,-1 0 0 0 0,0-1 0 0 0,-1 1 0 0 0,1-1 0 0 0,-1 0 0 0 0,0 0 0 0 0,0 0 0 0 0,-8 5 0 0 0,-8 6-42 0 0,-38 20 0 0 0,44-27-23 0 0,-5 3-385 0 0,-33 13-1 0 0,12-13-2067 0 0,36-11 1448 0 0,0 1 0 0 0,-1-1 0 0 0,1 0 0 0 0,-1 0 0 0 0,1-1 0 0 0,-8 0 0 0 0,-2-5-3893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3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33 160 2916 0 0,'0'0'10055'0'0,"4"15"-9341"0"0,40 187 732 0 0,-27-116-1500 0 0,-8-35-582 0 0,4 57 0 0 0,-10-39-5916 0 0</inkml:trace>
  <inkml:trace contextRef="#ctx0" brushRef="#br0" timeOffset="1">0 190 5977 0 0,'0'0'7018'0'0,"12"-14"-7044"0"0,-10 10 43 0 0,12-13 57 0 0,1 0 0 0 0,1 1 1 0 0,0 1-1 0 0,29-21 0 0 0,-30 26-558 0 0,1 1 0 0 0,0 0-1 0 0,0 2 1 0 0,1 0 0 0 0,0 1-1 0 0,0 0 1 0 0,1 2 0 0 0,0 0-1 0 0,-1 0 1 0 0,1 2 0 0 0,21 0-1 0 0,-29 2-2638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8:04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1 182 3544 0 0,'0'0'9577'0'0,"13"-11"-9346"0"0,31-21-119 0 0,2 2 0 0 0,0 1 0 0 0,63-26 1 0 0,-93 48-256 0 0,-11 4-19 0 0,1 1 0 0 0,-1-1 0 0 0,1 1 0 0 0,0 0 0 0 0,0 1 0 0 0,0-1 0 0 0,0 1 0 0 0,0 1 0 0 0,0-1 0 0 0,0 1 0 0 0,8 0 0 0 0,-13 0 14 0 0,-1 0 0 0 0,1 1 0 0 0,0-1 0 0 0,-1 0 0 0 0,1 0 0 0 0,-1 1 0 0 0,1-1 0 0 0,-1 0 0 0 0,1 1 0 0 0,0-1 0 0 0,-1 0 0 0 0,0 1 0 0 0,1-1 0 0 0,-1 1 0 0 0,1-1 0 0 0,-1 1 0 0 0,1-1 0 0 0,-1 1-1 0 0,0-1 1 0 0,1 1 0 0 0,-1-1 0 0 0,0 1 0 0 0,0-1 0 0 0,0 1 0 0 0,1 0 0 0 0,-1-1 0 0 0,0 1 0 0 0,0 0 0 0 0,0-1 0 0 0,0 1 0 0 0,0 0 0 0 0,-3 16-4145 0 0</inkml:trace>
  <inkml:trace contextRef="#ctx0" brushRef="#br0" timeOffset="1">52 333 4332 0 0,'0'0'8437'0'0,"108"-58"-8209"0"0,-78 44-148 0 0,5 1-80 0 0,5-1-12 0 0,-4 4-140 0 0,3 1-156 0 0,-3 1-744 0 0,-9 3-1556 0 0,0-4-4365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56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0 388 1344 0 0,'0'0'2170'0'0,"24"6"-2525"0"0,-4 1 407 0 0,0-1-1 0 0,0-1 1 0 0,0-1 0 0 0,0-1-1 0 0,24 1 1 0 0,107-3 100 0 0,-74-3-39 0 0,747-54 1074 0 0,-233 5-307 0 0,256-2 276 0 0,-43 53-514 0 0,-339 7-474 0 0,190 3 27 0 0,-482-7 593 0 0,341-39 0 0 0,-361 14-519 0 0,758-89 1098 0 0,-547 83-1301 0 0,409-46 2297 0 0,-754 71-2326 0 0,-7 0-58 0 0,1 1 0 0 0,0 1 0 0 0,0 0 0 0 0,0 0 0 0 0,0 1 0 0 0,1 1 0 0 0,22 4 1 0 0,-34-4-55 0 0,0 0-1 0 0,-1 0 1 0 0,1 0 0 0 0,0 0 0 0 0,0 0 0 0 0,-1 0 0 0 0,1 0 0 0 0,-1 1 0 0 0,1-1 0 0 0,-1 1 0 0 0,0-1 0 0 0,1 1 0 0 0,-1-1 0 0 0,0 1 0 0 0,0 0 0 0 0,0 0 0 0 0,0-1 0 0 0,0 1 0 0 0,-1 0 0 0 0,1 0 0 0 0,-1 0 0 0 0,1 0 0 0 0,-1 0 0 0 0,1 0-1 0 0,-1 0 1 0 0,0 0 0 0 0,0 0 0 0 0,0 0 0 0 0,0 0 0 0 0,-1 3 0 0 0,0 0-274 0 0,0 0 0 0 0,0-1 0 0 0,0 1 0 0 0,0 0 0 0 0,-1-1 0 0 0,0 1 0 0 0,0-1 0 0 0,0 1 0 0 0,-1-1 0 0 0,1 0 0 0 0,-1 0 1 0 0,0 0-1 0 0,-6 5 0 0 0,-50 38-1608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9:58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1 245 60 0 0,'0'0'335'0'0,"34"-5"2516"0"0,682 21-1646 0 0,-311 3-1360 0 0,342-37 1646 0 0,-294 1-937 0 0,183-15-129 0 0,-256 9 333 0 0,373 11-219 0 0,81-5 127 0 0,-263-37 336 0 0,54-4 500 0 0,-418 47-1256 0 0,570-22 1235 0 0,0 51 1053 0 0,-525-10-1096 0 0,-252-9-1465 0 0,0 1 0 0 0,1 0 0 0 0,-1 0-1 0 0,0 0 1 0 0,1 0 0 0 0,-1 0 0 0 0,1 0 0 0 0,-1 0 0 0 0,0 1-1 0 0,1-1 1 0 0,-1 0 0 0 0,0 0 0 0 0,1 0 0 0 0,-1 0 0 0 0,0 0-1 0 0,1 1 1 0 0,-1-1 0 0 0,0 0 0 0 0,1 0 0 0 0,-1 0-1 0 0,0 1 1 0 0,0-1 0 0 0,1 0 0 0 0,-1 0 0 0 0,0 1 0 0 0,0-1-1 0 0,1 0 1 0 0,-1 1 0 0 0,0-1 0 0 0,0 0 0 0 0,0 1-1 0 0,0-1 1 0 0,1 0 0 0 0,-1 1 0 0 0,0-1 0 0 0,0 0 0 0 0,0 1-1 0 0,0-1 1 0 0,0 1 0 0 0,0-1 0 0 0,0 0 0 0 0,0 1-1 0 0,0-1 1 0 0,0 0 0 0 0,0 1 0 0 0,0-1 0 0 0,-1 1 0 0 0,1-1-1 0 0,0 0 1 0 0,0 1 0 0 0,0-1 0 0 0,-14 20-2118 0 0,7-14 1347 0 0,0 0-1 0 0,0-1 1 0 0,-1 0 0 0 0,1 0 0 0 0,-1-1-1 0 0,0 0 1 0 0,-15 5 0 0 0,-39 1-4270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01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3 5549 0 0,'0'0'6163'0'0,"-1"7"-7353"0"0,-9 58 1325 0 0,6-30 75 0 0,-1 0-1 0 0,-2-1 1 0 0,-2 1-1 0 0,-15 37 1 0 0,18-58-14 0 0,4-8 44 0 0,0 0 0 0 0,-1 0 0 0 0,0 0 0 0 0,0 0-1 0 0,-1-1 1 0 0,0 1 0 0 0,-7 7 0 0 0,3-38 2444 0 0,8 15-2724 0 0,1-1-1 0 0,0 1 1 0 0,0 0 0 0 0,1 0-1 0 0,1 0 1 0 0,0 0 0 0 0,0 0-1 0 0,1 1 1 0 0,0-1-1 0 0,0 1 1 0 0,1 0 0 0 0,1 1-1 0 0,-1-1 1 0 0,1 1 0 0 0,1 0-1 0 0,8-9 1 0 0,6-4-90 0 0,1 0 0 0 0,1 2 1 0 0,0 1-1 0 0,35-21 0 0 0,-49 33 27 0 0,1 0-1 0 0,0 1 1 0 0,0 0-1 0 0,0 1 0 0 0,1 0 1 0 0,0 1-1 0 0,-1 0 0 0 0,22-3 1 0 0,-27 6 44 0 0,0 0 1 0 0,0 0-1 0 0,0 0 1 0 0,0 1-1 0 0,0-1 1 0 0,0 1-1 0 0,0 0 1 0 0,0 1-1 0 0,0-1 0 0 0,-1 1 1 0 0,1 0-1 0 0,-1 0 1 0 0,1 1-1 0 0,-1-1 1 0 0,1 1-1 0 0,-1 0 1 0 0,0 0-1 0 0,-1 1 1 0 0,1-1-1 0 0,0 1 1 0 0,4 6-1 0 0,0 1 68 0 0,0 0 1 0 0,-1 1-1 0 0,-1 0 0 0 0,1 1 0 0 0,-2-1 1 0 0,0 1-1 0 0,4 17 0 0 0,-6-21 23 0 0,-1 1-1 0 0,0-1 1 0 0,-1 1 0 0 0,0 0-1 0 0,-1 0 1 0 0,0 0 0 0 0,0-1-1 0 0,-1 1 1 0 0,0 0 0 0 0,-1 0 0 0 0,-3 9-1 0 0,-11 17 385 0 0,15-35-304 0 0,0 1 0 0 0,1-1 0 0 0,-1 1 0 0 0,0-1 0 0 0,0 1 0 0 0,-1-1 0 0 0,1 0 0 0 0,0 0 0 0 0,0 1 0 0 0,-1-1 0 0 0,1 0 0 0 0,-1 0 0 0 0,1 0 0 0 0,-1 0 0 0 0,1-1 0 0 0,-1 1 0 0 0,1 0 0 0 0,-1-1 0 0 0,0 1 0 0 0,-1 0 0 0 0,7-29 1271 0 0,3 12-1578 0 0,1 2 0 0 0,0-1 0 0 0,1 1 0 0 0,0 0 1 0 0,21-22-1 0 0,66-59-651 0 0,-71 72 788 0 0,-6 3-99 0 0,-14 13 110 0 0,1 1 0 0 0,0 0 1 0 0,1 0-1 0 0,-1 0 1 0 0,1 1-1 0 0,0-1 1 0 0,0 2-1 0 0,1-1 1 0 0,12-5-1 0 0,-19 10-30 0 0,1 0-1 0 0,-1 0 1 0 0,1 1 0 0 0,-1-1-1 0 0,1 0 1 0 0,-1 1 0 0 0,1-1-1 0 0,-1 1 1 0 0,0-1 0 0 0,1 1 0 0 0,-1-1-1 0 0,0 1 1 0 0,1 0 0 0 0,-1 0-1 0 0,0 0 1 0 0,0 0 0 0 0,0 0-1 0 0,0 0 1 0 0,0 0 0 0 0,0 0-1 0 0,0 0 1 0 0,0 0 0 0 0,0 1-1 0 0,-1-1 1 0 0,1 0 0 0 0,0 2-1 0 0,19 42-89 0 0,-17-38 152 0 0,4 11 78 0 0,32 76 38 0 0,-34-85-63 0 0,-1-1 0 0 0,1 1 0 0 0,1-1 0 0 0,0 0 0 0 0,0 0 0 0 0,0-1 0 0 0,14 13 0 0 0,-16-18 42 0 0,0 1 1 0 0,1-1-1 0 0,-1 0 0 0 0,1 0 1 0 0,-1-1-1 0 0,1 1 0 0 0,0-1 1 0 0,-1 0-1 0 0,1 0 0 0 0,0 0 1 0 0,0-1-1 0 0,0 0 0 0 0,0 0 1 0 0,-1 0-1 0 0,1-1 0 0 0,0 1 1 0 0,0-1-1 0 0,5-2 0 0 0,10-2 187 0 0,0-2-1 0 0,34-15 0 0 0,-48 20-252 0 0,50-25 122 0 0,0-2 1 0 0,-2-2 0 0 0,-1-3-1 0 0,58-48 1 0 0,-106 78-39 0 0,-3 2-24 0 0,1 0 0 0 0,0 0-1 0 0,0-1 1 0 0,-1 1 0 0 0,1 0-1 0 0,-1-1 1 0 0,1 0 0 0 0,-1 0-1 0 0,0 1 1 0 0,0-1 0 0 0,-1 0 0 0 0,3-4-1 0 0,-4 6-52 0 0,-1 1-132 0 0,0 1 1 0 0,0-1 0 0 0,0 1-1 0 0,1-1 1 0 0,-1 1-1 0 0,0-1 1 0 0,0 1 0 0 0,1-1-1 0 0,-1 1 1 0 0,0 0-1 0 0,1 0 1 0 0,-1-1-1 0 0,1 1 1 0 0,-1 0 0 0 0,1 0-1 0 0,-1-1 1 0 0,1 1-1 0 0,-1 0 1 0 0,1 0 0 0 0,0 0-1 0 0,-1 1 1 0 0,-8 27-16 0 0,6-18-23 0 0,-22 72 204 0 0,19-56-513 0 0,-2 0 0 0 0,-1-1 0 0 0,-1 0 0 0 0,-22 40 0 0 0,32-65 425 0 0,-2 1-332 0 0,1 0 0 0 0,0 0 0 0 0,-1 0 0 0 0,1 0 0 0 0,-1 0 0 0 0,1 0 0 0 0,-1 0-1 0 0,0-1 1 0 0,0 1 0 0 0,0-1 0 0 0,-3 3 0 0 0,-7-2-4133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4.9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6 1332 0 0,'0'0'8550'0'0,"4"-6"-7856"0"0,-30 46-29 0 0,-6 6-187 0 0,-42 77 0 0 0,66-108-612 0 0,1 0 1 0 0,1 0-1 0 0,0 1 1 0 0,1 0-1 0 0,1 0 1 0 0,1 0-1 0 0,0 0 1 0 0,1 0-1 0 0,0 1 1 0 0,1 16-1 0 0,2-32-16 0 0,-1 0 0 0 0,0 0 0 0 0,0-1 0 0 0,0 1 0 0 0,0 0 0 0 0,1 0 0 0 0,-1-1 0 0 0,0 1 0 0 0,1 0 0 0 0,-1-1 0 0 0,1 1 0 0 0,-1 0 0 0 0,1-1 0 0 0,-1 1 0 0 0,1 0 0 0 0,-1-1 0 0 0,1 1 0 0 0,0-1 0 0 0,-1 1 0 0 0,1-1 0 0 0,0 0 0 0 0,-1 1 0 0 0,1-1 0 0 0,0 1 0 0 0,-1-1 0 0 0,1 0 0 0 0,0 0 0 0 0,0 0 0 0 0,0 1 0 0 0,-1-1 0 0 0,1 0 0 0 0,0 0 0 0 0,0 0 0 0 0,0 0 0 0 0,-1 0 0 0 0,1 0 0 0 0,0 0 0 0 0,0-1 0 0 0,0 1 0 0 0,-1 0 0 0 0,1 0 0 0 0,0-1 0 0 0,1 1 0 0 0,13-10-2950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5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5244 0 0,'0'0'4234'0'0,"14"2"-4468"0"0,1-2 228 0 0,-9 0 29 0 0,0 1 0 0 0,0-1 0 0 0,0 1 0 0 0,0 0 1 0 0,0 0-1 0 0,0 0 0 0 0,0 1 0 0 0,0 0 0 0 0,0 1 0 0 0,-1-1 0 0 0,10 6 1 0 0,108 64 432 0 0,105 70-156 0 0,-211-130-754 0 0,-1 1 0 0 0,25 26 0 0 0,-35-33-407 0 0,-1 0-1 0 0,0 1 1 0 0,0 0 0 0 0,-1 0-1 0 0,6 12 1 0 0,-6-5-1841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5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0 3484 0 0,'0'0'7506'0'0,"3"19"-7685"0"0,10 58 911 0 0,2 105-1 0 0,-20-30-324 0 0,-7-1-1 0 0,-39 191 1 0 0,42-294-448 0 0,-2-2 0 0 0,-19 52 0 0 0,-5-23-6007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6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6 548 0 0,'0'0'9526'0'0,"11"-5"-9331"0"0,-8 14 51 0 0,-1 2 0 0 0,0-1 0 0 0,-1 0 0 0 0,0 0 0 0 0,-1 0 0 0 0,-1 12 0 0 0,-7 64 834 0 0,6-73-1036 0 0,-26 257 697 0 0,25-155-3978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07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136 107 2844 0 0,'0'0'5127'0'0,"16"-15"-5009"0"0,54-47-34 0 0,-65 58-60 0 0,-1 1-1 0 0,1 0 0 0 0,0 0 1 0 0,0 1-1 0 0,0-1 0 0 0,0 1 1 0 0,0 0-1 0 0,0 0 0 0 0,1 1 1 0 0,-1-1-1 0 0,1 1 0 0 0,-1 1 0 0 0,1-1 1 0 0,-1 1-1 0 0,1 0 0 0 0,7 1 1 0 0,5-1 47 0 0,-11 0-45 0 0,-1 0-1 0 0,0 0 1 0 0,1 0-1 0 0,-1 1 0 0 0,1 0 1 0 0,-1 0-1 0 0,0 1 0 0 0,0 0 1 0 0,1 0-1 0 0,-1 1 0 0 0,8 4 1 0 0,-10-5-9 0 0,-1 1 1 0 0,-1-1-1 0 0,1 1 1 0 0,0 0-1 0 0,0-1 1 0 0,-1 1-1 0 0,0 0 1 0 0,0 1-1 0 0,0-1 1 0 0,0 0-1 0 0,0 1 1 0 0,0-1-1 0 0,-1 1 1 0 0,0-1-1 0 0,0 1 1 0 0,0 0-1 0 0,0 0 1 0 0,0 0-1 0 0,-1-1 1 0 0,1 8 0 0 0,-2 1 25 0 0,0 0 0 0 0,0 0 0 0 0,-1 0 0 0 0,-1 0 0 0 0,0 0 0 0 0,-1 0 0 0 0,0-1 1 0 0,0 0-1 0 0,-2 0 0 0 0,1 0 0 0 0,-1 0 0 0 0,-1-1 0 0 0,0 0 0 0 0,-15 17 0 0 0,-5 3 135 0 0,-1-1-1 0 0,-2-2 0 0 0,-40 29 0 0 0,55-44-78 0 0,-1-1 0 0 0,-1 0 0 0 0,0-1 0 0 0,0-1 0 0 0,-1 0 0 0 0,-25 8 0 0 0,148-59-1803 0 0,-89 38 1631 0 0,-1 0 0 0 0,1 1 0 0 0,0 1 0 0 0,0 1 0 0 0,0 0 0 0 0,0 1 0 0 0,23 3 0 0 0,-34-3 83 0 0,-1 1 0 0 0,1 0 0 0 0,-1 0 0 0 0,1 0 0 0 0,-1 1 0 0 0,0-1 0 0 0,1 1 0 0 0,-1 0 0 0 0,0 0 0 0 0,0 1 0 0 0,-1-1 0 0 0,1 1 0 0 0,0 0 0 0 0,-1 0 0 0 0,0 0 0 0 0,1 0 1 0 0,-1 1-1 0 0,0-1 0 0 0,-1 1 0 0 0,1 0 0 0 0,-1 0 0 0 0,0 0 0 0 0,0 0 0 0 0,0 0 0 0 0,0 0 0 0 0,-1 0 0 0 0,1 1 0 0 0,-1-1 0 0 0,0 1 0 0 0,0 6 0 0 0,-1-4 58 0 0,0-1-1 0 0,0 0 1 0 0,-1 1-1 0 0,0-1 1 0 0,-1 0 0 0 0,1 0-1 0 0,-1 0 1 0 0,0 0 0 0 0,0 0-1 0 0,-1 0 1 0 0,0 0 0 0 0,0-1-1 0 0,0 1 1 0 0,-1-1 0 0 0,0 0-1 0 0,0 0 1 0 0,0 0 0 0 0,0-1-1 0 0,-1 1 1 0 0,0-1 0 0 0,-8 6-1 0 0,-7 4 120 0 0,0-1 0 0 0,0-1 0 0 0,-1-1 0 0 0,-34 12 0 0 0,15-9 58 0 0,-78 15 0 0 0,62-16-405 0 0,37-11-803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0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56 270 184 0 0,'0'0'917'0'0,"15"-3"-873"0"0,43-9-40 0 0,-57 12-3 0 0,0 0 1 0 0,0 0-1 0 0,0 0 1 0 0,0 0 0 0 0,0 0-1 0 0,0 0 1 0 0,-1-1-1 0 0,1 1 1 0 0,0 0-1 0 0,0 0 1 0 0,0-1-1 0 0,0 1 1 0 0,0-1-1 0 0,0 1 1 0 0,-1-1 0 0 0,1 1-1 0 0,0-1 1 0 0,0 0-1 0 0,-1 1 1 0 0,1-1-1 0 0,0 0 1 0 0,-1 1-1 0 0,1-1 1 0 0,-1 0-1 0 0,1 0 1 0 0,-1 0 0 0 0,1 1-1 0 0,-1-1 1 0 0,1 0-1 0 0,-1 0 1 0 0,0 0-1 0 0,0 0 1 0 0,1 0-1 0 0,-1 0 1 0 0,0 0 0 0 0,0 0-1 0 0,0 0 1 0 0,0 0-1 0 0,0 0 1 0 0,0 0-1 0 0,0 1 1 0 0,-1-3-1 0 0,-1-1 26 0 0,1 0-1 0 0,-2 0 1 0 0,1 0-1 0 0,0 1 1 0 0,-1-1-1 0 0,-4-5 1 0 0,3 5 105 0 0,-3-7 166 0 0,0 1-1 0 0,1-1 1 0 0,0 0-1 0 0,0-1 1 0 0,1 1-1 0 0,-4-19 1 0 0,7 27-204 0 0,1 0 0 0 0,1 0-1 0 0,-1 0 1 0 0,0 0 0 0 0,1 0 0 0 0,-1-1 0 0 0,1 1 0 0 0,0 0 0 0 0,0 0 0 0 0,1 0 0 0 0,-1-1 0 0 0,0 1 0 0 0,1 0 0 0 0,0 0 0 0 0,0 0-1 0 0,0 0 1 0 0,0 0 0 0 0,0 0 0 0 0,1 0 0 0 0,-1 0 0 0 0,1 1 0 0 0,0-1 0 0 0,0 0 0 0 0,0 1 0 0 0,0-1 0 0 0,0 1 0 0 0,1 0 0 0 0,-1 0-1 0 0,1 0 1 0 0,2-2 0 0 0,-4 3-26 0 0,0 1 0 0 0,0-1 0 0 0,0 1 0 0 0,-1-1 0 0 0,1 1 0 0 0,0 0 0 0 0,0-1 0 0 0,0 1 0 0 0,0 0 0 0 0,0 0 0 0 0,0-1-1 0 0,0 1 1 0 0,0 0 0 0 0,0 0 0 0 0,0 0 0 0 0,0 0 0 0 0,0 0 0 0 0,0 0 0 0 0,0 1 0 0 0,0-1 0 0 0,0 0 0 0 0,-1 0 0 0 0,1 1 0 0 0,0-1 0 0 0,2 1-1 0 0,-2 0 17 0 0,0 1 0 0 0,0-1 0 0 0,0 0-1 0 0,0 0 1 0 0,0 1 0 0 0,-1-1 0 0 0,1 1-1 0 0,0-1 1 0 0,-1 1 0 0 0,1-1 0 0 0,-1 1-1 0 0,1-1 1 0 0,-1 1 0 0 0,1 2 0 0 0,0 8 299 0 0,-1 1 1 0 0,1 0-1 0 0,-3 17 1 0 0,1-18-77 0 0,-3 19 54 0 0,-2 0 1 0 0,0 1-1 0 0,-2-2 0 0 0,-15 36 1 0 0,-1 10-147 0 0,-50 236-143 0 0,72-280-1588 0 0,6-20-947 0 0,-3-13 2318 0 0,0 1 0 0 0,-1 0 0 0 0,1 0 0 0 0,-1 0 0 0 0,1 0 0 0 0,0 0 0 0 0,-1-1 0 0 0,1 1 0 0 0,-1 0 0 0 0,1 0 0 0 0,-1-1 0 0 0,1 1 0 0 0,-1 0 0 0 0,1-1 1 0 0,-1 1-1 0 0,1-1 0 0 0,-1 1 0 0 0,1 0 0 0 0,-1-1 0 0 0,0 1 0 0 0,1-1 0 0 0,-1 1 0 0 0,0-1 0 0 0,1 0 0 0 0,13-19-2289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0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2612 0 0,'0'0'6856'0'0,"15"-7"-6548"0"0,0 0-191 0 0,-1 1 0 0 0,20-5-1 0 0,-33 10-99 0 0,1 1-1 0 0,0 0 0 0 0,0 0 0 0 0,0 0 1 0 0,0 1-1 0 0,-1-1 0 0 0,1 0 1 0 0,0 1-1 0 0,0-1 0 0 0,-1 1 1 0 0,1-1-1 0 0,0 1 0 0 0,-1 0 0 0 0,1 0 1 0 0,-1 0-1 0 0,1 0 0 0 0,-1 0 1 0 0,1 0-1 0 0,-1 0 0 0 0,1 0 1 0 0,-1 1-1 0 0,0-1 0 0 0,0 1 0 0 0,0-1 1 0 0,0 1-1 0 0,0-1 0 0 0,0 1 1 0 0,0-1-1 0 0,0 1 0 0 0,0 3 1 0 0,4 2 61 0 0,95 176 1454 0 0,-16-29-1190 0 0,-4-11-2226 0 0,-109-140-8420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1.0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87 352 0 0,'0'0'10590'0'0,"19"-11"-10453"0"0,67-33-23 0 0,-75 39-92 0 0,0 1 0 0 0,1 0 0 0 0,0 0 0 0 0,0 2 0 0 0,0-1 0 0 0,0 1 0 0 0,0 1 0 0 0,18 0 0 0 0,-2 0-28 0 0,232-4-1260 0 0,-291 5-2496 0 0,19 0 1333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2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17 12 0 0,'0'0'6719'0'0,"2"-3"-6367"0"0,-1 2-394 0 0,8-11 590 0 0,-9 12-531 0 0,0 0 0 0 0,1 0 0 0 0,-1 0 0 0 0,0 0 0 0 0,0 0 0 0 0,1 0 0 0 0,-1-1 0 0 0,0 1 0 0 0,0 0 0 0 0,1 0 0 0 0,-1 0 0 0 0,0 0 0 0 0,1 0 0 0 0,-1 0 0 0 0,0 0 0 0 0,0 0 0 0 0,1 0 0 0 0,-1 0 0 0 0,0 0 0 0 0,0 0 0 0 0,1 0 0 0 0,-1 1 0 0 0,0-1 0 0 0,1 0 0 0 0,-1 0 0 0 0,0 0 0 0 0,0 0 0 0 0,0 0 0 0 0,1 0 0 0 0,-1 1 0 0 0,0-1 0 0 0,0 0 0 0 0,0 0 0 0 0,1 0 0 0 0,-1 1 0 0 0,0-1 0 0 0,0 0 0 0 0,0 0 0 0 0,0 1 0 0 0,1-1 0 0 0,-1 0 0 0 0,0 0 0 0 0,0 1 0 0 0,0-1 0 0 0,0 0 0 0 0,0 0 0 0 0,0 1 0 0 0,0-1 0 0 0,0 0 0 0 0,0 1 0 0 0,0-1 0 0 0,0 0 0 0 0,0 0 0 0 0,0 1 0 0 0,0-1 0 0 0,0 0 0 0 0,0 1 0 0 0,4 36 668 0 0,-2 0 0 0 0,-1 1 0 0 0,-2-1 0 0 0,-6 40 0 0 0,7-73-670 0 0,-31 276 1035 0 0,-15 311-690 0 0,44-507 192 0 0,10-106-6553 0 0,2-4 1881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3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178 341 952 0 0,'0'0'4216'0'0,"-3"-6"-3990"0"0,-11-16-143 0 0,11 17-71 0 0,24 5 925 0 0,569-52 1881 0 0,41-41-1910 0 0,-7 0-791 0 0,-584 86-23 0 0,-1-1 1 0 0,57-20 0 0 0,-59 17 15 0 0,-27 7-174 0 0,1 1 0 0 0,0 1-1 0 0,0 0 1 0 0,0 0 0 0 0,0 1 0 0 0,0 0-1 0 0,0 1 1 0 0,14 1 0 0 0,-24 0 87 0 0,0 0 1 0 0,0-1-1 0 0,0 1 0 0 0,0 0 1 0 0,1 0-1 0 0,-1 0 0 0 0,0 0 0 0 0,0 0 1 0 0,-1 1-1 0 0,1-1 0 0 0,0 0 1 0 0,0 0-1 0 0,-1 0 0 0 0,1 1 1 0 0,0-1-1 0 0,-1 1 0 0 0,1-1 1 0 0,-1 0-1 0 0,0 1 0 0 0,0-1 1 0 0,1 2-1 0 0,5 38 597 0 0,-5-34-564 0 0,4 59 657 0 0,-5 86-1 0 0,3 39-344 0 0,3-140-365 0 0,3 0 1 0 0,27 92 0 0 0,48 93 17 0 0,-58-168-114 0 0,-24-65 110 0 0,-1 0 1 0 0,0 0-1 0 0,0 0 1 0 0,0 1-1 0 0,0-1 0 0 0,0 0 1 0 0,-1 1-1 0 0,1-1 1 0 0,-1 0-1 0 0,0 1 1 0 0,0-1-1 0 0,-1 7 1 0 0,0-8 24 0 0,-1 0 0 0 0,1 0 1 0 0,0 1-1 0 0,-1-1 1 0 0,1 0-1 0 0,-1 0 1 0 0,0 0-1 0 0,0 0 0 0 0,0-1 1 0 0,0 1-1 0 0,0 0 1 0 0,0-1-1 0 0,0 1 1 0 0,-1-1-1 0 0,1 0 1 0 0,-5 2-1 0 0,-410 159 235 0 0,302-122-243 0 0,-338 107 73 0 0,-13-43 12 0 0,-452-16 353 0 0,853-79-472 0 0,46-5-75 0 0,0-2 1 0 0,-22 2-1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02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7021 0 0,'0'0'4964'0'0,"18"-3"-11244"0"0,-2 16 1871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6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156 2415 308 0 0,'3'7'11865'0'0,"-2"-7"-11715"0"0,8-12-105 0 0,-1-1 0 0 0,0 0 0 0 0,-1 0 1 0 0,0 0-1 0 0,4-15 0 0 0,12-22-22 0 0,-3 8 36 0 0,-2-1 0 0 0,-2-1-1 0 0,-1-1 1 0 0,-3 0 0 0 0,13-89-1 0 0,-20 108-82 0 0,17-51 0 0 0,-19 67 30 0 0,21-79 87 0 0,15-119 0 0 0,-30 158 23 0 0,18-111 52 0 0,-14 85-87 0 0,-4 0 0 0 0,-3 0 0 0 0,-3-1 0 0 0,-8-96 0 0 0,2-7 31 0 0,-1-32-25 0 0,-27-79-68 0 0,30 273-53 0 0,-1 10-6 0 0,1 0 0 0 0,1 0 0 0 0,0 0 0 0 0,0 0 0 0 0,1 0-1 0 0,1-11 1 0 0,0 8 52 0 0,0 1-1 0 0,-2 0 1 0 0,1-16 0 0 0,-1 24-13 0 0,-61 58-1492 0 0,-171 201 1835 0 0,117-125-105 0 0,72-85 15 0 0,35-33-980 0 0,29-20-1643 0 0,-12 2 1771 0 0,44-23-4617 0 0,-21 6 1044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16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38 392 0 0,'0'0'7631'0'0,"-1"-6"-7580"0"0,-1 0 54 0 0,-2-19 2438 0 0,30 62-1867 0 0,-2-2 208 0 0,1-2 0 0 0,51 52 1 0 0,70 50-379 0 0,-11-11-12 0 0,-126-118 216 0 0,-38-1-12887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6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424 162 1528 0 0,'0'0'7684'0'0,"11"-15"-6953"0"0,34-49-16 0 0,-44 62-668 0 0,1 0 0 0 0,-1-1 0 0 0,0 1 0 0 0,0 0 0 0 0,0-1 0 0 0,0 1 0 0 0,0-1 0 0 0,0 1 0 0 0,-1-1 0 0 0,1 0 0 0 0,-1 1 0 0 0,1-1 0 0 0,-1 1 0 0 0,0-1 0 0 0,-1-3 1 0 0,1 5-25 0 0,-1-1 1 0 0,1 0 0 0 0,-1 1 0 0 0,1-1 0 0 0,-1 1-1 0 0,0-1 1 0 0,0 1 0 0 0,0 0 0 0 0,0-1 0 0 0,0 1-1 0 0,0 0 1 0 0,0 0 0 0 0,0 0 0 0 0,-1 0 0 0 0,1 0-1 0 0,0 0 1 0 0,-3-2 0 0 0,-2 1 37 0 0,0-1-1 0 0,0 1 1 0 0,0 0 0 0 0,0 0-1 0 0,-1 1 1 0 0,1 0 0 0 0,0 0-1 0 0,-8 0 1 0 0,-3 1-88 0 0,1 1 0 0 0,0 0 1 0 0,-1 2-1 0 0,1-1 0 0 0,0 2 0 0 0,0 0 0 0 0,1 1 1 0 0,-1 1-1 0 0,-20 10 0 0 0,12-3-73 0 0,1 0 0 0 0,1 2-1 0 0,0 0 1 0 0,1 1 0 0 0,-20 21 0 0 0,35-31 15 0 0,-1 1 0 0 0,2-1 1 0 0,-1 1-1 0 0,1 0 0 0 0,0 1 1 0 0,1-1-1 0 0,-1 1 0 0 0,-5 15 0 0 0,9-18-8 0 0,0-1-1 0 0,0 0 1 0 0,0 1-1 0 0,0-1 1 0 0,1 1-1 0 0,-1-1 1 0 0,1 1-1 0 0,0-1 1 0 0,1 1-1 0 0,-1-1 1 0 0,1 1-1 0 0,0-1 1 0 0,0 0-1 0 0,0 1 1 0 0,1-1-1 0 0,0 0 1 0 0,-1 0-1 0 0,1 0 1 0 0,4 6-1 0 0,3 2-92 0 0,0-1 0 0 0,1 1-1 0 0,1-2 1 0 0,-1 1-1 0 0,19 12 1 0 0,68 42-113 0 0,-27-19 476 0 0,13 18 338 0 0,-74-56-424 0 0,-1-1 0 0 0,-1 1 0 0 0,0 0 0 0 0,0 1 0 0 0,0 0 0 0 0,-1 0 0 0 0,8 16-1 0 0,-13-21 4 0 0,1 0-1 0 0,-1 0 0 0 0,0 1 0 0 0,0-1 0 0 0,0 0 0 0 0,-1 0 0 0 0,1 0 0 0 0,-1 1 0 0 0,0-1 0 0 0,0 0 0 0 0,-1 0 0 0 0,0 1 0 0 0,1-1 0 0 0,-1 0 0 0 0,0 0 0 0 0,-1 0 0 0 0,1 0 0 0 0,-1 0 0 0 0,0 0 0 0 0,0 0 0 0 0,0-1 0 0 0,0 1 0 0 0,-1 0 0 0 0,1-1 0 0 0,-1 0 0 0 0,-4 4 0 0 0,-7 6 147 0 0,-1 0 0 0 0,-1 0-1 0 0,0-2 1 0 0,-24 13 0 0 0,27-16-376 0 0,-129 68-513 0 0,114-64-1771 0 0,-46 13 0 0 0,30-16-3235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7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448 156 1800 0 0,'0'0'5581'0'0,"3"-14"-4882"0"0,6-46-898 0 0,-8 57 245 0 0,-1 1 0 0 0,0-1 0 0 0,0 0 1 0 0,0 1-1 0 0,-1-1 0 0 0,1 1 0 0 0,0-1 0 0 0,-1 1 1 0 0,0-1-1 0 0,1 1 0 0 0,-1 0 0 0 0,0-1 1 0 0,0 1-1 0 0,-1 0 0 0 0,1 0 0 0 0,0 0 0 0 0,-1 0 1 0 0,1 0-1 0 0,-1 0 0 0 0,0 0 0 0 0,0 0 0 0 0,0 0 1 0 0,1 1-1 0 0,-2-1 0 0 0,1 1 0 0 0,0-1 1 0 0,-4-1-1 0 0,-2 0 105 0 0,0 0 1 0 0,0 0-1 0 0,-1 1 1 0 0,0 0 0 0 0,-13-1-1 0 0,21 2-156 0 0,-16 0 229 0 0,0 0 0 0 0,0 0-1 0 0,1 2 1 0 0,-1 0 0 0 0,0 1 0 0 0,0 1 0 0 0,1 0 0 0 0,-1 1 0 0 0,-31 13-1 0 0,37-13-135 0 0,0 2 0 0 0,0-1 0 0 0,1 1 0 0 0,0 1 0 0 0,0 0 0 0 0,0 0 0 0 0,1 1 0 0 0,0 0 0 0 0,1 0-1 0 0,0 1 1 0 0,0 1 0 0 0,0-1 0 0 0,2 1 0 0 0,-12 21 0 0 0,16-27-75 0 0,-1 1-1 0 0,1 0 1 0 0,1-1-1 0 0,-1 1 1 0 0,1 0-1 0 0,0 0 1 0 0,0 0 0 0 0,0 1-1 0 0,1-1 1 0 0,-1 0-1 0 0,1 0 1 0 0,1 0 0 0 0,-1 0-1 0 0,1 0 1 0 0,0 0-1 0 0,0 0 1 0 0,0 0-1 0 0,1 0 1 0 0,-1 0 0 0 0,1 0-1 0 0,1-1 1 0 0,-1 1-1 0 0,1-1 1 0 0,2 5 0 0 0,3 0-32 0 0,-1-1 1 0 0,1-1 0 0 0,0 1 0 0 0,1-1 0 0 0,0-1 0 0 0,0 0 0 0 0,0 0 0 0 0,1 0-1 0 0,0-1 1 0 0,15 5 0 0 0,3-1-295 0 0,0 0 0 0 0,0-2 0 0 0,1-1-1 0 0,58 5 1 0 0,52-9-5506 0 0,-79-4 733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7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312 25 3524 0 0,'0'0'8530'0'0,"-15"-5"-7940"0"0,-49-14 14 0 0,60 18-563 0 0,0 1 0 0 0,-1 0 0 0 0,1 1 0 0 0,0-1 0 0 0,0 1 0 0 0,-1-1 0 0 0,1 1 1 0 0,0 0-1 0 0,0 1 0 0 0,0-1 0 0 0,0 1 0 0 0,0 0 0 0 0,0 0 0 0 0,0 0 0 0 0,1 0 0 0 0,-1 1 0 0 0,1 0 0 0 0,0-1 0 0 0,-1 1 1 0 0,1 0-1 0 0,-4 6 0 0 0,-3 1-17 0 0,-4 4 26 0 0,0 0 0 0 0,1 1 0 0 0,1 0 0 0 0,0 1 0 0 0,-17 32 0 0 0,22-36-53 0 0,1 1-1 0 0,1 0 1 0 0,0 0-1 0 0,1 0 1 0 0,0 1-1 0 0,1-1 1 0 0,1 1-1 0 0,0 0 1 0 0,0 14-1 0 0,2-25-38 0 0,0 0-1 0 0,0 1 0 0 0,1-1 1 0 0,-1 0-1 0 0,1 0 1 0 0,-1 0-1 0 0,1 0 0 0 0,0 0 1 0 0,0 0-1 0 0,0 0 0 0 0,1 0 1 0 0,-1 0-1 0 0,1-1 0 0 0,-1 1 1 0 0,1 0-1 0 0,0-1 1 0 0,0 1-1 0 0,0-1 0 0 0,0 0 1 0 0,1 0-1 0 0,-1 0 0 0 0,1 0 1 0 0,-1 0-1 0 0,1 0 1 0 0,0-1-1 0 0,-1 1 0 0 0,1-1 1 0 0,0 0-1 0 0,0 0 0 0 0,0 0 1 0 0,0 0-1 0 0,0 0 0 0 0,0-1 1 0 0,6 1-1 0 0,1 0-9 0 0,-1-1 0 0 0,1 0 0 0 0,-1 0 0 0 0,1-1 0 0 0,-1-1-1 0 0,0 0 1 0 0,1 0 0 0 0,-1 0 0 0 0,0-1 0 0 0,13-7 0 0 0,31-23 87 0 0,-39 24 260 0 0,0 0 0 0 0,20-10 0 0 0,-33 19-252 0 0,1-1 1 0 0,-1 0-1 0 0,1 1 1 0 0,-1-1-1 0 0,1 1 0 0 0,0 0 1 0 0,-1-1-1 0 0,1 1 1 0 0,-1 0-1 0 0,1 0 1 0 0,0 0-1 0 0,-1 0 0 0 0,1 0 1 0 0,0 1-1 0 0,-1-1 1 0 0,1 0-1 0 0,-1 1 1 0 0,1-1-1 0 0,0 1 0 0 0,-1 0 1 0 0,2 0-1 0 0,0 1-21 0 0,-1 0 0 0 0,0 0 0 0 0,0 0 0 0 0,1 0 0 0 0,-2 1 0 0 0,1-1-1 0 0,0 0 1 0 0,0 1 0 0 0,-1-1 0 0 0,1 1 0 0 0,0 3 0 0 0,3 7-100 0 0,-1 0-1 0 0,0 1 1 0 0,4 27 0 0 0,-8-38 64 0 0,3 13-429 0 0,11 55-1853 0 0,-13-66 1459 0 0,1 0-1 0 0,0 0 1 0 0,0 0 0 0 0,1 0-1 0 0,-1-1 1 0 0,5 7 0 0 0,5-2-3866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8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0 273 6705 0 0,'0'0'5833'0'0,"14"9"-5578"0"0,44 29-82 0 0,-52-34-55 0 0,-1 1 0 0 0,1 0 0 0 0,-1 0 0 0 0,0 0 0 0 0,-1 0 0 0 0,1 1 0 0 0,-1 0 0 0 0,0 0 0 0 0,-1 0 0 0 0,1 0 0 0 0,-1 1 0 0 0,0-1 0 0 0,-1 1 0 0 0,0 0 0 0 0,0 0 0 0 0,0 0 0 0 0,-1 0 0 0 0,0 0 0 0 0,0 12 1328 0 0,-4-52-540 0 0,3 23-1087 0 0,0 1 0 0 0,0-1 0 0 0,1 1 0 0 0,0-1 0 0 0,0 1-1 0 0,1 0 1 0 0,1-1 0 0 0,-1 1 0 0 0,2 0 0 0 0,-1 0 0 0 0,1 1 0 0 0,0-1-1 0 0,1 1 1 0 0,0 0 0 0 0,0 0 0 0 0,1 0 0 0 0,0 1 0 0 0,1 0-1 0 0,-1 0 1 0 0,1 0 0 0 0,0 1 0 0 0,11-7 0 0 0,45-30-3292 0 0,-13 17-1946 0 0,-5 5 917 0 0</inkml:trace>
  <inkml:trace contextRef="#ctx0" brushRef="#br0" timeOffset="1">705 0 8837 0 0,'0'0'6603'0'0,"-16"9"-6238"0"0,-52 29 175 0 0,62-33-492 0 0,0 0 0 0 0,1 0 0 0 0,-1 1 0 0 0,1 0-1 0 0,0 0 1 0 0,0 0 0 0 0,1 0 0 0 0,0 1-1 0 0,0-1 1 0 0,1 1 0 0 0,-1 0 0 0 0,1 0-1 0 0,1 1 1 0 0,0-1 0 0 0,0 1 0 0 0,0-1-1 0 0,1 1 1 0 0,-1 12 0 0 0,2-19-47 0 0,-2 13-28 0 0,1 0 0 0 0,0 1-1 0 0,1-1 1 0 0,1 0 0 0 0,1 1 0 0 0,-1-1-1 0 0,2 0 1 0 0,0 0 0 0 0,1 0 0 0 0,0 0-1 0 0,1-1 1 0 0,1 0 0 0 0,0 0 0 0 0,1 0-1 0 0,0-1 1 0 0,1 0 0 0 0,0 0 0 0 0,1-1-1 0 0,0 0 1 0 0,1 0 0 0 0,0-1 0 0 0,1-1-1 0 0,0 1 1 0 0,0-2 0 0 0,15 9 0 0 0,-16-11-409 0 0,-1-1 0 0 0,1-1 1 0 0,-1 0-1 0 0,1 0 0 0 0,0-1 1 0 0,1 0-1 0 0,-1-1 1 0 0,0 0-1 0 0,1-1 0 0 0,-1 0 1 0 0,1 0-1 0 0,0-1 0 0 0,-1 0 1 0 0,1-1-1 0 0,16-4 1 0 0,-23 4-23 0 0,-1 0 1 0 0,1 0-1 0 0,-1 0 1 0 0,1 0 0 0 0,-1-1-1 0 0,1 0 1 0 0,-1 0 0 0 0,6-4-1 0 0,34-35-4845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8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0 3788 0 0,'0'0'11057'0'0,"-4"19"-11658"0"0,-50 256 1325 0 0,1 74 668 0 0,7-45 207 0 0,30-206-1145 0 0,-7 177 0 0 0,23-274-490 0 0,0 0 0 0 0,0 0-1 0 0,0 0 1 0 0,0 0 0 0 0,0 0 0 0 0,0 0 0 0 0,0 0-1 0 0,1 0 1 0 0,-1 0 0 0 0,0 0 0 0 0,0 0 0 0 0,1 0-1 0 0,-1-1 1 0 0,1 1 0 0 0,-1 0 0 0 0,1 0 0 0 0,-1 0-1 0 0,1 0 1 0 0,0-1 21 0 0,-1 1-1 0 0,1-1 0 0 0,-1 0 0 0 0,0 0 1 0 0,1 0-1 0 0,-1 0 0 0 0,1 0 0 0 0,-1 0 1 0 0,1 0-1 0 0,-1 0 0 0 0,1 0 1 0 0,-1 0-1 0 0,1 0 0 0 0,-1 0 0 0 0,0-1 1 0 0,1 1-1 0 0,-1 0 0 0 0,1 0 1 0 0,-1 0-1 0 0,1-1 0 0 0,-1 1 0 0 0,0 0 1 0 0,1 0-1 0 0,-1-1 0 0 0,1 0 0 0 0,28-31-378 0 0,-22 22 251 0 0,10-10-65 0 0,-6 6 87 0 0,1 0 0 0 0,19-15 1 0 0,-28 26 110 0 0,0 0 0 0 0,0 1 0 0 0,0 0 0 0 0,0-1 0 0 0,1 1 0 0 0,-1 1 0 0 0,1-1 0 0 0,-1 0 0 0 0,1 1 0 0 0,0 0 0 0 0,0 0 0 0 0,0 0 0 0 0,0 0 0 0 0,0 1 0 0 0,-1-1 0 0 0,7 1 1 0 0,-7 1 28 0 0,1 0 1 0 0,-1 0 0 0 0,0 0-1 0 0,1 0 1 0 0,-1 1 0 0 0,0-1-1 0 0,0 1 1 0 0,0 0 0 0 0,-1 0 0 0 0,1 0-1 0 0,0 0 1 0 0,-1 1 0 0 0,1-1-1 0 0,-1 1 1 0 0,3 3 0 0 0,33 50 166 0 0,-21-28-169 0 0,-14-24-33 0 0,0 0 1 0 0,0 0 0 0 0,1 0 0 0 0,-1 0 0 0 0,1-1 0 0 0,0 1 0 0 0,0-1-1 0 0,0 0 1 0 0,0 0 0 0 0,1 0 0 0 0,-1-1 0 0 0,1 1 0 0 0,-1-1 0 0 0,1 0-1 0 0,0-1 1 0 0,8 3 0 0 0,-6-4-4 0 0,-1 1 0 0 0,0-1 0 0 0,1 0 1 0 0,-1-1-1 0 0,0 0 0 0 0,1 0 0 0 0,-1 0 0 0 0,0-1 0 0 0,0 0 0 0 0,0 0 0 0 0,0 0 0 0 0,0-1 0 0 0,6-3 1 0 0,47-32 51 0 0,-46 28 119 0 0,0 1 0 0 0,1 1 0 0 0,0 0 0 0 0,0 0 1 0 0,21-6-1 0 0,-34 14-194 0 0,0-1 0 0 0,1 1-1 0 0,-1 0 1 0 0,0 0 0 0 0,0 0 0 0 0,1 0 0 0 0,-1 0 0 0 0,0 0 0 0 0,1 0 0 0 0,-1 0 0 0 0,0 0 0 0 0,0 1 0 0 0,1-1 0 0 0,-1 0 0 0 0,0 1 0 0 0,0-1 0 0 0,0 1 0 0 0,0 0 0 0 0,0-1 0 0 0,1 1 0 0 0,-1 0 0 0 0,0 0 0 0 0,-1-1 0 0 0,1 1 0 0 0,0 0 0 0 0,0 0-1 0 0,0 0 1 0 0,1 2 0 0 0,-2-3-339 0 0,1 1 1 0 0,-1 0-1 0 0,0 0 0 0 0,1 0 0 0 0,-1 0 0 0 0,0 0 0 0 0,0 0 0 0 0,0 0 0 0 0,0 0 0 0 0,0 0 0 0 0,0 0 0 0 0,0 0 0 0 0,0 1 0 0 0,0-1 0 0 0,0 0 0 0 0,0 0 1 0 0,0 0-1 0 0,-1 0 0 0 0,1 0 0 0 0,-1-1 0 0 0,1 1 0 0 0,0 0 0 0 0,-2 2 0 0 0</inkml:trace>
  <inkml:trace contextRef="#ctx0" brushRef="#br0" timeOffset="1">553 880 6989 0 0,'0'0'7396'0'0,"70"-9"-10528"0"0,-42 31 2232 0 0,4 2-1252 0 0,2-2-448 0 0,1-3 47 0 0,-10-8 153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9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 1148 0 0,'0'0'13317'0'0,"7"16"-12954"0"0,-1-4-273 0 0,1 5 78 0 0,0 0 1 0 0,0 0-1 0 0,-2 1 0 0 0,6 28 0 0 0,-10-32 72 0 0,4 25-58 0 0,-5-37-179 0 0,0 0-1 0 0,1 0 1 0 0,-1 0-1 0 0,1 0 1 0 0,0 0-1 0 0,-1 0 1 0 0,1-1-1 0 0,0 1 1 0 0,0 0-1 0 0,0 0 1 0 0,0-1-1 0 0,1 1 1 0 0,-1-1-1 0 0,2 3 1 0 0,-1-5 45 0 0,-1 1 0 0 0,1-1 1 0 0,0 1-1 0 0,-1-1 0 0 0,1 0 1 0 0,-1 1-1 0 0,0-1 0 0 0,1 0 1 0 0,-1 0-1 0 0,0 0 0 0 0,1 0 1 0 0,-1-1-1 0 0,0 1 0 0 0,0 0 0 0 0,1-2 1 0 0,1 0 159 0 0,6-6 4 0 0,1 1 0 0 0,-1 0-1 0 0,2 0 1 0 0,-1 1 0 0 0,19-9-1 0 0,-26 14-222 0 0,1 1 0 0 0,0-1 0 0 0,-1 1 0 0 0,1 0 0 0 0,0 0 0 0 0,0 1 0 0 0,0-1 0 0 0,0 1 0 0 0,0 0 0 0 0,-1 0-1 0 0,1 0 1 0 0,0 1 0 0 0,0-1 0 0 0,0 1 0 0 0,0 0 0 0 0,0 0 0 0 0,-1 0 0 0 0,1 1 0 0 0,0-1 0 0 0,-1 1 0 0 0,0 0-1 0 0,1 0 1 0 0,4 3 0 0 0,8 8 1 0 0,-1 1-1 0 0,0 0 0 0 0,-1 1 0 0 0,0 0 0 0 0,18 29 1 0 0,50 94 232 0 0,-30-33-205 0 0,-4 3 1 0 0,61 207-1 0 0,14 246-51 0 0,-87-279-101 0 0,-32-224-89 0 0,-3 0 0 0 0,-12 106 0 0 0,9-148 168 0 0,-1 1 0 0 0,-1-1 1 0 0,0 1-1 0 0,-1-1 0 0 0,-1-1 0 0 0,-15 30 1 0 0,16-36 89 0 0,-1-1 0 0 0,1 0 0 0 0,-2 0 0 0 0,1-1 0 0 0,-1 1 0 0 0,-1-1 0 0 0,1-1 1 0 0,-1 0-1 0 0,0 0 0 0 0,-1 0 0 0 0,1-1 0 0 0,-1 0 0 0 0,-9 4 0 0 0,2-3 47 0 0,1-1-1 0 0,0 0 1 0 0,-1 0-1 0 0,0-2 1 0 0,0 0-1 0 0,0-1 1 0 0,-1 0 0 0 0,1-2-1 0 0,0 0 1 0 0,-1 0-1 0 0,1-2 1 0 0,-30-6-1 0 0,28 3 19 0 0,2 0 0 0 0,-1-2 0 0 0,1 0 0 0 0,0-1 0 0 0,0 0 0 0 0,1-1 0 0 0,0-1 0 0 0,0 0 0 0 0,1-1 0 0 0,1-1 0 0 0,-24-26-1 0 0,8 3 12 0 0,2-1-1 0 0,1-1 0 0 0,2-1 0 0 0,2-1 0 0 0,1-1 0 0 0,2-1 1 0 0,2-1-1 0 0,2 0 0 0 0,1-2 0 0 0,-7-47 0 0 0,11 33-114 0 0,2-1 0 0 0,3 0 1 0 0,3-1-1 0 0,2 1 0 0 0,3-1 0 0 0,3 1 0 0 0,16-74 1 0 0,5 16-577 0 0,61-163 1 0 0,-56 197 139 0 0,5 1-1 0 0,73-121 0 0 0,-95 180 310 0 0,1 0 0 0 0,1 1 0 0 0,0 1 0 0 0,2 1 0 0 0,31-26 0 0 0,-39 36 8 0 0,1 2 0 0 0,0 0 0 0 0,0 0 1 0 0,0 1-1 0 0,1 0 0 0 0,0 2 0 0 0,1-1 1 0 0,-1 1-1 0 0,1 1 0 0 0,0 1 0 0 0,28-4 0 0 0,-40 6 15 0 0,0 1-1 0 0,0 0 0 0 0,0 0 0 0 0,0 0 0 0 0,0 0 0 0 0,0 0 0 0 0,0 0 0 0 0,-1 0 0 0 0,1 1 0 0 0,0-1 0 0 0,0 1 0 0 0,0-1 0 0 0,0 1 0 0 0,0 0 0 0 0,-1 0 0 0 0,1 0 0 0 0,0 0 0 0 0,-1 0 0 0 0,1 0 0 0 0,-1 0 0 0 0,1 1 0 0 0,-1-1 0 0 0,2 2 0 0 0,-2-1-10 0 0,-1 0 1 0 0,1 0 0 0 0,-1-1-1 0 0,0 1 1 0 0,1 0-1 0 0,-1-1 1 0 0,0 1-1 0 0,0 0 1 0 0,0 0 0 0 0,-1-1-1 0 0,1 1 1 0 0,0 0-1 0 0,-1 0 1 0 0,1-1 0 0 0,-1 1-1 0 0,1 0 1 0 0,-1-1-1 0 0,0 1 1 0 0,1-1-1 0 0,-1 1 1 0 0,0-1 0 0 0,0 1-1 0 0,0-1 1 0 0,-1 0-1 0 0,1 1 1 0 0,-2 1 0 0 0,-20 19-1790 0 0,0-4-1015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49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9793 0 0,'0'0'5656'0'0,"10"19"-5491"0"0,8 17 118 0 0,-2 0 1 0 0,-2 1-1 0 0,11 43 1 0 0,26 166 185 0 0,28 362 0 0 0,-74-561-1529 0 0,1 28-1742 0 0,-3-25-1949 0 0,-2-17-914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0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0 249 10485 0 0,'0'0'4334'0'0,"12"-14"-3705"0"0,-6 7-747 0 0,5-7-141 0 0,0 2 1 0 0,1-1 0 0 0,0 2-1 0 0,1 0 1 0 0,26-18 0 0 0,2 5 183 0 0,2 1 0 0 0,83-31 0 0 0,-101 45 254 0 0,1 2 1 0 0,0 0-1 0 0,0 2 1 0 0,0 1-1 0 0,1 1 1 0 0,46 1-1 0 0,-61 4-84 0 0,1 0 0 0 0,-1 0-1 0 0,0 1 1 0 0,0 1 0 0 0,-1 0-1 0 0,1 0 1 0 0,-1 1 0 0 0,0 1-1 0 0,0 0 1 0 0,0 0 0 0 0,-1 1-1 0 0,0 0 1 0 0,0 1 0 0 0,-1 0-1 0 0,0 1 1 0 0,15 18 0 0 0,7 13 104 0 0,-2 2 0 0 0,43 83 1 0 0,-41-71-151 0 0,-25-41-119 0 0,-4-9-62 0 0,-1-1 1 0 0,1 1-1 0 0,0 0 0 0 0,0-1 1 0 0,0 1-1 0 0,0-1 0 0 0,1 0 1 0 0,-1 0-1 0 0,1 0 0 0 0,0 0 1 0 0,0 0-1 0 0,0-1 0 0 0,4 3 1 0 0,-5-25-3672 0 0,-3-3-415 0 0,-7-20-1228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7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1 114 5288 0 0,'0'0'7685'0'0,"9"-15"-7616"0"0,35-48-32 0 0,-40 59-13 0 0,0 1 0 0 0,0-1 1 0 0,0 1-1 0 0,0 0 1 0 0,1 0-1 0 0,0 1 1 0 0,-1 0-1 0 0,1-1 1 0 0,0 2-1 0 0,0-1 1 0 0,0 0-1 0 0,0 1 1 0 0,1 0-1 0 0,-1 0 0 0 0,0 1 1 0 0,0-1-1 0 0,1 1 1 0 0,-1 0-1 0 0,8 2 1 0 0,4-2 20 0 0,0 0 54 0 0,1 1 0 0 0,-1 0 1 0 0,0 1-1 0 0,1 1 0 0 0,-1 1 0 0 0,0 1 0 0 0,-1 0 0 0 0,1 1 0 0 0,-1 0 0 0 0,16 10 0 0 0,-26-12-65 0 0,1 0-1 0 0,0 0 0 0 0,-1 1 0 0 0,0-1 0 0 0,0 1 1 0 0,-1 1-1 0 0,1-1 0 0 0,-1 1 0 0 0,0 0 1 0 0,0 0-1 0 0,-1 1 0 0 0,0-1 0 0 0,0 1 1 0 0,-1 0-1 0 0,0 0 0 0 0,0 1 0 0 0,0-1 0 0 0,-1 0 1 0 0,0 1-1 0 0,-1-1 0 0 0,1 1 0 0 0,-1 0 1 0 0,-1 0-1 0 0,0 14 0 0 0,-1-16-17 0 0,0 0 0 0 0,0 1 1 0 0,0-1-1 0 0,-1 0 0 0 0,0 0 0 0 0,0 0 0 0 0,-1 0 1 0 0,0 0-1 0 0,0 0 0 0 0,-5 7 0 0 0,-4 2 65 0 0,0 0 0 0 0,-16 14-1 0 0,-14 17-582 0 0,41-45 449 0 0,1 0 1 0 0,-1-1-1 0 0,1 1 0 0 0,-1 0 1 0 0,1 0-1 0 0,-1 0 0 0 0,1 0 1 0 0,0 0-1 0 0,-1 0 0 0 0,1 0 1 0 0,0 0-1 0 0,0 0 0 0 0,0 0 1 0 0,0 0-1 0 0,0 0 0 0 0,0 0 1 0 0,0 0-1 0 0,0 0 0 0 0,0 0 1 0 0,0 0-1 0 0,1 0 0 0 0,-1 0 1 0 0,0 0-1 0 0,1 0 0 0 0,-1 0 1 0 0,1 0-1 0 0,-1 0 0 0 0,1 0 1 0 0,-1-1-1 0 0,1 1 0 0 0,0 0 1 0 0,-1 0-1 0 0,1-1 0 0 0,0 1 1 0 0,-1 0-1 0 0,1-1 0 0 0,0 1 1 0 0,0 0-1 0 0,0-1 0 0 0,1 1 1 0 0,6 4-117 0 0,1 0-1 0 0,-1-1 1 0 0,15 5 0 0 0,-13-4 136 0 0,6 2 24 0 0,96 47-222 0 0,-100-47 294 0 0,0 0 0 0 0,0 1 0 0 0,-1 1 0 0 0,0 0-1 0 0,0 0 1 0 0,15 19 0 0 0,-25-27 1 0 0,1 1 0 0 0,-1-1 0 0 0,0 1 0 0 0,0 0 0 0 0,1-1 0 0 0,-1 1 1 0 0,-1 0-1 0 0,1 0 0 0 0,0 0 0 0 0,0 0 0 0 0,-1 0 0 0 0,1 0 0 0 0,-1 0 0 0 0,1 0 0 0 0,-1 0 0 0 0,0 0 0 0 0,0 0 0 0 0,0 1 0 0 0,0-1 0 0 0,0 0 0 0 0,0 0 0 0 0,-1 0 0 0 0,1 0 0 0 0,-1 0 0 0 0,0 0 0 0 0,1 0 0 0 0,-1 0 1 0 0,0 0-1 0 0,0 0 0 0 0,0-1 0 0 0,0 1 0 0 0,0 0 0 0 0,-1-1 0 0 0,1 1 0 0 0,0 0 0 0 0,-1-1 0 0 0,-1 2 0 0 0,-7 4 164 0 0,0 1 0 0 0,0-2 1 0 0,-1 1-1 0 0,1-2 0 0 0,-15 6 0 0 0,16-6-302 0 0,-10 3 23 0 0,3 1-198 0 0,-1-1-1 0 0,0 0 1 0 0,-1-2-1 0 0,0 0 1 0 0,0-1-1 0 0,0-1 1 0 0,-24 3-1 0 0,40-7-59 0 0,2 0 232 0 0,0 0-1 0 0,0 0 1 0 0,-1 0-1 0 0,1 0 1 0 0,0 0-1 0 0,0 0 1 0 0,-1 0-1 0 0,1 0 1 0 0,0 0-1 0 0,-1 0 1 0 0,1 0-1 0 0,0 0 1 0 0,0 0-1 0 0,-1 0 1 0 0,1 0 0 0 0,0 0-1 0 0,0 0 1 0 0,-1 0-1 0 0,1 0 1 0 0,0 0-1 0 0,0-1 1 0 0,0 1-1 0 0,-1 0 1 0 0,1 0-1 0 0,0 0 1 0 0,0 0-1 0 0,0-1 1 0 0,-1 1-1 0 0,1 0 1 0 0,0 0-1 0 0,0 0 1 0 0,0-1-1 0 0,0 1 1 0 0,0 0 0 0 0,-1 0-1 0 0,1-1 1 0 0,0 1-1 0 0,0 0 1 0 0,0 0-1 0 0,0-1 1 0 0,0 1-1 0 0,0 0 1 0 0,0 0-1 0 0,0-1 1 0 0,0 1-1 0 0,0 0 1 0 0,0 0-1 0 0,0-1 1 0 0,0 1-1 0 0,0 0 1 0 0,0 0-1 0 0,0-1 1 0 0,0 1 0 0 0,1 0-1 0 0,-1-1 1 0 0,6-22-6285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02.7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322 0 8265 0 0,'0'0'2645'0'0,"1"14"-3535"0"0,3 25 1231 0 0,-2 0 1 0 0,-2-1-1 0 0,-8 74 1 0 0,-4-60-159 0 0,-2-2 0 0 0,-2 0 0 0 0,-3-1 0 0 0,-1 0 1 0 0,-2-2-1 0 0,-3 0 0 0 0,-36 51 0 0 0,33-59-1299 0 0,-2-1 0 0 0,-44 43 1 0 0,95-112-1838 0 0,11-5-1294 0 0</inkml:trace>
  <inkml:trace contextRef="#ctx0" brushRef="#br0" timeOffset="1">837 140 3920 0 0,'0'0'5176'0'0,"-4"14"-5755"0"0,-58 142 1840 0 0,-14 38-404 0 0,67-166-799 0 0,1 1 1 0 0,2 0-1 0 0,1 0 1 0 0,1 0-1 0 0,0 32 1 0 0,4-60-71 0 0,0 0 0 0 0,0 0 1 0 0,0 0-1 0 0,0 1 0 0 0,0-1 1 0 0,0 0-1 0 0,1 0 0 0 0,-1 0 1 0 0,0 0-1 0 0,1 1 0 0 0,-1-1 1 0 0,1 0-1 0 0,-1 0 0 0 0,1 0 1 0 0,-1 0-1 0 0,1 0 0 0 0,0 0 1 0 0,-1 0-1 0 0,1 0 0 0 0,0-1 1 0 0,0 1-1 0 0,0 0 0 0 0,0 0 0 0 0,0-1 1 0 0,1 2-1 0 0,0-1 20 0 0,1-1 0 0 0,-1 1 0 0 0,0 0 0 0 0,1-1-1 0 0,-1 0 1 0 0,1 1 0 0 0,-1-1 0 0 0,0 0 0 0 0,1-1 0 0 0,-1 1-1 0 0,5-1 1 0 0,5-2 46 0 0,0 0 1 0 0,0-1-1 0 0,21-11 0 0 0,116-68-719 0 0,-128 70 1091 0 0,-1-2 1 0 0,-1 0-1 0 0,0-1 0 0 0,-1-1 1 0 0,15-19-1 0 0,-36 46-487 0 0,0 1 1 0 0,0 0-1 0 0,-1 16 1 0 0,-11 47-1757 0 0,14-70 1496 0 0,-5 28-5565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0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0 692 0 0,'0'0'4495'0'0,"14"9"-3246"0"0,45 28-141 0 0,81 67 1 0 0,-116-82-424 0 0,0 1 0 0 0,-1 1 1 0 0,-2 1-1 0 0,-1 1 0 0 0,23 36 0 0 0,-36-48-378 0 0,0-1-1 0 0,-1 1 0 0 0,0 0 1 0 0,-1 0-1 0 0,6 29 1 0 0,-9-34-193 0 0,-1 1 0 0 0,-1-1 0 0 0,1 1 0 0 0,-1-1 0 0 0,-1 1 0 0 0,0-1 1 0 0,0 1-1 0 0,-1-1 0 0 0,0 1 0 0 0,-5 10 0 0 0,-9 15 159 0 0,15-34-231 0 0,0 1-1 0 0,0 0 1 0 0,0-1-1 0 0,0 1 1 0 0,0-1 0 0 0,0 0-1 0 0,0 1 1 0 0,0-1-1 0 0,-1 0 1 0 0,1 0 0 0 0,0 0-1 0 0,-1 0 1 0 0,1 0-1 0 0,-1 0 1 0 0,1 0 0 0 0,-1 0-1 0 0,0-1 1 0 0,-2 2 0 0 0,3-27 662 0 0,3 7-805 0 0,0 0 0 0 0,1 1 1 0 0,1 0-1 0 0,1-1 0 0 0,0 2 1 0 0,1-1-1 0 0,1 0 0 0 0,0 1 1 0 0,2 1-1 0 0,0-1 0 0 0,0 1 0 0 0,1 1 1 0 0,17-19-1 0 0,-23 29 108 0 0,-1 1 1 0 0,1-1-1 0 0,0 1 0 0 0,-1 0 0 0 0,2 0 0 0 0,-1 0 1 0 0,0 1-1 0 0,0 0 0 0 0,1-1 0 0 0,0 1 1 0 0,-1 1-1 0 0,1-1 0 0 0,0 1 0 0 0,0 0 0 0 0,0 0 1 0 0,0 0-1 0 0,0 1 0 0 0,0-1 0 0 0,0 1 1 0 0,0 0-1 0 0,0 1 0 0 0,-1-1 0 0 0,10 3 1 0 0,-7-1-3 0 0,0 1 1 0 0,0 0 0 0 0,0 0-1 0 0,0 1 1 0 0,0 0 0 0 0,-1 0-1 0 0,0 1 1 0 0,0-1 0 0 0,0 1-1 0 0,0 0 1 0 0,-1 1 0 0 0,0 0-1 0 0,0 0 1 0 0,8 12 0 0 0,-2-1-48 0 0,-1 0 0 0 0,-1 1 0 0 0,9 23 0 0 0,-18-40 20 0 0,0-1 0 0 0,1 1 0 0 0,-1-1 0 0 0,0 1 0 0 0,1-1 0 0 0,-1 1 0 0 0,0-1 0 0 0,1 0 0 0 0,-1 1-1 0 0,1-1 1 0 0,-1 1 0 0 0,1-1 0 0 0,-1 0 0 0 0,1 0 0 0 0,-1 1 0 0 0,1-1 0 0 0,-1 0 0 0 0,1 0-1 0 0,-1 0 1 0 0,1 1 0 0 0,-1-1 0 0 0,1 0 0 0 0,0 0 0 0 0,-1 0 0 0 0,1 0 0 0 0,-1 0 0 0 0,1 0 0 0 0,-1 0-1 0 0,1 0 1 0 0,0-1 0 0 0,-1 1 0 0 0,1 0 0 0 0,-1 0 0 0 0,1 0 0 0 0,-1-1 0 0 0,1 1 0 0 0,-1 0-1 0 0,1 0 1 0 0,-1-1 0 0 0,1 1 0 0 0,-1 0 0 0 0,1-1 0 0 0,0 0 0 0 0,27-20 83 0 0,-19 14-98 0 0,-3 2 73 0 0,1 1 0 0 0,0 1 0 0 0,0 0 0 0 0,1-1 0 0 0,-1 2-1 0 0,1-1 1 0 0,-1 1 0 0 0,1 1 0 0 0,0-1 0 0 0,-1 1 0 0 0,1 1-1 0 0,0-1 1 0 0,0 1 0 0 0,0 1 0 0 0,0-1 0 0 0,-1 1 0 0 0,1 1-1 0 0,0-1 1 0 0,9 4 0 0 0,56 19 129 0 0,-50-16-156 0 0,0 0-1 0 0,1-1 1 0 0,0-2 0 0 0,0 0 0 0 0,26 1-1 0 0,-37-6-100 0 0,0 0-1 0 0,-1-1 0 0 0,1 0 0 0 0,0-1 0 0 0,0 0 0 0 0,-1-1 0 0 0,16-5 0 0 0,-19 4 15 0 0,0 0 1 0 0,-1-1-1 0 0,0 0 0 0 0,0 0 1 0 0,0-1-1 0 0,-1 0 1 0 0,1 0-1 0 0,-1-1 0 0 0,-1 0 1 0 0,10-12-1 0 0,-7 7 113 0 0,-1 0 1 0 0,0-1-1 0 0,-1-1 1 0 0,0 1-1 0 0,-1-1 1 0 0,-1 0-1 0 0,0 0 0 0 0,-1-1 1 0 0,0 1-1 0 0,-2-1 1 0 0,1 0-1 0 0,-2 0 0 0 0,0 0 1 0 0,-1 0-1 0 0,0 0 1 0 0,-3-16-1 0 0,3 29 47 0 0,-1 0 1 0 0,1 0-1 0 0,-1 1 1 0 0,1-1-1 0 0,-1 0 0 0 0,0 0 1 0 0,0 0-1 0 0,0 1 0 0 0,0-1 1 0 0,0 0-1 0 0,0 1 0 0 0,-1-1 1 0 0,1 1-1 0 0,0-1 0 0 0,-1 1 1 0 0,1 0-1 0 0,-3-2 1 0 0,3 3-61 0 0,0-1 1 0 0,0 1 0 0 0,0 0-1 0 0,1 0 1 0 0,-1-1 0 0 0,0 1 0 0 0,0 0-1 0 0,0 0 1 0 0,0 0 0 0 0,0 0-1 0 0,0 0 1 0 0,0 0 0 0 0,0 1 0 0 0,0-1-1 0 0,0 0 1 0 0,0 0 0 0 0,0 1-1 0 0,0-1 1 0 0,0 0 0 0 0,0 1 0 0 0,0-1-1 0 0,0 1 1 0 0,1-1 0 0 0,-1 1-1 0 0,0 0 1 0 0,0-1 0 0 0,1 1 0 0 0,-1 0-1 0 0,0 0 1 0 0,1-1 0 0 0,-1 1-1 0 0,1 0 1 0 0,-1 0 0 0 0,0 1 0 0 0,-6 8-6 0 0,1 0 1 0 0,0 1 0 0 0,1 0-1 0 0,0 0 1 0 0,1 1 0 0 0,0-1-1 0 0,0 1 1 0 0,1 0 0 0 0,1 0-1 0 0,0 0 1 0 0,1 0 0 0 0,0 0-1 0 0,1 1 1 0 0,0-1 0 0 0,1 0-1 0 0,0 0 1 0 0,1 0 0 0 0,1 0-1 0 0,0 0 1 0 0,0 0 0 0 0,1-1-1 0 0,0 1 1 0 0,1-1 0 0 0,1 0-1 0 0,0 0 1 0 0,0-1 0 0 0,1 0-1 0 0,0 0 1 0 0,1 0 0 0 0,0-1-1 0 0,0 0 1 0 0,1-1 0 0 0,0 0-1 0 0,1 0 1 0 0,14 8 0 0 0,-7-6-326 0 0,1 0 1 0 0,0-1 0 0 0,0-1 0 0 0,1 0-1 0 0,0-2 1 0 0,28 6 0 0 0,-8-5-2087 0 0,0-1 0 0 0,60 0 0 0 0,-11-6-3037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1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38 213 13281 0 0,'0'0'3197'0'0,"16"2"-3175"0"0,53 2 79 0 0,-63-4-108 0 0,1-1 0 0 0,-1 1 0 0 0,1-1 0 0 0,-1 0 1 0 0,0-1-1 0 0,1 0 0 0 0,-1 0 0 0 0,0 0 0 0 0,0-1 0 0 0,0 1 1 0 0,0-1-1 0 0,-1-1 0 0 0,1 1 0 0 0,-1-1 0 0 0,0 0 0 0 0,0 0 1 0 0,5-6-1 0 0,-3 2-84 0 0,0 0 0 0 0,-1-1 1 0 0,0 1-1 0 0,0-1 1 0 0,-1-1-1 0 0,0 1 0 0 0,-1-1 1 0 0,5-15-1 0 0,-8 22 122 0 0,0 0 0 0 0,0 0 1 0 0,0-1-1 0 0,-1 1 0 0 0,0 0 0 0 0,1-1 0 0 0,-1 1 0 0 0,0-1 1 0 0,-1 1-1 0 0,1 0 0 0 0,-1-1 0 0 0,1 1 0 0 0,-1 0 0 0 0,0 0 1 0 0,-1-4-1 0 0,1 6 4 0 0,0-1 0 0 0,0 1 1 0 0,0 0-1 0 0,0 0 0 0 0,0-1 0 0 0,0 1 1 0 0,-1 0-1 0 0,1 0 0 0 0,0 0 1 0 0,-1 0-1 0 0,1 1 0 0 0,0-1 0 0 0,-1 0 1 0 0,1 0-1 0 0,-1 1 0 0 0,0-1 0 0 0,1 1 1 0 0,-1-1-1 0 0,1 1 0 0 0,-1 0 1 0 0,0 0-1 0 0,1 0 0 0 0,-1 0 0 0 0,1 0 1 0 0,-1 0-1 0 0,0 0 0 0 0,1 0 1 0 0,-1 0-1 0 0,1 1 0 0 0,-1-1 0 0 0,0 1 1 0 0,-1 0-1 0 0,-5 2 8 0 0,-1 1 0 0 0,1 0 0 0 0,0 0 0 0 0,1 0 0 0 0,-1 1 0 0 0,1 1 0 0 0,0-1 0 0 0,-7 8 1 0 0,-49 54 175 0 0,50-52-169 0 0,2 1-1 0 0,0 0 1 0 0,1 0-1 0 0,0 1 1 0 0,1 0-1 0 0,1 1 1 0 0,1 0-1 0 0,-5 20 1 0 0,9-30-36 0 0,1 1 0 0 0,1 0 1 0 0,-1-1-1 0 0,2 1 0 0 0,-1 0 1 0 0,1 0-1 0 0,0-1 0 0 0,1 1 1 0 0,0 0-1 0 0,1-1 0 0 0,-1 1 1 0 0,2-1-1 0 0,-1 1 0 0 0,1-1 0 0 0,0 0 1 0 0,1 0-1 0 0,0 0 0 0 0,0 0 1 0 0,1-1-1 0 0,6 8 0 0 0,-3-6-75 0 0,0-1-1 0 0,0 0 1 0 0,1 0-1 0 0,0-1 1 0 0,1 0-1 0 0,0-1 1 0 0,0 0-1 0 0,0 0 1 0 0,1-1-1 0 0,0 0 1 0 0,0-1-1 0 0,0-1 1 0 0,0 1-1 0 0,1-2 0 0 0,-1 1 1 0 0,1-2-1 0 0,0 0 1 0 0,-1 0-1 0 0,1-1 1 0 0,20-2-1 0 0,-9-1-61 0 0,0-1-1 0 0,-1 0 0 0 0,0-2 1 0 0,0-1-1 0 0,0 0 0 0 0,-1-2 1 0 0,-1 0-1 0 0,1-2 0 0 0,34-23 0 0 0,42-42-278 0 0,-61 47 470 0 0,0 0 0 0 0,47-25 0 0 0,-66 48 491 0 0,-17 6-546 0 0,0 0-1 0 0,1 0 0 0 0,-1 0 1 0 0,0 0-1 0 0,0 0 1 0 0,1 0-1 0 0,-1 0 0 0 0,0 0 1 0 0,0 0-1 0 0,1 0 1 0 0,-1 1-1 0 0,0-1 1 0 0,0 0-1 0 0,1 0 0 0 0,-1 0 1 0 0,0 0-1 0 0,0 1 1 0 0,0-1-1 0 0,1 0 0 0 0,-1 0 1 0 0,0 0-1 0 0,0 1 1 0 0,0-1-1 0 0,0 0 0 0 0,0 0 1 0 0,1 1-1 0 0,-1-1 1 0 0,0 0-1 0 0,0 0 0 0 0,0 1 1 0 0,0-1-1 0 0,0 4 45 0 0,0-1 0 0 0,0 1-1 0 0,-1-1 1 0 0,0 0 0 0 0,1 1-1 0 0,-1-1 1 0 0,-2 5 0 0 0,-4 12 35 0 0,1 0 0 0 0,1 1 0 0 0,1 0-1 0 0,1 0 1 0 0,0 0 0 0 0,2 0 0 0 0,2 40 0 0 0,0-53-136 0 0,0 0 0 0 0,1-1 0 0 0,-1 1 0 0 0,1 0 1 0 0,1-1-1 0 0,-1 1 0 0 0,1-1 0 0 0,1 0 0 0 0,-1 0 0 0 0,1 0 0 0 0,1-1 0 0 0,-1 1 0 0 0,1-1 1 0 0,0 0-1 0 0,0 0 0 0 0,1-1 0 0 0,0 0 0 0 0,0 1 0 0 0,0-2 0 0 0,0 1 0 0 0,1-1 1 0 0,0 0-1 0 0,0-1 0 0 0,11 5 0 0 0,-10-5-77 0 0,0 0 0 0 0,0-1 0 0 0,0 0 0 0 0,1-1 0 0 0,-1 1 1 0 0,15-1-1 0 0,-21-1 130 0 0,0 0 0 0 0,0 0-1 0 0,0 0 1 0 0,0-1 0 0 0,1 1 0 0 0,-1 0 0 0 0,0-1 0 0 0,0 0 0 0 0,0 1 0 0 0,0-1 0 0 0,-1 0 0 0 0,1 0 0 0 0,0 0 0 0 0,0 0 0 0 0,0-1-1 0 0,-1 1 1 0 0,1 0 0 0 0,-1-1 0 0 0,1 1 0 0 0,-1-1 0 0 0,1 1 0 0 0,-1-1 0 0 0,0 0 0 0 0,0 0 0 0 0,0 1 0 0 0,0-1 0 0 0,0 0-1 0 0,0 0 1 0 0,0 0 0 0 0,-1 0 0 0 0,1-4 0 0 0,1-5 5 0 0,-1-1-1 0 0,-1 0 1 0 0,0 1 0 0 0,-1-1-1 0 0,0 0 1 0 0,-1 1 0 0 0,0-1-1 0 0,-1 1 1 0 0,0 0-1 0 0,-8-17 1 0 0,-7-14 103 0 0,-32-52-1 0 0,37 71 21 0 0,2 5 0 0 0,5 8-55 0 0,0 1 1 0 0,1-1-1 0 0,0 0 0 0 0,0 0 1 0 0,1 0-1 0 0,0-1 1 0 0,1 1-1 0 0,1-1 1 0 0,-1 0-1 0 0,0-17 1 0 0,3 27-103 0 0,0-1 0 0 0,0 1 1 0 0,0 0-1 0 0,1-1 0 0 0,-1 1 0 0 0,1 0 1 0 0,-1-1-1 0 0,1 1 0 0 0,-1 0 1 0 0,1 0-1 0 0,0 0 0 0 0,-1 0 0 0 0,1 0 1 0 0,0-1-1 0 0,0 1 0 0 0,0 1 1 0 0,0-1-1 0 0,0 0 0 0 0,0 0 1 0 0,2-1-1 0 0,1 0-40 0 0,0 0-1 0 0,-1 0 1 0 0,1 1 0 0 0,0 0 0 0 0,0 0 0 0 0,0 0 0 0 0,4-1-1 0 0,5 1-88 0 0,0 0-1 0 0,0 1 1 0 0,21 2-1 0 0,-15 1 174 0 0,-1 1 0 0 0,0 1-1 0 0,0 1 1 0 0,0 1 0 0 0,0 0 0 0 0,-1 1-1 0 0,0 1 1 0 0,-1 1 0 0 0,0 0 0 0 0,-1 1-1 0 0,0 1 1 0 0,0 0 0 0 0,-1 1 0 0 0,-1 1-1 0 0,0 0 1 0 0,-1 1 0 0 0,20 31 0 0 0,-25-20 525 0 0,-2-14 1037 0 0,-4-12-1546 0 0,0 0 0 0 0,-1 0 0 0 0,1-1 1 0 0,0 1-1 0 0,0-1 0 0 0,0 1 0 0 0,-1-1 0 0 0,1 1 1 0 0,0-1-1 0 0,-1 1 0 0 0,1-1 0 0 0,0 0 1 0 0,-1 1-1 0 0,1-1 0 0 0,-1 0 0 0 0,1 1 0 0 0,-1-1 1 0 0,1 0-1 0 0,0-1 0 0 0,103-125-1321 0 0,-89 110 1145 0 0,1 2-1 0 0,0 0 0 0 0,1 1 1 0 0,1 1-1 0 0,28-17 0 0 0,-43 29 139 0 0,-1-1 0 0 0,1 1 0 0 0,0 0 0 0 0,0 0 0 0 0,0 0 0 0 0,0 0 0 0 0,0 1 0 0 0,0-1 1 0 0,0 1-1 0 0,0 0 0 0 0,1-1 0 0 0,-1 1 0 0 0,0 1 0 0 0,0-1 0 0 0,0 0 0 0 0,0 1 0 0 0,0 0 0 0 0,0 0 0 0 0,0 0 0 0 0,0 0 0 0 0,0 0 0 0 0,0 0 0 0 0,0 1 0 0 0,-1-1 0 0 0,1 1 0 0 0,-1 0 0 0 0,1 0 0 0 0,-1 0 0 0 0,1 0 0 0 0,-1 0 0 0 0,0 1 0 0 0,0-1 0 0 0,0 0 0 0 0,-1 1 0 0 0,3 4 0 0 0,6 9 32 0 0,-1 2 1 0 0,0-1-1 0 0,-2 1 0 0 0,9 28 0 0 0,-11-32-46 0 0,52 143-1326 0 0,-42-130-1220 0 0,2-16-3830 0 0,1-10 1206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2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218 350 8929 0 0,'0'0'6034'0'0,"-2"19"-6528"0"0,-4 26 638 0 0,2-1-1 0 0,2 2 1 0 0,5 59-1 0 0,15-10 1018 0 0,-12-70-852 0 0,-1 1-1 0 0,0 0 1 0 0,-2 0 0 0 0,-1 0 0 0 0,-2 0-1 0 0,-2 31 1 0 0,1-54-247 0 0,1 1 0 0 0,-1 0 1 0 0,0 0-1 0 0,-1-1 0 0 0,1 1 0 0 0,-1-1 0 0 0,0 0 0 0 0,0 1 0 0 0,0-1 1 0 0,0 0-1 0 0,0 0 0 0 0,-1 0 0 0 0,1 0 0 0 0,-1 0 0 0 0,-3 2 1 0 0,0-1 24 0 0,0 1 0 0 0,-1-2 0 0 0,1 1 1 0 0,-1-1-1 0 0,0 0 0 0 0,0 0 0 0 0,-9 2 1 0 0,-6 0-530 0 0,0-1 0 0 0,0-1 0 0 0,-1-1 0 0 0,-23-1 0 0 0,45-1 343 0 0,1 0 0 0 0,-1 0 0 0 0,1 0 1 0 0,-1 0-1 0 0,1 0 0 0 0,-1 0 0 0 0,1 0 1 0 0,-1 0-1 0 0,1 0 0 0 0,-1 0 0 0 0,1 0 1 0 0,-1-1-1 0 0,1 1 0 0 0,-1 0 0 0 0,1 0 1 0 0,-1-1-1 0 0,1 1 0 0 0,-1 0 0 0 0,1-1 1 0 0,0 1-1 0 0,-1 0 0 0 0,1-1 0 0 0,0 1 1 0 0,-1 0-1 0 0,1-1 0 0 0,0 1 0 0 0,-1-1 0 0 0,1 1 1 0 0,0-1-1 0 0,0 1 0 0 0,0-1 0 0 0,-1 1 1 0 0,1-1-1 0 0,0 1 0 0 0,0-1 0 0 0,0 1 1 0 0,0-1-1 0 0,0 1 0 0 0,0-1 0 0 0,0 1 1 0 0,0-1-1 0 0,0 1 0 0 0,0-1 0 0 0,0 1 1 0 0,0-1-1 0 0,0 1 0 0 0,1-2 0 0 0,13-27-6168 0 0,9-5 1175 0 0</inkml:trace>
  <inkml:trace contextRef="#ctx0" brushRef="#br0" timeOffset="1">575 142 4620 0 0,'8'-14'5278'0'0,"64"-114"3094"0"0,-72 149-8046 0 0,28 471 281 0 0,1 7-3756 0 0,-28-472 2238 0 0,0 22-1519 0 0,-8-18-2947 0 0,-4-16-1095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2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0 328 7733 0 0,'0'0'3003'0'0,"15"-7"-2915"0"0,13-4 59 0 0,0 1-1 0 0,59-13 0 0 0,-63 19-12 0 0,64-10 161 0 0,134-40 0 0 0,-197 47-196 0 0,-1-2 0 0 0,0-1-1 0 0,-1-1 1 0 0,0-1 0 0 0,-1-1-1 0 0,-1-1 1 0 0,0 0 0 0 0,0-2-1 0 0,-2 0 1 0 0,22-23 0 0 0,-40 37 54 0 0,1 1 1 0 0,-1 0 0 0 0,1-1 0 0 0,-1 0 0 0 0,0 1-1 0 0,0-1 1 0 0,0 0 0 0 0,0 1 0 0 0,0-1 0 0 0,0 0-1 0 0,0 0 1 0 0,0 0 0 0 0,-1 0 0 0 0,1 0 0 0 0,-1 0-1 0 0,1-2 1 0 0,-2 3-88 0 0,0 0 0 0 0,1 0 1 0 0,-1 0-1 0 0,0 0 0 0 0,0 1 0 0 0,0-1 0 0 0,1 0 0 0 0,-1 1 0 0 0,0-1 0 0 0,0 0 0 0 0,0 1 1 0 0,0-1-1 0 0,0 1 0 0 0,0 0 0 0 0,0-1 0 0 0,-1 1 0 0 0,1 0 0 0 0,0-1 0 0 0,0 1 0 0 0,0 0 1 0 0,0 0-1 0 0,0 0 0 0 0,0 0 0 0 0,-1 0 0 0 0,1 0 0 0 0,0 0 0 0 0,-2 1 0 0 0,-8 0-83 0 0,-1 0 0 0 0,1 1-1 0 0,-1 1 1 0 0,1 0 0 0 0,0 0 0 0 0,0 1-1 0 0,0 1 1 0 0,1-1 0 0 0,-1 2-1 0 0,1 0 1 0 0,0 0 0 0 0,1 0 0 0 0,-15 14-1 0 0,23-20-19 0 0,0 1-1 0 0,-1 0 1 0 0,1 0-1 0 0,0 0 1 0 0,0 0 0 0 0,0 1-1 0 0,0-1 1 0 0,0 0-1 0 0,1 0 1 0 0,-1 0-1 0 0,0 1 1 0 0,1-1 0 0 0,-1 1-1 0 0,0-1 1 0 0,1 0-1 0 0,0 1 1 0 0,-1-1-1 0 0,1 3 1 0 0,0-3 8 0 0,0-1 0 0 0,0 1 0 0 0,1 0 0 0 0,-1 0 0 0 0,1 0 0 0 0,-1-1 0 0 0,1 1 0 0 0,-1 0 0 0 0,1-1 0 0 0,-1 1-1 0 0,1 0 1 0 0,-1-1 0 0 0,1 1 0 0 0,0-1 0 0 0,-1 1 0 0 0,1-1 0 0 0,0 1 0 0 0,-1-1 0 0 0,1 0 0 0 0,0 1 0 0 0,0-1 0 0 0,0 0 0 0 0,0 1 0 0 0,10 1-54 0 0,-1 1 1 0 0,0-2-1 0 0,0 0 1 0 0,13 0-1 0 0,-7 0 506 0 0,-9 0-374 0 0,0 1-1 0 0,0-1 1 0 0,-1 1-1 0 0,1 1 1 0 0,-1-1 0 0 0,1 1-1 0 0,-1 0 1 0 0,0 0-1 0 0,0 1 1 0 0,8 6 0 0 0,5 6 140 0 0,29 29 1 0 0,-35-31-1271 0 0,0-1 0 0 0,1 0-1 0 0,25 17 1 0 0,-25-24-2719 0 0,1-5-1395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3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3940 0 0,'0'0'10065'0'0,"2"16"-9723"0"0,6 136 373 0 0,-8-152-719 0 0,0 0-1 0 0,0 0 1 0 0,0 1-1 0 0,0-1 1 0 0,-1 0-1 0 0,1 0 1 0 0,0 1-1 0 0,0-1 1 0 0,0 0-1 0 0,0 0 1 0 0,0 0-1 0 0,0 1 1 0 0,0-1-1 0 0,1 0 1 0 0,-1 0-1 0 0,0 0 1 0 0,0 1-1 0 0,0-1 1 0 0,0 0-1 0 0,0 0 1 0 0,0 0-1 0 0,0 1 1 0 0,0-1-1 0 0,0 0 1 0 0,1 0 0 0 0,-1 0-1 0 0,0 0 1 0 0,0 0-1 0 0,0 1 1 0 0,0-1-1 0 0,1 0 1 0 0,-1 0-1 0 0,0 0 1 0 0,0 0-1 0 0,0 0 1 0 0,0 0-1 0 0,1 0 1 0 0,-1 0-1 0 0,0 1 1 0 0,0-1-1 0 0,0 0 1 0 0,1 0-1 0 0,-1 0 1 0 0,11-8-144 0 0,20-27-21 0 0,-12 13 134 0 0,-9 12 129 0 0,0 1-1 0 0,1 0 1 0 0,0 0-1 0 0,0 1 0 0 0,1 1 1 0 0,0 0-1 0 0,21-9 1 0 0,-28 14-71 0 0,0 1 1 0 0,0-1 0 0 0,0 1-1 0 0,0 0 1 0 0,0 0 0 0 0,0 0 0 0 0,0 1-1 0 0,1 0 1 0 0,-1 0 0 0 0,0 0-1 0 0,0 1 1 0 0,0 0 0 0 0,0 0-1 0 0,0 0 1 0 0,0 0 0 0 0,0 1 0 0 0,0 0-1 0 0,0 0 1 0 0,-1 0 0 0 0,1 1-1 0 0,-1-1 1 0 0,1 1 0 0 0,5 5-1 0 0,1 3-36 0 0,0 1-1 0 0,0 0 0 0 0,-2 1 1 0 0,13 21-1 0 0,24 29-601 0 0,-42-58 224 0 0,1 0 0 0 0,0-1 1 0 0,0 1-1 0 0,0-1 1 0 0,0-1-1 0 0,0 1 0 0 0,1-1 1 0 0,0 0-1 0 0,9 4 1 0 0,6-2-3923 0 0,10-6-2266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3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602 0 9037 0 0,'0'0'8694'0'0,"-6"17"-8739"0"0,-139 527 1862 0 0,70-228-1328 0 0,-66 216-515 0 0,134-505-684 0 0,1 0 1 0 0,2 1 0 0 0,0 0-1 0 0,1 28 1 0 0,7-35-1391 0 0,-4-20 1904 0 0,1-1 0 0 0,-1 1 0 0 0,0-1 0 0 0,10 6-3923 0 0,-10-6 3923 0 0,1 0 0 0 0,-1 0 0 0 0,1 0 0 0 0,-1 0 0 0 0,1 0 0 0 0,-1-1 0 0 0,1 1-1 0 0,0 0 1 0 0,-1 0 0 0 0,1 0 0 0 0,-1 0 0 0 0,0-1 0 0 0,1 1 0 0 0,-1 0 0 0 0,2-1 0 0 0,12-10-4815 0 0</inkml:trace>
  <inkml:trace contextRef="#ctx0" brushRef="#br0" timeOffset="1">1 936 6521 0 0,'0'0'11325'0'0,"14"-4"-10741"0"0,46-7-176 0 0,0 2 0 0 0,72 0 0 0 0,248 15-237 0 0,70 0-3613 0 0,-447-7 3350 0 0,12 1-1092 0 0,-1 0-1 0 0,1-2 1 0 0,18-3 0 0 0,-17-3-4373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0:59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147 53 10065 0 0,'-15'14'1361'0'0,"14"-14"-1353"0"0,-19 19-224 0 0,-34 41-1 0 0,47-51 112 0 0,0-1 0 0 0,1 1 0 0 0,1 1 0 0 0,-1-1 0 0 0,2 1 1 0 0,-1 0-1 0 0,1 0 0 0 0,1 1 0 0 0,0-1 0 0 0,-2 15 0 0 0,4-19 18 0 0,0 0 1 0 0,1 0 0 0 0,0 0-1 0 0,0-1 1 0 0,1 1-1 0 0,0 0 1 0 0,0 0 0 0 0,0 0-1 0 0,0 0 1 0 0,1-1-1 0 0,0 1 1 0 0,1-1 0 0 0,-1 1-1 0 0,1-1 1 0 0,0 0-1 0 0,0 0 1 0 0,0 0 0 0 0,1 0-1 0 0,7 7 1 0 0,-4-6-5 0 0,1 0-1 0 0,-1-1 1 0 0,1 0 0 0 0,0 0 0 0 0,0-1 0 0 0,1 0-1 0 0,-1 0 1 0 0,1-1 0 0 0,0 0 0 0 0,0-1 0 0 0,0 0-1 0 0,10 1 1 0 0,2 0 9 0 0,1-1-1 0 0,0-1 1 0 0,0-1-1 0 0,-1-1 1 0 0,1-1 0 0 0,0-1-1 0 0,32-9 1 0 0,-42 9 117 0 0,-1-1 1 0 0,0 0-1 0 0,0 0 1 0 0,0-1 0 0 0,-1-1-1 0 0,1 0 1 0 0,-1 0-1 0 0,-1-1 1 0 0,1 0 0 0 0,-1 0-1 0 0,0-1 1 0 0,-1-1-1 0 0,0 0 1 0 0,0 0 0 0 0,9-15-1 0 0,-13 17 219 0 0,0 0-1 0 0,-1-1 1 0 0,0 1 0 0 0,-1-1-1 0 0,1 0 1 0 0,-2 1-1 0 0,1-1 1 0 0,-1 0 0 0 0,0 0-1 0 0,-1 0 1 0 0,1 0-1 0 0,-2 0 1 0 0,1 0 0 0 0,-1 0-1 0 0,0 0 1 0 0,-1 0-1 0 0,0 0 1 0 0,0 0 0 0 0,-1 1-1 0 0,0-1 1 0 0,0 1-1 0 0,-1 0 1 0 0,1 0 0 0 0,-6-7-1 0 0,3 5-127 0 0,0 1 1 0 0,0 0-1 0 0,-1 1 0 0 0,0-1 1 0 0,-1 1-1 0 0,1 0 0 0 0,-1 1 1 0 0,-1 0-1 0 0,1 0 0 0 0,-1 1 0 0 0,0 0 1 0 0,0 1-1 0 0,0-1 0 0 0,-1 2 1 0 0,0-1-1 0 0,0 2 0 0 0,0-1 0 0 0,-14-1 1 0 0,13 3-308 0 0,0 1 0 0 0,-1 0 0 0 0,1 0 0 0 0,0 2 0 0 0,0-1 1 0 0,-1 1-1 0 0,1 1 0 0 0,0 0 0 0 0,1 0 0 0 0,-1 1 0 0 0,1 0 0 0 0,-1 1 0 0 0,-12 9 1 0 0,15-9-856 0 0,1 1 0 0 0,0-1 0 0 0,0 2 0 0 0,1-1 0 0 0,0 1 1 0 0,-7 9-1 0 0,3 2-4196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6293 0 0,'0'0'7996'0'0,"14"-1"-8353"0"0,45-2 79 0 0,-56 3 278 0 0,0 1 1 0 0,0-1-1 0 0,0 1 0 0 0,0 0 1 0 0,1 0-1 0 0,-1 0 0 0 0,0 0 1 0 0,-1 0-1 0 0,1 1 0 0 0,0-1 1 0 0,0 1-1 0 0,-1 0 0 0 0,1 0 0 0 0,-1 0 1 0 0,1 0-1 0 0,-1 0 0 0 0,0 1 1 0 0,0-1-1 0 0,0 1 0 0 0,0-1 1 0 0,0 1-1 0 0,-1 0 0 0 0,1 0 1 0 0,-1 0-1 0 0,1-1 0 0 0,0 6 1 0 0,2 4 2 0 0,-1 0 1 0 0,-1 1 0 0 0,0-1 0 0 0,1 23-1 0 0,-1-10 10 0 0,-2 1 0 0 0,-1-1 0 0 0,-1 1 0 0 0,-1-1-1 0 0,-1 0 1 0 0,-1 0 0 0 0,-2-1 0 0 0,0 1 0 0 0,-2-1-1 0 0,0-1 1 0 0,-2 0 0 0 0,-19 32 0 0 0,27-51-119 0 0,9-11 129 0 0,-1 0 1 0 0,0-1 0 0 0,0 1-1 0 0,7-16 1 0 0,5-7-262 0 0,-2 6 128 0 0,73-109-370 0 0,-76 117 418 0 0,1 1 1 0 0,1 0-1 0 0,0 1 0 0 0,0 1 0 0 0,33-23 0 0 0,-41 33 77 0 0,0 0 0 0 0,0 0 0 0 0,0 0 0 0 0,0 1 0 0 0,1 0 0 0 0,-1 0 0 0 0,1 1 0 0 0,-1 0 0 0 0,1 0 0 0 0,0 0-1 0 0,-1 1 1 0 0,1 0 0 0 0,0 0 0 0 0,0 1 0 0 0,-1 0 0 0 0,1 0 0 0 0,-1 1 0 0 0,1-1 0 0 0,-1 1 0 0 0,1 1 0 0 0,-1-1 0 0 0,0 1 0 0 0,0 0 0 0 0,0 1 0 0 0,-1-1-1 0 0,1 1 1 0 0,-1 0 0 0 0,0 1 0 0 0,0-1 0 0 0,0 1 0 0 0,-1 0 0 0 0,1 0 0 0 0,-1 1 0 0 0,6 9 0 0 0,-2 0 2 0 0,0 1-1 0 0,-1-1 1 0 0,-1 1 0 0 0,-1 1 0 0 0,0-1 0 0 0,-1 1-1 0 0,0 0 1 0 0,1 34 0 0 0,-4-32-887 0 0,-1-1 0 0 0,-3 24 1 0 0,-2-31-1003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0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7917 0 0,'0'0'5918'0'0,"1"14"-7115"0"0,2 40 1684 0 0,11 142 490 0 0,-9-153-828 0 0,2-1 0 0 0,22 72 0 0 0,-13-67-29 0 0,35 72 1 0 0,-44-106-386 0 0,1 1 1 0 0,0-1-1 0 0,1-1 0 0 0,0 1 1 0 0,0-2-1 0 0,2 1 0 0 0,-1-1 1 0 0,1-1-1 0 0,19 14 0 0 0,-26-21-176 0 0,-1-1 0 0 0,1 0 0 0 0,0 0 1 0 0,0 0-1 0 0,-1 0 0 0 0,1 0 0 0 0,0-1 0 0 0,0 0 0 0 0,1 0 0 0 0,-1 0 1 0 0,0 0-1 0 0,0-1 0 0 0,0 1 0 0 0,1-1 0 0 0,6-1 0 0 0,14-6-4344 0 0</inkml:trace>
  <inkml:trace contextRef="#ctx0" brushRef="#br0" timeOffset="1">580 465 3544 0 0,'0'0'9034'0'0,"11"14"-8909"0"0,38 42 165 0 0,-47-55-249 0 0,-1 1 1 0 0,1-1 0 0 0,0 1 0 0 0,-1-1 0 0 0,1 0 0 0 0,0 1 0 0 0,0-1 0 0 0,0 0-1 0 0,0 0 1 0 0,0-1 0 0 0,0 1 0 0 0,0 0 0 0 0,0 0 0 0 0,0-1 0 0 0,1 0 0 0 0,-1 1-1 0 0,0-1 1 0 0,0 0 0 0 0,0 0 0 0 0,0 0 0 0 0,1 0 0 0 0,2-1 0 0 0,6 0 184 0 0,4 0-63 0 0,0 0 1 0 0,0-2-1 0 0,0 1 1 0 0,-1-2-1 0 0,1 0 1 0 0,-1-1-1 0 0,0 0 1 0 0,0-1-1 0 0,25-14 1 0 0,-13 3-93 0 0,0 0-1 0 0,-2-2 1 0 0,42-39 0 0 0,-63 55-181 0 0,0 1-1 0 0,-1-1 1 0 0,1 0-1 0 0,0 0 1 0 0,-1 0-1 0 0,0 0 1 0 0,0-1 0 0 0,0 1-1 0 0,0 0 1 0 0,0-1-1 0 0,-1 0 1 0 0,1 1-1 0 0,-1-1 1 0 0,1-6-1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1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3148 0 0,'0'0'6777'0'0,"2"17"-5170"0"0,30 305 3662 0 0,-3 281-3946 0 0,-29-594-1442 0 0,7 120-1633 0 0,-5-115 591 0 0,1 1 0 0 0,0-1-1 0 0,9 24 1 0 0,-1-21-3322 0 0,4-14-1498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03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46 4180 0 0,'0'0'5020'0'0,"-16"-3"-4794"0"0,-50-9-101 0 0,62 12-115 0 0,0-1 0 0 0,0 1 0 0 0,0 0 0 0 0,0 0 0 0 0,0 1-1 0 0,0-1 1 0 0,0 1 0 0 0,0 0 0 0 0,0 0 0 0 0,0 0 0 0 0,0 1 0 0 0,1-1 0 0 0,-1 1 0 0 0,0 0 0 0 0,1 0 0 0 0,-1 0 0 0 0,1 0 0 0 0,-5 5-1 0 0,1 0-19 0 0,1 0-1 0 0,0 0 0 0 0,0 0 0 0 0,1 1 0 0 0,-7 12 0 0 0,5-8 20 0 0,2 0-1 0 0,0 0 0 0 0,0 0 1 0 0,1 0-1 0 0,0 1 0 0 0,1-1 1 0 0,1 1-1 0 0,0 0 0 0 0,1 0 1 0 0,0 0-1 0 0,1 0 0 0 0,0 0 1 0 0,1 1-1 0 0,0-2 0 0 0,11 27 2290 0 0,-8-47-1269 0 0,6-24-961 0 0,-4 12 9 0 0,3-1-171 0 0,1 0 1 0 0,1 1 0 0 0,1 0-1 0 0,1 0 1 0 0,0 1 0 0 0,25-25-1 0 0,-26 32-13 0 0,0 0-1 0 0,0 1 1 0 0,1 1 0 0 0,1 0-1 0 0,-1 1 1 0 0,2 0-1 0 0,-1 1 1 0 0,1 1-1 0 0,30-11 1 0 0,-39 16 32 0 0,0 1 0 0 0,0-1-1 0 0,0 1 1 0 0,0 0 0 0 0,1 1 0 0 0,-1-1-1 0 0,0 1 1 0 0,1 0 0 0 0,-1 1 0 0 0,0-1-1 0 0,0 1 1 0 0,1 1 0 0 0,-1-1 0 0 0,0 1 0 0 0,0 0-1 0 0,0 1 1 0 0,7 3 0 0 0,-6-1-18 0 0,0 0 0 0 0,0 1 1 0 0,0 0-1 0 0,-1 0 0 0 0,0 0 0 0 0,0 1 1 0 0,-1 0-1 0 0,0 0 0 0 0,0 0 1 0 0,0 1-1 0 0,5 14 0 0 0,4 5 369 0 0,-2 1 0 0 0,-1 0 0 0 0,-1 1 0 0 0,-2 0 0 0 0,0 1 0 0 0,-3 0 0 0 0,0 0 0 0 0,0 35 627 0 0,1-91 1783 0 0,2 10-2782 0 0,1 0 0 0 0,0 1 0 0 0,1 0 0 0 0,1 1 0 0 0,0 0 0 0 0,1 1 0 0 0,1 0 0 0 0,0 1 0 0 0,0 0 0 0 0,20-12 0 0 0,20-12-388 0 0,85-41 0 0 0,-130 73 444 0 0,-1 0-24 0 0,25-12-33 0 0,34-13-1 0 0,-56 25 32 0 0,0 1 0 0 0,0 0 0 0 0,0 1 0 0 0,0 0 0 0 0,1 0 0 0 0,-1 1 0 0 0,1 1 0 0 0,13 0 0 0 0,-21 1 9 0 0,0-1 1 0 0,0 1 0 0 0,0 0 0 0 0,0 1-1 0 0,0-1 1 0 0,0 0 0 0 0,-1 1 0 0 0,1 0-1 0 0,0-1 1 0 0,-1 1 0 0 0,1 0-1 0 0,-1 1 1 0 0,0-1 0 0 0,0 0 0 0 0,1 1-1 0 0,-2-1 1 0 0,1 1 0 0 0,0-1 0 0 0,0 1-1 0 0,-1 0 1 0 0,2 4 0 0 0,2 5 56 0 0,0 0 1 0 0,-1-1-1 0 0,-1 2 1 0 0,2 12-1 0 0,0 3 124 0 0,-1 1-1 0 0,-2 0 0 0 0,-1 0 0 0 0,-2 0 0 0 0,0 0 0 0 0,-2 0 1 0 0,-1 0-1 0 0,-2-1 0 0 0,0 0 0 0 0,-2 0 0 0 0,-1 0 1 0 0,-18 36-1 0 0,15-43 1269 0 0,22-21-532 0 0,8-2-573 0 0,0 1-1 0 0,0-2 1 0 0,22-6 0 0 0,2 0-243 0 0,625-79-165 0 0,-560 85-52 0 0,-81 2-4416 0 0,-48 0 256 0 0,-36-4-32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1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30 6201 0 0,'0'0'6297'0'0,"12"15"-5781"0"0,2 2-319 0 0,-7-9-62 0 0,0 0 0 0 0,0 0-1 0 0,-1 1 1 0 0,0 1 0 0 0,-1-1-1 0 0,0 1 1 0 0,0-1 0 0 0,5 19-1 0 0,2 12 252 0 0,-2 1 0 0 0,-2 1 0 0 0,5 70 0 0 0,-12 130-22 0 0,-25-25-1469 0 0,-8-76-4684 0 0,26-129 2597 0 0</inkml:trace>
  <inkml:trace contextRef="#ctx0" brushRef="#br0" timeOffset="1">78 111 3940 0 0,'0'0'5538'0'0,"8"-15"-3894"0"0,29-45-1391 0 0,-34 57-252 0 0,-1 0 1 0 0,1 1-1 0 0,0-1 0 0 0,0 0 0 0 0,0 1 1 0 0,0 0-1 0 0,0-1 0 0 0,1 1 0 0 0,-1 0 1 0 0,1 1-1 0 0,-1-1 0 0 0,1 1 0 0 0,-1 0 1 0 0,1-1-1 0 0,0 2 0 0 0,7-2 0 0 0,-2 1 45 0 0,-1 1-1 0 0,1 0 1 0 0,0 0-1 0 0,-1 1 1 0 0,11 3-1 0 0,-12-3-25 0 0,0 1-1 0 0,1 1 1 0 0,-2-1-1 0 0,1 1 1 0 0,0 0 0 0 0,0 1-1 0 0,-1 0 1 0 0,0 0 0 0 0,0 0-1 0 0,0 1 1 0 0,0-1-1 0 0,-1 1 1 0 0,0 1 0 0 0,0-1-1 0 0,0 1 1 0 0,-1 0-1 0 0,0 0 1 0 0,0 0 0 0 0,0 1-1 0 0,5 12 1 0 0,-7-13 23 0 0,1 1 1 0 0,-1-1 0 0 0,-1 1-1 0 0,1 0 1 0 0,-1-1-1 0 0,0 1 1 0 0,-1 0 0 0 0,1 0-1 0 0,-2 0 1 0 0,1 0 0 0 0,-1-1-1 0 0,1 1 1 0 0,-2 0-1 0 0,1-1 1 0 0,-1 1 0 0 0,0 0-1 0 0,-1-1 1 0 0,1 0-1 0 0,-1 0 1 0 0,0 1 0 0 0,-1-2-1 0 0,-6 9 1 0 0,0-2 63 0 0,-1 0 1 0 0,0-2-1 0 0,0 1 1 0 0,-1-2-1 0 0,-1 1 1 0 0,0-2 0 0 0,0 1-1 0 0,-1-2 1 0 0,1 0-1 0 0,-24 8 1 0 0,13-7-32 0 0,0-2 1 0 0,0 0-1 0 0,0-2 1 0 0,-1 0-1 0 0,-46-1 1 0 0,100-12-6752 0 0,-10 1 2376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2.3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33 3404 0 0,'0'0'9258'0'0,"-16"17"-9131"0"0,-3 3-92 0 0,-103 120 104 0 0,115-132-140 0 0,-5 7-19 0 0,1 0-1 0 0,0 1 1 0 0,1 0 0 0 0,-7 18 0 0 0,15-31-3 0 0,1 0 1 0 0,-1 0 0 0 0,1 0 0 0 0,0 0 0 0 0,0 0-1 0 0,0 0 1 0 0,1 0 0 0 0,-1 0 0 0 0,1 0 0 0 0,0 0-1 0 0,0 1 1 0 0,0-1 0 0 0,0 0 0 0 0,0 0 0 0 0,1 0 0 0 0,-1 0-1 0 0,1 0 1 0 0,0 0 0 0 0,0 0 0 0 0,0 0 0 0 0,0 0-1 0 0,1 0 1 0 0,-1 0 0 0 0,1 0 0 0 0,-1-1 0 0 0,1 1-1 0 0,0-1 1 0 0,0 1 0 0 0,0-1 0 0 0,1 0 0 0 0,3 3-1 0 0,5 1-134 0 0,0 0 0 0 0,0-1 0 0 0,1 0 0 0 0,0-1 0 0 0,0-1 0 0 0,0 0-1 0 0,0 0 1 0 0,1-1 0 0 0,-1-1 0 0 0,1 0 0 0 0,-1 0 0 0 0,1-2 0 0 0,-1 1 0 0 0,1-2-1 0 0,-1 0 1 0 0,0 0 0 0 0,1-1 0 0 0,-1 0 0 0 0,0-1 0 0 0,-1-1 0 0 0,20-10-1 0 0,-23 9 383 0 0,0-1-1 0 0,0-1 1 0 0,-1 0-1 0 0,0 0 1 0 0,0 0-1 0 0,-1-1 0 0 0,0 0 1 0 0,-1 0-1 0 0,0 0 1 0 0,0-1-1 0 0,-1 0 0 0 0,0 0 1 0 0,-1 0-1 0 0,0 0 1 0 0,-1-1-1 0 0,0 1 1 0 0,0-1-1 0 0,-1 1 0 0 0,-1-1 1 0 0,1 0-1 0 0,-3-11 1 0 0,1 17-158 0 0,-1 0 0 0 0,0 0 1 0 0,0 0-1 0 0,0 1 1 0 0,-1-1-1 0 0,0 1 1 0 0,0-1-1 0 0,0 1 1 0 0,0 0-1 0 0,0 0 1 0 0,-1 1-1 0 0,0-1 0 0 0,0 1 1 0 0,0-1-1 0 0,0 1 1 0 0,0 0-1 0 0,-1 1 1 0 0,1-1-1 0 0,-1 1 1 0 0,-5-2-1 0 0,-9-4-139 0 0,-1 1 0 0 0,0 0 0 0 0,-31-4 0 0 0,43 9 48 0 0,-72-10 6 0 0,75 11-20 0 0,-1 1 0 0 0,1 0 0 0 0,0 0 0 0 0,-1 0 0 0 0,1 1 0 0 0,0 0 0 0 0,0 0-1 0 0,0 0 1 0 0,0 1 0 0 0,-1-1 0 0 0,2 1 0 0 0,-8 4 0 0 0,11-6-18 0 0,0 1-1 0 0,0-1 1 0 0,0 1-1 0 0,0-1 1 0 0,1 1 0 0 0,-1 0-1 0 0,0 0 1 0 0,0-1-1 0 0,0 1 1 0 0,0 0 0 0 0,1 0-1 0 0,-1 0 1 0 0,0 0 0 0 0,1 0-1 0 0,-1 0 1 0 0,1 0-1 0 0,-1 0 1 0 0,1 0 0 0 0,0 0-1 0 0,-1 0 1 0 0,1 0-1 0 0,0 1 1 0 0,0-1 0 0 0,0 0-1 0 0,-1 0 1 0 0,1 0-1 0 0,1 0 1 0 0,-1 0 0 0 0,0 1-1 0 0,0-1 1 0 0,0 0-1 0 0,0 0 1 0 0,1 0 0 0 0,-1 0-1 0 0,1 0 1 0 0,-1 0 0 0 0,1 0-1 0 0,-1 0 1 0 0,1 0-1 0 0,-1 0 1 0 0,2 1 0 0 0,1 2-293 0 0,0-1 1 0 0,0 0 0 0 0,1 0 0 0 0,-1 0 0 0 0,1 0 0 0 0,0-1-1 0 0,0 1 1 0 0,5 2 0 0 0,23 5-2183 0 0,23-5-1178 0 0</inkml:trace>
  <inkml:trace contextRef="#ctx0" brushRef="#br0" timeOffset="1">877 14 340 0 0,'0'0'12831'0'0,"-16"-3"-13135"0"0,0 0 208 0 0,9 1 70 0 0,1 0 0 0 0,0 1 0 0 0,-1 0-1 0 0,1 0 1 0 0,-1 1 0 0 0,1 0 0 0 0,-1 0-1 0 0,0 0 1 0 0,1 1 0 0 0,-1 0 0 0 0,1 0-1 0 0,0 0 1 0 0,-9 4 0 0 0,5-2-35 0 0,0 1 0 0 0,1 1 0 0 0,-1 0 0 0 0,1 0 1 0 0,0 0-1 0 0,0 1 0 0 0,0 1 0 0 0,-12 12 0 0 0,17-15-46 0 0,-1 1 0 0 0,2 0 0 0 0,-1 0 0 0 0,1 1 0 0 0,0-1 0 0 0,0 1 0 0 0,0 0 0 0 0,1 0-1 0 0,-1-1 1 0 0,2 2 0 0 0,-1-1 0 0 0,1 0 0 0 0,0 0 0 0 0,0 0 0 0 0,0 13 0 0 0,2-3-62 0 0,1-1 0 0 0,1 1 0 0 0,0-1 0 0 0,1 0 0 0 0,0 0 1 0 0,1 0-1 0 0,1-1 0 0 0,1 1 0 0 0,9 15 0 0 0,15 37 2168 0 0,-30-66-1916 0 0,-1 1 1 0 0,1-1-1 0 0,-1 0 0 0 0,0 1 1 0 0,0-1-1 0 0,1 1 1 0 0,-1-1-1 0 0,0 0 0 0 0,0 1 1 0 0,0-1-1 0 0,0 1 0 0 0,-1-1 1 0 0,1 1-1 0 0,0-1 1 0 0,-1 0-1 0 0,1 1 0 0 0,-1-1 1 0 0,1 0-1 0 0,-1 1 1 0 0,1-1-1 0 0,-1 0 0 0 0,0 0 1 0 0,0 0-1 0 0,0 0 0 0 0,0 0 1 0 0,0 1-1 0 0,0-1 1 0 0,0-1-1 0 0,0 1 0 0 0,0 0 1 0 0,0 0-1 0 0,0 0 0 0 0,0-1 1 0 0,-2 2-1 0 0,-6 2 140 0 0,0 0-1 0 0,-1 0 1 0 0,1-1 0 0 0,-10 2-1 0 0,3 0-108 0 0,-16 5-66 0 0,-1-1 0 0 0,0-2 0 0 0,0-1 1 0 0,-50 3-1 0 0,98-24-1538 0 0,54-47-5306 0 0,-24 26 1807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2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325 1 288 0 0,'0'0'12639'0'0,"-16"6"-13270"0"0,-54 22 533 0 0,63-25 64 0 0,0 0 0 0 0,0 0 0 0 0,0 1 0 0 0,1 0 0 0 0,-1 1-1 0 0,1-1 1 0 0,1 1 0 0 0,-1 1 0 0 0,0-1 0 0 0,1 1 0 0 0,0-1 0 0 0,1 2-1 0 0,-1-1 1 0 0,1 0 0 0 0,0 1 0 0 0,1 0 0 0 0,-1 0 0 0 0,1 0-1 0 0,1 0 1 0 0,0 0 0 0 0,-3 15 0 0 0,3-2-22 0 0,0-1 0 0 0,2 1 1 0 0,1-1-1 0 0,0 0 0 0 0,1 1 0 0 0,9 32 0 0 0,-9-45 147 0 0,-1-1 112 0 0,1-1 0 0 0,-1 1 0 0 0,0-1 0 0 0,0 1 1 0 0,-1-1-1 0 0,1 1 0 0 0,-1 0 0 0 0,-1-1 0 0 0,-1 12 0 0 0,-1-14 22 0 0,-1 0 0 0 0,0 0-1 0 0,0-1 1 0 0,0 1 0 0 0,0-1 0 0 0,0 0 0 0 0,0 0-1 0 0,0 0 1 0 0,-1 0 0 0 0,-6 0 0 0 0,2 2-59 0 0,-15 6-50 0 0,17-6-320 0 0,1-1-1 0 0,-1-1 1 0 0,1 1-1 0 0,-1-1 1 0 0,0 0-1 0 0,0-1 1 0 0,-7 2-1 0 0,35-12-7801 0 0,0-4 2995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3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30 569 7129 0 0,'0'0'10271'0'0,"2"15"-9920"0"0,2 33-271 0 0,-3 0-1 0 0,-1 0 1 0 0,-8 53 0 0 0,-5-43-1418 0 0,-1 12-4738 0 0,12-59 1653 0 0</inkml:trace>
  <inkml:trace contextRef="#ctx0" brushRef="#br0" timeOffset="1">333 1 4788 0 0,'0'0'10709'0'0,"-15"4"-10829"0"0,0 1 121 0 0,1 0 0 0 0,-1 1-1 0 0,1 1 1 0 0,1 0 0 0 0,-1 1 0 0 0,1 0 0 0 0,-20 16 0 0 0,27-18-6 0 0,0 0 0 0 0,0 1 1 0 0,1 0-1 0 0,-1-1 0 0 0,1 2 0 0 0,1-1 0 0 0,-1 1 1 0 0,2-1-1 0 0,-6 14 0 0 0,8-18-16 0 0,0 0 1 0 0,0 1-1 0 0,0-1 1 0 0,1 1-1 0 0,0-1 1 0 0,-1 1-1 0 0,1-1 0 0 0,0 1 1 0 0,1 0-1 0 0,-1-1 1 0 0,1 1-1 0 0,-1-1 1 0 0,1 1-1 0 0,0-1 1 0 0,0 0-1 0 0,1 1 0 0 0,-1-1 1 0 0,1 0-1 0 0,-1 0 1 0 0,1 0-1 0 0,0 0 1 0 0,0 0-1 0 0,0 0 0 0 0,1-1 1 0 0,3 5-1 0 0,1-1-23 0 0,0-1-1 0 0,0 0 1 0 0,1 0-1 0 0,-1-1 1 0 0,1 1-1 0 0,0-2 1 0 0,0 1-1 0 0,0-1 1 0 0,1 0-1 0 0,-1-1 1 0 0,1 0 0 0 0,-1 0-1 0 0,1-1 1 0 0,0 0-1 0 0,0-1 1 0 0,0 0-1 0 0,-1 0 1 0 0,1-1-1 0 0,17-3 1 0 0,-19 2 105 0 0,0 1 1 0 0,0-2 0 0 0,0 1 0 0 0,0-1 0 0 0,-1 0-1 0 0,1 0 1 0 0,-1-1 0 0 0,0 0 0 0 0,0 0-1 0 0,0-1 1 0 0,-1 1 0 0 0,1-1 0 0 0,-1 0 0 0 0,0-1-1 0 0,-1 1 1 0 0,1-1 0 0 0,-1 0 0 0 0,0 0-1 0 0,0 0 1 0 0,-1-1 0 0 0,0 1 0 0 0,0-1 0 0 0,-1 0-1 0 0,3-9 1 0 0,-3 8-12 0 0,0 0 1 0 0,-1-1-1 0 0,0 1 0 0 0,0 0 0 0 0,-1 0 0 0 0,0-1 1 0 0,-3-14-1 0 0,3 20-72 0 0,-1 0 0 0 0,0 0 1 0 0,0 0-1 0 0,0 0 0 0 0,-1 1 0 0 0,1-1 1 0 0,-1 0-1 0 0,1 1 0 0 0,-1-1 0 0 0,0 1 1 0 0,0-1-1 0 0,0 1 0 0 0,0 0 0 0 0,-1 0 1 0 0,1 0-1 0 0,0 0 0 0 0,-1 0 1 0 0,0 1-1 0 0,1-1 0 0 0,-1 1 0 0 0,0-1 1 0 0,0 1-1 0 0,-5-1 0 0 0,-5-2-226 0 0,-1 1-1 0 0,0 1 1 0 0,0 0 0 0 0,1 1 0 0 0,-1 1-1 0 0,0 0 1 0 0,0 0 0 0 0,-18 4-1 0 0,22-2-984 0 0,0 1-1 0 0,0-1 0 0 0,-16 8 1 0 0,12-1-3286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3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0 4924 0 0,'0'0'7335'0'0,"0"21"-6868"0"0,6 139 660 0 0,-5-108-938 0 0,-1 1 0 0 0,-3 0-1 0 0,-2-1 1 0 0,-3 0 0 0 0,-18 69-1 0 0,24-114-214 0 0,-1 0-85 0 0,1-1-1 0 0,0 1 1 0 0,1 0 0 0 0,0 0 0 0 0,-1 11 0 0 0,2-18 87 0 0,1 0 0 0 0,-1 1-1 0 0,1-1 1 0 0,-1 0 0 0 0,1 0 0 0 0,-1 0 0 0 0,1 1-1 0 0,-1-1 1 0 0,1 0 0 0 0,-1 0 0 0 0,1 0 0 0 0,-1 0 0 0 0,1 0-1 0 0,-1 0 1 0 0,1 0 0 0 0,-1 0 0 0 0,1 0 0 0 0,-1 0-1 0 0,1 0 1 0 0,0 0 0 0 0,-1-1 0 0 0,1 1 0 0 0,-1 0-1 0 0,0 0 1 0 0,1 0 0 0 0,-1-1 0 0 0,1 1 0 0 0,0-1 0 0 0,17-6 151 0 0,-14 4-135 0 0,68-30 0 0 0,-64 30-60 0 0,-1 1-1 0 0,0 0 0 0 0,1 0 0 0 0,-1 1 1 0 0,1 0-1 0 0,0 0 0 0 0,-1 1 1 0 0,11 0-1 0 0,-17 0 51 0 0,1 0 0 0 0,-1 1 0 0 0,0-1 0 0 0,1 0 0 0 0,-1 1 0 0 0,0-1 0 0 0,0 1 0 0 0,1-1 0 0 0,-1 1 0 0 0,0 0 0 0 0,0 0 0 0 0,0-1 0 0 0,0 1 1 0 0,0 0-1 0 0,0 0 0 0 0,0 0 0 0 0,0 0 0 0 0,0 0 0 0 0,0 0 0 0 0,0 0 0 0 0,0 2 0 0 0,1 0 52 0 0,-1 1 0 0 0,0-1 0 0 0,0 0 0 0 0,0 0 0 0 0,0 0 0 0 0,-1 1 0 0 0,1-1-1 0 0,-1 6 1 0 0,0-2 89 0 0,-1-1-1 0 0,1 1 0 0 0,-1-1 0 0 0,0 1 1 0 0,-1-1-1 0 0,1 0 0 0 0,-1 1 0 0 0,-5 9 1 0 0,-3-2 19 0 0,0-1 1 0 0,-1 0 0 0 0,0-1-1 0 0,-1 0 1 0 0,0-1 0 0 0,-1-1 0 0 0,0 1-1 0 0,-1-2 1 0 0,0 0 0 0 0,0-1-1 0 0,-1 0 1 0 0,0-1 0 0 0,0-1 0 0 0,-1 0-1 0 0,0-1 1 0 0,0-1 0 0 0,0-1-1 0 0,-1 0 1 0 0,-28 1 0 0 0,55-17-1714 0 0,67-65-7065 0 0,-26 29 3838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4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1 6157 0 0,'0'0'5662'0'0,"-5"17"-5133"0"0,-16 43-134 0 0,-1-2 411 0 0,3 1 1 0 0,-13 67-1 0 0,30-113-744 0 0,1 1-1 0 0,0-1 1 0 0,1 1 0 0 0,0-1 0 0 0,1 1-1 0 0,0-1 1 0 0,1 1 0 0 0,1-1 0 0 0,0 0-1 0 0,7 17 1 0 0,-7-23-44 0 0,1 0-1 0 0,-1 0 1 0 0,2 0 0 0 0,-1 0-1 0 0,1-1 1 0 0,0 1-1 0 0,0-1 1 0 0,0 0 0 0 0,1-1-1 0 0,0 0 1 0 0,0 0 0 0 0,1 0-1 0 0,-1 0 1 0 0,1-1 0 0 0,0 0-1 0 0,0-1 1 0 0,1 1 0 0 0,13 3-1 0 0,-6-3-8 0 0,0-1 1 0 0,1 0-1 0 0,-1-1 0 0 0,1-1 0 0 0,0 0 0 0 0,0-1 1 0 0,0-1-1 0 0,-1 0 0 0 0,1-1 0 0 0,-1-1 0 0 0,1-1 1 0 0,-1 0-1 0 0,0-1 0 0 0,15-6 0 0 0,-7 0-41 0 0,-1 0-1 0 0,0-1 0 0 0,-1-1 1 0 0,-1-1-1 0 0,0-1 1 0 0,0-1-1 0 0,-2-1 0 0 0,20-22 1 0 0,-38 39 35 0 0,21-27 233 0 0,-20 26-188 0 0,0-1 1 0 0,0 1 0 0 0,-1 0 0 0 0,1-1 0 0 0,0 1-1 0 0,-1-1 1 0 0,1 1 0 0 0,-1 0 0 0 0,1-1 0 0 0,-1 1-1 0 0,0-1 1 0 0,1 1 0 0 0,-1-1 0 0 0,0 0 0 0 0,0 1-1 0 0,0-1 1 0 0,0 1 0 0 0,-1-1 0 0 0,1 1-1 0 0,-1-3 1 0 0,0 4 2 0 0,0-1 0 0 0,0 0 0 0 0,0 1 0 0 0,0-1 0 0 0,0 1 0 0 0,0-1 0 0 0,0 1 0 0 0,-1 0 0 0 0,1-1 0 0 0,0 1 0 0 0,0 0 0 0 0,-1 0 0 0 0,1 0 0 0 0,0 0 0 0 0,0 0 0 0 0,0 0 0 0 0,-1 0 0 0 0,1 0 0 0 0,-2 1 0 0 0,-25 4-19 0 0,16 0 22 0 0,0 1-1 0 0,0 0 0 0 0,1 1 0 0 0,0 0 1 0 0,0 1-1 0 0,0 0 0 0 0,1 0 0 0 0,0 1 1 0 0,1 1-1 0 0,0 0 0 0 0,1 0 0 0 0,0 0 1 0 0,-11 20-1 0 0,16-25-77 0 0,1 0 0 0 0,0 1 0 0 0,0-1 0 0 0,0 0 0 0 0,1 1 0 0 0,-1-1 0 0 0,2 1 0 0 0,-1-1 0 0 0,0 1 0 0 0,1 0 0 0 0,0-1 0 0 0,0 1 1 0 0,1-1-1 0 0,0 1 0 0 0,2 8 0 0 0,-1-7-31 0 0,1-1 1 0 0,0 1-1 0 0,0-1 0 0 0,0 0 1 0 0,1 0-1 0 0,0 0 1 0 0,1-1-1 0 0,-1 1 0 0 0,1-1 1 0 0,10 9-1 0 0,3-1-415 0 0,0-1 0 0 0,1 0-1 0 0,0-1 1 0 0,0-2 0 0 0,1 0-1 0 0,39 12 1 0 0,-30-12-2250 0 0,52 9 0 0 0,-11-10-2502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4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1 10557 0 0,'0'0'3676'0'0,"-62"94"-3312"0"0,43-60-32 0 0,8 0-32 0 0,-2-1-96 0 0,7 1-116 0 0,6 0-76 0 0,0-1-12 0 0,0-1-108 0 0,5-5-236 0 0,7-4-312 0 0,1-2-436 0 0,5-10-764 0 0,-7-5-1400 0 0,11-10-2625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5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44 258 2784 0 0,'0'0'9616'0'0,"15"10"-9644"0"0,0 1 162 0 0,-6-4-42 0 0,1-1 0 0 0,0 0 0 0 0,0 0-1 0 0,0-1 1 0 0,1 0 0 0 0,0 0 0 0 0,0-1 0 0 0,15 3 0 0 0,0-2 16 0 0,0-1 1 0 0,1-1 0 0 0,-1-1 0 0 0,1-1 0 0 0,-1-1 0 0 0,47-7-1 0 0,-57 4-119 0 0,0-1 0 0 0,0-1 0 0 0,0 0-1 0 0,-1 0 1 0 0,1-2 0 0 0,-2 0-1 0 0,1-1 1 0 0,-1 0 0 0 0,0-1-1 0 0,0-1 1 0 0,-1 0 0 0 0,12-13-1 0 0,-7 5 85 0 0,-1-1-1 0 0,-1-1 1 0 0,-1 0-1 0 0,-1-1 1 0 0,-1-1-1 0 0,18-40 1 0 0,-29 59 18 0 0,-1 0 0 0 0,0 0 0 0 0,0 0 1 0 0,0 0-1 0 0,0-1 0 0 0,-1 1 1 0 0,1 0-1 0 0,-1-1 0 0 0,0-5 0 0 0,0 9-64 0 0,0-1-1 0 0,0 1 0 0 0,0-1 0 0 0,0 1 1 0 0,0-1-1 0 0,-1 1 0 0 0,1-1 0 0 0,0 1 0 0 0,0-1 1 0 0,-1 1-1 0 0,1 0 0 0 0,0-1 0 0 0,-1 1 1 0 0,1-1-1 0 0,0 1 0 0 0,-1 0 0 0 0,1-1 1 0 0,-1 1-1 0 0,1 0 0 0 0,0-1 0 0 0,-1 1 0 0 0,1 0 1 0 0,-2-1-1 0 0,1 1-42 0 0,-1 0 0 0 0,1 0 0 0 0,-1 0 0 0 0,1 0 0 0 0,-1 0 0 0 0,1 0 1 0 0,0 0-1 0 0,-1 0 0 0 0,1 0 0 0 0,-1 1 0 0 0,1-1 0 0 0,-3 2 0 0 0,-12 4-87 0 0,1 2 1 0 0,0 0-1 0 0,0 0 0 0 0,0 2 1 0 0,-21 18-1 0 0,-67 68 186 0 0,40-31-96 0 0,3 3 0 0 0,3 2 0 0 0,3 3-1 0 0,4 2 1 0 0,2 2 0 0 0,-52 118 0 0 0,85-160 24 0 0,2 1 0 0 0,2 0 0 0 0,1 1 1 0 0,2 0-1 0 0,2 0 0 0 0,-2 42 0 0 0,7-60 6 0 0,1 0-1 0 0,0-1 0 0 0,1 1 1 0 0,1 0-1 0 0,1 0 0 0 0,1-1 1 0 0,1 0-1 0 0,0 0 0 0 0,1 0 1 0 0,1 0-1 0 0,1-1 0 0 0,0 0 1 0 0,20 28-1 0 0,-18-32 48 0 0,2-2-1 0 0,-1 1 1 0 0,2-2-1 0 0,-1 1 1 0 0,1-2 0 0 0,1 0-1 0 0,0 0 1 0 0,0-1-1 0 0,0-1 1 0 0,1 0 0 0 0,0-2-1 0 0,1 1 1 0 0,-1-2-1 0 0,1 0 1 0 0,0-1 0 0 0,0 0-1 0 0,0-1 1 0 0,1-1-1 0 0,-1-1 1 0 0,17-1 0 0 0,-27 0-60 0 0,0-1 1 0 0,0 0 0 0 0,0 0 0 0 0,0 0 0 0 0,0-1-1 0 0,-1 0 1 0 0,1 0 0 0 0,-1 0 0 0 0,0-1 0 0 0,0 0-1 0 0,0 0 1 0 0,0 0 0 0 0,-1 0 0 0 0,1-1-1 0 0,-1 0 1 0 0,-1 0 0 0 0,1 0 0 0 0,5-9 0 0 0,0-3-96 0 0,-1 0 0 0 0,0-1 0 0 0,-1 0 1 0 0,8-34-1 0 0,-8 14 118 0 0,-1 0 0 0 0,-2-1 0 0 0,-2 1 0 0 0,-1-1 1 0 0,-2 0-1 0 0,-2 0 0 0 0,-1 1 0 0 0,-2 0 0 0 0,-22-75 0 0 0,25 103 58 0 0,1 2-50 0 0,-1 0 0 0 0,1-1 0 0 0,0 1 0 0 0,1-1 0 0 0,0 1 0 0 0,1-1-1 0 0,0-10 1 0 0,0 17-64 0 0,1 1 0 0 0,0-1 0 0 0,0 1 0 0 0,-1 0 0 0 0,1-1 0 0 0,0 1 0 0 0,0 0 0 0 0,1 0 0 0 0,-1-1 0 0 0,0 1 0 0 0,0 0 0 0 0,1 0 0 0 0,-1 0 0 0 0,0 1 0 0 0,1-1 0 0 0,-1 0 1 0 0,1 0-1 0 0,-1 1 0 0 0,1-1 0 0 0,-1 1 0 0 0,1-1 0 0 0,3 1 0 0 0,40-8-1026 0 0,-42 7 957 0 0,107-4-3455 0 0,-58 5 185 0 0,31-3-2924 0 0</inkml:trace>
  <inkml:trace contextRef="#ctx0" brushRef="#br0" timeOffset="1">2408 1 7585 0 0,'0'0'4625'0'0,"-12"17"-3976"0"0,-3 4-661 0 0,0 1 100 0 0,0 0 1 0 0,-20 44 0 0 0,21-33 64 0 0,1 1 1 0 0,2 0-1 0 0,2 1 0 0 0,1 0 0 0 0,-5 48 1 0 0,1 181-281 0 0,11-193-247 0 0,1-60 133 0 0,1-2-306 0 0,-1 0 0 0 0,-1-1 0 0 0,0 1 0 0 0,0-1 0 0 0,0 1-1 0 0,-1-1 1 0 0,-5 14 0 0 0,0-11-3278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0 432 2784 0 0,'0'0'10755'0'0,"19"-12"-10439"0"0,2-1-265 0 0,-5 2-15 0 0,1 0-1 0 0,1 2 1 0 0,0 0 0 0 0,37-13 0 0 0,315-122 82 0 0,-293 106 360 0 0,-2-2 0 0 0,115-83 0 0 0,-198 130-524 0 0,1 1 0 0 0,0 0 0 0 0,0 0-1 0 0,0 0 1 0 0,1 1 0 0 0,-7 13 0 0 0,-33 65 479 0 0,43-80-453 0 0,-52 116-25 0 0,48-104 24 0 0,0 1 0 0 0,2-1 1 0 0,0 1-1 0 0,-3 33 0 0 0,8-52 21 0 0,0 0-1 0 0,0 0 1 0 0,0 0-1 0 0,0 0 1 0 0,0-1-1 0 0,0 1 1 0 0,1 0-1 0 0,-1 0 1 0 0,0 0 0 0 0,0 0-1 0 0,1-1 1 0 0,-1 1-1 0 0,0 0 1 0 0,1 0-1 0 0,-1-1 1 0 0,1 1-1 0 0,-1 0 1 0 0,1-1-1 0 0,-1 1 1 0 0,1 0 0 0 0,0-1-1 0 0,-1 1 1 0 0,1-1-1 0 0,0 1 1 0 0,-1-1-1 0 0,1 1 1 0 0,0-1-1 0 0,0 0 1 0 0,-1 1-1 0 0,2-1 1 0 0,2 1 43 0 0,0 0 1 0 0,0 0-1 0 0,-1-1 1 0 0,1 1-1 0 0,0-1 0 0 0,0 0 1 0 0,5 0-1 0 0,6-2-3 0 0,0-1-1 0 0,26-7 0 0 0,7-8-220 0 0,-36 12 184 0 0,-1 1 1 0 0,1 1-1 0 0,0 0 0 0 0,0 1 0 0 0,0 0 0 0 0,0 0 0 0 0,1 2 1 0 0,18-2-1 0 0,-26 5-20 0 0,0 0 1 0 0,0 0-1 0 0,0 0 1 0 0,0 1-1 0 0,0 0 1 0 0,-1 0-1 0 0,1 0 1 0 0,-1 0-1 0 0,0 1 1 0 0,4 3-1 0 0,17 13 196 0 0,-7-9-83 0 0,0-2 0 0 0,0 0-1 0 0,1 0 1 0 0,0-2 0 0 0,0 0-1 0 0,1-2 1 0 0,0 0 0 0 0,0-1-1 0 0,31 2 1 0 0,-35-5-110 0 0,0-1-1 0 0,0 0 0 0 0,1-1 1 0 0,-1-1-1 0 0,0-1 1 0 0,0 0-1 0 0,0-1 1 0 0,-1 0-1 0 0,1-1 1 0 0,-1-1-1 0 0,0-1 1 0 0,19-11-1 0 0,-11 3-218 0 0,-1-2 0 0 0,-1 0 0 0 0,0-1 0 0 0,23-26-1 0 0,-34 34 202 0 0,-2-1 0 0 0,1 0-1 0 0,-1-1 1 0 0,-1 1-1 0 0,0-1 1 0 0,0-1 0 0 0,-2 1-1 0 0,1-1 1 0 0,-2 0-1 0 0,5-16 1 0 0,-9 26 29 0 0,1 1-1 0 0,-1-1 1 0 0,1 1-1 0 0,-1-1 1 0 0,0 1-1 0 0,0-1 1 0 0,0 1-1 0 0,0-1 1 0 0,0 1-1 0 0,0-1 1 0 0,-1 1-1 0 0,1-1 1 0 0,-1 1-1 0 0,0-1 1 0 0,0 1-1 0 0,0 0 1 0 0,0 0-1 0 0,0-1 1 0 0,0 1-1 0 0,-1 0 1 0 0,1 0-1 0 0,-1 0 1 0 0,1 0-1 0 0,-3-2 1 0 0,1 3-4 0 0,0-1 1 0 0,-1 0-1 0 0,1 1 0 0 0,0-1 1 0 0,-1 1-1 0 0,0 0 1 0 0,1 0-1 0 0,-1 1 0 0 0,1-1 1 0 0,-1 1-1 0 0,0-1 1 0 0,0 1-1 0 0,1 0 1 0 0,-1 1-1 0 0,-6 0 0 0 0,0 1 6 0 0,0 0 0 0 0,0 1-1 0 0,1 0 1 0 0,-1 1 0 0 0,1 0-1 0 0,0 0 1 0 0,0 1 0 0 0,0 0-1 0 0,0 1 1 0 0,1 0 0 0 0,0 0-1 0 0,0 0 1 0 0,1 1 0 0 0,0 1 0 0 0,0-1-1 0 0,1 1 1 0 0,-1 0 0 0 0,2 0-1 0 0,-1 1 1 0 0,1 0 0 0 0,-5 13-1 0 0,6-14 23 0 0,1 0-1 0 0,0 0 1 0 0,0 1 0 0 0,1-1-1 0 0,0 1 1 0 0,1 0 0 0 0,0-1-1 0 0,0 1 1 0 0,1 0-1 0 0,0 0 1 0 0,0-1 0 0 0,1 1-1 0 0,0 0 1 0 0,1 0-1 0 0,0-1 1 0 0,0 1 0 0 0,1-1-1 0 0,0 0 1 0 0,0 0-1 0 0,1 0 1 0 0,0 0 0 0 0,0 0-1 0 0,1-1 1 0 0,11 13-1 0 0,-6-9 76 0 0,2-1 0 0 0,-1-1 0 0 0,1 0 0 0 0,0-1 0 0 0,1 0 0 0 0,0 0 0 0 0,0-2 0 0 0,1 1 0 0 0,0-2 0 0 0,26 8 0 0 0,-17-8 52 0 0,0-1 0 0 0,-1 0 1 0 0,2-2-1 0 0,-1 0 0 0 0,0-2 0 0 0,30-3 0 0 0,-50 3-157 0 0,0 0 0 0 0,0-1 0 0 0,0 1 0 0 0,0-1 0 0 0,0 0 0 0 0,0 0 0 0 0,-1 0 0 0 0,1-1-1 0 0,0 1 1 0 0,-1 0 0 0 0,1-1 0 0 0,-1 0 0 0 0,1 0 0 0 0,-1 1 0 0 0,0-1 0 0 0,0-1 0 0 0,4-3 0 0 0,-5 4-213 0 0,0 0 0 0 0,0 0 0 0 0,-1 0 0 0 0,1 0 0 0 0,0 0-1 0 0,-1 0 1 0 0,1 0 0 0 0,-1 0 0 0 0,0 0 0 0 0,1 0 0 0 0,-1 0 0 0 0,0-1 0 0 0,-1 1 0 0 0,1 0 0 0 0,0 0 0 0 0,0 0 0 0 0,-1 0 0 0 0,1 0 0 0 0,-1 0 0 0 0,0 0 0 0 0,0 0 0 0 0,0 0 0 0 0,0 0 0 0 0,0 0 0 0 0,0 1 0 0 0,0-1 0 0 0,-2-2 0 0 0,-14-19-4239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8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 0 9673 0 0,'0'0'3023'0'0,"-10"15"-3709"0"0,-128 188 794 0 0,87-115-528 0 0,79-161-737 0 0,-13 33 1030 0 0,16-38 909 0 0,-27 71-646 0 0,0-1 0 0 0,0 1 0 0 0,1 0-1 0 0,0 1 1 0 0,0-1 0 0 0,0 1 0 0 0,11-10 0 0 0,-13 14-175 0 0,1 0 0 0 0,0 0 1 0 0,-1 0-1 0 0,1 1 0 0 0,0-1 0 0 0,0 1 0 0 0,0 0 1 0 0,0 0-1 0 0,0 0 0 0 0,0 0 0 0 0,1 1 0 0 0,-1 0 0 0 0,0 0 1 0 0,0 0-1 0 0,0 0 0 0 0,0 0 0 0 0,1 1 0 0 0,-1 0 0 0 0,0 0 1 0 0,0 0-1 0 0,5 3 0 0 0,9 3-327 0 0,0 1 0 0 0,-1 0-1 0 0,19 13 1 0 0,-14-6-773 0 0,-16-10 322 0 0,0-1-1 0 0,1 0 1 0 0,-1 0 0 0 0,1 0 0 0 0,0-1 0 0 0,8 3 0 0 0,-3-5-2092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14.8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42 158 6625 0 0,'0'0'4983'0'0,"-8"-14"-4783"0"0,-22-46-47 0 0,27 50-2167 0 0,7 8 1149 0 0,14 10 924 0 0,-7-2-60 0 0,6-4 187 0 0,-1-1 0 0 0,1-1 1 0 0,-1 0-1 0 0,1-1 1 0 0,-1 0-1 0 0,1-2 1 0 0,26-7-1 0 0,-13 4-119 0 0,255-60-14 0 0,-282 66-566 0 0,7-2-218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9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0 2736 0 0,'0'0'7995'0'0,"-16"5"-5727"0"0,-5 0-2382 0 0,-1 2 1 0 0,1 1 0 0 0,1 0 0 0 0,0 2-1 0 0,-20 12 1 0 0,30-15 39 0 0,-5 3 59 0 0,1 0 0 0 0,-13 14 1 0 0,24-22-69 0 0,0 1-1 0 0,0 0 1 0 0,0 1 0 0 0,1-1 0 0 0,-1 0 0 0 0,1 1 0 0 0,0-1 0 0 0,0 1-1 0 0,0 0 1 0 0,1 0 0 0 0,-1 0 0 0 0,1 0 0 0 0,0 0 0 0 0,-1 4 0 0 0,2-7 35 0 0,0 0 0 0 0,1-1 0 0 0,-1 1 1 0 0,0 0-1 0 0,0-1 0 0 0,1 1 0 0 0,-1 0 1 0 0,0-1-1 0 0,1 1 0 0 0,-1 0 0 0 0,1-1 1 0 0,-1 1-1 0 0,0-1 0 0 0,1 1 0 0 0,-1-1 1 0 0,1 1-1 0 0,0-1 0 0 0,-1 0 0 0 0,1 1 1 0 0,-1-1-1 0 0,1 1 0 0 0,0-1 0 0 0,-1 0 1 0 0,1 0-1 0 0,0 1 0 0 0,-1-1 0 0 0,1 0 1 0 0,0 0-1 0 0,-1 0 0 0 0,1 0 0 0 0,0 0 1 0 0,0 0-1 0 0,-1 0 0 0 0,1 0 0 0 0,0 0 1 0 0,-1 0-1 0 0,1 0 0 0 0,0 0 0 0 0,1-1 1 0 0,31-6 247 0 0,-14-3-80 0 0,0 0 1 0 0,0-1-1 0 0,-1-1 1 0 0,20-17 0 0 0,31-20 929 0 0,-66 47-975 0 0,1 0 1 0 0,-1 1-1 0 0,1-1 1 0 0,0 1-1 0 0,-1-1 0 0 0,1 1 1 0 0,0 0-1 0 0,0 1 1 0 0,0-1-1 0 0,0 1 0 0 0,0 0 1 0 0,0-1-1 0 0,0 2 1 0 0,0-1-1 0 0,4 1 1 0 0,-2 1-61 0 0,0-1 1 0 0,1 1 0 0 0,-1 1 0 0 0,0-1 0 0 0,0 1-1 0 0,0 1 1 0 0,0-1 0 0 0,6 5 0 0 0,5 6-153 0 0,-1 1 0 0 0,0 0 0 0 0,-1 2 1 0 0,16 20-1 0 0,-11-3-917 0 0,2 0-4280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9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7901 0 0,'0'0'5711'0'0,"4"16"-7013"0"0,46 221 1775 0 0,-44-194-488 0 0,-2-2-129 0 0,3-1-1 0 0,23 78 0 0 0,-30-117 24 0 0,0 0-1 0 0,0 0 0 0 0,0 0 0 0 0,1 0 0 0 0,-1 0 0 0 0,0 0 0 0 0,1 0 1 0 0,-1 0-1 0 0,1 0 0 0 0,-1 0 0 0 0,1-1 0 0 0,-1 1 0 0 0,1 0 0 0 0,0 0 0 0 0,-1 0 1 0 0,1 0-1 0 0,0-1 0 0 0,0 1 0 0 0,0 0 0 0 0,-1-1 0 0 0,1 1 0 0 0,0-1 1 0 0,0 1-1 0 0,0-1 0 0 0,0 1 0 0 0,0-1 0 0 0,0 0 0 0 0,0 1 0 0 0,0-1 1 0 0,0 0-1 0 0,0 0 0 0 0,0 0 0 0 0,0 0 0 0 0,0 0 0 0 0,0 0 0 0 0,0 0 0 0 0,0 0 1 0 0,0 0-1 0 0,0 0 0 0 0,1-1 0 0 0,-1 1 0 0 0,0 0 0 0 0,-1-1 0 0 0,1 1 1 0 0,0-1-1 0 0,0 1 0 0 0,0-1 0 0 0,0 1 0 0 0,0-1 0 0 0,0 0 0 0 0,-1 1 1 0 0,1-1-1 0 0,0 0 0 0 0,0 0 0 0 0,-1 1 0 0 0,1-1 0 0 0,-1 0 0 0 0,1-1 0 0 0,9-13-2230 0 0</inkml:trace>
  <inkml:trace contextRef="#ctx0" brushRef="#br0" timeOffset="1">274 1 6185 0 0,'0'0'6430'0'0,"7"14"-6997"0"0,73 230 709 0 0,-8-19-126 0 0,33 13-499 0 0,-83-195-741 0 0,3-1 0 0 0,1-2 0 0 0,47 56 0 0 0,-21-43-2599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07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42 1632 0 0,'0'0'6947'0'0,"-4"-5"-6821"0"0,-13-20 3552 0 0,8 20-6182 0 0,-1-1-1880 0 0,29 16-1111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0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61 321 6157 0 0,'0'0'6315'0'0,"17"-9"-6610"0"0,119-71 173 0 0,-114 67 52 0 0,-1-1 0 0 0,27-24 0 0 0,-43 33 55 0 0,0 0 0 0 0,0 1 0 0 0,0-2 1 0 0,-1 1-1 0 0,0-1 0 0 0,0 1 0 0 0,-1-1 1 0 0,1 0-1 0 0,-1 0 0 0 0,0-1 1 0 0,-1 1-1 0 0,0 0 0 0 0,0-1 0 0 0,2-7 1 0 0,-4 12-4 0 0,0-1 0 0 0,0 1 1 0 0,0 0-1 0 0,0 0 0 0 0,0 0 1 0 0,0 0-1 0 0,-1 0 0 0 0,1 0 1 0 0,-1 0-1 0 0,1 0 0 0 0,-1 0 1 0 0,0 0-1 0 0,0 0 0 0 0,0 0 1 0 0,0 0-1 0 0,0 0 0 0 0,0 1 1 0 0,0-1-1 0 0,-1 0 0 0 0,-2-2 0 0 0,1 1-17 0 0,-1 1 0 0 0,1-1 0 0 0,-1 1 0 0 0,0 0 0 0 0,0 0 0 0 0,0 0 0 0 0,0 1 0 0 0,0-1 0 0 0,-7 0 0 0 0,-3-1 60 0 0,0 1-1 0 0,-1 1 1 0 0,1 0 0 0 0,-1 1-1 0 0,-15 1 1 0 0,21 0 41 0 0,0 1 0 0 0,0 0 0 0 0,0 0 1 0 0,0 0-1 0 0,0 1 0 0 0,0 1 0 0 0,1-1 1 0 0,0 2-1 0 0,-1-1 0 0 0,2 1 1 0 0,-1 0-1 0 0,0 0 0 0 0,1 1 0 0 0,0 0 1 0 0,0 1-1 0 0,1-1 0 0 0,0 1 0 0 0,0 1 1 0 0,1-1-1 0 0,-1 1 0 0 0,2 0 0 0 0,-1 0 1 0 0,-4 11-1 0 0,5-9-80 0 0,1 0 1 0 0,0 0 0 0 0,1 0-1 0 0,0 1 1 0 0,0-1-1 0 0,1 1 1 0 0,0-1-1 0 0,1 1 1 0 0,0 0 0 0 0,1-1-1 0 0,0 1 1 0 0,1-1-1 0 0,0 0 1 0 0,1 1-1 0 0,0-1 1 0 0,0 0 0 0 0,1 0-1 0 0,0-1 1 0 0,1 1-1 0 0,6 9 1 0 0,-2-7 46 0 0,1 1 1 0 0,0-1 0 0 0,0-1-1 0 0,1 0 1 0 0,1-1 0 0 0,0 0-1 0 0,0 0 1 0 0,1-1 0 0 0,1-1-1 0 0,-1 0 1 0 0,1-1-1 0 0,0-1 1 0 0,19 6 0 0 0,-16-6-379 0 0,0-1-1 0 0,1-1 1 0 0,0-1 0 0 0,0 0 0 0 0,0-2 0 0 0,0 0 0 0 0,0-1-1 0 0,0 0 1 0 0,0-2 0 0 0,0 0 0 0 0,18-5 0 0 0,-29 5-212 0 0,1 0 0 0 0,-1-1-1 0 0,0 1 1 0 0,10-7 0 0 0,37-28-3312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1.2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1 9773 0 0,'0'0'919'0'0,"-4"13"-636"0"0,-14 87 195 0 0,4 0-1 0 0,5 1 1 0 0,5 162 0 0 0,5-228-762 0 0,2 0 1 0 0,2 0-1 0 0,1 0 1 0 0,1 0 0 0 0,2-1-1 0 0,24 59 1 0 0,-32-92 220 0 0,1 3-420 0 0,-1 0 0 0 0,1 1 1 0 0,1-1-1 0 0,-1 0 0 0 0,1 0 1 0 0,0-1-1 0 0,-1 1 0 0 0,2 0 1 0 0,5 5-1 0 0,12 3-3497 0 0</inkml:trace>
  <inkml:trace contextRef="#ctx0" brushRef="#br0" timeOffset="1">300 947 468 0 0,'0'0'4876'0'0,"16"-3"-3867"0"0,22-3-599 0 0,46-16 0 0 0,-71 18-375 0 0,1 0-1 0 0,0-2 1 0 0,-1 0-1 0 0,0 0 1 0 0,-1-1-1 0 0,1-1 1 0 0,-1 0-1 0 0,11-11 1 0 0,-17 13-49 0 0,0 0 0 0 0,-1 0 0 0 0,0-1 0 0 0,0 0 0 0 0,0 0 0 0 0,-1 0 0 0 0,0-1 0 0 0,-1 0 0 0 0,1 1 0 0 0,-2-1 0 0 0,1 0 1 0 0,-1-1-1 0 0,0 1 0 0 0,-1 0 0 0 0,0 0 0 0 0,0-1 0 0 0,-1 1 0 0 0,0-1 0 0 0,0 1 0 0 0,-1-1 0 0 0,0 1 0 0 0,0 0 0 0 0,-1 0 0 0 0,0-1 0 0 0,-1 1 0 0 0,0 0 0 0 0,0 1 0 0 0,-1-1 0 0 0,0 1 0 0 0,0-1 0 0 0,-6-7 0 0 0,1 4 477 0 0,-1 0-1 0 0,1 1 0 0 0,-2 0 0 0 0,0 1 1 0 0,-13-9-1 0 0,19 14-282 0 0,0 1-1 0 0,0 0 1 0 0,0 1-1 0 0,0-1 1 0 0,0 1 0 0 0,-1 0-1 0 0,1 0 1 0 0,-1 1-1 0 0,0-1 1 0 0,1 1 0 0 0,-1 1-1 0 0,0-1 1 0 0,0 1-1 0 0,0 0 1 0 0,-7 1 0 0 0,11-1-160 0 0,-1 1 0 0 0,1 0 0 0 0,0 0 1 0 0,-1 0-1 0 0,1 0 0 0 0,0 0 0 0 0,0 0 1 0 0,0 0-1 0 0,-1 1 0 0 0,2-1 0 0 0,-1 1 1 0 0,0 0-1 0 0,0 0 0 0 0,0-1 1 0 0,1 1-1 0 0,-1 0 0 0 0,1 0 0 0 0,0 0 1 0 0,-1 1-1 0 0,1-1 0 0 0,0 0 0 0 0,0 0 1 0 0,0 1-1 0 0,1-1 0 0 0,-1 1 0 0 0,0 2 1 0 0,-1 8-23 0 0,0-1-1 0 0,1 1 1 0 0,1 24 0 0 0,0-30-5 0 0,1 11-17 0 0,1 0-1 0 0,1-1 1 0 0,0 1 0 0 0,1-1-1 0 0,1 0 1 0 0,1 0 0 0 0,0 0-1 0 0,2-1 1 0 0,-1 0 0 0 0,17 24-1 0 0,-10-20-365 0 0,1 0-1 0 0,0-1 1 0 0,1-1-1 0 0,1 0 0 0 0,1-2 1 0 0,0 0-1 0 0,24 16 1 0 0,-6-13-2329 0 0,8-6-1518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2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20 669 1096 0 0,'0'0'7889'0'0,"2"14"-7491"0"0,6 112 635 0 0,-8-113-883 0 0,-3 52 763 0 0,3-61-864 0 0,-1-1 0 0 0,1 0 0 0 0,-1 0 0 0 0,0 0 0 0 0,0 0 0 0 0,0 0-1 0 0,0 0 1 0 0,-1 0 0 0 0,1 0 0 0 0,-1 0 0 0 0,0 0 0 0 0,1-1 0 0 0,-1 1 0 0 0,0-1 0 0 0,-1 1 0 0 0,-3 3-1 0 0,8-37 2165 0 0,6 9-2356 0 0,2 0 0 0 0,0 0-1 0 0,0 1 1 0 0,2 1 0 0 0,15-20-1 0 0,1 2-146 0 0,52-52-1 0 0,-74 83 306 0 0,27-24-52 0 0,-30 29 64 0 0,-1 1 1 0 0,0-1-1 0 0,1 1 0 0 0,-1-1 1 0 0,1 1-1 0 0,0 0 1 0 0,-1 0-1 0 0,1 0 1 0 0,0 0-1 0 0,-1 0 1 0 0,1 0-1 0 0,5 0 1 0 0,-7 2-30 0 0,0-1 0 0 0,1 1 0 0 0,-1-1 1 0 0,0 1-1 0 0,0 0 0 0 0,0-1 0 0 0,0 1 1 0 0,0 0-1 0 0,0 0 0 0 0,0 0 0 0 0,0 0 1 0 0,0 0-1 0 0,0 0 0 0 0,0 0 1 0 0,0 0-1 0 0,-1 0 0 0 0,1 0 0 0 0,0 0 1 0 0,-1 1-1 0 0,1-1 0 0 0,-1 0 0 0 0,1 2 1 0 0,11 33 95 0 0,-10-30-104 0 0,-1-2-3 0 0,0 0 1 0 0,0 0 0 0 0,1 0 0 0 0,-1 0-1 0 0,1 0 1 0 0,0 0 0 0 0,0-1 0 0 0,1 1-1 0 0,-1-1 1 0 0,1 1 0 0 0,0-1 0 0 0,0 0-1 0 0,0 0 1 0 0,0 0 0 0 0,0 0 0 0 0,1-1-1 0 0,4 3 1 0 0,-5-3-18 0 0,0-1 0 0 0,1 0 0 0 0,0 0 0 0 0,-1 0-1 0 0,1-1 1 0 0,-1 1 0 0 0,1-1 0 0 0,0 0 0 0 0,-1 0 0 0 0,1 0 0 0 0,0 0-1 0 0,-1-1 1 0 0,1 0 0 0 0,0 0 0 0 0,-1 0 0 0 0,1 0 0 0 0,-1 0-1 0 0,0 0 1 0 0,7-5 0 0 0,1 0 15 0 0,0 0-1 0 0,0 1 0 0 0,0 0 1 0 0,1 1-1 0 0,0 0 0 0 0,0 1 1 0 0,0 0-1 0 0,0 1 0 0 0,0 0 1 0 0,0 1-1 0 0,1 1 0 0 0,-1-1 1 0 0,1 2-1 0 0,18 3 0 0 0,-7 0-78 0 0,1 0 0 0 0,0-2 0 0 0,0 0-1 0 0,0-2 1 0 0,26-3 0 0 0,-43 2 59 0 0,0 0 0 0 0,0-1 0 0 0,0 1 0 0 0,0-2 0 0 0,0 1 0 0 0,-1-1 0 0 0,1 0 0 0 0,-1-1 0 0 0,0 0 0 0 0,0 0 0 0 0,0 0 0 0 0,0-1 0 0 0,-1 0 0 0 0,0-1-1 0 0,0 1 1 0 0,0-1 0 0 0,-1 0 0 0 0,0 0 0 0 0,6-9 0 0 0,-9 12 85 0 0,-1 0-1 0 0,1 0 0 0 0,-1 0 0 0 0,1-1 0 0 0,-1 1 1 0 0,0 0-1 0 0,0 0 0 0 0,-1-1 0 0 0,1 1 1 0 0,0 0-1 0 0,-1-1 0 0 0,0 1 0 0 0,0-1 1 0 0,0 1-1 0 0,0 0 0 0 0,-1-1 0 0 0,-1-4 0 0 0,2 6-4 0 0,-1 0-1 0 0,0 1 1 0 0,0-1-1 0 0,0 1 1 0 0,0-1-1 0 0,0 1 1 0 0,-1-1-1 0 0,1 1 1 0 0,0-1-1 0 0,-1 1 1 0 0,1 0-1 0 0,-1 0 1 0 0,1 0-1 0 0,-1 0 1 0 0,1 0-1 0 0,-1 0 1 0 0,0 0-1 0 0,0 0 1 0 0,1 1-1 0 0,-1-1 1 0 0,0 1-1 0 0,0-1 1 0 0,0 1-1 0 0,0 0 1 0 0,1 0-1 0 0,-1 0 0 0 0,0 0 1 0 0,0 0-1 0 0,0 0 1 0 0,0 0-1 0 0,-3 1 1 0 0,1 0-40 0 0,-1 1 0 0 0,1-1 0 0 0,-1 1 1 0 0,1 0-1 0 0,0 0 0 0 0,0 0 0 0 0,0 1 0 0 0,0-1 1 0 0,0 1-1 0 0,0 0 0 0 0,1 0 0 0 0,-1 1 0 0 0,1-1 1 0 0,0 1-1 0 0,0-1 0 0 0,0 1 0 0 0,1 0 0 0 0,-1 0 1 0 0,1 0-1 0 0,-3 7 0 0 0,2-4-93 0 0,0 1-1 0 0,0-1 0 0 0,1 0 1 0 0,0 1-1 0 0,0-1 1 0 0,1 1-1 0 0,0 0 1 0 0,0-1-1 0 0,0 1 1 0 0,1 0-1 0 0,2 14 0 0 0,-1-20 40 0 0,-1 1 0 0 0,1-1-1 0 0,0 0 1 0 0,0 0-1 0 0,-1 0 1 0 0,1 0-1 0 0,1-1 1 0 0,-1 1-1 0 0,0 0 1 0 0,0 0-1 0 0,1-1 1 0 0,-1 1-1 0 0,1 0 1 0 0,-1-1-1 0 0,1 0 1 0 0,0 1-1 0 0,-1-1 1 0 0,3 1-1 0 0,1 0-129 0 0,-1 0-1 0 0,0 0 0 0 0,0-1 1 0 0,1 1-1 0 0,-1-1 1 0 0,1 0-1 0 0,-1-1 1 0 0,7 1-1 0 0,1-1-333 0 0,1 0 1 0 0,-1-1-1 0 0,0-1 1 0 0,1 0-1 0 0,17-5 1 0 0,10-8-405 0 0,44-21 0 0 0,33-13 1500 0 0,-115 48-469 0 0,1 0 1 0 0,-1 0-1 0 0,1 0 1 0 0,0 0-1 0 0,-1 1 1 0 0,1-1-1 0 0,0 1 1 0 0,-1 0-1 0 0,1 0 1 0 0,0 0-1 0 0,-1 0 1 0 0,1 0-1 0 0,0 0 1 0 0,-1 1-1 0 0,6 1 1 0 0,-7-1-40 0 0,1 0 1 0 0,-1 1-1 0 0,0-1 1 0 0,0 1-1 0 0,0-1 1 0 0,0 1-1 0 0,0 0 1 0 0,0-1-1 0 0,0 1 1 0 0,-1 0-1 0 0,1-1 1 0 0,-1 1-1 0 0,1 0 1 0 0,-1 0-1 0 0,0 0 1 0 0,1 0-1 0 0,-1-1 1 0 0,0 1-1 0 0,0 0 1 0 0,0 0-1 0 0,-1 0 1 0 0,0 3-1 0 0,0 3 15 0 0,-1 0-1 0 0,0 0 0 0 0,-1 0 1 0 0,0 0-1 0 0,0 0 1 0 0,-1-1-1 0 0,0 1 1 0 0,0-1-1 0 0,-1 0 0 0 0,0 0 1 0 0,0-1-1 0 0,0 1 1 0 0,-1-1-1 0 0,0 0 1 0 0,-8 5-1 0 0,10-13 897 0 0,3-10-865 0 0,5-14-618 0 0,3 10 102 0 0,1 0 1 0 0,1 0-1 0 0,1 1 1 0 0,0 0-1 0 0,0 1 1 0 0,2 0-1 0 0,0 0 0 0 0,0 1 1 0 0,1 1-1 0 0,26-19 1 0 0,-36 29 422 0 0,-1 0 1 0 0,1 1-1 0 0,0-1 1 0 0,0 0-1 0 0,0 1 1 0 0,1 0-1 0 0,-1 0 1 0 0,0 0-1 0 0,0 0 1 0 0,1 1-1 0 0,-1-1 1 0 0,0 1-1 0 0,1 0 1 0 0,-1 0-1 0 0,0 0 1 0 0,1 0-1 0 0,-1 0 1 0 0,0 1-1 0 0,7 1 1 0 0,0 2-18 0 0,1 1 0 0 0,-1 0 0 0 0,1 0 0 0 0,13 11 0 0 0,-14-10 9 0 0,1 1 0 0 0,-1-1 0 0 0,21 8 0 0 0,-22-12-97 0 0,0 0-1 0 0,0 0 1 0 0,0-1-1 0 0,0 0 1 0 0,0-1-1 0 0,0 0 1 0 0,0 0-1 0 0,0-1 1 0 0,0 0-1 0 0,0-1 1 0 0,0 0-1 0 0,0 0 1 0 0,0-1-1 0 0,0 0 1 0 0,-1 0-1 0 0,0-1 1 0 0,1 0-1 0 0,-1-1 1 0 0,-1 0-1 0 0,12-9 1 0 0,10-10 94 0 0,0-2 0 0 0,-2-1 0 0 0,38-50 1 0 0,-36 43 245 0 0,170-214-94 0 0,-122 137 3402 0 0,-71 100-2774 0 0,-3 7 582 0 0,-9 24-1447 0 0,-1 0 0 0 0,-13 25 0 0 0,-1 3 719 0 0,-17 54-196 0 0,-40 166-1 0 0,64-197-549 0 0,2-1 1 0 0,4 1-1 0 0,1 104 0 0 0,7-172 30 0 0,3 43-554 0 0,-3-43 442 0 0,1-1-1 0 0,-1 1 1 0 0,1-1-1 0 0,-1 1 1 0 0,1-1-1 0 0,0 1 0 0 0,0-1 1 0 0,0 0-1 0 0,0 0 1 0 0,0 1-1 0 0,1-1 1 0 0,-1 0-1 0 0,1 0 0 0 0,2 3 1 0 0,-3-5 81 0 0,-1 0 1 0 0,0 1 0 0 0,1-1-1 0 0,-1 0 1 0 0,0 0-1 0 0,1 0 1 0 0,-1 0-1 0 0,1 0 1 0 0,-1 0-1 0 0,0 0 1 0 0,1 0-1 0 0,-1 0 1 0 0,0 0 0 0 0,1-1-1 0 0,-1 1 1 0 0,0 0-1 0 0,1 0 1 0 0,-1 0-1 0 0,0 0 1 0 0,1 0-1 0 0,-1-1 1 0 0,0 1-1 0 0,1 0 1 0 0,-1 0-1 0 0,0-1 1 0 0,0 1 0 0 0,1 0-1 0 0,-1 0 1 0 0,0-1-1 0 0,0 1 1 0 0,1 0-1 0 0,-1-1 1 0 0,0 1-1 0 0,0 0 1 0 0,0-1-1 0 0,0 1 1 0 0,0 0 0 0 0,1-1-1 0 0,-1 1 1 0 0,0 0-1 0 0,0-1 1 0 0,0 1-1 0 0,0-1 1 0 0,0 1-1 0 0,0 0 1 0 0,0-1-1 0 0,0 1 1 0 0,0 0-1 0 0,0-1 1 0 0,-1 1 0 0 0,1-1-1 0 0,1-21-3871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2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22 366 1264 0 0,'0'0'6583'0'0,"-4"-16"-5154"0"0,-11-50-422 0 0,14 64-967 0 0,1 1 1 0 0,0-1-1 0 0,-1 0 0 0 0,1 1 1 0 0,0-1-1 0 0,0 0 1 0 0,0 0-1 0 0,0 1 0 0 0,0-1 1 0 0,1 0-1 0 0,-1 0 1 0 0,0 1-1 0 0,1-1 0 0 0,-1 0 1 0 0,1 1-1 0 0,0-1 0 0 0,-1 1 1 0 0,1-1-1 0 0,0 1 1 0 0,0-1-1 0 0,0 1 0 0 0,0 0 1 0 0,0-1-1 0 0,2 0 1 0 0,0-1-23 0 0,0 1 0 0 0,1 0 1 0 0,-1 0-1 0 0,1 1 0 0 0,-1-1 1 0 0,1 1-1 0 0,5-2 1 0 0,-1 1-24 0 0,29-9-147 0 0,0 3-1 0 0,67-8 1 0 0,-10 2 101 0 0,-41 5 156 0 0,1-2 1 0 0,-2-3-1 0 0,0-2 1 0 0,-1-3-1 0 0,77-38 1 0 0,-124 54 50 0 0,0 1-1 0 0,1-1 1 0 0,-1 0 0 0 0,-1 0 0 0 0,1 0 0 0 0,6-8 0 0 0,-10 11-109 0 0,1-1 1 0 0,-1 1-1 0 0,0 0 1 0 0,0-1-1 0 0,1 1 1 0 0,-1-1 0 0 0,0 1-1 0 0,0 0 1 0 0,0-1-1 0 0,1 1 1 0 0,-1-1 0 0 0,0 1-1 0 0,0-1 1 0 0,0 1-1 0 0,0-1 1 0 0,0 1 0 0 0,0 0-1 0 0,0-1 1 0 0,0 1-1 0 0,0-1 1 0 0,0 1 0 0 0,0-1-1 0 0,0 1 1 0 0,-1-1-1 0 0,1 1 1 0 0,0-1 0 0 0,0 0-1 0 0,-1 0-18 0 0,0 1-1 0 0,-1-1 1 0 0,1 0-1 0 0,0 1 1 0 0,0-1-1 0 0,0 1 1 0 0,0-1 0 0 0,0 1-1 0 0,-1-1 1 0 0,1 1-1 0 0,0 0 1 0 0,0 0-1 0 0,-1-1 1 0 0,1 1-1 0 0,-2 0 1 0 0,-10-1-146 0 0,0 1 0 0 0,-1 0 0 0 0,1 1 0 0 0,0 0 0 0 0,0 1-1 0 0,0 0 1 0 0,0 1 0 0 0,1 0 0 0 0,-17 7 0 0 0,24-7 7 0 0,0-1 0 0 0,0 1-1 0 0,1 0 1 0 0,-1 0 0 0 0,1 0 0 0 0,0 0-1 0 0,0 1 1 0 0,0 0 0 0 0,0 0 0 0 0,0 0 0 0 0,1 0-1 0 0,0 0 1 0 0,0 1 0 0 0,0 0 0 0 0,0-1-1 0 0,1 1 1 0 0,0 0 0 0 0,0 0 0 0 0,0 1-1 0 0,1-1 1 0 0,0 0 0 0 0,-1 0 0 0 0,2 1-1 0 0,-1-1 1 0 0,1 7 0 0 0,1 6-74 0 0,1 0-1 0 0,0 0 1 0 0,2 0 0 0 0,0 0 0 0 0,1-1-1 0 0,1 1 1 0 0,14 28 0 0 0,-7-16 927 0 0,9 37-1 0 0,-13-42 666 0 0,-7-20-933 0 0,0 1 0 0 0,0-1 0 0 0,0 1 0 0 0,-1 0 0 0 0,0-1 0 0 0,1 7 0 0 0,-3-11-466 0 0,1 0 0 0 0,-1 0-1 0 0,0 0 1 0 0,1 0-1 0 0,-1-1 1 0 0,0 1-1 0 0,0 0 1 0 0,0-1 0 0 0,1 1-1 0 0,-1 0 1 0 0,0-1-1 0 0,0 1 1 0 0,0-1-1 0 0,0 1 1 0 0,0-1 0 0 0,0 0-1 0 0,0 1 1 0 0,0-1-1 0 0,-1 0 1 0 0,-26 8-24 0 0,25-7 7 0 0,-66 11-1003 0 0,16-9-2592 0 0,-13-4-3663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4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1 9429 0 0,'0'0'1566'0'0,"14"13"-1409"0"0,-7-7-134 0 0,4 3 47 0 0,0 1-1 0 0,-1 0 1 0 0,0 0 0 0 0,0 1-1 0 0,-1 1 1 0 0,-1 0 0 0 0,0 0-1 0 0,-1 0 1 0 0,8 18 0 0 0,-2 7 102 0 0,-1 1-1 0 0,-2 0 1 0 0,-2 1 0 0 0,5 53 0 0 0,-6 160 155 0 0,-12-188-181 0 0,-2-1-1 0 0,-4-1 1 0 0,-2 0 0 0 0,-2 0 0 0 0,-4-1-1 0 0,-1-1 1 0 0,-4-2 0 0 0,-2 0 0 0 0,-38 61-1 0 0,57-109-65 0 0,6-9-67 0 0,0 0 0 0 0,0 1 0 0 0,0-1 0 0 0,0 1 0 0 0,0-1 0 0 0,0 1 0 0 0,0-1 0 0 0,1 1 0 0 0,-1-1 0 0 0,0 1 0 0 0,1 2 0 0 0,0-4 18 0 0,12-10 126 0 0,2 0-248 0 0,2 1 0 0 0,-1 0-1 0 0,1 1 1 0 0,0 0 0 0 0,1 1 0 0 0,0 1 0 0 0,0 1 0 0 0,0 1 0 0 0,1 0 0 0 0,-1 1 0 0 0,1 1 0 0 0,0 0 0 0 0,0 2 0 0 0,23 1 0 0 0,33 5-368 0 0,78 17 0 0 0,-80-11 7 0 0,92 4-1 0 0,-135-15 463 0 0,0-2-1 0 0,0 0 0 0 0,0-2 0 0 0,0-2 0 0 0,49-14 0 0 0,-64 15 53 0 0,0-1-1 0 0,-1-1 1 0 0,0 0 0 0 0,0-1-1 0 0,-1 0 1 0 0,0-1-1 0 0,0 0 1 0 0,-1-1-1 0 0,0 0 1 0 0,0-1-1 0 0,-1 0 1 0 0,-1-1 0 0 0,15-20-1 0 0,-16 19 85 0 0,0-1 0 0 0,-1 0 0 0 0,-1 0 0 0 0,0-1 0 0 0,-1 1 0 0 0,6-24 0 0 0,-10 33-81 0 0,0 0 0 0 0,0-1 0 0 0,-1 1 0 0 0,1-1 0 0 0,-1 1 1 0 0,0-1-1 0 0,0 1 0 0 0,-1-1 0 0 0,1 1 0 0 0,-1-1 0 0 0,0 1 0 0 0,-1 0 0 0 0,1-1 0 0 0,-1 1 0 0 0,1 0 0 0 0,-1 0 1 0 0,0 0-1 0 0,-1 0 0 0 0,1 0 0 0 0,-1 0 0 0 0,0 1 0 0 0,1 0 0 0 0,-2-1 0 0 0,1 1 0 0 0,-5-4 0 0 0,2 3-37 0 0,0 0-1 0 0,-1 0 0 0 0,0 0 0 0 0,0 0 0 0 0,0 1 0 0 0,0 1 1 0 0,-1-1-1 0 0,1 1 0 0 0,-1 0 0 0 0,1 1 0 0 0,-1 0 0 0 0,0 0 1 0 0,-15 0-1 0 0,12 2-25 0 0,-1 1 1 0 0,0 0-1 0 0,1 0 1 0 0,0 1-1 0 0,-1 1 1 0 0,1 0 0 0 0,0 0-1 0 0,-17 11 1 0 0,14-7-60 0 0,0 0 0 0 0,1 1 0 0 0,0 1 1 0 0,1 0-1 0 0,0 1 0 0 0,1 1 0 0 0,0-1 1 0 0,1 2-1 0 0,0-1 0 0 0,1 1 0 0 0,1 1 1 0 0,0 0-1 0 0,-12 28 0 0 0,17-34 5 0 0,1 0 0 0 0,0 0 0 0 0,0 0-1 0 0,1 1 1 0 0,0-1 0 0 0,1 1 0 0 0,-1-1 0 0 0,2 1 0 0 0,-1-1 0 0 0,4 15-1 0 0,-3-19 45 0 0,0-1 0 0 0,0 1 0 0 0,0-1 0 0 0,1 1 0 0 0,-1-1 0 0 0,1 0 0 0 0,0 0 0 0 0,0 0 0 0 0,0 0 0 0 0,0 0 0 0 0,1 0 0 0 0,-1 0 0 0 0,1-1 0 0 0,0 1 0 0 0,0-1-1 0 0,-1 0 1 0 0,2 0 0 0 0,-1 0 0 0 0,0 0 0 0 0,0-1 0 0 0,0 1 0 0 0,1-1 0 0 0,-1 0 0 0 0,1 0 0 0 0,-1 0 0 0 0,1 0 0 0 0,3 0 0 0 0,2 0-2 0 0,-1-1 0 0 0,0 1 1 0 0,0-2-1 0 0,0 1 1 0 0,0-1-1 0 0,0 0 0 0 0,0-1 1 0 0,0 0-1 0 0,0 0 1 0 0,0-1-1 0 0,-1 0 0 0 0,1 0 1 0 0,-1 0-1 0 0,0-1 1 0 0,0 0-1 0 0,9-8 0 0 0,6-6 141 0 0,-1-2-1 0 0,-2 0 0 0 0,26-32 0 0 0,15-16 637 0 0,-59 67-763 0 0,0 1-1 0 0,-1-1 0 0 0,1 1 0 0 0,0-1 1 0 0,-1 1-1 0 0,1 0 0 0 0,0-1 0 0 0,-1 1 1 0 0,1 0-1 0 0,0-1 0 0 0,-1 1 0 0 0,1 0 0 0 0,0 0 1 0 0,0 0-1 0 0,-1 0 0 0 0,1 0 0 0 0,0 0 1 0 0,0 0-1 0 0,0 0 0 0 0,-1 0 0 0 0,1 0 1 0 0,0 0-1 0 0,0 0 0 0 0,-1 0 0 0 0,1 1 1 0 0,0-1-1 0 0,-1 0 0 0 0,1 1 0 0 0,0-1 0 0 0,0 0 1 0 0,-1 1-1 0 0,1-1 0 0 0,-1 1 0 0 0,1-1 1 0 0,-1 1-1 0 0,1-1 0 0 0,0 1 0 0 0,-1 0 1 0 0,1 0-1 0 0,22 31 117 0 0,-16-21-125 0 0,4 6-40 0 0,1 0 0 0 0,1-1 0 0 0,0-1-1 0 0,2 0 1 0 0,19 16 0 0 0,-30-27-8 0 0,1-1 0 0 0,0 0 0 0 0,-1 0 0 0 0,1-1 0 0 0,0 1 0 0 0,0-1 0 0 0,1 0 0 0 0,-1 0-1 0 0,0-1 1 0 0,1 1 0 0 0,-1-1 0 0 0,1 0 0 0 0,-1-1 0 0 0,1 1 0 0 0,0-1 0 0 0,-1-1 0 0 0,1 1 0 0 0,-1-1 0 0 0,1 1 0 0 0,-1-2 0 0 0,1 1 0 0 0,-1 0 0 0 0,0-1 0 0 0,8-4 0 0 0,0-1-50 0 0,-1 0 0 0 0,0-2 0 0 0,0 1 0 0 0,-1-1 1 0 0,0-1-1 0 0,16-17 0 0 0,-9 5 452 0 0,0-1 0 0 0,20-33 1 0 0,-38 56-346 0 0,0 0 0 0 0,0 0 0 0 0,1 0 0 0 0,-1-1 0 0 0,0 1 0 0 0,0 0 0 0 0,0 0 0 0 0,1 0 0 0 0,-1 0 0 0 0,0 0 1 0 0,0 0-1 0 0,0 0 0 0 0,1 0 0 0 0,-1 0 0 0 0,0 0 0 0 0,0 0 0 0 0,1 0 0 0 0,-1 0 0 0 0,0 0 0 0 0,0 0 0 0 0,0 0 0 0 0,1 0 0 0 0,-1 0 1 0 0,0 1-1 0 0,0-1 0 0 0,0 0 0 0 0,1 0 0 0 0,-1 0 0 0 0,0 0 0 0 0,0 0 0 0 0,0 0 0 0 0,0 1 0 0 0,0-1 0 0 0,1 0 0 0 0,-1 0 1 0 0,0 0-1 0 0,0 0 0 0 0,0 1 0 0 0,0-1 0 0 0,0 0 0 0 0,0 0 0 0 0,0 0 0 0 0,0 1 0 0 0,1-1 0 0 0,5 10-21 0 0,-6-9 36 0 0,7 10-13 0 0,-1 0 0 0 0,2 0 0 0 0,-1 0 0 0 0,2-1 0 0 0,-1 0 0 0 0,2-1 0 0 0,12 12 0 0 0,-15-16-22 0 0,0-1 0 0 0,1 1 0 0 0,-1-1 0 0 0,1-1 0 0 0,0 1 0 0 0,0-1-1 0 0,0-1 1 0 0,0 1 0 0 0,1-1 0 0 0,-1-1 0 0 0,0 1 0 0 0,12-1 0 0 0,-5-1-68 0 0,0 0 1 0 0,-1-1 0 0 0,1-1 0 0 0,0 0 0 0 0,-1-1-1 0 0,26-9 1 0 0,-13 2 198 0 0,0-2 0 0 0,38-24 0 0 0,-59 32-15 0 0,1 0 0 0 0,0 1 0 0 0,0-1 0 0 0,0 1 0 0 0,0 1 1 0 0,0-1-1 0 0,1 1 0 0 0,-1 1 0 0 0,1-1 0 0 0,-1 1 1 0 0,1 1-1 0 0,0-1 0 0 0,0 1 0 0 0,-1 1 0 0 0,1-1 0 0 0,0 1 1 0 0,-1 1-1 0 0,1-1 0 0 0,9 4 0 0 0,5 0-108 0 0,0 0 1 0 0,0-2-1 0 0,1-1 0 0 0,0-1 0 0 0,-1-1 0 0 0,31-3 0 0 0,-44 2-2 0 0,0 0 0 0 0,1-1 0 0 0,-1 0 0 0 0,0 0 0 0 0,-1-1 0 0 0,1 0 0 0 0,0-1 0 0 0,-1 0 0 0 0,0 0 0 0 0,0-1 0 0 0,0 0 0 0 0,0 0 0 0 0,-1-1 0 0 0,0 0 0 0 0,0 0 0 0 0,-1-1 0 0 0,1 0 0 0 0,5-8 0 0 0,-7 6 73 0 0,-1 1-1 0 0,0-1 0 0 0,0 0 1 0 0,-1-1-1 0 0,0 1 0 0 0,0 0 1 0 0,-1-1-1 0 0,0 0 1 0 0,-1 1-1 0 0,0-1 0 0 0,-1 0 1 0 0,0 0-1 0 0,-2-12 0 0 0,2 21-28 0 0,0 0 0 0 0,1 0 1 0 0,-2 0-1 0 0,1 0 0 0 0,0 0 0 0 0,0 0 0 0 0,0 0 0 0 0,0 0 0 0 0,-1 0 0 0 0,1 0 1 0 0,0 0-1 0 0,-1 0 0 0 0,1 0 0 0 0,-1 0 0 0 0,1 0 0 0 0,-1 1 0 0 0,1-1 0 0 0,-1 0 1 0 0,0 0-1 0 0,1 0 0 0 0,-1 1 0 0 0,0-1 0 0 0,0 1 0 0 0,1-1 0 0 0,-1 0 0 0 0,0 1 1 0 0,0-1-1 0 0,0 1 0 0 0,0 0 0 0 0,0-1 0 0 0,0 1 0 0 0,0 0 0 0 0,-1-1 0 0 0,1 2-40 0 0,-1-1 0 0 0,1 1-1 0 0,0 0 1 0 0,0 0 0 0 0,-1-1-1 0 0,1 1 1 0 0,0 0-1 0 0,0 0 1 0 0,0 0 0 0 0,0 0-1 0 0,0 1 1 0 0,0-1-1 0 0,1 0 1 0 0,-1 0 0 0 0,0 0-1 0 0,0 1 1 0 0,1-1 0 0 0,-1 0-1 0 0,1 1 1 0 0,-1-1-1 0 0,1 1 1 0 0,0 1 0 0 0,-2 2-44 0 0,1 1 0 0 0,0-1 0 0 0,0 0 0 0 0,1 1 0 0 0,-1-1 0 0 0,1 0 0 0 0,0 1 0 0 0,1-1 1 0 0,-1 1-1 0 0,1-1 0 0 0,0 0 0 0 0,1 0 0 0 0,-1 1 0 0 0,1-1 0 0 0,5 9 0 0 0,-3-7-6 0 0,0-1 0 0 0,1 1-1 0 0,0-1 1 0 0,0 0 0 0 0,1-1-1 0 0,0 1 1 0 0,0-1-1 0 0,0 0 1 0 0,13 7 0 0 0,10 3-204 0 0,0-2 1 0 0,1 0 0 0 0,0-3-1 0 0,41 10 1 0 0,-59-17 124 0 0,215 50-4372 0 0,-120-30-1350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4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 9733 0 0,'0'0'2819'0'0,"6"17"-2624"0"0,-5-13-187 0 0,35 77 30 0 0,-31-70-1 0 0,2-1 0 0 0,-1 1 0 0 0,1-1 0 0 0,1-1 0 0 0,0 1 0 0 0,0-1 0 0 0,13 9 0 0 0,-10-10 210 0 0,0-1 0 0 0,1 0 0 0 0,0-1 0 0 0,1-1 1 0 0,-1 0-1 0 0,1 0 0 0 0,0-2 0 0 0,0 1 0 0 0,1-2 1 0 0,-1 1-1 0 0,0-2 0 0 0,1 0 0 0 0,-1-1 0 0 0,20-1 1 0 0,-19 0-129 0 0,0-1 0 0 0,0 0 1 0 0,0 0-1 0 0,0-2 0 0 0,-1 0 1 0 0,1 0-1 0 0,-1-1 0 0 0,0-1 0 0 0,-1 0 1 0 0,1-1-1 0 0,-1 0 0 0 0,-1-1 1 0 0,21-16-1 0 0,-28 18-190 0 0,1 1 0 0 0,0-1 1 0 0,-1 0-1 0 0,0 0 0 0 0,-1 0 0 0 0,1 0 0 0 0,-1-1 0 0 0,0 0 1 0 0,-1 1-1 0 0,1-1 0 0 0,-1 0 0 0 0,-1 0 0 0 0,0 0 0 0 0,0 0 1 0 0,0-1-1 0 0,0 1 0 0 0,-2-11 0 0 0,0 8-377 0 0,0 1 0 0 0,0-1-1 0 0,-1 0 1 0 0,-1 0 0 0 0,-4-11-1 0 0,3 12-779 0 0,0-1 0 0 0,-1 1 0 0 0,0 0 0 0 0,-12-16-1 0 0,-9-7-3924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5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1332 0 0,'0'0'6727'0'0,"16"10"-5945"0"0,56 32 73 0 0,-61-35-585 0 0,-1 0-1 0 0,0 1 1 0 0,0 1-1 0 0,-1 0 0 0 0,0 0 1 0 0,-1 0-1 0 0,1 1 1 0 0,-2 1-1 0 0,0-1 1 0 0,0 1-1 0 0,-1 0 1 0 0,0 1-1 0 0,-1-1 0 0 0,6 21 1 0 0,-9-27-177 0 0,-1 0 0 0 0,1 1 0 0 0,-1-1 0 0 0,-1 1 0 0 0,1-1 0 0 0,-1 1 0 0 0,0-1 0 0 0,0 1 0 0 0,-1-1 0 0 0,1 1 0 0 0,-1-1 0 0 0,0 1-1 0 0,-4 8 1 0 0,4-11-30 0 0,0 0-1 0 0,-1-1 1 0 0,0 1-1 0 0,1-1 0 0 0,-1 1 1 0 0,0-1-1 0 0,0 0 1 0 0,0 0-1 0 0,0 0 0 0 0,-1 0 1 0 0,1 0-1 0 0,-1 0 1 0 0,1 0-1 0 0,-1-1 0 0 0,1 0 1 0 0,-1 1-1 0 0,0-1 1 0 0,0 0-1 0 0,0 0 0 0 0,0 0 1 0 0,0-1-1 0 0,1 1 1 0 0,-1-1-1 0 0,0 0 0 0 0,0 1 1 0 0,-4-2-1 0 0,6-1-25 0 0,1 0 1 0 0,-1 0-1 0 0,1 0 0 0 0,0 0 0 0 0,0-1 0 0 0,0 1 0 0 0,0 0 0 0 0,0 0 1 0 0,0 0-1 0 0,1 0 0 0 0,-1-1 0 0 0,1 1 0 0 0,0 0 0 0 0,0-2 1 0 0,7-10-214 0 0,-1 0 1 0 0,2 0 0 0 0,-1 1 0 0 0,2 0 0 0 0,0 1 0 0 0,1 0-1 0 0,0 0 1 0 0,21-17 0 0 0,-23 22 132 0 0,0 0 1 0 0,0 1-1 0 0,1 0 0 0 0,0 1 0 0 0,0-1 0 0 0,0 2 1 0 0,1 0-1 0 0,0 0 0 0 0,0 1 0 0 0,-1 0 0 0 0,2 1 1 0 0,-1 0-1 0 0,12 0 0 0 0,-16 2 59 0 0,-1 1 0 0 0,0 0 0 0 0,1 0 0 0 0,-1 0 0 0 0,0 1 0 0 0,0 0 0 0 0,0 1 0 0 0,0-1 0 0 0,0 1 0 0 0,-1 0 0 0 0,10 6 0 0 0,6 7 150 0 0,30 30 1 0 0,5 2-80 0 0,-42-37-107 0 0,1-1-1 0 0,0-1 1 0 0,1-1-1 0 0,0 0 0 0 0,1-1 1 0 0,0 0-1 0 0,0-2 1 0 0,32 7-1 0 0,-38-10-13 0 0,0-1 0 0 0,0 0 0 0 0,0-1 0 0 0,0-1 0 0 0,0 0 0 0 0,0 0 0 0 0,0-1 0 0 0,0 0 0 0 0,-1-1 0 0 0,1 0 0 0 0,-1-1 0 0 0,1 0 0 0 0,-1 0 0 0 0,-1-1 0 0 0,15-10 0 0 0,5-7 555 0 0,-2 0 0 0 0,0-3 1 0 0,-2 0-1 0 0,-1-1 0 0 0,27-37 0 0 0,-51 62-518 0 0,1 1 1 0 0,-1 0 0 0 0,1-1 0 0 0,-1 1 0 0 0,1 0-1 0 0,-1 0 1 0 0,1-1 0 0 0,0 1 0 0 0,-1 0 0 0 0,1 0-1 0 0,-1 0 1 0 0,1 0 0 0 0,0 0 0 0 0,-1 0 0 0 0,1 0-1 0 0,0 0 1 0 0,-1 0 0 0 0,1 0 0 0 0,-1 0 0 0 0,1 0-1 0 0,0 1 1 0 0,-1-1 0 0 0,1 0 0 0 0,-1 0 0 0 0,1 0-1 0 0,-1 1 1 0 0,1-1 0 0 0,0 0 0 0 0,-1 1 0 0 0,1-1-1 0 0,-1 1 1 0 0,0-1 0 0 0,1 1 0 0 0,-1-1 0 0 0,1 1-1 0 0,20 21-283 0 0,-19-20 299 0 0,45 51-1444 0 0,-13-20-2645 0 0,-21-24 266 0 0,0-7-776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15.2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 4728 0 0,'0'0'6745'0'0,"14"-3"-7784"0"0,115-14 1243 0 0,-92 14-101 0 0,-15 2-77 0 0,0 0 1 0 0,28-7 0 0 0,-49 7-128 0 0,-1 1 0 0 0,0 0 0 0 0,1-1-1 0 0,-1 1 1 0 0,0 0 0 0 0,1-1 0 0 0,-1 1 0 0 0,0 0 0 0 0,1-1 0 0 0,-1 1 0 0 0,0-1-1 0 0,0 1 1 0 0,0 0 0 0 0,0-1 0 0 0,1 1 0 0 0,-1-1 0 0 0,0 1 0 0 0,0-1 0 0 0,0 1-1 0 0,0-1 1 0 0,0 1 0 0 0,0-1 0 0 0,0 1 0 0 0,0 0 0 0 0,0-1 0 0 0,0 1 0 0 0,0-1-1 0 0,-1 0 1 0 0,1-4-1628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5.9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10829 0 0,'0'0'3720'0'0,"-5"122"-8148"0"0,15-73 2808 0 0,4 0-264 0 0,-6-11-785 0 0,13 9-631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6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286 149 1004 0 0,'0'0'13668'0'0,"0"-14"-12857"0"0,1 4-672 0 0,-1-1 0 0 0,-1 0 1 0 0,-2-12-1 0 0,3 22-123 0 0,-1-1 1 0 0,0 1-1 0 0,1 0 0 0 0,-1 0 0 0 0,0 0 0 0 0,0 0 1 0 0,0 0-1 0 0,1 0 0 0 0,-1 0 0 0 0,0 0 1 0 0,-1 0-1 0 0,1 0 0 0 0,0 1 0 0 0,0-1 0 0 0,0 0 1 0 0,0 1-1 0 0,-1-1 0 0 0,1 1 0 0 0,0-1 1 0 0,0 1-1 0 0,-1 0 0 0 0,1-1 0 0 0,0 1 0 0 0,-3 0 1 0 0,-36-1 181 0 0,30 1-114 0 0,-8 0 0 0 0,0 1 1 0 0,0 1 0 0 0,1 0 0 0 0,-24 6 0 0 0,35-6-159 0 0,0-1-1 0 0,1 1 0 0 0,-1 1 1 0 0,1-1-1 0 0,0 1 0 0 0,-1 0 1 0 0,1 0-1 0 0,0 0 1 0 0,1 1-1 0 0,-1-1 0 0 0,0 1 1 0 0,1 1-1 0 0,0-1 0 0 0,0 0 1 0 0,1 1-1 0 0,-6 8 0 0 0,8-11 31 0 0,0-1-1 0 0,1 0 0 0 0,-1 0 0 0 0,1 0 1 0 0,-1 0-1 0 0,1 0 0 0 0,-1 0 0 0 0,1 1 0 0 0,0-1 1 0 0,-1 0-1 0 0,1 0 0 0 0,0 1 0 0 0,0-1 1 0 0,0 0-1 0 0,0 0 0 0 0,0 0 0 0 0,0 1 0 0 0,1-1 1 0 0,-1 0-1 0 0,0 0 0 0 0,0 1 0 0 0,1-1 1 0 0,-1 0-1 0 0,1 0 0 0 0,-1 0 0 0 0,1 0 0 0 0,0 0 1 0 0,-1 0-1 0 0,1 0 0 0 0,0 0 0 0 0,0 0 0 0 0,0 0 1 0 0,0 0-1 0 0,0 0 0 0 0,0 0 0 0 0,0-1 1 0 0,0 1-1 0 0,0 0 0 0 0,1 0 0 0 0,7 3 44 0 0,-1-1-1 0 0,1 0 0 0 0,-1 0 1 0 0,17 2-1 0 0,6 2-57 0 0,-24-3 29 0 0,1 0 1 0 0,-1 0-1 0 0,1 1 0 0 0,-1 0 0 0 0,-1 0 0 0 0,1 1 0 0 0,-1-1 1 0 0,0 2-1 0 0,0-1 0 0 0,0 0 0 0 0,6 12 0 0 0,6 10 225 0 0,22 50 0 0 0,-29-56-190 0 0,17 39 126 0 0,27 50-149 0 0,-48-99 38 0 0,0-1 0 0 0,1 0 0 0 0,0 0 0 0 0,1-1 0 0 0,0 0 0 0 0,18 15 0 0 0,-25-24 32 0 0,-1 0 0 0 0,0 0-1 0 0,1 0 1 0 0,-1 0 0 0 0,1 0-1 0 0,-1-1 1 0 0,0 1 0 0 0,1-1-1 0 0,0 1 1 0 0,-1-1 0 0 0,1 0 0 0 0,-1 1-1 0 0,1-1 1 0 0,-1 0 0 0 0,1 0-1 0 0,0 0 1 0 0,-1 0 0 0 0,1 0-1 0 0,-1-1 1 0 0,1 1 0 0 0,0 0-1 0 0,-1-1 1 0 0,1 1 0 0 0,-1-1-1 0 0,1 0 1 0 0,-1 1 0 0 0,0-1-1 0 0,1 0 1 0 0,-1 0 0 0 0,0 0 0 0 0,1 0-1 0 0,-1 0 1 0 0,0 0 0 0 0,0 0-1 0 0,0 0 1 0 0,0-1 0 0 0,0 1-1 0 0,0 0 1 0 0,0-1 0 0 0,1-2-1 0 0,5-8 156 0 0,0 0-1 0 0,-1-1 0 0 0,8-23 1 0 0,-7 20-151 0 0,45-124 341 0 0,-28 71-217 0 0,3 2-1 0 0,44-78 1 0 0,-71 144-194 0 0,0 1 0 0 0,0 0-1 0 0,0 0 1 0 0,0-1 0 0 0,1 1 0 0 0,-1 0 0 0 0,0 0 0 0 0,0 0 0 0 0,0-1 0 0 0,0 1 0 0 0,1 0 0 0 0,-1 0 0 0 0,0 0 0 0 0,0 0 0 0 0,1-1 0 0 0,-1 1 0 0 0,0 0 0 0 0,0 0 0 0 0,1 0 0 0 0,-1 0-1 0 0,0 0 1 0 0,0 0 0 0 0,1 0 0 0 0,-1 0 0 0 0,0 0 0 0 0,0 0 0 0 0,1 0 0 0 0,-1 0 0 0 0,0 0 0 0 0,1 0 0 0 0,-1 0 0 0 0,0 0 0 0 0,0 0 0 0 0,1 0 0 0 0,9 9-225 0 0,8 23 163 0 0,-12-20 62 0 0,1 0-38 0 0,1 0-1 0 0,0-1 1 0 0,1 0 0 0 0,0-1-1 0 0,0 1 1 0 0,1-2 0 0 0,1 0-1 0 0,19 15 1 0 0,-25-22-5 0 0,-1 1-1 0 0,1-1 1 0 0,0 0 0 0 0,0 0-1 0 0,-1 0 1 0 0,1-1 0 0 0,1 1-1 0 0,-1-1 1 0 0,0-1 0 0 0,0 1-1 0 0,0-1 1 0 0,0 1 0 0 0,0-2-1 0 0,1 1 1 0 0,-1 0 0 0 0,0-1-1 0 0,0 0 1 0 0,0 0 0 0 0,0-1-1 0 0,0 0 1 0 0,0 1 0 0 0,-1-2-1 0 0,1 1 1 0 0,0 0 0 0 0,-1-1-1 0 0,6-4 1 0 0,1-2-150 0 0,1-1 0 0 0,18-20 0 0 0,-22 20 267 0 0,0 1-1 0 0,1 1 0 0 0,1 0 1 0 0,19-14-1 0 0,-27 22-46 0 0,-1 0 0 0 0,0-1-1 0 0,1 1 1 0 0,-1 0 0 0 0,1 0 0 0 0,-1 1 0 0 0,0-1-1 0 0,1 0 1 0 0,-1 0 0 0 0,0 1 0 0 0,1-1 0 0 0,-1 1-1 0 0,0-1 1 0 0,0 1 0 0 0,1-1 0 0 0,-1 1 0 0 0,0 0-1 0 0,0 0 1 0 0,0-1 0 0 0,0 1 0 0 0,0 0 0 0 0,0 0-1 0 0,0 0 1 0 0,1 2 0 0 0,8 4 96 0 0,14 8 2 0 0,0 0 1 0 0,2-2-1 0 0,0-1 0 0 0,0-2 1 0 0,1 0-1 0 0,0-1 0 0 0,1-2 1 0 0,-1-1-1 0 0,38 3 1 0 0,-49-7-128 0 0,0-2 0 0 0,0 0 1 0 0,0-1-1 0 0,0 0 1 0 0,0-1-1 0 0,0-1 1 0 0,-1-1-1 0 0,1 0 0 0 0,-1-1 1 0 0,0-1-1 0 0,0 0 1 0 0,-1-1-1 0 0,0 0 1 0 0,0-1-1 0 0,-1-1 1 0 0,0 0-1 0 0,0-1 0 0 0,11-12 1 0 0,-11 9-61 0 0,0-1 0 0 0,-2 0-1 0 0,0-1 1 0 0,12-21 0 0 0,-18 29 134 0 0,-1-1-1 0 0,-1 0 0 0 0,1-1 0 0 0,-1 1 1 0 0,0 0-1 0 0,-1-1 0 0 0,0 1 0 0 0,-1-1 1 0 0,0 0-1 0 0,0 0 0 0 0,0-9 1 0 0,-1 18-43 0 0,0-1 1 0 0,0 1-1 0 0,0-1 1 0 0,0 1-1 0 0,0-1 1 0 0,0 1-1 0 0,0-1 1 0 0,0 1-1 0 0,-1-1 1 0 0,1 1-1 0 0,0-1 1 0 0,0 1 0 0 0,0-1-1 0 0,-1 1 1 0 0,1-1-1 0 0,0 1 1 0 0,0-1-1 0 0,-1 1 1 0 0,1 0-1 0 0,0-1 1 0 0,-1 1-1 0 0,1-1 1 0 0,-1 1 0 0 0,1 0-1 0 0,0-1 1 0 0,-1 1-1 0 0,1 0 1 0 0,-1 0-1 0 0,1-1 1 0 0,-1 1-1 0 0,-15 5 46 0 0,-12 21-203 0 0,24-21 157 0 0,1 1 0 0 0,-1 0-1 0 0,1 0 1 0 0,0 0-1 0 0,0 1 1 0 0,0-1 0 0 0,1 1-1 0 0,0-1 1 0 0,1 1 0 0 0,-1 0-1 0 0,1 0 1 0 0,1 0 0 0 0,-1 0-1 0 0,1 0 1 0 0,0 0 0 0 0,1 0-1 0 0,0-1 1 0 0,0 1-1 0 0,0 0 1 0 0,1 0 0 0 0,0-1-1 0 0,0 1 1 0 0,1-1 0 0 0,0 1-1 0 0,0-1 1 0 0,0 0 0 0 0,1 0-1 0 0,0 0 1 0 0,8 9 0 0 0,-2-5 84 0 0,1 0 1 0 0,1-1 0 0 0,-1 0-1 0 0,1 0 1 0 0,1-2 0 0 0,0 0 0 0 0,0 0-1 0 0,0-1 1 0 0,1 0 0 0 0,-1-1 0 0 0,1-1-1 0 0,1-1 1 0 0,21 4 0 0 0,11-1-23 0 0,-1-2 0 0 0,90-4-1 0 0,-122-1-329 0 0,0 0 0 0 0,0-1-1 0 0,0-1 1 0 0,0 0-1 0 0,16-7 1 0 0,-21 7-609 0 0,-1 0 0 0 0,0-1 0 0 0,0-1-1 0 0,0 0 1 0 0,13-10 0 0 0,11-16-4916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7.2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57 1760 0 0,'0'0'11949'0'0,"12"-10"-11275"0"0,37-31-195 0 0,-49 40-465 0 0,0 1 0 0 0,0 0 0 0 0,1-1 0 0 0,-1 1 0 0 0,0 0 0 0 0,0-1 0 0 0,0 1 0 0 0,1 0 1 0 0,-1 0-1 0 0,0-1 0 0 0,0 1 0 0 0,1 0 0 0 0,-1 0 0 0 0,0 0 0 0 0,0-1 0 0 0,1 1 0 0 0,-1 0 0 0 0,0 0 0 0 0,1 0 0 0 0,-1 0 0 0 0,0 0 0 0 0,1 0 0 0 0,-1 0 0 0 0,0 0 0 0 0,1 0 1 0 0,-1-1-1 0 0,0 1 0 0 0,1 0 0 0 0,-1 1 0 0 0,0-1 0 0 0,1 0 0 0 0,-1 0 0 0 0,0 0 0 0 0,1 0 0 0 0,-1 0 0 0 0,0 0 0 0 0,0 0 0 0 0,1 0 0 0 0,-1 1 0 0 0,0-1 0 0 0,1 0 0 0 0,-1 0 1 0 0,0 0-1 0 0,0 1 0 0 0,1-1 0 0 0,-1 0 0 0 0,0 0 0 0 0,0 0 0 0 0,0 1 0 0 0,1-1 0 0 0,-1 0 0 0 0,0 1 0 0 0,1 14 106 0 0,-1-13-28 0 0,17 272 412 0 0,-16-262-735 0 0,0-1-1 0 0,0 0 0 0 0,1 0 0 0 0,1 0 0 0 0,5 13 0 0 0,-8-22 87 0 0,1 0 0 0 0,0 1 1 0 0,0-1-1 0 0,0 0 0 0 0,1 0 1 0 0,-1-1-1 0 0,0 1 0 0 0,1 0 0 0 0,-1 0 1 0 0,1-1-1 0 0,0 1 0 0 0,0-1 1 0 0,-1 1-1 0 0,1-1 0 0 0,0 0 0 0 0,0 1 1 0 0,0-1-1 0 0,0 0 0 0 0,1 0 1 0 0,-1-1-1 0 0,0 1 0 0 0,0 0 0 0 0,0-1 1 0 0,1 0-1 0 0,-1 1 0 0 0,0-1 1 0 0,1 0-1 0 0,-1 0 0 0 0,0 0 0 0 0,1 0 1 0 0,3-1-1 0 0,-5 0-59 0 0,0 1 0 0 0,1 0 1 0 0,-1-1-1 0 0,0 1 0 0 0,0 0 0 0 0,0-1 0 0 0,1 0 0 0 0,-1 1 1 0 0,0-1-1 0 0,0 0 0 0 0,0 1 0 0 0,0-1 0 0 0,0 0 1 0 0,0 0-1 0 0,1-1 0 0 0,23-34-5292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7.7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0 7673 0 0,'0'0'6854'0'0,"-4"14"-7762"0"0,1-5 852 0 0,-12 48-104 0 0,13-52 150 0 0,1 0 1 0 0,1 0-1 0 0,-1 0 0 0 0,1 1 1 0 0,0-1-1 0 0,0 0 0 0 0,1 0 1 0 0,0 1-1 0 0,0-1 0 0 0,2 9 1 0 0,-1-11 50 0 0,-1 0 0 0 0,1 0 0 0 0,0-1 0 0 0,0 1 1 0 0,0 0-1 0 0,0-1 0 0 0,1 1 0 0 0,-1-1 1 0 0,1 0-1 0 0,-1 0 0 0 0,1 0 0 0 0,0 0 1 0 0,-1 0-1 0 0,1-1 0 0 0,0 1 0 0 0,0-1 1 0 0,1 0-1 0 0,2 1 0 0 0,1 0-127 0 0,-1 0 0 0 0,1-1-1 0 0,0 0 1 0 0,-1-1 0 0 0,1 1 0 0 0,0-1 0 0 0,12-2 0 0 0,-17 2-310 0 0,0-1 1 0 0,0 1-1 0 0,0-1 1 0 0,0 0-1 0 0,-1 1 1 0 0,1-1-1 0 0,0 0 1 0 0,0 0-1 0 0,-1 0 1 0 0,1-1-1 0 0,-1 1 1 0 0,1 0-1 0 0,-1 0 1 0 0,3-3-1 0 0,4-8-3870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8.1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0 4468 0 0,'0'0'4681'0'0,"2"15"-3564"0"0,4 49-385 0 0,-6-55-588 0 0,-1 0 1 0 0,0 1 0 0 0,-1-1-1 0 0,0 0 1 0 0,0 1 0 0 0,-1-1 0 0 0,0-1-1 0 0,-1 1 1 0 0,0 0 0 0 0,0-1-1 0 0,-1 0 1 0 0,0 0 0 0 0,-1 0-1 0 0,-6 8 1 0 0,5-7 20 0 0,-35 38 486 0 0,32-38-602 0 0,1 0-1 0 0,1 0 1 0 0,-14 21 0 0 0,59-59-810 0 0,-30 22 694 0 0,240-222-407 0 0,-244 227 478 0 0,-1-1-1 0 0,1 1 0 0 0,0 0 1 0 0,0 0-1 0 0,-1 0 1 0 0,1 0-1 0 0,1 1 0 0 0,-1-1 1 0 0,0 1-1 0 0,0 0 1 0 0,0 0-1 0 0,1 0 0 0 0,-1 0 1 0 0,4 0-1 0 0,-4 1-25 0 0,-1 0 1 0 0,0 1-1 0 0,0-1 0 0 0,0 1 0 0 0,0 0 1 0 0,0 0-1 0 0,0 0 0 0 0,0 0 0 0 0,0 0 0 0 0,0 0 1 0 0,0 0-1 0 0,0 0 0 0 0,0 1 0 0 0,-1-1 0 0 0,1 1 1 0 0,-1 0-1 0 0,1-1 0 0 0,-1 1 0 0 0,0 0 1 0 0,1 0-1 0 0,-1 0 0 0 0,1 2 0 0 0,31 55-224 0 0,-18-29 323 0 0,27 38 1 0 0,-36-60-556 0 0,0 0 0 0 0,1-1 1 0 0,0 1-1 0 0,0-1 1 0 0,0-1-1 0 0,1 1 0 0 0,0-1 1 0 0,0-1-1 0 0,10 6 0 0 0,0-5-2537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8.6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350 1 6037 0 0,'0'0'3995'0'0,"1"20"-3805"0"0,5 140 545 0 0,-7 337 1021 0 0,1-480-1739 0 0,-1 1 0 0 0,0-1 0 0 0,-2 0 0 0 0,0 0 0 0 0,-6 19 0 0 0,9-35-22 0 0,0 0 1 0 0,0-1-1 0 0,-1 1 0 0 0,1 0 1 0 0,0-1-1 0 0,0 1 0 0 0,-1-1 1 0 0,1 1-1 0 0,0-1 0 0 0,-1 1 1 0 0,1-1-1 0 0,-1 1 0 0 0,1-1 1 0 0,-1 1-1 0 0,1-1 0 0 0,-1 1 1 0 0,1-1-1 0 0,-1 0 0 0 0,1 1 1 0 0,-1-1-1 0 0,1 0 0 0 0,-1 0 1 0 0,0 1-1 0 0,1-1 0 0 0,-1 0 0 0 0,1 0 1 0 0,-1 0-1 0 0,0 0 0 0 0,1 0 1 0 0,-1 0-1 0 0,0 0 0 0 0,1 0 1 0 0,-1 0-1 0 0,0 0 0 0 0,1 0 1 0 0,-1 0-1 0 0,0 0 0 0 0,1 0 1 0 0,-1-1-1 0 0,1 1 0 0 0,-1 0 1 0 0,0 0-1 0 0,1-1 0 0 0,-1 1 1 0 0,1 0-1 0 0,-1-1 0 0 0,1 1 1 0 0,-1-1-1 0 0,0 0 0 0 0,-24-24-237 0 0,24 24 207 0 0,-53-71-901 0 0,39 50 980 0 0,-1 1 0 0 0,-1 0 0 0 0,0 2 0 0 0,-2-1 0 0 0,-29-22 0 0 0,46 40 7 0 0,0 0-1 0 0,1 1 1 0 0,-1-1 0 0 0,-1 1 0 0 0,1 0 0 0 0,0 0-1 0 0,0 0 1 0 0,0 0 0 0 0,-1 0 0 0 0,1 0 0 0 0,0 1 0 0 0,-1-1-1 0 0,1 1 1 0 0,-1-1 0 0 0,1 1 0 0 0,0 0 0 0 0,-1 0-1 0 0,1 0 1 0 0,-1 0 0 0 0,1 1 0 0 0,-5 0 0 0 0,4 1-49 0 0,1-1 0 0 0,0 1 0 0 0,0-1 0 0 0,-1 1 0 0 0,1 0 0 0 0,0 0 0 0 0,1 0 0 0 0,-1 0 0 0 0,0 0-1 0 0,1 1 1 0 0,-1-1 0 0 0,1 0 0 0 0,-1 1 0 0 0,1-1 0 0 0,0 1 0 0 0,-1 3 0 0 0,-2 9-51 0 0,0 0 0 0 0,1 1 0 0 0,1-1 0 0 0,0 1 0 0 0,1 21 0 0 0,1-25 75 0 0,1 0-1 0 0,0-1 0 0 0,1 1 1 0 0,0-1-1 0 0,1 0 1 0 0,0 1-1 0 0,1-1 0 0 0,0-1 1 0 0,1 1-1 0 0,0 0 1 0 0,0-1-1 0 0,1 0 0 0 0,1-1 1 0 0,0 1-1 0 0,0-1 1 0 0,1 0-1 0 0,0-1 1 0 0,0 0-1 0 0,1 0 0 0 0,0-1 1 0 0,0 0-1 0 0,1-1 1 0 0,0 0-1 0 0,0 0 0 0 0,0-1 1 0 0,1 0-1 0 0,0-1 1 0 0,0 0-1 0 0,0-1 0 0 0,0 0 1 0 0,0-1-1 0 0,1 0 1 0 0,0-1-1 0 0,12 1 1 0 0,2-3 23 0 0,-1-1 1 0 0,-1-1 0 0 0,1 0-1 0 0,0-2 1 0 0,-1-1 0 0 0,0-1-1 0 0,0-1 1 0 0,-1-2 0 0 0,0 0-1 0 0,0-1 1 0 0,-1-1 0 0 0,22-17 0 0 0,21-17-150 0 0,-2-4 1 0 0,81-82 0 0 0,-143 131 99 0 0,22-21 153 0 0,0-2 0 0 0,35-46 0 0 0,-52 53 382 0 0,-6 17-521 0 0,0 0 0 0 0,0-1 0 0 0,0 1 0 0 0,0 0 0 0 0,0 0 0 0 0,0 0 0 0 0,-1-1 0 0 0,1 1 0 0 0,0 0 0 0 0,0 0 0 0 0,0 0 0 0 0,0-1 0 0 0,-1 1 0 0 0,1 0 0 0 0,0 0 0 0 0,0 0 0 0 0,-1 0 0 0 0,1 0 0 0 0,0 0 0 0 0,0-1 0 0 0,0 1 0 0 0,-1 0 0 0 0,1 0 0 0 0,0 0 0 0 0,0 0 0 0 0,-1 0 0 0 0,1 0 0 0 0,0 0 0 0 0,-1 0-1 0 0,1 0 1 0 0,0 0 0 0 0,0 0 0 0 0,-1 0 0 0 0,1 0 0 0 0,0 1 0 0 0,-31 11 194 0 0,0 8 87 0 0,0 2 1 0 0,-52 48-1 0 0,71-59-303 0 0,1 0-1 0 0,0 2 1 0 0,1-1 0 0 0,1 1-1 0 0,0 0 1 0 0,0 1-1 0 0,2 0 1 0 0,-1 1 0 0 0,-6 21-1 0 0,12-30-20 0 0,0-1 1 0 0,1 0-1 0 0,0 1 0 0 0,0-1 0 0 0,1 0 1 0 0,-1 1-1 0 0,1-1 0 0 0,0 1 0 0 0,1-1 0 0 0,-1 1 1 0 0,1-1-1 0 0,0 0 0 0 0,0 1 0 0 0,1-1 1 0 0,0 0-1 0 0,0 0 0 0 0,4 9 0 0 0,-2-9-45 0 0,0 1 0 0 0,1-1 0 0 0,-1 0 0 0 0,1 0 0 0 0,0-1 0 0 0,1 1 0 0 0,-1-1 0 0 0,1 0 1 0 0,-1-1-1 0 0,1 1 0 0 0,0-1 0 0 0,0-1 0 0 0,12 5 0 0 0,-1-2-368 0 0,1 0 1 0 0,0-1 0 0 0,0-1 0 0 0,0-1-1 0 0,1 0 1 0 0,-1-1 0 0 0,34-4-1 0 0,-27 1-1460 0 0,0-2-1 0 0,48-15 0 0 0,2-9-2739 0 0</inkml:trace>
  <inkml:trace contextRef="#ctx0" brushRef="#br0" timeOffset="1">1722 604 652 0 0,'0'0'12760'0'0,"1"16"-12479"0"0,0-3-232 0 0,0-7-34 0 0,-1 1 1 0 0,1-1-1 0 0,-1 1 1 0 0,0-1-1 0 0,-1 1 1 0 0,1-1-1 0 0,-1 0 1 0 0,-1 1-1 0 0,1-1 1 0 0,-1 0-1 0 0,0 0 0 0 0,0 0 1 0 0,-1 0-1 0 0,0 0 1 0 0,-6 9-1 0 0,-16 15-110 0 0,-1-1 0 0 0,-2-2 1 0 0,-1-1-1 0 0,-50 36 0 0 0,-63 26-4280 0 0,102-71 611 0 0,-2-9-768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9.0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1188 0 0,'0'0'5557'0'0,"10"-14"-2810"0"0,36-48-1192 0 0,-42 58-1406 0 0,0 0-1 0 0,-1 0 1 0 0,1 0-1 0 0,1 1 1 0 0,-1-1-1 0 0,0 1 1 0 0,1 0-1 0 0,0 1 1 0 0,0-1-1 0 0,-1 1 1 0 0,1 0-1 0 0,1 0 1 0 0,-1 0-1 0 0,0 1 1 0 0,0 0-1 0 0,1 0 1 0 0,-1 0 0 0 0,11 0-1 0 0,-4 2-133 0 0,1 0 0 0 0,-1 1 0 0 0,1 0 0 0 0,-1 1-1 0 0,0 0 1 0 0,13 5 0 0 0,47 23 102 0 0,133 76-1 0 0,-60-28-1413 0 0,-98-56-1624 0 0,59 21 0 0 0,-45-26-1286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9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1 4912 0 0,'0'0'3569'0'0,"1"15"-3138"0"0,0-9-358 0 0,10 195 1722 0 0,-11-179-1753 0 0,-1-1-1 0 0,-2 0 1 0 0,0 0-1 0 0,0 0 1 0 0,-2-1 0 0 0,-1 1-1 0 0,-1-1 1 0 0,-10 23-1 0 0,16-41-45 0 0,-1 0-1 0 0,1 0 0 0 0,0 0 0 0 0,0 0 1 0 0,-1 0-1 0 0,1 0 0 0 0,-1 0 0 0 0,0-1 1 0 0,1 1-1 0 0,-1-1 0 0 0,0 1 0 0 0,0-1 1 0 0,-2 1-1 0 0,4-2 8 0 0,-1 1 0 0 0,1-1 0 0 0,0 0 0 0 0,-1 0 0 0 0,1 0 0 0 0,-1 0 0 0 0,1 0 0 0 0,0 0-1 0 0,-1 0 1 0 0,1 0 0 0 0,-1 0 0 0 0,1 0 0 0 0,0 0 0 0 0,-1 0 0 0 0,1 0 0 0 0,0 0 0 0 0,-1 0 0 0 0,1-1 0 0 0,-1 1 0 0 0,1 0 0 0 0,0 0 0 0 0,-1 0 0 0 0,1-1 0 0 0,0 1 0 0 0,-1 0 0 0 0,1 0 0 0 0,-1-1 0 0 0,-4-18 198 0 0,6 4-180 0 0,0 0-1 0 0,1 1 1 0 0,0-1-1 0 0,1 1 1 0 0,1-1-1 0 0,0 1 1 0 0,1 0-1 0 0,1 1 1 0 0,0-1-1 0 0,0 1 1 0 0,2 0-1 0 0,10-15 1 0 0,2 0-83 0 0,1 1-1 0 0,2 2 1 0 0,0 0 0 0 0,33-27 0 0 0,-45 43-8 0 0,-1 1 1 0 0,21-12-1 0 0,-29 19 46 0 0,1-1 0 0 0,0 1 0 0 0,-1-1 0 0 0,1 1 0 0 0,0 0 0 0 0,0 0 0 0 0,0 0-1 0 0,0 1 1 0 0,0-1 0 0 0,0 1 0 0 0,0-1 0 0 0,0 1 0 0 0,1 0 0 0 0,-1 0 0 0 0,0 1 0 0 0,0-1 0 0 0,0 1 0 0 0,3 0 0 0 0,-4 0 24 0 0,0 1 0 0 0,0-1 0 0 0,-1 0 0 0 0,1 1 0 0 0,-1-1 1 0 0,1 1-1 0 0,-1 0 0 0 0,1-1 0 0 0,-1 1 0 0 0,0 0 0 0 0,0 0 0 0 0,1 0 1 0 0,-2 0-1 0 0,1 0 0 0 0,0 0 0 0 0,0 0 0 0 0,-1 0 0 0 0,1 1 1 0 0,-1-1-1 0 0,1 3 0 0 0,2 51 504 0 0,-3-42-441 0 0,1 6 55 0 0,-1 9-74 0 0,1 0-1 0 0,8 41 1 0 0,-7-62-15 0 0,0 1 1 0 0,0-2-1 0 0,1 1 1 0 0,0 0-1 0 0,0 0 1 0 0,1-1-1 0 0,0 0 1 0 0,0 0-1 0 0,0 0 0 0 0,1 0 1 0 0,0-1-1 0 0,1 1 1 0 0,8 6-1 0 0,-11-10 15 0 0,1 0 1 0 0,0-1-1 0 0,0 0 0 0 0,0 0 0 0 0,1 0 1 0 0,-1 0-1 0 0,0-1 0 0 0,1 1 1 0 0,-1-1-1 0 0,1 0 0 0 0,-1-1 0 0 0,1 1 1 0 0,0-1-1 0 0,-1 0 0 0 0,1 0 0 0 0,0 0 1 0 0,-1-1-1 0 0,1 1 0 0 0,7-3 0 0 0,7-3 55 0 0,0 0 0 0 0,0-1-1 0 0,21-12 1 0 0,-24 11-99 0 0,20-9-131 0 0,-1-1 0 0 0,0-2 0 0 0,-2-1 0 0 0,0-2 0 0 0,-1-1 0 0 0,-2-2 0 0 0,45-48 0 0 0,-74 73 180 0 0,0 0 0 0 0,0 0 0 0 0,0 0 1 0 0,0 0-1 0 0,0 0 0 0 0,-1 0 0 0 0,1 0 0 0 0,0-1 0 0 0,-1 1 0 0 0,1 0 1 0 0,-1 0-1 0 0,1-1 0 0 0,-1 1 0 0 0,1 0 0 0 0,-1 0 0 0 0,0-1 0 0 0,0 1 0 0 0,0 0 1 0 0,0-3-1 0 0,-7 3 430 0 0,-8 10-637 0 0,-7 9 484 0 0,0 1 0 0 0,2 1 0 0 0,-25 31 1 0 0,38-43-329 0 0,1 1 0 0 0,0 0 0 0 0,0 0 0 0 0,1 0 0 0 0,0 1 0 0 0,1 0 0 0 0,0 0-1 0 0,0 0 1 0 0,1 0 0 0 0,1 0 0 0 0,0 1 0 0 0,-1 12 0 0 0,2-20-5 0 0,1 0-1 0 0,0 0 0 0 0,0 0 0 0 0,0 1 1 0 0,1-1-1 0 0,-1 0 0 0 0,1 0 0 0 0,0 0 0 0 0,0 0 1 0 0,0 0-1 0 0,0 0 0 0 0,0 0 0 0 0,1 0 1 0 0,-1 0-1 0 0,1-1 0 0 0,0 1 0 0 0,0-1 1 0 0,0 1-1 0 0,0-1 0 0 0,4 4 0 0 0,-2-4 31 0 0,0 1 1 0 0,0-1-1 0 0,1 0 0 0 0,-1 0 0 0 0,1 0 0 0 0,-1-1 0 0 0,1 1 0 0 0,-1-1 1 0 0,1 0-1 0 0,0-1 0 0 0,0 1 0 0 0,6-1 0 0 0,7-1 18 0 0,0 0-1 0 0,0-1 0 0 0,0-1 0 0 0,0-1 1 0 0,0-1-1 0 0,18-6 0 0 0,29-19 103 0 0,-50 22-118 0 0,0 0 1 0 0,0 1-1 0 0,1 1 1 0 0,0 1-1 0 0,30-7 1 0 0,-45 12-36 0 0,0 1 1 0 0,0-1-1 0 0,0 0 1 0 0,0 0 0 0 0,0 1-1 0 0,0-1 1 0 0,0 0-1 0 0,0 1 1 0 0,0-1-1 0 0,-1 1 1 0 0,1-1-1 0 0,0 1 1 0 0,0 0 0 0 0,-1-1-1 0 0,1 1 1 0 0,0 0-1 0 0,-1-1 1 0 0,1 1-1 0 0,0 0 1 0 0,-1 0-1 0 0,1 0 1 0 0,-1 0 0 0 0,0-1-1 0 0,1 1 1 0 0,-1 0-1 0 0,0 0 1 0 0,1 0-1 0 0,-1 0 1 0 0,0 0-1 0 0,0 1 1 0 0,7 36 65 0 0,-6-29-82 0 0,-1-8 15 0 0,12 80-383 0 0,-1-28-2988 0 0,-6-40 166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19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32 2492 0 0,'0'0'6517'0'0,"5"17"-5950"0"0,17 54-122 0 0,-20-61-271 0 0,0 0 0 0 0,0 0 0 0 0,-1 0 0 0 0,0 0 0 0 0,-1 0-1 0 0,0 0 1 0 0,0 0 0 0 0,-3 12 0 0 0,2-14-78 0 0,0-3-75 0 0,0-1 0 0 0,0 0 0 0 0,0 0 0 0 0,-1 0 0 0 0,0 0 0 0 0,0 0 0 0 0,0 0 0 0 0,0 0 0 0 0,-1-1 0 0 0,-3 5 0 0 0,6-7 12 0 0,-1 0 0 0 0,1-1 0 0 0,-1 1 0 0 0,0 0 0 0 0,1-1 0 0 0,-1 1 0 0 0,0-1 1 0 0,1 1-1 0 0,-1-1 0 0 0,0 0 0 0 0,0 1 0 0 0,0-1 0 0 0,1 0 0 0 0,-1 1 0 0 0,0-1 0 0 0,0 0 0 0 0,0 0 0 0 0,0 0 0 0 0,1 1 0 0 0,-1-1 1 0 0,-2-1-1 0 0,2 1 61 0 0,0-1 0 0 0,0 1 1 0 0,-1-1-1 0 0,1 0 0 0 0,0 0 1 0 0,0 0-1 0 0,0 0 0 0 0,1 1 0 0 0,-1-1 1 0 0,0 0-1 0 0,0 0 0 0 0,0-1 1 0 0,1 1-1 0 0,-1 0 0 0 0,0 0 1 0 0,1 0-1 0 0,-1 0 0 0 0,1-1 1 0 0,0 1-1 0 0,-1-2 0 0 0,0-2-127 0 0,0 0 0 0 0,0 0 1 0 0,0-1-1 0 0,1 1 0 0 0,0-1 0 0 0,0 1 0 0 0,0 0 0 0 0,1-1 0 0 0,0 1 0 0 0,0-1 0 0 0,0 1 0 0 0,0 0 0 0 0,1 0 0 0 0,0 0 0 0 0,0 0 0 0 0,1 0 0 0 0,-1 0 0 0 0,1 1 0 0 0,0-1 0 0 0,0 1 1 0 0,1-1-1 0 0,6-5 0 0 0,6-7-392 0 0,1 0 1 0 0,1 2-1 0 0,36-25 1 0 0,-49 36 334 0 0,54-32-348 0 0,-54 34 403 0 0,-1 0 1 0 0,0 0 0 0 0,1 1 0 0 0,-1-1 0 0 0,1 1-1 0 0,0 0 1 0 0,-1 0 0 0 0,1 1 0 0 0,0-1 0 0 0,0 1-1 0 0,-1 0 1 0 0,7 1 0 0 0,-10 0 23 0 0,1-1 0 0 0,0 1-1 0 0,-1 0 1 0 0,1 0 0 0 0,-1 0 0 0 0,1 0 0 0 0,-1 0-1 0 0,0 0 1 0 0,1 0 0 0 0,-1 1 0 0 0,0-1 0 0 0,0 0-1 0 0,0 1 1 0 0,0-1 0 0 0,0 1 0 0 0,0-1 0 0 0,0 1-1 0 0,0 0 1 0 0,-1-1 0 0 0,1 1 0 0 0,0 0 0 0 0,-1-1 0 0 0,0 1-1 0 0,1 0 1 0 0,-1 2 0 0 0,4 47 513 0 0,-4-48-460 0 0,-11 107 1287 0 0,31-114-939 0 0,40-21-1801 0 0,-29 12 703 0 0,38-12-1 0 0,-60 22 665 0 0,0 1-1 0 0,1 0 1 0 0,-1 1-1 0 0,1 0 0 0 0,-1 0 1 0 0,1 1-1 0 0,-1 0 1 0 0,18 3-1 0 0,-24-2 57 0 0,0-1-1 0 0,-1 1 1 0 0,1 0-1 0 0,-1 1 0 0 0,1-1 1 0 0,-1 0-1 0 0,0 1 1 0 0,0-1-1 0 0,1 1 1 0 0,-1 0-1 0 0,0 0 0 0 0,0 0 1 0 0,-1 0-1 0 0,1 0 1 0 0,0 0-1 0 0,-1 0 1 0 0,1 1-1 0 0,-1-1 1 0 0,0 1-1 0 0,1-1 0 0 0,-1 1 1 0 0,0-1-1 0 0,0 5 1 0 0,3 7 91 0 0,-1 1 0 0 0,-1-1 1 0 0,2 20-1 0 0,-1-2-174 0 0,-3-30 69 0 0,14 55-1275 0 0,-14-54 1128 0 0,1 0 1 0 0,0 0-1 0 0,1 0 1 0 0,-1 0-1 0 0,0-1 1 0 0,1 1-1 0 0,-1 0 1 0 0,1-1 0 0 0,0 0-1 0 0,0 1 1 0 0,0-1-1 0 0,0 0 1 0 0,1 0-1 0 0,-1 0 1 0 0,0 0-1 0 0,4 2 1 0 0,8-2-2730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0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252 0 10365 0 0,'0'0'2399'0'0,"-9"14"-2189"0"0,-15 25 30 0 0,1 1-1 0 0,-17 46 1 0 0,24-48-162 0 0,8-22-89 0 0,1 0 0 0 0,1 0 0 0 0,1 1-1 0 0,0 0 1 0 0,1 0 0 0 0,-3 33 0 0 0,26-43 196 0 0,6 1-208 0 0,0 1 0 0 0,-1 1-1 0 0,39 23 1 0 0,-55-28-22 0 0,0 0 0 0 0,0 0 0 0 0,0 1 0 0 0,-1 0 0 0 0,1 1 0 0 0,-2 0 0 0 0,1 0-1 0 0,-1 0 1 0 0,0 1 0 0 0,0 0 0 0 0,-1 0 0 0 0,0 0 0 0 0,4 13 0 0 0,-7-19 79 0 0,-2 1-1 0 0,1 0 1 0 0,0 0 0 0 0,0 0 0 0 0,-1 0-1 0 0,0 0 1 0 0,1 0 0 0 0,-1-1-1 0 0,0 1 1 0 0,-1 0 0 0 0,1 0 0 0 0,0 0-1 0 0,-1 0 1 0 0,0 0 0 0 0,1 0 0 0 0,-1-1-1 0 0,0 1 1 0 0,-1 0 0 0 0,1-1 0 0 0,0 1-1 0 0,-1 0 1 0 0,1-1 0 0 0,-1 0 0 0 0,0 1-1 0 0,0-1 1 0 0,0 0 0 0 0,0 0-1 0 0,0 0 1 0 0,-1 0 0 0 0,1 0 0 0 0,0-1-1 0 0,-1 1 1 0 0,1-1 0 0 0,-5 2 0 0 0,-8 4 351 0 0,0-1 1 0 0,0-1 0 0 0,-1-1 0 0 0,-30 6-1 0 0,-24 0-132 0 0,39-6-532 0 0,0 1 0 0 0,-30 9 0 0 0,60-14 148 0 0,1 0 0 0 0,-1 0-1 0 0,0 0 1 0 0,1 1 0 0 0,-1-1-1 0 0,0 0 1 0 0,1 0 0 0 0,-1 0 0 0 0,1 1-1 0 0,-1-1 1 0 0,0 0 0 0 0,1 1-1 0 0,-1-1 1 0 0,1 0 0 0 0,-1 1-1 0 0,1-1 1 0 0,-1 1 0 0 0,1-1-1 0 0,-1 1 1 0 0,1-1 0 0 0,-1 1-1 0 0,1-1 1 0 0,-1 2 0 0 0,14 3-2712 0 0,32-1-1114 0 0,-2-4 869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18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495 225 236 0 0,'0'0'2766'0'0,"6"-16"-1813"0"0,-2 6-815 0 0,3-10 584 0 0,0 1 1 0 0,-1-1 0 0 0,-1-1 0 0 0,-1 1 0 0 0,2-32-1 0 0,-6 49-522 0 0,0 1 1 0 0,1-1-1 0 0,-2 0 0 0 0,1 0 0 0 0,0 1 0 0 0,0-1 0 0 0,-1 0 0 0 0,0 0 0 0 0,1 1 0 0 0,-1-1 0 0 0,0 0 0 0 0,-2-3 0 0 0,1 5-166 0 0,1 0 0 0 0,0 0-1 0 0,-1 1 1 0 0,1-1 0 0 0,-1 0 0 0 0,0 1-1 0 0,1-1 1 0 0,-1 1 0 0 0,1-1 0 0 0,-1 1-1 0 0,0 0 1 0 0,1-1 0 0 0,-1 1 0 0 0,0 0 0 0 0,1 0-1 0 0,-1 0 1 0 0,0 1 0 0 0,1-1 0 0 0,-1 0-1 0 0,0 1 1 0 0,1-1 0 0 0,-1 1 0 0 0,-2 0-1 0 0,-21 7-119 0 0,-1 1-1 0 0,1 1 1 0 0,-43 23-1 0 0,-65 49 134 0 0,131-80-51 0 0,-10 5-1 0 0,-98 72-92 0 0,100-71 82 0 0,1 0 0 0 0,0 1 0 0 0,1 0 0 0 0,0 0 1 0 0,0 1-1 0 0,1 0 0 0 0,0 0 0 0 0,-9 20 0 0 0,15-27-31 0 0,-1 0 0 0 0,1 0 0 0 0,0-1-1 0 0,0 1 1 0 0,1 0 0 0 0,-1 0 0 0 0,0 0 0 0 0,1 0 0 0 0,0 0 0 0 0,-1 0 0 0 0,1 0-1 0 0,1 0 1 0 0,-1 0 0 0 0,0 0 0 0 0,1 0 0 0 0,-1 0 0 0 0,1 0 0 0 0,0 0-1 0 0,0 0 1 0 0,0 0 0 0 0,0-1 0 0 0,1 1 0 0 0,-1 0 0 0 0,1-1 0 0 0,-1 1 0 0 0,1-1-1 0 0,0 0 1 0 0,0 1 0 0 0,0-1 0 0 0,1 0 0 0 0,-1 0 0 0 0,0 0 0 0 0,1-1-1 0 0,-1 1 1 0 0,1-1 0 0 0,5 3 0 0 0,4 1-348 0 0,1 0 1 0 0,0-1-1 0 0,0 0 0 0 0,0-2 1 0 0,0 1-1 0 0,0-1 0 0 0,17-1 1 0 0,76-1-3386 0 0,-35-7 1361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0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0 332 380 0 0,'0'0'1475'0'0,"20"-6"72"0"0,57-17-189 0 0,0-3 0 0 0,99-50-1 0 0,-172 74-1358 0 0,18-10 329 0 0,0-2-1 0 0,37-29 1 0 0,-55 40-191 0 0,0 0 0 0 0,0 0 0 0 0,0-1 0 0 0,-1 1 0 0 0,0-1 0 0 0,0 0 0 0 0,0 0 0 0 0,0 0 0 0 0,0-1 0 0 0,-1 1 0 0 0,0-1 0 0 0,0 1 0 0 0,0-1 0 0 0,0 0 0 0 0,-1 1 0 0 0,0-1 0 0 0,0 0 1 0 0,0 0-1 0 0,0 0 0 0 0,-1 0 0 0 0,0-10 0 0 0,-1 14-89 0 0,1-1 0 0 0,-1 1 0 0 0,0-1 0 0 0,0 1 0 0 0,0-1 0 0 0,0 1 0 0 0,0 0 0 0 0,0-1 0 0 0,0 1 1 0 0,0 0-1 0 0,0 0 0 0 0,0 0 0 0 0,-1 0 0 0 0,1 0 0 0 0,0 0 0 0 0,-1 0 0 0 0,1 0 0 0 0,-1 1 0 0 0,1-1 0 0 0,-1 0 1 0 0,1 1-1 0 0,-1-1 0 0 0,0 1 0 0 0,1 0 0 0 0,-1 0 0 0 0,0-1 0 0 0,1 1 0 0 0,-1 0 0 0 0,0 0 0 0 0,-1 1 0 0 0,-3-1-44 0 0,0 0 0 0 0,0 1 0 0 0,0-1 0 0 0,0 1 0 0 0,0 1 0 0 0,1-1 0 0 0,-9 4 0 0 0,5-1 19 0 0,1 1-1 0 0,-1 0 1 0 0,1 1 0 0 0,1 0-1 0 0,-1 0 1 0 0,1 0 0 0 0,0 1-1 0 0,0 0 1 0 0,1 1 0 0 0,0-1-1 0 0,0 1 1 0 0,1 1 0 0 0,-9 15-1 0 0,8-10-36 0 0,1 0 1 0 0,0 0-1 0 0,0 1 0 0 0,2 0 0 0 0,0-1 0 0 0,0 1 0 0 0,2 0 0 0 0,-1 20 0 0 0,2-33 8 0 0,0 0 0 0 0,0 0 0 0 0,0 1 0 0 0,0-1 0 0 0,0 0 0 0 0,1 0 0 0 0,-1 0 0 0 0,1 1 0 0 0,-1-1 1 0 0,1 0-1 0 0,0 0 0 0 0,0 0 0 0 0,0 0 0 0 0,0 0 0 0 0,0 0 0 0 0,1 0 0 0 0,-1 0 0 0 0,0-1 0 0 0,4 4 0 0 0,-3-4-54 0 0,0 0 0 0 0,0 0 0 0 0,0 0-1 0 0,0 0 1 0 0,0 0 0 0 0,0-1 0 0 0,0 1 0 0 0,1-1-1 0 0,-1 0 1 0 0,0 1 0 0 0,0-1 0 0 0,1 0 0 0 0,-1 0-1 0 0,0-1 1 0 0,0 1 0 0 0,4-1 0 0 0,8-3-748 0 0,0-1 1 0 0,0 0-1 0 0,0-1 0 0 0,22-13 1 0 0,-26 14 83 0 0,51-30-3366 0 0,-23 8 1562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1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32 132 364 0 0,'0'0'6727'0'0,"12"14"-6167"0"0,34 45 78 0 0,-44-56-557 0 0,-1 0 0 0 0,0-1 0 0 0,1 1-1 0 0,-1 0 1 0 0,0-1 0 0 0,0 1-1 0 0,-1 0 1 0 0,1 0 0 0 0,-1 0-1 0 0,1 0 1 0 0,-1 0 0 0 0,0 0-1 0 0,0 0 1 0 0,0 0 0 0 0,0 0 0 0 0,-1 0-1 0 0,1 0 1 0 0,-1-1 0 0 0,0 1-1 0 0,0 0 1 0 0,0 0 0 0 0,0 0-1 0 0,0-1 1 0 0,-4 6 0 0 0,1 2 208 0 0,-2 3 227 0 0,0 0 0 0 0,-15 23 0 0 0,19-32-393 0 0,-1 0 0 0 0,0 0 0 0 0,0-1 0 0 0,0 1 0 0 0,0-1 0 0 0,-1 0 0 0 0,0 0 0 0 0,1 0 0 0 0,-1 0 0 0 0,0-1 0 0 0,0 1 0 0 0,-7 2 0 0 0,67-9 1037 0 0,19-13-1972 0 0,-1-4 0 0 0,0-3 0 0 0,-2-4-1 0 0,-1-2 1 0 0,-1-4 0 0 0,-2-2 0 0 0,111-80-1 0 0,-174 112 779 0 0,8-5 255 0 0,0-1 0 0 0,-1-1 1 0 0,0 0-1 0 0,14-16 1 0 0,-26 26-186 0 0,1 1 0 0 0,-1 0 0 0 0,0 0 0 0 0,0-1 1 0 0,1 1-1 0 0,-1 0 0 0 0,0-1 0 0 0,0 1 1 0 0,1 0-1 0 0,-1-1 0 0 0,0 1 0 0 0,0 0 1 0 0,0-1-1 0 0,0 1 0 0 0,0 0 0 0 0,1-1 1 0 0,-1 1-1 0 0,0 0 0 0 0,0-1 0 0 0,0 1 1 0 0,0-1-1 0 0,0 1 0 0 0,0 0 0 0 0,0-1 1 0 0,0 1-1 0 0,0 0 0 0 0,0-1 0 0 0,-1 1 0 0 0,1-1 1 0 0,0 1-1 0 0,0 0 0 0 0,0-1 0 0 0,-1 1 1 0 0,-12-3 65 0 0,-19 10-486 0 0,25-3 368 0 0,0 0 1 0 0,1 0 0 0 0,-1 1-1 0 0,1-1 1 0 0,0 1 0 0 0,0 1 0 0 0,1-1-1 0 0,-1 1 1 0 0,1 0 0 0 0,0 0-1 0 0,1 1 1 0 0,0-1 0 0 0,0 1 0 0 0,0 0-1 0 0,1 0 1 0 0,0 1 0 0 0,0-1-1 0 0,1 1 1 0 0,-2 8 0 0 0,-2 9-24 0 0,2-1 1 0 0,0 1-1 0 0,2-1 1 0 0,2 48-1 0 0,4-34 73 0 0,1 0-1 0 0,3 0 1 0 0,18 58 0 0 0,-13-52 584 0 0,15 87 1 0 0,-28-127-538 0 0,1 3 65 0 0,0 0-1 0 0,-1-1 1 0 0,0 1 0 0 0,0 0-1 0 0,-2 10 1 0 0,2-15-100 0 0,0 0-1 0 0,-1-1 1 0 0,1 1-1 0 0,-1-1 1 0 0,0 1-1 0 0,1-1 1 0 0,-1 0-1 0 0,0 1 1 0 0,0-1 0 0 0,0 0-1 0 0,0 1 1 0 0,0-1-1 0 0,0 0 1 0 0,-1 0-1 0 0,1 0 1 0 0,0 0 0 0 0,-1 0-1 0 0,1 0 1 0 0,0 0-1 0 0,-1-1 1 0 0,1 1-1 0 0,-1 0 1 0 0,1-1-1 0 0,-1 1 1 0 0,1-1 0 0 0,-1 0-1 0 0,0 1 1 0 0,-1-1-1 0 0,-17 2 326 0 0,1-1 0 0 0,-1-1-1 0 0,0-1 1 0 0,-38-6 0 0 0,-76-24-1399 0 0,98 21 364 0 0,-24-6-1894 0 0,-12-7-2434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5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12 680 0 0,'0'0'5232'0'0,"-3"-12"-152"0"0,4 209-4078 0 0,9 0-1 0 0,71 381 1 0 0,-78-562-972 0 0,0 0 14 0 0,1 1 0 0 0,0-1 0 0 0,1 0 0 0 0,1 0 0 0 0,0-1 0 0 0,11 19 0 0 0,-15-46 945 0 0,10-21-3626 0 0,-6 16 432 0 0,-1-4-1078 0 0,-5 17 1572 0 0,-3 11 24 0 0,-18 75-2114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5.6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5388 0 0,'0'0'5580'0'0,"14"0"-5122"0"0,48 0-170 0 0,-53 0-229 0 0,-1 1 0 0 0,1 0 1 0 0,0 1-1 0 0,-1-1 1 0 0,0 2-1 0 0,1-1 0 0 0,-1 1 1 0 0,0 0-1 0 0,11 7 0 0 0,-1 1-96 0 0,0 1 0 0 0,20 19 0 0 0,-2-2 153 0 0,-15-13 47 0 0,1-1 0 0 0,0 0 0 0 0,0-2 0 0 0,2-1 0 0 0,0 0 0 0 0,27 8 0 0 0,108 41 453 0 0,-93-36-500 0 0,-65-30-900 0 0,0 1 0 0 0,0-1 0 0 0,-1 0 0 0 0,1 0 0 0 0,-1 0-1 0 0,-1-9 1 0 0,1 12 213 0 0,0-19-3688 0 0,0 16 2784 0 0,0 10 271 0 0,0 62 17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6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 84 156 0 0,'0'0'3304'0'0,"-5"-12"-3082"0"0,-13-38 224 0 0,6 29 2659 0 0,12 21-3047 0 0,0 0 1 0 0,0 0 0 0 0,-1 0 0 0 0,1 0 0 0 0,0 0 0 0 0,0 0 0 0 0,0 0 0 0 0,-1 0 0 0 0,1 0 0 0 0,0 0 0 0 0,0 0-1 0 0,-1 0 1 0 0,1 0 0 0 0,0 0 0 0 0,0 0 0 0 0,0 0 0 0 0,-1 0 0 0 0,1 0 0 0 0,0 1 0 0 0,0-1 0 0 0,0 0 0 0 0,-1 0-1 0 0,1 0 1 0 0,0 0 0 0 0,0 1 0 0 0,0-1 0 0 0,0 0 0 0 0,0 0 0 0 0,-1 0 0 0 0,1 1 0 0 0,0-1 0 0 0,0 0 0 0 0,0 0-1 0 0,0 0 1 0 0,0 1 0 0 0,0-1 0 0 0,0 0 0 0 0,0 0 0 0 0,0 1 0 0 0,0-1 0 0 0,0 0 0 0 0,0 1 0 0 0,-4 28 1099 0 0,-16 220 809 0 0,5-111-1233 0 0,1-37-216 0 0,8-64-200 0 0,-4 69 0 0 0,10-106-332 0 0,0 0 0 0 0,0 1 0 0 0,0-1 0 0 0,0 0-1 0 0,0 0 1 0 0,0 0 0 0 0,0 0 0 0 0,0 0-1 0 0,0 0 1 0 0,0 0 0 0 0,0 0 0 0 0,0 0 0 0 0,0 1-1 0 0,0-1 1 0 0,0 0 0 0 0,0 0 0 0 0,0 0 0 0 0,0 0-1 0 0,0 0 1 0 0,0 0 0 0 0,0 0 0 0 0,0 0 0 0 0,0 0-1 0 0,0 1 1 0 0,0-1 0 0 0,0 0 0 0 0,-1 0-1 0 0,1 0 1 0 0,0 0 0 0 0,0 0 0 0 0,0 0 0 0 0,0 0-1 0 0,0 0 1 0 0,0 0 0 0 0,0 0 0 0 0,0 0 0 0 0,0 0-1 0 0,0 0 1 0 0,-1 0 0 0 0,1 0 0 0 0,0 0 0 0 0,0 0-1 0 0,0 0 1 0 0,0 0 0 0 0,0 0 0 0 0,0 0 0 0 0,0 0-1 0 0,0 0 1 0 0,0 0 0 0 0,-1 0 0 0 0,1 0-1 0 0,0 0 1 0 0,0 0 0 0 0,0 0 0 0 0,0 0 0 0 0,0 0-1 0 0,0 0 1 0 0,0 0 0 0 0,0 0 0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8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0 494 2812 0 0,'0'0'7357'0'0,"11"-16"-7371"0"0,26-43 97 0 0,-2 0 1 0 0,38-91 0 0 0,-60 112 489 0 0,0 0 0 0 0,-3-1 0 0 0,8-55 0 0 0,-16 121-240 0 0,0 1 0 0 0,2-1 0 0 0,10 37 0 0 0,-3-8-190 0 0,37 152-34 0 0,-15-74 47 0 0,-31-121-307 0 0,15 50-504 0 0,-17-60 333 0 0,1-1 1 0 0,0 1 0 0 0,0 0 0 0 0,0-1 0 0 0,1 1 0 0 0,-1-1 0 0 0,0 1 0 0 0,1-1 0 0 0,0 0 0 0 0,-1 0 0 0 0,1 0 0 0 0,0 0 0 0 0,0 0 0 0 0,0 0 0 0 0,1 0 0 0 0,-1 0 0 0 0,5 2 0 0 0,1-5-2470 0 0,3-8-435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8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130 187 4772 0 0,'0'0'7469'0'0,"-15"17"-7513"0"0,-49 56 305 0 0,59-66-268 0 0,-1 0 1 0 0,1 1 0 0 0,0-1-1 0 0,1 1 1 0 0,0 0-1 0 0,0 0 1 0 0,1 0-1 0 0,-1 1 1 0 0,2-1 0 0 0,-1 1-1 0 0,2-1 1 0 0,-1 1-1 0 0,1 0 1 0 0,0 0-1 0 0,1 0 1 0 0,0 14 0 0 0,1-18-10 0 0,0-1 1 0 0,0 1 0 0 0,0 0-1 0 0,1 0 1 0 0,0-1 0 0 0,0 1-1 0 0,0-1 1 0 0,0 0 0 0 0,1 1-1 0 0,-1-1 1 0 0,1 0-1 0 0,0-1 1 0 0,1 1 0 0 0,-1 0-1 0 0,0-1 1 0 0,1 0 0 0 0,0 0-1 0 0,0 0 1 0 0,0 0 0 0 0,0 0-1 0 0,0-1 1 0 0,1 0 0 0 0,-1 0-1 0 0,1 0 1 0 0,-1 0 0 0 0,1-1-1 0 0,6 2 1 0 0,0-1 77 0 0,0-1 1 0 0,0 1-1 0 0,1-2 0 0 0,-1 0 1 0 0,0 0-1 0 0,1-1 0 0 0,-1 0 1 0 0,0-1-1 0 0,0 0 0 0 0,0-1 1 0 0,0 0-1 0 0,0-1 0 0 0,0 0 0 0 0,-1 0 1 0 0,0-1-1 0 0,0-1 0 0 0,0 0 1 0 0,-1 0-1 0 0,1-1 0 0 0,-2 0 1 0 0,1-1-1 0 0,-1 0 0 0 0,0 0 1 0 0,-1 0-1 0 0,0-1 0 0 0,0-1 1 0 0,-1 1-1 0 0,0-1 0 0 0,0 0 0 0 0,-1 0 1 0 0,-1 0-1 0 0,0-1 0 0 0,0 0 1 0 0,-1 0-1 0 0,0 0 0 0 0,1-13 1 0 0,-2 10 82 0 0,-1-1 1 0 0,0 0-1 0 0,0 0 1 0 0,-2 0-1 0 0,0 0 1 0 0,-1 0-1 0 0,0 1 1 0 0,-1-1-1 0 0,-8-24 1 0 0,8 31-86 0 0,-1 0 0 0 0,0 0 0 0 0,0 1 0 0 0,-1-1 0 0 0,0 1 0 0 0,0 0 0 0 0,-1 0 0 0 0,0 1 0 0 0,0 0 0 0 0,0 0 0 0 0,-1 0 0 0 0,0 1 0 0 0,0 0 0 0 0,0 0 0 0 0,-1 0 0 0 0,1 1 0 0 0,-1 1 0 0 0,-9-4 0 0 0,8 4-125 0 0,-1 0-1 0 0,1 1 1 0 0,-1 0 0 0 0,0 0-1 0 0,0 1 1 0 0,0 1-1 0 0,0-1 1 0 0,-11 2 0 0 0,19-1-30 0 0,0 1 1 0 0,0-1-1 0 0,0 0 1 0 0,0 0 0 0 0,0 1-1 0 0,-1-1 1 0 0,1 1 0 0 0,0 0-1 0 0,0-1 1 0 0,0 1-1 0 0,1 0 1 0 0,-1 0 0 0 0,0 0-1 0 0,0 1 1 0 0,0-1 0 0 0,1 0-1 0 0,-1 1 1 0 0,1-1-1 0 0,-1 1 1 0 0,1-1 0 0 0,0 1-1 0 0,-1 0 1 0 0,1 0 0 0 0,0-1-1 0 0,0 1 1 0 0,0 0-1 0 0,0 0 1 0 0,1 0 0 0 0,-1 0-1 0 0,0 0 1 0 0,1 0 0 0 0,-1 0-1 0 0,1 1 1 0 0,0-1-1 0 0,0 0 1 0 0,0 0 0 0 0,0 0-1 0 0,0 0 1 0 0,0 0 0 0 0,1 0-1 0 0,-1 1 1 0 0,1-1-1 0 0,0 2 1 0 0,0-1-172 0 0,0 0-1 0 0,1-1 1 0 0,-1 1-1 0 0,1-1 1 0 0,-1 1 0 0 0,1-1-1 0 0,0 1 1 0 0,0-1-1 0 0,0 0 1 0 0,0 0-1 0 0,0 0 1 0 0,0 0 0 0 0,1 0-1 0 0,-1-1 1 0 0,1 1-1 0 0,-1-1 1 0 0,1 1-1 0 0,-1-1 1 0 0,1 0 0 0 0,0 0-1 0 0,0 0 1 0 0,5 1-1 0 0,31 1-2832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9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192 25 3636 0 0,'0'0'10431'0'0,"-14"15"-10456"0"0,-2 0 19 0 0,-1 2 60 0 0,0 1 0 0 0,1 0 1 0 0,-21 29-1 0 0,26-30-90 0 0,1 1 0 0 0,1-1 0 0 0,0 2 0 0 0,1-1 1 0 0,1 1-1 0 0,0 0 0 0 0,-3 24 0 0 0,8-37-6 0 0,2 0-1 0 0,-1 1 0 0 0,1-1 0 0 0,0 0 1 0 0,0 1-1 0 0,1-1 0 0 0,-1 0 1 0 0,2 1-1 0 0,-1-1 0 0 0,1 0 0 0 0,3 10 1 0 0,-3-12 29 0 0,1 0 1 0 0,-1 0-1 0 0,1 0 0 0 0,0-1 1 0 0,0 1-1 0 0,0-1 1 0 0,1 1-1 0 0,-1-1 0 0 0,1 0 1 0 0,0 0-1 0 0,0-1 1 0 0,0 1-1 0 0,0-1 1 0 0,0 0-1 0 0,0 0 0 0 0,1 0 1 0 0,6 2-1 0 0,-2-2 60 0 0,0 1-1 0 0,1-1 1 0 0,-1-1-1 0 0,0 1 1 0 0,1-2-1 0 0,-1 1 1 0 0,1-1 0 0 0,-1-1-1 0 0,1 1 1 0 0,-1-2-1 0 0,0 1 1 0 0,1-1-1 0 0,-1-1 1 0 0,0 0-1 0 0,0 0 1 0 0,-1-1-1 0 0,1 0 1 0 0,-1 0-1 0 0,0-1 1 0 0,0 0 0 0 0,12-10-1 0 0,-11 7 82 0 0,1-1 0 0 0,-2-1 0 0 0,1 1-1 0 0,-2-1 1 0 0,1-1 0 0 0,-1 1 0 0 0,-1-1 0 0 0,0-1 0 0 0,0 1 0 0 0,-1-1 0 0 0,-1 0-1 0 0,0 0 1 0 0,-1 0 0 0 0,0-1 0 0 0,2-19 0 0 0,-4 20-21 0 0,0 0 0 0 0,-1 0-1 0 0,0 1 1 0 0,-1-1 0 0 0,0 0 0 0 0,-1 1 0 0 0,-1-1 0 0 0,0 1-1 0 0,0 0 1 0 0,-1-1 0 0 0,-6-10 0 0 0,7 16-118 0 0,0 1 1 0 0,0-1-1 0 0,-1 1 0 0 0,0 0 1 0 0,0 0-1 0 0,0 1 1 0 0,-1-1-1 0 0,1 1 0 0 0,-1 0 1 0 0,0 0-1 0 0,-1 0 1 0 0,1 1-1 0 0,0 0 0 0 0,-1 0 1 0 0,0 0-1 0 0,0 1 1 0 0,0 0-1 0 0,0 0 0 0 0,0 1 1 0 0,0-1-1 0 0,0 1 1 0 0,-10 0-1 0 0,11 1-184 0 0,0 0 0 0 0,-1 0 0 0 0,1 1 0 0 0,0 0 0 0 0,0 0 0 0 0,0 0-1 0 0,-6 3 1 0 0,10-4 79 0 0,0 0-1 0 0,1 0 1 0 0,-1 1-1 0 0,0-1 1 0 0,0 0-1 0 0,0 1 1 0 0,1-1-1 0 0,-1 1 0 0 0,0-1 1 0 0,0 1-1 0 0,1-1 1 0 0,-1 1-1 0 0,0-1 1 0 0,1 1-1 0 0,-1 0 1 0 0,1-1-1 0 0,-1 1 1 0 0,1 0-1 0 0,-1-1 0 0 0,1 1 1 0 0,-1 0-1 0 0,1 0 1 0 0,0 0-1 0 0,0-1 1 0 0,-1 1-1 0 0,1 0 1 0 0,0 0-1 0 0,0 0 1 0 0,0 0-1 0 0,0 0 0 0 0,0-1 1 0 0,0 1-1 0 0,0 0 1 0 0,0 0-1 0 0,0 0 1 0 0,0 0-1 0 0,0 0 1 0 0,0-1-1 0 0,1 1 1 0 0,-1 0-1 0 0,0 0 0 0 0,1 0 1 0 0,-1-1-1 0 0,1 1 1 0 0,-1 0-1 0 0,1 0 1 0 0,-1-1-1 0 0,1 1 1 0 0,-1 0-1 0 0,1-1 1 0 0,0 1-1 0 0,-1-1 0 0 0,2 1 1 0 0,12 7-2591 0 0,10-6-1055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29.7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1 11189 0 0,'0'0'5052'0'0,"0"14"-5558"0"0,4 333 974 0 0,-5 334-77 0 0,-26-397-929 0 0,22-247 174 0 0,5-31 107 0 0,0-4 76 0 0,0 0 0 0 0,0 1 0 0 0,0-1 0 0 0,0 0 0 0 0,-1 0 0 0 0,1 0 0 0 0,-1 0 0 0 0,1 0 0 0 0,-1 0 0 0 0,0 0 1 0 0,1 0-1 0 0,-1-1 0 0 0,0 1 0 0 0,0 0 0 0 0,-3 3 0 0 0,-10-43-4078 0 0,5 18 1106 0 0,-9-9-1135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0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67 139 1772 0 0,'0'0'13537'0'0,"-3"-4"-13321"0"0,-5-14-238 0 0,6 13 643 0 0,-11 1-458 0 0,13 4-168 0 0,-1-1-1 0 0,1 1 1 0 0,0 0-1 0 0,0 0 1 0 0,-1 0-1 0 0,1-1 1 0 0,0 1-1 0 0,-1 0 1 0 0,1 0-1 0 0,0 0 1 0 0,-1 0-1 0 0,1 0 1 0 0,0 0-1 0 0,0 0 1 0 0,-1 0-1 0 0,1 0 1 0 0,0 0-1 0 0,-1 0 1 0 0,1 0-1 0 0,0 0 1 0 0,-1 0-1 0 0,1 0 1 0 0,0 0-1 0 0,-1 0 1 0 0,1 0-1 0 0,0 0 1 0 0,-1 0-1 0 0,1 0 1 0 0,0 0-1 0 0,-1 1 1 0 0,1-1-1 0 0,0 0 1 0 0,0 0-1 0 0,-1 0 1 0 0,1 1-1 0 0,0-1 1 0 0,0 0-1 0 0,0 0 1 0 0,-1 1-1 0 0,1-1 1 0 0,0 0-1 0 0,0 0 1 0 0,0 1-1 0 0,-1-1 1 0 0,1 0-1 0 0,0 1 1 0 0,0-1-1 0 0,0 0 1 0 0,0 1-1 0 0,0-1 1 0 0,0 0-1 0 0,0 1 1 0 0,0-1-1 0 0,0 0 1 0 0,0 1-1 0 0,0-1 1 0 0,0 0-1 0 0,0 1 1 0 0,0-1-1 0 0,0 0 1 0 0,0 1-1 0 0,-2 4-92 0 0,0-10 80 0 0,2-28 170 0 0,-2-28 437 0 0,1 59-539 0 0,1 1 0 0 0,0 0-1 0 0,0 0 1 0 0,-1 0 0 0 0,1 0 0 0 0,-1 0 0 0 0,1 0 0 0 0,-1 0 0 0 0,0 0 0 0 0,1 0-1 0 0,-1 0 1 0 0,0 0 0 0 0,0 0 0 0 0,1 0 0 0 0,-1 1 0 0 0,0-1 0 0 0,0 0-1 0 0,0 0 1 0 0,0 1 0 0 0,0-1 0 0 0,0 1 0 0 0,0-1 0 0 0,-2 0 0 0 0,3 1-262 0 0,-1 7-126 0 0,0-1 1 0 0,1 1-1 0 0,0-1 0 0 0,0 1 0 0 0,0-1 0 0 0,3 13 0 0 0,-2-15 78 0 0,0 0 0 0 0,0 0-1 0 0,0 0 1 0 0,0 0-1 0 0,1 0 1 0 0,0 0-1 0 0,0 0 1 0 0,0-1-1 0 0,0 1 1 0 0,4 4 0 0 0,-4-6-345 0 0,0 0 1 0 0,0 0 0 0 0,0 0 0 0 0,1 0-1 0 0,-1 0 1 0 0,0-1 0 0 0,1 1 0 0 0,-1-1-1 0 0,1 1 1 0 0,5 1 0 0 0,18 2-5076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19.2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277 60 156 0 0,'0'0'6558'0'0,"-15"3"-6055"0"0,-99 31 441 0 0,98-29-874 0 0,0 2 1 0 0,1-1 0 0 0,0 2-1 0 0,1 0 1 0 0,0 1 0 0 0,-18 14-1 0 0,30-21-84 0 0,0-1 0 0 0,0 1 0 0 0,0-1 0 0 0,0 1 0 0 0,1 0 0 0 0,-1 0 0 0 0,0 0-1 0 0,1 0 1 0 0,0 0 0 0 0,-1 0 0 0 0,1 0 0 0 0,0 1 0 0 0,0-1 0 0 0,0 0 0 0 0,1 1-1 0 0,-1-1 1 0 0,0 1 0 0 0,1-1 0 0 0,0 0 0 0 0,-1 1 0 0 0,1-1 0 0 0,0 1 0 0 0,0-1-1 0 0,0 1 1 0 0,1-1 0 0 0,-1 1 0 0 0,1-1 0 0 0,-1 1 0 0 0,1-1 0 0 0,0 1 0 0 0,0-1-1 0 0,0 0 1 0 0,2 4 0 0 0,0-2 40 0 0,1 0 0 0 0,-1 0 0 0 0,1-1 1 0 0,0 1-1 0 0,0-1 0 0 0,0 0 0 0 0,1 0 0 0 0,-1 0 0 0 0,1 0 0 0 0,0-1 0 0 0,0 0 0 0 0,-1 0 0 0 0,2 0 1 0 0,-1 0-1 0 0,5 0 0 0 0,4 1 52 0 0,0-1 0 0 0,0-1 0 0 0,0 0 0 0 0,0-1 1 0 0,0 0-1 0 0,0-1 0 0 0,0-1 0 0 0,0 0 0 0 0,-1-1 0 0 0,1 0 1 0 0,19-8-1 0 0,-24 7-35 0 0,1 0 1 0 0,-1-1 0 0 0,0 0-1 0 0,0-1 1 0 0,0 0-1 0 0,-1 0 1 0 0,0-1 0 0 0,0 0-1 0 0,0 0 1 0 0,-1-1 0 0 0,0 0-1 0 0,-1 0 1 0 0,0 0-1 0 0,0-1 1 0 0,-1 0 0 0 0,5-10-1 0 0,-8 16-50 0 0,-1 0-1 0 0,0 0 1 0 0,0-1-1 0 0,0 1 0 0 0,0 0 1 0 0,0 0-1 0 0,0-1 1 0 0,-1 1-1 0 0,0 0 0 0 0,0-1 1 0 0,0 1-1 0 0,0 0 1 0 0,0-1-1 0 0,-1 1 0 0 0,1-1 1 0 0,-1 1-1 0 0,0 0 1 0 0,0 0-1 0 0,0 0 1 0 0,0-1-1 0 0,-1 1 0 0 0,1 0 1 0 0,-1 0-1 0 0,0 1 1 0 0,0-1-1 0 0,0 0 0 0 0,0 1 1 0 0,0-1-1 0 0,-1 1 1 0 0,1-1-1 0 0,-1 1 0 0 0,1 0 1 0 0,-1 0-1 0 0,0 0 1 0 0,0 1-1 0 0,-4-3 1 0 0,-7-2-366 0 0,-1 0 0 0 0,1 0 0 0 0,-1 2 0 0 0,0 0 0 0 0,-1 0 0 0 0,-25-2 0 0 0,17 5-1596 0 0,-37 0-1 0 0,44 3 184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0.7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5793 0 0,'0'0'9114'0'0,"-1"13"-9506"0"0,0 0 365 0 0,-1-3 6 0 0,1 0 0 0 0,0 0 0 0 0,0 0 0 0 0,1 0 0 0 0,0 0 0 0 0,3 12 0 0 0,2-13 20 0 0,0-15 1267 0 0,2-17 690 0 0,-7 22-2054 0 0,-2-28 766 0 0,1 21-500 0 0,1 12 440 0 0,0-16-926 0 0,0 10-17 0 0,0 1-1 0 0,-1-1 1 0 0,1 0-1 0 0,0 0 1 0 0,-1 1-1 0 0,1-1 1 0 0,-1 0 0 0 0,0 1-1 0 0,1-1 1 0 0,-1 1-1 0 0,0-1 1 0 0,0 1 0 0 0,0-1-1 0 0,0 1 1 0 0,0 0-1 0 0,-1-1 1 0 0,1 1 0 0 0,-2-2-1 0 0,20 54-11881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7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383 24 1200 0 0,'0'0'9150'0'0,"-2"-5"-8707"0"0,-1-2-800 0 0,-3-5 1978 0 0,4 34-113 0 0,26 534-1100 0 0,-23-535-401 0 0,1-9 97 0 0,-1 0 1 0 0,-1 0-1 0 0,0 1 1 0 0,-3 22-1 0 0,2-34-87 0 0,0 0 1 0 0,0 0-1 0 0,1-1 1 0 0,-1 1-1 0 0,0 0 1 0 0,0-1-1 0 0,0 1 1 0 0,0 0-1 0 0,0-1 1 0 0,0 0-1 0 0,0 1 1 0 0,0-1-1 0 0,0 1 1 0 0,-1-1-1 0 0,1 0 1 0 0,0 0-1 0 0,0 0 1 0 0,0 0-1 0 0,0 0 0 0 0,0 0 1 0 0,-1 0-1 0 0,1 0 1 0 0,0 0-1 0 0,-2-1 1 0 0,-30-4-273 0 0,5-3-215 0 0,-33-15 0 0 0,45 16 522 0 0,-1 0 0 0 0,0 1 0 0 0,0 1 0 0 0,0 1 0 0 0,-1 0 0 0 0,-25-2 0 0 0,38 6-1 0 0,0 0 1 0 0,0 0-1 0 0,0 0 1 0 0,0 1-1 0 0,0-1 1 0 0,0 1-1 0 0,0 0 1 0 0,0 1-1 0 0,1-1 1 0 0,-1 1-1 0 0,-6 3 1 0 0,8-3-40 0 0,1 0 1 0 0,-1 0-1 0 0,1 1 0 0 0,0-1 1 0 0,-1 0-1 0 0,1 1 0 0 0,0 0 0 0 0,1-1 1 0 0,-1 1-1 0 0,0 0 0 0 0,1 0 1 0 0,0 0-1 0 0,-1 0 0 0 0,1 0 1 0 0,0 0-1 0 0,1 0 0 0 0,-1 1 1 0 0,0 4-1 0 0,0 0-50 0 0,0 0 1 0 0,0 1-1 0 0,1-1 1 0 0,1 0-1 0 0,-1 1 1 0 0,1-1-1 0 0,0 0 1 0 0,1 1-1 0 0,0-1 0 0 0,0 0 1 0 0,1 0-1 0 0,0-1 1 0 0,7 13-1 0 0,-4-11 22 0 0,0 1 1 0 0,1-1-1 0 0,0 0 1 0 0,1-1-1 0 0,0 0 0 0 0,0 0 1 0 0,1-1-1 0 0,0 0 0 0 0,10 7 1 0 0,2-3-151 0 0,-1 0 0 0 0,1-1 1 0 0,1-1-1 0 0,0-1 1 0 0,0-1-1 0 0,0-1 1 0 0,1-1-1 0 0,0-1 0 0 0,28 2 1 0 0,-28-5-383 0 0,-1-1 1 0 0,1 0-1 0 0,-1-2 1 0 0,1 0 0 0 0,-1-1-1 0 0,0-2 1 0 0,0 0-1 0 0,0-2 1 0 0,-1 0-1 0 0,36-18 1 0 0,16-20-3381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8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67 226 6837 0 0,'0'0'5024'0'0,"9"-2"-6994"0"0,-2 1 1977 0 0,0 0-1 0 0,0-1 1 0 0,0 0 0 0 0,-1 0 0 0 0,1-1-1 0 0,-1 0 1 0 0,0 0 0 0 0,0 0 0 0 0,0-1-1 0 0,0 0 1 0 0,0 0 0 0 0,-1 0 0 0 0,0-1-1 0 0,0 0 1 0 0,0 0 0 0 0,0 0 0 0 0,3-7-1 0 0,-4 6 3 0 0,-1 0 1 0 0,0 0-1 0 0,0 0 0 0 0,-1 0 0 0 0,0-1 0 0 0,0 1 1 0 0,0-1-1 0 0,-1 1 0 0 0,0-1 0 0 0,0 0 0 0 0,-1 1 1 0 0,1-1-1 0 0,-2-9 0 0 0,0 13 62 0 0,1 0 1 0 0,-1 1-1 0 0,0-1 0 0 0,0 0 0 0 0,0 0 1 0 0,0 1-1 0 0,-1-1 0 0 0,1 1 1 0 0,-1-1-1 0 0,1 1 0 0 0,-1 0 1 0 0,0-1-1 0 0,0 1 0 0 0,0 0 0 0 0,0 0 1 0 0,0 0-1 0 0,-1 1 0 0 0,1-1 1 0 0,-1 0-1 0 0,1 1 0 0 0,-1 0 1 0 0,1-1-1 0 0,-1 1 0 0 0,0 0 0 0 0,0 0 1 0 0,1 1-1 0 0,-1-1 0 0 0,0 0 1 0 0,0 1-1 0 0,0 0 0 0 0,0 0 1 0 0,-5 0-1 0 0,3 0-44 0 0,-1 0 0 0 0,1 1-1 0 0,0-1 1 0 0,-1 1 0 0 0,1 1 0 0 0,-1-1 0 0 0,1 1 0 0 0,0-1 0 0 0,0 2-1 0 0,0-1 1 0 0,0 0 0 0 0,0 1 0 0 0,1 0 0 0 0,-1 0 0 0 0,1 1 0 0 0,0-1-1 0 0,-1 1 1 0 0,2 0 0 0 0,-1 0 0 0 0,0 0 0 0 0,1 0 0 0 0,0 1 0 0 0,0-1-1 0 0,0 1 1 0 0,0 0 0 0 0,1 0 0 0 0,0 0 0 0 0,-3 11 0 0 0,2-7-52 0 0,1 0 1 0 0,0 0 0 0 0,0 0 0 0 0,1 0-1 0 0,0 1 1 0 0,1-1 0 0 0,0 0 0 0 0,0 1 0 0 0,1-1-1 0 0,0 0 1 0 0,1 1 0 0 0,-1-1 0 0 0,2 0-1 0 0,0 0 1 0 0,0 0 0 0 0,6 11 0 0 0,-1-7-56 0 0,0 0 1 0 0,1 0-1 0 0,0-1 1 0 0,1-1-1 0 0,0 1 1 0 0,1-1 0 0 0,0-1-1 0 0,1 0 1 0 0,0-1-1 0 0,1 0 1 0 0,15 8-1 0 0,-18-12-366 0 0,-1-1 0 0 0,1-1 0 0 0,0 1 0 0 0,0-1 0 0 0,0-1 0 0 0,1 0 0 0 0,-1 0 0 0 0,1-1 0 0 0,-1-1 0 0 0,1 1 0 0 0,-1-2 0 0 0,1 1 0 0 0,-1-2 0 0 0,0 1 0 0 0,1-1-1 0 0,-1-1 1 0 0,13-5 0 0 0,9-5-1572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8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0 588 0 0,'0'0'9276'0'0,"-7"15"-10567"0"0,1-6 1245 0 0,4-6 37 0 0,-1 0 0 0 0,1 0-1 0 0,0 1 1 0 0,0-1 0 0 0,1 0 0 0 0,-1 1 0 0 0,1 0 0 0 0,-1-1 0 0 0,1 1-1 0 0,0 0 1 0 0,0-1 0 0 0,1 1 0 0 0,-1 0 0 0 0,1 0 0 0 0,0 0 0 0 0,0 0-1 0 0,0-1 1 0 0,1 1 0 0 0,-1 0 0 0 0,1 0 0 0 0,0 0 0 0 0,0-1 0 0 0,3 7-1 0 0,11 15 4 0 0,2-1-1 0 0,24 26 0 0 0,-26-33-19 0 0,0 2 0 0 0,-1 0 0 0 0,0 0-1 0 0,14 30 1 0 0,-27-45 145 0 0,1-1 1 0 0,-1 1-1 0 0,0 0 1 0 0,0-1-1 0 0,0 1 0 0 0,0 0 1 0 0,-1 0-1 0 0,1 0 1 0 0,-1 0-1 0 0,0-1 0 0 0,0 1 1 0 0,-1 0-1 0 0,1 0 1 0 0,-1 0-1 0 0,0 0 0 0 0,0-1 1 0 0,0 1-1 0 0,0 0 1 0 0,0-1-1 0 0,-1 1 0 0 0,0-1 1 0 0,0 0-1 0 0,0 1 0 0 0,0-1 1 0 0,0 0-1 0 0,-1 0 1 0 0,0 0-1 0 0,1-1 0 0 0,-1 1 1 0 0,0 0-1 0 0,0-1 1 0 0,-4 2-1 0 0,-4 3 50 0 0,0 0 0 0 0,0-1 0 0 0,-1 0 0 0 0,0-1 0 0 0,0 0 0 0 0,-1-1 0 0 0,1-1 0 0 0,-18 3 0 0 0,27-5-416 0 0</inkml:trace>
  <inkml:trace contextRef="#ctx0" brushRef="#br0" timeOffset="1">552 48 3940 0 0,'0'0'8728'0'0,"-1"16"-9497"0"0,-6 127 436 0 0,7-131 291 0 0,1 0-1 0 0,1 1 0 0 0,-1-2 0 0 0,5 13 0 0 0,-5-19 1 0 0,0-1-1 0 0,0 0 1 0 0,0 0-1 0 0,1-1 1 0 0,0 1 0 0 0,0 0-1 0 0,0 0 1 0 0,0-1 0 0 0,1 1-1 0 0,-1-1 1 0 0,1 0-1 0 0,0 0 1 0 0,0 0 0 0 0,6 5-1 0 0,-8-7-99 0 0,0-1 0 0 0,-1 1 0 0 0,1-1 0 0 0,0 0 0 0 0,0 1 0 0 0,-1-1 0 0 0,1 0 0 0 0,0 0 0 0 0,0 0 1 0 0,-1 1-1 0 0,1-1 0 0 0,0 0 0 0 0,0 0 0 0 0,0 0 0 0 0,0 0 0 0 0,-1 0 0 0 0,1 0 0 0 0,0-1 0 0 0,0 1 0 0 0,0 0 0 0 0,-1 0 0 0 0,1 0 0 0 0,0-1 0 0 0,0 1 0 0 0,1-1 0 0 0,-1 0-103 0 0,0 0-1 0 0,0 0 1 0 0,0-1 0 0 0,0 1 0 0 0,0 0 0 0 0,0 0-1 0 0,0-1 1 0 0,-1 1 0 0 0,1 0 0 0 0,0-1 0 0 0,-1 1 0 0 0,1-1-1 0 0,-1 1 1 0 0,1-3 0 0 0,4-27-2394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9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38 119 640 0 0,'0'0'8105'0'0,"-19"-95"-6361"0"0,10 82-764 0 0,2 4-300 0 0,6 7-400 0 0,-1 2-280 0 0,2 10-1268 0 0,0 6-100 0 0,0 4 1032 0 0,6 5-52 0 0,2 5-744 0 0,5 0-596 0 0,-5-8-369 0 0,5 11-575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39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 1 4832 0 0,'0'0'8079'0'0,"-14"11"-8349"0"0,-42 35 239 0 0,53-43-6 0 0,-1 0 0 0 0,1 0 0 0 0,-1 0 0 0 0,1 1 0 0 0,0 0 0 0 0,0-1-1 0 0,1 1 1 0 0,-1 0 0 0 0,1 0 0 0 0,0 0 0 0 0,0 0 0 0 0,0 1 0 0 0,0-1 0 0 0,1 1 0 0 0,0-1 0 0 0,0 1 0 0 0,0-1 0 0 0,0 1 0 0 0,1 0 0 0 0,0-1 0 0 0,0 1 0 0 0,0 4 0 0 0,1-7 16 0 0,-1-1-1 0 0,1 1 1 0 0,0-1 0 0 0,0 0 0 0 0,-1 1 0 0 0,1-1-1 0 0,0 0 1 0 0,0 0 0 0 0,0 1 0 0 0,0-1-1 0 0,1 0 1 0 0,-1 0 0 0 0,0 0 0 0 0,0-1 0 0 0,1 1-1 0 0,-1 0 1 0 0,2 1 0 0 0,32 13-69 0 0,-16-8 54 0 0,1 5 23 0 0,0 1 0 0 0,0 1 0 0 0,-2 1 0 0 0,0 0 0 0 0,0 1 0 0 0,-2 1 0 0 0,0 0 0 0 0,0 2 0 0 0,-2 0 0 0 0,12 21 0 0 0,-5-5 11 0 0,-2 0 0 0 0,-1 1 0 0 0,-2 2 0 0 0,-2-1 0 0 0,11 44 0 0 0,-20-65 92 0 0,-1 0-1 0 0,-1 0 1 0 0,-1 1-1 0 0,0-1 1 0 0,-1 0-1 0 0,-1 1 1 0 0,-2 19-1 0 0,2-33-10 0 0,-1-1 0 0 0,0 1-1 0 0,0-1 1 0 0,0 1 0 0 0,0-1-1 0 0,-1 1 1 0 0,1-1 0 0 0,-1 0 0 0 0,1 1-1 0 0,-1-1 1 0 0,0 0 0 0 0,0 0 0 0 0,0 0-1 0 0,0 0 1 0 0,0-1 0 0 0,0 1 0 0 0,-1 0-1 0 0,1-1 1 0 0,-1 0 0 0 0,1 1-1 0 0,-1-1 1 0 0,1 0 0 0 0,-1 0 0 0 0,1-1-1 0 0,-1 1 1 0 0,0 0 0 0 0,0-1 0 0 0,1 0-1 0 0,-1 0 1 0 0,0 0 0 0 0,-5 0-1 0 0,1 0 52 0 0,1 0 0 0 0,-1-1 0 0 0,0 0 0 0 0,1 0-1 0 0,-1-1 1 0 0,1 1 0 0 0,-1-1 0 0 0,1-1-1 0 0,0 1 1 0 0,0-1 0 0 0,0 0 0 0 0,-7-5-1 0 0,6 1-134 0 0,1 1 0 0 0,0-1 0 0 0,0-1 0 0 0,1 1 0 0 0,0-1 0 0 0,0 0-1 0 0,0 0 1 0 0,1 0 0 0 0,1-1 0 0 0,-1 1 0 0 0,1-1 0 0 0,1 0-1 0 0,0 0 1 0 0,0 0 0 0 0,0 0 0 0 0,2-1 0 0 0,-1-16 0 0 0,1 8-81 0 0,1-1 0 0 0,0 1 0 0 0,2 0 0 0 0,0-1 0 0 0,1 1 1 0 0,1 1-1 0 0,0-1 0 0 0,9-18 0 0 0,-6 19 15 0 0,1 0 1 0 0,1 1-1 0 0,1 0 1 0 0,0 0-1 0 0,1 1 1 0 0,1 1-1 0 0,0 0 0 0 0,0 1 1 0 0,2 0-1 0 0,0 1 1 0 0,0 0-1 0 0,19-9 1 0 0,-15 10-3 0 0,2 1 0 0 0,-1 2 0 0 0,1 0 0 0 0,0 0 0 0 0,0 2 1 0 0,1 1-1 0 0,0 1 0 0 0,0 1 0 0 0,0 0 0 0 0,25 2 0 0 0,-47 0 71 0 0,1 1-1 0 0,0 0 0 0 0,0-1 1 0 0,0 1-1 0 0,-1-1 0 0 0,1 1 1 0 0,0-1-1 0 0,0 1 1 0 0,-1-1-1 0 0,1 0 0 0 0,0 1 1 0 0,-1-1-1 0 0,1 0 0 0 0,-1 1 1 0 0,1-1-1 0 0,-1 0 1 0 0,1 0-1 0 0,-1 1 0 0 0,0-1 1 0 0,1 0-1 0 0,-1 0 0 0 0,0-1 1 0 0,10-29-205 0 0,-5 13-51 0 0,-3 11 220 0 0,1 0 1 0 0,0 1 0 0 0,0-1-1 0 0,1 1 1 0 0,0 0 0 0 0,0 0-1 0 0,0 0 1 0 0,9-8-1 0 0,-11 12 139 0 0,0 0-1 0 0,0 1 0 0 0,0-1 0 0 0,1 1 0 0 0,-1 0 0 0 0,0-1 0 0 0,1 1 0 0 0,0 0 1 0 0,-1 1-1 0 0,1-1 0 0 0,-1 0 0 0 0,1 1 0 0 0,0-1 0 0 0,-1 1 0 0 0,1 0 0 0 0,0 0 1 0 0,0 0-1 0 0,-1 0 0 0 0,1 0 0 0 0,0 1 0 0 0,-1-1 0 0 0,1 1 0 0 0,0 0 0 0 0,-1 0 0 0 0,1 0 1 0 0,2 1-1 0 0,12 6 287 0 0,-1 1 0 0 0,22 17 1 0 0,13 6-750 0 0,-48-30 7 0 0,0-1-1 0 0,1 1 1 0 0,-1-1 0 0 0,1 0-1 0 0,0 0 1 0 0,-1 0 0 0 0,7 1 0 0 0,14-4-4455 0 0,-9-5-317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40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34 3332 0 0,'0'0'9583'0'0,"6"-8"-8816"0"0,9-13-411 0 0,-11 16-92 0 0,-19 26-161 0 0,0 0-135 0 0,3-4 53 0 0,-18 31 0 0 0,27-43-85 0 0,1 0 0 0 0,-1 0 0 0 0,2 1-1 0 0,-1-1 1 0 0,0 0 0 0 0,1 1 0 0 0,0-1 0 0 0,0 0-1 0 0,1 1 1 0 0,-1-1 0 0 0,2 9 0 0 0,-1-13 43 0 0,0 0-1 0 0,0 1 1 0 0,0-1 0 0 0,1 0 0 0 0,-1-1 0 0 0,1 1 0 0 0,-1 0 0 0 0,0 0 0 0 0,1 0 0 0 0,0 0 0 0 0,-1 0 0 0 0,1 0 0 0 0,-1 0 0 0 0,1-1 0 0 0,0 1 0 0 0,0 0 0 0 0,-1-1-1 0 0,1 1 1 0 0,0 0 0 0 0,0-1 0 0 0,0 1 0 0 0,0-1 0 0 0,1 1 0 0 0,1 0-10 0 0,1 0-1 0 0,-1 0 0 0 0,0 0 1 0 0,1-1-1 0 0,-1 1 1 0 0,0-1-1 0 0,6 0 0 0 0,3-1 43 0 0,0 0 0 0 0,-1-1 0 0 0,14-4 0 0 0,21-8 137 0 0,-24 6-200 0 0,1 2 0 0 0,43-8 0 0 0,-60 14 39 0 0,1-1 0 0 0,-1 1 0 0 0,0 0 1 0 0,0 0-1 0 0,0 1 0 0 0,1 0 0 0 0,-1 0 0 0 0,0 0 1 0 0,0 1-1 0 0,0 0 0 0 0,0 0 0 0 0,-1 0 1 0 0,1 1-1 0 0,-1 0 0 0 0,10 6 0 0 0,33 35-86 0 0,8 6-1144 0 0,-51-46 677 0 0,1 0 0 0 0,0 0 1 0 0,0-1-1 0 0,0 0 1 0 0,0-1-1 0 0,0 1 0 0 0,1-1 1 0 0,-1 0-1 0 0,9 1 1 0 0,15-2-3326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40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4348 0 0,'0'0'8455'0'0,"12"9"-7991"0"0,38 30 7 0 0,-46-34-431 0 0,-1-1 1 0 0,1 1 0 0 0,-1 0-1 0 0,0 0 1 0 0,0 0-1 0 0,0 0 1 0 0,-1 1-1 0 0,0-1 1 0 0,0 1-1 0 0,0-1 1 0 0,-1 1 0 0 0,0 0-1 0 0,0 0 1 0 0,0 7-1 0 0,2 6 47 0 0,9 68 283 0 0,1 133 0 0 0,-3-35-1793 0 0,-10-182 1287 0 0,6 42-1584 0 0,5-20-2198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41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594 0 9957 0 0,'0'0'3793'0'0,"2"16"-4366"0"0,42 251 1052 0 0,-3-96-191 0 0,-3-17-2916 0 0,-35-141 871 0 0,-1 1-1 0 0,0-1 1 0 0,-1 13 0 0 0</inkml:trace>
  <inkml:trace contextRef="#ctx0" brushRef="#br0" timeOffset="1">0 534 1240 0 0,'0'0'13081'0'0,"17"2"-14421"0"0,116 13 1352 0 0,-27-10-153 0 0,130-10 0 0 0,-7-27-6888 0 0,-173 20 2391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41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 64 4072 0 0,'0'0'11605'0'0,"1"11"-12157"0"0,37 402 1432 0 0,-37-399-927 0 0,5 51-280 0 0,15 69 1 0 0,-16-124-171 0 0,-2-1-3161 0 0,-17-26-3116 0 0</inkml:trace>
  <inkml:trace contextRef="#ctx0" brushRef="#br0" timeOffset="1">1 124 1200 0 0,'0'0'12141'0'0,"14"-14"-12125"0"0,45-44 46 0 0,-55 54-45 0 0,1 1-1 0 0,-1-1 1 0 0,1 1-1 0 0,-1 0 1 0 0,1 0-1 0 0,0 1 1 0 0,0-1-1 0 0,0 1 1 0 0,0 0-1 0 0,0 0 1 0 0,1 1-1 0 0,-1 0 1 0 0,1 0-1 0 0,6-1 1 0 0,6 0 71 0 0,22-4-124 0 0,1 1 1 0 0,0 2-1 0 0,61 4 1 0 0,-98 0-44 0 0,-1-1 1 0 0,1 0 0 0 0,-1 1 0 0 0,1 0 0 0 0,-1 0 0 0 0,1 0 0 0 0,-1 0-1 0 0,0 1 1 0 0,1-1 0 0 0,-1 1 0 0 0,0 0 0 0 0,5 4 0 0 0,-6-5-194 0 0,-1 0 1 0 0,1 1 0 0 0,-1-1 0 0 0,0 1-1 0 0,0 0 1 0 0,1-1 0 0 0,-1 1 0 0 0,0 0-1 0 0,-1 0 1 0 0,1-1 0 0 0,0 1 0 0 0,0 0-1 0 0,-1 0 1 0 0,1 0 0 0 0,-1 0-1 0 0,0 0 1 0 0,1 0 0 0 0,-1 0 0 0 0,0 0-1 0 0,0 0 1 0 0,0 0 0 0 0,-1 0 0 0 0,1 0-1 0 0,0 0 1 0 0,-1 2 0 0 0,-7 18-3625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19.6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1 92 0 0,'0'0'5403'0'0,"13"4"-4763"0"0,44 17-230 0 0,-55-20-345 0 0,1 1 0 0 0,-1 0 1 0 0,1 0-1 0 0,-1 0 1 0 0,0 0-1 0 0,0 0 0 0 0,0 0 1 0 0,0 0-1 0 0,0 1 0 0 0,-1-1 1 0 0,1 0-1 0 0,-1 1 1 0 0,1 0-1 0 0,-1-1 0 0 0,0 1 1 0 0,0 0-1 0 0,0 0 0 0 0,0 0 1 0 0,-1 0-1 0 0,1-1 1 0 0,-1 1-1 0 0,0 0 0 0 0,0 0 1 0 0,0 0-1 0 0,0 0 1 0 0,-1 5-1 0 0,1-2 18 0 0,-1 1 16 0 0,0 1 0 0 0,0-1 0 0 0,-1 0 0 0 0,0 0 0 0 0,0 1 0 0 0,-1-1-1 0 0,0-1 1 0 0,0 1 0 0 0,-1 0 0 0 0,1-1 0 0 0,-2 1 0 0 0,1-1 0 0 0,-1-1-1 0 0,1 1 1 0 0,-2 0 0 0 0,-5 4 0 0 0,5-4-40 0 0,0 0 1 0 0,-1-1-1 0 0,0 0 0 0 0,0-1 1 0 0,0 1-1 0 0,0-1 0 0 0,0-1 0 0 0,-1 1 1 0 0,0-1-1 0 0,0 0 0 0 0,1-1 1 0 0,-2 0-1 0 0,1 0 0 0 0,-12 0 1 0 0,19-2-60 0 0,1 0 1 0 0,-1 0-1 0 0,1 0 0 0 0,-1 0 1 0 0,0 0-1 0 0,1 0 1 0 0,-1 0-1 0 0,1-1 0 0 0,-1 1 1 0 0,0 0-1 0 0,1 0 1 0 0,-1 0-1 0 0,1-1 1 0 0,-1 1-1 0 0,1 0 0 0 0,-1-1 1 0 0,1 1-1 0 0,-1-1 1 0 0,1 1-1 0 0,-1 0 1 0 0,1-1-1 0 0,0 1 0 0 0,-1-1 1 0 0,1 1-1 0 0,0-1 1 0 0,-1 0-1 0 0,1 1 0 0 0,0-1 1 0 0,-1 1-1 0 0,1-1 1 0 0,0 1-1 0 0,0-1 1 0 0,0 0-1 0 0,0 1 0 0 0,0-1 1 0 0,0 1-1 0 0,0-1 1 0 0,0 0-1 0 0,0 1 1 0 0,0-1-1 0 0,0 0 0 0 0,0 1 1 0 0,0-1-1 0 0,0 1 1 0 0,0-1-1 0 0,1 0 1 0 0,-1 0-1 0 0,1-2-81 0 0,0 0-1 0 0,0 0 1 0 0,1 0 0 0 0,-1 0-1 0 0,1 1 1 0 0,-1-1 0 0 0,1 0 0 0 0,3-3-1 0 0,5-3-215 0 0,1 0 1 0 0,-1 1-1 0 0,2 1 0 0 0,-1 0 0 0 0,1 0 0 0 0,17-6 0 0 0,6-1-692 0 0,37-8-1 0 0,-46 15 780 0 0,0 1-1 0 0,1 1 1 0 0,0 1-1 0 0,0 2 1 0 0,30 0-1 0 0,-56 2 202 0 0,1 0 0 0 0,-1 0-1 0 0,1 0 1 0 0,-1 0 0 0 0,1 0-1 0 0,0 0 1 0 0,-1 0 0 0 0,1 0-1 0 0,-1 1 1 0 0,1-1-1 0 0,-1 1 1 0 0,0-1 0 0 0,1 1-1 0 0,-1-1 1 0 0,1 1 0 0 0,-1 0-1 0 0,0 0 1 0 0,1 0 0 0 0,-1 0-1 0 0,0 0 1 0 0,0 0 0 0 0,0 0-1 0 0,0 0 1 0 0,0 0-1 0 0,0 0 1 0 0,0 1 0 0 0,0-1-1 0 0,0 0 1 0 0,-1 1 0 0 0,1-1-1 0 0,-1 1 1 0 0,1-1 0 0 0,-1 0-1 0 0,1 1 1 0 0,-1-1-1 0 0,0 1 1 0 0,1 0 0 0 0,-1-1-1 0 0,0 1 1 0 0,0-1 0 0 0,0 1-1 0 0,0-1 1 0 0,-1 1 0 0 0,1-1-1 0 0,0 1 1 0 0,-1-1 0 0 0,1 1-1 0 0,-1 1 1 0 0,-2 5 190 0 0,0-1 0 0 0,0 0 1 0 0,-1 1-1 0 0,0-1 0 0 0,0 0 0 0 0,0-1 1 0 0,-11 13-1 0 0,-20 14-82 0 0,-1-1 0 0 0,-47 30 0 0 0,54-40-1450 0 0,21-16-917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41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81 5108 0 0,'0'0'9289'0'0,"16"-1"-9231"0"0,286-47-581 0 0,-240 37-1670 0 0,-22-1-4018 0 0,-21 4 683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1:43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2660 0 0,'0'0'9974'0'0,"3"21"-9643"0"0,-6 44 436 0 0,-20 111 0 0 0,10-93-499 0 0,13-76 237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19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231 0 5673 0 0,'0'0'2804'0'0,"8"17"-3266"0"0,1 2 503 0 0,0-1 42 0 0,-2-1 0 0 0,0 2 1 0 0,-1-1-1 0 0,4 21 0 0 0,90 397 1310 0 0,-99-412-1247 0 0,-1-24-98 0 0,0 1 1 0 0,0-1-1 0 0,0 1 0 0 0,0-1 1 0 0,-1 1-1 0 0,1-1 1 0 0,0 1-1 0 0,0-1 1 0 0,-1 1-1 0 0,1-1 1 0 0,0 1-1 0 0,0-1 0 0 0,-1 0 1 0 0,1 1-1 0 0,-1-1 1 0 0,1 0-1 0 0,0 1 1 0 0,-1-1-1 0 0,1 0 1 0 0,-1 1-1 0 0,1-1 0 0 0,-1 0 1 0 0,0 1-1 0 0,-1-1 46 0 0,-1 0-1 0 0,1 0 1 0 0,-1-1-1 0 0,1 1 1 0 0,0 0-1 0 0,-1-1 0 0 0,1 1 1 0 0,0-1-1 0 0,-1 0 1 0 0,1 0-1 0 0,0 0 1 0 0,0 0-1 0 0,0 0 1 0 0,-3-3-1 0 0,-37-20-20 0 0,-45-20 0 0 0,72 38 16 0 0,0 0-1 0 0,0 2 1 0 0,0-1 0 0 0,0 2 0 0 0,-1 0 0 0 0,0 1-1 0 0,-18-1 1 0 0,31 3-112 0 0,0 1-1 0 0,0-1 0 0 0,0 1 1 0 0,0-1-1 0 0,0 1 0 0 0,0 0 1 0 0,0 0-1 0 0,0 0 1 0 0,1 1-1 0 0,-1-1 0 0 0,0 1 1 0 0,1-1-1 0 0,-1 1 0 0 0,1 0 1 0 0,-1 0-1 0 0,1 0 1 0 0,0 0-1 0 0,0 1 0 0 0,0-1 1 0 0,0 1-1 0 0,0-1 0 0 0,1 1 1 0 0,-1-1-1 0 0,1 1 0 0 0,-1 0 1 0 0,1 0-1 0 0,0 0 1 0 0,0 0-1 0 0,-1 6 0 0 0,1-2 8 0 0,0 0-1 0 0,-1 0 1 0 0,2 0-1 0 0,-1 0 1 0 0,1 1-1 0 0,0-1 1 0 0,1 0-1 0 0,0 0 0 0 0,0 0 1 0 0,1 0-1 0 0,4 14 1 0 0,-1-11 15 0 0,0-1 0 0 0,0 0 0 0 0,2 0-1 0 0,-1 0 1 0 0,1-1 0 0 0,0 0 0 0 0,0 0 0 0 0,1-1 0 0 0,0 0 0 0 0,1 0 0 0 0,-1-1 0 0 0,1 0 0 0 0,1-1-1 0 0,-1 0 1 0 0,1 0 0 0 0,0-1 0 0 0,0 0 0 0 0,14 3 0 0 0,1 0-947 0 0,1-2 0 0 0,0-1 0 0 0,0 0 0 0 0,1-2 0 0 0,-1-1 0 0 0,42-4 0 0 0,-8-5-1795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1 6401 0 0,'0'0'5093'0'0,"-15"3"-5061"0"0,11-2-35 0 0,-16 2 23 0 0,1 1 0 0 0,0 1 0 0 0,1 1 0 0 0,-32 15 0 0 0,41-16-40 0 0,-39 25-196 0 0,46-29 163 0 0,0 1 0 0 0,0-1 1 0 0,0 1-1 0 0,0 0 0 0 0,0 0 1 0 0,1 0-1 0 0,-1 0 0 0 0,1 0 0 0 0,-1 1 1 0 0,1-1-1 0 0,0 0 0 0 0,0 1 0 0 0,0-1 1 0 0,0 1-1 0 0,0-1 0 0 0,1 1 0 0 0,-1-1 1 0 0,0 5-1 0 0,2-7-29 0 0,-1 1-1 0 0,1 0 1 0 0,0-1 0 0 0,-1 1-1 0 0,1-1 1 0 0,0 1 0 0 0,-1-1-1 0 0,1 1 1 0 0,0-1 0 0 0,0 0-1 0 0,0 1 1 0 0,-1-1-1 0 0,1 0 1 0 0,0 1 0 0 0,0-1-1 0 0,0 0 1 0 0,0 0 0 0 0,0 0-1 0 0,-1 0 1 0 0,1 0 0 0 0,0 0-1 0 0,0 0 1 0 0,1 0 0 0 0,31-1 428 0 0,-26 1-403 0 0,4 2 43 0 0,1-1 1 0 0,-2 2-1 0 0,1 0 1 0 0,0 0-1 0 0,0 1 0 0 0,-1 0 1 0 0,0 1-1 0 0,0 0 0 0 0,0 1 1 0 0,0 0-1 0 0,9 8 0 0 0,48 25 307 0 0,-50-32-199 0 0,0 0 0 0 0,0-2-1 0 0,1 1 1 0 0,0-2-1 0 0,1-1 1 0 0,21 2-1 0 0,-30-4-295 0 0,0-1 1 0 0,0 0-1 0 0,0-1 0 0 0,0 0 1 0 0,0 0-1 0 0,0-1 0 0 0,0 0 1 0 0,-1-1-1 0 0,1 0 0 0 0,-1-1 1 0 0,0 0-1 0 0,0 0 0 0 0,9-7 1 0 0,-12 8-50 0 0,0-2-217 0 0,1 1 1 0 0,-1-1 0 0 0,0 0 0 0 0,0-1 0 0 0,8-8-1 0 0,12-23-1408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0.8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1 964 0 0,'0'0'9742'0'0,"1"12"-10164"0"0,21 195 898 0 0,72 296 1 0 0,-88-480-1791 0 0,-1 0-1 0 0,-2 1 1 0 0,1 24-1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1.2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1 320 3524 0 0,'0'0'4351'0'0,"14"0"-5357"0"0,241-2 1166 0 0,-238 1-89 0 0,1-1 1 0 0,0-1 0 0 0,-1 0-1 0 0,0-1 1 0 0,0-1-1 0 0,0-1 1 0 0,0-1 0 0 0,-1 0-1 0 0,0-1 1 0 0,15-10 0 0 0,1-4-195 0 0,-1 0 0 0 0,-1-2 0 0 0,43-45 0 0 0,-31 21 93 0 0,-40 45 142 0 0,0-1 0 0 0,0 1 1 0 0,0 0-1 0 0,0-1 0 0 0,-1 1 0 0 0,1-1 0 0 0,-1 0 0 0 0,0 1 0 0 0,0-1 0 0 0,0 0 0 0 0,0 0 1 0 0,-1 0-1 0 0,1 0 0 0 0,-1-4 0 0 0,-1 8-79 0 0,1-1 1 0 0,0 0 0 0 0,-1 1-1 0 0,1-1 1 0 0,-1 1-1 0 0,1-1 1 0 0,-1 1-1 0 0,1-1 1 0 0,-1 1 0 0 0,1-1-1 0 0,-1 1 1 0 0,1-1-1 0 0,-1 1 1 0 0,0-1 0 0 0,1 1-1 0 0,-1 0 1 0 0,0 0-1 0 0,1-1 1 0 0,-1 1-1 0 0,0 0 1 0 0,1 0 0 0 0,-1 0-1 0 0,0 0 1 0 0,0 0-1 0 0,1-1 1 0 0,-1 1-1 0 0,0 1 1 0 0,1-1 0 0 0,-2 0-1 0 0,-22 2 227 0 0,14 0-183 0 0,1 1 0 0 0,-1 0 0 0 0,1 0-1 0 0,0 1 1 0 0,0 0 0 0 0,1 1 0 0 0,-1 0 0 0 0,-13 11-1 0 0,-58 55 594 0 0,75-67-658 0 0,-6 7-33 0 0,1 0-1 0 0,0 0 1 0 0,0 1-1 0 0,-9 15 1 0 0,16-21-23 0 0,0-1 0 0 0,0 0 1 0 0,1 1-1 0 0,0-1 0 0 0,0 1 0 0 0,0 0 1 0 0,1 0-1 0 0,0 0 0 0 0,0 0 0 0 0,0 0 0 0 0,1 0 1 0 0,0 0-1 0 0,0 9 0 0 0,1-14-13 0 0,-1 0 0 0 0,0 0-1 0 0,1 0 1 0 0,-1 0 0 0 0,1 0 0 0 0,-1 0 0 0 0,1 0-1 0 0,-1 0 1 0 0,1 0 0 0 0,0 0 0 0 0,-1 0-1 0 0,1 0 1 0 0,0-1 0 0 0,0 1 0 0 0,0 0 0 0 0,0 0-1 0 0,-1-1 1 0 0,1 1 0 0 0,0-1 0 0 0,0 1 0 0 0,0-1-1 0 0,1 1 1 0 0,-1-1 0 0 0,0 1 0 0 0,0-1 0 0 0,0 0-1 0 0,0 0 1 0 0,0 0 0 0 0,0 0 0 0 0,0 0-1 0 0,0 0 1 0 0,1 0 0 0 0,-1 0 0 0 0,0 0 0 0 0,0 0-1 0 0,0 0 1 0 0,0-1 0 0 0,2 0 0 0 0,47-15-393 0 0,-44 14 539 0 0,0 0 132 0 0,-1 1 0 0 0,1 1 0 0 0,-1-1 0 0 0,1 1 0 0 0,0 0 0 0 0,-1 0 0 0 0,1 1 0 0 0,-1 0 1 0 0,1 0-1 0 0,-1 0 0 0 0,0 0 0 0 0,1 1 0 0 0,-1 0 0 0 0,0 0 0 0 0,0 1 0 0 0,8 4 0 0 0,23 8 210 0 0,3-3-291 0 0,1-2 1 0 0,0-2 0 0 0,77 6-1 0 0,-14-13-3386 0 0,-61-3-695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2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 90 664 0 0,'0'0'9119'0'0,"5"-14"-8800"0"0,18-42 50 0 0,-23 56-294 0 0,0-1 0 0 0,1 0-1 0 0,-1 1 1 0 0,0-1 0 0 0,1 0 0 0 0,-1 0-1 0 0,0 0 1 0 0,0 0 0 0 0,0 1 0 0 0,1-1 0 0 0,-1 0-1 0 0,0 0 1 0 0,0 0 0 0 0,0 0 0 0 0,-1 1-1 0 0,1-1 1 0 0,0 0 0 0 0,0 0 0 0 0,0 0 0 0 0,-1 0-1 0 0,1 1-52 0 0,-1-1 0 0 0,1 1 0 0 0,0 0 0 0 0,-1 0 0 0 0,1-1 0 0 0,-1 1-1 0 0,1 0 1 0 0,-1 0 0 0 0,1 0 0 0 0,-1 0 0 0 0,1 0 0 0 0,0 0 0 0 0,-1 0-1 0 0,1 0 1 0 0,-1 0 0 0 0,1 0 0 0 0,-1 0 0 0 0,1 0 0 0 0,-1 0 0 0 0,1 0-1 0 0,-1 0 1 0 0,1 0 0 0 0,-1 1 0 0 0,-23 11-15 0 0,0 6-65 0 0,0 0-1 0 0,2 2 0 0 0,1 0 1 0 0,0 2-1 0 0,1 0 0 0 0,2 2 1 0 0,0 0-1 0 0,2 0 1 0 0,0 2-1 0 0,-15 36 0 0 0,26-52 6 0 0,1 1-1 0 0,1 0 0 0 0,0 0 0 0 0,1 1 0 0 0,0-1 1 0 0,1 0-1 0 0,0 1 0 0 0,0-1 0 0 0,2 16 0 0 0,0-22-40 0 0,0 0 0 0 0,0-1 0 0 0,0 1 0 0 0,0 0 0 0 0,1 0 0 0 0,-1-1 0 0 0,1 1 0 0 0,0-1-1 0 0,1 0 1 0 0,-1 1 0 0 0,1-1 0 0 0,0 0 0 0 0,0 0 0 0 0,0-1 0 0 0,1 1 0 0 0,-1-1 0 0 0,1 1 0 0 0,0-1 0 0 0,0 0 0 0 0,0-1-1 0 0,0 1 1 0 0,0-1 0 0 0,9 4 0 0 0,-2-2-215 0 0,0-1 0 0 0,0 0 0 0 0,0 0 0 0 0,0-2 0 0 0,0 1 0 0 0,1-1 0 0 0,-1-1 0 0 0,0 0 1 0 0,1-1-1 0 0,-1 0 0 0 0,0-1 0 0 0,0 0 0 0 0,0 0 0 0 0,14-6 0 0 0,39-21-2161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2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271 0 5004 0 0,'0'0'6171'0'0,"-15"6"-5463"0"0,5-2-666 0 0,-1 0-63 0 0,0 0-1 0 0,0 1 0 0 0,1 0 0 0 0,0 1 0 0 0,0 0 0 0 0,0 1 0 0 0,-15 13 0 0 0,0 4 39 0 0,1 0-1 0 0,-23 33 0 0 0,41-49-30 0 0,0 0-1 0 0,0 0 0 0 0,1 1 1 0 0,1 0-1 0 0,-1 0 0 0 0,1 0 1 0 0,1 1-1 0 0,0-1 0 0 0,0 1 0 0 0,1 0 1 0 0,0 0-1 0 0,0 10 0 0 0,2-17 5 0 0,0 0 0 0 0,0 0 0 0 0,1-1 0 0 0,-1 1 0 0 0,1 0 0 0 0,0 0 0 0 0,0-1 1 0 0,0 1-1 0 0,0-1 0 0 0,0 1 0 0 0,1-1 0 0 0,-1 1 0 0 0,1-1 0 0 0,0 0 0 0 0,-1 0 0 0 0,1 1 0 0 0,0-1 0 0 0,0-1 0 0 0,0 1 0 0 0,1 0 0 0 0,-1 0 0 0 0,0-1 0 0 0,1 1 0 0 0,-1-1 0 0 0,1 0 0 0 0,-1 0 0 0 0,1 0 0 0 0,0 0 0 0 0,-1 0 0 0 0,5 0 0 0 0,9 2-201 0 0,1 0 1 0 0,-1-1-1 0 0,0-1 1 0 0,18-1-1 0 0,-24 0-15 0 0,25-2-659 0 0,61-11 0 0 0,-67 8 761 0 0,2 1 1 0 0,-1 1-1 0 0,33 1 0 0 0,-62 2 92 0 0,0 0-21 0 0,0 0 1 0 0,1 0-1 0 0,-1 0 1 0 0,0 0-1 0 0,0 0 0 0 0,1 0 1 0 0,-1 0-1 0 0,0 1 1 0 0,0-1-1 0 0,1 0 1 0 0,-1 1-1 0 0,0-1 1 0 0,0 1-1 0 0,0-1 0 0 0,0 1 1 0 0,0-1-1 0 0,0 1 1 0 0,0 0-1 0 0,0 0 1 0 0,0-1-1 0 0,0 1 0 0 0,2 2 1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3.0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41 548 0 0,'0'0'8590'0'0,"12"15"-8191"0"0,37 48 12 0 0,-44-55-358 0 0,-1 1 0 0 0,0-1 1 0 0,0 1-1 0 0,-1 0 1 0 0,0 0-1 0 0,0 0 1 0 0,-1 1-1 0 0,0-1 1 0 0,-1 1-1 0 0,1 9 1 0 0,1 10-18 0 0,0 4 62 0 0,-2-25-60 0 0,-1 0 1 0 0,1 1 0 0 0,0-1-1 0 0,1 0 1 0 0,5 14 0 0 0,-7-22-26 0 0,0 1 1 0 0,0-1 0 0 0,1 0 0 0 0,-1 1-1 0 0,0-1 1 0 0,1 0 0 0 0,-1 1-1 0 0,0-1 1 0 0,1 0 0 0 0,-1 0 0 0 0,0 1-1 0 0,1-1 1 0 0,-1 0 0 0 0,1 0-1 0 0,-1 0 1 0 0,1 1 0 0 0,-1-1 0 0 0,1 0-1 0 0,-1 0 1 0 0,0 0 0 0 0,1 0 0 0 0,-1 0-1 0 0,1 0 1 0 0,-1 0 0 0 0,1 0-1 0 0,-1 0 1 0 0,1 0 0 0 0,-1 0 0 0 0,1 0-1 0 0,-1 0 1 0 0,1-1 0 0 0,-1 1-1 0 0,0 0 1 0 0,1 0 0 0 0,-1 0 0 0 0,1-1-1 0 0,-1 1 1 0 0,0 0 0 0 0,1 0 0 0 0,-1-1-1 0 0,0 1 1 0 0,1 0 0 0 0,-1-1-1 0 0,0 1 1 0 0,1-1 0 0 0,-1 1 0 0 0,0 0-1 0 0,0-1 1 0 0,1 0 0 0 0,20-24 284 0 0,-17 19-361 0 0,47-60-368 0 0,-23 29 84 0 0,0 0-1 0 0,3 2 1 0 0,1 1-1 0 0,44-36 1 0 0,-71 66 402 0 0,1-1 0 0 0,0 1 0 0 0,0 0 0 0 0,0 1 0 0 0,0 0 0 0 0,1 0 0 0 0,0 0 0 0 0,-1 0 0 0 0,1 1 0 0 0,0 0 0 0 0,0 1 0 0 0,0 0 1 0 0,0 0-1 0 0,0 0 0 0 0,0 1 0 0 0,0 0 0 0 0,0 0 0 0 0,1 1 0 0 0,-1 0 0 0 0,0 0 0 0 0,0 1 0 0 0,-1-1 0 0 0,1 2 0 0 0,0-1 0 0 0,-1 1 0 0 0,1 0 0 0 0,-1 0 0 0 0,0 1 0 0 0,0-1 0 0 0,0 2 0 0 0,0-1 0 0 0,-1 1 1 0 0,1-1-1 0 0,-1 1 0 0 0,-1 1 0 0 0,8 9 0 0 0,-4-5 104 0 0,-1 0 1 0 0,0 1 0 0 0,-1 0 0 0 0,0 0-1 0 0,-1 1 1 0 0,0 0 0 0 0,-1-1-1 0 0,-1 2 1 0 0,5 21 0 0 0,-4 3-839 0 0,-1-1 0 0 0,-1 38 0 0 0,-1-63-1219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5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19 7717 0 0,'0'0'5983'0'0,"0"-4"-6628"0"0,0-11-66 0 0,1 35 382 0 0,0 39 344 0 0,-3-6 74 0 0,0-33-1026 0 0,1-1 1 0 0,1 1-1 0 0,1 0 1 0 0,6 29-1 0 0,-4-41-1737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20.0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372 352 1188 0 0,'0'0'2088'0'0,"-13"0"-1194"0"0,-5 0-816 0 0,0 1-1 0 0,1 0 1 0 0,-1 1-1 0 0,-17 5 0 0 0,29-6-95 0 0,0 1-1 0 0,1 0 0 0 0,-1 0 1 0 0,1 0-1 0 0,-1 1 0 0 0,1-1 1 0 0,0 1-1 0 0,0 1 0 0 0,0-1 1 0 0,1 1-1 0 0,-1 0 0 0 0,1 0 0 0 0,-1 0 1 0 0,2 0-1 0 0,-1 1 0 0 0,0 0 1 0 0,1-1-1 0 0,-6 12 0 0 0,6-10 14 0 0,1 1 0 0 0,0 0 0 0 0,0 0-1 0 0,0 0 1 0 0,1 0 0 0 0,0 1 0 0 0,0-1 0 0 0,1 0-1 0 0,0 0 1 0 0,0 1 0 0 0,1-1 0 0 0,2 13-1 0 0,3 2-29 0 0,1-1-1 0 0,17 37 0 0 0,-14-35-93 0 0,6 46 4098 0 0,-40-68-4052 0 0,22-1 278 0 0,-25-1-221 0 0,0-1-1 0 0,-36-7 0 0 0,13-3-2445 0 0,37 6 460 0 0,8-4-587 0 0</inkml:trace>
  <inkml:trace contextRef="#ctx0" brushRef="#br0" timeOffset="1">1054 1 3892 0 0,'0'0'4649'0'0,"-10"19"-4182"0"0,-58 130 327 0 0,32-66-765 0 0,-81 177 784 0 0,86-198-1953 0 0,-3-2-1 0 0,-44 58 0 0 0,51-85-1416 0 0,-5-8-1320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6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5168 0 0,'0'0'3549'0'0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6.9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83 217 5168 0 0,'0'0'2081'0'0,"0"14"-1432"0"0,-1 12-474 0 0,-1-1 0 0 0,-2 0 0 0 0,0 0 0 0 0,-2 0 0 0 0,-14 38 0 0 0,-9-6 130 0 0,15-34-275 0 0,11-19-180 0 0,4-8-160 0 0,19-38-1053 0 0,36-56 0 0 0,-32 58 1194 0 0,-20 35 156 0 0,10-22 157 0 0,2 0 0 0 0,2 2 1 0 0,0 0-1 0 0,34-35 0 0 0,-50 58-73 0 0,0 0 0 0 0,0 1 0 0 0,0-1 0 0 0,0 1 0 0 0,0-1 0 0 0,0 1 0 0 0,0 0 0 0 0,0 0 0 0 0,1 0 0 0 0,-1 0-1 0 0,0 0 1 0 0,1 1 0 0 0,-1-1 0 0 0,1 1 0 0 0,-1-1 0 0 0,1 1 0 0 0,-1 0 0 0 0,1 0 0 0 0,3 1 0 0 0,-2 0-30 0 0,-1 0-1 0 0,1 0 1 0 0,-1 0-1 0 0,1 1 0 0 0,-1 0 1 0 0,0-1-1 0 0,0 1 1 0 0,0 0-1 0 0,0 1 1 0 0,0-1-1 0 0,5 5 1 0 0,2 4-16 0 0,-1 1-1 0 0,0 0 1 0 0,-1 1 0 0 0,0-1 0 0 0,8 20-1 0 0,4 17 74 0 0,-17-38-385 0 0,1-1-1 0 0,0 1 1 0 0,0-1-1 0 0,1 0 0 0 0,1-1 1 0 0,-1 1-1 0 0,2-1 0 0 0,-1 0 1 0 0,9 8-1 0 0,-5-7-2607 0 0</inkml:trace>
  <inkml:trace contextRef="#ctx0" brushRef="#br0" timeOffset="1">809 1 12 0 0,'0'0'4414'0'0,"0"14"-4024"0"0,-1 7-95 0 0,1 0 0 0 0,0-1 0 0 0,2 1 0 0 0,1 0 0 0 0,0-1 0 0 0,10 30 0 0 0,17 23 808 0 0,18 52 146 0 0,-43-109-1070 0 0,-1-1 1 0 0,-1 1-1 0 0,0 0 0 0 0,-1 0 1 0 0,-1 0-1 0 0,-1 19 1 0 0,-1-30-112 0 0,0 0 0 0 0,-1 0 0 0 0,1-1 0 0 0,-1 1 1 0 0,0-1-1 0 0,0 1 0 0 0,-1-1 0 0 0,1 0 0 0 0,-1 0 0 0 0,0 0 0 0 0,0 0 0 0 0,0 0 1 0 0,-1-1-1 0 0,1 1 0 0 0,-1-1 0 0 0,0 0 0 0 0,0 0 0 0 0,0 0 0 0 0,0-1 0 0 0,-1 1 0 0 0,1-1 1 0 0,-7 2-1 0 0,-5 3-186 0 0,-1-1 1 0 0,1 0 0 0 0,-1-1-1 0 0,-34 5 1 0 0,50-10 54 0 0,-6 1-464 0 0,1 0 1 0 0,-1-1-1 0 0,1 1 0 0 0,-1-1 1 0 0,-9-2-1 0 0,16 2 358 0 0,-1-1 0 0 0,1 1 0 0 0,-1-1 0 0 0,1 1-1 0 0,-1-1 1 0 0,1 0 0 0 0,0 1 0 0 0,-1-1 0 0 0,1 0 0 0 0,0 1 0 0 0,-1-1-1 0 0,1 0 1 0 0,0 0 0 0 0,0 1 0 0 0,0-1 0 0 0,0 0 0 0 0,0 0 0 0 0,0 1 0 0 0,0-1-1 0 0,0 0 1 0 0,0 0 0 0 0,0 1 0 0 0,0-1 0 0 0,0 0 0 0 0,0 1 0 0 0,1-1-1 0 0,-1 0 1 0 0,0 0 0 0 0,1 1 0 0 0,0-2 0 0 0,8-18-2130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7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1 757 28 0 0,'0'0'134'0'0,"14"-9"146"0"0,256-159 3005 0 0,-163 94 1151 0 0,-110 104-5146 0 0,3-20 775 0 0,1-1 0 0 0,0 0 1 0 0,1 0-1 0 0,0-1 0 0 0,0 1 0 0 0,1 0 0 0 0,5 10 0 0 0,31 57 381 0 0,-16-35-323 0 0,23 42 129 0 0,-20-39-153 0 0,-2 1 0 0 0,18 51 0 0 0,-42-95-92 0 0,1 0 0 0 0,-1-1 0 0 0,0 1-1 0 0,1 0 1 0 0,-1 0 0 0 0,0 0 0 0 0,0 0-1 0 0,0-1 1 0 0,0 1 0 0 0,0 0 0 0 0,0 0 0 0 0,0 0-1 0 0,0 0 1 0 0,0-1 0 0 0,0 1 0 0 0,0 0 0 0 0,-1 1-1 0 0,-9 0 1314 0 0,-17-16 345 0 0,18 6-1620 0 0,1 0 1 0 0,-1 0-1 0 0,2-1 0 0 0,-1 0 0 0 0,1 0 1 0 0,0-1-1 0 0,1 0 0 0 0,0 0 1 0 0,1 0-1 0 0,-6-17 0 0 0,6 12-43 0 0,1-1 0 0 0,0 0 0 0 0,1 0 0 0 0,1 0-1 0 0,0 0 1 0 0,2-29 0 0 0,3 10-100 0 0,2 1 0 0 0,1 0-1 0 0,1 0 1 0 0,2 0 0 0 0,2 1 0 0 0,19-42-1 0 0,-2 14-458 0 0,63-103 0 0 0,-72 136 488 0 0,1 0-1 0 0,1 1 1 0 0,1 1-1 0 0,2 2 1 0 0,37-32-1 0 0,-52 49 75 0 0,0 1-1 0 0,0 0 1 0 0,0 0-1 0 0,1 1 1 0 0,0 0-1 0 0,0 1 1 0 0,0 0-1 0 0,1 0 1 0 0,17-3 0 0 0,-22 6 22 0 0,-1 1 0 0 0,1 0 0 0 0,-1-1 1 0 0,1 2-1 0 0,-1-1 0 0 0,1 1 0 0 0,0 0 1 0 0,-1 0-1 0 0,0 0 0 0 0,1 1 0 0 0,-1-1 1 0 0,0 1-1 0 0,0 1 0 0 0,0-1 0 0 0,0 1 1 0 0,0 0-1 0 0,-1 0 0 0 0,1 0 0 0 0,-1 1 1 0 0,7 6-1 0 0,4 6 127 0 0,-1 2 0 0 0,0 0 1 0 0,-1 1-1 0 0,19 38 0 0 0,-10-10 69 0 0,17 53 0 0 0,-20-42-301 0 0,-3 1 0 0 0,-3 0 0 0 0,-2 1 0 0 0,-3 0 0 0 0,-3 1-1 0 0,-2 0 1 0 0,-5 61 0 0 0,0-104-927 0 0,1 0-1 0 0,-2 0 0 0 0,-1-1 1 0 0,-10 34-1 0 0,-1-17-2671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7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0 372 260 0 0,'0'0'7307'0'0,"5"-15"-6607"0"0,17-47-416 0 0,-20 57-299 0 0,1 1-1 0 0,-1-1 1 0 0,2 1-1 0 0,-1 0 1 0 0,0 0-1 0 0,1 0 0 0 0,-1 1 1 0 0,1-1-1 0 0,0 1 1 0 0,0-1-1 0 0,1 2 1 0 0,-1-1-1 0 0,1 0 0 0 0,-1 1 1 0 0,1 0-1 0 0,0 0 1 0 0,7-2-1 0 0,1-2-26 0 0,103-36-167 0 0,-81 31-103 0 0,0-2 1 0 0,0-1-1 0 0,45-27 1 0 0,-75 38 288 0 0,-1-1 1 0 0,1 1-1 0 0,-1 0 1 0 0,0-1-1 0 0,-1 0 0 0 0,1 0 1 0 0,-1 0-1 0 0,5-8 0 0 0,-7 11 51 0 0,0 0-1 0 0,0-1 0 0 0,-1 1 0 0 0,1 0 0 0 0,-1 0 0 0 0,1-1 0 0 0,-1 1 0 0 0,1 0 0 0 0,-1-1 1 0 0,0 1-1 0 0,0-1 0 0 0,1 1 0 0 0,-1 0 0 0 0,0-1 0 0 0,0 1 0 0 0,-1-1 0 0 0,1 1 0 0 0,0 0 1 0 0,0-1-1 0 0,-1 1 0 0 0,1-1 0 0 0,-1 1 0 0 0,1 0 0 0 0,-1 0 0 0 0,1-1 0 0 0,-1 1 0 0 0,0 0 1 0 0,0 0-1 0 0,1 0 0 0 0,-1 0 0 0 0,0-1 0 0 0,0 1 0 0 0,0 1 0 0 0,0-1 0 0 0,0 0 0 0 0,-1 0 1 0 0,0-1-1 0 0,0 0 43 0 0,-1 1 0 0 0,1-1 0 0 0,-1 0 0 0 0,1 1 0 0 0,-1 0 0 0 0,1-1 0 0 0,-1 1 0 0 0,0 0 0 0 0,0 0 0 0 0,1 1 0 0 0,-1-1 0 0 0,0 0 0 0 0,0 1 0 0 0,0 0 0 0 0,0 0 0 0 0,0 0 0 0 0,0 0 0 0 0,0 0 0 0 0,1 0 0 0 0,-1 1 0 0 0,0-1 1 0 0,0 1-1 0 0,0 0 0 0 0,0 0 0 0 0,1 0 0 0 0,-1 0 0 0 0,1 1 0 0 0,-1-1 0 0 0,1 1 0 0 0,-1-1 0 0 0,1 1 0 0 0,0 0 0 0 0,-1 0 0 0 0,1 0 0 0 0,0 0 0 0 0,0 0 0 0 0,1 1 0 0 0,-1-1 0 0 0,0 0 0 0 0,1 1 0 0 0,0 0 0 0 0,-2 2 0 0 0,-2 5-37 0 0,0 0 0 0 0,1 0-1 0 0,1 0 1 0 0,-1 1 0 0 0,1 0 0 0 0,1-1-1 0 0,0 1 1 0 0,1 0 0 0 0,0 0 0 0 0,1 20-1 0 0,1-15 29 0 0,1 0 1 0 0,1-1-1 0 0,0 1 0 0 0,1-1 0 0 0,1 0 0 0 0,0 0 0 0 0,9 16 0 0 0,-5-14-81 0 0,0-1-1 0 0,0 0 1 0 0,2-1-1 0 0,0 0 0 0 0,0 0 1 0 0,2-1-1 0 0,-1-1 1 0 0,2 0-1 0 0,0-1 1 0 0,0-1-1 0 0,1 0 1 0 0,1-1-1 0 0,25 13 1 0 0,-35-20-399 0 0,1 0 0 0 0,-1 0 0 0 0,1 0 0 0 0,0-1 0 0 0,0 0 0 0 0,0-1 0 0 0,0 0 0 0 0,1 0 0 0 0,-1 0 0 0 0,0-1 0 0 0,0 0 1 0 0,1 0-1 0 0,-1-1 0 0 0,8-1 0 0 0,23-15-4287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8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337 1 4224 0 0,'0'0'3511'0'0,"-3"14"-3211"0"0,-12 47 353 0 0,-14 122 1 0 0,27-119-248 0 0,3 0-1 0 0,2 1 1 0 0,3-2 0 0 0,3 1-1 0 0,29 107 1 0 0,-24-125-367 0 0,24 101-70 0 0,-37-142 25 0 0,-2-9 11 0 0,0 0 0 0 0,0 0 0 0 0,0 0 0 0 0,0 0 0 0 0,-1 0 0 0 0,0 0 0 0 0,-4-6 0 0 0,-3-9-399 0 0,2 3 286 0 0,0 1 0 0 0,-1-1-1 0 0,0 2 1 0 0,-1-1 0 0 0,-1 1-1 0 0,-1 1 1 0 0,0 0-1 0 0,0 0 1 0 0,-14-11 0 0 0,19 19 176 0 0,-1-1 0 0 0,0 1 0 0 0,0 0 0 0 0,0 1 0 0 0,0 0 0 0 0,-1 0 0 0 0,1 1 0 0 0,-1-1 0 0 0,0 2 1 0 0,0-1-1 0 0,0 1 0 0 0,-1 0 0 0 0,1 1 0 0 0,0 0 0 0 0,-1 0 0 0 0,1 1 0 0 0,-1 0 0 0 0,1 1 0 0 0,0-1 0 0 0,-11 4 0 0 0,14-3-79 0 0,1 0 0 0 0,-1 1-1 0 0,0-1 1 0 0,0 1 0 0 0,1 0-1 0 0,-1 1 1 0 0,1-1-1 0 0,0 1 1 0 0,0 0 0 0 0,0 0-1 0 0,0 0 1 0 0,0 1 0 0 0,0-1-1 0 0,1 1 1 0 0,0 0-1 0 0,0 0 1 0 0,0 0 0 0 0,0 1-1 0 0,1-1 1 0 0,-1 0 0 0 0,1 1-1 0 0,0 0 1 0 0,1-1-1 0 0,-1 1 1 0 0,1 0 0 0 0,0 0-1 0 0,0 0 1 0 0,0 10 0 0 0,1-7 40 0 0,0 1 0 0 0,0 0 0 0 0,1-1 1 0 0,1 1-1 0 0,-1-1 0 0 0,1 1 0 0 0,1-1 1 0 0,0 0-1 0 0,0 0 0 0 0,0 0 0 0 0,1 0 1 0 0,0 0-1 0 0,1-1 0 0 0,-1 0 0 0 0,2 0 1 0 0,5 7-1 0 0,0-4 49 0 0,0-1 0 0 0,0 0 0 0 0,1-1 1 0 0,0 0-1 0 0,0-1 0 0 0,1 0 0 0 0,0-1 0 0 0,0 0 1 0 0,0-2-1 0 0,1 1 0 0 0,0-1 0 0 0,18 2 0 0 0,-7-2-276 0 0,0-1 0 0 0,1-2 0 0 0,-1 0 0 0 0,1-2-1 0 0,-1 0 1 0 0,28-6 0 0 0,-40 4-1070 0 0,1 0 0 0 0,0 0-1 0 0,-1-1 1 0 0,25-12 0 0 0,-9-1-1910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8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32 180 9113 0 0,'0'0'5364'0'0,"0"98"-5492"0"0,-1-56 216 0 0,-2 7-72 0 0,-4 2-16 0 0,1 1-584 0 0,0-2-464 0 0,1-7-760 0 0,5-13-804 0 0,-3-13-1685 0 0</inkml:trace>
  <inkml:trace contextRef="#ctx0" brushRef="#br0" timeOffset="1">10 0 6321 0 0,'0'0'1744'0'0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9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166 175 8749 0 0,'0'0'3138'0'0,"-15"15"-2760"0"0,3-3-303 0 0,-17 17 317 0 0,-60 49-1 0 0,88-78-375 0 0,1 1 0 0 0,-1 0 0 0 0,0-1 0 0 0,0 1 0 0 0,1 0 0 0 0,-1-1 0 0 0,0 1 0 0 0,0-1-1 0 0,0 1 1 0 0,0-1 0 0 0,1 0 0 0 0,-1 1 0 0 0,0-1 0 0 0,0 0 0 0 0,0 0 0 0 0,0 1 0 0 0,0-1 0 0 0,0 0 0 0 0,0 0 0 0 0,-2 0-1 0 0,3-1-18 0 0,0 0-1 0 0,0 0 1 0 0,-1 1-1 0 0,1-1 0 0 0,0 0 1 0 0,0 0-1 0 0,0 1 0 0 0,0-1 1 0 0,0 0-1 0 0,1 0 0 0 0,-1 0 1 0 0,0 1-1 0 0,0-1 0 0 0,0 0 1 0 0,1 0-1 0 0,-1 1 1 0 0,0-1-1 0 0,1 0 0 0 0,0 0 1 0 0,26-47-626 0 0,-25 45 551 0 0,15-23-76 0 0,1 2 0 0 0,1 0-1 0 0,1 1 1 0 0,29-25-1 0 0,-34 34 130 0 0,0 2 0 0 0,1 0 0 0 0,1 1 1 0 0,0 0-1 0 0,0 2 0 0 0,1 0 0 0 0,29-11 0 0 0,-43 19 19 0 0,0 0 0 0 0,0 0 0 0 0,0 0 0 0 0,0 0-1 0 0,0 0 1 0 0,0 1 0 0 0,0 0 0 0 0,1 0 0 0 0,-1 0 0 0 0,0 1 0 0 0,0-1-1 0 0,0 1 1 0 0,0 0 0 0 0,0 0 0 0 0,0 0 0 0 0,0 1 0 0 0,0-1 0 0 0,0 1-1 0 0,-1 0 1 0 0,1 0 0 0 0,-1 0 0 0 0,5 4 0 0 0,-1 1 29 0 0,0 0 1 0 0,-1 1-1 0 0,0 0 1 0 0,0 0-1 0 0,0 0 1 0 0,-1 1-1 0 0,-1-1 1 0 0,6 14-1 0 0,-1-1-17 0 0,-1 0 1 0 0,-1 0-1 0 0,0 1 1 0 0,-2 0-1 0 0,0 1 0 0 0,-2-1 1 0 0,0 1-1 0 0,-2 0 1 0 0,-1 0-1 0 0,0-1 0 0 0,-4 25 1 0 0,3-42-410 0 0,-1 1-1 0 0,0-1 1 0 0,1 0 0 0 0,-2 0 0 0 0,-4 9 0 0 0,-11 5-4188 0 0,9-17 779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29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0 108 6673 0 0,'0'0'3557'0'0,"4"16"-3367"0"0,14 53 189 0 0,-15-57-319 0 0,1-1 0 0 0,0 1 0 0 0,1-1 0 0 0,0 0-1 0 0,1-1 1 0 0,0 1 0 0 0,0-1 0 0 0,1 0 0 0 0,1-1 0 0 0,0 0 0 0 0,0 0 0 0 0,1 0-1 0 0,0-1 1 0 0,0-1 0 0 0,1 1 0 0 0,0-1 0 0 0,0-1 0 0 0,1 0 0 0 0,-1-1 0 0 0,1 0 0 0 0,13 4-1 0 0,-21-8 8 0 0,1 0 0 0 0,-1-1 0 0 0,1 1-1 0 0,-1-1 1 0 0,1 0 0 0 0,0 0 0 0 0,-1 0-1 0 0,1 0 1 0 0,-1-1 0 0 0,1 1 0 0 0,0-1-1 0 0,-1 0 1 0 0,0 0 0 0 0,1 0 0 0 0,-1 0-1 0 0,4-3 1 0 0,-2 1 59 0 0,0 0 0 0 0,0-1 1 0 0,-1 1-1 0 0,1-1 0 0 0,-1 0 0 0 0,0-1 0 0 0,0 1 1 0 0,-1-1-1 0 0,5-6 0 0 0,-1-1 31 0 0,0-1-1 0 0,-1 0 1 0 0,0-1 0 0 0,-1 1-1 0 0,-1-1 1 0 0,0 0-1 0 0,3-19 1 0 0,-5 21-304 0 0,-1-1 0 0 0,0 1-1 0 0,0-1 1 0 0,-2 1 0 0 0,1-1 0 0 0,-1 0 0 0 0,-1 1-1 0 0,-1 0 1 0 0,1-1 0 0 0,-2 1 0 0 0,0 0 0 0 0,0 0-1 0 0,-7-12 1 0 0,8 20-372 0 0,-6-16-1213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0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0 108 392 0 0,'0'0'6356'0'0,"14"10"-5578"0"0,43 32 53 0 0,-49-34-554 0 0,-1 0 0 0 0,0 0 0 0 0,0 0 0 0 0,-1 1-1 0 0,0 0 1 0 0,-1 0 0 0 0,0 1 0 0 0,0 0 0 0 0,-1 0-1 0 0,0 0 1 0 0,-1 0 0 0 0,0 0 0 0 0,3 18 0 0 0,-2-12-42 0 0,-1-3-121 0 0,-1 0 0 0 0,0 1 0 0 0,0-1 0 0 0,-1 17 0 0 0,-1-25-52 0 0,0-1-1 0 0,-1 1 1 0 0,1 0-1 0 0,-1 0 1 0 0,0-1-1 0 0,0 1 1 0 0,-1-1-1 0 0,1 1 1 0 0,-1-1 0 0 0,0 0-1 0 0,0 1 1 0 0,0-1-1 0 0,-1 0 1 0 0,0 0-1 0 0,-3 4 1 0 0,5-7-29 0 0,1-1-1 0 0,-1 1 1 0 0,1-1 0 0 0,-1 1 0 0 0,1-1 0 0 0,-1 1 0 0 0,1-1 0 0 0,-1 1 0 0 0,0-1 0 0 0,1 1 0 0 0,-1-1-1 0 0,0 0 1 0 0,1 1 0 0 0,-1-1 0 0 0,0 0 0 0 0,0 0 0 0 0,1 1 0 0 0,-1-1 0 0 0,0 0 0 0 0,0 0 0 0 0,1 0-1 0 0,-2 0 1 0 0,1 0 7 0 0,1-1 0 0 0,-1 1 0 0 0,1-1 0 0 0,-1 1 0 0 0,1 0 0 0 0,0-1 1 0 0,-1 1-1 0 0,1-1 0 0 0,0 1 0 0 0,-1-1 0 0 0,1 1 0 0 0,0-1 0 0 0,-1 0 0 0 0,1 1 0 0 0,0-1 0 0 0,0 1 0 0 0,0-1 0 0 0,0 1 0 0 0,-1-1 0 0 0,1 0 0 0 0,0 0 0 0 0,0-4 29 0 0,0 0 1 0 0,0 0 0 0 0,0 0-1 0 0,1 0 1 0 0,1-9-1 0 0,7-15-277 0 0,1 1 1 0 0,1 0-1 0 0,2 1 0 0 0,19-32 0 0 0,72-97-492 0 0,-96 144 642 0 0,2-2 89 0 0,0 0 1 0 0,1 1 0 0 0,24-25-1 0 0,-32 36-30 0 0,-1 0-1 0 0,1 0 0 0 0,0 0 1 0 0,0 0-1 0 0,0 0 0 0 0,1 1 1 0 0,-1-1-1 0 0,0 1 0 0 0,1 0 1 0 0,-1 0-1 0 0,4 0 0 0 0,-5 0-15 0 0,0 1 0 0 0,0 0 0 0 0,0 1 0 0 0,1-1-1 0 0,-1 0 1 0 0,0 1 0 0 0,0-1 0 0 0,0 1 0 0 0,0-1 0 0 0,0 1 0 0 0,0 0-1 0 0,0 0 1 0 0,-1 0 0 0 0,1 0 0 0 0,0 0 0 0 0,0 0 0 0 0,-1 1 0 0 0,1-1-1 0 0,2 4 1 0 0,9 9 28 0 0,-1 1 0 0 0,-1 0-1 0 0,0 1 1 0 0,-1 0 0 0 0,-1 1-1 0 0,0 0 1 0 0,6 22 0 0 0,35 131-308 0 0,-31-95-902 0 0,-16-65 693 0 0,-2-5 54 0 0,-1-1-1 0 0,1 0 1 0 0,1 0-1 0 0,-1 1 1 0 0,1-1-1 0 0,-1 0 1 0 0,1 0 0 0 0,0 0-1 0 0,1-1 1 0 0,-1 1-1 0 0,1 0 1 0 0,2 3-1 0 0,9-5-4198 0 0</inkml:trace>
  <inkml:trace contextRef="#ctx0" brushRef="#br0" timeOffset="1">974 8 2612 0 0,'0'0'5961'0'0,"-14"98"-6349"0"0,6-58 520 0 0,2 5-16 0 0,-1 4-108 0 0,1 0 96 0 0,1 2 180 0 0,2-4-284 0 0,2-4-428 0 0,1-9-596 0 0,0-10-981 0 0,0-13-2027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0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4164 0 0,'0'0'6865'0'0,"-3"120"-9437"0"0,0-74 1608 0 0,3 19-1417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20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48 1852 0 0,'0'0'3809'0'0,"115"-43"-3481"0"0,-63 38-328 0 0,7 5-4 0 0,10 0-76 0 0,1 10 28 0 0,5 4 44 0 0,-4 3 4 0 0,-7 2-569 0 0,-18-1-1175 0 0,-13 5-1016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1.0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0 836 0 0,'0'0'9568'0'0,"-17"7"-9210"0"0,0-1-271 0 0,-10 3 67 0 0,0 1 0 0 0,-48 27-1 0 0,63-30-235 0 0,2-2 4 0 0,0 1 0 0 0,0 0 0 0 0,1 1 0 0 0,0 0 0 0 0,0 0 0 0 0,1 1 0 0 0,-1 0 0 0 0,2 1 0 0 0,-14 18 0 0 0,21-27 32 0 0,0 0 1 0 0,0 0 0 0 0,-1 0 0 0 0,1 1 0 0 0,0-1 0 0 0,0 0 0 0 0,0 0-1 0 0,0 1 1 0 0,0-1 0 0 0,0 0 0 0 0,0 0 0 0 0,-1 1 0 0 0,1-1-1 0 0,0 0 1 0 0,0 0 0 0 0,0 1 0 0 0,0-1 0 0 0,0 0 0 0 0,0 0-1 0 0,0 1 1 0 0,1-1 0 0 0,-1 0 0 0 0,0 0 0 0 0,0 1 0 0 0,0-1-1 0 0,0 0 1 0 0,0 0 0 0 0,0 1 0 0 0,0-1 0 0 0,0 0 0 0 0,1 0 0 0 0,-1 1-1 0 0,0-1 1 0 0,0 0 0 0 0,0 0 0 0 0,1 0 0 0 0,-1 0 0 0 0,0 1-1 0 0,0-1 1 0 0,0 0 0 0 0,1 0 0 0 0,-1 0 0 0 0,0 0 0 0 0,0 0-1 0 0,1 0 1 0 0,-1 1 0 0 0,1-1 0 0 0,19-1-496 0 0,21-10 575 0 0,-18 3-147 0 0,47-16-105 0 0,-65 23 194 0 0,-1 0 0 0 0,1 0 0 0 0,0 0 0 0 0,0 1 0 0 0,-1 0 0 0 0,1 0 0 0 0,0 0 0 0 0,0 0 0 0 0,0 1 0 0 0,0 0 1 0 0,-1 0-1 0 0,6 2 0 0 0,-7-2 17 0 0,-1 1 0 0 0,1-1 1 0 0,-1 1-1 0 0,0 0 0 0 0,1 0 1 0 0,-1 0-1 0 0,0 0 0 0 0,0 1 1 0 0,0-1-1 0 0,-1 0 0 0 0,1 1 1 0 0,-1 0-1 0 0,1-1 0 0 0,1 6 1 0 0,13 44 385 0 0,-13-42-242 0 0,25 135 1091 0 0,-2-7-659 0 0,-20-116-416 0 0,1-1-1 0 0,0 1 1 0 0,2-1 0 0 0,13 24 0 0 0,-18-39 30 0 0,0 0 0 0 0,0 0 0 0 0,0 0 0 0 0,1-1 0 0 0,-1 1 0 0 0,1-1 0 0 0,1 0 0 0 0,7 5 0 0 0,-12-9-70 0 0,1 1-1 0 0,0-1 1 0 0,-1 0 0 0 0,1-1 0 0 0,0 1-1 0 0,0 0 1 0 0,0 0 0 0 0,0-1 0 0 0,-1 1-1 0 0,1-1 1 0 0,0 0 0 0 0,0 1 0 0 0,0-1-1 0 0,0 0 1 0 0,0 0 0 0 0,0 0 0 0 0,0-1 0 0 0,0 1-1 0 0,0 0 1 0 0,0-1 0 0 0,0 1 0 0 0,0-1-1 0 0,0 0 1 0 0,-1 1 0 0 0,1-1 0 0 0,0 0-1 0 0,0 0 1 0 0,-1 0 0 0 0,1-1 0 0 0,0 1-1 0 0,-1 0 1 0 0,0 0 0 0 0,2-3 0 0 0,13-13 114 0 0,-2-1 1 0 0,0 0-1 0 0,-1-1 1 0 0,19-39-1 0 0,31-91-704 0 0,-12 27-1366 0 0,-9 41-1354 0 0,-8 23-1816 0 0,-2 8 625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1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1 197 836 0 0,'0'0'6590'0'0,"4"14"-6061"0"0,1 4-345 0 0,16 45 485 0 0,-20-61-614 0 0,0 1-1 0 0,0 0 0 0 0,1-1 1 0 0,-1 1-1 0 0,1-1 0 0 0,-1 1 1 0 0,1-1-1 0 0,0 0 0 0 0,0 0 1 0 0,0 0-1 0 0,0 0 0 0 0,0 0 1 0 0,1 0-1 0 0,-1-1 1 0 0,0 1-1 0 0,1-1 0 0 0,-1 1 1 0 0,1-1-1 0 0,4 1 0 0 0,-3-1 16 0 0,1 0 0 0 0,0 0 0 0 0,0-1 0 0 0,-1 1 0 0 0,1-1 0 0 0,0-1 0 0 0,0 1-1 0 0,0-1 1 0 0,0 1 0 0 0,7-4 0 0 0,4-1-41 0 0,-1-1 0 0 0,0-1 0 0 0,0 0 0 0 0,-1-1 0 0 0,24-17 0 0 0,6-11 230 0 0,54-56 0 0 0,-77 71 428 0 0,-5 45-1438 0 0,-8-11 818 0 0,2 0 0 0 0,-1 0 0 0 0,2-1-1 0 0,-1-1 1 0 0,2 0 0 0 0,-1 0 0 0 0,2-1 0 0 0,-1-1 0 0 0,25 14 0 0 0,-28-18-28 0 0,-1-1 0 0 0,1 0 0 0 0,1-1 0 0 0,-1 0 1 0 0,0 0-1 0 0,1-1 0 0 0,-1 0 0 0 0,1-1 0 0 0,0 0 0 0 0,-1-1 0 0 0,1 0 0 0 0,0 0 0 0 0,0-1 1 0 0,-1 0-1 0 0,1-1 0 0 0,18-5 0 0 0,-10 0-84 0 0,0 0 1 0 0,-1-1-1 0 0,0-1 1 0 0,0 0-1 0 0,-1-2 1 0 0,0 0 0 0 0,20-19-1 0 0,-28 23-2 0 0,0 0 0 0 0,-1-1 1 0 0,1-1-1 0 0,-2 1 0 0 0,0-1 0 0 0,0 0 1 0 0,0 0-1 0 0,-1-1 0 0 0,0 0 0 0 0,-1 0 0 0 0,0 0 1 0 0,-1 0-1 0 0,0 0 0 0 0,2-18 0 0 0,-4 26 73 0 0,-1 0 0 0 0,0 0 0 0 0,0 0 0 0 0,0 0 0 0 0,0 0-1 0 0,0 0 1 0 0,0 0 0 0 0,0 0 0 0 0,-1 0 0 0 0,1 0 0 0 0,-1 0-1 0 0,1 0 1 0 0,-1 0 0 0 0,0 0 0 0 0,0 0 0 0 0,-2-3 0 0 0,3 5-39 0 0,-1-1 1 0 0,0 0 0 0 0,0 1 0 0 0,0-1 0 0 0,0 0-1 0 0,0 1 1 0 0,0-1 0 0 0,0 1 0 0 0,0-1 0 0 0,0 1-1 0 0,0 0 1 0 0,0-1 0 0 0,-1 1 0 0 0,1 0 0 0 0,0 0-1 0 0,0 0 1 0 0,0 0 0 0 0,0 0 0 0 0,0 0 0 0 0,0 0-1 0 0,-2 1 1 0 0,-3 0-18 0 0,1 1 0 0 0,-1 0 0 0 0,1 0 0 0 0,0 1 0 0 0,0-1 0 0 0,0 1 1 0 0,0 0-1 0 0,0 0 0 0 0,1 1 0 0 0,-5 4 0 0 0,2-1 61 0 0,0 1 0 0 0,1 0 0 0 0,0 0 0 0 0,1 0 0 0 0,-1 1 0 0 0,2 0 1 0 0,-1 0-1 0 0,1 0 0 0 0,1 0 0 0 0,0 1 0 0 0,0-1 0 0 0,0 1 0 0 0,2 0 0 0 0,-1 0 1 0 0,1 0-1 0 0,0 0 0 0 0,1 0 0 0 0,0 0 0 0 0,1 0 0 0 0,0 0 0 0 0,1-1 0 0 0,0 1 1 0 0,0 0-1 0 0,1 0 0 0 0,0-1 0 0 0,1 0 0 0 0,0 1 0 0 0,1-2 0 0 0,-1 1 0 0 0,2 0 1 0 0,-1-1-1 0 0,1 0 0 0 0,0 0 0 0 0,13 11 0 0 0,-6-6-418 0 0,1-1 0 0 0,0 0-1 0 0,1-1 1 0 0,0-1 0 0 0,1 0-1 0 0,0-1 1 0 0,0 0 0 0 0,1-2-1 0 0,0 0 1 0 0,1-1 0 0 0,-1-1-1 0 0,21 4 1 0 0,26-3-3377 0 0</inkml:trace>
  <inkml:trace contextRef="#ctx0" brushRef="#br0" timeOffset="1">2189 96 8233 0 0,'0'0'2424'0'0,"-9"17"-3243"0"0,-4 7 1017 0 0,1 1-1 0 0,1 0 0 0 0,-15 52 1 0 0,15-22 39 0 0,4-20-1057 0 0,-15 47 0 0 0,10-62-2726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2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59 238 784 0 0,'0'0'11202'0'0,"-8"6"-10872"0"0,-23 15-78 0 0,30-20-240 0 0,1-1 0 0 0,-1 0 0 0 0,1 0-1 0 0,-1 0 1 0 0,1 1 0 0 0,-1-1-1 0 0,1 0 1 0 0,-1 0 0 0 0,1 0 0 0 0,-1 0-1 0 0,1 0 1 0 0,-1 0 0 0 0,1 0-1 0 0,-1 0 1 0 0,1 0 0 0 0,-1 0-1 0 0,1 0 1 0 0,-1-1 0 0 0,1 1 0 0 0,-1 0-1 0 0,1 0 1 0 0,0 0 0 0 0,-1-1-1 0 0,1 1 1 0 0,-1 0 0 0 0,1 0 0 0 0,0-1-1 0 0,-1 1 1 0 0,1 0 0 0 0,-1-1-1 0 0,1 1 1 0 0,0 0 0 0 0,-1-1-1 0 0,1 1 1 0 0,0-1 0 0 0,0 1 0 0 0,0-1-1 0 0,-1 1 1 0 0,1 0 0 0 0,0-1-1 0 0,0 1 1 0 0,0-1 0 0 0,0 1-1 0 0,0-1 1 0 0,-1 1 0 0 0,1-2 0 0 0,-2-22 176 0 0,2 22-202 0 0,1-4-78 0 0,-1-1 1 0 0,1 0 0 0 0,1 0-1 0 0,-1 0 1 0 0,1 1 0 0 0,1-1-1 0 0,-1 1 1 0 0,1 0 0 0 0,0-1-1 0 0,0 1 1 0 0,1 0 0 0 0,8-10 0 0 0,5-4-281 0 0,40-37 1 0 0,-38 39 349 0 0,-14 13 24 0 0,1-1-1 0 0,0 1 1 0 0,0 1-1 0 0,0-1 1 0 0,13-6-1 0 0,-18 10-40 0 0,1 1 0 0 0,-1-1-1 0 0,0 1 1 0 0,1-1 0 0 0,-1 1 0 0 0,1 0-1 0 0,-1 0 1 0 0,1-1 0 0 0,-1 1 0 0 0,1 0-1 0 0,-1 0 1 0 0,1 0 0 0 0,-1 1 0 0 0,1-1 0 0 0,-1 0-1 0 0,1 0 1 0 0,-1 1 0 0 0,0-1 0 0 0,1 1-1 0 0,-1 0 1 0 0,1-1 0 0 0,-1 1 0 0 0,0 0-1 0 0,0 0 1 0 0,1-1 0 0 0,-1 1 0 0 0,0 0-1 0 0,0 0 1 0 0,0 0 0 0 0,0 1 0 0 0,0-1 0 0 0,0 0-1 0 0,0 0 1 0 0,0 1 0 0 0,0 1 0 0 0,13 23 23 0 0,19 50 1 0 0,-25-55 87 0 0,1 0-1 0 0,0-1 0 0 0,2 0 1 0 0,21 31-1 0 0,-30-48-351 0 0,0-1 0 0 0,1 1 0 0 0,-1-1 0 0 0,0 1-1 0 0,1-1 1 0 0,0 0 0 0 0,0 0 0 0 0,-1 0 0 0 0,1 0-1 0 0,1 0 1 0 0,-1-1 0 0 0,0 1 0 0 0,0-1 0 0 0,0 0-1 0 0,4 1 1 0 0,15-5-3701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2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454 0 2980 0 0,'0'0'1624'0'0,"-6"16"-720"0"0,-25 75-219 0 0,-27 122 1 0 0,46-128-220 0 0,7-44-183 0 0,-2 0-1 0 0,-1-1 0 0 0,-15 42 0 0 0,23-81-244 0 0,-1 1 0 0 0,1-1 1 0 0,0 0-1 0 0,-1 1 0 0 0,1-1 0 0 0,-1 0 0 0 0,1 0 1 0 0,-1 0-1 0 0,0 1 0 0 0,0-1 0 0 0,1 0 0 0 0,-1 0 0 0 0,0 0 1 0 0,0 0-1 0 0,0 0 0 0 0,0 0 0 0 0,0-1 0 0 0,0 1 1 0 0,0 0-1 0 0,0 0 0 0 0,-1-1 0 0 0,1 1 0 0 0,0-1 0 0 0,0 1 1 0 0,-1-1-1 0 0,1 1 0 0 0,0-1 0 0 0,0 0 0 0 0,-1 0 1 0 0,1 1-1 0 0,0-1 0 0 0,-1 0 0 0 0,-1-1 0 0 0,-2 0 71 0 0,1-1-1 0 0,-1 0 1 0 0,1 0-1 0 0,0 0 1 0 0,0 0-1 0 0,0-1 0 0 0,0 0 1 0 0,-5-4-1 0 0,-6-7-417 0 0,0-1-1 0 0,-25-31 0 0 0,31 33 107 0 0,-1 0 0 0 0,0 1-1 0 0,-1 1 1 0 0,-1 0-1 0 0,0 0 1 0 0,-20-13-1 0 0,31 23 196 0 0,0 1-1 0 0,0-1 1 0 0,0 0-1 0 0,0 1 1 0 0,0 0-1 0 0,0-1 1 0 0,-1 1-1 0 0,1 0 1 0 0,0-1-1 0 0,0 1 0 0 0,0 0 1 0 0,0 0-1 0 0,0 0 1 0 0,0 0-1 0 0,0 0 1 0 0,-1 0-1 0 0,1 0 1 0 0,0 0-1 0 0,0 1 1 0 0,0-1-1 0 0,0 0 0 0 0,0 1 1 0 0,0-1-1 0 0,0 0 1 0 0,0 1-1 0 0,-2 1 1 0 0,1-1-34 0 0,0 1 1 0 0,1 0-1 0 0,-1 0 1 0 0,0 0-1 0 0,1 1 1 0 0,0-1-1 0 0,-1 0 1 0 0,1 0 0 0 0,0 1-1 0 0,0-1 1 0 0,-1 4-1 0 0,-1 5-83 0 0,1-1-1 0 0,0 1 1 0 0,0 0-1 0 0,1 17 1 0 0,0-24 196 0 0,1 1 1 0 0,0-1-1 0 0,0 0 0 0 0,0 0 0 0 0,1 0 1 0 0,0 0-1 0 0,0 0 0 0 0,0 0 0 0 0,0 0 1 0 0,0 0-1 0 0,1 0 0 0 0,0 0 1 0 0,-1 0-1 0 0,2-1 0 0 0,-1 1 0 0 0,0-1 1 0 0,1 0-1 0 0,-1 1 0 0 0,1-1 1 0 0,0 0-1 0 0,0 0 0 0 0,0-1 0 0 0,1 1 1 0 0,-1-1-1 0 0,0 0 0 0 0,1 1 0 0 0,0-1 1 0 0,-1-1-1 0 0,1 1 0 0 0,0-1 1 0 0,6 2-1 0 0,12 3 146 0 0,1 0-1 0 0,1-2 1 0 0,-1-1 0 0 0,1 0-1 0 0,26-2 1 0 0,-7-2 43 0 0,82-13 0 0 0,-77 4-257 0 0,1-2 0 0 0,-2-1 0 0 0,0-3-1 0 0,54-26 1 0 0,-71 27-48 0 0,0-1-1 0 0,-1-1 1 0 0,-2-2-1 0 0,1 0 1 0 0,-2-2-1 0 0,-1-1 1 0 0,25-28-1 0 0,-46 46 160 0 0,-1 0 0 0 0,1 0 0 0 0,-1 0 0 0 0,0 0 0 0 0,0-1 0 0 0,0 0-1 0 0,-1 1 1 0 0,1-1 0 0 0,-1 0 0 0 0,0 0 0 0 0,-1 0 0 0 0,1 0 0 0 0,-1-1 0 0 0,1-6 0 0 0,-2 12-117 0 0,-1-1 1 0 0,1 1 0 0 0,0-1-1 0 0,0 1 1 0 0,0 0 0 0 0,-1-1-1 0 0,1 1 1 0 0,0 0 0 0 0,-1-1-1 0 0,1 1 1 0 0,0 0 0 0 0,-1-1-1 0 0,1 1 1 0 0,0 0 0 0 0,-1 0-1 0 0,1-1 1 0 0,0 1 0 0 0,-1 0-1 0 0,1 0 1 0 0,-1 0 0 0 0,1-1-1 0 0,-1 1 1 0 0,1 0-1 0 0,0 0 1 0 0,-1 0 0 0 0,1 0-1 0 0,-1 0 1 0 0,1 0 0 0 0,-1 0-1 0 0,1 0 1 0 0,-1 0 0 0 0,1 0-1 0 0,-1 0 1 0 0,1 0 0 0 0,0 1-1 0 0,-1-1 1 0 0,1 0 0 0 0,-1 0-1 0 0,-21 7-1093 0 0,10-1 1030 0 0,-1 1-1 0 0,1 0 1 0 0,1 1-1 0 0,-1 1 1 0 0,1 0-1 0 0,1 0 0 0 0,0 1 1 0 0,0 0-1 0 0,1 1 1 0 0,0 0-1 0 0,1 0 1 0 0,-8 13-1 0 0,10-14 93 0 0,1 0 1 0 0,0 1-1 0 0,1-1 0 0 0,-1 1 1 0 0,2 0-1 0 0,0 0 0 0 0,0 0 1 0 0,1 0-1 0 0,0 0 0 0 0,1 1 1 0 0,1-1-1 0 0,-1 1 0 0 0,2-1 1 0 0,0 0-1 0 0,3 17 0 0 0,-3-24-89 0 0,0-1 0 0 0,1 1-1 0 0,-1 0 1 0 0,1-1-1 0 0,0 1 1 0 0,0-1-1 0 0,1 1 1 0 0,-1-1 0 0 0,1 0-1 0 0,0 0 1 0 0,-1 0-1 0 0,1-1 1 0 0,0 1 0 0 0,1-1-1 0 0,-1 1 1 0 0,0-1-1 0 0,1 0 1 0 0,-1 0 0 0 0,1-1-1 0 0,0 1 1 0 0,0-1-1 0 0,-1 1 1 0 0,1-1 0 0 0,0 0-1 0 0,7 0 1 0 0,9 2-775 0 0,1-2 0 0 0,-1 0 0 0 0,36-4 0 0 0,-43 2 485 0 0,3 0-423 0 0,1-1 0 0 0,-1 0-1 0 0,27-8 1 0 0,17-10-886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3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316 20 756 0 0,'0'0'7913'0'0,"-18"14"-8966"0"0,-4 2 1109 0 0,3-2-5 0 0,0 1 1 0 0,1 0-1 0 0,1 1 0 0 0,-15 19 0 0 0,1 3 147 0 0,2 1 0 0 0,-37 66 0 0 0,21-21-5184 0 0</inkml:trace>
  <inkml:trace contextRef="#ctx0" brushRef="#br0" timeOffset="1">3 1 1684 0 0,'0'0'8521'0'0,"9"19"-7712"0"0,1 4-561 0 0,2 4 111 0 0,1-1-1 0 0,25 39 1 0 0,-9-25-34 0 0,1-1 0 0 0,3-2 0 0 0,0-1 0 0 0,56 45 0 0 0,-23-28-1068 0 0,127 75-1 0 0,-173-117-1444 0 0,0-8-1599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4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4820 0 0,'0'0'7636'0'0,"16"6"-9832"0"0,0 1 2149 0 0,1 0 0 0 0,16 9 1 0 0,-30-13 52 0 0,0-1 1 0 0,0 1 0 0 0,0 0 0 0 0,0 0 0 0 0,-1 0-1 0 0,1 0 1 0 0,-1 0 0 0 0,0 0 0 0 0,0 1 0 0 0,0-1-1 0 0,0 1 1 0 0,0-1 0 0 0,-1 1 0 0 0,1 0 0 0 0,-1 0 0 0 0,1 7-1 0 0,1 2 67 0 0,4 14 65 0 0,-1 0-1 0 0,-1 0 1 0 0,-1 1 0 0 0,-1 37 0 0 0,-3-47-50 0 0,0 1-1 0 0,-2 0 0 0 0,0-1 1 0 0,-1 0-1 0 0,-1 1 1 0 0,-1-1-1 0 0,-10 25 0 0 0,15-43-42 0 0,0 0-1 0 0,0 0 0 0 0,0 0 0 0 0,0 0 0 0 0,0 0 0 0 0,0-1 0 0 0,0 1 0 0 0,0 0 0 0 0,-1 0 0 0 0,1 0 1 0 0,0 0-1 0 0,0 0 0 0 0,0 0 0 0 0,0 0 0 0 0,0-1 0 0 0,-1 1 0 0 0,1 0 0 0 0,0 0 0 0 0,0 0 0 0 0,0 0 1 0 0,0 0-1 0 0,-1 0 0 0 0,1 0 0 0 0,0 0 0 0 0,0 0 0 0 0,0 0 0 0 0,0 0 0 0 0,-1 0 0 0 0,1 0 1 0 0,0 0-1 0 0,0 0 0 0 0,0 0 0 0 0,0 0 0 0 0,-1 0 0 0 0,1 0 0 0 0,0 0 0 0 0,0 0 0 0 0,0 1 0 0 0,0-1 1 0 0,-1 0-1 0 0,1 0 0 0 0,0 0 0 0 0,0 0 0 0 0,0 0 0 0 0,0 0 0 0 0,0 0 0 0 0,0 1 0 0 0,-1-1 1 0 0,1 0-1 0 0,0 0 0 0 0,0 0 0 0 0,0 0 0 0 0,0 1 0 0 0,0-1 0 0 0,-3-31 150 0 0,6-44-883 0 0,36-103 705 0 0,-38 188-307 0 0,1 1-1 0 0,0-1 1 0 0,1 0-1 0 0,0 0 1 0 0,1 0-1 0 0,9 18 1 0 0,-12-24 200 0 0,7 13 123 0 0,0-1-1 0 0,2 0 1 0 0,0 0-1 0 0,0-1 0 0 0,1-1 1 0 0,1 1-1 0 0,1-2 0 0 0,0 0 1 0 0,0 0-1 0 0,1-1 1 0 0,27 17-1 0 0,-27-21 15 0 0,-1-1 0 0 0,1 0 0 0 0,0-1 0 0 0,1 0 0 0 0,-1-1-1 0 0,1-1 1 0 0,0 0 0 0 0,0-2 0 0 0,1 1 0 0 0,-1-2 0 0 0,0 0 0 0 0,1 0 0 0 0,-1-2 0 0 0,23-3 0 0 0,-24 1-57 0 0,0 0 1 0 0,-1-1 0 0 0,1-1-1 0 0,-1-1 1 0 0,0 0-1 0 0,-1 0 1 0 0,1-1 0 0 0,-1-1-1 0 0,20-16 1 0 0,-12 7-52 0 0,-1-1 1 0 0,-1 0-1 0 0,-1-2 1 0 0,22-31-1 0 0,-27 33 125 0 0,0-1 0 0 0,-2 0-1 0 0,9-23 1 0 0,-15 34 56 0 0,-1 1 0 0 0,-1-1 0 0 0,0 0-1 0 0,0 1 1 0 0,0-1 0 0 0,-1 0 0 0 0,0 0 0 0 0,-1 0 0 0 0,0 0 0 0 0,0-1 0 0 0,-3-12 0 0 0,3 20-114 0 0,0 0 1 0 0,0 0-1 0 0,0 1 0 0 0,-1-1 1 0 0,1 1-1 0 0,0-1 1 0 0,0 0-1 0 0,-1 1 0 0 0,1-1 1 0 0,-1 0-1 0 0,1 1 0 0 0,-1-1 1 0 0,1 1-1 0 0,-1-1 1 0 0,1 1-1 0 0,-1-1 0 0 0,1 1 1 0 0,-1 0-1 0 0,1-1 0 0 0,-1 1 1 0 0,0 0-1 0 0,1-1 1 0 0,-1 1-1 0 0,0 0 0 0 0,1 0 1 0 0,-1-1-1 0 0,0 1 1 0 0,1 0-1 0 0,-1 0 0 0 0,0 0 1 0 0,1 0-1 0 0,-1 0 0 0 0,0 0 1 0 0,0 0-1 0 0,1 0 1 0 0,-1 0-1 0 0,0 1 0 0 0,1-1 1 0 0,-1 0-1 0 0,0 0 0 0 0,0 1 1 0 0,-2 0-32 0 0,1 0 0 0 0,-1 0 0 0 0,1 0 0 0 0,0 1 0 0 0,0-1 0 0 0,0 1 0 0 0,0-1 0 0 0,0 1 0 0 0,0 0 0 0 0,-2 2 0 0 0,-3 6-9 0 0,0 0 0 0 0,1 1-1 0 0,1 0 1 0 0,-1 0 0 0 0,2 0 0 0 0,0 0 0 0 0,0 1 0 0 0,1-1-1 0 0,0 1 1 0 0,1 0 0 0 0,0 0 0 0 0,1 14 0 0 0,0-19 37 0 0,2-1 0 0 0,-1 0 1 0 0,1 1-1 0 0,0-1 0 0 0,0 0 1 0 0,0 0-1 0 0,1 0 0 0 0,0 1 1 0 0,0-2-1 0 0,1 1 0 0 0,-1 0 1 0 0,1 0-1 0 0,1-1 0 0 0,-1 0 1 0 0,1 0-1 0 0,0 0 0 0 0,0 0 1 0 0,0 0-1 0 0,1-1 1 0 0,0 1-1 0 0,0-1 0 0 0,0-1 1 0 0,0 1-1 0 0,11 5 0 0 0,-7-5 26 0 0,0 0 0 0 0,0-1 0 0 0,0 0 0 0 0,1 0 0 0 0,-1-1 0 0 0,1 0 0 0 0,0-1 1 0 0,-1 0-1 0 0,1-1 0 0 0,0 0 0 0 0,0 0 0 0 0,-1-1 0 0 0,1 0 0 0 0,0-1 0 0 0,-1 0 0 0 0,1 0 0 0 0,-1-1 0 0 0,0 0 0 0 0,0-1 0 0 0,9-5 0 0 0,3-3 92 0 0,0-1-1 0 0,-2-1 1 0 0,1-1 0 0 0,-2-1 0 0 0,0 0-1 0 0,30-38 1 0 0,-47 53-149 0 0,0 0 0 0 0,0 0 0 0 0,-1 0-1 0 0,1 0 1 0 0,0 0 0 0 0,0 0 0 0 0,0 1 0 0 0,0-1 0 0 0,0 0 0 0 0,0 0 0 0 0,0 1-1 0 0,0-1 1 0 0,0 1 0 0 0,1-1 0 0 0,-1 1 0 0 0,0-1 0 0 0,0 1 0 0 0,0 0 0 0 0,1 0-1 0 0,-1-1 1 0 0,0 1 0 0 0,0 0 0 0 0,1 0 0 0 0,-1 0 0 0 0,0 0 0 0 0,1 1-1 0 0,-1-1 1 0 0,0 0 0 0 0,0 0 0 0 0,0 1 0 0 0,1-1 0 0 0,-1 1 0 0 0,0-1 0 0 0,0 1-1 0 0,0-1 1 0 0,0 1 0 0 0,0 0 0 0 0,0 0 0 0 0,0-1 0 0 0,0 1 0 0 0,0 0 0 0 0,0 0-1 0 0,0 0 1 0 0,0 0 0 0 0,-1 0 0 0 0,1 0 0 0 0,1 2 0 0 0,4 8-57 0 0,1-1 0 0 0,-2 1 0 0 0,1 0 1 0 0,3 13-1 0 0,-4-12 75 0 0,4 10-264 0 0,-6-12-459 0 0,1 0-1 0 0,1 0 0 0 0,-1 0 0 0 0,1-1 0 0 0,1 0 0 0 0,0 0 1 0 0,0 0-1 0 0,8 8 0 0 0,-3-11-1927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4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4912 0 0,'0'0'1975'0'0,"14"1"-1325"0"0,6 2-641 0 0,-1 1 0 0 0,1 1-1 0 0,-1 1 1 0 0,0 0 0 0 0,-1 1-1 0 0,19 10 1 0 0,-19-6 7 0 0,0 0-1 0 0,-1 1 1 0 0,0 1 0 0 0,-1 0-1 0 0,19 21 1 0 0,-29-27 182 0 0,0 0-1 0 0,-1 0 1 0 0,0 1-1 0 0,0-1 1 0 0,-1 1-1 0 0,0 0 1 0 0,0 0-1 0 0,0 1 1 0 0,-2-1-1 0 0,1 1 1 0 0,-1-1-1 0 0,0 1 1 0 0,0 0-1 0 0,0 17 1 0 0,-2-26-147 0 0,-1 1-1 0 0,1-1 1 0 0,0 0 0 0 0,0 0-1 0 0,0 0 1 0 0,-1 0 0 0 0,1 0 0 0 0,0 0-1 0 0,0 0 1 0 0,0 0 0 0 0,-1 0-1 0 0,1 0 1 0 0,0 0 0 0 0,0 0-1 0 0,0 0 1 0 0,-1 0 0 0 0,1 0 0 0 0,0 0-1 0 0,0 0 1 0 0,0 0 0 0 0,-1 0-1 0 0,1 0 1 0 0,0 0 0 0 0,0 0-1 0 0,0-1 1 0 0,-1 1 0 0 0,1 0 0 0 0,0 0-1 0 0,0 0 1 0 0,0 0 0 0 0,0 0-1 0 0,0-1 1 0 0,-1 1 0 0 0,1 0-1 0 0,0 0 1 0 0,0 0 0 0 0,0 0-1 0 0,0-1 1 0 0,0 1 0 0 0,0 0 0 0 0,0 0-1 0 0,0 0 1 0 0,0-1 0 0 0,0 1-1 0 0,0 0 1 0 0,0 0 0 0 0,-1 0-1 0 0,1-1 1 0 0,0 1 0 0 0,1 0 0 0 0,-9-13 225 0 0,6 3-314 0 0,1 0 0 0 0,0 1 0 0 0,1-1 1 0 0,0 0-1 0 0,1 1 0 0 0,0-1 0 0 0,0 1 0 0 0,1-1 1 0 0,0 1-1 0 0,1-1 0 0 0,0 1 0 0 0,0 0 1 0 0,9-15-1 0 0,-4 9-121 0 0,0 0 1 0 0,1 1-1 0 0,1 0 1 0 0,0 0-1 0 0,1 1 1 0 0,23-22-1 0 0,-26 30 75 0 0,-1-1 0 0 0,1 1-1 0 0,-1 1 1 0 0,1-1-1 0 0,1 1 1 0 0,-1 1-1 0 0,1 0 1 0 0,-1 0-1 0 0,1 0 1 0 0,0 1 0 0 0,0 1-1 0 0,0-1 1 0 0,0 1-1 0 0,13 1 1 0 0,-17 0 50 0 0,0 0 0 0 0,1 1 0 0 0,-1-1 0 0 0,1 1 0 0 0,-1 0 0 0 0,0 1 0 0 0,0-1 0 0 0,0 1 0 0 0,1 0 0 0 0,-2 0 0 0 0,1 1 0 0 0,0 0 0 0 0,0-1 0 0 0,-1 1 0 0 0,0 1 0 0 0,1-1 1 0 0,-1 1-1 0 0,0 0 0 0 0,-1 0 0 0 0,1 0 0 0 0,-1 0 0 0 0,0 0 0 0 0,0 1 0 0 0,0 0 0 0 0,2 5 0 0 0,-3-5 135 0 0,-1-1-1 0 0,0 1 1 0 0,0 0-1 0 0,0-1 1 0 0,0 1 0 0 0,-1 0-1 0 0,0 0 1 0 0,0-1 0 0 0,0 1-1 0 0,0 0 1 0 0,-1 0 0 0 0,0-1-1 0 0,0 1 1 0 0,0 0 0 0 0,-1-1-1 0 0,0 1 1 0 0,1-1-1 0 0,-1 0 1 0 0,-3 5 0 0 0,4-8 95 0 0,13-27 172 0 0,-5 14-475 0 0,0 1-1 0 0,1 0 0 0 0,0 1 0 0 0,0-1 0 0 0,2 2 0 0 0,-1-1 1 0 0,13-9-1 0 0,-18 16 106 0 0,0 1 1 0 0,0 0 0 0 0,0 0-1 0 0,0 0 1 0 0,0 1-1 0 0,0-1 1 0 0,0 1-1 0 0,0 0 1 0 0,1 0-1 0 0,-1 0 1 0 0,0 1 0 0 0,1 0-1 0 0,-1 0 1 0 0,1 0-1 0 0,-1 0 1 0 0,0 0-1 0 0,1 1 1 0 0,-1 0 0 0 0,0 0-1 0 0,1 0 1 0 0,-1 1-1 0 0,0-1 1 0 0,0 1-1 0 0,0 0 1 0 0,0 0-1 0 0,4 3 1 0 0,16 12-2 0 0,0 0 1 0 0,-1 2-1 0 0,0 1 1 0 0,-2 1-1 0 0,24 28 1 0 0,-44-47 4 0 0,2 0-122 0 0,-1 0 0 0 0,1 1 0 0 0,-1-1 0 0 0,1 0 0 0 0,-1-1 0 0 0,1 1 0 0 0,0 0 0 0 0,0-1 0 0 0,0 0 0 0 0,6 2 0 0 0,-8-2-45 0 0,1-1-1 0 0,-1 0 1 0 0,1 1-1 0 0,-1-1 1 0 0,1 0 0 0 0,-1 0-1 0 0,0 0 1 0 0,1 0-1 0 0,-1-1 1 0 0,1 1 0 0 0,-1 0-1 0 0,1 0 1 0 0,-1-1 0 0 0,0 1-1 0 0,1-1 1 0 0,-1 1-1 0 0,0-1 1 0 0,0 0 0 0 0,1 0-1 0 0,-1 1 1 0 0,0-1 0 0 0,0 0-1 0 0,0 0 1 0 0,0 0-1 0 0,0 0 1 0 0,0 0 0 0 0,0 0-1 0 0,0-1 1 0 0,1 0-1 0 0,14-32-3672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172 1 4396 0 0,'0'0'3184'0'0,"17"15"-2988"0"0,57 54 339 0 0,-64-58-358 0 0,-1-1 0 0 0,-1 1 0 0 0,0 1 0 0 0,0 0 1 0 0,-1 0-1 0 0,-1 0 0 0 0,0 1 0 0 0,0 0 0 0 0,-1 0 0 0 0,-1 0 1 0 0,-1 1-1 0 0,1-1 0 0 0,0 18 0 0 0,-2-15-36 0 0,0 0 0 0 0,-2 0 1 0 0,0 1-1 0 0,-1-1 0 0 0,0 0 0 0 0,-1 0 0 0 0,-1 0 1 0 0,-1 0-1 0 0,0 0 0 0 0,-1-1 0 0 0,0 0 0 0 0,-2 0 1 0 0,0 0-1 0 0,-12 19 0 0 0,11-22-63 0 0,0 0-1 0 0,-1 0 1 0 0,-1-1 0 0 0,0 0 0 0 0,0 0 0 0 0,-1-1-1 0 0,-1-1 1 0 0,0 0 0 0 0,0 0 0 0 0,0-1-1 0 0,-1-1 1 0 0,-1 0 0 0 0,1-1 0 0 0,-1 0 0 0 0,-26 7-1 0 0,29-11 84 0 0,1 0 0 0 0,0 0 0 0 0,-1-1 1 0 0,1 0-1 0 0,-1-1 0 0 0,-14-1 0 0 0,25 1-170 0 0,0-1 0 0 0,0 1 0 0 0,0 0 0 0 0,0-1 0 0 0,0 1-1 0 0,0 0 1 0 0,0-1 0 0 0,0 1 0 0 0,0 0 0 0 0,0-1 0 0 0,0 1 0 0 0,0 0 0 0 0,0-1 0 0 0,0 1 0 0 0,0 0 0 0 0,0-1 0 0 0,0 1 0 0 0,0 0 0 0 0,1-1 0 0 0,-1 1 0 0 0,0 0 0 0 0,0 0 0 0 0,0-1 0 0 0,1 1 0 0 0,-1 0 0 0 0,0 0-1 0 0,0-1 1 0 0,1 1 0 0 0,-1 0 0 0 0,0 0 0 0 0,0 0 0 0 0,1-1 0 0 0,-1 1 0 0 0,0 0 0 0 0,1 0 0 0 0,-1 0 0 0 0,0 0 0 0 0,1 0 0 0 0,-1 0 0 0 0,1 0 0 0 0,16-12-235 0 0,32-17 162 0 0,244-128-442 0 0,-287 155 469 0 0,1-1 0 0 0,0 1 0 0 0,-1-1 0 0 0,1 2 0 0 0,0-1 0 0 0,0 1 0 0 0,0 0 1 0 0,0 1-1 0 0,0-1 0 0 0,0 1 0 0 0,8 2 0 0 0,-13-2 23 0 0,1 1 1 0 0,-1 0-1 0 0,1-1 1 0 0,-1 1-1 0 0,1 1 1 0 0,-1-1-1 0 0,0 0 1 0 0,1 0-1 0 0,-1 1 1 0 0,0-1-1 0 0,0 1 0 0 0,0 0 1 0 0,0 0-1 0 0,0 0 1 0 0,-1 0-1 0 0,1 0 1 0 0,0 0-1 0 0,-1 0 1 0 0,0 0-1 0 0,1 1 1 0 0,-1-1-1 0 0,0 1 1 0 0,0-1-1 0 0,0 1 1 0 0,-1-1-1 0 0,1 1 0 0 0,-1-1 1 0 0,1 1-1 0 0,-1 0 1 0 0,0-1-1 0 0,0 6 1 0 0,0 5 154 0 0,0 1 1 0 0,-1-1-1 0 0,0 1 1 0 0,-1-1-1 0 0,-1 0 0 0 0,0 0 1 0 0,0 0-1 0 0,-2 0 1 0 0,-8 19-1 0 0,11-27-72 0 0,-1 1-1 0 0,-1-1 0 0 0,1 0 1 0 0,-1 1-1 0 0,0-2 1 0 0,0 1-1 0 0,0 0 1 0 0,-1-1-1 0 0,0 0 1 0 0,0 0-1 0 0,0 0 1 0 0,0 0-1 0 0,0-1 1 0 0,-1 0-1 0 0,0 0 0 0 0,1-1 1 0 0,-1 1-1 0 0,0-1 1 0 0,0-1-1 0 0,0 1 1 0 0,-1-1-1 0 0,-7 1 1 0 0,2-2-87 0 0,0 0 0 0 0,1 0 0 0 0,-1-1 0 0 0,0-1 0 0 0,1 0 0 0 0,-1 0 0 0 0,1-2 0 0 0,0 1 0 0 0,-12-6 0 0 0,2-1-2036 0 0,-34-21 0 0 0,42 21-1191 0 0,3-5-2253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5.6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1 246 132 0 0,'0'0'6508'0'0,"17"-10"-6243"0"0,1 0-228 0 0,27-15 24 0 0,44-31 1 0 0,-26 4 38 0 0,-58 46 24 0 0,1 0 0 0 0,0 0 1 0 0,-1 0-1 0 0,-1-1 1 0 0,1 0-1 0 0,-1 0 1 0 0,6-12-1 0 0,-9 18-62 0 0,-1 0 0 0 0,0 0 1 0 0,1 1-1 0 0,-1-1 0 0 0,0 0 0 0 0,0 0 0 0 0,0 1 0 0 0,0-1 0 0 0,1 0 1 0 0,-1 0-1 0 0,0 1 0 0 0,0-1 0 0 0,0 0 0 0 0,0 0 0 0 0,-1 1 0 0 0,1-1 1 0 0,0 0-1 0 0,0 0 0 0 0,0 0 0 0 0,-1 1 0 0 0,1-1 0 0 0,0 0 0 0 0,-1 1 1 0 0,1-1-1 0 0,0 0 0 0 0,-1 1 0 0 0,1-1 0 0 0,-1 0 0 0 0,-1 0-12 0 0,1 0 0 0 0,0 1-1 0 0,-1-1 1 0 0,1 0 0 0 0,-1 1 0 0 0,1-1-1 0 0,-1 1 1 0 0,1 0 0 0 0,-1-1-1 0 0,1 1 1 0 0,-1 0 0 0 0,1 0 0 0 0,-3 0-1 0 0,-1 0-16 0 0,0 0 0 0 0,0 1-1 0 0,0 0 1 0 0,1 0 0 0 0,-1 0-1 0 0,0 0 1 0 0,0 1 0 0 0,-6 3-1 0 0,5 0 52 0 0,0 0 0 0 0,0 1 0 0 0,0-1-1 0 0,1 1 1 0 0,0 0 0 0 0,0 1 0 0 0,1-1-1 0 0,-1 1 1 0 0,2 0 0 0 0,-1 0 0 0 0,1 0-1 0 0,0 1 1 0 0,0-1 0 0 0,1 1-1 0 0,0-1 1 0 0,-1 10 0 0 0,-1 9 18 0 0,1-1 0 0 0,1 0 0 0 0,3 45 1 0 0,0-55-90 0 0,1-1 1 0 0,1 1 0 0 0,0 0 0 0 0,1-1 0 0 0,1 0 0 0 0,0 0 0 0 0,8 14 0 0 0,-9-19-164 0 0,0-1 0 0 0,1 0 1 0 0,0 0-1 0 0,0 0 0 0 0,1-1 0 0 0,0 0 0 0 0,1 0 0 0 0,-1 0 1 0 0,1-1-1 0 0,0 0 0 0 0,1-1 0 0 0,9 7 0 0 0,-13-11-77 0 0,0 1-1 0 0,0 0 0 0 0,-1-1 0 0 0,1 0 1 0 0,0 0-1 0 0,1 0 0 0 0,-1-1 0 0 0,0 1 1 0 0,0-1-1 0 0,0 0 0 0 0,0 0 0 0 0,0 0 1 0 0,0-1-1 0 0,0 1 0 0 0,1-1 0 0 0,-1 0 1 0 0,-1 0-1 0 0,1-1 0 0 0,0 1 0 0 0,0-1 0 0 0,0 0 1 0 0,-1 0-1 0 0,1 0 0 0 0,6-5 0 0 0,22-21-2670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6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1 283 416 0 0,'0'0'4567'0'0,"19"-3"-3503"0"0,68-11-276 0 0,-78 13-675 0 0,0 0 0 0 0,0 1 0 0 0,0 1 0 0 0,0 0 0 0 0,0 0 0 0 0,0 0 0 0 0,0 1 0 0 0,-1 1 0 0 0,15 4 0 0 0,-5 2 163 0 0,-1 0-1 0 0,27 19 0 0 0,-35-22-156 0 0,100 73 1165 0 0,-95-68-1000 0 0,-1 1 1 0 0,0 1-1 0 0,-1 0 1 0 0,0 0-1 0 0,14 24 0 0 0,-25-36-239 0 0,1 1-1 0 0,-1-1 0 0 0,0 1 0 0 0,0 0 1 0 0,0 0-1 0 0,-1 0 0 0 0,1-1 1 0 0,0 1-1 0 0,-1 0 0 0 0,1 0 0 0 0,-1 0 1 0 0,1 0-1 0 0,-1 0 0 0 0,0 0 0 0 0,0 0 1 0 0,0 0-1 0 0,0 0 0 0 0,0 0 1 0 0,-1 0-1 0 0,1 0 0 0 0,-1 0 0 0 0,1 0 1 0 0,-1 0-1 0 0,0 0 0 0 0,1 0 0 0 0,-1-1 1 0 0,0 1-1 0 0,0 0 0 0 0,0 0 0 0 0,-1-1 1 0 0,1 1-1 0 0,0-1 0 0 0,-1 1 1 0 0,1-1-1 0 0,-1 1 0 0 0,1-1 0 0 0,-1 0 1 0 0,1 0-1 0 0,-1 0 0 0 0,0 0 0 0 0,0 0 1 0 0,0 0-1 0 0,1 0 0 0 0,-1-1 1 0 0,-2 1-1 0 0,-7 3-46 0 0,0-1 0 0 0,-1 0 0 0 0,1-1 0 0 0,-1 0 1 0 0,1-1-1 0 0,-16 0 0 0 0,27-1-29 0 0,0 0 0 0 0,-1 1 0 0 0,1-1 0 0 0,0 0 1 0 0,-1 0-1 0 0,1 0 0 0 0,-1 0 0 0 0,1 0 0 0 0,0 0 0 0 0,-1-1 0 0 0,1 1 0 0 0,-1 0 0 0 0,1 0 1 0 0,0 0-1 0 0,-1 0 0 0 0,1 0 0 0 0,0 0 0 0 0,-1-1 0 0 0,1 1 0 0 0,0 0 0 0 0,-1 0 0 0 0,1-1 1 0 0,0 1-1 0 0,-1 0 0 0 0,1 0 0 0 0,0-1 0 0 0,0 1 0 0 0,-1 0 0 0 0,1-1 0 0 0,0 1 0 0 0,0 0 1 0 0,0-1-1 0 0,0 1 0 0 0,-1 0 0 0 0,1-1 0 0 0,6-15-1123 0 0,19-11-1370 0 0,2 4-186 0 0,-2 2-1046 0 0</inkml:trace>
  <inkml:trace contextRef="#ctx0" brushRef="#br0" timeOffset="1">973 1 1316 0 0,'0'0'7575'0'0,"-7"19"-8429"0"0,-22 63 735 0 0,26-68 124 0 0,0 1 1 0 0,1-1-1 0 0,1 1 1 0 0,0-1-1 0 0,1 1 0 0 0,1-1 1 0 0,0 0-1 0 0,1 1 1 0 0,0-1-1 0 0,1 0 0 0 0,6 17 1 0 0,11 33-96 0 0,36 79 1 0 0,-43-111 107 0 0,-11-29 65 0 0,-1 0-1 0 0,1 0 1 0 0,-1 1-1 0 0,0-1 1 0 0,0 0-1 0 0,0 1 1 0 0,-1-1-1 0 0,1 1 1 0 0,-1-1-1 0 0,0 1 1 0 0,1-1-1 0 0,-2 1 1 0 0,0 6-1 0 0,0-8 45 0 0,0 1 0 0 0,-1-1 1 0 0,1 0-1 0 0,-1 0 0 0 0,1 0 0 0 0,-1-1 0 0 0,0 1 0 0 0,0 0 0 0 0,0-1 0 0 0,0 1 0 0 0,0-1 0 0 0,0 1 0 0 0,0-1 1 0 0,0 0-1 0 0,-1 0 0 0 0,1 0 0 0 0,0 0 0 0 0,-1-1 0 0 0,-3 2 0 0 0,-13 4-136 0 0,-41 14-375 0 0,20-9-4831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20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128 103 40 0 0,'0'0'7117'0'0,"115"-66"-6469"0"0,-56 50-336 0 0,17 3-260 0 0,23 5-52 0 0,15 8-116 0 0,-9 0 108 0 0,-20 5 0 0 0,-23 6-96 0 0,-24-1-296 0 0,-9-2-864 0 0,10 7-1665 0 0</inkml:trace>
  <inkml:trace contextRef="#ctx0" brushRef="#br0" timeOffset="1">1 251 5368 0 0,'0'0'6257'0'0,"97"-34"-6049"0"0,-37 32-156 0 0,21 2-52 0 0,18 8-80 0 0,13 6-20 0 0,-12 2-4 0 0,-19-2 104 0 0,-28-3-64 0 0,-18-3-308 0 0,-2 0-892 0 0,2-2-824 0 0,-8-1-1849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6.5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220 1 6961 0 0,'0'0'4466'0'0,"-17"2"-4815"0"0,-132 19 376 0 0,117-15-55 0 0,11-3 259 0 0,46-11-1183 0 0,-6 2 901 0 0,0 1-1 0 0,0 1 0 0 0,1 1 0 0 0,-1 0 1 0 0,1 2-1 0 0,38 1 0 0 0,-51 1 158 0 0,0 0 0 0 0,1 0 0 0 0,-1 0 0 0 0,0 1 0 0 0,-1 0 0 0 0,1 0 1 0 0,0 1-1 0 0,0-1 0 0 0,-1 2 0 0 0,0-1 0 0 0,0 1 0 0 0,0 0 0 0 0,0 0 0 0 0,0 1 0 0 0,-1-1 0 0 0,0 1 0 0 0,0 0 0 0 0,0 1 0 0 0,0-1 1 0 0,-1 1-1 0 0,0 0 0 0 0,4 9 0 0 0,-6-10-110 0 0,0-1 1 0 0,0 0-1 0 0,-1 1 1 0 0,0-1-1 0 0,0 1 1 0 0,0-1-1 0 0,-1 1 1 0 0,1 0-1 0 0,-1-1 1 0 0,0 1-1 0 0,-1-1 1 0 0,1 1-1 0 0,-1 0 1 0 0,0-1 0 0 0,0 1-1 0 0,0-1 1 0 0,0 0-1 0 0,-1 1 1 0 0,0-1-1 0 0,0 0 1 0 0,-4 7-1 0 0,-3 1-67 0 0,0 1 0 0 0,-1-2 0 0 0,0 1 0 0 0,-1-1 0 0 0,-12 9 0 0 0,-24 16-1618 0 0,-26 1-2260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7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1 3268 0 0,'0'0'7517'0'0,"4"18"-6942"0"0,1 0-416 0 0,-1-4 11 0 0,0 1 0 0 0,-1 0 0 0 0,-1 1 0 0 0,0-1 1 0 0,-1 0-1 0 0,-2 20 0 0 0,-50 298 1372 0 0,21-177-1530 0 0,15-77-133 0 0,5-26-933 0 0,-4 54 0 0 0,17-82-1281 0 0,5-19-257 0 0,4-18-474 0 0,9-24 680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8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1 2480 0 0,'0'0'5993'0'0,"12"19"-5599"0"0,0-1-263 0 0,-4-6-30 0 0,0 0 1 0 0,-1 1-1 0 0,0 0 0 0 0,-1 0 0 0 0,0 0 0 0 0,-1 1 0 0 0,6 26 1 0 0,77 475 1121 0 0,-80-416-1520 0 0,-9-33-3801 0 0,-1-58 1002 0 0</inkml:trace>
  <inkml:trace contextRef="#ctx0" brushRef="#br0" timeOffset="1">0 487 6733 0 0,'0'0'3788'0'0,"126"-2"-3712"0"0,-73 5-76 0 0,7-1 0 0 0,5-2-232 0 0,6 0-776 0 0,-19-5-664 0 0,28-17-1465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8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98 4244 0 0,'0'0'5961'0'0,"18"-10"-5546"0"0,58-30 137 0 0,-57 31-441 0 0,2 1 1 0 0,-1 2 0 0 0,1 0-1 0 0,0 1 1 0 0,0 1 0 0 0,0 1-1 0 0,0 1 1 0 0,31 0 0 0 0,-29 1-110 0 0,10 0-15 0 0,0 0 0 0 0,34 5 1 0 0,-54-2-408 0 0,-1 1 1 0 0,1 0 0 0 0,12 5 0 0 0,-16-5-527 0 0,0 1 0 0 0,-1 0 0 0 0,0 1 0 0 0,0 0 0 0 0,8 6 0 0 0</inkml:trace>
  <inkml:trace contextRef="#ctx0" brushRef="#br0" timeOffset="1">306 190 1488 0 0,'0'0'6574'0'0,"-6"18"-5778"0"0,-19 70 1474 0 0,-18 114 1 0 0,41-185-2293 0 0,-8 61 375 0 0,0 106 1 0 0,10-163-667 0 0,1 1 1 0 0,1-1-1 0 0,1 0 0 0 0,0 0 0 0 0,2 0 0 0 0,1 0 1 0 0,0-1-1 0 0,1 1 0 0 0,20 36 0 0 0,-24-53-17 0 0,-1 0 0 0 0,1 0-1 0 0,0 0 1 0 0,0-1 0 0 0,0 1-1 0 0,0-1 1 0 0,5 4-1 0 0,40 20-3650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9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0 4332 0 0,'0'0'6305'0'0,"-25"112"-6721"0"0,14-73 536 0 0,1 4-28 0 0,-1-2-80 0 0,3 0 104 0 0,-3-1-24 0 0,2-3-92 0 0,1-3-748 0 0,-4-8-600 0 0,6-10-1236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39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 0 4832 0 0,'0'0'2407'0'0,"-7"15"-2262"0"0,-57 113-8 0 0,61-121-252 0 0,1-1 0 0 0,0 1 0 0 0,0-1 0 0 0,0 1 0 0 0,1 0 0 0 0,0 0 0 0 0,0 0 0 0 0,1 0 0 0 0,0 0 0 0 0,0-1 0 0 0,0 1 0 0 0,1 0 0 0 0,0 0 0 0 0,1 0 0 0 0,-1 0 0 0 0,5 9 1 0 0,4 9-760 0 0,2 0 0 0 0,28 45 1 0 0,-2-4 867 0 0,-32-53 504 0 0,0-1 1 0 0,0 1-1 0 0,-1 0 1 0 0,0 0-1 0 0,-1 1 1 0 0,-1 0-1 0 0,0-1 1 0 0,-1 1-1 0 0,0 28 1 0 0,-2-40-337 0 0,-1 0 0 0 0,1 1 1 0 0,-1-1-1 0 0,0 0 0 0 0,0 1 1 0 0,0-1-1 0 0,0 0 0 0 0,-1 0 1 0 0,1 0-1 0 0,0 0 0 0 0,-1 0 0 0 0,0 0 1 0 0,1 0-1 0 0,-1 0 0 0 0,0-1 1 0 0,0 1-1 0 0,0-1 0 0 0,0 1 1 0 0,0-1-1 0 0,0 0 0 0 0,0 0 1 0 0,-1 0-1 0 0,-1 1 0 0 0,-10 4 377 0 0,0-2-1 0 0,-24 7 0 0 0,30-9-623 0 0,-12 4 41 0 0,-19 4-496 0 0,15-8-2862 0 0,13-5-1106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0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17 7077 0 0,'0'0'3017'0'0,"-16"-3"-2778"0"0,-53-8-152 0 0,65 10-105 0 0,0 0 0 0 0,0 1 0 0 0,0 0 0 0 0,0 0 0 0 0,0 0 0 0 0,0 0 0 0 0,0 0 0 0 0,0 1-1 0 0,0 0 1 0 0,1 0 0 0 0,-1 0 0 0 0,0 0 0 0 0,0 1 0 0 0,1-1 0 0 0,-1 1 0 0 0,1 0 0 0 0,0 0 0 0 0,-1 0-1 0 0,1 1 1 0 0,0-1 0 0 0,0 1 0 0 0,0 0 0 0 0,1 0 0 0 0,-1 0 0 0 0,1 0 0 0 0,-1 0 0 0 0,1 0 0 0 0,0 1-1 0 0,0-1 1 0 0,1 1 0 0 0,-1-1 0 0 0,1 1 0 0 0,-2 4 0 0 0,-1 7-32 0 0,1 1 0 0 0,1 0-1 0 0,0 0 1 0 0,1 0 0 0 0,0 0 0 0 0,3 17 0 0 0,1-5 74 0 0,1 0 0 0 0,1 0 0 0 0,14 41 0 0 0,-11-47 338 0 0,-2 1 1 0 0,0-1-1 0 0,-2 1 1 0 0,-1 0-1 0 0,0 1 1 0 0,-2 29-1 0 0,-1-48-251 0 0,-1-1 0 0 0,0 0 0 0 0,0 0 0 0 0,0 0 0 0 0,0 0 0 0 0,-1-1 0 0 0,1 1 0 0 0,-1 0 0 0 0,0 0 0 0 0,0-1 0 0 0,-1 1 0 0 0,1-1 0 0 0,-1 0 0 0 0,1 0 0 0 0,-1 0 0 0 0,-6 5 0 0 0,-4 2 64 0 0,-1-2 1 0 0,1 1 0 0 0,-19 7-1 0 0,22-11-454 0 0,-1 0 1 0 0,1 0-1 0 0,0 1 0 0 0,1 1 1 0 0,-1 0-1 0 0,-8 8 0 0 0,15-8-733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0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0 4548 0 0,'0'0'6864'0'0,"6"22"-6374"0"0,-1-3-375 0 0,4 15 110 0 0,-1 1-1 0 0,3 38 1 0 0,50 318 830 0 0,-36-250-2572 0 0,-2 0-3605 0 0,-21-121 2175 0 0</inkml:trace>
  <inkml:trace contextRef="#ctx0" brushRef="#br0" timeOffset="1">1 564 1500 0 0,'0'0'6015'0'0,"15"-16"-5621"0"0,0 0-347 0 0,-2 1-37 0 0,2 0 1 0 0,0 1 0 0 0,0 1 0 0 0,32-20-1 0 0,-15 13-82 0 0,2 2-1 0 0,0 2 1 0 0,0 1-1 0 0,42-12 0 0 0,-52 19 126 0 0,1 2-1 0 0,1 1 1 0 0,-1 1 0 0 0,0 2-1 0 0,1 0 1 0 0,0 1-1 0 0,26 4 1 0 0,-45-2 74 0 0,0 0 1 0 0,0 0-1 0 0,0 1 1 0 0,-1 1-1 0 0,1-1 1 0 0,0 1-1 0 0,-1 0 1 0 0,0 0-1 0 0,0 1 1 0 0,0 0-1 0 0,0 0 1 0 0,0 0-1 0 0,-1 1 1 0 0,0-1-1 0 0,0 2 1 0 0,0-1-1 0 0,-1 0 1 0 0,1 1-1 0 0,-1 0 1 0 0,-1 0-1 0 0,1 0 1 0 0,-1 0-1 0 0,0 1 1 0 0,3 10-1 0 0,0 1-28 0 0,-1 0 0 0 0,-1 0-1 0 0,0 1 1 0 0,-2 0-1 0 0,0-1 1 0 0,-1 1 0 0 0,-1 0-1 0 0,-3 23 1 0 0,2-36-75 0 0,0 1 1 0 0,0 0-1 0 0,-1-1 1 0 0,0 1-1 0 0,-1-1 1 0 0,-3 8-1 0 0,5-11-310 0 0,-1-1 0 0 0,1 1 0 0 0,-1 0 0 0 0,1-1 0 0 0,-1 0 0 0 0,0 1 0 0 0,0-1 1 0 0,0 0-1 0 0,0 0 0 0 0,-1 0 0 0 0,1 0 0 0 0,0 0 0 0 0,-1-1 0 0 0,1 1 0 0 0,-1-1 0 0 0,-4 2 0 0 0,-7-1-3730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1.0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0 360 5216 0 0,'0'0'7109'0'0,"7"-49"-10785"0"0,7 58 1116 0 0,10-7-3313 0 0</inkml:trace>
  <inkml:trace contextRef="#ctx0" brushRef="#br0" timeOffset="1">360 0 8513 0 0,'0'0'3973'0'0,"2"17"-3849"0"0,36 295 1183 0 0,-22-182-1193 0 0,19 118-2200 0 0,-34-241 1662 0 0,-1-4 130 0 0,1 0-1 0 0,-1-1 1 0 0,0 1-1 0 0,1 0 0 0 0,0 0 1 0 0,0 0-1 0 0,0 0 0 0 0,0-1 1 0 0,0 1-1 0 0,0 0 1 0 0,1-1-1 0 0,1 3 0 0 0</inkml:trace>
  <inkml:trace contextRef="#ctx0" brushRef="#br0" timeOffset="2">651 63 3980 0 0,'0'0'8460'0'0,"8"21"-8202"0"0,1 5-175 0 0,1-1 23 0 0,-2 2 0 0 0,-1-1 0 0 0,5 29 0 0 0,-6-20-28 0 0,19 112-460 0 0,13 266 1 0 0,-38-400-753 0 0,0 1 1 0 0,-5 22 0 0 0,0-16-1942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1.7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283 696 5156 0 0,'4'-14'2402'0'0,"9"-41"-2215"0"0,-3 0-1 0 0,-3-1 1 0 0,-1 0 0 0 0,-4 0-1 0 0,-1-1 1 0 0,-13-102 0 0 0,9 142-50 0 0,0-1 1 0 0,-1 1-1 0 0,-1-1 1 0 0,-1 1-1 0 0,0 0 1 0 0,-1 1-1 0 0,-1 0 1 0 0,-10-16-1 0 0,18 30-77 0 0,-1 1 0 0 0,0-1 0 0 0,0 1-1 0 0,0 0 1 0 0,-1 0 0 0 0,1-1 0 0 0,0 1 0 0 0,0 0-1 0 0,-1 0 1 0 0,1 0 0 0 0,0 0 0 0 0,-1 1-1 0 0,1-1 1 0 0,-1 0 0 0 0,1 0 0 0 0,-1 1 0 0 0,-2-1-1 0 0,3 1-57 0 0,0 0-1 0 0,0 0 0 0 0,-1 0 1 0 0,1 0-1 0 0,0 1 0 0 0,0-1 1 0 0,-1 0-1 0 0,1 1 0 0 0,0-1 1 0 0,0 1-1 0 0,0-1 0 0 0,0 1 1 0 0,0-1-1 0 0,0 1 0 0 0,0 0 1 0 0,0 0-1 0 0,0-1 0 0 0,-1 2 1 0 0,-4 5-63 0 0,1 0 1 0 0,0 0-1 0 0,0 1 1 0 0,0-1-1 0 0,-4 12 1 0 0,8-16 111 0 0,-25 53 394 0 0,2 0 0 0 0,3 2 1 0 0,-23 107-1 0 0,23-52 32 0 0,-7 125 0 0 0,22-147-229 0 0,10 166 0 0 0,1-203-370 0 0,3-1 1 0 0,2 0-1 0 0,2-1 0 0 0,26 71 1 0 0,-14-72-1095 0 0,-22-47 881 0 0,0-1 1 0 0,0 0-1 0 0,0 0 1 0 0,1 0-1 0 0,-1 0 0 0 0,1 0 1 0 0,-1-1-1 0 0,1 1 0 0 0,0-1 1 0 0,0 0-1 0 0,0 1 0 0 0,4 1 1 0 0,3-4-2610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8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96 227 7885 0 0,'0'0'5048'0'0,"9"3"-4248"0"0,28 6-43 0 0,-35-9-707 0 0,0-1 0 0 0,0 1 0 0 0,0 0 1 0 0,0 0-1 0 0,0-1 0 0 0,0 0 0 0 0,0 1 0 0 0,-1-1 0 0 0,1 0 1 0 0,0 0-1 0 0,0 0 0 0 0,0 0 0 0 0,-1 0 0 0 0,1 0 0 0 0,-1 0 1 0 0,1 0-1 0 0,-1-1 0 0 0,3-2 0 0 0,17-27 246 0 0,-17 23-265 0 0,-1 1-1 0 0,0-2 0 0 0,-1 1 1 0 0,1 0-1 0 0,-1 0 0 0 0,-1-1 0 0 0,0 1 1 0 0,0-1-1 0 0,-1 1 0 0 0,0-1 0 0 0,0 1 1 0 0,-2-11-1 0 0,1 15 22 0 0,1 1 0 0 0,-1 0 0 0 0,0-1 0 0 0,0 1 0 0 0,0-1 0 0 0,-1 1 0 0 0,1 0 0 0 0,-1 0 0 0 0,0 0 0 0 0,0 0 0 0 0,0 0 0 0 0,0 0 0 0 0,0 0 0 0 0,0 1 0 0 0,-1-1 0 0 0,0 1 0 0 0,1 0 0 0 0,-1 0 0 0 0,0 0 0 0 0,0 0 0 0 0,0 0 0 0 0,0 0 0 0 0,-1 1-1 0 0,1-1 1 0 0,0 1 0 0 0,-1 0 0 0 0,1 0 0 0 0,0 1 0 0 0,-1-1 0 0 0,1 1 0 0 0,-6-1 0 0 0,4 1-58 0 0,0 1-1 0 0,0 0 0 0 0,0-1 1 0 0,1 1-1 0 0,-1 1 0 0 0,0-1 1 0 0,1 1-1 0 0,-1 0 0 0 0,1 0 1 0 0,0 0-1 0 0,0 1 0 0 0,0-1 1 0 0,0 1-1 0 0,0 0 0 0 0,0 0 1 0 0,1 1-1 0 0,-1-1 1 0 0,1 1-1 0 0,0-1 0 0 0,0 1 1 0 0,0 0-1 0 0,1 0 0 0 0,-1 1 1 0 0,-2 5-1 0 0,-1 3-9 0 0,0 0 0 0 0,1 0 0 0 0,1 1 0 0 0,0-1 0 0 0,1 1 0 0 0,0 0 0 0 0,-1 19 0 0 0,4-22 6 0 0,-1 1 0 0 0,1 0 0 0 0,1 0 0 0 0,0-1 0 0 0,1 1 0 0 0,0 0 0 0 0,1-1 0 0 0,0 0 0 0 0,1 1 0 0 0,0-1 0 0 0,1-1 0 0 0,0 1 0 0 0,1-1 0 0 0,0 0 0 0 0,0 0 0 0 0,1 0 1 0 0,0-1-1 0 0,1 0 0 0 0,0 0 0 0 0,1-1 0 0 0,-1 0 0 0 0,1-1 0 0 0,16 10 0 0 0,-9-8-274 0 0,0 0 1 0 0,1-1-1 0 0,1-1 0 0 0,-1 0 1 0 0,1-1-1 0 0,0-2 1 0 0,0 1-1 0 0,34 2 0 0 0,-28-5-896 0 0,-1-2-1 0 0,1 0 0 0 0,46-7 0 0 0,5-11-3642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25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1191 40 0 0,'0'0'6190'0'0,"0"-2"-5965"0"0,0-5-1072 0 0,0 24 741 0 0,6 29 695 0 0,-2-37-407 0 0,0 0-1 0 0,1 0 0 0 0,1-1 1 0 0,-1 0-1 0 0,1 0 0 0 0,1-1 1 0 0,-1 1-1 0 0,1-1 0 0 0,1-1 1 0 0,-1 1-1 0 0,1-1 0 0 0,12 7 1 0 0,15 7 326 0 0,63 28 0 0 0,-71-36-463 0 0,35 14 343 0 0,2-3 1 0 0,70 16-1 0 0,138 20 400 0 0,-212-47-499 0 0,21 2 76 0 0,0-3-1 0 0,94 1 0 0 0,-110-12-12 0 0,95-13-1 0 0,-89-1-158 0 0,-1-2 1 0 0,-1-3-1 0 0,-1-4 1 0 0,99-46-1 0 0,-144 58-170 0 0,0-1-1 0 0,-1-1 0 0 0,-1-1 1 0 0,-1-1-1 0 0,0 0 1 0 0,0-2-1 0 0,-2 0 0 0 0,0-2 1 0 0,-1 1-1 0 0,-1-2 1 0 0,-1 0-1 0 0,-1-1 0 0 0,13-26 1 0 0,-17 25-98 0 0,-2-1 0 0 0,0 0 0 0 0,-2-1 0 0 0,-1 1 0 0 0,0-1 0 0 0,1-38 0 0 0,-6-146-356 0 0,-1 194 377 0 0,-1 0 1 0 0,-1 1-1 0 0,0-1 0 0 0,-1 1 0 0 0,0 0 1 0 0,-1 0-1 0 0,0 0 0 0 0,-1 0 0 0 0,-1 1 0 0 0,0 0 1 0 0,-17-21-1 0 0,-7-5 24 0 0,-2 2 1 0 0,-39-33-1 0 0,51 49 123 0 0,-28-20-222 0 0,-2 1 0 0 0,-2 3 0 0 0,-89-47 0 0 0,25 16 185 0 0,88 50-133 0 0,-2 0 0 0 0,0 2 0 0 0,-1 2 0 0 0,0 0 0 0 0,-1 3 0 0 0,-58-12 0 0 0,52 13 151 0 0,1-1 1 0 0,-37-15-1 0 0,49 15-165 0 0,0 1-1 0 0,-1 1 1 0 0,0 2-1 0 0,0 0 1 0 0,-54-3-1 0 0,35 12-13 0 0,1 2 0 0 0,0 3-1 0 0,0 1 1 0 0,-53 18 0 0 0,7-3-138 0 0,-39 18 162 0 0,98-30-32 0 0,-33 10 7 0 0,-129 52 245 0 0,176-63-181 0 0,0 1 0 0 0,0 1 0 0 0,1 0 0 0 0,1 1 0 0 0,0 1 0 0 0,-24 29 0 0 0,-5 3 52 0 0,29-31 43 0 0,3-5-53 0 0,1 1 1 0 0,0 0 0 0 0,1 0-1 0 0,0 1 1 0 0,1 1 0 0 0,1 0-1 0 0,0 0 1 0 0,1 1 0 0 0,-9 21-1 0 0,9-5 25 0 0,2 0-1 0 0,2 0 1 0 0,0 1 0 0 0,3-1-1 0 0,1 42 1 0 0,1-32 107 0 0,-1-36-93 0 0,1 1 0 0 0,-1-1 0 0 0,1 1 0 0 0,1-1 1 0 0,-1 1-1 0 0,1-1 0 0 0,0 0 0 0 0,0 1 0 0 0,6 7 0 0 0,32 45 369 0 0,-12-19-297 0 0,42 54 548 0 0,-55-74-531 0 0,0 0 0 0 0,33 30 0 0 0,-39-42-411 0 0,0 2 0 0 0,-1-1 0 0 0,0 1 0 0 0,0 1 1 0 0,-1-1-1 0 0,0 1 0 0 0,-1 1 0 0 0,0-1 0 0 0,-1 1 0 0 0,8 22 0 0 0,-5-14-4788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2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1 669 1240 0 0,'0'0'4248'0'0,"18"-3"-4072"0"0,52-9-21 0 0,143-29 188 0 0,-119 18-324 0 0,-1-4 0 0 0,124-55 1 0 0,-166 58 112 0 0,0-3 0 0 0,-2-1 0 0 0,-1-3 0 0 0,-1-2 0 0 0,60-55 1 0 0,-93 76 47 0 0,11-11 608 0 0,39-45-1 0 0,-59 62-564 0 0,0-1-1 0 0,-1 1 1 0 0,1-1-1 0 0,-1 0 0 0 0,0 0 1 0 0,-1-1-1 0 0,0 1 0 0 0,0-1 1 0 0,-1 1-1 0 0,0-1 1 0 0,0 0-1 0 0,-1 0 0 0 0,1-9 1 0 0,-2 17-205 0 0,0-1 1 0 0,0 1-1 0 0,0-1 1 0 0,0 0-1 0 0,-1 1 1 0 0,1-1-1 0 0,0 1 1 0 0,0-1-1 0 0,-1 1 1 0 0,1-1-1 0 0,0 1 1 0 0,-1-1 0 0 0,1 1-1 0 0,0-1 1 0 0,-1 1-1 0 0,1 0 1 0 0,-1-1-1 0 0,1 1 1 0 0,-1 0-1 0 0,1-1 1 0 0,-1 1-1 0 0,1 0 1 0 0,-1-1-1 0 0,1 1 1 0 0,-1 0-1 0 0,1 0 1 0 0,-1 0-1 0 0,1 0 1 0 0,-1-1-1 0 0,0 1 1 0 0,1 0-1 0 0,-1 0 1 0 0,1 0-1 0 0,-1 0 1 0 0,0 0-1 0 0,1 0 1 0 0,-1 1-1 0 0,1-1 1 0 0,-1 0 0 0 0,1 0-1 0 0,-1 0 1 0 0,0 0-1 0 0,1 1 1 0 0,-1-1-1 0 0,1 0 1 0 0,-1 1-1 0 0,0-1 1 0 0,-28 14-324 0 0,2 6 281 0 0,0 1 1 0 0,-33 34-1 0 0,49-43 43 0 0,0 0 0 0 0,0 1 0 0 0,1 1 0 0 0,1 0-1 0 0,0 0 1 0 0,-12 29 0 0 0,20-41-77 0 0,0 0 0 0 0,0 0 0 0 0,0 1 0 0 0,0-1 0 0 0,1 1 0 0 0,-1-1 0 0 0,1 1 0 0 0,0-1 0 0 0,0 6 1 0 0,0-8 29 0 0,0 1 0 0 0,1 0 0 0 0,-1-1 0 0 0,0 1 1 0 0,1-1-1 0 0,-1 1 0 0 0,0-1 0 0 0,1 1 0 0 0,-1-1 1 0 0,1 1-1 0 0,-1-1 0 0 0,1 1 0 0 0,-1-1 0 0 0,1 0 1 0 0,-1 1-1 0 0,1-1 0 0 0,-1 0 0 0 0,1 1 0 0 0,0-1 1 0 0,-1 0-1 0 0,1 0 0 0 0,-1 0 0 0 0,1 1 0 0 0,0-1 1 0 0,-1 0-1 0 0,1 0 0 0 0,0 0 0 0 0,-1 0 0 0 0,1 0 1 0 0,0 0-1 0 0,-1 0 0 0 0,1 0 0 0 0,0-1 0 0 0,-1 1 1 0 0,1 0-1 0 0,1-1 0 0 0,7-1 50 0 0,0-2 1 0 0,1 1-1 0 0,-1-1 0 0 0,-1 0 1 0 0,1-1-1 0 0,0 0 0 0 0,8-7 1 0 0,13-7-9 0 0,-25 15 36 0 0,1 1-1 0 0,0 0 1 0 0,0 1 0 0 0,0-1 0 0 0,0 1 0 0 0,0 0 0 0 0,9-1 0 0 0,-12 3-44 0 0,0 0 1 0 0,0 0-1 0 0,0 0 1 0 0,0 0 0 0 0,0 1-1 0 0,0-1 1 0 0,0 1-1 0 0,0 0 1 0 0,0 0-1 0 0,0 0 1 0 0,-1 1 0 0 0,1-1-1 0 0,0 0 1 0 0,-1 1-1 0 0,1 0 1 0 0,-1 0-1 0 0,5 3 1 0 0,21 21 18 0 0,-14-12-125 0 0,0-1-1 0 0,21 13 0 0 0,-29-22-56 0 0,0-1 0 0 0,0 1-1 0 0,1-1 1 0 0,-1-1 0 0 0,1 1-1 0 0,0-1 1 0 0,0 0 0 0 0,0-1-1 0 0,13 2 1 0 0,-8-2 87 0 0,0-2 1 0 0,-1 1-1 0 0,1-1 0 0 0,0-1 0 0 0,-1 0 1 0 0,1-1-1 0 0,-1 0 0 0 0,1-1 1 0 0,-1 0-1 0 0,0 0 0 0 0,-1-1 0 0 0,1-1 1 0 0,-1 0-1 0 0,0 0 0 0 0,0-1 1 0 0,-1-1-1 0 0,0 1 0 0 0,0-1 1 0 0,-1-1-1 0 0,0 0 0 0 0,-1 0 0 0 0,0 0 1 0 0,8-14-1 0 0,2-1 736 0 0,-2-1 0 0 0,0 0 1 0 0,-2-1-1 0 0,-1-1 0 0 0,16-53 0 0 0,-29 92-785 0 0,0 0 0 0 0,1 1 0 0 0,0-1-1 0 0,1 0 1 0 0,1 0 0 0 0,3 17 0 0 0,0 0 173 0 0,4 33 90 0 0,-2-22 449 0 0,3 70 0 0 0,-10-104-527 0 0,-1-1 0 0 0,0 1 0 0 0,0 0-1 0 0,0 0 1 0 0,-1-1 0 0 0,0 1 0 0 0,0-1-1 0 0,0 1 1 0 0,-1-1 0 0 0,0 0 0 0 0,0 0 0 0 0,-7 9-1 0 0,4-7-78 0 0,0 0 0 0 0,0-1 0 0 0,-1 0 0 0 0,1 0 0 0 0,-1 0 1 0 0,-1-1-1 0 0,-15 9 0 0 0,23-14-20 0 0,0 0 0 0 0,0 0 0 0 0,0 0 1 0 0,0 0-1 0 0,0 0 0 0 0,0 0 1 0 0,0 0-1 0 0,0 1 0 0 0,0-1 0 0 0,-1 0 1 0 0,1 0-1 0 0,0 0 0 0 0,0 0 1 0 0,0 0-1 0 0,0 0 0 0 0,0 0 1 0 0,0 0-1 0 0,-1 0 0 0 0,1 0 0 0 0,0 0 1 0 0,0 0-1 0 0,0 0 0 0 0,0 0 1 0 0,0 0-1 0 0,-1 0 0 0 0,1 0 0 0 0,0 0 1 0 0,0 0-1 0 0,0 0 0 0 0,0 0 1 0 0,0 0-1 0 0,0 0 0 0 0,-1 0 0 0 0,1 0 1 0 0,0 0-1 0 0,0 0 0 0 0,0-1 1 0 0,0 1-1 0 0,0 0 0 0 0,0 0 1 0 0,0 0-1 0 0,-1 0 0 0 0,1 0 0 0 0,0 0 1 0 0,0 0-1 0 0,0 0 0 0 0,0-1 1 0 0,0 1-1 0 0,0 0 0 0 0,0 0 0 0 0,0 0 1 0 0,0 0-1 0 0,3-11-857 0 0,9-13-548 0 0,-11 24 1277 0 0,16-31-2340 0 0,-2 2-632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3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4864 0 0,'0'0'4382'0'0,"3"15"-4530"0"0,38 265 2030 0 0,-14-116-1219 0 0,-14-98-743 0 0,-3 1 1 0 0,-3 1-1 0 0,-1 77 0 0 0,-13-97-1313 0 0,6-46 1157 0 0,1 1 0 0 0,-1-1 0 0 0,0 0 0 0 0,0 0 0 0 0,1 0 0 0 0,-2 0 1 0 0,1 0-1 0 0,0 0 0 0 0,0 0 0 0 0,-1 0 0 0 0,1 0 0 0 0,-1 0 0 0 0,1-1 0 0 0,-1 1 0 0 0,0 0 0 0 0,0-1 0 0 0,0 0 0 0 0,-2 2 0 0 0,-10 0-2520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3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0 607 860 0 0,'0'0'5515'0'0,"15"-2"-5363"0"0,47-1-77 0 0,-24 2 6 0 0,-1-1 0 0 0,0-2-1 0 0,63-15 1 0 0,-79 10-121 0 0,1 0 0 0 0,-1-2-1 0 0,-1 0 1 0 0,0-1-1 0 0,-1-1 1 0 0,0-1 0 0 0,24-23-1 0 0,-21 16 34 0 0,-1-1 1 0 0,-2 0-1 0 0,0-2 0 0 0,-1 0 1 0 0,19-35-1 0 0,-33 50 505 0 0,-1-1-1 0 0,0 1 1 0 0,3-14 0 0 0,-1 8 883 0 0,-4 42-1721 0 0,0-8 415 0 0,1 1 1 0 0,0-1-1 0 0,1 0 1 0 0,2 0-1 0 0,0-1 1 0 0,0 1-1 0 0,2-1 1 0 0,14 28-1 0 0,-10-25-3 0 0,1-1 0 0 0,1 0 0 0 0,1-1 0 0 0,0-1 0 0 0,1 0-1 0 0,31 27 1 0 0,-52-63 1362 0 0,-10-13-1584 0 0,12 25 244 0 0,1 1-1 0 0,0-1 0 0 0,0 0 0 0 0,0 0 0 0 0,1 0 0 0 0,0 0 0 0 0,0-1 0 0 0,-1-7 1 0 0,3 12-63 0 0,0-1 1 0 0,0 0 0 0 0,0 0 0 0 0,1 1 0 0 0,-1-1-1 0 0,1 0 1 0 0,-1 1 0 0 0,1-1 0 0 0,0 0-1 0 0,0 1 1 0 0,0-1 0 0 0,1 1 0 0 0,-1-1 0 0 0,0 1-1 0 0,1 0 1 0 0,0 0 0 0 0,-1-1 0 0 0,1 1 0 0 0,0 0-1 0 0,0 0 1 0 0,5-3 0 0 0,11-8-484 0 0,2 1 0 0 0,0 0 0 0 0,0 2-1 0 0,1 0 1 0 0,0 1 0 0 0,1 1 0 0 0,31-7 0 0 0,-3 0-2830 0 0,13-7-1873 0 0</inkml:trace>
  <inkml:trace contextRef="#ctx0" brushRef="#br0" timeOffset="1">2507 1 3556 0 0,'0'0'8177'0'0,"13"118"-8409"0"0,-8-69 428 0 0,6 6-96 0 0,0 5 4 0 0,-3 5 24 0 0,0 1-128 0 0,0 0-140 0 0,-3-4-956 0 0,-5-15-532 0 0,3 4-2405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4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1 588 4224 0 0,'0'0'3874'0'0,"3"-14"-2412"0"0,-1 2-1326 0 0,-1 2-79 0 0,2 0-1 0 0,-1 0 1 0 0,1 0-1 0 0,0 1 1 0 0,1-1-1 0 0,0 1 1 0 0,9-15-1 0 0,13-13 42 0 0,1 2-1 0 0,2 0 1 0 0,35-32-1 0 0,108-88 547 0 0,-59 57 104 0 0,-66 55 1573 0 0,-49 66-2996 0 0,-11 19 882 0 0,-34 124 117 0 0,40-134-277 0 0,1 1 1 0 0,2 1-1 0 0,0 40 1 0 0,4-69 31 0 0,-1 2-146 0 0,1-1 0 0 0,1 1-1 0 0,-1-1 1 0 0,1 1 0 0 0,0-1 0 0 0,2 8 0 0 0,-2-13 63 0 0,-1 0 0 0 0,1 0 1 0 0,0 1-1 0 0,-1-1 1 0 0,1 0-1 0 0,0 0 0 0 0,0 0 1 0 0,-1 0-1 0 0,1 0 1 0 0,0 0-1 0 0,0-1 0 0 0,0 1 1 0 0,0 0-1 0 0,0 0 1 0 0,0-1-1 0 0,1 1 0 0 0,-1 0 1 0 0,0-1-1 0 0,0 1 1 0 0,0-1-1 0 0,1 0 0 0 0,-1 1 1 0 0,0-1-1 0 0,0 0 1 0 0,1 0-1 0 0,-1 0 0 0 0,0 0 1 0 0,0 0-1 0 0,1 0 1 0 0,-1 0-1 0 0,0 0 0 0 0,1 0 1 0 0,-1-1-1 0 0,0 1 1 0 0,0 0-1 0 0,0-1 0 0 0,1 1 1 0 0,0-2-1 0 0,11-3 43 0 0,0-1 0 0 0,0-1-1 0 0,-1 0 1 0 0,0-1-1 0 0,15-13 1 0 0,-13 10-17 0 0,1 1 1 0 0,-1 0-1 0 0,23-10 1 0 0,-25 16-28 0 0,-1 0 1 0 0,1 1 0 0 0,0 0-1 0 0,0 0 1 0 0,1 1-1 0 0,-1 1 1 0 0,0 0 0 0 0,1 1-1 0 0,16 2 1 0 0,11 3-39 0 0,62 16 0 0 0,-71-13 27 0 0,1-1 0 0 0,-1-2 0 0 0,43 2 0 0 0,-64-6-1 0 0,-1-1-1 0 0,1-1 1 0 0,-1 0 0 0 0,1-1-1 0 0,-1 1 1 0 0,0-2-1 0 0,0 1 1 0 0,1-1-1 0 0,8-5 1 0 0,-12 5 17 0 0,0-1 0 0 0,0 0-1 0 0,-1-1 1 0 0,1 1 0 0 0,-1-1 0 0 0,0 0 0 0 0,0-1-1 0 0,0 1 1 0 0,-1-1 0 0 0,0 0 0 0 0,0 0 0 0 0,5-11 0 0 0,-4 8 13 0 0,-1 1 1 0 0,0-1 0 0 0,-1 1 0 0 0,0-1 0 0 0,0 0 0 0 0,-1-1 0 0 0,0 1 0 0 0,0 0 0 0 0,-1-1 0 0 0,-1 1 0 0 0,1 0-1 0 0,-2-1 1 0 0,0-11 0 0 0,0 20-14 0 0,1 0 0 0 0,0 0 0 0 0,0 0 1 0 0,-1 0-1 0 0,1 0 0 0 0,0 0 0 0 0,-1 0 0 0 0,1 0 0 0 0,-1 1 0 0 0,1-1 0 0 0,-1 0 0 0 0,0 0 0 0 0,1 0 0 0 0,-1 1 0 0 0,0-1 0 0 0,1 0 0 0 0,-1 1 1 0 0,0-1-1 0 0,0 0 0 0 0,0 1 0 0 0,0-1 0 0 0,0 1 0 0 0,1-1 0 0 0,-1 1 0 0 0,0 0 0 0 0,0-1 0 0 0,0 1 0 0 0,0 0 0 0 0,0 0 0 0 0,0 0 0 0 0,0 0 1 0 0,0-1-1 0 0,0 1 0 0 0,0 1 0 0 0,-1-1 0 0 0,1 0 0 0 0,0 0 0 0 0,0 0 0 0 0,0 0 0 0 0,1 1 0 0 0,-1-1 0 0 0,0 1 0 0 0,0-1 0 0 0,0 0 0 0 0,0 1 1 0 0,0 0-1 0 0,0-1 0 0 0,0 1 0 0 0,-1 1 0 0 0,-4 1-25 0 0,1 1 0 0 0,-1 1 0 0 0,0-1 0 0 0,1 1 0 0 0,-8 8 0 0 0,5-2 18 0 0,1 0-1 0 0,0 0 0 0 0,1 0 0 0 0,0 1 1 0 0,1 0-1 0 0,0 0 0 0 0,1 1 1 0 0,-5 21-1 0 0,7-28 3 0 0,1 0 1 0 0,0 1-1 0 0,0-1 1 0 0,1 0 0 0 0,0 1-1 0 0,0-1 1 0 0,0 0-1 0 0,1 1 1 0 0,0-1-1 0 0,0 0 1 0 0,0 0-1 0 0,1 1 1 0 0,0-1-1 0 0,0 0 1 0 0,1-1-1 0 0,0 1 1 0 0,0 0 0 0 0,0-1-1 0 0,8 10 1 0 0,-8-12 10 0 0,0 0 0 0 0,0-1 0 0 0,1 1 0 0 0,-1-1-1 0 0,1 0 1 0 0,0 0 0 0 0,0 0 0 0 0,0 0 0 0 0,0-1 0 0 0,0 1 0 0 0,0-1 0 0 0,0 0 0 0 0,0-1 0 0 0,1 1 0 0 0,-1-1 0 0 0,0 1 0 0 0,0-1 0 0 0,1 0 0 0 0,-1-1 0 0 0,0 1 0 0 0,0-1 0 0 0,1 0 0 0 0,-1 0 0 0 0,0 0 0 0 0,7-4 0 0 0,9-3 128 0 0,-1-1 0 0 0,0-1-1 0 0,32-23 1 0 0,-37 24-177 0 0,147-98 388 0 0,-160 107-368 0 0,-1 0 0 0 0,0-1 0 0 0,1 1 0 0 0,-1 0 0 0 0,1 0 0 0 0,-1 0 0 0 0,0-1 0 0 0,1 1 0 0 0,-1 0 0 0 0,1 0 0 0 0,-1 0 0 0 0,1 0 0 0 0,-1 0 0 0 0,1 0 0 0 0,-1 0 0 0 0,1 0 0 0 0,-1 0 0 0 0,1 0 0 0 0,-1 0 1 0 0,1 0-1 0 0,-1 0 0 0 0,0 1 0 0 0,1-1 0 0 0,-1 0 0 0 0,1 0 0 0 0,-1 0 0 0 0,1 1 0 0 0,-1-1 0 0 0,0 0 0 0 0,1 0 0 0 0,-1 1 0 0 0,1 0 0 0 0,11 19-194 0 0,4 35 355 0 0,-13-43-203 0 0,0 0 88 0 0,1 0-1 0 0,0-1 1 0 0,0 0 0 0 0,1 1 0 0 0,0-2 0 0 0,1 1 0 0 0,9 12 0 0 0,-13-20 4 0 0,1 0 0 0 0,-1-1-1 0 0,0 1 1 0 0,1-1 0 0 0,0 0 0 0 0,0 0-1 0 0,0 0 1 0 0,0 0 0 0 0,0 0 0 0 0,0 0-1 0 0,0-1 1 0 0,0 0 0 0 0,1 0 0 0 0,-1 1-1 0 0,0-2 1 0 0,1 1 0 0 0,-1 0 0 0 0,1-1-1 0 0,-1 0 1 0 0,1 1 0 0 0,-1-2 0 0 0,1 1-1 0 0,0 0 1 0 0,-1-1 0 0 0,1 1 0 0 0,-1-1-1 0 0,0 0 1 0 0,1 0 0 0 0,2-2 0 0 0,16-6-82 0 0,0-1 1 0 0,-1-1 0 0 0,-1-1 0 0 0,0 0-1 0 0,28-24 1 0 0,83-86 664 0 0,-128 119-560 0 0,-2 10-318 0 0,0-1 0 0 0,0 0 1 0 0,1 0-1 0 0,4 12 1 0 0,-3-10 287 0 0,0-1 0 0 0,1 1 1 0 0,-1-1-1 0 0,1 0 1 0 0,1 0-1 0 0,-1-1 0 0 0,1 0 1 0 0,0 1-1 0 0,8 6 0 0 0,-8-9-14 0 0,0-1 0 0 0,0 0 0 0 0,0 0 0 0 0,0 0 0 0 0,1 0 0 0 0,-1-1 0 0 0,1 0-1 0 0,0 0 1 0 0,0-1 0 0 0,-1 1 0 0 0,1-1 0 0 0,0-1 0 0 0,9 1 0 0 0,3 0 11 0 0,0-2 0 0 0,0 0 0 0 0,0-1 0 0 0,-1 0 0 0 0,1-2 0 0 0,-1 0 0 0 0,0-1 1 0 0,28-11-1 0 0,-30 8 773 0 0,0 1 0 0 0,-1-2 0 0 0,14-9 0 0 0,-27 17-788 0 0,0 1 0 0 0,0 0 0 0 0,0 0 0 0 0,0-1 1 0 0,0 1-1 0 0,0 0 0 0 0,0 0 0 0 0,0 0 0 0 0,0 0 0 0 0,0 0 0 0 0,0 0 1 0 0,0 0-1 0 0,0 1 0 0 0,0-1 0 0 0,0 0 0 0 0,0 0 0 0 0,0 1 0 0 0,0-1 1 0 0,0 1-1 0 0,0-1 0 0 0,1 2 0 0 0,25 15-328 0 0,-16-9 200 0 0,35 19-4338 0 0,-31-24-29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5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85 328 0 0,'0'0'8269'0'0,"-5"-13"-7740"0"0,-16-39 92 0 0,21 51-537 0 0,0 0-1 0 0,-1 0 1 0 0,0 0 0 0 0,1 0 0 0 0,-1 0-1 0 0,1 0 1 0 0,-1 0 0 0 0,0 0 0 0 0,0 0 0 0 0,0 0-1 0 0,1 0 1 0 0,-1 0 0 0 0,0 0 0 0 0,0 1-1 0 0,0-1 1 0 0,0 0 0 0 0,0 1 0 0 0,0-1-1 0 0,-1 1 1 0 0,1-1 0 0 0,0 1 0 0 0,0 0-1 0 0,0-1 1 0 0,0 1 0 0 0,-1 0 0 0 0,1 0 0 0 0,-2 0-1 0 0,-26 6 172 0 0,24-4-207 0 0,-21 7 7 0 0,0 1 0 0 0,0 1 0 0 0,1 1-1 0 0,0 2 1 0 0,1 0 0 0 0,1 2 0 0 0,-39 33 0 0 0,59-46-64 0 0,-1 1 1 0 0,0 0-1 0 0,1 0 0 0 0,0 0 1 0 0,0 1-1 0 0,0-1 1 0 0,0 1-1 0 0,1-1 0 0 0,0 1 1 0 0,-2 7-1 0 0,3-11-7 0 0,1 0-1 0 0,0 1 1 0 0,0-1-1 0 0,-1 0 1 0 0,1 1 0 0 0,0-1-1 0 0,0 0 1 0 0,1 1-1 0 0,-1-1 1 0 0,0 0-1 0 0,0 1 1 0 0,1-1 0 0 0,-1 0-1 0 0,1 0 1 0 0,-1 1-1 0 0,1-1 1 0 0,-1 0-1 0 0,2 1 1 0 0,-1 0-20 0 0,1-1 0 0 0,-1 1-1 0 0,1-1 1 0 0,-1 0 0 0 0,1 0 0 0 0,0 0 0 0 0,-1 0 0 0 0,1 0 0 0 0,0 0-1 0 0,0 0 1 0 0,0 0 0 0 0,0-1 0 0 0,0 1 0 0 0,0-1 0 0 0,2 1-1 0 0,14 1-15 0 0,0-1-1 0 0,0 0 0 0 0,0-1 0 0 0,0-1 0 0 0,0-1 0 0 0,0-1 0 0 0,-1 0 0 0 0,1-1 0 0 0,19-8 0 0 0,-15 5 270 0 0,-1-2-1 0 0,0 0 0 0 0,-1-1 1 0 0,0-1-1 0 0,-1-1 1 0 0,33-28-1 0 0,-51 41-220 0 0,0 0-1 0 0,0 0 1 0 0,-1-1 0 0 0,1 1 0 0 0,0 0-1 0 0,-1 0 1 0 0,1 0 0 0 0,0 0 0 0 0,-1 0 0 0 0,0 0-1 0 0,1 0 1 0 0,-1 0 0 0 0,1 0 0 0 0,-1 0-1 0 0,0 0 1 0 0,0 0 0 0 0,0 0 0 0 0,0 0 0 0 0,0 0-1 0 0,0 0 1 0 0,0 2 0 0 0,7 44-72 0 0,-5-34 70 0 0,3 26-305 0 0,12 64-1371 0 0,3-38-4124 0 0,-11-49 1054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6.0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 3664 0 0,'0'0'6454'0'0,"16"17"-6168"0"0,50 55 84 0 0,-54-57-136 0 0,0 0 0 0 0,-1 0 0 0 0,-1 1 0 0 0,0 1 0 0 0,-1-1 1 0 0,-1 2-1 0 0,-1-1 0 0 0,0 1 0 0 0,-1 0 0 0 0,3 21 2383 0 0,-12-47-2249 0 0,0 0 0 0 0,1 0 1 0 0,-2-16-1 0 0,3 8-374 0 0,1 0-1 0 0,0 0 1 0 0,1 0-1 0 0,1 0 1 0 0,1 0 0 0 0,0 0-1 0 0,1 0 1 0 0,1 1-1 0 0,1 0 1 0 0,7-16 0 0 0,-9 23-363 0 0,1-1 0 0 0,1 1 1 0 0,0 0-1 0 0,0 0 0 0 0,0 0 0 0 0,1 1 1 0 0,11-10-1 0 0,-11 12-474 0 0,0 0 0 0 0,1 0 0 0 0,-1 1 1 0 0,1 0-1 0 0,0 0 0 0 0,0 1 0 0 0,0 0 0 0 0,0 0 0 0 0,13-2 1 0 0,17 0-3727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6.5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27 160 1864 0 0,'0'0'4743'0'0,"2"13"-3567"0"0,0-2-981 0 0,2 13 490 0 0,-1 0 1 0 0,0 43-1 0 0,-3-65-595 0 0,0-1-1 0 0,0 0 0 0 0,0 0 1 0 0,-1 0-1 0 0,1 0 1 0 0,0 0-1 0 0,0 0 1 0 0,-1 0-1 0 0,1 0 0 0 0,-1 0 1 0 0,1 0-1 0 0,-1 0 1 0 0,1 0-1 0 0,-1 0 0 0 0,0 0 1 0 0,1 0-1 0 0,-1 0 1 0 0,0 0-1 0 0,0 0 0 0 0,1-1 1 0 0,-1 1-1 0 0,0 0 1 0 0,0-1-1 0 0,0 1 0 0 0,0 0 1 0 0,-2 0-1 0 0,2-1-34 0 0,0 0 0 0 0,0 0 0 0 0,1 0 0 0 0,-1 0 0 0 0,0 0 0 0 0,0-1 0 0 0,0 1 0 0 0,1 0 0 0 0,-1 0-1 0 0,0-1 1 0 0,0 1 0 0 0,0 0 0 0 0,1-1 0 0 0,-1 1 0 0 0,0-1 0 0 0,1 1 0 0 0,-1-1 0 0 0,0 1 0 0 0,1-1 0 0 0,-1 1-1 0 0,1-1 1 0 0,-1 0 0 0 0,1 1 0 0 0,-1-1 0 0 0,1 0 0 0 0,-1 1 0 0 0,1-1 0 0 0,0 0 0 0 0,-1 0 0 0 0,1 1 0 0 0,0-1-1 0 0,0 0 1 0 0,0 0 0 0 0,-1 0 0 0 0,1 1 0 0 0,0-2 0 0 0,-1-7-38 0 0,0 0 0 0 0,1 0 1 0 0,0 1-1 0 0,0-1 0 0 0,1 0 0 0 0,0 0 0 0 0,0 0 1 0 0,1 1-1 0 0,0-1 0 0 0,1 1 0 0 0,0-1 0 0 0,0 1 0 0 0,0 0 1 0 0,1 0-1 0 0,6-8 0 0 0,1-1-98 0 0,1-1 0 0 0,1 1 0 0 0,1 1 0 0 0,0 1 0 0 0,19-17 0 0 0,-27 27 42 0 0,0 0-1 0 0,0 0 1 0 0,1 1-1 0 0,-1 0 1 0 0,1 0-1 0 0,0 1 1 0 0,0 0-1 0 0,0 0 1 0 0,0 0-1 0 0,15-2 1 0 0,-17 4-6 0 0,-1 1 0 0 0,0 0 0 0 0,1-1 0 0 0,-1 2 0 0 0,0-1 0 0 0,1 0 0 0 0,-1 1 0 0 0,0 0 0 0 0,0 0 0 0 0,0 0 0 0 0,0 1 0 0 0,0-1 0 0 0,0 1 0 0 0,0 0 0 0 0,0 0 0 0 0,0 1 0 0 0,-1-1 0 0 0,1 1 0 0 0,-1-1 0 0 0,5 7 1 0 0,33 42-159 0 0,-33-39 195 0 0,0 0 0 0 0,1-1 0 0 0,18 18 0 0 0,-24-27 47 0 0,-1 0 1 0 0,1-1 0 0 0,0 1-1 0 0,-1-1 1 0 0,1 0 0 0 0,0 0-1 0 0,0 0 1 0 0,-1 0 0 0 0,1 0-1 0 0,0 0 1 0 0,0-1 0 0 0,0 0-1 0 0,0 1 1 0 0,0-1-1 0 0,0 0 1 0 0,0-1 0 0 0,0 1-1 0 0,0 0 1 0 0,0-1 0 0 0,0 0-1 0 0,0 1 1 0 0,0-1 0 0 0,5-3-1 0 0,6-3 67 0 0,0 0 0 0 0,0-1 0 0 0,18-15 0 0 0,0 2-120 0 0,-21 14-6 0 0,1 0 1 0 0,0 1 0 0 0,1 0-1 0 0,-1 1 1 0 0,1 1-1 0 0,21-5 1 0 0,-29 8-13 0 0,1 0 0 0 0,0 1 0 0 0,-1 0 1 0 0,1 0-1 0 0,0 0 0 0 0,-1 1 0 0 0,1 0 0 0 0,-1 0 0 0 0,1 0 0 0 0,-1 1 0 0 0,1 0 0 0 0,-1 0 1 0 0,0 0-1 0 0,0 0 0 0 0,0 1 0 0 0,0 0 0 0 0,0 0 0 0 0,5 5 0 0 0,4 5 109 0 0,-1 1 0 0 0,0 0-1 0 0,-1 0 1 0 0,0 1 0 0 0,-2 1-1 0 0,0 0 1 0 0,0 1 0 0 0,-2-1 0 0 0,0 2-1 0 0,-1-1 1 0 0,-1 1 0 0 0,0 0-1 0 0,4 27 1 0 0,-2 3-35 0 0,-2 1 0 0 0,-2 0 0 0 0,-5 94 0 0 0,-1-105-43 0 0,-3 0 0 0 0,0-1 0 0 0,-18 59 1 0 0,16-75-3 0 0,0 0 0 0 0,-1 0 0 0 0,-2-1 0 0 0,0 0 1 0 0,-1-1-1 0 0,-1 0 0 0 0,-21 26 0 0 0,31-42 30 0 0,0-1 1 0 0,0 1-1 0 0,-1-1 0 0 0,1 1 0 0 0,-1-1 0 0 0,0 0 0 0 0,1 0 0 0 0,-1 0 0 0 0,0 0 0 0 0,0-1 0 0 0,0 1 0 0 0,0-1 1 0 0,-1 0-1 0 0,1 0 0 0 0,0 0 0 0 0,0 0 0 0 0,-1 0 0 0 0,1-1 0 0 0,-1 1 0 0 0,1-1 0 0 0,0 0 0 0 0,-1 0 0 0 0,1 0 1 0 0,-1-1-1 0 0,1 1 0 0 0,0-1 0 0 0,-6-2 0 0 0,4 1 59 0 0,0-1-1 0 0,0 1 1 0 0,0-2 0 0 0,0 1 0 0 0,1 0-1 0 0,-1-1 1 0 0,1 0 0 0 0,0 0-1 0 0,0 0 1 0 0,0-1 0 0 0,1 1 0 0 0,-1-1-1 0 0,1 0 1 0 0,0 0 0 0 0,-3-7 0 0 0,-2-9-48 0 0,1-1 1 0 0,1 0-1 0 0,1 0 1 0 0,0 0 0 0 0,2 0-1 0 0,0-1 1 0 0,2 1-1 0 0,1-1 1 0 0,0 0 0 0 0,2 1-1 0 0,0-1 1 0 0,2 1-1 0 0,1 0 1 0 0,0 0 0 0 0,1 0-1 0 0,2 0 1 0 0,0 1 0 0 0,1 1-1 0 0,1-1 1 0 0,1 2-1 0 0,1-1 1 0 0,20-24 0 0 0,-21 32-302 0 0,-1 2 0 0 0,1-1 0 0 0,1 2 0 0 0,0-1 0 0 0,0 2 0 0 0,0-1 0 0 0,23-9 0 0 0,-9 7-2109 0 0,1 1 0 0 0,-1 1 0 0 0,36-7 0 0 0,-25 8-1746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6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55 288 0 0,'0'0'12947'0'0,"-6"-11"-12493"0"0,3 4-414 0 0,-14-21 17 0 0,16 27-53 0 0,0 0 1 0 0,0 1-1 0 0,0-1 0 0 0,0 0 0 0 0,0 1 0 0 0,0-1 1 0 0,-1 0-1 0 0,1 1 0 0 0,0-1 0 0 0,0 1 0 0 0,0 0 0 0 0,0-1 1 0 0,-1 1-1 0 0,1 0 0 0 0,0 0 0 0 0,0 0 0 0 0,-1 0 0 0 0,1 0 1 0 0,0 0-1 0 0,0 0 0 0 0,-1 0 0 0 0,1 0 0 0 0,0 0 0 0 0,0 1 1 0 0,0-1-1 0 0,-1 1 0 0 0,1-1 0 0 0,-1 1 0 0 0,-12 6 2 0 0,-1 0 0 0 0,2 1 0 0 0,-1 1 0 0 0,-19 16 0 0 0,30-23-9 0 0,0 1 1 0 0,1-1 0 0 0,-1 1-1 0 0,1 0 1 0 0,0 0 0 0 0,-1 0 0 0 0,1 0-1 0 0,1 1 1 0 0,-1-1 0 0 0,0 0-1 0 0,-1 6 1 0 0,3-7-5 0 0,0 0 1 0 0,-1 0-1 0 0,1 0 1 0 0,0 0-1 0 0,0 0 1 0 0,1-1-1 0 0,-1 1 0 0 0,0 0 1 0 0,1 0-1 0 0,-1 0 1 0 0,1 0-1 0 0,-1 0 1 0 0,1 0-1 0 0,0-1 0 0 0,0 1 1 0 0,0 0-1 0 0,0-1 1 0 0,0 1-1 0 0,0 0 1 0 0,0-1-1 0 0,1 1 0 0 0,-1-1 1 0 0,2 2-1 0 0,21 19-132 0 0,-2 1-1 0 0,-1 0 1 0 0,-1 2-1 0 0,28 43 0 0 0,-42-58 123 0 0,0 1 1 0 0,-1 0-1 0 0,0 0 0 0 0,-1 0 0 0 0,0 1 0 0 0,-1 0 0 0 0,0 0 0 0 0,0-1 0 0 0,-2 1 0 0 0,1 1 0 0 0,-2-1 0 0 0,1 0 0 0 0,-2 0 0 0 0,0 0 0 0 0,-3 17 1 0 0,3-26 65 0 0,0 1 1 0 0,-1-1 0 0 0,1 0 0 0 0,-1 1 0 0 0,0-1 0 0 0,0 0 0 0 0,0 0 0 0 0,0 0 0 0 0,-1-1 0 0 0,1 1 0 0 0,-1 0 0 0 0,1-1-1 0 0,-1 0 1 0 0,0 1 0 0 0,0-1 0 0 0,0 0 0 0 0,-1-1 0 0 0,1 1 0 0 0,0 0 0 0 0,-1-1 0 0 0,1 0 0 0 0,-1 0 0 0 0,1 0 0 0 0,-1 0 0 0 0,-4 0-1 0 0,-12 2 249 0 0,-1-1 0 0 0,0 0 0 0 0,-26-3-1 0 0,24 1-405 0 0,-14 0-547 0 0,64 1-10013 0 0,-5-1 6888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7.5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9 6217 0 0,'0'0'7493'0'0,"15"-8"-5714"0"0,-14 8-1765 0 0,1 0 0 0 0,-1 1 0 0 0,0-1 0 0 0,1 1 0 0 0,-1-1 0 0 0,0 1 0 0 0,1-1 0 0 0,-1 1 0 0 0,0 0 0 0 0,0-1 0 0 0,0 1 0 0 0,1 0 0 0 0,-1 0 0 0 0,0 0 0 0 0,0 0 0 0 0,0 0 0 0 0,0 0 0 0 0,-1 0 0 0 0,1 0 0 0 0,0 0 0 0 0,0 1 0 0 0,-1-1 0 0 0,1 0 0 0 0,0 0 0 0 0,-1 1-1 0 0,0-1 1 0 0,1 1 0 0 0,-1-1 0 0 0,0 0 0 0 0,1 1 0 0 0,-1-1 0 0 0,0 1 0 0 0,0 1 0 0 0,0 6-46 0 0,1 0 0 0 0,-2 0 1 0 0,1-1-1 0 0,-3 12 0 0 0,1-9 36 0 0,-1 1 0 0 0,-1-1 1 0 0,0 0-1 0 0,-1-1 0 0 0,1 1 1 0 0,-14 18-1 0 0,-43 55-883 0 0,54-76 651 0 0,-34 40-2499 0 0,-19 7-2841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8.6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17 4516 0 0,'0'0'6960'0'0,"2"-4"-6702"0"0,2-8-127 0 0,-7 32 23 0 0,0-1-25 0 0,-26 148 1174 0 0,-11 233 1 0 0,40-376-1286 0 0,0-1 1 0 0,2 0 0 0 0,1 0-1 0 0,0 1 1 0 0,2-2 0 0 0,9 29-1 0 0,-9-38-37 0 0,-1-1-1 0 0,2 0 1 0 0,0 1-1 0 0,0-2 1 0 0,2 1-1 0 0,-1-1 0 0 0,1 0 1 0 0,1 0-1 0 0,0-1 1 0 0,0-1-1 0 0,20 17 1 0 0,-22-21-20 0 0,0-1 1 0 0,1 1 0 0 0,-1-1 0 0 0,1-1-1 0 0,0 1 1 0 0,0-1 0 0 0,0-1 0 0 0,0 0-1 0 0,1 0 1 0 0,-1 0 0 0 0,16 0-1 0 0,-11-2-2 0 0,0 0 0 0 0,-1-2 0 0 0,1 1 0 0 0,-1-1-1 0 0,1-1 1 0 0,-1-1 0 0 0,17-6 0 0 0,-8 1 7 0 0,0-2-1 0 0,0 0 1 0 0,-1-2-1 0 0,0 0 1 0 0,-1-1 0 0 0,-1-1-1 0 0,0 0 1 0 0,19-22 0 0 0,-14 8 656 0 0,-2 0 0 0 0,0-1 0 0 0,-2-1 0 0 0,26-58 0 0 0,-42 104-1090 0 0,0-1 1 0 0,11 27 0 0 0,-3-6-19 0 0,5 25-1743 0 0,-6-20-2164 0 0,-5-19-1224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16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1705 1812 0 0,'0'0'5681'0'0,"7"2"-5474"0"0,296 101 2915 0 0,-272-97-2885 0 0,1-1-1 0 0,1-1 0 0 0,-1-2 1 0 0,0-1-1 0 0,38-5 0 0 0,-26 3-114 0 0,40 0 203 0 0,-34 2 44 0 0,-1-3 0 0 0,62-9 1 0 0,-90 6-234 0 0,-1 0 1 0 0,0-1 0 0 0,-1-1 0 0 0,0-1-1 0 0,0-1 1 0 0,0-1 0 0 0,17-11 0 0 0,-9 1 131 0 0,0 0 0 0 0,-2-1 1 0 0,37-40-1 0 0,2-6-6 0 0,-29 33-184 0 0,-2-2-1 0 0,-1 0 1 0 0,-2-3-1 0 0,30-49 1 0 0,-10 1-91 0 0,-26 50 59 0 0,-2-2 0 0 0,-1 0-1 0 0,-3-2 1 0 0,20-57 0 0 0,-30 64-19 0 0,0-1 0 0 0,4-66 1 0 0,-11 79-36 0 0,-1 1 1 0 0,-1 0-1 0 0,-1 0 1 0 0,-1 0 0 0 0,-1 0-1 0 0,-7-23 1 0 0,-11-31-35 0 0,9 26 26 0 0,-29-67-1 0 0,35 101-13 0 0,0 1 1 0 0,-1-1 0 0 0,0 1-1 0 0,-2 1 1 0 0,0-1 0 0 0,0 2-1 0 0,-1-1 1 0 0,-19-16 0 0 0,14 16-49 0 0,-1-1 0 0 0,-1 2 0 0 0,0 0 1 0 0,0 2-1 0 0,-34-16 0 0 0,-236-85 18 0 0,258 100-22 0 0,-2 1 0 0 0,0 1 0 0 0,-60-7 0 0 0,-102 5 21 0 0,184 12 57 0 0,-1 0-1 0 0,0 1 0 0 0,1 0 0 0 0,-1 1 0 0 0,1 0 0 0 0,-11 5 1 0 0,-60 30 121 0 0,-12 17 4 0 0,2 3 0 0 0,-124 105 0 0 0,188-139-127 0 0,-25 29 0 0 0,-18 17-57 0 0,50-49 70 0 0,0 0-1 0 0,2 1 0 0 0,1 1 0 0 0,1 1 0 0 0,-22 41 0 0 0,28-47 3 0 0,-16 29 6 0 0,2 2 0 0 0,2 1 0 0 0,-17 57 0 0 0,29-72-24 0 0,2 0 1 0 0,1 0-1 0 0,2 1 1 0 0,2 0-1 0 0,1 0 0 0 0,3 48 1 0 0,3-63 42 0 0,0 0 0 0 0,1-1 0 0 0,1 0 0 0 0,1 0 0 0 0,10 20 0 0 0,-7-17-21 0 0,0 1 0 0 0,10 44-1 0 0,-18-56-12 0 0,0 0 0 0 0,1-1-1 0 0,1 1 1 0 0,0-1 0 0 0,1 0-1 0 0,8 14 1 0 0,-9-18 31 0 0,1-1-1 0 0,0 1 1 0 0,0-1 0 0 0,1-1-1 0 0,-1 1 1 0 0,1-1 0 0 0,1 0-1 0 0,-1 0 1 0 0,1 0 0 0 0,9 4-1 0 0,28 11 21 0 0,0-1-1 0 0,72 18 1 0 0,-18-5-1800 0 0,-25-6-3597 0 0,-66-23 4341 0 0,32 12-6489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9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8477 0 0,'0'0'365'0'0,"14"1"-1404"0"0,-2-1 964 0 0,-4 0 45 0 0,0 0 1 0 0,-1 1-1 0 0,1 0 0 0 0,-1 0 0 0 0,0 0 0 0 0,1 1 1 0 0,-1 0-1 0 0,0 1 0 0 0,0-1 0 0 0,9 6 1 0 0,12 8 133 0 0,-1 2 1 0 0,0 1 0 0 0,-2 1 0 0 0,0 1-1 0 0,35 38 1 0 0,-44-40 131 0 0,0 1-1 0 0,0 0 1 0 0,-2 1 0 0 0,-1 1 0 0 0,-1 0-1 0 0,0 1 1 0 0,13 41 0 0 0,-22-55-31 0 0,-1 0-1 0 0,0 0 1 0 0,0 0 0 0 0,-1 0-1 0 0,-1 1 1 0 0,0 16 0 0 0,0-24-97 0 0,0 0 0 0 0,0 0 0 0 0,0 0 0 0 0,0 0 0 0 0,-1 0 0 0 0,1 0 0 0 0,-1 0 0 0 0,0 0 0 0 0,1 0 0 0 0,-1 0 0 0 0,0 0 0 0 0,0-1 0 0 0,0 1 0 0 0,0 0 0 0 0,0 0 0 0 0,-1-1 0 0 0,1 1 0 0 0,-1-1 0 0 0,1 1 0 0 0,-1-1 0 0 0,1 0 0 0 0,-1 0 0 0 0,0 1 0 0 0,1-1 0 0 0,-1 0 0 0 0,0 0 0 0 0,0-1 0 0 0,0 1 0 0 0,0 0 0 0 0,0-1 0 0 0,0 1 0 0 0,0-1 0 0 0,0 1 0 0 0,0-1 0 0 0,-3 0 0 0 0,5 0-79 0 0,-1 0 0 0 0,1 0 0 0 0,-1-1 0 0 0,1 1 0 0 0,-1 0 0 0 0,1 0 0 0 0,-1-1 0 0 0,1 1 1 0 0,-1 0-1 0 0,1 0 0 0 0,0-1 0 0 0,-1 1 0 0 0,1-1 0 0 0,0 1 0 0 0,-1 0 0 0 0,1-1 0 0 0,0 1 0 0 0,-1-1 0 0 0,1 1 0 0 0,0-1 0 0 0,0 1 0 0 0,0 0 0 0 0,-1-1 0 0 0,1 1 0 0 0,0-1 0 0 0,0 1 1 0 0,0-1-1 0 0,0 1 0 0 0,0-1 0 0 0,0 0 0 0 0,0 1 0 0 0,0-1 0 0 0,0-22 137 0 0,1 17-141 0 0,0-5-74 0 0,0 0 0 0 0,1 0 1 0 0,1 1-1 0 0,0-1 0 0 0,0 1 1 0 0,1-1-1 0 0,0 1 0 0 0,11-18 1 0 0,-11 20 22 0 0,1 1 0 0 0,0 0 0 0 0,0 0 0 0 0,1 1 0 0 0,-1-1 0 0 0,1 1 1 0 0,1 0-1 0 0,-1 1 0 0 0,1 0 0 0 0,0 0 0 0 0,0 0 0 0 0,9-3 0 0 0,-13 6 3 0 0,0 1-1 0 0,0 0 1 0 0,0 0 0 0 0,0 1-1 0 0,0-1 1 0 0,0 1-1 0 0,0 0 1 0 0,1-1-1 0 0,-1 1 1 0 0,0 1-1 0 0,0-1 1 0 0,0 0-1 0 0,0 1 1 0 0,1 0-1 0 0,-1-1 1 0 0,4 3-1 0 0,-1 0-13 0 0,0 0 0 0 0,-1 0-1 0 0,0 0 1 0 0,1 1-1 0 0,-2 0 1 0 0,1 0-1 0 0,8 9 1 0 0,1 4-16 0 0,-1 0 1 0 0,0 1-1 0 0,17 35 0 0 0,14 39-1214 0 0,-17-30-5043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49.5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0 203 600 0 0,'10'-17'470'0'0,"-2"3"-238"0"0,68-116 5598 0 0,-71 122-5224 0 0,-3 4-162 0 0,1-1-1 0 0,0 1 0 0 0,-1 0 1 0 0,1 0-1 0 0,1 1 0 0 0,6-7 1 0 0,-7 34-206 0 0,-4 33 819 0 0,-3-1 0 0 0,-2 0 0 0 0,-19 79 0 0 0,12-75-981 0 0,3 2 1 0 0,-4 94-1 0 0,14-153-76 0 0,0 1-1 0 0,0-1 1 0 0,0 1 0 0 0,0-1 0 0 0,1 0-1 0 0,-1 1 1 0 0,1-1 0 0 0,0 0 0 0 0,0 1-1 0 0,0-1 1 0 0,1 0 0 0 0,-1 0 0 0 0,1 0-1 0 0,-1 0 1 0 0,1 0 0 0 0,0 0 0 0 0,0-1-1 0 0,1 1 1 0 0,-1-1 0 0 0,0 1 0 0 0,1-1 0 0 0,3 3-1 0 0,-3-4-2 0 0,1 1 0 0 0,-1-1 0 0 0,1 0 0 0 0,0 0 0 0 0,-1 0 0 0 0,1-1 0 0 0,0 1 0 0 0,-1-1 0 0 0,1 0 0 0 0,0 0-1 0 0,-1 0 1 0 0,1-1 0 0 0,0 1 0 0 0,0-1 0 0 0,-1 0 0 0 0,1 0 0 0 0,-1 0 0 0 0,1 0 0 0 0,-1-1 0 0 0,7-3 0 0 0,15-9-147 0 0,-1-1 1 0 0,-1-1-1 0 0,0-1 1 0 0,37-35-1 0 0,-14 6-690 0 0,38-52 0 0 0,-67 78 566 0 0,-4 4 251 0 0,1 0 0 0 0,-2-2 0 0 0,0 1 0 0 0,17-37 0 0 0,-28 53 35 0 0,-1 1-1 0 0,0 0 1 0 0,0 0-1 0 0,0 0 0 0 0,0 0 1 0 0,0-1-1 0 0,0 1 1 0 0,1 0-1 0 0,-1 0 0 0 0,0 0 1 0 0,0 0-1 0 0,0-1 0 0 0,0 1 1 0 0,0 0-1 0 0,0 0 1 0 0,0 0-1 0 0,0-1 0 0 0,0 1 1 0 0,0 0-1 0 0,0 0 0 0 0,0 0 1 0 0,0-1-1 0 0,0 1 1 0 0,0 0-1 0 0,0 0 0 0 0,0 0 1 0 0,0-1-1 0 0,0 1 0 0 0,0 0 1 0 0,0 0-1 0 0,-1 0 1 0 0,1-1-1 0 0,0 1 0 0 0,0 0 1 0 0,0 0-1 0 0,0 0 1 0 0,0 0-1 0 0,-1 0 0 0 0,1-1 1 0 0,0 1-1 0 0,0 0 0 0 0,0 0 1 0 0,-1 0-1 0 0,-9 3-290 0 0,-11 12-427 0 0,4 3 831 0 0,1 0-1 0 0,0 2 0 0 0,2-1 0 0 0,0 2 0 0 0,-14 27 0 0 0,20-32-93 0 0,1 0 1 0 0,1 1-1 0 0,0 0 0 0 0,1 0 1 0 0,0 0-1 0 0,2 0 0 0 0,0 1 1 0 0,0 17-1 0 0,3-31-37 0 0,0-1-1 0 0,0 1 1 0 0,0 0-1 0 0,1 0 1 0 0,-1-1-1 0 0,1 1 1 0 0,0-1-1 0 0,0 1 1 0 0,0 0-1 0 0,1-1 1 0 0,-1 0-1 0 0,1 1 1 0 0,0-1 0 0 0,0 0-1 0 0,0 0 1 0 0,0 0-1 0 0,0 0 1 0 0,1 0-1 0 0,-1-1 1 0 0,1 1-1 0 0,4 2 1 0 0,-3-2-5 0 0,0-1 0 0 0,0 0-1 0 0,0 0 1 0 0,0 0 0 0 0,1-1 0 0 0,-1 0 0 0 0,1 0 0 0 0,-1 0 0 0 0,1 0 0 0 0,-1 0 0 0 0,1-1 0 0 0,0 0 0 0 0,-1 0 0 0 0,1 0-1 0 0,0-1 1 0 0,-1 1 0 0 0,6-2 0 0 0,0-2 40 0 0,1 0 0 0 0,0 0-1 0 0,-1-1 1 0 0,0 0 0 0 0,0-1-1 0 0,0 0 1 0 0,-1-1 0 0 0,1 0-1 0 0,-2 0 1 0 0,16-17 0 0 0,2-4-33 0 0,42-63 0 0 0,-48 62 66 0 0,-1-2 1 0 0,-1 0 0 0 0,13-35 0 0 0,-33 88-27 0 0,0 0 0 0 0,2 0 0 0 0,0 1 0 0 0,2-1-1 0 0,1 0 1 0 0,0 0 0 0 0,13 41 0 0 0,-12-54-120 0 0,0-1-1 0 0,0 0 1 0 0,1 1-1 0 0,1-2 0 0 0,-1 1 1 0 0,1 0-1 0 0,0-1 1 0 0,1 0-1 0 0,0-1 1 0 0,8 7-1 0 0,-10-9-297 0 0,0-1 0 0 0,0 0 1 0 0,1 0-1 0 0,-1-1 0 0 0,1 1 0 0 0,-1-1 1 0 0,1 0-1 0 0,0-1 0 0 0,0 0 0 0 0,0 1 1 0 0,-1-2-1 0 0,1 1 0 0 0,0-1 0 0 0,0 0 1 0 0,0 0-1 0 0,0 0 0 0 0,11-3 0 0 0,26-10-3461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0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445 0 9081 0 0,'0'0'1801'0'0,"-5"20"-1269"0"0,-34 131 516 0 0,27-92-861 0 0,3 0-1 0 0,2 0 1 0 0,3 1-1 0 0,3-1 1 0 0,11 109-1 0 0,4-106 1264 0 0,-15-67-1470 0 0,0 0 1 0 0,0 0 0 0 0,-1 0 0 0 0,1 0-1 0 0,-1 0 1 0 0,0 0 0 0 0,-1 1 0 0 0,1-1-1 0 0,-1 1 1 0 0,0-1 0 0 0,0 1 0 0 0,0 0-1 0 0,-4-4 1 0 0,1 2-74 0 0,0 0-1 0 0,-1 1 1 0 0,0-1-1 0 0,0 1 1 0 0,0 0 0 0 0,0 1-1 0 0,-9-5 1 0 0,5 6 38 0 0,1-1-1 0 0,-1 1 1 0 0,0 1-1 0 0,0-1 1 0 0,0 2 0 0 0,0 0-1 0 0,-1 0 1 0 0,1 1 0 0 0,0 1-1 0 0,-22 2 1 0 0,24-1 152 0 0,0 0 0 0 0,0 0 0 0 0,0 1 0 0 0,0 0 0 0 0,0 0-1 0 0,1 1 1 0 0,-1 0 0 0 0,1 1 0 0 0,0 0 0 0 0,0 0 0 0 0,1 1 0 0 0,-1 0 0 0 0,-8 9 0 0 0,13-12-80 0 0,1 0 0 0 0,0 0-1 0 0,-1 0 1 0 0,1 0 0 0 0,0 0 0 0 0,1 0 0 0 0,-1 0 0 0 0,0 1-1 0 0,1-1 1 0 0,0 1 0 0 0,0-1 0 0 0,0 1 0 0 0,0-1-1 0 0,0 1 1 0 0,1 0 0 0 0,0 0 0 0 0,0-1 0 0 0,0 1 0 0 0,0 0-1 0 0,0-1 1 0 0,1 1 0 0 0,0 0 0 0 0,-1-1 0 0 0,3 5-1 0 0,-1-3-3 0 0,1-1 0 0 0,-1 1 1 0 0,1-1-1 0 0,0 0 0 0 0,0 0 0 0 0,0 0 0 0 0,1-1 0 0 0,-1 1 0 0 0,1-1 0 0 0,0 0 0 0 0,0 0 0 0 0,0 0 0 0 0,0 0 0 0 0,1-1 0 0 0,-1 1 0 0 0,1-1 0 0 0,5 1 0 0 0,9 3-136 0 0,1-1-1 0 0,0-1 1 0 0,0-1 0 0 0,0-1 0 0 0,23 0-1 0 0,102-6-2840 0 0,-129 2 2451 0 0,32-3-2109 0 0,11-8-4004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0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342 0 1604 0 0,'0'0'7120'0'0,"8"14"-5800"0"0,-2-2-1018 0 0,5 6 404 0 0,-2 0 0 0 0,0 1 0 0 0,11 38 0 0 0,-18-48-565 0 0,0 0 1 0 0,-1 0-1 0 0,0 0 0 0 0,0 0 1 0 0,-1 1-1 0 0,0-1 1 0 0,-1 0-1 0 0,0 0 0 0 0,-1 1 1 0 0,0-1-1 0 0,-6 16 1 0 0,3-12-57 0 0,-1-1 0 0 0,0 0 0 0 0,-1-1 0 0 0,0 1 1 0 0,-1-1-1 0 0,0-1 0 0 0,-14 15 0 0 0,-4-2-564 0 0,0 0-1 0 0,-2-2 1 0 0,-1-1 0 0 0,0-1-1 0 0,-46 22 1 0 0,59-33-231 0 0,8-3-154 0 0,-1-1-1 0 0,0 0 0 0 0,0 0 1 0 0,0 0-1 0 0,0-1 1 0 0,-1-1-1 0 0,-10 2 1 0 0,3-5-3446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0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1 964 0 0,'0'0'2596'0'0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1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142 201 292 0 0,'-71'-48'934'0'0,"70"47"-868"0"0,0 0 0 0 0,-1 0 0 0 0,1-1-1 0 0,0 1 1 0 0,0-1 0 0 0,0 1 0 0 0,0-1 0 0 0,0 1 0 0 0,0-1-1 0 0,0 0 1 0 0,1 1 0 0 0,-1-1 0 0 0,1 0 0 0 0,-1 0-1 0 0,1 1 1 0 0,-1-1 0 0 0,1 0 0 0 0,0 0 0 0 0,0 0 0 0 0,0 1-1 0 0,0-1 1 0 0,0 0 0 0 0,0 0 0 0 0,1 0 0 0 0,-1 0-1 0 0,1 1 1 0 0,-1-1 0 0 0,1 0 0 0 0,-1 1 0 0 0,1-1 0 0 0,1-2-1 0 0,1-4 287 0 0,4-14 1199 0 0,1 1 0 0 0,22-26 6005 0 0,-26 120-7435 0 0,-3 10 389 0 0,-4 0 0 0 0,-27 162 0 0 0,17-178-558 0 0,5-18-214 0 0,-3-1 1 0 0,-20 58-1 0 0,27-89-554 0 0,-3 4-1313 0 0,0-11-2419 0 0</inkml:trace>
  <inkml:trace contextRef="#ctx0" brushRef="#br0" timeOffset="1">474 24 5184 0 0,'0'0'7701'0'0,"13"12"-7522"0"0,-1 0-169 0 0,0 0 0 0 0,13 19 0 0 0,-24-29-9 0 0,1 1 1 0 0,-1 0 0 0 0,0 0-1 0 0,0-1 1 0 0,0 1 0 0 0,-1 0-1 0 0,1 0 1 0 0,-1 0 0 0 0,0 0-1 0 0,1 0 1 0 0,-1 0-1 0 0,0 0 1 0 0,-1 0 0 0 0,1 0-1 0 0,-1 0 1 0 0,1 0 0 0 0,-1 0-1 0 0,0-1 1 0 0,0 1-1 0 0,0 0 1 0 0,0 0 0 0 0,0-1-1 0 0,-1 1 1 0 0,0-1 0 0 0,-1 4-1 0 0,-1 1 8 0 0,-12 18-68 0 0,-2 1 1 0 0,0-2-1 0 0,-2-1 1 0 0,0 0 0 0 0,-39 33-1 0 0,40-39-449 0 0,17-14 450 0 0,-13 12-1038 0 0,15-14 1070 0 0,0-1 0 0 0,0 0 0 0 0,0 1-1 0 0,0-1 1 0 0,0 0 0 0 0,0 0 0 0 0,0 1-1 0 0,0-1 1 0 0,0 0 0 0 0,0 1 0 0 0,0-1 0 0 0,0 0-1 0 0,0 1 1 0 0,0-1 0 0 0,0 0 0 0 0,0 1-1 0 0,0-1 1 0 0,0 0 0 0 0,0 0 0 0 0,0 1-1 0 0,0-1 1 0 0,0 0 0 0 0,0 1 0 0 0,1-1 0 0 0,-1 0-1 0 0,0 0 1 0 0,0 1 0 0 0,0-1 0 0 0,1 0-1 0 0,-1 0 1 0 0,0 0 0 0 0,0 1 0 0 0,1-1-1 0 0,-1 0 1 0 0,0 0 0 0 0,0 0 0 0 0,1 1-1 0 0,-1-1 1 0 0,0 0 0 0 0,1 0 0 0 0,-1 0 0 0 0,0 0-1 0 0,0 0 1 0 0,1 0 0 0 0,-1 0 0 0 0,0 0-1 0 0,1 0 1 0 0,-1 0 0 0 0,0 0 0 0 0,1 0-1 0 0,-1 0 1 0 0,0 0 0 0 0,1 0 0 0 0,-1 0 0 0 0,0 0-1 0 0,0 0 1 0 0,1-1 0 0 0,16 2-114 0 0,5-1-68 0 0,0 2 1 0 0,0 0 0 0 0,0 1-1 0 0,34 10 1 0 0,-49-10 277 0 0,0 0 1 0 0,-1-1-1 0 0,0 2 0 0 0,1-1 0 0 0,-1 1 1 0 0,0 0-1 0 0,-1 0 0 0 0,1 1 1 0 0,-1 0-1 0 0,0 0 0 0 0,0 0 0 0 0,0 0 1 0 0,-1 1-1 0 0,0 0 0 0 0,0 0 1 0 0,0 0-1 0 0,-1 0 0 0 0,5 14 1 0 0,-3-10 228 0 0,-2 1 1 0 0,1 0-1 0 0,-1 0 1 0 0,-1 1-1 0 0,1 12 1 0 0,-2-21-205 0 0,-1-1 0 0 0,0 1 0 0 0,0 0 0 0 0,0 0 0 0 0,-1 0 0 0 0,1 0 0 0 0,-1 0 0 0 0,1 0 0 0 0,-1 0 0 0 0,0 0 0 0 0,0-1 1 0 0,0 1-1 0 0,-1 0 0 0 0,1-1 0 0 0,-1 1 0 0 0,1-1 0 0 0,-1 1 0 0 0,0-1 0 0 0,0 0 0 0 0,0 0 0 0 0,0 0 0 0 0,0 0 0 0 0,0 0 0 0 0,-1 0 1 0 0,-3 2-1 0 0,-26 11 174 0 0,-1-2 0 0 0,0-1 0 0 0,-41 8 0 0 0,31-8-1890 0 0,-46 19 1 0 0,71-20-3069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1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174 1 3284 0 0,'0'0'8286'0'0,"-9"0"-8981"0"0,3 0 672 0 0,5 0 19 0 0,-1 0 1 0 0,0-1-1 0 0,1 1 1 0 0,-1 0-1 0 0,0 0 1 0 0,0 0-1 0 0,1 0 1 0 0,-1 1-1 0 0,0-1 1 0 0,1 0-1 0 0,-1 1 1 0 0,1-1-1 0 0,-1 1 1 0 0,0 0-1 0 0,1-1 1 0 0,-1 1-1 0 0,1 0 1 0 0,0 0-1 0 0,-1 0 0 0 0,1 0 1 0 0,0 0-1 0 0,-1 0 1 0 0,1 0-1 0 0,0 1 1 0 0,0-1-1 0 0,0 0 1 0 0,0 1-1 0 0,0-1 1 0 0,0 1-1 0 0,0-1 1 0 0,1 1-1 0 0,-1-1 1 0 0,0 4-1 0 0,-1 8-2 0 0,1 1 0 0 0,1 0 0 0 0,0 0 0 0 0,1-1 0 0 0,1 1 0 0 0,5 25 0 0 0,4-1 70 0 0,17 39 1 0 0,9 26 1404 0 0,-36-99-1301 0 0,0 0-1 0 0,0 0 0 0 0,0 0 1 0 0,-1 0-1 0 0,1 0 0 0 0,-1 0 1 0 0,0 0-1 0 0,0 6 0 0 0,-1-8-123 0 0,1 0 0 0 0,-1-1 0 0 0,0 1 0 0 0,0 0 0 0 0,0-1 0 0 0,0 1 0 0 0,0-1 0 0 0,0 1 0 0 0,0-1 0 0 0,0 1 0 0 0,0-1 0 0 0,-1 1 0 0 0,1-1 0 0 0,-1 0 0 0 0,1 0 0 0 0,-1 0 0 0 0,1 0 0 0 0,-1 0 0 0 0,-2 1 0 0 0,-36 18-118 0 0,-45 25-239 0 0,74-37-2014 0 0,0 0 1 0 0,-17 16-1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2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1 293 4196 0 0,'0'0'5529'0'0,"102"-101"-4757"0"0,-54 66-112 0 0,7-1-236 0 0,6 1-28 0 0,2 7 52 0 0,-4 4-76 0 0,0 7-372 0 0,-2 7-64 0 0,-1 4-36 0 0,-3 6-28 0 0,-9 0-92 0 0,-10 3-512 0 0,-9 7-748 0 0,-11-1-1332 0 0</inkml:trace>
  <inkml:trace contextRef="#ctx0" brushRef="#br0" timeOffset="1">458 331 5136 0 0,'0'0'2341'0'0,"-4"14"-466"0"0,-64 262 2958 0 0,62-250-4607 0 0,-13 51-79 0 0,4 0 0 0 0,3 0-1 0 0,-3 95 1 0 0,15-165-506 0 0,0 21-636 0 0,0-28 816 0 0,0 1-1 0 0,0 0 1 0 0,0-1 0 0 0,0 1 0 0 0,0 0-1 0 0,0-1 1 0 0,0 1 0 0 0,1 0 0 0 0,-1-1-1 0 0,0 1 1 0 0,0-1 0 0 0,0 1 0 0 0,1 0-1 0 0,-1-1 1 0 0,0 1 0 0 0,1-1-1 0 0,-1 1 1 0 0,0-1 0 0 0,1 1 0 0 0,-1-1-1 0 0,1 1 1 0 0,-1-1 0 0 0,1 0 0 0 0,-1 1-1 0 0,1-1 1 0 0,-1 0 0 0 0,1 1-1 0 0,0-1 1 0 0,-1 0 0 0 0,1 1 0 0 0,0-1-1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2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233 253 1604 0 0,'0'0'6586'0'0,"3"-14"-5592"0"0,-1 3-795 0 0,2-8 720 0 0,0 0 0 0 0,-1-1 0 0 0,-1 1 0 0 0,-1-38 0 0 0,-1 56-870 0 0,0 0 1 0 0,-1 0 0 0 0,1 0-1 0 0,0 0 1 0 0,0 1-1 0 0,0-1 1 0 0,-1 0-1 0 0,1 0 1 0 0,0 0-1 0 0,-1 0 1 0 0,1 1-1 0 0,-1-1 1 0 0,1 0-1 0 0,-1 0 1 0 0,1 1-1 0 0,-1-1 1 0 0,1 0-1 0 0,-1 1 1 0 0,0-1 0 0 0,1 1-1 0 0,-1-1 1 0 0,0 1-1 0 0,0-1 1 0 0,0 1-1 0 0,1-1 1 0 0,-2 0-1 0 0,0 1-20 0 0,0 0 0 0 0,0 0 0 0 0,0 0 0 0 0,0 0 0 0 0,0 0 0 0 0,0 0 0 0 0,0 0 1 0 0,0 0-1 0 0,0 1 0 0 0,0-1 0 0 0,-3 2 0 0 0,-3 1-46 0 0,1 1 0 0 0,-1-1 1 0 0,1 2-1 0 0,-12 7 1 0 0,1 2 3 0 0,0 1-1 0 0,1 1 1 0 0,1 0 0 0 0,0 2 0 0 0,-22 31-1 0 0,33-42 3 0 0,1 0-1 0 0,-1 1 1 0 0,1-1-1 0 0,1 1 0 0 0,-1 0 1 0 0,1 0-1 0 0,1 0 0 0 0,0 0 1 0 0,0 0-1 0 0,0 1 1 0 0,1-1-1 0 0,0 0 0 0 0,1 1 1 0 0,0-1-1 0 0,0 1 1 0 0,1-1-1 0 0,0 1 0 0 0,4 15 1 0 0,-3-19 15 0 0,0 0-1 0 0,1-1 1 0 0,-1 1 0 0 0,1-1 0 0 0,0 0 0 0 0,0 0 0 0 0,1 0 0 0 0,-1 0 0 0 0,1-1-1 0 0,0 1 1 0 0,0-1 0 0 0,0 0 0 0 0,0 0 0 0 0,1-1 0 0 0,-1 1 0 0 0,1-1 0 0 0,-1 0-1 0 0,1 0 1 0 0,0 0 0 0 0,0-1 0 0 0,0 1 0 0 0,0-1 0 0 0,10 0 0 0 0,-4 1 10 0 0,0-1 0 0 0,1-1 0 0 0,0 0 0 0 0,-1-1 0 0 0,0 0 0 0 0,1-1 0 0 0,-1 0 1 0 0,0 0-1 0 0,18-7 0 0 0,-17 3 21 0 0,1-1 0 0 0,-1 0 0 0 0,-1 0 0 0 0,1-1 0 0 0,-1-1 0 0 0,-1 0-1 0 0,1 0 1 0 0,-2-1 0 0 0,1 0 0 0 0,-1-1 0 0 0,-1 0 0 0 0,0 0 0 0 0,-1-1 0 0 0,8-15 0 0 0,-9 15-27 0 0,-1 0 0 0 0,0 0-1 0 0,-1 0 1 0 0,0-1 0 0 0,-1 1-1 0 0,-1-1 1 0 0,0 0 0 0 0,0 0-1 0 0,-2 0 1 0 0,1 0 0 0 0,-2 0-1 0 0,1 0 1 0 0,-2 1 0 0 0,0-1-1 0 0,-5-17 1 0 0,6 25-49 0 0,-1-1 0 0 0,0 1 0 0 0,0 0 0 0 0,-1 0-1 0 0,0 1 1 0 0,1-1 0 0 0,-2 0 0 0 0,1 1 0 0 0,0 0 0 0 0,-1 0 0 0 0,0 0 0 0 0,0 0-1 0 0,0 0 1 0 0,0 1 0 0 0,-1 0 0 0 0,-5-4 0 0 0,6 6-149 0 0,0-1 1 0 0,1 1-1 0 0,-1 0 1 0 0,0 0 0 0 0,0 0-1 0 0,0 0 1 0 0,0 0-1 0 0,0 1 1 0 0,0 0-1 0 0,1 0 1 0 0,-1 0-1 0 0,0 0 1 0 0,0 1-1 0 0,0 0 1 0 0,0-1-1 0 0,0 2 1 0 0,0-1-1 0 0,1 0 1 0 0,-1 1-1 0 0,0-1 1 0 0,1 1-1 0 0,-6 4 1 0 0,5-4-103 0 0,-1 1-621 0 0,0 1-1 0 0,-1-1 0 0 0,1 1 1 0 0,1 1-1 0 0,-7 5 0 0 0,4 6-3901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3.4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3664 0 0,'0'0'6095'0'0,"14"8"-5051"0"0,2 1-665 0 0,0 1 0 0 0,-1 0 0 0 0,0 2 0 0 0,0-1 0 0 0,14 17 0 0 0,-25-24-312 0 0,0 0-1 0 0,-1 0 0 0 0,0 1 1 0 0,0-1-1 0 0,0 1 0 0 0,-1 0 1 0 0,1-1-1 0 0,-1 1 1 0 0,0 0-1 0 0,0 0 0 0 0,1 10 1 0 0,-3-12-77 0 0,0 1 1 0 0,0-1 0 0 0,0 1 0 0 0,0-1-1 0 0,-1 1 1 0 0,1-1 0 0 0,-1 0 0 0 0,0 1-1 0 0,0-1 1 0 0,-1 0 0 0 0,1 1 0 0 0,-1-1-1 0 0,1 0 1 0 0,-1 0 0 0 0,0 0 0 0 0,0 0-1 0 0,0-1 1 0 0,0 1 0 0 0,-1-1 0 0 0,-3 4-1 0 0,1-1 55 0 0,0-2 0 0 0,0 1 0 0 0,0 0 0 0 0,0-1 0 0 0,-1 0 0 0 0,0 0 0 0 0,1 0 0 0 0,-1-1 0 0 0,0 0 0 0 0,0 0 0 0 0,0-1 0 0 0,0 1 0 0 0,-12 0 0 0 0,17-2-26 0 0,0 0 1 0 0,1 0-1 0 0,-1 0 1 0 0,0 0-1 0 0,1 0 1 0 0,-1-1-1 0 0,1 1 1 0 0,-1 0-1 0 0,0 0 1 0 0,1 0-1 0 0,-1-1 1 0 0,1 1-1 0 0,-1 0 1 0 0,1 0 0 0 0,-1-1-1 0 0,1 1 1 0 0,-1-1-1 0 0,1 1 1 0 0,-1 0-1 0 0,1-1 1 0 0,0 1-1 0 0,-1-1 1 0 0,1 1-1 0 0,-1-1 1 0 0,1 1-1 0 0,0-1 1 0 0,0 1-1 0 0,-1-1 1 0 0,1 0-1 0 0,0 0 1 0 0,0-23 143 0 0,2 16-205 0 0,0 1-1 0 0,0-1 0 0 0,1 1 1 0 0,4-9-1 0 0,2 2-12 0 0,0 0-1 0 0,0 1 1 0 0,1 1-1 0 0,1 0 1 0 0,0 0 0 0 0,0 1-1 0 0,2 1 1 0 0,-1-1-1 0 0,1 2 1 0 0,0 0 0 0 0,1 1-1 0 0,26-12 1 0 0,-30 16 65 0 0,1 0 1 0 0,-1 0-1 0 0,1 2 0 0 0,0-1 1 0 0,0 1-1 0 0,0 1 0 0 0,0 0 1 0 0,1 0-1 0 0,-1 1 1 0 0,0 1-1 0 0,0 0 0 0 0,0 0 1 0 0,0 1-1 0 0,0 1 0 0 0,0 0 1 0 0,-1 0-1 0 0,1 1 1 0 0,-1 0-1 0 0,11 6 0 0 0,7 9-226 0 0,0 1-1 0 0,0 1 1 0 0,-2 2-1 0 0,-1 0 1 0 0,23 28-1 0 0,4 2-3498 0 0,-31-33-258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00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5277 832 128 0 0,'0'0'7858'0'0,"11"-21"-6042"0"0,-10 17-1623 0 0,1-1 0 0 0,0 0 0 0 0,-1 1 0 0 0,0-1 0 0 0,0 0 0 0 0,0 0 0 0 0,0 0 0 0 0,-1 0 0 0 0,0 0 0 0 0,0 0 0 0 0,-1 0 0 0 0,1 0 0 0 0,-1 0 0 0 0,0 0 0 0 0,0 0 0 0 0,-1 1-1 0 0,-2-8 1 0 0,-4-8 386 0 0,-1 1-1 0 0,-19-30 1 0 0,11 26-412 0 0,-1 1 0 0 0,-1 1 0 0 0,-1 0 0 0 0,-1 2 0 0 0,0 0 0 0 0,-47-30 0 0 0,21 21-133 0 0,0 3 1 0 0,-87-34-1 0 0,60 28 98 0 0,-33-17-161 0 0,-1 5 0 0 0,-156-40 0 0 0,138 52 152 0 0,-130-25-113 0 0,176 46-176 0 0,-96 1 1 0 0,-133-5 240 0 0,194 6-45 0 0,-256-2-185 0 0,273 13 60 0 0,-173 29-1 0 0,122-5-9 0 0,-176 36 65 0 0,243-43-136 0 0,-146 58-1 0 0,89-15 140 0 0,-126 48 266 0 0,26-20-226 0 0,215-82-94 0 0,0 0-1 0 0,1 2 1 0 0,1 0-1 0 0,-1 2 1 0 0,-37 27-1 0 0,53-34 80 0 0,-116 97-142 0 0,-44 50-26 0 0,-41 56 456 0 0,191-192-212 0 0,-36 27 0 0 0,39-34-72 0 0,-1 2 0 0 0,2 0 0 0 0,0 0 0 0 0,-19 24 0 0 0,-11 9-66 0 0,25-29 134 0 0,18-15-25 0 0,-1 0 0 0 0,1-1 0 0 0,-1 1 0 0 0,1-1 0 0 0,-1 1 0 0 0,1-1 0 0 0,-1 1 1 0 0,1-1-1 0 0,-1 1 0 0 0,0-1 0 0 0,1 0 0 0 0,-1 1 0 0 0,0-1 0 0 0,1 0 0 0 0,-1 1 0 0 0,0-1 0 0 0,0 0 0 0 0,1 0 0 0 0,-1 0 0 0 0,0 0 0 0 0,0 0 0 0 0,1 0 0 0 0,-1 0 0 0 0,0 0 0 0 0,0 0 0 0 0,1 0 0 0 0,-1 0 0 0 0,0 0 0 0 0,0 0 0 0 0,1-1 0 0 0,-1 1 0 0 0,0 0 0 0 0,-1-1 0 0 0,-17-23 1017 0 0,16 18-1395 0 0,-13-16 286 0 0,-26-28-1 0 0,8 11 32 0 0,28 27 50 0 0,2 6-2275 0 0,3 16 1100 0 0,1 33 1047 0 0,2-1 0 0 0,2 0 0 0 0,18 83 1 0 0,-21-124 121 0 0,-1 1 0 0 0,1 0 0 0 0,0 0 0 0 0,0 0 0 0 0,0-1 0 0 0,0 1 0 0 0,1 0 0 0 0,-1-1 1 0 0,0 1-1 0 0,1-1 0 0 0,-1 1 0 0 0,1-1 0 0 0,-1 0 0 0 0,1 0 0 0 0,-1 0 0 0 0,1 0 0 0 0,0 0 1 0 0,0 0-1 0 0,0 0 0 0 0,0 0 0 0 0,-1-1 0 0 0,1 1 0 0 0,0-1 0 0 0,4 1 0 0 0,5 1 82 0 0,1-1-1 0 0,-1-1 0 0 0,16 0 0 0 0,-1-1-10 0 0,336 0 1731 0 0,-364-6-1635 0 0,-1 1 0 0 0,0-1 0 0 0,0 1 0 0 0,-1-1 0 0 0,-4-5 0 0 0,-4-9-182 0 0,12 20-107 0 0,-1 0 0 0 0,1 0 0 0 0,-1 0-1 0 0,1 0 1 0 0,-1 0 0 0 0,1 0 0 0 0,-1 0 0 0 0,0 1 0 0 0,1-1-1 0 0,-1 0 1 0 0,0 0 0 0 0,1 0 0 0 0,-1 1 0 0 0,0-1-1 0 0,0 0 1 0 0,0 1 0 0 0,0-1 0 0 0,0 1 0 0 0,0-1-1 0 0,0 1 1 0 0,0 0 0 0 0,0-1 0 0 0,0 1 0 0 0,0 0 0 0 0,0 0-1 0 0,0-1 1 0 0,0 1 0 0 0,0 0 0 0 0,0 0 0 0 0,-1 0-1 0 0,1 0 1 0 0,0 0 0 0 0,0 1 0 0 0,-1-1 0 0 0,-2 2-740 0 0,0 0 0 0 0,1 0 0 0 0,-1 0 0 0 0,1 0 1 0 0,0 1-1 0 0,-1-1 0 0 0,1 1 0 0 0,-3 4 0 0 0,-13 11-3509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3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0 222 5641 0 0,'0'0'6907'0'0,"8"15"-6568"0"0,61 112 543 0 0,-59-107-764 0 0,0 1-54 0 0,0 0 1 0 0,22 29-1 0 0,-32-50-47 0 0,0 1-1 0 0,1-1 1 0 0,-1 0 0 0 0,0 1-1 0 0,1-1 1 0 0,-1 0 0 0 0,1 1-1 0 0,-1-1 1 0 0,1 0 0 0 0,-1 0-1 0 0,1 1 1 0 0,-1-1 0 0 0,1 0-1 0 0,-1 0 1 0 0,1 0 0 0 0,-1 0-1 0 0,1 0 1 0 0,0 0 0 0 0,-1 0-1 0 0,1 0 1 0 0,-1 0 0 0 0,1 0-1 0 0,-1 0 1 0 0,1 0 0 0 0,-1 0-1 0 0,1 0 1 0 0,-1 0 0 0 0,1 0-1 0 0,-1-1 1 0 0,1 1 0 0 0,-1 0-1 0 0,1 0 1 0 0,-1-1 0 0 0,1 1-1 0 0,-1 0 1 0 0,1-1 0 0 0,-1 1-1 0 0,0-1 1 0 0,1 1 0 0 0,-1 0-1 0 0,0-1 1 0 0,1 1 0 0 0,-1-1-1 0 0,1 0 1 0 0,17-27 343 0 0,-13 21-371 0 0,51-86 113 0 0,-37 58-132 0 0,2 1 0 0 0,1 1 0 0 0,40-44 0 0 0,-61 75 11 0 0,1 1 0 0 0,-1-1 1 0 0,1 0-1 0 0,0 1 1 0 0,0-1-1 0 0,-1 1 0 0 0,1 0 1 0 0,0 0-1 0 0,0 0 0 0 0,0 0 1 0 0,1 0-1 0 0,-1 0 0 0 0,0 0 1 0 0,0 1-1 0 0,0-1 1 0 0,1 1-1 0 0,-1-1 0 0 0,0 1 1 0 0,0 0-1 0 0,1 0 0 0 0,-1 0 1 0 0,0 0-1 0 0,1 0 0 0 0,-1 1 1 0 0,0-1-1 0 0,0 1 1 0 0,1 0-1 0 0,-1-1 0 0 0,0 1 1 0 0,0 0-1 0 0,0 0 0 0 0,0 0 1 0 0,3 3-1 0 0,6 4-44 0 0,-1 1 0 0 0,0 0 0 0 0,-1 0 0 0 0,16 22 0 0 0,9 7 70 0 0,-31-35-46 0 0,0-1 1 0 0,0 1-1 0 0,0-1 0 0 0,0 0 0 0 0,1 0 0 0 0,-1 0 0 0 0,0 0 1 0 0,1 0-1 0 0,0-1 0 0 0,-1 0 0 0 0,1 0 0 0 0,0 0 0 0 0,-1 0 1 0 0,1 0-1 0 0,0-1 0 0 0,0 1 0 0 0,7-1 0 0 0,-7-2 0 0 0,1 1 0 0 0,-1 0-1 0 0,0-1 1 0 0,0 1 0 0 0,0-1-1 0 0,0 0 1 0 0,0-1 0 0 0,-1 1-1 0 0,1-1 1 0 0,-1 1 0 0 0,1-1-1 0 0,-1 0 1 0 0,0-1 0 0 0,0 1 0 0 0,2-4-1 0 0,4-5 84 0 0,-1 0 0 0 0,0 0 0 0 0,-1-1 0 0 0,-1 1 0 0 0,0-2 0 0 0,-1 1 1 0 0,0-1-1 0 0,-1 1 0 0 0,0-1 0 0 0,-1 0 0 0 0,-1-1 0 0 0,0 1 0 0 0,-1 0 0 0 0,-2-27 0 0 0,1 40-35 0 0,0 0 1 0 0,0 0-1 0 0,0 0 1 0 0,0 0-1 0 0,0 0 1 0 0,0 0-1 0 0,0 1 1 0 0,-1-1-1 0 0,1 0 1 0 0,0 0-1 0 0,-1 0 1 0 0,1 0-1 0 0,0 0 1 0 0,-1 1-1 0 0,1-1 1 0 0,-1 0-1 0 0,0 0 1 0 0,1 1-1 0 0,-2-2 1 0 0,2 2-21 0 0,-1 0 0 0 0,1-1 0 0 0,-1 1 0 0 0,0 0 1 0 0,1 0-1 0 0,-1 0 0 0 0,1 0 0 0 0,-1 0 0 0 0,0 0 1 0 0,1 0-1 0 0,-1 0 0 0 0,1 0 0 0 0,-1 0 0 0 0,0 0 1 0 0,1 0-1 0 0,-1 0 0 0 0,1 1 0 0 0,-1-1 0 0 0,1 0 1 0 0,-1 0-1 0 0,0 1 0 0 0,-3 2-32 0 0,1-1 0 0 0,-1 1 0 0 0,1-1 1 0 0,0 1-1 0 0,0 0 0 0 0,-4 6 0 0 0,-2 3 147 0 0,0 2 0 0 0,0-1 1 0 0,2 2-1 0 0,0-1 0 0 0,0 0 1 0 0,2 1-1 0 0,0 1 0 0 0,0-1 0 0 0,1 0 1 0 0,-2 28-1 0 0,5-33-60 0 0,0 0 1 0 0,1 1-1 0 0,0-1 1 0 0,1 0-1 0 0,0 0 0 0 0,1 0 1 0 0,0 0-1 0 0,0-1 1 0 0,1 1-1 0 0,1 0 0 0 0,-1-1 1 0 0,2 0-1 0 0,-1 0 0 0 0,1 0 1 0 0,0-1-1 0 0,1 1 1 0 0,13 14-1 0 0,-10-13-139 0 0,1-1 1 0 0,1 0-1 0 0,-1-1 0 0 0,2 0 1 0 0,15 10-1 0 0,-20-15-662 0 0,0 0-1 0 0,0 0 1 0 0,0-1-1 0 0,0 0 1 0 0,0 0-1 0 0,1 0 1 0 0,7 0-1 0 0,6-2-3788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4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155 101 260 0 0,'0'0'6083'0'0,"5"-15"-4890"0"0,17-47 48 0 0,-21 61-1063 0 0,0 0 0 0 0,-1 0 0 0 0,0 0 0 0 0,1 0 0 0 0,-1-1 0 0 0,0 1 0 0 0,1 0 0 0 0,-1 0 0 0 0,0 0 0 0 0,0 0 0 0 0,0-1 0 0 0,0 1 0 0 0,0 0 0 0 0,0 0 0 0 0,-1 0 0 0 0,1-3-1 0 0,-1 4-151 0 0,1 0-1 0 0,-1 0 0 0 0,1 0 0 0 0,0 0 0 0 0,-1-1 0 0 0,1 1 0 0 0,-1 0 0 0 0,1 0 0 0 0,0 0 0 0 0,-1 0 0 0 0,1 0 0 0 0,-1 0 0 0 0,1 0 0 0 0,-1 0 0 0 0,1 0 0 0 0,0 0 0 0 0,-1 0 0 0 0,1 0 0 0 0,-1 0 0 0 0,1 0 0 0 0,-1 1 0 0 0,1-1 0 0 0,0 0 0 0 0,-1 0 0 0 0,1 0 0 0 0,0 1 0 0 0,-1-1 0 0 0,0 1 0 0 0,-30 23-467 0 0,28-21 703 0 0,-14 12-101 0 0,0 2 1 0 0,0 0-1 0 0,2 1 0 0 0,-15 23 1 0 0,25-34-175 0 0,0 0 1 0 0,0 1 0 0 0,1-1 0 0 0,0 1 0 0 0,1 0-1 0 0,0 0 1 0 0,0 1 0 0 0,0-1 0 0 0,1 1 0 0 0,1-1-1 0 0,-1 1 1 0 0,1 0 0 0 0,1 0 0 0 0,0 11 0 0 0,0-19-26 0 0,0 0 0 0 0,1 0 0 0 0,-1 1 0 0 0,0-1-1 0 0,1 0 1 0 0,-1 0 0 0 0,1 0 0 0 0,-1 0 0 0 0,1 0 0 0 0,-1 0 0 0 0,1 0 0 0 0,0 0 0 0 0,-1 0 0 0 0,1 0 0 0 0,0-1 0 0 0,0 1 0 0 0,0 0 0 0 0,0 0 0 0 0,0-1 0 0 0,0 1 0 0 0,0 0 0 0 0,0-1 0 0 0,0 1 0 0 0,1 0 0 0 0,1-1-32 0 0,0 1 0 0 0,0 0-1 0 0,0-1 1 0 0,0 0 0 0 0,0 1 0 0 0,0-1-1 0 0,0 0 1 0 0,0-1 0 0 0,4 0-1 0 0,3-1-34 0 0,0 0 0 0 0,0-1-1 0 0,-1 0 1 0 0,16-7 0 0 0,111-74 758 0 0,-133 82-583 0 0,0 1 0 0 0,1-1 0 0 0,-1 1 0 0 0,1 0 0 0 0,-1 0 0 0 0,1 0 0 0 0,-1 1 0 0 0,1-1-1 0 0,0 1 1 0 0,-1 0 0 0 0,1 0 0 0 0,-1 0 0 0 0,1 0 0 0 0,0 1 0 0 0,-1-1 0 0 0,1 1 0 0 0,-1 0 0 0 0,1 0 0 0 0,-1 0 0 0 0,1 1 0 0 0,-1-1 0 0 0,0 1 0 0 0,5 3-1 0 0,5 4-4 0 0,-1 1-1 0 0,0 0 1 0 0,-1 0-1 0 0,13 17 1 0 0,-10-11-68 0 0,56 62 21 0 0,50 51-3612 0 0,-93-108 263 0 0,4-7-2469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5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1 257 3860 0 0,'0'0'4891'0'0,"3"15"-4340"0"0,19 117 833 0 0,-14-88-953 0 0,-4-27-350 0 0,-1 0-1 0 0,1 25 0 0 0,-4-41 118 0 0,1-2 95 0 0,0 0 0 0 0,0-1 0 0 0,0 1 0 0 0,-1-1 0 0 0,1 1 0 0 0,0 0 0 0 0,-1-1 0 0 0,1 1 0 0 0,-1-1 0 0 0,0 0 0 0 0,1-2 0 0 0,0-2 7 0 0,7-16-129 0 0,0 1-1 0 0,1 0 1 0 0,2 1-1 0 0,14-22 1 0 0,57-76-112 0 0,-73 106-61 0 0,18-25-71 0 0,58-73 25 0 0,-74 97-114 0 0,2 0 0 0 0,-1 1-1 0 0,2 0 1 0 0,-1 1 0 0 0,26-15-1 0 0,-38 25 73 0 0,0 0-1 0 0,0 0 1 0 0,1 1-1 0 0,-1-1 1 0 0,0 0-1 0 0,0 0 1 0 0,0 1-1 0 0,1-1 1 0 0,-1 1-1 0 0,0-1 1 0 0,1 1-1 0 0,-1 0 1 0 0,0 0-1 0 0,1-1 1 0 0,-1 1-1 0 0,1 0 1 0 0,-1 0-1 0 0,0 0 1 0 0,1 0-1 0 0,-1 0 1 0 0,1 1-1 0 0,-1-1 1 0 0,0 0-1 0 0,1 1 1 0 0,-1-1-1 0 0,0 1 1 0 0,1-1-1 0 0,-1 1 1 0 0,0 0-1 0 0,0 0 1 0 0,0-1-1 0 0,0 1 1 0 0,1 0-1 0 0,-1 0 1 0 0,0 0-1 0 0,-1 0 1 0 0,1 0-1 0 0,0 0 1 0 0,0 0-1 0 0,0 1 1 0 0,0-1-1 0 0,-1 0 1 0 0,1 0-1 0 0,-1 1 1 0 0,1-1-1 0 0,-1 0 1 0 0,1 2-1 0 0,1 8-1176 0 0,0-1 0 0 0,0 1 0 0 0,-1-1 0 0 0,-1 22 0 0 0,0-28 669 0 0,0 18-3228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6.2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291 354 444 0 0,'0'0'8964'0'0,"4"-13"-8451"0"0,8-40-3 0 0,-12 52-480 0 0,1 0-1 0 0,-1 0 1 0 0,0 0 0 0 0,0-1-1 0 0,1 1 1 0 0,-1 0 0 0 0,0 0-1 0 0,0 0 1 0 0,0-1 0 0 0,-1 1-1 0 0,1 0 1 0 0,0 0 0 0 0,0-1 0 0 0,-1 1-1 0 0,1 0 1 0 0,-1 0 0 0 0,1 0-1 0 0,-1 0 1 0 0,1 0 0 0 0,-1 0-1 0 0,0 0 1 0 0,1 0 0 0 0,-1 0-1 0 0,0 0 1 0 0,0 0 0 0 0,0 0-1 0 0,0 0 1 0 0,0 0 0 0 0,0 1 0 0 0,0-1-1 0 0,0 0 1 0 0,0 1 0 0 0,0-1-1 0 0,0 1 1 0 0,0-1 0 0 0,0 1-1 0 0,0 0 1 0 0,-3-1 0 0 0,-1 0-48 0 0,-1 0-1 0 0,1 1 1 0 0,-1 0 0 0 0,0 0 0 0 0,-9 1 0 0 0,12-1 68 0 0,-7 2-53 0 0,1 0 1 0 0,0 0 0 0 0,1 1-1 0 0,-1 0 1 0 0,0 1 0 0 0,1 0-1 0 0,-14 8 1 0 0,-52 40 237 0 0,65-45-169 0 0,1 1 1 0 0,0 0 0 0 0,0 0 0 0 0,0 1-1 0 0,-9 14 1 0 0,14-18-65 0 0,0 0 0 0 0,0-1 0 0 0,1 1 0 0 0,0 0 0 0 0,0 1 1 0 0,0-1-1 0 0,1 0 0 0 0,0 1 0 0 0,0-1 0 0 0,0 0 0 0 0,1 1 0 0 0,-1-1 0 0 0,2 9 0 0 0,-1-11 8 0 0,1-1 0 0 0,0 1 0 0 0,-1-1 1 0 0,1 1-1 0 0,1-1 0 0 0,-1 1 0 0 0,0-1 0 0 0,0 0 0 0 0,1 0 0 0 0,-1 1 0 0 0,1-1 0 0 0,0 0 0 0 0,0 0 1 0 0,0-1-1 0 0,0 1 0 0 0,0 0 0 0 0,0-1 0 0 0,0 1 0 0 0,0-1 0 0 0,1 0 0 0 0,-1 0 0 0 0,1 1 0 0 0,-1-2 1 0 0,1 1-1 0 0,-1 0 0 0 0,1 0 0 0 0,4 0 0 0 0,9 1 114 0 0,-1 0-1 0 0,1 0 1 0 0,22-2 0 0 0,-25 0-94 0 0,1-1-25 0 0,0 0 0 0 0,0-1 0 0 0,1 0-1 0 0,-1-1 1 0 0,26-9 0 0 0,62-34-120 0 0,-33 14 0 0 0,-67 30 89 0 0,1 1 0 0 0,0 1-1 0 0,0-1 1 0 0,0 0 0 0 0,0 1 0 0 0,0-1 0 0 0,0 1 0 0 0,0 0 0 0 0,0 0-1 0 0,0 0 1 0 0,0 1 0 0 0,0-1 0 0 0,0 1 0 0 0,0-1 0 0 0,0 1 0 0 0,0 0 0 0 0,-1 0-1 0 0,5 2 1 0 0,3 3-6 0 0,0 0-1 0 0,0 1 0 0 0,13 11 0 0 0,1 1 111 0 0,-15-13-35 0 0,0 1 0 0 0,1-2 0 0 0,-1 0 0 0 0,1 0 0 0 0,1 0 0 0 0,-1-1 0 0 0,1-1 1 0 0,-1 0-1 0 0,1 0 0 0 0,0-1 0 0 0,0-1 0 0 0,0 0 0 0 0,0 0 0 0 0,20-2 0 0 0,-17-1 1 0 0,1 0-1 0 0,-1-1 0 0 0,0-1 0 0 0,0 0 1 0 0,0-1-1 0 0,0-1 0 0 0,-1 0 1 0 0,0-1-1 0 0,0 0 0 0 0,20-16 1 0 0,-5 0-12 0 0,-1-1 0 0 0,-1-1 1 0 0,-1-2-1 0 0,22-31 0 0 0,75-124-42 0 0,-122 182-15 0 0,0-1 1 0 0,0 1 0 0 0,0-1-1 0 0,0 1 1 0 0,1-1-1 0 0,-1 1 1 0 0,0 0-1 0 0,0-1 1 0 0,0 1-1 0 0,1-1 1 0 0,-1 1-1 0 0,0-1 1 0 0,1 1 0 0 0,-1 0-1 0 0,0-1 1 0 0,1 1-1 0 0,-1 0 1 0 0,0-1-1 0 0,1 1 1 0 0,-1 0-1 0 0,1 0 1 0 0,-1-1-1 0 0,1 1 1 0 0,-1 0 0 0 0,1 0-1 0 0,-1 0 1 0 0,1-1-1 0 0,-1 1 1 0 0,1 0-1 0 0,-1 0 1 0 0,1 0-1 0 0,-1 0 1 0 0,1 0-1 0 0,0 0 1 0 0,5 18-538 0 0,-4 41 233 0 0,-2-51 387 0 0,-19 373 582 0 0,10-300-434 0 0,3 2-1 0 0,3-1 1 0 0,4 1 0 0 0,21 141-1 0 0,-15-186-118 0 0,-1 0 0 0 0,0 44 1 0 0,-6-82-83 0 0,-1 0 0 0 0,1 1 1 0 0,0-1-1 0 0,0 0 1 0 0,0 0-1 0 0,0 0 0 0 0,-1 1 1 0 0,1-1-1 0 0,0 0 0 0 0,0 0 1 0 0,-1 0-1 0 0,1 0 1 0 0,0 0-1 0 0,0 1 0 0 0,-1-1 1 0 0,1 0-1 0 0,0 0 0 0 0,0 0 1 0 0,-1 0-1 0 0,1 0 1 0 0,0 0-1 0 0,-1 0 0 0 0,1 0 1 0 0,0 0-1 0 0,0 0 1 0 0,-1 0-1 0 0,1 0 0 0 0,0 0 1 0 0,0 0-1 0 0,-1 0 0 0 0,1 0 1 0 0,0-1-1 0 0,0 1 1 0 0,-1 0-1 0 0,1 0 0 0 0,0 0 1 0 0,0 0-1 0 0,-1 0 0 0 0,1-1 1 0 0,0 1-1 0 0,0 0 1 0 0,0 0-1 0 0,-1 0 0 0 0,1-1 1 0 0,0 1-1 0 0,0 0 1 0 0,0 0-1 0 0,0-1 0 0 0,-14-9 433 0 0,-7-12-316 0 0,1-1 0 0 0,0-1 0 0 0,2-1 0 0 0,-26-47 0 0 0,34 54-34 0 0,1-1-1 0 0,0 0 1 0 0,2-1 0 0 0,1 0-1 0 0,0-1 1 0 0,1 1 0 0 0,-3-41-1 0 0,8 56-84 0 0,0-1-1 0 0,1 0 0 0 0,-1 1 0 0 0,1-1 1 0 0,1 1-1 0 0,-1-1 0 0 0,1 1 0 0 0,0 0 1 0 0,0 0-1 0 0,1 0 0 0 0,-1 0 0 0 0,1 0 1 0 0,0 0-1 0 0,0 0 0 0 0,1 1 0 0 0,-1 0 1 0 0,1 0-1 0 0,0 0 0 0 0,8-6 1 0 0,9-6-91 0 0,0 2 0 0 0,1 0 0 0 0,27-12 0 0 0,-4 1 85 0 0,22-16-408 0 0,-3-3 1 0 0,-2-2-1 0 0,-1-4 0 0 0,-3-2 0 0 0,-3-2 0 0 0,-1-3 1 0 0,-4-2-1 0 0,60-90 0 0 0,-102 138 540 0 0,-1 0 1 0 0,-1-1-1 0 0,0 0 1 0 0,-1 0-1 0 0,0 0 0 0 0,-1-1 1 0 0,0 1-1 0 0,-1-1 1 0 0,0 0-1 0 0,-1 0 0 0 0,0-15 1 0 0,-2 27-124 0 0,0 1 1 0 0,0-1-1 0 0,1 1 1 0 0,-1 0-1 0 0,0-1 1 0 0,0 1-1 0 0,0 0 1 0 0,0-1-1 0 0,0 1 1 0 0,0-1-1 0 0,0 1 1 0 0,0 0-1 0 0,0-1 1 0 0,-1 1-1 0 0,1-1 1 0 0,0 1-1 0 0,0 0 1 0 0,0-1-1 0 0,0 1 1 0 0,0 0-1 0 0,-1-1 1 0 0,1 1-1 0 0,0 0 1 0 0,0-1 0 0 0,-1 1-1 0 0,1 0 1 0 0,0 0-1 0 0,0-1 1 0 0,-1 1-1 0 0,1 0 1 0 0,0 0-1 0 0,-1-1 1 0 0,1 1-1 0 0,0 0 1 0 0,-1 0-1 0 0,1 0 1 0 0,0 0-1 0 0,-1 0 1 0 0,1-1-1 0 0,-1 1 1 0 0,1 0-1 0 0,0 0 1 0 0,-1 0-1 0 0,1 0 1 0 0,-1 0-1 0 0,1 0 1 0 0,0 0-1 0 0,-1 0 1 0 0,1 0-1 0 0,0 0 1 0 0,-1 1-1 0 0,1-1 1 0 0,-1 0-1 0 0,1 0 1 0 0,0 0-1 0 0,-1 0 1 0 0,1 1-1 0 0,0-1 1 0 0,-1 0-1 0 0,1 0 1 0 0,0 0-1 0 0,0 1 1 0 0,-1-1-1 0 0,1 0 1 0 0,0 1-1 0 0,0-1 1 0 0,-1 0-1 0 0,1 1 1 0 0,0 0-1 0 0,-22 22-169 0 0,12-8 262 0 0,1 1 1 0 0,0 1-1 0 0,1-1 0 0 0,1 1 1 0 0,1 1-1 0 0,0-1 1 0 0,1 1-1 0 0,1 0 0 0 0,1 0 1 0 0,1 0-1 0 0,0 1 1 0 0,1-1-1 0 0,1 0 0 0 0,3 28 1 0 0,-1-35-77 0 0,0 1 0 0 0,1 0 1 0 0,0-1-1 0 0,1 0 0 0 0,0 1 1 0 0,1-1-1 0 0,0-1 0 0 0,0 1 1 0 0,2-1-1 0 0,-1 0 0 0 0,1 0 1 0 0,0-1-1 0 0,1 0 0 0 0,0 0 1 0 0,11 8-1 0 0,-8-8-246 0 0,0 0 0 0 0,1-1 1 0 0,0-1-1 0 0,0 0 0 0 0,17 8 0 0 0,-16-10-614 0 0,0-1 0 0 0,0 0 0 0 0,1 0 0 0 0,-1-1 0 0 0,23 1 0 0 0,19-3-3842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6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10965 0 0,'0'0'5805'0'0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17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 48 572 0 0,'0'0'4485'0'0,"1"-3"-4105"0"0,1-3-480 0 0,-1 4 243 0 0,0 0-1 0 0,0 0 1 0 0,-1 0-1 0 0,1 0 1 0 0,-1 0-1 0 0,1 0 1 0 0,-1-1-1 0 0,0 1 1 0 0,0 0-1 0 0,0-4 1 0 0,-1 5-99 0 0,1 0-1 0 0,-1 1 1 0 0,0-1 0 0 0,1 0 0 0 0,-1 0 0 0 0,0 1 0 0 0,0-1 0 0 0,1 0-1 0 0,-1 1 1 0 0,0-1 0 0 0,0 1 0 0 0,0-1 0 0 0,0 1 0 0 0,0-1-1 0 0,0 1 1 0 0,0 0 0 0 0,0-1 0 0 0,0 1 0 0 0,0 0 0 0 0,0 0 0 0 0,0 0-1 0 0,0 0 1 0 0,0 0 0 0 0,0 0 0 0 0,0 0 0 0 0,0 0 0 0 0,0 0 0 0 0,0 0-1 0 0,0 1 1 0 0,-2 0 0 0 0,-7 1-61 0 0,-1 0 0 0 0,1 1 1 0 0,0 0-1 0 0,0 1 0 0 0,0 0 0 0 0,1 1 1 0 0,-1 0-1 0 0,-9 6 0 0 0,-7 7 44 0 0,-35 30 0 0 0,56-44-53 0 0,1 0 0 0 0,-1 1 0 0 0,1-1 0 0 0,0 1-1 0 0,1-1 1 0 0,-1 1 0 0 0,1 0 0 0 0,0 1 0 0 0,0-1 0 0 0,0 1 0 0 0,-3 8 0 0 0,6-10 14 0 0,-1 0-1 0 0,1-1 1 0 0,-1 1-1 0 0,1 0 1 0 0,0-1 0 0 0,0 1-1 0 0,1 0 1 0 0,-1-1-1 0 0,1 1 1 0 0,0-1-1 0 0,0 1 1 0 0,0-1 0 0 0,0 1-1 0 0,0-1 1 0 0,1 1-1 0 0,0-1 1 0 0,-1 0 0 0 0,1 0-1 0 0,1 0 1 0 0,3 5-1 0 0,38 40 144 0 0,71 61 0 0 0,-66-66-87 0 0,63 73 1 0 0,-85-84 15 0 0,-3 2-1 0 0,38 66 0 0 0,-54-86-23 0 0,-1 0 0 0 0,-1 1 0 0 0,0 0 0 0 0,-1 0 0 0 0,0 1 0 0 0,-2-1 0 0 0,0 1 0 0 0,0 0 0 0 0,-2 0 0 0 0,1 22-1 0 0,-3-34-15 0 0,1 0 0 0 0,-1-1 0 0 0,0 1 0 0 0,0 0 0 0 0,0-1 0 0 0,0 1 0 0 0,0-1 0 0 0,-1 1 0 0 0,1-1 0 0 0,-1 0-1 0 0,0 0 1 0 0,0 1 0 0 0,-1-1 0 0 0,1-1 0 0 0,-6 6 0 0 0,3-3 28 0 0,0-1 0 0 0,-1-1 0 0 0,1 1-1 0 0,-1-1 1 0 0,0 0 0 0 0,0 0 0 0 0,0-1 0 0 0,-9 3 0 0 0,-4-1 84 0 0,-1 0 0 0 0,1-2 0 0 0,-1 0 0 0 0,1-1 0 0 0,-23-2 0 0 0,29 1-11 0 0,1-2-1 0 0,0 0 1 0 0,0 0-1 0 0,0-1 1 0 0,0 0-1 0 0,0-1 1 0 0,1-1 0 0 0,0 1-1 0 0,0-2 1 0 0,0 0-1 0 0,0 0 1 0 0,-9-8 0 0 0,16 10-65 0 0,-1 1 1 0 0,1-1 0 0 0,0 0-1 0 0,1 0 1 0 0,-1-1 0 0 0,1 1-1 0 0,0-1 1 0 0,0 0 0 0 0,0 1-1 0 0,0-1 1 0 0,1-1 0 0 0,0 1-1 0 0,0 0 1 0 0,1 0 0 0 0,-1-1-1 0 0,1 1 1 0 0,0-1 0 0 0,1 1-1 0 0,-1-1 1 0 0,1 1 0 0 0,0-1-1 0 0,0 0 1 0 0,1 1 0 0 0,0-1-1 0 0,0 1 1 0 0,0-1 0 0 0,1 1-1 0 0,3-9 1 0 0,1 0-106 0 0,1 0-1 0 0,1 1 1 0 0,0 0 0 0 0,1 0 0 0 0,0 1 0 0 0,1 0-1 0 0,1 1 1 0 0,15-15 0 0 0,103-75-433 0 0,-114 90 463 0 0,73-50-194 0 0,-43 31 90 0 0,-2-1 0 0 0,0-2 0 0 0,64-66-1 0 0,-103 94 171 0 0,1-1 0 0 0,-1 1 0 0 0,0-1 0 0 0,0 0 0 0 0,-1 0 0 0 0,0 0 0 0 0,0-1 0 0 0,4-11 0 0 0,-7 16-32 0 0,1-1 1 0 0,-1 0-1 0 0,1 1 0 0 0,-1-1 0 0 0,0 1 0 0 0,0-1 0 0 0,0 0 1 0 0,0 1-1 0 0,-1-1 0 0 0,1 0 0 0 0,-1 1 0 0 0,0-1 1 0 0,1 1-1 0 0,-1-1 0 0 0,0 1 0 0 0,0-1 0 0 0,-1 1 0 0 0,1 0 1 0 0,0 0-1 0 0,-1-1 0 0 0,0 1 0 0 0,1 0 0 0 0,-1 0 0 0 0,0 1 1 0 0,-4-4-1 0 0,-2-2-62 0 0,-2 1 0 0 0,1 1 0 0 0,-1 0 0 0 0,0 0 0 0 0,0 1 0 0 0,0 0 0 0 0,0 1 0 0 0,-1 0 0 0 0,-20-3 0 0 0,-6 2-362 0 0,-58 1 0 0 0,87 3 287 0 0,0 0 1 0 0,0 1 0 0 0,0 1-1 0 0,1-1 1 0 0,-1 1 0 0 0,-12 5-1 0 0,18-7-37 0 0,0 1-1 0 0,1-1 1 0 0,-1 1-1 0 0,0 0 0 0 0,1 0 1 0 0,-1-1-1 0 0,1 1 1 0 0,-1 0-1 0 0,1 1 0 0 0,-1-1 1 0 0,1 0-1 0 0,0 0 1 0 0,0 1-1 0 0,-1-1 1 0 0,1 0-1 0 0,0 1 0 0 0,0-1 1 0 0,1 1-1 0 0,-1 0 1 0 0,0-1-1 0 0,0 1 0 0 0,1-1 1 0 0,-1 1-1 0 0,1 0 1 0 0,-1 0-1 0 0,1-1 1 0 0,0 1-1 0 0,0 0 0 0 0,0 0 1 0 0,0 0-1 0 0,0-1 1 0 0,0 1-1 0 0,0 0 0 0 0,0 0 1 0 0,1-1-1 0 0,0 3 1 0 0,7 10-1917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18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8 7657 0 0,'0'0'2505'0'0,"-17"6"-3176"0"0,1-1 626 0 0,10-4 46 0 0,-1 1 0 0 0,1 0 0 0 0,-1 0 1 0 0,1 0-1 0 0,0 1 0 0 0,0 0 0 0 0,0 0 0 0 0,1 1 1 0 0,-1 0-1 0 0,1 0 0 0 0,-1 0 0 0 0,1 0 0 0 0,1 1 0 0 0,-1 0 1 0 0,-5 7-1 0 0,-5 9 14 0 0,1 1 0 0 0,1 1 0 0 0,1 0-1 0 0,1 1 1 0 0,2 0 0 0 0,0 0 0 0 0,1 1 0 0 0,1 0 0 0 0,2 1 0 0 0,0-1 0 0 0,2 1 0 0 0,1 0-1 0 0,1 0 1 0 0,3 34 0 0 0,0-48-1 0 0,1 1 0 0 0,0-1-1 0 0,0 0 1 0 0,2 0 0 0 0,-1 0 0 0 0,2-1-1 0 0,0 0 1 0 0,0 0 0 0 0,1 0 0 0 0,0-1-1 0 0,0 0 1 0 0,1 0 0 0 0,1-1 0 0 0,0 0-1 0 0,0 0 1 0 0,1-1 0 0 0,0 0 0 0 0,0-1-1 0 0,1 0 1 0 0,-1-1 0 0 0,2 0 0 0 0,12 5-1 0 0,-15-7 50 0 0,1 0 0 0 0,-1-1 0 0 0,1 0 0 0 0,0-1 0 0 0,0 0 0 0 0,0 0 0 0 0,0-1 0 0 0,0-1-1 0 0,0 0 1 0 0,0 0 0 0 0,0-1 0 0 0,0 0 0 0 0,0 0 0 0 0,0-1 0 0 0,0-1 0 0 0,-1 0-1 0 0,1 0 1 0 0,-1-1 0 0 0,0 0 0 0 0,1 0 0 0 0,-2-1 0 0 0,1 0 0 0 0,-1-1 0 0 0,0 0-1 0 0,0 0 1 0 0,0-1 0 0 0,12-15 0 0 0,-8 7 159 0 0,-1-2 0 0 0,-1 1 0 0 0,0-1 0 0 0,-2-1 0 0 0,0 0 0 0 0,0 0 1 0 0,-2 0-1 0 0,0-1 0 0 0,-2 0 0 0 0,0 0 0 0 0,2-24 0 0 0,-4 21-138 0 0,-1 0 0 0 0,-1-1 1 0 0,0 1-1 0 0,-2 0 0 0 0,-1 0 1 0 0,0 0-1 0 0,-2 1 0 0 0,0-1 0 0 0,-15-34 1 0 0,15 45-70 0 0,0 0 1 0 0,-2 0-1 0 0,1 1 1 0 0,-1 0-1 0 0,-1 1 1 0 0,1-1-1 0 0,-2 1 1 0 0,1 1-1 0 0,-1 0 1 0 0,-17-13-1 0 0,19 17-80 0 0,0-1 1 0 0,-1 1-1 0 0,1 0 0 0 0,-1 1 0 0 0,0 0 1 0 0,0 0-1 0 0,0 1 0 0 0,0 0 0 0 0,0 0 1 0 0,-1 1-1 0 0,1 0 0 0 0,0 1 1 0 0,-1-1-1 0 0,1 2 0 0 0,-1-1 0 0 0,-10 3 1 0 0,15-2-171 0 0,0 0 1 0 0,1 0 0 0 0,-1 0 0 0 0,1 1-1 0 0,0-1 1 0 0,-1 1 0 0 0,1 0-1 0 0,0 0 1 0 0,0 0 0 0 0,0 1 0 0 0,0-1-1 0 0,1 1 1 0 0,-1-1 0 0 0,1 1-1 0 0,-1 0 1 0 0,1 0 0 0 0,0 0 0 0 0,0 0-1 0 0,0 0 1 0 0,0 1 0 0 0,1-1-1 0 0,0 1 1 0 0,-1-1 0 0 0,1 1 0 0 0,0-1-1 0 0,1 1 1 0 0,-1 0 0 0 0,1-1-1 0 0,-1 1 1 0 0,1 0 0 0 0,0 0 0 0 0,1 3-1 0 0,2 11-2532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18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1 1096 0 0,'0'0'7517'0'0,"2"17"-6843"0"0,-1-8-568 0 0,3 18 308 0 0,-1 1 0 0 0,-2-1 0 0 0,-3 44-1 0 0,-71 430 1850 0 0,26-210-1815 0 0,30-183-571 0 0,-8 64-1225 0 0,13-57-3994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19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 8717 0 0,'0'0'3705'0'0,"-7"13"-3951"0"0,3-5 225 0 0,-3 4 57 0 0,1 0-1 0 0,1 0 0 0 0,0 1 0 0 0,0 0 0 0 0,1 0 0 0 0,1 1 0 0 0,-3 24 0 0 0,6-13-161 0 0,2-1 0 0 0,1 1 0 0 0,0-1 0 0 0,2 1 0 0 0,1-1 0 0 0,1-1 0 0 0,12 28 0 0 0,-11-35-1329 0 0,-8-15 1285 0 0,1-1-1 0 0,-1 1 1 0 0,0-1 0 0 0,0 1-1 0 0,1-1 1 0 0,-1 1-1 0 0,0-1 1 0 0,1 1 0 0 0,-1-1-1 0 0,1 0 1 0 0,-1 1 0 0 0,0-1-1 0 0,1 1 1 0 0,-1-1-1 0 0,1 0 1 0 0,-1 0 0 0 0,1 1-1 0 0,-1-1 1 0 0,1 0-1 0 0,-1 0 1 0 0,1 0 0 0 0,0 0-1 0 0,-1 1 1 0 0,1-1 0 0 0,-1 0-1 0 0,1 0 1 0 0,0 0-1 0 0</inkml:trace>
  <inkml:trace contextRef="#ctx0" brushRef="#br0" timeOffset="1">682 278 6293 0 0,'0'0'7172'0'0,"44"95"-7952"0"0,-36-73 896 0 0,0 0 24 0 0,-3 2-140 0 0,-2 1-396 0 0,-1-5-1028 0 0,-1-5-1056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42:59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1 836 0 0,'0'0'2700'0'0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5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361 21 4608 0 0,'0'0'9335'0'0,"-17"-5"-9241"0"0,7 1-91 0 0,6 2-2 0 0,-1 0-1 0 0,1 0 1 0 0,0 1-1 0 0,0 0 1 0 0,-1 0-1 0 0,1 0 1 0 0,-1 0-1 0 0,1 0 1 0 0,-1 1-1 0 0,0 0 1 0 0,1 0-1 0 0,-1 0 1 0 0,1 1-1 0 0,-1 0 1 0 0,1-1-1 0 0,-1 1 0 0 0,1 1 1 0 0,0-1-1 0 0,-1 1 1 0 0,1 0-1 0 0,0 0 1 0 0,0 0-1 0 0,-6 5 1 0 0,-12 13 76 0 0,1 1 1 0 0,0 1-1 0 0,2 1 0 0 0,1 1 0 0 0,1 0 1 0 0,1 1-1 0 0,-13 28 0 0 0,19-31-101 0 0,0-1-1 0 0,2 1 0 0 0,0 1 1 0 0,2 0-1 0 0,1 0 0 0 0,0 0 0 0 0,2 0 1 0 0,0 1-1 0 0,2 32 0 0 0,2-43-126 0 0,0-1-1 0 0,1 0 0 0 0,1 0 1 0 0,0 0-1 0 0,0 0 0 0 0,1 0 1 0 0,1-1-1 0 0,0 1 0 0 0,10 15 1 0 0,-8-16-385 0 0,1 0 1 0 0,0 0 0 0 0,1 0 0 0 0,0-1 0 0 0,1-1 0 0 0,0 0-1 0 0,0 0 1 0 0,16 10 0 0 0,9-3-2187 0 0,10-11-1554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34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150 375 24575,'0'1'0,"1"0"0,-1 0 0,0 0 0,1 0 0,-1 0 0,1 0 0,-1 0 0,1 0 0,-1 0 0,1 0 0,0-1 0,-1 1 0,1 0 0,0 0 0,0-1 0,0 1 0,-1 0 0,1-1 0,0 1 0,0-1 0,0 1 0,0-1 0,0 0 0,0 1 0,0-1 0,2 0 0,31 7 0,-31-7 0,14 3 0,1-2 0,-1 0 0,0-1 0,1 0 0,20-4 0,-34 3 0,0 1 0,0-1 0,0-1 0,0 1 0,0-1 0,0 1 0,-1-1 0,1 0 0,-1 0 0,1-1 0,-1 1 0,0-1 0,0 1 0,0-1 0,0 0 0,-1 0 0,1 0 0,-1-1 0,0 1 0,1-1 0,-2 1 0,1-1 0,0 0 0,-1 0 0,1 1 0,-1-1 0,1-8 0,1-22 0,-1 0 0,-1-1 0,-9-65 0,8 95 0,-1 1 0,1-1 0,-1 0 0,-1 1 0,1-1 0,0 1 0,-1 0 0,0-1 0,0 1 0,-1 0 0,1 0 0,-1 0 0,1 1 0,-1-1 0,-1 1 0,1-1 0,-5-3 0,0 2 0,0 0 0,0 1 0,0 0 0,0 1 0,-1 0 0,0 0 0,1 0 0,-11 0 0,6 0 0,0 1 0,-1 1 0,1 1 0,0-1 0,-1 2 0,1 0 0,0 1 0,0 0 0,-1 1 0,-22 8 0,29-9 0,0 1 0,1 0 0,0 0 0,0 1 0,0 0 0,0 0 0,0 0 0,1 1 0,0-1 0,0 1 0,0 1 0,0-1 0,1 1 0,0-1 0,0 1 0,1 1 0,-1-1 0,2 0 0,-1 1 0,0-1 0,1 1 0,-2 10 0,0 18 0,1 0 0,1 0 0,2 0 0,2 0 0,6 42 0,-6-68 14,-1-1-1,1 0 0,1 0 0,-1 0 1,1 0-1,1 0 0,-1-1 1,10 14-1,-10-17-100,0-1-1,0 1 1,1-1 0,-1 0-1,1 0 1,0 0 0,0 0-1,0-1 1,0 0-1,0 0 1,1 0 0,-1 0-1,1 0 1,-1-1 0,1 0-1,7 1 1,13 1-6739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39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62 24575,'-1'3'0,"0"1"0,0 0 0,-1-1 0,1 1 0,-1-1 0,0 0 0,0 1 0,0-1 0,-5 5 0,-7 13 0,8-2 0,0 0 0,1 0 0,1 0 0,0 1 0,2 0 0,0 0 0,1-1 0,1 1 0,1 0 0,1 0 0,5 24 0,-5-37 0,1 1 0,-1-1 0,1 0 0,1 1 0,-1-1 0,1-1 0,0 1 0,1 0 0,-1-1 0,1 0 0,1 0 0,-1-1 0,1 1 0,0-1 0,0 0 0,0-1 0,1 1 0,0-1 0,0-1 0,0 1 0,0-1 0,1-1 0,13 4 0,-5-2 0,0 0 0,0-2 0,1 0 0,-1-1 0,0-1 0,1 0 0,-1-1 0,0-1 0,0 0 0,27-8 0,-38 8 0,0 0 0,-1 1 0,1-1 0,0-1 0,-1 1 0,1-1 0,-1 0 0,0 0 0,0 0 0,0 0 0,0-1 0,-1 1 0,1-1 0,-1 0 0,0 0 0,0-1 0,3-6 0,-2 2 0,-1 0 0,0 0 0,-1 0 0,0 0 0,0-1 0,-1 1 0,0-1 0,-1-15 0,0 0 0,-1 0 0,-1 0 0,-6-25 0,6 41 0,0 0 0,-1 1 0,0 0 0,-1-1 0,0 1 0,0 0 0,-1 1 0,0-1 0,0 1 0,-1 0 0,-13-12 0,5 6-105,0 1 0,-1 0 0,-1 1 0,0 1 0,0 0 0,-1 2 0,0 0 0,0 0 0,-1 2 0,0 0 0,0 1 0,-37-4 0,30 8-6721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03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24575,'2'25'0,"1"-1"0,1 0 0,1 0 0,11 31 0,-2-3 0,57 209 0,24 102 0,-89-337 0,23 101 0,16 166 0,-23-128 0,-19-143 0,11 33-1365,-7-34-5461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04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413 0 24575,'1'37'0,"-1"-12"0,-2 37 0,0-53 0,1 0 0,-1 0 0,-1 0 0,1-1 0,-1 1 0,-1-1 0,-8 15 0,-24 30 0,-65 73 0,60-77 0,9-15 0,-44 40 0,-13 12 0,88-86 0,1 1 0,-1-1 0,0 1 0,1 0 0,-1-1 0,1 1 0,0 0 0,-1-1 0,1 1 0,-1 0 0,1 0 0,0-1 0,0 1 0,-1 0 0,1 0 0,0 0 0,0-1 0,0 1 0,0 0 0,0 0 0,0 0 0,0-1 0,0 1 0,0 0 0,0 0 0,1 0 0,-1-1 0,0 1 0,0 0 0,1 0 0,-1-1 0,1 1 0,-1 0 0,1-1 0,-1 1 0,1 0 0,-1-1 0,1 1 0,-1-1 0,1 1 0,0-1 0,-1 1 0,1-1 0,0 1 0,0 0 0,6 2 0,0 1 0,0-1 0,0-1 0,9 3 0,-9-2 0,178 52 0,-78-25 0,-1 5 0,143 68 0,-231-94-341,-1 1 0,-1 1-1,24 19 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2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24575,'0'53'0,"2"1"0,13 68 0,32 184 0,6 31 0,-26-176 0,-27-160 0,0 1 0,0-1 0,0 1 0,1-1 0,-1 0 0,0 1 0,1-1 0,-1 0 0,1 1 0,-1-1 0,1 0 0,0 0 0,-1 1 0,1-1 0,0 0 0,0 0 0,0 0 0,2 2 0,-3-3 0,1 0 0,0 0 0,-1 0 0,1 0 0,0-1 0,-1 1 0,1 0 0,0 0 0,-1 0 0,1 0 0,0-1 0,-1 1 0,1 0 0,0-1 0,-1 1 0,1 0 0,-1-1 0,1 1 0,-1-1 0,1 1 0,-1-1 0,1 1 0,-1-1 0,1 1 0,0-2 0,4-6 0,0-1 0,0 1 0,-1-1 0,4-12 0,40-128 0,16-43 0,18-31 0,-71 184 0,-1 0 0,-3-1 0,6-74 0,-12 102-6,1 1 1,0 0-1,1 0 0,0 0 0,0 0 1,9-18-1,2-5-1319,-6 8-5501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45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1 24575,'1'219'0,"-3"242"0,-12-227 0,-1 77 0,16-110-1365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48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232 1514 24575,'213'-12'0,"-67"1"0,318 5 0,-131 4 0,219-56 0,-305 23 0,345-17 0,-298 29 0,-184 14 0,1181-90 0,-990 86 0,246-22 0,132-66-484,-96 12 100,-111 30 384,759-104 0,-297 74 868,-502 69-868,532-44 0,642-140-576,-1436 178 576,492-84 0,-450 65 0,223-78 0,-263 67 96,-166 54-60,1 0-1,0 0 1,0 1 0,-1 0 0,1 0 0,0 1-1,0 0 1,0 0 0,0 0 0,0 1 0,0 0-1,11 4 1,-10-2-34,1 1 0,0 1-1,-1-1 1,0 1 0,0 1-1,-1 0 1,1 0 0,10 11-1,6 9-1,-2 0 0,38 58 0,29 68 0,-36-58 0,465 727 0,-419-669 0,-7 5 0,75 178 0,-165-332 0,6 16 0,0 1 0,-1 0 0,7 33 0,-13-48 0,0-1 0,0 1 0,-1 0 0,0 0 0,0 0 0,0 0 0,0 0 0,-1 0 0,0 0 0,0-1 0,0 1 0,-1 0 0,0-1 0,0 1 0,0-1 0,0 1 0,-1-1 0,1 0 0,-1 0 0,-6 7 0,-15 9 0,0-1 0,-1-2 0,-1 0 0,0-2 0,-51 22 0,-42 10 0,-246 60 0,304-92 0,-544 115-251,-6-31-140,298-50 314,-1377 181-1213,1011-145 967,58 18 111,8 26-108,331-67 266,-1062 152-11,581-149 214,-192 25-23,98 53-126,62-10 0,119-39 0,-213 32 0,-71 46 233,472-80-26,397-75 116,-280 45 1571,-222 34-1843,562-90-51,-51 8 0,80-14 0,0 0 0,-1 0 0,1 0 0,0 0 0,0 0 0,-1 0 0,1-1 0,0 1 0,0-1 0,0 0 0,-1 0 0,1 0 0,0 0 0,0 0 0,0 0 0,0 0 0,1-1 0,-1 1 0,0-1 0,1 1 0,-1-1 0,0 0 0,1 1 0,0-1 0,-1 0 0,1 0 0,-1-2 0,-1-5 0,-1 0 0,2 0 0,-1-1 0,1 1 0,-1-12 0,3 17 0,-35-508 0,22 204 0,-3-107-1365,16 391-5461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48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24575,'2'1'0,"0"0"0,-1 1 0,1-1 0,-1 0 0,1 1 0,-1-1 0,0 1 0,1 0 0,-1-1 0,0 1 0,0 0 0,0 0 0,0 0 0,0-1 0,-1 1 0,1 0 0,-1 0 0,1 0 0,-1 3 0,1-2 0,74 303 0,-54-204 0,191 849-1018,-178-802 965,75 293-26,33-14 1,-135-410 77,2 9 1,2-1 0,2 0 0,0 0 0,28 39 0,-39-62-38,0 0-1,1 0 0,0 0 1,-1 0-1,1-1 0,0 1 1,1-1-1,-1 0 0,0 0 1,0 0-1,1 0 0,-1-1 1,1 1-1,0-1 0,-1 0 1,1 0-1,0 0 0,0-1 1,0 1-1,-1-1 0,1 0 0,0 0 1,0 0-1,0-1 0,0 0 1,-1 1-1,1-1 0,0 0 1,7-3-1,48-25-5763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49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24575,'5'6'0,"0"0"0,-1 1 0,0 0 0,0 0 0,0 0 0,-1 0 0,3 8 0,6 13 0,38 90 0,33 125 0,-32-88 0,383 1026 0,-419-1143 0,7 19 0,1-2 0,57 96 0,-78-148 0,-1-1 0,0 1 0,1 0 0,0-1 0,-1 0 0,1 1 0,0-1 0,0 0 0,1 0 0,-1 0 0,0 0 0,1 0 0,-1-1 0,1 1 0,-1-1 0,1 1 0,0-1 0,0 0 0,5 1 0,-5-3 0,0 1 0,1-1 0,-1-1 0,0 1 0,0 0 0,0-1 0,0 0 0,0 1 0,0-1 0,0 0 0,0-1 0,-1 1 0,1 0 0,-1-1 0,0 1 0,0-1 0,2-3 0,48-64-1365,-1-12-5461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49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24575,'17'17'0,"-1"2"0,-1 0 0,-1 0 0,14 26 0,41 90 0,-47-89 0,479 1112-1111,-176-232 1111,-171-496 0,-153-427 4,6 13-8,0 0-1,1 0 1,1-1 0,11 14 0,-18-26 12,0 0 1,1 0 0,0 0 0,0 0 0,0-1-1,0 1 1,0-1 0,0 0 0,1 0 0,-1 0-1,1 0 1,-1-1 0,1 1 0,0-1 0,-1 0-1,1 0 1,0 0 0,0-1 0,0 1-1,0-1 1,0 0 0,7-1 0,0-1-64,0-1 0,0-1 0,0 0 0,-1-1 1,1 0-1,-1 0 0,11-8 0,30-20-6771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6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0 9985 0 0,'0'0'1331'0'0,"-15"14"-1342"0"0,5-5-57 0 0,-5 3-23 0 0,1 0 1 0 0,1 1 0 0 0,0 1 0 0 0,1 0-1 0 0,0 1 1 0 0,-18 32 0 0 0,27-42 46 0 0,1 0 0 0 0,0 0 0 0 0,0 1 1 0 0,0-1-1 0 0,1 1 0 0 0,-1 0 0 0 0,1-1 0 0 0,1 1 0 0 0,-1 0 1 0 0,1 0-1 0 0,0 0 0 0 0,1-1 0 0 0,-1 1 0 0 0,1 0 0 0 0,2 8 0 0 0,-1-9 19 0 0,0 0 0 0 0,1 0 0 0 0,0 0-1 0 0,0-1 1 0 0,0 1 0 0 0,0-1-1 0 0,1 0 1 0 0,-1 0 0 0 0,1 0 0 0 0,0 0-1 0 0,0-1 1 0 0,1 1 0 0 0,-1-1-1 0 0,1 0 1 0 0,0 0 0 0 0,6 2 0 0 0,8 3 26 0 0,0 0 0 0 0,1-2 0 0 0,0 0 0 0 0,0-1 0 0 0,0-1 0 0 0,0-1 0 0 0,1-1 0 0 0,-1-1 0 0 0,1-1 0 0 0,-1 0 0 0 0,1-2 0 0 0,-1 0 0 0 0,1-1 0 0 0,-1-2 0 0 0,32-10 0 0 0,-44 12 62 0 0,0-1 0 0 0,0 0 0 0 0,0-1 0 0 0,-1 0 0 0 0,0 0 0 0 0,0 0 0 0 0,-1-1 0 0 0,1 0 0 0 0,-1-1 0 0 0,0 1 0 0 0,-1-1 0 0 0,1 0 0 0 0,-2 0 0 0 0,1-1 0 0 0,5-12 0 0 0,-8 15 6 0 0,0 0 0 0 0,0 0 0 0 0,0-1 0 0 0,-1 1 0 0 0,0-1 0 0 0,0 1 0 0 0,-1-1-1 0 0,0 1 1 0 0,0-1 0 0 0,0 1 0 0 0,0-1 0 0 0,-1 0 0 0 0,0 1 0 0 0,0-1 0 0 0,0 1-1 0 0,-1 0 1 0 0,0-1 0 0 0,0 1 0 0 0,0 0 0 0 0,-1 0 0 0 0,0 0 0 0 0,0 1-1 0 0,0-1 1 0 0,0 1 0 0 0,-6-6 0 0 0,1 2-87 0 0,0 1-1 0 0,0 1 0 0 0,0-1 1 0 0,-1 2-1 0 0,0-1 1 0 0,-1 1-1 0 0,1 0 0 0 0,-1 1 1 0 0,0 0-1 0 0,0 1 1 0 0,0 0-1 0 0,0 0 0 0 0,0 1 1 0 0,-12-1-1 0 0,8 2-338 0 0,-1 0-1 0 0,1 1 0 0 0,0 1 1 0 0,-17 2-1 0 0,20-1-543 0 0,0 1 0 0 0,0 0 0 0 0,0 0-1 0 0,0 1 1 0 0,-12 6 0 0 0,6 0-3478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0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24575,'5'5'0,"6"11"0,12 23 0,6 24 0,9 36 0,11 31 0,9 27 0,3 31 0,11 42 0,9 27-1535,-1 9 1535,2 3 0,-4 0 0,0-16 0,-14-42 0,-12-46 0,-15-51-6656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1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24575,'5'0'0,"7"9"0,5 19 0,11 29 0,5 19 0,2 16 0,-6 13 0,-2-2 0,-6-9 0,4-1 0,-3-1 0,-5-2 0,0-11 0,-4-9 0,2-12 0,-3-16-8191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1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24575,'28'459'0,"-13"-342"0,47 180 0,66 104 0,-123-387-109,35 108-1147,-32-91-5570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2.1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0 462 24575,'0'-5'0,"5"-7"0,1-5 0,6-1 0,4-1 0,15-13 0,17-11 0,9-7 0,1-1 0,0-1 0,0-7 0,-5 2 0,-11 11-8191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2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1 285 24575,'5'0'0,"6"-5"0,16-6 0,19-6 0,20-11 0,15-5 0,-3 4 0,1 0 0,-3 2 0,-5 0 0,-10-1 0,-15 0 0,-15 5-8191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2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24575,'0'5'0,"0"11"0,0 8 0,0 19 0,5 23 0,6 19 0,2 10 0,3 3 0,4 1 0,4 2 0,-3-11 0,-4-10 0,-6-10 0,-4-7 0,-4-9 0,-2-9 0,-1-11-8191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5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24575,'2'13'0,"0"-1"0,1 1 0,0 0 0,1-1 0,1 1 0,0-1 0,0 0 0,13 18 0,1 8 0,-12-24 0,145 324 0,-122-259 0,-3 0 0,22 117 0,-21-57-1365,-20-102-5461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6.2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24575,'0'5'0,"5"12"0,7 12 0,5 16 0,6 11 0,3 9 0,8 10 0,-3 1 0,4 8 0,5 18 0,1 7 0,-1-5 0,-3-5 0,-8-11 0,-8-10 0,-9-8 0,0-6 0,-3-15-8191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6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1 654 24575,'0'-5'0,"19"-16"0,27-15 0,24-5 0,36-12 0,38-15 0,19-2 0,12-3 0,-4 1 0,-27 12 0,-37 12 0,-33 14 0,-23 3 0,-16 6 0,-14 8-8191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7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150 162 24575,'0'-12'0,"-1"0"0,0 0 0,-1 0 0,0 1 0,-6-18 0,6 23 0,0 1 0,0 0 0,0 0 0,-1 0 0,0 0 0,0 1 0,0-1 0,0 1 0,-1 0 0,0 0 0,0 0 0,0 0 0,-8-5 0,11 8 0,0 1 0,0-1 0,0 1 0,0-1 0,0 1 0,0-1 0,0 1 0,0 0 0,0-1 0,0 1 0,-1 0 0,1 0 0,0 0 0,0 0 0,0 0 0,0 0 0,0 0 0,0 1 0,0-1 0,-1 0 0,1 1 0,0-1 0,0 0 0,-1 2 0,-1 0 0,1-1 0,0 1 0,0 0 0,0 0 0,0 0 0,1 0 0,-1 1 0,1-1 0,-3 5 0,-1 4 0,1 0 0,0 0 0,-5 21 0,3 17 0,1 0 0,2 0 0,5 59 0,-1-38 0,3 7 0,2 0 0,23 106 0,59 144 0,-61-244 60,52 105 0,-58-146-357,2-1 0,2-1 0,1-1 0,36 40 0,-42-58-6529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6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10709 0 0,'0'0'2230'0'0,"11"14"-2395"0"0,35 46 201 0 0,-43-55-21 0 0,0 0 0 0 0,0 1 1 0 0,-1-1-1 0 0,0 1 0 0 0,0 0 1 0 0,0 0-1 0 0,-1-1 0 0 0,1 1 1 0 0,-1 0-1 0 0,-1 0 0 0 0,1 0 1 0 0,-1 0-1 0 0,0 1 0 0 0,-2 9 1 0 0,1 7 28 0 0,1 4 9 0 0,-1 1 1 0 0,-1-1 0 0 0,-2 0-1 0 0,-1 0 1 0 0,-11 37-1 0 0,31-126-1272 0 0,-3 30 970 0 0,2 2 0 0 0,1-1-1 0 0,1 2 1 0 0,2 0 0 0 0,1 1 0 0 0,1 1 0 0 0,39-41 0 0 0,-53 63 335 0 0,-1 1 0 0 0,0-1 0 0 0,1 1 0 0 0,0 0 1 0 0,0 0-1 0 0,0 0 0 0 0,1 1 0 0 0,-1 0 0 0 0,1 0 0 0 0,0 1 0 0 0,0 0 0 0 0,0 0 1 0 0,0 1-1 0 0,0-1 0 0 0,0 2 0 0 0,0-1 0 0 0,0 1 0 0 0,1 0 0 0 0,-1 0 0 0 0,0 1 0 0 0,0 0 1 0 0,0 0-1 0 0,0 1 0 0 0,0 0 0 0 0,0 0 0 0 0,0 1 0 0 0,-1-1 0 0 0,1 2 0 0 0,-1-1 1 0 0,0 1-1 0 0,0 0 0 0 0,0 0 0 0 0,0 0 0 0 0,-1 1 0 0 0,1 0 0 0 0,-1 0 0 0 0,-1 0 1 0 0,1 1-1 0 0,-1 0 0 0 0,5 6 0 0 0,-4 0 52 0 0,1-1-1 0 0,-1 0 1 0 0,-1 1 0 0 0,0 0-1 0 0,-1 0 1 0 0,3 21-1 0 0,-2 1-343 0 0,-2 38-1 0 0,0 4-5144 0 0,1-66 1378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57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1 663 24575,'0'-5'0,"14"-11"0,26-23 0,29-14 0,28-14 0,22-9 0,1-2 0,-16 7 0,-10 7 0,-11 8 0,-16 9 0,-9 13 0,-14 7 0,-9 9 0,-12 6-8191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06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24575,'0'0'0,"1"0"0,0 1 0,0-1 0,-1 0 0,1 1 0,0-1 0,0 1 0,-1-1 0,1 1 0,0-1 0,-1 1 0,1-1 0,-1 1 0,1-1 0,-1 1 0,1 0 0,-1-1 0,1 1 0,-1 0 0,0-1 0,1 1 0,-1 1 0,9 21 0,-8-18 0,14 55 0,-3 0 0,6 88 0,-4-27 0,188 934 0,-102-591 0,-89-373 0,0 112 0,-11-240-1365,-1-10-5461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08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1132 24575,'34'-2'0,"-1"-1"0,43-10 0,19-3 0,675-24-73,-646 37-62,42-1-360,1432-58-54,-1187 36 543,340-27-23,-4-37 11,-561 60 539,247-6-1,673-11-1561,-716 27 545,987-68-5928,687-111 5913,-1019 90-434,57-7 873,222 1 143,-722 60 6295,-591 53-6174,0 1-1,0 0 1,0 0 0,1 1 0,-1 1-1,19 3 1,-26-3-110,0 0 0,0 0-1,0 1 1,-1 0 0,1 0-1,0 0 1,-1 0 0,1 0-1,-1 1 1,0 0 0,0-1-1,0 1 1,0 0 0,-1 1-1,1-1 1,-1 0 0,1 1-1,-1 0 1,2 5 0,3 8-2,-1 0 0,-1 0 0,4 22 0,6 21-60,137 318-20,-120-305 0,417 829 0,-438-881 0,-3-9 0,-1 1 0,-1 0 0,0 0 0,4 15 0,-9-24 0,-1-1 0,1 1 0,0-1 0,-1 1 0,0 0 0,0-1 0,0 1 0,0 0 0,-1-1 0,1 1 0,-1-1 0,0 1 0,0-1 0,0 1 0,-1-1 0,1 0 0,-1 0 0,0 1 0,0-1 0,-4 5 0,-2 0 0,-1 1 0,0-1 0,-1-1 0,0 0 0,0 0 0,-1-1 0,1 0 0,-1-1 0,-16 5 0,-112 30 0,130-38 0,-417 67 0,236-44 0,-632 103 0,5 41 0,204 21 0,64-16 0,531-170 0,-1146 273 0,706-198-148,-447 88-266,559-89 414,-237 48 0,-178 36 0,444-88 0,-336 34 0,-729-9-790,-119-26 867,1464-71-64,-1100 13 1354,717-17-1472,-436 2 105,730 9 0,93-5 0,-1-1 0,1-2 0,-39-3 0,68 2 0,-1-1 0,1 0 0,-1 0 0,1 0 0,-1-1 0,1 1 0,0-1 0,-1 0 0,1-1 0,0 1 0,1-1 0,-1 1 0,0-1 0,1 0 0,-1-1 0,1 1 0,0-1 0,0 1 0,0-1 0,1 0 0,-1 0 0,1 0 0,0 0 0,0 0 0,1-1 0,-3-7 0,-1-8 0,2 0 0,0 0 0,1 0 0,2-36 0,0 44 0,7-232 24,-2 141-1413,-4 62-5437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09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24575,'1'107'0,"21"166"0,192 993 0,-152-930 0,-61-329 24,1 1 0,0 0 0,1 0 0,4 10 0,-6-16-95,0 0 1,1 0-1,-1-1 0,0 1 0,1 0 1,-1-1-1,1 1 0,-1-1 1,1 1-1,0-1 0,0 0 0,0 0 1,0 1-1,0-1 0,0-1 1,0 1-1,0 0 0,0 0 0,0-1 1,3 1-1,13 0-6755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09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24575,'20'22'0,"0"1"0,-2 1 0,-1 1 0,0 0 0,22 49 0,48 149 0,-50-122 0,156 397-545,114 305-701,14 40-552,30-16 992,-347-819 810,27 61 77,61 99 0,-91-166-51,5 6 121,0 1 0,0-1 1,10 10-1,-15-17-125,0 0 0,1 0 0,-1 1 0,0-1 1,0 0-1,1-1 0,-1 1 0,1 0 0,-1 0 0,1-1 0,-1 1 0,1-1 0,-1 1 0,1-1 0,-1 1 0,1-1 0,0 0 0,-1 0 1,1 0-1,-1 0 0,1 0 0,0 0 0,-1 0 0,1-1 0,-1 1 0,1-1 0,1 0 0,4-4 122,-1 0-1,1-1 1,-2 0 0,1 0-1,0 0 1,-1-1-1,-1 0 1,1 0 0,-1 0-1,7-15 1,2-2-38,45-83-1287,1-8-4707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0.5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24575,'3'42'0,"2"0"0,1 0 0,3 0 0,15 48 0,3 16 0,176 735 0,-132-571 0,111 270 0,-40-83 0,-141-454-35,9 35-630,23 61 0,-19-71-6161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3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24575,'40'782'0,"-37"-746"0,-1-5 0,20 199 0,-13-172 0,31 109 0,37 46 0,-65-193 120,-12-20-148,0 1 1,0-1-1,1 0 1,-1 0-1,0 1 1,0-1-1,1 0 1,-1 1-1,0-1 1,0 0-1,1 0 1,-1 0-1,0 1 1,1-1-1,-1 0 1,0 0-1,1 0 1,-1 0-1,0 0 1,1 0-1,-1 0 1,1 1-1,-1-1 1,0 0-1,1 0 1,-1 0-1,0-1 1,1 1-1,-1 0 1,0 0-1,1 0 1,-1 0-1,1 0 1,-1 0-1,0 0 1,1-1-1,-1 1 1,0 0-1,0 0 1,1 0-1,-1-1 1,0 1-1,1 0 1,-1 0-1,0-1 1,0 1-1,0 0 1,1-1-1,-1 1 1,0 0-1,0-1 1,0 1-1,1-1 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6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2167 24575,'34'-16'0,"0"2"0,2 2 0,0 1 0,38-6 0,148-15 0,-191 28 0,436-45 0,127-15 0,-212-8 0,-146 24 0,196 5 0,-202 26 0,727-97-877,-685 79 750,862-96 127,-119 15 0,-1-31 0,184-23-1603,-200 90 965,-224 21 332,-4-26 198,-672 72 108,764-102 0,1124-138-1152,-1343 169 948,902-170 261,-1382 221 130,179-34 203,-337 66-325,13-3 214,0 2 0,0-1 0,0 2 0,26 1 0,-38 1-219,0 0 0,0 0-1,0 1 1,0-1 0,-1 1-1,1 1 1,-1-1 0,1 1-1,-1 0 1,0 0 0,0 1-1,0 0 1,0-1 0,-1 2-1,1-1 1,5 8 0,219 301 1831,-22 21-1876,-36-43-15,319 510 0,-386-632 0,-100-162 0,-1 1 0,0 0 0,0 0 0,-1 0 0,0 0 0,-1 0 0,1 15 0,-1-18 0,-1-1 0,0 1 0,-1 0 0,1 0 0,-1-1 0,0 1 0,0 0 0,-1-1 0,1 1 0,-1-1 0,0 1 0,0-1 0,0 0 0,-6 7 0,-1-1 0,-1 0 0,0-1 0,-1 0 0,0-1 0,0 0 0,-14 7 0,-80 34 0,88-42 0,-87 34 0,-2-5 0,-145 31 0,-232 16 0,123-26 0,-531 156 0,339-62 0,371-112 0,-205 18 0,17-29 0,-306 37 0,43 57-402,70-11 68,219-56 334,-338 61 0,-388 52 0,225-94 0,-445 54 0,426 30 0,-26 4 619,585-113-502,-230 30-117,255-41 0,-1354 119-1185,-91-41 1006,1530-100 216,-95 11-200,209-16 889,-122 33 0,150-29-694,25-5-31,-2-2 0,1-1 0,-1-1 0,0-1 0,-34 0 0,58-5-1,0-1 0,0 1 0,1-1 0,-1 0 0,0-1 0,1 1 0,0-1 0,-1 0 0,1 0 0,0 0 0,0-1 0,0 1 0,0-1 0,0 0 0,0 0 0,1 0 0,0-1 0,-1 1 0,-4-8 0,-3-6 0,1 0 0,1-1 0,-11-27 0,5 12 0,7 15 0,-160-316 0,58 133-1365,95 177-5461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7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24575,'12'14'0,"-1"1"0,-1 0 0,0 0 0,-1 1 0,0 1 0,8 21 0,7 14 0,103 175 0,-27-52 0,198 437 0,-158-225 0,-6-55 0,-55-149 0,-51-113 0,4 0 0,73 113 0,-98-171 0,2-1 0,-1-1 0,2 1 0,13 12 0,-19-20 0,-1-1 0,1 1 0,0 0 0,0-1 0,0 0 0,0 0 0,0 0 0,0-1 0,1 1 0,-1-1 0,0 0 0,1 0 0,-1 0 0,1-1 0,-1 1 0,1-1 0,8-1 0,7-5-107,0-1-1,-1 0 0,0-1 1,-1-1-1,0-1 1,26-18-1,-25 16-504,92-59-6214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7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24575,'181'473'0,"49"67"0,-42 15 0,-50 11 0,-35-133 0,-91-388 0,2 0 0,2 0 0,31 60 0,-45-102 5,-1 0 0,1 0 0,0 0 0,0 0 0,0 0-1,0-1 1,0 1 0,0 0 0,1-1 0,0 0 0,-1 0 0,1 1 0,0-2-1,0 1 1,0 0 0,0 0 0,0-1 0,6 2 0,-4-2-117,0-1-1,0 0 1,0 0 0,0-1 0,0 1 0,0-1 0,0 0 0,0-1-1,0 1 1,-1-1 0,1 0 0,5-2 0,50-26-6714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7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0 104 0 0,'0'0'8083'0'0,"-15"3"-5623"0"0,-12 3-2667 0 0,0 1 1 0 0,1 2-1 0 0,0 0 1 0 0,-36 19-1 0 0,61-28 204 0 0,-24 14-316 0 0,1 1 0 0 0,-41 32 0 0 0,60-43 207 0 0,0 0 0 0 0,0 1 0 0 0,0-1 1 0 0,1 1-1 0 0,0 0 0 0 0,0 1 0 0 0,0-1 0 0 0,0 1 0 0 0,1 0 1 0 0,0-1-1 0 0,0 1 0 0 0,1 1 0 0 0,-1-1 0 0 0,1 0 1 0 0,1 1-1 0 0,-1-1 0 0 0,1 1 0 0 0,0 8 0 0 0,2-10-4 0 0,-1 0 0 0 0,2 0 0 0 0,-1 0 0 0 0,1 0 0 0 0,-1 0-1 0 0,1-1 1 0 0,1 1 0 0 0,-1-1 0 0 0,1 1 0 0 0,-1-1 0 0 0,1 0-1 0 0,1 0 1 0 0,-1 0 0 0 0,0 0 0 0 0,1 0 0 0 0,0-1 0 0 0,0 0 0 0 0,0 0-1 0 0,5 3 1 0 0,12 7-310 0 0,0 0 0 0 0,36 15 0 0 0,-55-28 408 0 0,112 47-1019 0 0,-58-25 268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18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24575,'18'22'0,"-1"0"0,-1 1 0,-1 0 0,-1 2 0,17 38 0,0-1 0,111 225 0,-16-29 0,-42-100 0,149 323 0,-99-30 0,-95-301 0,-11-56-1365,-16-57-5461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22.6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24575,'1'1'0,"1"-1"0,-1 0 0,1 1 0,-1-1 0,1 1 0,-1-1 0,1 1 0,-1 0 0,0 0 0,1-1 0,-1 1 0,0 0 0,0 0 0,1 0 0,-1 1 0,0-1 0,0 0 0,0 0 0,0 1 0,-1-1 0,1 0 0,0 1 0,0 1 0,13 36 0,-14-39 0,7 36 0,-1 0 0,1 75 0,0-9 0,11 601 0,-20-459 0,2-201-1365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23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292 0 24575,'-2'35'0,"-1"-2"0,-1 1 0,-2 0 0,-2-1 0,0 0 0,-3 0 0,0-1 0,-3-1 0,0 0 0,-2-1 0,-1 0 0,-1-1 0,-44 52 0,36-48 0,16-20 0,0 0 0,-1-1 0,-16 16 0,14-12 0,13-16 0,0 1 0,0-1 0,-1 1 0,1-1 0,0 0 0,0 1 0,0-1 0,0 1 0,1-1 0,-1 1 0,0-1 0,0 1 0,0-1 0,0 0 0,0 1 0,0-1 0,1 1 0,-1-1 0,0 0 0,0 1 0,1-1 0,-1 0 0,0 1 0,1-1 0,-1 1 0,4 1 0,0 0 0,-1 0 0,1 0 0,0-1 0,0 1 0,8 0 0,-3 1 0,210 71 0,-192-62 0,0 1 0,-1 1 0,0 1 0,-2 1 0,42 35 0,-57-43-95,10 11-223,2-1 1,0-1-1,32 20 1,-32-26-6509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24.4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24575,'14'22'0,"-2"0"0,-1 1 0,0 0 0,13 46 0,16 102 0,-31-122 0,34 156 0,-23-95 0,20 82 0,-26-137 0,11 96 0,-20-118-1365,2-5-5461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26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191 0 24575,'0'1724'0,"-1"-1733"0,1 1 0,-1-1 0,-1 1 0,0-1 0,0 1 0,0 0 0,-1 0 0,-1 0 0,1 0 0,-1 0 0,0 1 0,-1 0 0,-7-10 0,-7-5 0,-1 1 0,-36-30 0,15 16 0,32 22 0,17 12 0,24 13 0,153 98 0,-13-7 0,-129-82 0,-29-15 0,-1 1 0,1 0 0,-1 1 0,15 12 0,-24-12 0,-13-8 0,-14-6 0,17 3 0,0 0 0,0 0 0,0-1 0,0 0 0,1 0 0,0 0 0,0-1 0,0 0 0,0 0 0,1 0 0,0 0 0,0-1 0,-4-6 0,3 2 0,0-1 0,1 0 0,0 0 0,1 0 0,0-1 0,-3-22 0,4-4 0,1 1 0,2-1 0,10-61 0,-5 66-273,0 0 0,3 1 0,0 0 0,24-53 0,-26 70-6553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29.2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1 125 24575,'4'6'0,"0"0"0,0-1 0,0 2 0,-1-1 0,0 0 0,4 12 0,6 11 0,20 26 0,59 73 0,-28-40 0,-26-40 0,2-1 0,2-2 0,70 59 0,-111-103 0,1 1 0,-1-1 0,0 0 0,1 0 0,-1 0 0,1 0 0,-1 0 0,1 0 0,-1 0 0,1 0 0,0-1 0,-1 1 0,1 0 0,0-1 0,0 0 0,-1 1 0,1-1 0,0 0 0,0 0 0,0 0 0,2 0 0,-2-1 0,0-1 0,0 1 0,0 0 0,0-1 0,-1 1 0,1-1 0,-1 1 0,1-1 0,-1 0 0,1 0 0,-1 1 0,0-1 0,0 0 0,0 0 0,0 0 0,0-1 0,0 1 0,0-2 0,5-16 0,-1 0 0,0 1 0,-2-2 0,3-37 0,-7-87 0,-1 79 0,0 3-107,0 27-145,1-1 1,2 1-1,1 0 1,14-67-1,-3 61-6574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1:31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 24575,'0'6'0,"-1"0"0,0 1 0,0-1 0,-1 0 0,-2 7 0,-4 17 0,3 23 0,3-1 0,3 1 0,1 0 0,13 67 0,-12-94 0,10 59 0,42 149 0,50 72 0,-85-242 54,17 93 0,-8-28-1527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0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555 1991 24575,'33'1'0,"50"9"0,6 1 0,445-3 0,-387-9 0,-137 1 0,0 0 0,0-1 0,0 0 0,-1-1 0,1 0 0,11-4 0,-16 4 0,0 0 0,0-1 0,1 0 0,-1 0 0,-1 0 0,1-1 0,-1 1 0,1-1 0,-1 0 0,0-1 0,6-8 0,17-27 0,-1-1 0,-3-1 0,28-68 0,-23 37 0,25-106 0,-40 116 0,-2-1 0,3-107 0,-15-133 0,-3 114 0,4 149 0,-3 1 0,-13-76 0,10 92 0,0 0 0,-2 0 0,0 1 0,-2 0 0,-24-41 0,27 54 0,-1 1 0,0-1 0,-1 2 0,0-1 0,0 1 0,-1 1 0,0 0 0,0 0 0,-17-7 0,-22-17 0,25 16 0,0 2 0,0 0 0,-1 1 0,-1 2 0,0 0 0,-35-7 0,-170-24 0,73 16 0,111 15 0,0 3 0,-1 1 0,0 3 0,-83 4 0,114 0 0,0 1 0,0 1 0,1 1 0,-1 0 0,1 1 0,0 1 0,0 0 0,1 1 0,0 1 0,0 0 0,1 1 0,0 1 0,0 0 0,1 1 0,1 0 0,-22 25 0,6-1 0,-4 4 0,2 2 0,-40 69 0,-80 231 0,120-269 0,22-49 0,1 1 0,0-1 0,2 1 0,1 0 0,-2 31 0,5 126 0,2-107 0,0-52 0,-2 45 0,4-1 0,13 76 0,-12-121 0,0-1 0,2 0 0,0 0 0,1-1 0,1 1 0,1-2 0,1 1 0,0-1 0,2-1 0,0 0 0,17 19 0,-17-23 0,1 0 0,0-2 0,0 1 0,1-2 0,1 0 0,0-1 0,0 0 0,1-1 0,0-1 0,0 0 0,1-1 0,-1-1 0,1 0 0,22 2 0,-16-3-1365,-5 2-5461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1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24575,'25'0'0,"22"5"0,18 1 0,13 0 0,8 4 0,-6 0 0,-7-1 0,-5-3 0,-10-2 0,-10-2 0,-8-1 0,-6-1 0,-4 0 0,-7-5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2.2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24575,'9'0'0,"19"0"0,24 0 0,32 0 0,22 0 0,13 0 0,-5 0 0,-17 0 0,-19 0 0,-23 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7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269 874 408 0 0,'0'0'11009'0'0,"-12"15"-10563"0"0,-42 46-193 0 0,39-47-188 0 0,-1 0 1 0 0,0-2-1 0 0,-30 18 1 0 0,30-20-127 0 0,-29 24 1 0 0,40-29 2 0 0,0 0 0 0 0,0 0 1 0 0,0 0-1 0 0,1 1 1 0 0,0 0-1 0 0,0 0 1 0 0,1 0-1 0 0,-6 12 0 0 0,8-15-55 0 0,0 0 0 0 0,0 0 0 0 0,1-1 0 0 0,-1 1 0 0 0,1 0 0 0 0,0 0 0 0 0,-1 0 0 0 0,1 0 0 0 0,0-1 0 0 0,1 1-1 0 0,-1 3 1 0 0,1-4-34 0 0,-1-1 0 0 0,0 0 0 0 0,1 0 0 0 0,-1 0 0 0 0,1 0 0 0 0,-1 0 0 0 0,1 1-1 0 0,-1-1 1 0 0,1 0 0 0 0,0 0 0 0 0,0-1 0 0 0,-1 1 0 0 0,1 0 0 0 0,0 0 0 0 0,0 0 0 0 0,0 0-1 0 0,0-1 1 0 0,0 1 0 0 0,0 0 0 0 0,0-1 0 0 0,0 1 0 0 0,0-1 0 0 0,0 1 0 0 0,1-1-1 0 0,-1 0 1 0 0,0 1 0 0 0,0-1 0 0 0,0 0 0 0 0,3 0 0 0 0,26-2-4049 0 0</inkml:trace>
  <inkml:trace contextRef="#ctx0" brushRef="#br0" timeOffset="1">928 0 11997 0 0,'0'0'2362'0'0,"-4"15"-2959"0"0,-10 38 838 0 0,-12 98 0 0 0,20-31-166 0 0,4 1-1 0 0,7-1 1 0 0,4 0 0 0 0,44 208-1 0 0,-46-297-414 0 0,10 53-1337 0 0,-8-27-2278 0 0,-3-15-1098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2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0 238 24575,'5'0'0,"16"0"0,10 0 0,14-5 0,24-6 0,34-7 0,45-9 0,35-6 0,22-2 0,10 0 0,3 7-548,-26 2 548,-46 6-7643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5.8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2254 0 24575,'0'10'0,"-1"0"0,-1-1 0,1 1 0,-1-1 0,-1 0 0,0 1 0,0-1 0,-1 0 0,0-1 0,-6 11 0,-8 8 0,-35 43 0,23-34 0,-56 65 0,-108 98 0,61-67 0,10-13 0,-147 110 0,-154 84 0,229-172 0,141-102 0,-14 9 0,3 3 0,-85 83 0,103-77 0,2 1 0,-53 91 0,76-114 0,3-3 0,2 0 0,1 2 0,1 0 0,2 0 0,2 1 0,1 1 0,1 0 0,-6 64 0,-6 642 0,23-517 0,-2-64 0,1 174 0,3-275 0,3 0 0,25 107 0,51 114 0,-31-115 0,99 379 0,-44-150 0,-87-327 0,3 0 0,3-2 0,3 0 0,73 119 0,-86-163 0,0-2 0,1 0 0,2 0 0,25 20 0,88 58 0,-95-74 0,1-1 0,1-2 0,1-2 0,1-1 0,1-3 0,0-1 0,0-2 0,2-1 0,-1-3 0,1-2 0,57 2 0,36-9 0,146 10 0,410 11 0,-478-22 0,320 2 0,-491 2 0,59 11 0,19 0 0,-52-9 0,1-3 0,-1-3 0,0-3 0,98-20 0,-66 4 0,0 5 0,138-5 0,211 17 0,-293 6 0,-142-2 0,-5-1 0,1 2 0,0-1 0,-1 1 0,20 5 0,-28-6 0,-1 1 0,1 0 0,-1 0 0,0 0 0,1 0 0,-1 0 0,0 1 0,0-1 0,0 1 0,1-1 0,-2 1 0,1 0 0,0 0 0,0 0 0,-1 0 0,1 0 0,-1 0 0,1 0 0,-1 0 0,0 1 0,0-1 0,0 1 0,0-1 0,0 1 0,-1-1 0,1 4 0,0 7 29,0-1 0,-2 0 0,-1 19 0,0-19-325,1-1-1,1 1 1,0-1 0,2 13 0,2-4-6530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6.5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24575,'5'0'0,"6"0"0,7 0 0,4 0 0,4 0 0,3 0 0,-4 5 0,-2 1 0,6 5 0,8 1 0,16 3 0,20 4 0,1-2 0,-6-3 0,-10-4 0,-15-4-8191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07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320 1 24575,'-1'18'0,"-1"1"0,-7 31 0,-1 8 0,7-26 0,-1-1 0,-1 1 0,-2-1 0,-1 0 0,-2 0 0,-1-1 0,-1-1 0,-28 49 0,33-67 0,-23 34 0,-33 68 0,36-64 0,19-36 0,1 0 0,0 0 0,-4 15 0,8-20-273,0 0 0,-1-1 0,1 1 0,-8 9 0,-3 1-6553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1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1 24575,'1'11'0,"0"1"0,1-1 0,7 22 0,1 12 0,5 39 0,-7-48 0,-2 0 0,2 50 0,-8 363 0,-1-196 0,1-247 0,0-1 0,0 1 0,-1 0 0,0-1 0,0 1 0,0-1 0,-1 1 0,1-1 0,-4 7 0,4-10 0,-1 0 0,1 0 0,-1 0 0,1 0 0,-1 0 0,0-1 0,0 1 0,0 0 0,1-1 0,-2 1 0,1-1 0,0 0 0,0 0 0,0 0 0,-1 0 0,1 0 0,0 0 0,-1 0 0,1-1 0,-1 1 0,1-1 0,-1 0 0,-3 0 0,-7 0 0,-1-1 0,1-1 0,0 0 0,0 0 0,-21-8 0,-66-29 0,66 25 0,-10-4-120,8 1-87,-1 2-1,-1 2 1,0 2-1,-1 1 0,-44-6 1,56 15-6619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11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1 435 24575,'0'-5'0,"5"-1"0,1-6 0,0-4 0,4-6 0,5-2 0,1-4 0,1 4 0,4 1 0,-3-1 0,-3 0 0,-1 2 0,-1 1 0,-4 0 0,12-13 0,7-9 0,-1-3 0,-6 7-8191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34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24575,'2'28'0,"0"-1"0,12 53 0,-8-53 0,14 61 0,43 115 0,47 78 0,-39-108 0,-45-95 0,30 157 0,-2-8 0,-8-46 132,-13-52-1629,-25-99-5329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36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0 685 24575,'0'-2'0,"1"0"0,-1 0 0,1 0 0,-1 0 0,1 0 0,0 0 0,0 0 0,0 0 0,0 0 0,0 0 0,0 0 0,0 1 0,1-1 0,-1 0 0,1 1 0,2-3 0,33-24 0,-15 13 0,-10 6 0,0 0 0,0 1 0,1 0 0,0 1 0,24-9 0,74-17 0,-69 21 0,202-52 0,230-71 0,-30 6 0,-148 47 0,-42-7 0,-250 88 0,0 0 0,0 0 0,-1 0 0,1 0 0,0 0 0,0 1 0,1 0 0,-1 0 0,0 0 0,0 0 0,0 0 0,0 1 0,0 0 0,0 0 0,0 0 0,-1 0 0,1 1 0,0 0 0,-1-1 0,1 1 0,-1 1 0,1-1 0,-1 0 0,0 1 0,0-1 0,0 1 0,0 0 0,3 5 0,24 29 0,-1 1 0,-2 0 0,26 53 0,-11-19 0,99 196 0,-47-81 0,23 78 0,1 2 0,166 191 0,-274-442 0,-1-1 0,-1 1 0,0 1 0,-1 0 0,0 0 0,4 22 0,-8-28 0,-1 1 0,-1 0 0,0 0 0,0 0 0,-1 0 0,0 0 0,-1 0 0,-1 0 0,0-1 0,-5 18 0,3-19 0,-1-1 0,0 0 0,0 0 0,-1-1 0,0 1 0,0-1 0,-1-1 0,0 1 0,-1-1 0,1 0 0,-15 8 0,-4 4 0,-2-2 0,-39 19 0,-38 10 0,-210 63 0,-122-2 0,166-45 0,217-51 0,-1-3 0,-61 1 0,21-2 0,-824 114 0,903-117 0,-31 4 0,46-8 0,0 0 0,0 0 0,0 0 0,0 1 0,0-1 0,1-1 0,-1 1 0,0 0 0,0 0 0,0 0 0,0 0 0,0 0 0,0-1 0,0 1 0,1-1 0,-1 1 0,0 0 0,0-1 0,0 1 0,1-1 0,-1 1 0,0-1 0,1 0 0,-1 1 0,0-1 0,1 0 0,-1 0 0,1 1 0,-1-1 0,1 0 0,-1 0 0,1 0 0,0 0 0,-1 1 0,1-1 0,0 0 0,0 0 0,-1-1 0,5-26-1365,5-4-5461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38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24575,'2'25'0,"1"-1"0,1 1 0,1-1 0,2 0 0,0 0 0,12 25 0,10 37 0,-3 24 0,16 144 0,-22-115 0,-16-115-110,14 70-1145,-12-71-5571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39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451 1 24575,'-2'17'0,"-1"0"0,0-1 0,-1 1 0,-1-1 0,-1 0 0,0 0 0,-1-1 0,-14 23 0,5-6 0,-10 20 0,-2-1 0,-2-2 0,-3 0 0,-1-3 0,-3 0 0,-71 67 0,86-94 0,15-14 0,-1 2 0,1-1 0,1 1 0,-1-1 0,-10 17 0,16-21 0,0 0 0,0 1 0,0-1 0,0 0 0,0 1 0,1-1 0,-1 1 0,1-1 0,0 1 0,0-1 0,0 1 0,0-1 0,0 1 0,0 0 0,0-1 0,1 1 0,0-1 0,-1 0 0,1 1 0,0-1 0,0 1 0,0-1 0,0 0 0,1 0 0,-1 0 0,4 4 0,6 7 0,1 0 0,0-1 0,1-1 0,0 0 0,0-1 0,2 0 0,-1-1 0,1-1 0,22 9 0,17 6 0,78 19 0,-69-23 0,-14-4 0,76 14 0,60-9-1365,-148-18-5461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7.9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12357 0 0,'0'0'3412'0'0,"100"0"-5076"0"0,-58 0 1536 0 0,4 3 40 0 0,6 0-280 0 0,4-1-336 0 0,3-2-860 0 0,6 0-528 0 0,-19-4-724 0 0,28-16-1489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39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24575,'0'10'0,"0"13"0,0 22 0,5 13 0,1 12 0,0-2 0,-1-6 0,4-6 0,-1-6 0,0-2 0,2 1 0,0-4 0,-2-4 0,-2-4 0,-2-8-8191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40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 24575,'2'4'0,"0"0"0,1 0 0,-1-1 0,1 1 0,0-1 0,0 1 0,0-1 0,1 0 0,5 4 0,3 4 0,-1 0 0,26 28 0,1-2 0,83 60 0,-11-14 0,-46-33 0,-48-36 0,-11-10 0,-1 0 0,1 0 0,0-1 0,0 1 0,8 4 0,-12-8 0,0 0 0,0 1 0,0-1 0,0 0 0,0 0 0,0 0 0,0 1 0,0-1 0,0 0 0,0-1 0,0 1 0,0 0 0,0 0 0,-1 0 0,1 0 0,0-1 0,0 1 0,0 0 0,0-1 0,0 1 0,0-1 0,-1 1 0,1-1 0,0 1 0,0-1 0,-1 0 0,1 1 0,0-1 0,-1 0 0,1 1 0,-1-1 0,1 0 0,-1 0 0,1 0 0,-1 0 0,1 1 0,-1-1 0,0 0 0,0 0 0,1-2 0,4-15 0,-2 0 0,0 0 0,0-1 0,-2 0 0,0 1 0,-4-35 0,2 9 0,-2-135-1365,3 148-5461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41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24575,'5'9'0,"7"9"0,6 11 0,0 5 0,1 2 0,-1 0 0,-5-2 0,-4-1 0,-4-2 0,2 0 0,0-2 0,-1 0 0,3-6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43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13795 1 24575,'-22'1'0,"1"1"0,-34 8 0,-25 4 0,-386-9 0,267-7 0,-64-1 0,-332 7 0,233 21 0,-27 0 0,-300-16 0,-363 22 0,91 22 0,40-35 0,395-7 0,424-9 0,-441 25 0,455-12 0,0 5 0,-138 49 0,-66 16 0,-319 5 11,180-35-135,8 17-462,-325 49 605,207-39 261,11 40 120,431-94-400,1 5 0,-132 63 0,-80 76 0,292-160 0,1 1 0,0 1 0,1 0 0,0 2 0,-19 24 0,-59 93 0,35-47 0,26-40 0,-31 41 0,-79 143 0,129-201 0,3-7 0,0 1 0,-1-2 0,-1 0 0,-1 0 0,-1-1 0,-1-1 0,-26 25 0,-4-8 0,-1-1 0,-2-3 0,-1-2 0,-2-2 0,-73 28 0,-284 81 0,341-119 0,36-11 0,0 2 0,-59 25 0,85-30 0,0-1 0,0 1 0,0 0 0,0 0 0,1 1 0,0 0 0,0 0 0,0 0 0,1 0 0,-1 1 0,1 0 0,1-1 0,-1 2 0,1-1 0,0 0 0,0 1 0,1-1 0,0 1 0,-2 12 0,0 7 0,2 0 0,0 0 0,5 52 0,0-16 0,-1-12 0,-1-19 0,0 0 0,-7 51 0,5-74 0,-1 0 0,0 1 0,0-1 0,0 0 0,-1-1 0,-1 1 0,1 0 0,-1-1 0,0 0 0,-1 0 0,0 0 0,0 0 0,0-1 0,-11 10 0,-2-1-1365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44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24575,'8'0'0,"0"2"0,-1-1 0,1 1 0,0 0 0,-1 1 0,1 0 0,-1 0 0,0 0 0,0 1 0,0 0 0,7 6 0,-4-4 0,0 0 0,0 0 0,0-1 0,13 4 0,-8-5 15,-1 0 0,0-2 0,0 0 0,1-1 0,-1 0 0,1-1 0,26-3 0,-36 3-70,0-1 0,0 0 0,0 0 0,0 0 0,0-1 0,-1 1 0,1-1 0,-1-1 0,1 1 0,-1 0 0,1-1 0,-1 0 0,0 0 0,-1 0 0,1-1 0,0 1 0,-1-1 0,0 0 0,0 0 0,0 0 0,0 0 0,-1 0 0,1-1 0,-1 1 0,0-1 0,1-5 0,1-11-6771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2:59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140 152 24575,'0'18'0,"2"0"0,0 0 0,1 0 0,1 0 0,8 24 0,40 83 0,-35-89 0,-2 1 0,19 70 0,-7-2 0,8 49 0,-32-143 0,0 0 0,0 0 0,1 0 0,1-1 0,0 1 0,0-1 0,8 10 0,-6-9 0,0 1 0,-1 0 0,0 0 0,4 16 0,33 93 0,-5-13 0,-18-31 0,-13-44 0,19 51 0,6 24 0,-5-15 0,-24-82 0,0 1 0,-1-1 0,0 0 0,-1 1 0,-1 21 0,0-20 0,1-1 0,0 1 0,0-1 0,4 13 0,-4-22 0,0 0 0,0 0 0,1 0 0,-1 0 0,1 0 0,0-1 0,0 1 0,0-1 0,0 1 0,0-1 0,1 0 0,-1 0 0,1 0 0,0 0 0,-1 0 0,1-1 0,0 1 0,0-1 0,0 1 0,0-1 0,0 0 0,0-1 0,6 2 0,7 1 0,1-1 0,-1-1 0,24-1 0,-24 0 0,800-8 0,-682 10 0,154-5 0,-61-25 0,22-2 0,-204 30 0,-33 1 0,1-1 0,-1 0 0,1 0 0,0-2 0,-1 1 0,0-2 0,18-5 0,-27 7 0,0-1 0,-1 0 0,1 0 0,-1 0 0,0 0 0,1 0 0,-1 0 0,0-1 0,0 1 0,-1-1 0,1 1 0,0-1 0,-1 0 0,0 0 0,1 0 0,-1 0 0,0 0 0,-1 0 0,1 0 0,0 0 0,-1 0 0,0 0 0,0 0 0,0-1 0,0-4 0,-1-10 0,-1-1 0,-1 1 0,-5-19 0,6 30 0,-16-55 0,-2 1 0,-34-69 0,43 104 0,-65-132 0,-29-72 0,70 130 0,11 24 0,-4 2 0,-55-103 0,57 126 0,2-2 0,-26-89 0,39 109 0,2-2 0,1 0 0,-7-72 0,14 105 0,1-1 0,0 1 0,-1 0 0,0 0 0,0-1 0,1 1 0,-1 0 0,0 0 0,-1 0 0,1 0 0,0 0 0,-1 0 0,1 1 0,-1-1 0,1 0 0,-1 1 0,0-1 0,0 1 0,0-1 0,0 1 0,0 0 0,0 0 0,0 0 0,0 0 0,-4-1 0,-5-1 0,0 0 0,0 1 0,-1 1 0,-12-1 0,18 2 0,-46-3 0,0 2 0,0 3 0,0 2 0,0 2 0,1 3 0,0 1 0,0 3 0,-59 24 0,74-25 0,-1-1 0,1-1 0,-46 5 0,-112 4 0,144-16 0,-155 16 0,85-8 0,-192-9 0,149-4 0,136 3-227,0 1-1,0 2 1,1 0-1,-1 2 1,-38 14-1,39-12-6598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02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24575,'0'7'0,"1"0"0,1 1 0,-1-1 0,1 0 0,0 0 0,7 13 0,3 11 0,-3 5 0,-1 1 0,-2 0 0,2 68 0,-3-81 0,-5-23 0,0-1 0,0 1 0,1-1 0,-1 1 0,0-1 0,1 1 0,-1-1 0,0 1 0,1-1 0,-1 0 0,1 1 0,-1-1 0,0 0 0,1 1 0,-1-1 0,1 0 0,-1 0 0,1 1 0,-1-1 0,1 0 0,-1 0 0,1 0 0,0 0 0,1 0 0,0-1 0,0 1 0,0-1 0,0 0 0,0 0 0,0 0 0,0 0 0,-1 0 0,1 0 0,0-1 0,-1 1 0,1 0 0,-1-1 0,1 1 0,-1-1 0,2-3 0,9-11 0,-1-1 0,-1-1 0,-1 0 0,-1 0 0,13-38 0,13-30 0,23-11 0,-21 40 0,-35 54 0,-5 8 0,-16 22 0,-27 40 0,13-13 0,2 2 0,-33 82 0,64-137 0,1 0 0,0 0 0,-1-1 0,1 1 0,0 0 0,0 0 0,-1 0 0,1-1 0,0 1 0,0 0 0,0 0 0,0 0 0,0 0 0,0-1 0,0 1 0,0 0 0,0 0 0,1 0 0,-1-1 0,0 1 0,0 0 0,1 0 0,-1-1 0,1 1 0,-1 0 0,0 0 0,1-1 0,-1 1 0,1 0 0,0-1 0,-1 1 0,1-1 0,-1 1 0,1-1 0,0 1 0,0-1 0,-1 1 0,1-1 0,0 0 0,0 0 0,-1 1 0,1-1 0,0 0 0,0 0 0,0 0 0,-1 1 0,1-1 0,0 0 0,0 0 0,1-1 0,7 1 0,1 0 0,-1-1 0,17-3 0,-13 1 0,5 1 0,-9 0 0,1 0 0,-1 0 0,1 1 0,-1 1 0,0 0 0,1 0 0,-1 1 0,1 0 0,-1 0 0,0 1 0,17 6 0,-10 0-341,0-1 0,1 0-1,33 8 1,-27-11-6485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02.4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24575,'0'5'0,"0"6"0,0 7 0,0 4 0,0 5 0,0 6 0,0 3 0,0 1 0,0 3 0,0 0 0,0 3 0,0-1 0,0-3 0,0-3 0,0-2 0,0-3 0,0-1 0,0-6-8191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0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1 344 24575,'34'0'0,"0"0"0,38 3 0,-60-1 0,0 0 0,-1 0 0,0 1 0,1 1 0,-1 0 0,0 0 0,11 7 0,11 10 0,-21-13 0,1 0 0,0-1 0,0 0 0,0-1 0,23 7 0,-33-12 0,0 0 0,1-1 0,-1 0 0,0 1 0,0-1 0,1 0 0,-1-1 0,0 1 0,0 0 0,1-1 0,-1 0 0,0 0 0,0 0 0,0 0 0,0 0 0,0-1 0,0 1 0,-1-1 0,1 0 0,0 0 0,-1 0 0,1 0 0,-1 0 0,0 0 0,0-1 0,0 1 0,0-1 0,0 0 0,0 0 0,2-4 0,1-6 0,1 0 0,-2 0 0,0-1 0,0 1 0,-2-1 0,1 0 0,-1-19 0,10-45 0,40-97-1365,-43 149-5461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04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24575,'0'5'0,"0"6"0,0 7 0,4 5 0,3 8 0,4-1 0,0-1 0,-1 5 0,-3 2 0,-2-2 0,-2 0 0,-2-2 0,-1-1 0,0-1 0,-1-6-8191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8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1 10453 0 0,'0'0'3614'0'0,"-18"8"-3550"0"0,-3 0-51 0 0,9-4 11 0 0,1 0 1 0 0,0 1 0 0 0,1 0-1 0 0,-1 1 1 0 0,1 0 0 0 0,0 0 0 0 0,0 1-1 0 0,-13 14 1 0 0,6-4-37 0 0,1 1 0 0 0,0 0 0 0 0,2 1 0 0 0,-23 40 1 0 0,31-50-33 0 0,1 1 1 0 0,1 0 0 0 0,0 0 0 0 0,0 0 0 0 0,1 0-1 0 0,0 1 1 0 0,1-1 0 0 0,0 1 0 0 0,0 0 0 0 0,1 0-1 0 0,1-1 1 0 0,0 1 0 0 0,2 14 0 0 0,-1-20-69 0 0,0 0-1 0 0,1 0 1 0 0,0 1 0 0 0,0-1-1 0 0,0 0 1 0 0,0-1 0 0 0,1 1-1 0 0,0 0 1 0 0,0-1 0 0 0,0 1-1 0 0,0-1 1 0 0,1 0 0 0 0,0 0-1 0 0,0 0 1 0 0,0-1-1 0 0,0 1 1 0 0,0-1 0 0 0,1 0-1 0 0,-1 0 1 0 0,1 0 0 0 0,0-1-1 0 0,0 0 1 0 0,0 0 0 0 0,0 0-1 0 0,1-1 1 0 0,5 2 0 0 0,0-1 21 0 0,0-1 1 0 0,-1 0 0 0 0,1 0-1 0 0,0-1 1 0 0,0-1-1 0 0,0 0 1 0 0,-1 0 0 0 0,1-1-1 0 0,0 0 1 0 0,-1-1-1 0 0,0 0 1 0 0,14-6 0 0 0,-16 4 67 0 0,1 1 0 0 0,0 0 0 0 0,0 0 0 0 0,0 1 0 0 0,1 0 0 0 0,-1 1 0 0 0,1 0 0 0 0,0 1 0 0 0,0 0 0 0 0,-1 0 0 0 0,20 2 0 0 0,-27 0-93 0 0,-1 0 1 0 0,1 0 0 0 0,0 0 0 0 0,-1 0 0 0 0,0 0 0 0 0,1 1 0 0 0,-1-1 0 0 0,0 0 0 0 0,1 1-1 0 0,-1-1 1 0 0,0 1 0 0 0,0 0 0 0 0,0-1 0 0 0,0 1 0 0 0,-1 0 0 0 0,1 0 0 0 0,0-1 0 0 0,0 4 0 0 0,1 2-1942 0 0</inkml:trace>
  <inkml:trace contextRef="#ctx0" brushRef="#br0" timeOffset="1">633 310 3604 0 0,'0'0'4781'0'0,"13"17"-4551"0"0,37 54 35 0 0,-47-67-185 0 0,0 1 0 0 0,0-1 1 0 0,-1 1-1 0 0,1 0 0 0 0,-1 0 0 0 0,0 0 0 0 0,0 1 0 0 0,-1-1 0 0 0,1 0 1 0 0,-1 1-1 0 0,0-1 0 0 0,-1 1 0 0 0,1-1 0 0 0,-1 1 0 0 0,0-1 0 0 0,-1 1 1 0 0,0 6-1 0 0,0-5 59 0 0,-11 22 542 0 0,11-28-659 0 0,1 0 1 0 0,-1 0-1 0 0,1 0 0 0 0,-1 0 1 0 0,0 0-1 0 0,0 0 1 0 0,1 0-1 0 0,-1 0 1 0 0,0 0-1 0 0,0 0 0 0 0,0-1 1 0 0,0 1-1 0 0,0 0 1 0 0,0-1-1 0 0,0 1 1 0 0,0-1-1 0 0,0 1 0 0 0,0-1 1 0 0,0 1-1 0 0,-1-1 1 0 0,1 0-1 0 0,0 1 1 0 0,-2-1-1 0 0,3-3-108 0 0,-1 0 0 0 0,0 0 0 0 0,1 1 1 0 0,0-1-1 0 0,-1 0 0 0 0,1 0 0 0 0,0 0 0 0 0,1 0 0 0 0,0-5 0 0 0,-1 8 85 0 0,2-14-176 0 0,2 0 0 0 0,-1 0 0 0 0,2 1-1 0 0,0-1 1 0 0,0 1 0 0 0,1 0 0 0 0,1 0 0 0 0,9-14 0 0 0,8-8-297 0 0,41-45 0 0 0,-54 68 405 0 0,-1 1 1 0 0,2 0-1 0 0,-1 1 1 0 0,1 1-1 0 0,21-13 1 0 0,-30 19 119 0 0,1 1 1 0 0,0 0-1 0 0,1 0 1 0 0,-1 0-1 0 0,0 0 1 0 0,0 1-1 0 0,1-1 1 0 0,-1 1-1 0 0,1 1 1 0 0,-1-1-1 0 0,1 0 1 0 0,0 1-1 0 0,-1 0 1 0 0,1 0-1 0 0,-1 0 1 0 0,1 1-1 0 0,0 0 1 0 0,-1-1-1 0 0,1 2 1 0 0,-1-1-1 0 0,0 0 1 0 0,8 5-1 0 0,-6-3-33 0 0,-1 2 0 0 0,0-1 1 0 0,-1 0-1 0 0,1 1 0 0 0,-1 0 0 0 0,0 0 0 0 0,0 0 0 0 0,-1 1 0 0 0,1-1 1 0 0,-1 1-1 0 0,4 9 0 0 0,3 11 233 0 0,9 36 0 0 0,-13-44-193 0 0,0 5-129 0 0,-1 0 1 0 0,-1 1 0 0 0,1 29 0 0 0,-3 0-5530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09.2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24575,'5'0'0,"6"5"0,6 11 0,6 33 0,3 22 0,8 29 0,7 32 0,1 8 0,0 0 0,-4-14 0,-2-19 0,-8-23 0,-4-15 0,-1-10 0,-4-10 0,-6-18 0,-5-20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09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439 1 24575,'-2'19'0,"-1"0"0,-1-1 0,-1 1 0,0-1 0,-1 1 0,-1-2 0,-1 1 0,-14 22 0,1-5 0,-1-1 0,-2 0 0,-1-2 0,-2-1 0,-1-1 0,-1-2 0,-2-1 0,-56 39 0,17-28 0,68-37 0,-9 6 0,16-3 0,24-1 0,-15-3 0,259 48 0,-181-28 0,283 71-1365,-340-85-5461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10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1 527 24575,'0'-22'0,"1"0"0,1 1 0,1 0 0,1-1 0,1 1 0,0 1 0,2-1 0,1 1 0,0 0 0,1 1 0,1 0 0,1 0 0,1 1 0,1 0 0,0 2 0,1-1 0,17-15 0,-5 9 0,0 2 0,59-37 0,-69 49 0,1 1 0,0 0 0,1 1 0,0 1 0,0 1 0,0 0 0,22-2 0,-36 6 0,0 1 0,1-1 0,-1 1 0,0 0 0,1 1 0,-1-1 0,1 1 0,-1-1 0,0 2 0,0-1 0,1 0 0,-1 1 0,0-1 0,0 1 0,0 0 0,-1 1 0,5 2 0,-3 0 0,-1-1 0,1 1 0,-1 0 0,0 1 0,-1-1 0,1 1 0,-1-1 0,0 1 0,-1 0 0,0 0 0,3 9 0,4 18 0,-2 0 0,-1 1 0,2 43 0,-4 108 0,-4-132 0,-2 80 0,0-52 0,9 97 0,-7-175 0,0 0 0,0 0 0,0 0 0,1-1 0,-1 1 0,1 0 0,0 0 0,-1 0 0,2-1 0,-1 1 0,0-1 0,0 1 0,1-1 0,-1 1 0,1-1 0,0 0 0,0 0 0,0 0 0,3 3 0,-2-4 0,0 0 0,0 0 0,0-1 0,1 1 0,-1-1 0,0 0 0,0 0 0,0 0 0,0 0 0,0-1 0,1 1 0,-1-1 0,0 0 0,0 0 0,0 0 0,0 0 0,5-4 0,148-66 0,75-31 0,375-89 0,-526 173-1365,-19 6-5461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11.4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24575,'127'136'0,"-60"-62"0,-30-34 0,107 108 0,-143-147 0,-1-1 0,1 1 0,0 0 0,0 0 0,0 0 0,-1 0 0,1 0 0,0-1 0,0 1 0,0 0 0,0-1 0,0 1 0,1-1 0,-1 1 0,0-1 0,0 0 0,0 1 0,0-1 0,0 0 0,1 0 0,-1 0 0,0 0 0,0 0 0,0 0 0,1 0 0,-1 0 0,0 0 0,0 0 0,0-1 0,0 1 0,1-1 0,-1 1 0,0-1 0,0 1 0,0-1 0,0 1 0,0-1 0,0 0 0,0 0 0,0 1 0,-1-1 0,1 0 0,0 0 0,0 0 0,-1 0 0,1 0 0,0 0 0,-1 0 0,1 0 0,-1 0 0,0-1 0,1 1 0,-1-2 0,4-9 0,0-1 0,-1 0 0,3-25 0,-5 26 0,12-119-324,-7-204-1,-7 281-391,1 24-6110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12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5 484 24575,'-2'-73'0,"0"40"0,1 0 0,2 0 0,9-56 0,-5 72 0,1-1 0,1 1 0,1 1 0,0-1 0,1 1 0,1 1 0,0-1 0,2 2 0,-1 0 0,2 0 0,16-14 0,-27 26 0,-1 0 0,1 0 0,0 1 0,0-1 0,0 1 0,0-1 0,0 1 0,0 0 0,1 0 0,-1 0 0,0 0 0,1 0 0,-1 1 0,1-1 0,-1 1 0,1-1 0,-1 1 0,0 0 0,1 0 0,-1 0 0,1 0 0,-1 0 0,1 1 0,-1-1 0,1 1 0,-1 0 0,1 0 0,-1-1 0,0 1 0,0 1 0,1-1 0,-1 0 0,0 1 0,0-1 0,0 1 0,-1-1 0,1 1 0,2 3 0,2 2 0,0 1 0,-1 0 0,-1-1 0,1 2 0,-1-1 0,-1 0 0,1 1 0,-1 0 0,2 13 0,7 55 0,-4 2 0,-3 0 0,-7 117 0,-1-159 0,-2 0 0,-1-1 0,-1 0 0,-3 0 0,0-1 0,-3 0 0,-32 64 0,3 2 0,37-87 0,0 1 0,2 0 0,-1 0 0,-1 29 0,5-43 0,0 0 0,0 0 0,0 0 0,0 0 0,0 0 0,0-1 0,0 1 0,0 0 0,0 0 0,1 0 0,-1 0 0,0 0 0,1-1 0,-1 1 0,0 0 0,1 0 0,-1-1 0,1 1 0,-1 0 0,1-1 0,0 1 0,-1 0 0,1-1 0,-1 1 0,1-1 0,0 1 0,0-1 0,-1 1 0,1-1 0,0 1 0,1-1 0,1 1 0,1-1 0,-1 0 0,1 0 0,-1 0 0,1 0 0,-1 0 0,6-2 0,42-8 0,-1-3 0,59-23 0,101-50 0,-164 67 0,221-106-1365,-203 94-5461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16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24575,'2'39'0,"3"-1"0,1 0 0,1-1 0,2 0 0,17 43 0,-12-35 0,458 1343 0,-418-1235 0,141 370 0,-183-493-341,-1 0 0,-2 0-1,10 56 1,-14-47-6485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18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1186 24575,'8'-4'0,"0"-1"0,0 0 0,-1-1 0,7-6 0,17-14 0,52-27 0,168-80 0,106-12 0,187-51 0,-386 144 4,212-39 0,169 0-266,-171 32-127,237-59 389,463-68 0,-1055 185 0,-1-1 0,1 1 0,0 1 0,0 1 0,19 2 0,-26-2 0,-1 1 0,0 0 0,1 0 0,-1 1 0,0-1 0,0 1 0,-1 0 0,1 1 0,-1-1 0,1 1 0,-1 0 0,0 0 0,0 0 0,4 7 0,154 237 689,-124-186-735,185 354 46,-184-326 0,-4 2 0,42 175 0,-6 90 0,13 60 0,27-4 0,-91-348 0,-3 2 0,15 118 0,-31-173 0,-1 0 0,-1-1 0,0 1 0,0 0 0,-1 0 0,0 0 0,-1-1 0,-1 0 0,0 1 0,0-1 0,-1 0 0,0-1 0,-1 1 0,0-1 0,-1 0 0,0-1 0,0 0 0,-1 0 0,-15 13 0,-13 8 0,-1-1 0,-1-2 0,-68 36 0,81-49 0,-123 68 0,-309 120 0,385-176 0,-152 57 0,-236 53 0,-422 32 0,606-118 0,-183 27 0,272-60 0,-2-7 0,-201-16 0,290 0 0,-2-2 0,-112 7 0,101 16 0,75-8 0,-66 2 0,89-8-118,10 0 29,0-1 0,0 0 0,-1 0 0,1 0 0,0 0-1,0-1 1,0 0 0,-1 0 0,1 0 0,0-1 0,1 1 0,-1-1 0,-5-3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21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1493 24575,'8'12'0,"-1"0"0,1 0 0,1-1 0,0 0 0,13 11 0,-13-14 0,-1 1 0,1 1 0,-1-1 0,-1 1 0,0 1 0,0-1 0,7 18 0,-2 8 0,-5-17 0,0 0 0,12 22 0,-15-35 0,0 1 0,0-1 0,0 0 0,1-1 0,0 1 0,0-1 0,1 0 0,-1 0 0,13 7 0,5 1 0,1-1 0,1-1 0,0-1 0,0-1 0,1-1 0,35 6 0,167 13 0,-114-16 0,280 48 0,197 16 0,379-67 0,-561-12 0,395 6 0,652-4 0,-825-34 0,-3-31 0,280-21 0,694-99-608,-1451 157 608,162-57 0,136-71 0,-41 13 0,-396 141 0,841-258 101,-285 96 414,-236 67-523,800-262 8,-983 311 0,-109 37 0,10-2 0,-1-3 0,85-43 0,-95 42 0,1 2 0,0 1 0,55-13 0,-24 8 0,434-94-177,-367 89-1011,-92 17-5638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3:22.7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24575,'41'0'0,"0"2"0,1 2 0,-1 1 0,0 2 0,43 14 0,-60-15 0,0-1 0,28 1 0,-31-4 0,0 1 0,0 1 0,28 9 0,-47-11 0,1-1 0,-1 0 0,1 0 0,-1 1 0,0 0 0,0-1 0,0 1 0,0 0 0,0 0 0,0 0 0,0 0 0,0 0 0,-1 1 0,1-1 0,-1 0 0,0 1 0,0-1 0,0 1 0,0-1 0,1 4 0,0 6 0,1-1 0,-2 1 0,1 16 0,-1-16 0,3 45 0,-8 108 0,1-139 0,-1 1 0,-1-1 0,-1 0 0,-2 0 0,0 0 0,-16 31 0,6-21 0,2 2 0,1 0 0,2 1 0,-13 65 0,25-97 0,0-1 0,-1 1 0,1-1 0,-1 0 0,-1 0 0,1 0 0,-1 0 0,0 0 0,-1 0 0,0-1 0,1 1 0,-2-1 0,1 0 0,0 0 0,-1-1 0,0 1 0,0-1 0,0 0 0,-1 0 0,0-1 0,-9 5 0,-6 1-1365,4 0-5461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00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1 139 24575,'212'1'0,"934"-24"0,-1070 18 0,1201-56 0,-1196 61-341,0-3 0,0-4-1,124-27 1,-181 27-6485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8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51 12837 0 0,'0'0'5613'0'0,"1"15"-5317"0"0,4 47-20 0 0,10 183-14 0 0,-13-178-394 0 0,0 81-964 0 0,-3-124 346 0 0,-1-1-1 0 0,-1 1 1 0 0,-1-1-1 0 0,-8 25 0 0 0,11-44 526 0 0,1-2-132 0 0,-1 1 1 0 0,0 0 0 0 0,0 0 0 0 0,0-1 0 0 0,0 1 0 0 0,-1-1 0 0 0,1 1 0 0 0,-1-1 0 0 0,1 1-1 0 0,-1-1 1 0 0,-3 3 0 0 0,-9 3-3835 0 0</inkml:trace>
  <inkml:trace contextRef="#ctx0" brushRef="#br0" timeOffset="1">0 40 9369 0 0,'0'0'1411'0'0,"18"-7"-1067"0"0,-3 1-317 0 0,-3 1-8 0 0,0 1 1 0 0,1-1 0 0 0,0 2 0 0 0,0 0 0 0 0,0 1-1 0 0,0 0 1 0 0,24 0 0 0 0,-18 3 138 0 0,0 1 1 0 0,0 1-1 0 0,-1 0 0 0 0,1 2 0 0 0,-1 0 0 0 0,0 1 1 0 0,0 1-1 0 0,-1 0 0 0 0,0 2 0 0 0,0 0 1 0 0,-1 1-1 0 0,0 0 0 0 0,-1 1 0 0 0,0 1 1 0 0,-1 1-1 0 0,23 24 0 0 0,-21-18-26 0 0,0 0 0 0 0,-2 1 0 0 0,0 0 0 0 0,-1 1 0 0 0,-2 1 0 0 0,0 0 0 0 0,-1 0-1 0 0,-1 1 1 0 0,-1 0 0 0 0,-1 1 0 0 0,-1 0 0 0 0,4 39 0 0 0,-9-52-68 0 0,0 1 1 0 0,-1-1-1 0 0,-1 1 0 0 0,0-1 1 0 0,0 0-1 0 0,-1 1 0 0 0,-1-1 0 0 0,0 0 1 0 0,0 0-1 0 0,-1-1 0 0 0,0 1 0 0 0,-1-1 1 0 0,0 0-1 0 0,-11 15 0 0 0,5-11 28 0 0,0 0 1 0 0,-2-1-1 0 0,1-1 0 0 0,-1 0 0 0 0,-1-1 0 0 0,0 0 0 0 0,-1-1 0 0 0,-27 14 1 0 0,22-13-151 0 0,0-1 1 0 0,-1-1 0 0 0,0-1 0 0 0,-1-1 0 0 0,-38 8 0 0 0,60-15 23 0 0,0 0 0 0 0,0 0 0 0 0,0 0 0 0 0,0 0 0 0 0,0 0 0 0 0,0 0 0 0 0,-1 0 0 0 0,1 0 0 0 0,0 0 0 0 0,0 0 0 0 0,0 0 0 0 0,0 0 0 0 0,0 0 0 0 0,0 0 0 0 0,-1 0 0 0 0,1 0 0 0 0,0 0 1 0 0,0 0-1 0 0,0 0 0 0 0,0 0 0 0 0,0 0 0 0 0,0 0 0 0 0,0 0 0 0 0,-1 0 0 0 0,1 0 0 0 0,0 0 0 0 0,0 0 0 0 0,0 0 0 0 0,0 0 0 0 0,0-1 0 0 0,0 1 0 0 0,0 0 0 0 0,0 0 0 0 0,-1 0 0 0 0,1 0 0 0 0,0 0 0 0 0,0 0 0 0 0,0 0 0 0 0,0 0 0 0 0,0-1 0 0 0,0 1 0 0 0,0 0 0 0 0,0 0 0 0 0,0 0 0 0 0,0 0 0 0 0,0 0 1 0 0,0 0-1 0 0,0 0 0 0 0,0-1 0 0 0,0 1 0 0 0,0 0 0 0 0,0 0 0 0 0,0 0 0 0 0,0 0 0 0 0,6-10-1211 0 0,14-11-866 0 0,-17 17 1259 0 0,17-19-3464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8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163 0 980 0 0,'0'0'11308'0'0,"-4"16"-11519"0"0,-76 483 3851 0 0,50 107-2798 0 0,29-573-1008 0 0,-8 125-379 0 0,6-127-887 0 0,-1-1 0 0 0,-2 0 0 0 0,-11 31 0 0 0,9-39-2838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5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24575,'0'5'0,"0"11"0,0 23 0,5 25 0,6 25 0,7 22 0,4 13 0,-1-1 0,1-2 0,1-1 0,-2-12 0,-1-9 0,-3-12 0,-5-15 0,-5-16 0,3-16 0,3-26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6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24575,'0'9'0,"5"14"0,11 32 0,13 17 0,17 30 0,9 17 0,6 9 0,-3 1 0,-1-1 0,-5-12 0,-3-12 0,2-4 0,-9-13 0,-12-12 0,-10-5 0,-4-13 0,-4-12 0,-5-14-8191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6.5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1 397 24575,'9'-10'0,"9"-4"0,30-8 0,32-6 0,37-8 0,32-12 0,20 1 0,17 0 0,0 2 0,-16 9 0,-22 1 0,-37 6-8191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7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410 339 24575,'0'-1'0,"0"-26"0,0 0 0,-2 0 0,-8-44 0,8 63 0,-1 0 0,1 0 0,-1 1 0,-1-1 0,0 1 0,0-1 0,0 1 0,-1 0 0,0 1 0,0-1 0,0 1 0,-1 0 0,0 0 0,0 1 0,-1 0 0,-7-5 0,-2 1 0,1 0 0,-1 1 0,0 0 0,-1 2 0,0 0 0,0 1 0,0 0 0,0 2 0,-1 0 0,0 1 0,-21 0 0,36 2 0,0 1 0,-1-1 0,1 1 0,0 0 0,0 0 0,0 1 0,0-1 0,0 0 0,1 1 0,-1 0 0,0 0 0,1 0 0,-1 0 0,1 0 0,0 0 0,-1 1 0,1-1 0,0 1 0,1-1 0,-1 1 0,0 0 0,1 0 0,-1 0 0,1 0 0,-2 5 0,-1 8 0,0 0 0,1 0 0,-3 30 0,6-40 0,-7 86 0,5 0 0,15 143 0,59 179 0,-44-304 0,87 212 0,85 85 0,-34-136 0,-120-199 0,-22-39-1365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7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1 364 24575,'0'-5'0,"10"-6"0,8-7 0,15-9 0,13-6 0,12-7 0,17-6 0,10 0 0,-5 2 0,-5 9 0,-12 11 0,-15 4 0,-17 5-8191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8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24575,'9'1'0,"-1"-1"0,1 1 0,0 1 0,-1-1 0,1 2 0,-1-1 0,0 1 0,0 0 0,12 7 0,1 2 0,-1 2 0,23 19 0,7 11 3,-1 2 1,-3 2-1,-2 3 0,67 98 0,-37-32-102,79 169 0,-61-77-53,-9 4 0,-10 3 0,-9 3 1,-10 3-1,39 341 0,-78-416 71,-6 219 0,-13-289 48,-3 0 1,-4 0 0,-2-1-1,-40 120 1,14-91 32,-5-3 0,-5-2 0,-4-2 0,-112 157 0,147-230 288,-2 0 0,-31 30 0,44-48-379,-1 0-1,0-1 1,0 0-1,-1 0 1,1-1-1,-1 0 1,0-1-1,-1 0 1,1 0-1,-1-1 1,-11 3 0,-38 1-6450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47.9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24575,'-1'412'82,"4"521"-1517,3-723 1213,9 0-1,76 378 1,-64-473 56,6-2-1,4-1 1,6-1 0,4-3 0,5-1 0,102 155 0,-92-176 166,4-3 0,4-3 0,3-3 0,4-3 0,3-4 0,2-3 0,4-4 0,2-4 0,2-3 0,3-5 0,142 57 0,-81-51-452,2-6 0,165 29 0,320 20-1135,-205-60-478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0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24575,'5'0'0,"7"4"0,0 13 0,4 17 0,4 12 0,-1 19 0,-4 23 0,-5 11 0,1 13 0,-1 21 0,-2 14 0,1 1 0,1-1 0,-3 0 0,-1-15 0,-3-40 0,-1-36-8191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1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622 0 24575,'-11'27'0,"0"-1"0,-2 0 0,0 0 0,-2-2 0,-1 1 0,-1-2 0,-23 25 0,-148 135 0,19-53 0,97-77 0,66-49 0,0 0 0,1 1 0,0-1 0,0 1 0,0 0 0,1 0 0,0 1 0,-7 9 0,10-13 0,0 1 0,1 0 0,-1-1 0,0 1 0,1 0 0,-1-1 0,1 1 0,0 0 0,0 0 0,0 0 0,0-1 0,1 1 0,-1 0 0,1-1 0,-1 1 0,1 0 0,0-1 0,0 1 0,0 0 0,1-1 0,-1 0 0,0 1 0,1-1 0,2 3 0,8 10 0,1 0 0,0-1 0,1 0 0,1-1 0,0-1 0,24 16 0,-5-8 0,1-1 0,46 18 0,-45-23 0,2-2 0,-1-1 0,1-2 0,1-2 0,-1-2 0,1-1 0,0-2 0,54-3 0,-80-1 0,-1-1 0,0 0 0,0 0 0,0-1 0,-1 0 0,0-1 0,1-1 0,-2 1 0,1-2 0,-1 0 0,0 0 0,0-1 0,0 0 0,-2 0 0,13-15 0,8-13 0,-2 0 0,40-73 0,-52 83 0,15-24 0,-2-1 0,-3-1 0,-2-1 0,24-82 0,-45 129 0,-1 0 0,0 0 0,0 1 0,-1-1 0,1 0 0,-1 0 0,-1 0 0,1 0 0,-1 0 0,0 0 0,0 1 0,0-1 0,-1 0 0,0 1 0,0-1 0,-1 1 0,-5-9 0,4 9 0,0 0 0,0 0 0,0 1 0,-1 0 0,0 0 0,0 0 0,0 1 0,0 0 0,-1-1 0,1 2 0,-1-1 0,0 1 0,1 0 0,-1 0 0,0 0 0,-11 0 0,-4-2 0,-1 1 0,1 2 0,-29 1 0,45 0 0,0 0 0,0 0 0,0 1 0,1 0 0,-1 0 0,0 0 0,1 0 0,-1 1 0,0 0 0,1 0 0,0 0 0,-1 0 0,1 1 0,0 0 0,1 0 0,-1 0 0,0 0 0,1 0 0,-1 1 0,1 0 0,-4 5 0,1 6 0,0 0 0,0 0 0,2 1 0,0-1 0,0 1 0,0 17 0,-3 99 0,6-108 0,1-1 0,2 1 0,0-1 0,2 1 0,0-1 0,1 0 0,2-1 0,0 1 0,2-1 0,0-1 0,1 0 0,2 0 0,0-1 0,1 0 0,25 29 0,-9-17 0,2-1 0,2-2 0,1 0 0,1-3 0,1-1 0,1-1 0,57 26 0,-44-28 0,0-3 0,2-2 0,0-2 0,1-2 0,87 10 0,-83-17 0,0-2 0,0-2 0,0-3 0,0-2 0,75-14 0,-110 12 0,-1-1 0,0-1 0,0-1 0,-1 0 0,0-2 0,0 0 0,21-16 0,-28 16 0,0-1 0,-1 1 0,0-2 0,-1 0 0,0 0 0,-1-1 0,-1-1 0,0 1 0,0-2 0,11-26 0,-10 13 0,-1 0 0,-2 0 0,-1-1 0,-1 1 0,-1-1 0,-2-1 0,-1 1 0,-1 0 0,-5-38 0,-2 13 0,-3-1 0,-2 1 0,-36-100 0,26 98 0,-29-53 0,48 103 0,-1 0 0,1 0 0,-1 0 0,-1 1 0,1-1 0,-6-5 0,9 11 0,0-1 0,0 0 0,0 1 0,0-1 0,1 0 0,-1 1 0,0 0 0,0-1 0,0 1 0,0-1 0,0 1 0,0 0 0,-1 0 0,1 0 0,0-1 0,0 1 0,0 0 0,0 0 0,0 0 0,0 1 0,0-1 0,0 0 0,0 0 0,0 1 0,0-1 0,0 0 0,0 1 0,0-1 0,0 1 0,0-1 0,0 1 0,0 0 0,1-1 0,-1 1 0,0 0 0,0 0 0,1-1 0,-1 1 0,0 0 0,1 0 0,-1 0 0,1 0 0,-1 0 0,1 0 0,-1 0 0,1 1 0,-5 10 0,0 1 0,1-1 0,1 1 0,0 0 0,1 0 0,0 0 0,1 0 0,0 0 0,3 22 0,-2-22 0,1 11 0,1-1 0,1 1 0,1-1 0,1 0 0,1 0 0,1-1 0,1 1 0,1-1 0,1-1 0,1 0 0,1 0 0,20 25 0,-20-29 0,1-1 0,1 0 0,1-1 0,0 0 0,1-2 0,1 0 0,0-1 0,0 0 0,1-1 0,1-1 0,0-1 0,0-1 0,1 0 0,24 5 0,-12-7 0,0-1 0,0-2 0,0-2 0,0 0 0,0-2 0,0-2 0,0 0 0,55-15 0,-24-1 0,-1-2 0,-1-3 0,72-39 0,-83 35 0,-2-1 0,64-52 0,77-81 0,-170 144 0,-17 17 0,-1 0 0,0-1 0,1 1 0,-1 0 0,0 0 0,1 0 0,-1 0 0,1 0 0,0 0 0,-1 1 0,1-1 0,0 1 0,-1-1 0,1 1 0,0-1 0,0 1 0,1 0 0,-2 0 0,0 0 0,0 1 0,0-1 0,0 0 0,0 1 0,0-1 0,-1 1 0,1-1 0,0 1 0,0 0 0,-1-1 0,1 1 0,0 0 0,-1-1 0,1 1 0,0 0 0,-1 0 0,1 0 0,-1 0 0,0-1 0,1 1 0,0 2 0,1 7 0,0 0 0,0 1 0,-1-1 0,1 20 0,-2-24 0,185 1788-1000,-177-1738 1000,-4-25 0,1 0 0,2 0 0,0 0 0,17 40 0,-11-53-44,-12-18 49,-1 0-1,0 0 0,1 0 0,-1 1 0,1-1 0,-1 0 0,0 0 0,1 0 0,-1 0 0,1 0 0,-1 0 0,1 0 0,-1 0 0,0 0 0,1 0 0,-1 0 0,1 0 0,-1 0 0,0 0 0,1-1 0,-1 1 0,1 0 0,-1 0 0,0 0 0,1 0 1,0-1-1,1-1-119,0 0 0,-1 0 0,1-1 0,-1 1 0,1 0 0,-1-1 0,0 1 0,1-1 1,-1 0-1,0-2 0,10-31-5878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2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0 157 24575,'5'0'0,"11"-5"0,9-2 0,9-4 0,3-1 0,2-3 0,-2 1 0,2-1 0,-4-5 0,-4 3 0,2 3 0,-3 0 0,-8 2-8191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9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 7129 0 0,'0'0'7272'0'0,"102"-41"-8416"0"0,-64 36 1016 0 0,11 2 52 0 0,2 1-12 0 0,3 2-28 0 0,5 0-280 0 0,3 3-736 0 0,4-1-1400 0 0,-20 0-1745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2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1 269 24575,'15'-5'0,"9"-7"0,7-6 0,11-5 0,5 2 0,3-6 0,13-3 0,11-1 0,-8-1 0,-9 6 0,-15 2 0,-15 5-8191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3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24575,'0'9'0,"0"14"0,0 13 0,5 9 0,2 7 0,4 5 0,1 3 0,-2-5 0,-3-1 0,-2-1 0,-3 2 0,0 5 0,-2 7 0,0 8 0,-1-5 0,1-4 0,-1-9 0,1-13-8191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4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24575,'5'0'0,"11"10"0,13 18 0,12 19 0,3 6 0,-1 5 0,-3 6 0,-3-2 0,-3-12 0,-7-10 0,-8-6 0,-8-10-8191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4.7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24575,'5'10'0,"6"27"0,7 43 0,14 36 0,8 23 0,0 23 0,0 8 0,-3-5 0,-2-11 0,-3-17 0,-1-17 0,-7-19 0,-6-22 0,-8-20 0,-4-19-8191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5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1 693 24575,'0'-68'0,"12"-97"0,-8 141 0,1 0 0,1 0 0,1 0 0,1 1 0,1 0 0,1 0 0,18-29 0,-9 22 0,1 1 0,45-49 0,-53 66 0,0 0 0,1 1 0,1 1 0,-1-1 0,2 2 0,-1 0 0,32-13 0,-41 20 0,0 0 0,-1 1 0,1 0 0,0-1 0,0 2 0,0-1 0,0 0 0,0 1 0,0 0 0,0 0 0,0 1 0,0-1 0,0 1 0,0 0 0,-1 1 0,1-1 0,5 3 0,-4-1 0,0 1 0,-1 0 0,1 0 0,-1 0 0,0 0 0,0 1 0,-1 0 0,1 0 0,-1 0 0,0 1 0,4 8 0,3 6 0,-2 1 0,0 1 0,-2 0 0,0 0 0,-1 1 0,3 30 0,26 382 0,-36 3 0,-1-226 0,1-96 0,-4 0 0,-31 165 0,34-267 0,-1 0 0,-1 0 0,0 0 0,-10 21 0,31-61 17,1 2 0,1 0 1,1 2-1,1 0 0,0 1 0,48-34 0,-5 11-760,104-54 1,-135 81-6084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5:56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0 424 24575,'1'-7'0,"0"0"0,0-1 0,1 1 0,-1 0 0,2 0 0,-1 1 0,1-1 0,0 0 0,0 1 0,6-8 0,44-58 0,-51 69 0,26-29 0,2 2 0,0 0 0,2 2 0,1 2 0,2 0 0,0 3 0,74-37 0,-106 58 0,0 1 0,0-1 0,1 1 0,-1 0 0,1 0 0,-1 0 0,1 1 0,-1-1 0,6 1 0,-8 0 0,1 0 0,-1 0 0,1 1 0,0-1 0,-1 1 0,1-1 0,-1 1 0,1 0 0,-1 0 0,1 0 0,-1-1 0,0 1 0,1 1 0,-1-1 0,0 0 0,0 0 0,0 0 0,0 1 0,0-1 0,0 0 0,0 1 0,0-1 0,0 1 0,0 1 0,5 12 0,-1 0 0,0 0 0,-1 0 0,-1 1 0,3 27 0,0 90 0,-5-98 0,-3 352 0,0-352 0,-2 0 0,-2 0 0,-1 0 0,-12 36 0,-59 123 0,89-209 0,1-1 0,0 2 0,1 0 0,15-13 0,3-5 0,10-6 0,2 1 0,1 2 0,2 2 0,91-49 0,-129 77 0,0 1 0,1 0 0,-1 1 0,1-1 0,0 2 0,0-1 0,0 1 0,0 1 0,0 0 0,1 0 0,9 1 0,-14 0 0,0 1 0,0 0 0,0 0 0,-1 0 0,1 1 0,0-1 0,-1 1 0,1 0 0,-1 0 0,1 1 0,-1 0 0,0-1 0,0 1 0,0 0 0,-1 1 0,1-1 0,-1 1 0,0 0 0,0 0 0,0 0 0,0 0 0,3 6 0,0 5 0,0 0 0,0 1 0,-2-1 0,1 1 0,-2 0 0,0 0 0,0 16 0,-2 119 0,-2-102 0,1-20-105,0 8 184,-2-1 1,-6 41-1,6-67-194,0 0 0,-1 0 0,0 0-1,0-1 1,-1 1 0,0-1 0,-1 0-1,0 0 1,-1 0 0,0-1-1,0 1 1,-9 8 0,-3-1-6711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05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730 2897 24575,'0'-1'0,"0"0"0,0 0 0,1 0 0,-1 0 0,1 0 0,-1 0 0,1 0 0,-1 0 0,1 0 0,0 0 0,0 0 0,-1 0 0,1 1 0,0-1 0,0 0 0,0 1 0,0-1 0,0 0 0,0 1 0,0-1 0,0 1 0,0-1 0,0 1 0,0 0 0,0-1 0,0 1 0,2 0 0,37-5 0,-34 4 0,281-2 0,7 0 0,-257-1 0,0-1 0,0-1 0,-1-2 0,0-2 0,62-25 0,14-14 0,-103 46 0,1 0 0,0-1 0,-1-1 0,0 0 0,0 0 0,11-8 0,-17 10 0,0 0 0,1-1 0,-1 1 0,0-1 0,-1 1 0,1-1 0,-1 0 0,1 0 0,-1-1 0,0 1 0,-1 0 0,1-1 0,-1 1 0,0-1 0,0 1 0,1-8 0,1-54 0,-5-87 0,-1 47 0,5-177 0,-5-193 0,0 438 0,-2 1 0,-1 0 0,-2 0 0,-2 0 0,-20-51 0,-16-71 0,20 59 0,-90-244 0,24 103 0,29 83 0,-14-31 0,74 182 0,-1 0 0,0-1 0,0 1 0,0 1 0,-1-1 0,-10-11 0,12 16 0,0-1 0,-1 1 0,1-1 0,-1 1 0,0 0 0,0 0 0,0 1 0,0-1 0,0 1 0,0 0 0,0 0 0,0 0 0,0 1 0,-9-1 0,-123 0 0,-269 33 0,351-24 0,-1 1 0,1 4 0,1 1 0,0 3 0,-67 32 0,84-31 0,-179 78 0,207-93 0,0 0 0,1 0 0,-1 1 0,1 0 0,0 0 0,0 1 0,0 0 0,-8 8 0,12-9 0,-1 1 0,0-1 0,1 1 0,0 0 0,0 0 0,1 1 0,-1-1 0,1 1 0,0-1 0,1 1 0,-1-1 0,0 11 0,-3 39 0,2 1 0,6 66 0,0-47 0,0-29 0,1-1 0,3 1 0,15 53 0,49 131 0,-27-94 0,-20-67 0,61 118 0,-20-50 0,-14-24 0,-6-16 0,51 166 0,-30-32 0,-27-129 0,-27-73 0,0 0 0,7 35 0,-8-12-455,-3 1 0,4 97 0,-12-99-6371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07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925 1 24575,'-1'8'0,"0"1"0,0-1 0,-1 0 0,-4 14 0,-2 6 0,-109 420 0,-55 243 0,41 55 0,77-418 0,48-294 0,-1 1 0,-3-1 0,0 0 0,-2-1 0,-20 40 0,6-5 0,20-50 0,6-17 0,-1 0 0,0 1 0,0-1 0,1 1 0,-1-1 0,0 0 0,0 0 0,0 0 0,-1 1 0,1-1 0,0 0 0,0 0 0,0-1 0,-1 1 0,1 0 0,-1 0 0,1-1 0,-1 1 0,1 0 0,-1-1 0,1 0 0,-1 1 0,1-1 0,-1 0 0,1 0 0,-1 0 0,0 0 0,1 0 0,-1 0 0,1 0 0,-1 0 0,1-1 0,-1 1 0,-2-2 0,-9-2 0,0 0 0,1-1 0,-16-8 0,14 7 0,14 6 0,-106-54 0,96 48 0,0 0 0,0-1 0,1 0 0,0 0 0,1-1 0,0 0 0,0-1 0,-8-11 0,68 38 0,-34-8 0,34 23 0,-35-22 0,0 0 0,29 14 0,135 45 0,-136-55 0,-29-11 0,0 1 0,0 1 0,16 8 0,-28-11 0,-1-1 0,1 0 0,1 0 0,-1-1 0,0 1 0,0-1 0,0 0 0,1 0 0,6 0 0,-10-1 0,1 0 0,0 0 0,0-1 0,-1 1 0,1 0 0,0-1 0,-1 0 0,1 1 0,0-1 0,-1 0 0,1 0 0,-1 0 0,1 0 0,-1 0 0,0 0 0,1-1 0,-1 1 0,0 0 0,0-1 0,0 1 0,0-1 0,0 1 0,0-1 0,0 1 0,-1-1 0,2-2 0,3-11 0,0 0 0,5-27 0,-7 29 0,0 0 0,0 0 0,1 1 0,1 0 0,10-21 0,7 0 12,2 0-1,2 2 1,32-32 0,6-7-1424,-47 50-5414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08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1 362 24575,'4'-6'0,"-1"0"0,1 1 0,-1-1 0,0 0 0,0-1 0,0 1 0,-1 0 0,0-1 0,1-7 0,5-12 0,14-38 0,34-68 0,-30 90 0,-25 40 0,1-1 0,-1 1 0,1 0 0,0 0 0,0 0 0,-1 0 0,2 1 0,-1-1 0,0 0 0,0 1 0,0 0 0,1-1 0,-1 1 0,1 0 0,3-1 0,-5 2 0,0 0 0,0 0 0,0 1 0,0-1 0,0 0 0,0 1 0,0-1 0,0 1 0,0-1 0,0 1 0,0-1 0,-1 1 0,1 0 0,0-1 0,0 1 0,0 0 0,-1 0 0,1-1 0,0 1 0,-1 0 0,1 0 0,0 2 0,14 27 0,-10-20 0,295 564 0,-250-477-455,-3 1 0,50 159 0,-87-221-6371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08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0 472 24575,'10'-10'0,"17"-13"0,15-8 0,10-3 0,15-6 0,16-5 0,14-1 0,5-2 0,-5 7 0,-10 11 0,-9 0 0,-3 0 0,-10 6 0,-11 2 0,-14 5-8191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39.6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5989 0 0,'0'0'8513'0'0,"11"-2"-10829"0"0,7-2 2400 0 0,81-17-1502 0 0,-40 14 4431 0 0,-62 8-2019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09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68 24575,'15'-1'0,"24"1"0,16 1 0,8-1 0,-2-1 0,4 1 0,-10-4 0,-8-3 0,-14-4 0,-6 0 0,-3 1 0,-7-2 0,1 1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10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24575,'0'5'0,"5"16"0,12 19 0,7 18 0,5 14 0,2 4 0,-4-6 0,-1-5 0,-1 1 0,1 0 0,-5-7 0,-5-4 0,-1-6 0,-3-7 0,2-5 0,-2-4 0,-3-8-8191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16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24575,'0'752'0,"2"-709"0,8 44 0,0 1 0,76 774 0,-34-320 0,-14-107 0,-30-366 0,5 45 0,0 195 0,-14-299 0,1-1 0,-2 1 0,1-1 0,-1 1 0,-4 10 0,5-17 0,1-2 0,-1 1 0,0 0 0,0 0 0,0 0 0,0 0 0,-1 0 0,1-1 0,0 1 0,-1-1 0,1 1 0,-1-1 0,1 1 0,-1-1 0,0 0 0,0 0 0,1 0 0,-1 0 0,0 0 0,0 0 0,0 0 0,0-1 0,0 1 0,0-1 0,0 1 0,-1-1 0,1 0 0,-3 0 0,-6-1-227,1 0-1,-1-1 1,1-1-1,0 1 1,-19-9-1,4-1-6598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18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28 434 24575,'-3'-3'0,"0"-1"0,1 0 0,-1 0 0,1-1 0,0 1 0,0 0 0,0-1 0,1 0 0,0 1 0,0-1 0,0 0 0,0-5 0,-2-56 0,3 59 0,1-1 0,0 1 0,0 0 0,1 0 0,0 0 0,0 0 0,0 0 0,1 0 0,0 1 0,1-1 0,-1 1 0,1 0 0,1 0 0,6-7 0,5-4 0,1 2 0,0 0 0,23-15 0,2-1 0,-29 20 0,2 1 0,-1 0 0,1 2 0,1 0 0,-1 0 0,2 1 0,-1 1 0,0 1 0,1 1 0,0 0 0,0 1 0,1 0 0,26 1 0,-41 2 0,0 0 0,1 0 0,-1 1 0,0 0 0,0-1 0,0 1 0,0 0 0,-1 0 0,1 1 0,0-1 0,0 1 0,-1-1 0,1 1 0,0 0 0,3 3 0,-2 0 0,0 0 0,0-1 0,-1 1 0,0 1 0,0-1 0,0 0 0,4 10 0,0 6 0,-1 1 0,-1 0 0,3 30 0,-6-41 0,9 115 0,-7 233 0,-7-177 0,3-169 0,-1 0 0,0 1 0,-1-1 0,0 0 0,-1 0 0,0 0 0,-1 0 0,-1-1 0,0 0 0,0 0 0,-9 13 0,-20 29 0,31-49 0,0 0 0,1 0 0,0 1 0,0-1 0,0 0 0,0 1 0,1 0 0,-1 9 0,2-15 0,0 0 0,0 1 0,0-1 0,0 0 0,0 0 0,0 0 0,0 1 0,0-1 0,0 0 0,0 0 0,0 0 0,0 1 0,0-1 0,0 0 0,0 0 0,0 0 0,1 1 0,-1-1 0,0 0 0,0 0 0,0 0 0,0 0 0,0 0 0,1 1 0,-1-1 0,0 0 0,0 0 0,0 0 0,1 0 0,-1 0 0,0 0 0,0 0 0,0 0 0,1 0 0,-1 0 0,0 0 0,0 0 0,0 0 0,1 0 0,-1 0 0,0 0 0,0 0 0,1 0 0,-1 0 0,0 0 0,0 0 0,0 0 0,1 0 0,-1 0 0,0 0 0,0 0 0,1-1 0,13-7 0,-11 6 0,192-110 0,71-47 0,-245 142-273,0-1 0,-1 0 0,0-2 0,22-29 0,-27 28-6553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18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0 257 24575,'5'0'0,"11"-10"0,18-8 0,23-6 0,16 1 0,11 0 0,0 3 0,11 6 0,9 0 0,-3-3 0,-5 2 0,-13-1 0,-11-4 0,-13-2 0,-17 1-8191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19.1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24575,'-1'120'0,"3"133"0,2-223 0,1 0 0,2-1 0,14 41 0,-9-31 0,2 4 0,10 42 0,-18-59-1365,1-3-5461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0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24575,'139'152'0,"-71"-73"0,660 780 0,84 95 0,-783-923 0,1 1 0,-1 1 0,36 55 0,-34-11 0,4-12-455,-3 1 0,30 92 0,-52-128-6371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1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0 327 24575,'0'-4'0,"1"0"0,-1 1 0,1-1 0,0 1 0,0-1 0,1 1 0,-1-1 0,1 1 0,-1 0 0,1 0 0,3-4 0,28-34 0,-22 29 0,9-11 0,2 2 0,1 1 0,0 0 0,2 2 0,0 1 0,1 1 0,0 1 0,2 1 0,-1 1 0,2 2 0,0 1 0,0 1 0,31-5 0,-5 9 0,1 3 0,-1 2 0,68 8 0,-119-7 0,1-1 0,-1 1 0,0-1 0,0 1 0,0 1 0,0-1 0,0 0 0,0 1 0,0 0 0,0 0 0,0 0 0,-1 0 0,1 1 0,-1-1 0,0 1 0,0 0 0,0 0 0,0 0 0,0 1 0,-1-1 0,1 1 0,-1-1 0,0 1 0,0 0 0,0 0 0,-1 0 0,1 0 0,-1 0 0,0 0 0,0 0 0,-1 0 0,1 0 0,-1 7 0,1 3 0,-2 0 0,1 0 0,-2 0 0,0 0 0,-1 0 0,0 0 0,-1 0 0,-10 23 0,-2-6 0,-34 52 0,4-10 0,45-72 0,1 0 0,-1 0 0,1 0 0,-1 0 0,1 0 0,-1 0 0,1 0 0,-1 0 0,1 1 0,0-1 0,0 0 0,0 0 0,0 0 0,0 1 0,0-1 0,0 0 0,0 0 0,0 0 0,0 1 0,1-1 0,-1 0 0,0 0 0,1 0 0,-1 0 0,1 0 0,0 2 0,1-1 0,0-1 0,0 1 0,0 0 0,0-1 0,0 0 0,1 1 0,-1-1 0,0 0 0,1 0 0,-1 0 0,0 0 0,4 0 0,11 3 0,1-1 0,-1-1 0,20-1 0,-25 0 0,147 1 0,80 6 0,-231-7 0,-1 0 0,1 0 0,-1 1 0,0 0 0,0 0 0,0 1 0,0-1 0,0 2 0,0-1 0,-1 1 0,0 0 0,8 6 0,-9-5 0,-1-1 0,0 1 0,-1 0 0,1 0 0,-1 1 0,0-1 0,0 1 0,-1 0 0,0-1 0,0 1 0,0 0 0,0 1 0,-1-1 0,1 12 0,-2-4 0,0 1 0,-1-1 0,0 0 0,-1 1 0,-1-1 0,0 0 0,-1 0 0,-1-1 0,0 1 0,-1-1 0,0 0 0,-1 0 0,-9 13 0,-9 9 0,-1 0 0,-2-1 0,-33 31 0,25-30 30,-1-2 0,-2-1 0,-48 29 0,59-43-278,-2-1 1,0-2-1,-1-1 1,-1-1-1,-47 12 1,35-16-6579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2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0 361 24575,'5'0'0,"11"-5"0,14-11 0,10-3 0,9-8 0,5-5 0,0-1 0,-1 0 0,1 0 0,6 1 0,2 2 0,-4 0 0,-2 0 0,-6 6 0,-11 7-8191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3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0 388 24575,'1'-2'0,"-1"-1"0,1 1 0,-1 0 0,1 0 0,0-1 0,0 1 0,0 0 0,0 0 0,1 0 0,-1 0 0,0 0 0,1 0 0,-1 1 0,3-3 0,28-24 0,-24 21 0,42-33 0,1 2 0,2 3 0,2 2 0,0 3 0,3 1 0,88-29 0,-136 54-104,15-5-316,0 0-1,26-15 1,-34 13-6406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4.1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23 1800 0 0,'0'0'4653'0'0,"-2"-4"-4344"0"0,0-3-584 0 0,-3-4 1695 0 0,2 12-812 0 0,0 8-736 0 0,-1 16 1028 0 0,-14 83 505 0 0,-8 170 0 0 0,30 212-1115 0 0,-4-477-395 0 0,0 0-1 0 0,0 0 1 0 0,-2 1-1 0 0,0-1 1 0 0,0 0 0 0 0,-1-1-1 0 0,-1 1 1 0 0,-10 24-1 0 0,13-36-85 0 0,0 0 0 0 0,0 0 0 0 0,0 0 0 0 0,-1 0 1 0 0,1 0-1 0 0,0 0 0 0 0,-1 0 0 0 0,1 0 0 0 0,-1-1 0 0 0,1 1 0 0 0,-1 0 0 0 0,1-1 0 0 0,-1 1 0 0 0,1-1 0 0 0,-1 0 0 0 0,1 1 0 0 0,-1-1 0 0 0,0 0 0 0 0,1 0 0 0 0,-1 0 0 0 0,1 0 0 0 0,-1 0 0 0 0,0 0 0 0 0,1-1 0 0 0,-1 1 0 0 0,1-1 0 0 0,-1 1 0 0 0,1-1 0 0 0,-3-1 0 0 0,-18-12-2530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5.4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526 1 24575,'-14'0'0,"-30"0"0,-1 1 0,-53 9 0,84-7 0,0 0 0,0 1 0,1 0 0,-1 1 0,1 0 0,0 1 0,1 1 0,0 0 0,0 1 0,0 0 0,-11 11 0,11-7 0,1 0 0,0 2 0,1-1 0,0 1 0,1 0 0,0 1 0,2 0 0,0 1 0,-6 16 0,1 8 0,0 1 0,-7 60 0,11-44 0,3 1 0,2 0 0,7 95 0,-2-138 0,1-1 0,0 0 0,1 0 0,1 0 0,0-1 0,1 1 0,0-1 0,16 23 0,-11-20 0,1 0 0,1 0 0,0-2 0,1 0 0,1 0 0,16 11 0,-18-16 0,1-1 0,0-1 0,0 0 0,0-1 0,1 0 0,0-1 0,22 3 0,12 1 0,51 2 0,3-5 0,124-8 0,-212 1 0,1-1 0,0 0 0,-1-1 0,1 0 0,-1-2 0,0 1 0,0-2 0,15-8 0,-26 12 0,0 0 0,-1 0 0,1-1 0,-1 1 0,1-1 0,-1 0 0,0 0 0,0 0 0,0-1 0,0 1 0,-1-1 0,1 0 0,-1 1 0,0-1 0,0 0 0,0 0 0,-1-1 0,1 1 0,-1 0 0,0 0 0,0-1 0,-1 1 0,1 0 0,-1-1 0,0 1 0,0-1 0,-1 1 0,1 0 0,-1-1 0,0 1 0,0 0 0,-3-9 0,1 5 0,-1 0 0,0 0 0,0 0 0,-1 0 0,0 1 0,0 0 0,0 0 0,-1 0 0,0 1 0,-1-1 0,1 2 0,-1-1 0,0 1 0,-1 0 0,1 0 0,-1 1 0,0 0 0,-10-4 0,1 2 0,0 1 0,1 1 0,-1 0 0,-1 1 0,1 1 0,0 0 0,-1 2 0,-22 1 0,34 0 7,0-1 0,0 1 0,0 1 0,1-1 0,-1 1 1,0 0-1,1 0 0,-1 0 0,1 1 0,0 0 0,0 0 0,0 1 0,1-1 0,-1 1 0,1 0 0,-7 7 0,6-5-131,1 1 0,-1-1 1,1 1-1,1 0 0,-1 0 0,1 1 1,1-1-1,-1 1 0,1-1 0,0 1 1,-1 13-1,1 11-6702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6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 24575,'0'2225'0,"-3"-2178"-173,-2 0 0,-10 47 0,10-67-673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7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13 24575,'4'-5'0,"8"-1"0,-4 4 0,-9 4 0,-8 5 0,-8 3 0,-1-7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8.0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24575,'5'0'0,"6"0"0,2 5 0,-2 7 0,-3 6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8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24575,'5'15'0,"11"29"0,9 22 0,8 19 0,10 20 0,12 21 0,-4 5 0,0-1 0,-5-13 0,-9-16 0,-6-20 0,-9-15 0,-3-13 0,-4-11 0,-6-8 0,1-9 0,-1-4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29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355 836 24575,'8'-7'0,"0"-1"0,-1 1 0,0-2 0,0 1 0,-1-1 0,0 0 0,0 0 0,-1-1 0,0 1 0,-1-1 0,0 0 0,4-19 0,-4 12 0,-2 0 0,0 0 0,0 0 0,-2 0 0,0 0 0,-1 0 0,0 0 0,-7-28 0,4 33 0,0-1 0,0 2 0,-1-1 0,-1 0 0,0 1 0,-1 0 0,0 1 0,0-1 0,-1 1 0,-1 1 0,1-1 0,-12-8 0,1 3 0,0 1 0,0 0 0,-2 2 0,-26-13 0,34 19 0,1 1 0,-1 0 0,-1 1 0,1 0 0,0 1 0,-1 1 0,0 0 0,-22 0 0,33 2 0,0 1 0,0-1 0,0 1 0,0 0 0,0 0 0,1 0 0,-1 0 0,0 1 0,0-1 0,1 1 0,-1-1 0,1 1 0,-1 0 0,1 0 0,0 0 0,0 0 0,0 1 0,0-1 0,0 1 0,0-1 0,1 1 0,-1-1 0,1 1 0,-1 0 0,1 0 0,0 0 0,0 0 0,1 0 0,-1 3 0,-3 11 0,1 1 0,2-1 0,-1 33 0,2-36 0,-1 19 0,2 0 0,1 0 0,8 45 0,-7-65 0,1 1 0,0-1 0,1 0 0,1 0 0,0-1 0,0 0 0,2 0 0,-1 0 0,1-1 0,18 19 0,-12-16 0,1-2 0,1 0 0,0 0 0,0-2 0,1 0 0,0-1 0,1-1 0,0 0 0,0-1 0,1-1 0,0-1 0,32 5 0,12-3 0,0-2 0,100-4 0,-136-3 0,0 0 0,0-2 0,-1 0 0,1-2 0,-1-1 0,-1-1 0,1-1 0,-1-2 0,35-19 0,-47 22 0,0 0 0,-1-1 0,0 0 0,0-1 0,-1-1 0,0 0 0,-1 0 0,0-1 0,-1 0 0,-1 0 0,1-1 0,-2 0 0,0-1 0,-1 0 0,0 0 0,-1 0 0,0-1 0,2-17 0,0-32 0,-2-1 0,-4 1 0,-7-75 0,0-47 0,10 143 0,5 27 0,-9 16 0,1 0 0,-1 0 0,1 0 0,-1-1 0,1 1 0,-1 0 0,1 0 0,-1 0 0,1 0 0,-1 0 0,1 1 0,-1-1 0,1 0 0,-1 0 0,1 0 0,-1 0 0,0 0 0,1 1 0,-1-1 0,1 0 0,-1 1 0,1-1 0,-1 0 0,0 0 0,1 1 0,-1-1 0,0 1 0,1-1 0,-1 0 0,0 1 0,1-1 0,-1 1 0,0 0 0,10 12 0,-2 0 0,0 0 0,0 1 0,10 27 0,19 69 0,-24-68 0,-4-14 0,-1-1 0,21 47 0,-28-72 0,-1-1 0,1 1 0,0 0 0,0-1 0,0 1 0,0 0 0,0-1 0,0 1 0,0-1 0,1 0 0,-1 1 0,1-1 0,-1 0 0,1 0 0,-1 0 0,1 0 0,-1 0 0,1 0 0,0-1 0,-1 1 0,1 0 0,0-1 0,0 1 0,0-1 0,-1 0 0,1 0 0,0 0 0,0 1 0,0-2 0,0 1 0,0 0 0,-1 0 0,1-1 0,0 1 0,0-1 0,0 1 0,-1-1 0,1 0 0,0 1 0,-1-1 0,1 0 0,1-2 0,9-5 0,-1-1 0,0-1 0,0 1 0,15-20 0,-9 10 0,-7 9 0,27-28 0,67-54 0,-92 83 0,0 1 0,0 0 0,1 0 0,-1 2 0,2-1 0,-1 2 0,1 0 0,0 0 0,0 1 0,0 1 0,15-2 0,-25 5 0,-1 0 0,1 0 0,0 0 0,-1 1 0,1-1 0,0 1 0,-1 0 0,1 0 0,-1 0 0,1 1 0,-1-1 0,0 1 0,1 0 0,4 4 0,1 1 0,-1 0 0,0 1 0,10 14 0,-12-14 0,1-1 0,0 1 0,0-1 0,13 10 0,-17-15 0,1 0 0,-1 0 0,0-1 0,1 1 0,-1-1 0,1 0 0,0 0 0,-1 0 0,1 0 0,0-1 0,0 1 0,0-1 0,-1 0 0,1 0 0,0 0 0,5-2 0,1 0-227,-1-1-1,0 0 1,-1 0-1,1-1 1,14-8-1,7-6-6598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0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405 1 24575,'-27'31'0,"2"2"0,2 0 0,0 1 0,3 2 0,-19 42 0,33-66 0,-28 62 0,3 1 0,-37 140 0,-7 167 0,58-255 0,6 2 0,6 0 0,5 0 0,29 218 0,-14-255 0,4-1 0,3-1 0,5 0 0,3-2 0,5-2 0,3-1 0,57 94 0,-71-141 0,1 0 0,2-2 0,1-1 0,67 62 0,-77-81 0,2-1 0,0 0 0,1-1 0,1-2 0,0 0 0,0-1 0,1-1 0,0-2 0,1 0 0,38 7 0,-40-10 0,0-2 0,1 0 0,-1-2 0,1 0 0,-1-2 0,1 0 0,42-9 0,-61 9 5,0 0-1,0 0 1,-1-1 0,1 1-1,0-1 1,-1 0 0,0 0-1,1 0 1,-1-1-1,0 1 1,0-1 0,0 1-1,-1-1 1,1 0 0,-1 0-1,1-1 1,-1 1-1,0 0 1,0-1 0,-1 1-1,1-1 1,1-4-1,0-5-245,0 0 0,-1 0 0,-1 0 0,0-1 0,-1-13 0,0 26 216,-1-68-6801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0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24575,'1'8'0,"0"0"0,0 0 0,1 0 0,0 0 0,1 0 0,-1-1 0,7 12 0,0 5 0,341 783 0,-266-624 0,199 463 0,-277-630 0,-5-13 0,0 1 0,0 0 0,1 0 0,-1 0 0,1-1 0,0 1 0,0-1 0,1 1 0,-1-1 0,6 5 0,-8-8 0,0 0 0,0 0 0,1 0 0,-1 0 0,0 0 0,0 0 0,1 0 0,-1 0 0,0 0 0,0 0 0,1 0 0,-1 0 0,0 0 0,0 0 0,1-1 0,-1 1 0,0 0 0,0 0 0,1 0 0,-1 0 0,0-1 0,0 1 0,0 0 0,0 0 0,1 0 0,-1-1 0,0 1 0,0 0 0,0 0 0,0-1 0,0 1 0,0 0 0,0 0 0,0-1 0,0 1 0,1 0 0,-1 0 0,0-1 0,0 1 0,0 0 0,-1 0 0,1-1 0,0 1 0,0 0 0,0 0 0,0-1 0,3-34-1365,-3-11-5461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1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24575,'2'46'0,"1"-1"0,2 1 0,12 44 0,44 132 0,-54-200 0,149 393 0,-45-136 0,-95-237-1365,-2-13-5461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1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1 406 24575,'4'-5'0,"23"-16"0,15-15 0,15-6 0,19-5 0,0 0 0,-7 3 0,-11 4 0,-15 4 0,-10 4 0,-6 1 0,-7 7-8191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6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172 86 5336 0 0,'0'0'7513'0'0,"0"-12"-7279"0"0,3-39-176 0 0,-3 50-98 0 0,0 0 1 0 0,0 0-1 0 0,0 1 0 0 0,1-1 1 0 0,-1 0-1 0 0,0 0 0 0 0,1 0 1 0 0,-1 0-1 0 0,1 1 0 0 0,-1-1 0 0 0,1 0 1 0 0,-1 1-1 0 0,1-1 0 0 0,-1 0 1 0 0,1 1-1 0 0,0-1 0 0 0,0 0 1 0 0,-1 1-1 0 0,1-1 0 0 0,0 1 0 0 0,0 0 1 0 0,-1-1-1 0 0,1 1 0 0 0,0-1 1 0 0,0 1-1 0 0,0 0 0 0 0,0 0 0 0 0,0 0 1 0 0,-1-1-1 0 0,1 1 0 0 0,0 0 1 0 0,0 0-1 0 0,0 0 0 0 0,0 0 1 0 0,0 0-1 0 0,0 1 0 0 0,0-1 0 0 0,0 0 1 0 0,-1 0-1 0 0,2 1 0 0 0,3-1-70 0 0,508-7 377 0 0,852 110 373 0 0,-468-28-436 0 0,372 64-71 0 0,-1178-127-104 0 0,493 48 344 0 0,-511-60 316 0 0,-42 0-640 0 0,-30 27-2379 0 0,57 377 3610 0 0,31 145-904 0 0,-75-489-366 0 0,28 130-21 0 0,-37-159 43 0 0,-2 0-1 0 0,-1 0 1 0 0,-1 0 0 0 0,-4 34 0 0 0,3-60-7 0 0,-1-1 0 0 0,0 1-1 0 0,0-1 1 0 0,-1 1 0 0 0,1-1-1 0 0,-1 0 1 0 0,0 1-1 0 0,0-1 1 0 0,0 0 0 0 0,-1 0-1 0 0,1 0 1 0 0,-1-1 0 0 0,0 1-1 0 0,0-1 1 0 0,0 1 0 0 0,-1-1-1 0 0,1 0 1 0 0,-1 0 0 0 0,0-1-1 0 0,0 1 1 0 0,0-1 0 0 0,0 0-1 0 0,0 0 1 0 0,-8 3 0 0 0,-8 1 125 0 0,0-1 1 0 0,0 0-1 0 0,0-2 1 0 0,-28 2-1 0 0,35-4-99 0 0,-398 12 292 0 0,-5-35-228 0 0,210 10-93 0 0,-901-65 59 0 0,398 24-84 0 0,388 29 8 0 0,-485-20-14 0 0,227 66-130 0 0,498-17 170 0 0,-27 6-45 0 0,66-6 110 0 0,0-2 1 0 0,-73-2 0 0 0,111-2-62 0 0,0 1 0 0 0,0-1 1 0 0,0 0-1 0 0,1-1 0 0 0,-1 1 1 0 0,1 0-1 0 0,-1-1 0 0 0,1 0 0 0 0,-1 0 1 0 0,1 0-1 0 0,0 0 0 0 0,0-1 1 0 0,0 1-1 0 0,0-1 0 0 0,0 0 1 0 0,1 0-1 0 0,-1 0 0 0 0,1 0 0 0 0,0 0 1 0 0,0 0-1 0 0,0-1 0 0 0,0 1 1 0 0,0-1-1 0 0,1 1 0 0 0,0-1 1 0 0,0 0-1 0 0,0 1 0 0 0,0-1 0 0 0,0-4 1 0 0,-2-11-39 0 0,1 0 0 0 0,0 0 1 0 0,2 0-1 0 0,3-29 0 0 0,5-15-39 0 0,28-106 0 0 0,-5 30-7 0 0,-17 47-56 0 0,15-67-1007 0 0,-23 138-234 0 0,1 0 0 0 0,15-35 0 0 0,-4 27-2297 0 0,11-13-2672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2.3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24575,'37'1'0,"0"1"0,0 3 0,0 1 0,0 1 0,-1 2 0,0 2 0,-1 1 0,0 2 0,41 22 0,-3 4 0,-1 4 0,-3 2 0,-1 4 0,76 72 0,-47-29 0,158 201 0,-206-230 0,-3 2 0,53 100 0,-81-128 0,-1 0 0,-2 0 0,-2 2 0,-1 0 0,-2 0 0,7 64 0,-11 463 0,-11-378 0,-1 799 0,7-957-110,0-22-4,-1 1 0,0 0 0,0 0 0,0 0 0,-1 0 0,-1 0-1,0-1 1,0 1 0,-1 0 0,-6 13 0,-3-7-6712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3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5443 24575,'0'-3'0,"1"0"0,0 0 0,-1 1 0,1-1 0,0 0 0,0 0 0,1 1 0,-1-1 0,0 1 0,1-1 0,0 1 0,-1 0 0,3-3 0,30-28 0,-27 26 0,25-21 0,2 2 0,1 1 0,1 1 0,39-18 0,165-69 0,-192 90 0,688-260 51,60-25-754,372-264-1310,-191 24 105,-30-54 2043,95-96-1510,-53 107 1142,36 74 12,128 6 153,-150 71 910,-928 401-3540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4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1 297 24575,'0'-5'0,"4"-6"0,13-7 0,2-5 0,3-3 0,8-3 0,13 0 0,20-1 0,8 0 0,2 0 0,-6 5 0,-10 2 0,-15 5-8191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5.1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1 436 24575,'5'-10'0,"16"-13"0,24-12 0,20-11 0,27-6 0,19-5 0,9 2 0,4 7 0,-9 5 0,-19 11 0,-21 10 0,-24 9-8191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8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24575,'5'0'0,"6"9"0,11 19 0,12 14 0,10 14 0,7 8 0,0 3 0,1-1 0,-3-1 0,-5-2 0,-6-2 0,-3-11 0,-9-10 0,-8-6 0,-7-9-8191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38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0 383 24575,'0'-1'0,"1"0"0,-1 0 0,0-1 0,1 1 0,-1 0 0,1 0 0,-1 0 0,1 0 0,-1 0 0,1 0 0,0 0 0,0 0 0,-1 0 0,1 1 0,0-1 0,0 0 0,0 0 0,0 1 0,0-1 0,0 0 0,0 1 0,0-1 0,1 0 0,31-10 0,-26 9 0,65-17 0,103-12 0,-114 23 0,-1-3 0,0-3 0,67-24 0,-21-6-682,179-104-1,-231 114-6143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40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11609 5727 24575,'-5'1'0,"1"0"0,-1 0 0,0 0 0,1 1 0,-1 0 0,0 0 0,1 0 0,0 0 0,-8 6 0,-10 5 0,-60 24 0,-155 47 0,-98 3 0,-303 44 0,431-102 0,-233 4 0,-361-35 0,523-10 0,1-13 0,-374-82 0,566 89 0,2-4 0,1-4 0,1-4 0,-119-60 0,-415-227 0,-1070-681-896,1349 759 883,250 170 95,-131-138-1,76 64 717,-17-18-850,-204-276 52,72 83 0,-86-73 0,-29 26 0,284 295 0,-315-306 0,298 278 0,21 23 0,-80-73 0,-34-37 0,95 75 0,-7 5 0,-203-155 0,193 176 0,-115-58 0,263 174 0,-31-18 0,35 22 0,0-1 0,-1 1 0,1 0 0,0-1 0,0 1 0,-1 0 0,1 0 0,0-1 0,0 1 0,-1 0 0,1 0 0,0 1 0,-1-1 0,1 0 0,0 0 0,0 1 0,-1-1 0,1 0 0,0 1 0,0-1 0,-1 1 0,1 0 0,0-1 0,0 1 0,0 0 0,0 0 0,0 0 0,-1 1 0,-1 2 0,1 0 0,-1 0 0,1 0 0,1 0 0,-1 0 0,0 0 0,1 1 0,0-1 0,0 0 0,0 6 0,-2 49 0,2-41 0,4 310 132,0-89-1629,-3-212-5329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6:41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 24575,'201'-89'0,"-166"75"0,1 2 0,1 1 0,47-8 0,113-5 0,-25 4 0,-18-10 0,-78 14 0,106-8 0,-128 21-1365,-7 2-5461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18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2285 24575,'34'1'0,"0"2"0,0 1 0,0 1 0,0 2 0,32 12 0,154 67 0,-141-52 0,100 29 0,-35-31 0,-103-26 0,58 2 0,-23-3 0,81 15 0,-92-9 0,1-2 0,0-4 0,102-5 0,-154-3 0,0 0 0,0-1 0,0 0 0,-1-1 0,26-14 0,12-4 0,128-55 0,-102 44 0,-28 13 0,43-20 0,-72 27 0,0 0 0,-1-1 0,0-1 0,-1 0 0,27-34 0,-26 29 0,103-137 0,-71 88 0,-37 53 0,-1-1 0,-1-1 0,0 0 0,-2-1 0,0 0 0,-1 0 0,-1-1 0,-1 0 0,-1-1 0,-1 1 0,-1-1 0,2-39 0,-6-142 0,8-127 0,-3 283 0,0 5 0,-1-1 0,-4-51 0,-1 80 0,0-1 0,-1 1 0,-1 0 0,-1 0 0,0 0 0,-1 1 0,0 0 0,-1 0 0,0 0 0,-14-20 0,-5-3 0,4 3 0,-3 0 0,0 2 0,-2 1 0,-35-32 0,-4 0 0,38 39 0,2-2 0,-39-48 0,-20-20 0,59 69 0,-2 0 0,0 2 0,-1 1 0,-1 1 0,-1 1 0,-1 2 0,-37-15 0,34 18 0,-47-26 0,71 35 0,-1 0 0,0 1 0,0 0 0,0 1 0,0 0 0,-1 1 0,1 0 0,-14 0 0,-99 4 0,62 0 0,0-1 0,9-2 0,0 2 0,0 3 0,0 2 0,-52 13 0,-49 31 0,-38 10 0,148-49 0,1 2 0,0 2 0,-40 20 0,-118 70 0,186-97 0,-24 16 0,0 1 0,2 1 0,2 3 0,0 0 0,2 3 0,1 0 0,-46 63 0,57-68 0,2 0 0,0 2 0,2 0 0,1 0 0,2 2 0,1 0 0,-12 43 0,15-17 0,3 1 0,2 0 0,3 0 0,6 67 0,-1-17 0,-3 470 0,1-568 0,0 1 0,0-1 0,1 0 0,0 0 0,1 0 0,0 0 0,1 0 0,0 0 0,0-1 0,1 0 0,0 0 0,1 0 0,0 0 0,0-1 0,1 0 0,0 0 0,1-1 0,11 9 0,15 18-1365,-23-18-5461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39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1293 235 24575,'7'-1'0,"0"0"0,0 0 0,0-1 0,0 0 0,0 0 0,-1 0 0,1-1 0,6-3 0,19-8 0,88-24 0,168-29 0,127 3 0,-67 32 0,-343 32 0,0 1 0,0-1 0,-1 1 0,1 0 0,0 0 0,0 0 0,0 0 0,-1 1 0,1 0 0,-1 0 0,1 0 0,-1 1 0,0-1 0,0 1 0,0 0 0,0 1 0,0-1 0,-1 0 0,1 1 0,4 7 0,3 6 0,0 0 0,-2 1 0,14 35 0,-13-30 0,67 147 0,-24-57 0,59 183 0,85 329 0,-119-316 0,-54-199 0,-21-101 0,-1 0 0,-1 0 0,0 1 0,0-1 0,0 1 0,-2 14 0,0-20 0,0-1 0,0 1 0,0 0 0,0-1 0,-1 1 0,1-1 0,-1 1 0,0-1 0,0 0 0,0 1 0,-1-1 0,1-1 0,-1 1 0,1 0 0,-1 0 0,0-1 0,0 0 0,0 1 0,-5 1 0,-9 5 0,0-1 0,-1 0 0,0-1 0,0-1 0,-21 3 0,-102 15 0,89-17 0,-666 112 0,145-22 0,-780 77 0,1349-174 0,0 1 0,-1-1 0,1 0 0,0 0 0,-1 0 0,1-1 0,0 1 0,0-1 0,0 0 0,-1-1 0,1 1 0,0-1 0,0 1 0,0-1 0,1 0 0,-5-3 0,5 1 0,0 1 0,0 0 0,0-1 0,0 0 0,1 1 0,0-1 0,0 0 0,0 0 0,0 0 0,1-1 0,-1 1 0,1 0 0,0-1 0,0 1 0,0-8 0,-5-158 0,3 35 0,-67-413 0,53 443 0,9 6 0,8 76 0,-1 0 0,-2 0 0,0 0 0,-2 1 0,-8-29 0,7 37 0,1 0 0,1 0 0,0-1 0,1 0 0,-2-15 0,5 25 0,0 1 0,0-1 0,0 0 0,1 1 0,0-1 0,0 1 0,0 0 0,0-1 0,0 1 0,1 0 0,0 0 0,0-1 0,0 2 0,1-1 0,-1 0 0,1 0 0,0 1 0,0-1 0,0 1 0,0 0 0,5-3 0,16-11 0,0 2 0,2 1 0,41-17 0,-7 2 0,430-173 0,-458 191 0,61-19 0,112-20 0,-82 22 0,65-6 0,-71 15 0,-106 17-273,0 0 0,-1-1 0,0 0 0,12-6 0,-3-1-6553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8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150 100 4536 0 0,'0'0'3545'0'0,"6"-13"-2769"0"0,2-8-486 0 0,-4 10 29 0 0,0 1 0 0 0,1-1-1 0 0,0 1 1 0 0,9-14 0 0 0,-11 75-436 0 0,-4-12 290 0 0,-3 0 0 0 0,-1 0 0 0 0,-1 0 0 0 0,-16 49 1 0 0,-61 150 425 0 0,66-194-586 0 0,-3 5 97 0 0,12-31-530 0 0,1 0 0 0 0,0 0 0 0 0,1 1 0 0 0,-6 36 0 0 0,12-54 359 0 0,0-1 0 0 0,-1 0 0 0 0,1 0 1 0 0,0 0-1 0 0,0 1 0 0 0,0-1 0 0 0,0 0 0 0 0,0 0 0 0 0,0 1 0 0 0,0-1 0 0 0,0 0 0 0 0,0 0 0 0 0,0 1 0 0 0,0-1 0 0 0,0 0 1 0 0,0 0-1 0 0,0 0 0 0 0,0 1 0 0 0,1-1 0 0 0,-1 0 0 0 0,0 0 0 0 0,0 1 0 0 0,0-1 0 0 0,0 0 0 0 0,0 0 0 0 0,0 0 0 0 0,1 0 0 0 0,-1 1 1 0 0,0-1-1 0 0,0 0 0 0 0,0 0 0 0 0,0 0 0 0 0,1 0 0 0 0,-1 0 0 0 0,0 1 0 0 0,0-1 0 0 0,0 0 0 0 0,1 0 0 0 0,-1 0 0 0 0,0 0 0 0 0,0 0 1 0 0,1 0-1 0 0,-1 0 0 0 0,0 0 0 0 0,0 0 0 0 0,0 0 0 0 0,1 0 0 0 0,-1 0 0 0 0,11-4-1601 0 0,-1-4 317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41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24575,'-1'39'0,"2"0"0,2 0 0,1 0 0,2 0 0,19 62 0,-14-57 0,13 87 0,-19-99 0,-1 2-1365,0-4-5461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41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333 1 24575,'-1'8'0,"-1"1"0,0-1 0,0 1 0,0-1 0,-1 0 0,0 0 0,-1 0 0,0 0 0,-9 14 0,1-2 0,-20 37 0,-2 0 0,-3-3 0,-3-1 0,-81 85 0,119-136 0,1-1 0,-1 0 0,0 1 0,1 0 0,0-1 0,-1 1 0,1 0 0,0-1 0,0 1 0,0 0 0,0 0 0,0 0 0,0 0 0,1 0 0,-1 0 0,0 4 0,1-4 0,1-1 0,0 1 0,-1-1 0,1 1 0,0-1 0,0 0 0,0 1 0,0-1 0,0 0 0,0 1 0,0-1 0,0 0 0,1 0 0,-1 0 0,0 0 0,1 0 0,-1 0 0,0-1 0,1 1 0,-1 0 0,1-1 0,2 1 0,49 19 0,1-2 0,77 13 0,-32-8 0,-49-10-455,1-3 0,95 6 0,-113-15-6371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43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1 143 24575,'0'3'0,"1"1"0,0 0 0,0 0 0,0-1 0,1 1 0,-1-1 0,1 1 0,0-1 0,0 0 0,4 6 0,26 29 0,-4-12 0,59 44 0,-60-51 0,-2 0 0,0 2 0,33 36 0,-24-15 0,122 132 0,-155-173 0,0 1 0,0-1 0,0 0 0,1 0 0,-1 0 0,1 0 0,-1 0 0,1 0 0,-1 0 0,1-1 0,-1 1 0,1-1 0,0 1 0,-1-1 0,1 1 0,0-1 0,0 0 0,3 0 0,-4 0 0,0-1 0,1 1 0,-1-1 0,0 0 0,0 1 0,0-1 0,0 0 0,1 0 0,-1 0 0,0 0 0,0 0 0,-1 0 0,1 0 0,0 0 0,0-1 0,0 1 0,-1 0 0,1 0 0,-1-1 0,1 1 0,-1 0 0,0-1 0,1 1 0,-1-2 0,4-18 0,0-1 0,0-33 0,1-13 0,30-78 0,-24 109 0,-2 0 0,-1-1 0,3-41 0,-10 44-20,4-38-1325,1 45-5481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48.0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24575,'1'93'0,"-4"0"0,-4 0 0,-22 106 0,6-102 0,6-32 0,3 2 0,2 0 0,-2 85 0,14 3 0,-9 199 0,-11 525 0,22-587 0,-2 625 0,2-893 0,0-1 0,2 1 0,1-1 0,12 37 0,-10-35 0,0 1 0,-1 1 0,2 31 0,-6-43 0,1 1 0,0-1 0,1 0 0,0-1 0,10 22 0,-11-29 0,1 7 0,-7-11 0,-16-17 0,2 0 0,-243-120 63,132 73-1491,98 46-5398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49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1 366 24575,'0'-4'0,"4"-3"0,13-9 0,7-7 0,4-5 0,-1-2 0,-6-1 0,-7 0 0,0 5 0,-4 2 0,3 5 0,-2 1 0,3-6 0,-2-4 0,3-2 0,-2 4-8191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56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24575,'-1'58'0,"0"-29"0,0 0 0,2 1 0,2-1 0,0 0 0,11 42 0,6 7 0,14 123 0,-12-62 0,81 512 0,-81-443 0,-5 244 0,-18-440 17,1 0 0,1 0 1,0 0-1,0 0 0,2 0 0,3 15 0,-3-21-123,0-1 0,-1 1 0,2 0 0,-1-1 0,1 1 0,-1-1-1,2 0 1,-1-1 0,0 1 0,1-1 0,0 1 0,0-1 0,7 4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57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1 166 24575,'6'-1'0,"0"0"0,0 0 0,1 0 0,-1-1 0,9-4 0,23-4 0,-18 7 0,0 2 0,-1 1 0,1 0 0,0 2 0,37 7 0,97 35 0,-118-31 0,1-2 0,0-1 0,0-2 0,70 5 0,-87-13 11,-1-1 0,0-1 0,0-1 0,0-1 0,-1 0 0,1-2-1,-1 0 1,0-1 0,-1 0 0,21-13 0,-18 8-176,-2 0 0,1-1 0,-2-1 0,0-1 0,0-1 0,-2 0 0,0-1 0,18-26 0,-13 11-6661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59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207 828 24575,'25'-21'0,"0"2"0,1 2 0,0 0 0,2 1 0,34-14 0,-24 12 0,192-92 0,5 10 0,5 10 0,253-58 0,-321 98 0,-146 40 0,-1-1 0,0-1 0,-1-1 0,32-23 0,-35 20 0,1 0 0,1 2 0,0 0 0,1 2 0,0 0 0,41-12 0,-61 23 0,1 0 0,0 1 0,-1 0 0,1 0 0,-1 0 0,1 1 0,0-1 0,-1 1 0,1 0 0,-1 1 0,0-1 0,1 1 0,-1 0 0,0 0 0,0 0 0,0 0 0,0 1 0,0-1 0,-1 1 0,4 4 0,9 7 0,-2 1 0,0 0 0,13 21 0,-26-35 0,474 679 0,-264-368 0,-160-240 0,58 89 0,-85-123 0,-3 2 0,21 50 0,-35-71 0,0 1 0,-2 1 0,-1-1 0,0 1 0,-2 0 0,0 0 0,-1 22 0,-2-35 0,0-1 0,0 0 0,-1 0 0,0 0 0,0 0 0,-1-1 0,0 1 0,0 0 0,0-1 0,-1 0 0,0 0 0,0 0 0,-1 0 0,-9 9 0,-7 5 0,-2 0 0,-32 21 0,40-30 0,-117 78 15,-5-6 0,-241 108 1,-318 86-590,332-146 470,-110 41 101,8 29 5,445-189 10,16-9 31,1 0 0,-1 0 0,0-1 0,0 1 0,0-1 0,0 0 0,0-1 0,0 1 0,0-1 0,-1 0 0,-5 0 0,9-2-38,1 1 0,0-1 0,-1 1 1,1-1-1,0 0 0,-1 1 0,1-1 1,0 0-1,0 0 0,0 0 1,0 0-1,0 0 0,0 0 0,0 0 1,0 0-1,0-1 0,1 1 0,-1 0 1,0-1-1,1 1 0,-1-2 0,-12-36-24,10 26 28,-177-784-9,177 785 0,-8-51 0,3-1 0,3 0 0,3-70 0,1 101 0,-1 1 0,-13-58 0,5 34 0,-4-19 0,-4-1 0,-29-76 0,37 121 0,1 0 0,-7-39 0,14 58 0,1 0 0,0 0 0,1 0 0,0 0 0,1 1 0,0-1 0,1 0 0,0 0 0,5-14 0,-5 22-114,-1 1 1,1-1-1,-1 1 0,1 0 0,0-1 1,1 1-1,-1 0 0,1 0 0,-1 0 1,1 1-1,3-3 0,11-7-6712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00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24575,'1'15'0,"2"0"0,0 0 0,0-1 0,1 0 0,1 0 0,1 0 0,13 26 0,-6-14 0,16 32 0,68 95 0,-6-12 0,144 246 0,-106-158-1365,-76-137-5461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00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1 296 24575,'41'0'0,"0"2"0,0 2 0,0 2 0,0 1 0,-1 2 0,0 2 0,-1 2 0,73 33 0,72 64 0,0-1 0,-180-107 0,0 0 0,0 0 0,1 0 0,-1-1 0,0 0 0,1 0 0,-1 0 0,0 0 0,1-1 0,-1 1 0,1-1 0,-1 0 0,1-1 0,-1 1 0,1-1 0,7-2 0,-6 0 0,0 0 0,0 0 0,0-1 0,0 1 0,0-1 0,-1-1 0,0 1 0,0-1 0,0 0 0,5-6 0,27-35 0,54-88 0,18-60 0,-40 51-1365,-46 89-5461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9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462 1 1212 0 0,'0'0'8625'0'0,"8"20"-9100"0"0,1 4 553 0 0,2 3 12 0 0,-1 1 0 0 0,8 37 0 0 0,-4-3 247 0 0,10 107 1 0 0,-22-139-425 0 0,-1 0 0 0 0,-2 1 0 0 0,-1-1 0 0 0,-1 0 0 0 0,-12 51 1 0 0,13-73-129 0 0,1-2-164 0 0,-1 1 0 0 0,0 0-1 0 0,0 0 1 0 0,-1-1 0 0 0,1 0 0 0 0,-2 1 0 0 0,1-1-1 0 0,0 0 1 0 0,-1 0 0 0 0,-8 8 0 0 0,-10 1-2135 0 0</inkml:trace>
  <inkml:trace contextRef="#ctx0" brushRef="#br0" timeOffset="1">0 505 5733 0 0,'0'0'1820'0'0,"123"-12"-2600"0"0,-74 12 716 0 0,7 5 76 0 0,1 2-12 0 0,0 0 0 0 0,4-1-440 0 0,-2-1-785 0 0,3-4-651 0 0,-21-1 140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02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1018 24575,'1'-2'0,"0"-1"0,0 1 0,0-1 0,1 1 0,0 0 0,-1-1 0,1 1 0,0 0 0,0 0 0,0 0 0,0 1 0,0-1 0,1 0 0,-1 1 0,1-1 0,-1 1 0,4-1 0,-1-1 0,55-29 0,1 4 0,2 2 0,84-23 0,-73 25 0,254-79 0,200-70 0,-305 85 0,286-157 0,-293 100 0,-191 127 0,-20 14 0,1 0 0,-2-1 0,1 1 0,7-10 0,0 0 0,-12 14 0,0 0 0,0-1 0,0 1 0,0 0 0,0 0 0,1 0 0,-1 0 0,0-1 0,0 1 0,0 0 0,0 0 0,1 0 0,-1 0 0,0 0 0,0 0 0,1 0 0,-1 0 0,0 0 0,0 0 0,0-1 0,1 1 0,-1 0 0,0 0 0,0 0 0,1 0 0,-1 1 0,0-1 0,0 0 0,0 0 0,1 0 0,-1 0 0,0 0 0,0 0 0,0 0 0,1 0 0,-1 0 0,0 0 0,0 1 0,0-1 0,1 0 0,-1 0 0,0 0 0,0 1 0,8 11 0,-7-10 0,109 218 0,-22-41 0,-29-64 0,427 762 0,-477-863 0,149 249 0,-155-256 0,1-1 0,-1 1 0,0-1 0,-1 1 0,0 0 0,0 0 0,0 1 0,1 13 0,-4-19 0,1 1 0,0 0 0,-1-1 0,1 1 0,-1 0 0,0-1 0,0 1 0,0-1 0,0 1 0,0-1 0,-1 1 0,1-1 0,-1 0 0,1 0 0,-1 0 0,0 0 0,0 0 0,0 0 0,0 0 0,0 0 0,-1-1 0,1 1 0,0-1 0,-1 0 0,1 0 0,-5 2 0,-26 9 0,-1-1 0,-65 11 0,41-10 0,-1256 259 0,1156-239 0,1 7 0,-212 82 0,337-106 0,-46 28 0,47-25 0,-40 18 0,48-27 0,0-2 0,-1 0 0,0-2 0,0 0 0,-30 0 0,-124-2 0,121-4 0,50 2 0,0-2 0,0 1 0,-1-1 0,1 0 0,0 0 0,0-1 0,-11-4 0,15 5 0,0-1 0,0 0 0,0 0 0,1 0 0,-1 0 0,0 0 0,1-1 0,0 1 0,-1-1 0,1 0 0,0 0 0,0 1 0,0-1 0,1 0 0,-1-1 0,1 1 0,0 0 0,0 0 0,-1-4 0,-9-41 0,-5-69 0,3 20 0,-3-4 0,4 14 0,-4 0 0,-31-94 0,37 158 0,0 1 0,-2 1 0,0 0 0,-2 1 0,-18-22 0,-21-33 0,15 20-1365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07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24575,'1'7'0,"0"0"0,0 0 0,1 0 0,0 0 0,0-1 0,1 1 0,0-1 0,0 1 0,1-1 0,6 9 0,3 7 0,53 95 0,-10-19 0,57 133 0,-28-29 0,63 173 0,-131-321-115,49 162 364,-51-159-999,12 107 1,-24-129-6077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09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80 927 24575,'0'-3'0,"1"-1"0,0 1 0,0 0 0,0-1 0,0 1 0,0 0 0,1 0 0,-1 0 0,1 0 0,0 0 0,0 1 0,0-1 0,4-3 0,34-32 0,116-73 0,-28 22 0,61-71 0,-158 130 0,-2-2 0,-1-1 0,41-62 0,-55 70 0,13-33 0,-18 35 0,2 1 0,14-22 0,-18 34 0,0-1 0,1 2 0,0-1 0,0 1 0,1 1 0,0-1 0,1 2 0,0-1 0,21-11 0,-23 16 0,-1-1 0,1 1 0,0 1 0,0 0 0,1 0 0,-1 0 0,0 1 0,1 0 0,-1 1 0,0 0 0,1 0 0,-1 1 0,0 0 0,1 1 0,10 2 0,-1 3 0,0 0 0,-1 1 0,0 1 0,0 0 0,-1 2 0,0-1 0,-1 2 0,0 0 0,-1 1 0,-1 1 0,0 0 0,0 0 0,-2 1 0,1 1 0,-2 0 0,12 25 0,398 652 0,-382-643 0,2-1 0,62 60 0,-1-3 0,-50-53 0,-29-31 0,26 34 0,-45-53 0,-1 0 0,0 0 0,-1 0 0,1 0 0,-1 0 0,1 0 0,-1 1 0,0-1 0,0 1 0,0-1 0,-1 0 0,1 1 0,-1 0 0,0-1 0,0 1 0,0 3 0,-1-2 0,-1 1 0,1-1 0,-1 1 0,0-1 0,0 0 0,0 0 0,-1 0 0,0 0 0,-4 5 0,-7 8 0,-1-2 0,-1 0 0,0-1 0,-20 14 0,30-24 0,-49 35 0,-1-2 0,-1-3 0,-3-2 0,0-2 0,-80 26 0,-333 87 0,285-93 0,-267 104 0,167-52 0,262-94-118,-22 8-506,-86 17 1,97-29-6203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18.7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24575,'1'1'0,"0"-1"0,0 0 0,0 1 0,0-1 0,0 1 0,0-1 0,0 1 0,-1 0 0,1-1 0,0 1 0,0 0 0,0-1 0,-1 1 0,1 0 0,0 0 0,-1 0 0,1 0 0,-1 0 0,1 0 0,-1 0 0,1 1 0,9 25 0,-9-25 0,8 33 0,-1-1 0,-3 1 0,3 60 0,-4-42 0,50 1036 0,-33-502 0,-14-458-1365,-7-112-5461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1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1 489 24575,'152'-10'0,"-49"2"0,148-1 0,303 27 0,923 73-1411,802-83 4,-1326-12 1358,3170 4-799,-2995-53 712,-2-81-1,-368 33 32,189-28-44,169-24 1589,-1097 151-1309,0 0 1,0 2-1,0 0 0,25 3 0,-37-2-107,0 1 0,0 0 0,-1 0 1,1 1-1,0 0 0,-1 0 0,0 0 0,1 1 0,-1 0 0,-1 0 0,1 0 0,-1 1 0,10 10 0,6 12 252,-1 1 0,-1 1 0,-1 1 0,14 35 0,6 8-151,356 670 179,-48-87-304,-340-645 0,2 4 0,-2 0 0,1 0 0,7 32 0,-13-45 0,0 1 0,0-1 0,-1 1 0,0-1 0,1 1 0,-1 0 0,0-1 0,0 1 0,0-1 0,-1 1 0,1-1 0,-1 1 0,1-1 0,-1 1 0,0-1 0,0 1 0,0-1 0,0 0 0,0 1 0,-1-1 0,1 0 0,-1 0 0,1 0 0,-1 0 0,0 0 0,0 0 0,0-1 0,0 1 0,0 0 0,0-1 0,0 0 0,-4 2 0,-12 3 0,0 0 0,-1-1 0,-21 2 0,10-1 0,-745 100-69,483-72-486,-974 92 430,182-7 125,-23 3 0,63-43 0,0-43 0,721-35 0,-681 8 0,-2321 11 0,2206-22 0,-610 2 749,1659 4-749,0 3 0,-108 25 0,-7 1 0,-15-11 0,-240-4 0,172-20-1365,239 2-5461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2.2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24575,'2'0'0,"1"1"0,-1-1 0,1 1 0,-1 0 0,1 0 0,-1 0 0,0 0 0,0 1 0,1-1 0,-1 0 0,0 1 0,0 0 0,0-1 0,0 1 0,3 4 0,27 37 0,-25-33 0,20 32 0,-2 1 0,-2 2 0,-2 0 0,20 60 0,44 199 0,-5 127 0,-32-144 0,-18-104 0,20 92 0,-39-244-1365,0-12-5461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3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24575,'22'35'0,"-2"1"0,30 74 0,14 80 0,-44-125 0,108 422 0,-86-310 0,-1 1 0,20 210 0,-49-278 0,4-1 0,36 123 0,-52-229-54,1-1-1,-1 0 0,1 1 1,-1-1-1,1 1 1,0-1-1,0 0 0,0 0 1,0 0-1,1 1 1,-1-1-1,0 0 0,1 0 1,-1-1-1,1 1 0,0 0 1,0 0-1,0-1 1,0 1-1,0-1 0,0 0 1,0 0-1,0 1 1,4 0-1,23 2-6771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3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24575,'6'8'0,"0"-1"0,0 2 0,-1-1 0,0 1 0,-1-1 0,0 1 0,4 11 0,5 11 0,28 66 0,-4 2 0,-5 1 0,22 115 0,36 321 0,-68-380 0,34 406 0,-16-111 0,-39-448 0,0 11 0,1-1 0,1 0 0,7 22 0,-10-32 0,1-1 0,0 1 0,0-1 0,0 1 0,0-1 0,1 0 0,-1 0 0,1 0 0,-1 0 0,1 0 0,0 0 0,0 0 0,-1 0 0,1-1 0,1 1 0,-1-1 0,0 1 0,0-1 0,0 0 0,1 0 0,-1 0 0,1 0 0,-1 0 0,1 0 0,-1-1 0,5 1 0,33-8-1365,2-9-5461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4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24575,'30'22'0,"-2"0"0,0 3 0,-2 0 0,0 1 0,-2 2 0,30 44 0,103 193 0,-121-194 0,-4 2 0,-3 2 0,-3 1 0,-3 0 0,-4 2 0,16 140 0,2 131-682,-11 451-1,-27-776-6143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5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24575,'0'5'0,"0"7"0,10 20 0,9 20 0,9 25 0,12 30 0,-3 11 0,-1 0 0,-3-10 0,-2-14 0,-6-13 0,-7-15 0,-7-14 0,-5-11 0,-4-12-8191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9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372 1 1368 0 0,'0'0'6267'0'0,"-17"3"-5788"0"0,-1 0-260 0 0,0 1 0 0 0,0 1 0 0 0,0 0 0 0 0,0 2-1 0 0,1 0 1 0 0,-30 18 0 0 0,23-9-78 0 0,1 0-1 0 0,1 2 0 0 0,-29 30 1 0 0,42-38-162 0 0,0 0 1 0 0,0 1 0 0 0,1 0 0 0 0,0 1 0 0 0,1 0 0 0 0,1 0 0 0 0,0 1 0 0 0,0-1-1 0 0,-4 17 1 0 0,10-28-24 0 0,-1 0 1 0 0,1-1-1 0 0,0 1 0 0 0,0 0 0 0 0,-1 0 0 0 0,1 0 0 0 0,0 0 0 0 0,0-1 1 0 0,0 1-1 0 0,0 0 0 0 0,0 0 0 0 0,0 0 0 0 0,0 0 0 0 0,0-1 1 0 0,0 1-1 0 0,1 0 0 0 0,-1 0 0 0 0,0 0 0 0 0,0-1 0 0 0,1 1 1 0 0,-1 0-1 0 0,1 1 0 0 0,0-2 29 0 0,0 0 0 0 0,-1 1 0 0 0,1-1 0 0 0,0 0 1 0 0,-1 0-1 0 0,1 0 0 0 0,0 0 0 0 0,-1 0 0 0 0,1 0 0 0 0,0 0 1 0 0,0 0-1 0 0,-1 0 0 0 0,1 0 0 0 0,0 0 0 0 0,-1 0 0 0 0,1 0 1 0 0,0-1-1 0 0,-1 1 0 0 0,1 0 0 0 0,1-1 0 0 0,40-25 189 0 0,-33 19-227 0 0,19-13 5 0 0,24-16 120 0 0,-48 34-143 0 0,0 0 1 0 0,-1 0-1 0 0,1 1 1 0 0,0-1-1 0 0,0 1 1 0 0,0 0 0 0 0,0 0-1 0 0,0 0 1 0 0,1 1-1 0 0,-1-1 1 0 0,7 1-1 0 0,-10 0 38 0 0,0 1-1 0 0,0-1 0 0 0,0 1 1 0 0,1-1-1 0 0,-1 1 0 0 0,0 0 0 0 0,0-1 1 0 0,0 1-1 0 0,0 0 0 0 0,0 0 1 0 0,0-1-1 0 0,0 1 0 0 0,0 0 1 0 0,-1 0-1 0 0,1 0 0 0 0,0 0 0 0 0,0 1 1 0 0,-1-1-1 0 0,1 0 0 0 0,-1 0 1 0 0,1 2-1 0 0,11 32 44 0 0,-7-19 75 0 0,0-3-137 0 0,15 32 27 0 0,-19-43-228 0 0,1 0 0 0 0,-1 0 0 0 0,1 0 0 0 0,0 0 0 0 0,-1-1 0 0 0,1 1-1 0 0,0 0 1 0 0,0-1 0 0 0,0 0 0 0 0,4 3 0 0 0,14 0-2257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6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24575,'0'5'0,"5"16"0,2 10 0,4 19 0,6 15 0,9 18 0,5 8 0,7 8 0,3 8 0,-6-1 0,-5-2 0,-2-5 0,-5-5 0,-8-8 0,-5-19-8191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6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1 373 24575,'0'-5'0,"0"-6"0,5-2 0,16-3 0,24-9 0,20-10 0,23-4 0,11-5 0,8 0 0,-4 3 0,-14 8 0,-19 9 0,-19 5 0,-15 5 0,-13 5-8191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7.1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1 232 24575,'4'-5'0,"8"-2"0,5-4 0,6 0 0,3-4 0,2-3 0,2 0 0,5 0 0,6 1 0,2 0 0,-7-3 0,-4-2 0,-3 2 0,-2 4 0,0 6 0,-5 4-8191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27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1 188 24575,'5'-5'0,"6"-2"0,16-4 0,19-5 0,6-5 0,8 0 0,0 5 0,-6 0 0,-2-3 0,0 3 0,-4 4 0,-5 3 0,-11-1 0,-10 1-8191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31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49 207 24575,'2'133'0,"-4"145"0,-12-188 0,8-61 0,-3 50 0,8 279 0,3-168 0,-3-185 0,1 0 0,0-1 0,1 1 0,-1 0 0,1-1 0,0 1 0,0 0 0,0-1 0,1 1 0,0-1 0,0 0 0,0 0 0,0 1 0,0-1 0,1-1 0,0 1 0,0 0 0,0-1 0,0 1 0,0-1 0,1 0 0,0 0 0,-1 0 0,1 0 0,0-1 0,1 0 0,4 3 0,23 10 0,1-1 0,0-2 0,0-1 0,1-2 0,51 8 0,-18-10 0,130-1 0,321-7 0,-478-1 0,62-11 0,-59 7 0,49-2 0,49 9 0,69-3 0,-159-3 0,82-21 0,-10 1 0,-118 24 0,0 0 0,1-1 0,-1 1 0,0-1 0,0 0 0,1 0 0,-2-1 0,1 1 0,0-1 0,0 0 0,-1 0 0,0-1 0,0 1 0,5-6 0,-4 2 0,0 0 0,0 0 0,0 0 0,-1 0 0,-1-1 0,1 1 0,-1-1 0,3-12 0,0-11 0,-1 0 0,-1 0 0,-2-63 0,-2 84 0,-1-31 0,-2-1 0,-1 1 0,-3 0 0,-13-49 0,2 32 0,-2 0 0,-36-68 0,-18-51 0,30 66 0,14 52 0,20 44 0,2-2 0,-12-29 0,-38-103 0,56 144 0,-1 0 0,1 0 0,-1 0 0,0 0 0,0 0 0,0 1 0,-1 0 0,1 0 0,-1 0 0,0 0 0,0 0 0,-1 1 0,1-1 0,-1 1 0,1 0 0,-1 1 0,0-1 0,0 1 0,0 0 0,-1 0 0,1 1 0,-11-2 0,-9-1 0,-1 1 0,0 1 0,-44 4 0,37-1 0,-477 1 0,476 0 0,-1 1 0,-34 9 0,-20 1 0,20 0 0,1 2 0,0 3 0,-66 28 0,118-41 0,-141 55 35,-95 29-1435,221-81-5426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34.0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85 328 24575,'20'1'0,"-13"-1"0,0 1 0,-1-1 0,1 0 0,0 0 0,0-1 0,-1 0 0,1 0 0,0-1 0,-1 0 0,11-4 0,-17 6 0,0 0 0,0 0 0,1 0 0,-1 0 0,0 0 0,0 0 0,0-1 0,0 1 0,0 0 0,0 0 0,0 0 0,0 0 0,1 0 0,-1 0 0,0 0 0,0 0 0,0 0 0,0-1 0,0 1 0,0 0 0,0 0 0,0 0 0,0 0 0,0 0 0,0 0 0,0 0 0,0-1 0,0 1 0,0 0 0,0 0 0,0 0 0,0 0 0,0 0 0,0 0 0,0-1 0,0 1 0,0 0 0,0 0 0,0 0 0,0 0 0,0 0 0,0 0 0,-1 0 0,1 0 0,0-1 0,0 1 0,0 0 0,0 0 0,0 0 0,0 0 0,-10-4 0,-12-2 0,20 6 0,-14-3 0,1 0 0,0 0 0,0-1 0,0-1 0,0 0 0,-14-7 0,26 11 0,1-1 0,0 1 0,0 0 0,0-1 0,0 1 0,0-1 0,0 0 0,0 1 0,0-1 0,0 0 0,1 0 0,-1 0 0,1 0 0,0-1 0,-1 1 0,1 0 0,0 0 0,0-1 0,1 1 0,-1-1 0,0 1 0,1-1 0,0 1 0,-1-1 0,1 1 0,0-1 0,0 0 0,1 1 0,-1-1 0,0 1 0,1-1 0,-1 1 0,1-1 0,0 1 0,0 0 0,0-1 0,3-3 0,2-4 0,0 0 0,1 0 0,1 1 0,0 0 0,0 1 0,0 0 0,1 0 0,11-7 0,-8 6 0,0-1 0,-1 0 0,17-21 0,-14 18 0,-14 13 0,0 0 0,1 0 0,-1 0 0,0 0 0,0 0 0,1 0 0,-1 0 0,0 0 0,0 0 0,0 0 0,1 0 0,-1 0 0,0 0 0,0 0 0,1 0 0,-1 0 0,0 0 0,0 0 0,0 0 0,1 1 0,-1-1 0,0 0 0,0 0 0,0 0 0,0 0 0,1 0 0,-1 1 0,0-1 0,0 0 0,0 0 0,0 0 0,0 0 0,0 1 0,0-1 0,1 0 0,-1 0 0,0 1 0,0-1 0,2 34 0,-2-31 0,-5 450 0,6-466 0,1 0 0,1 1 0,0-1 0,1 1 0,10-24 0,-6 14 0,143-338 0,-149 357 0,0-1 0,0 0 0,0 0 0,1 1 0,-1-1 0,6-4 0,-8 8 0,0-1 0,1 1 0,-1 0 0,0 0 0,1-1 0,-1 1 0,1 0 0,-1 0 0,0 0 0,1-1 0,-1 1 0,1 0 0,-1 0 0,1 0 0,-1 0 0,0 0 0,1 0 0,-1 0 0,1 0 0,-1 0 0,1 0 0,-1 0 0,0 0 0,1 0 0,-1 0 0,1 0 0,0 1 0,0 0 0,0 0 0,-1-1 0,1 1 0,0 0 0,-1 0 0,1 0 0,-1 0 0,1 0 0,-1 0 0,0 0 0,1 0 0,-1 0 0,0 0 0,0 0 0,1 2 0,2 20 0,0 1 0,-2-1 0,-1 1 0,0-1 0,-2 1 0,-1 0 0,-1-1 0,0 0 0,-2 0 0,-1 0 0,-1-1 0,0 0 0,-15 25 0,16-35 0,2-3 0,0 0 0,0 0 0,1 0 0,1 0 0,-3 11 0,5-18 0,1-1 0,-1 1 0,1 0 0,0 0 0,0 0 0,0 0 0,0 0 0,0 0 0,0 0 0,1 0 0,-1 0 0,1 0 0,-1 0 0,1 0 0,0 0 0,0 0 0,0-1 0,0 1 0,0 0 0,0 0 0,0-1 0,0 1 0,1-1 0,-1 1 0,1-1 0,-1 0 0,1 0 0,-1 0 0,1 1 0,0-1 0,2 0 0,14 7 0,0-2 0,0 0 0,1-1 0,0-1 0,28 2 0,43 10 0,81 38-1365,-137-45-5461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35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0 346 24575,'3'1'0,"0"-1"0,0 0 0,0 1 0,0 0 0,0 0 0,0 0 0,0 0 0,0 0 0,0 0 0,0 1 0,-1 0 0,1-1 0,-1 1 0,4 3 0,31 36 0,-21-21 0,89 92 0,73 89 0,-152-164 0,25 47 0,-11-17 0,-40-67 0,0 1 0,0-1 0,1 1 0,-1-1 0,0 1 0,0-1 0,1 1 0,-1-1 0,0 1 0,1-1 0,-1 0 0,0 1 0,1-1 0,-1 1 0,1-1 0,-1 0 0,1 1 0,-1-1 0,1 0 0,-1 0 0,1 1 0,-1-1 0,1 0 0,-1 0 0,1 0 0,-1 0 0,1 0 0,-1 0 0,1 0 0,0 0 0,6-14 0,-3-35 0,-4 45 0,-1-92 0,-19-134 0,11 106-71,6-152 0,4 159-1152,-1 90-5603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8:36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24575,'0'9'0,"0"14"0,0 7 0,0 4 0,0 11 0,0 7 0,0 0 0,0-4 0,0-5 0,0-5 0,0-5 0,0-2 0,0-7-8191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23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24575,'0'11'0,"1"0"0,1-1 0,4 17 0,2 13 0,-2 4 0,2 0 0,2 0 0,2-1 0,21 51 0,-3-14 0,-3 0 0,30 163 0,-5 172 0,-46-310 0,-6-67 0,3-1 0,1 1 0,1-1 0,15 49 0,7 32 0,-3-11 0,14 4 0,72 151 0,-93-221 0,15 53 0,-19-54 0,28 64 0,10 24 0,-20-45 0,40 100 0,-8 3 0,39 198 0,-92-319 0,3 104 0,-3-32 0,23 70 0,-6-56 0,-14-68 0,5 0 0,3 0 0,53 133 0,55 153 0,-81-224 0,12 4 0,-24-62 0,217 614 0,60 173 0,-221-640 0,48 102 0,-71-196 0,247 487 0,-297-591 0,45 84 0,91 241 0,58 191 0,-135-363 0,-65-152 0,-3-1 0,-1 1 0,8 65 0,-11-59 0,1 0 0,16 48 0,12 33 0,-24-80 0,1 0 0,3 0 0,34 70 0,56 69-28,9-5 0,156 187 0,304 301-455,-477-560 483,145 169 0,-216-239 142,0 2 0,-3 0 0,36 80-1,-37-80-1506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24.5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558 1 24575,'-5'5'0,"-6"11"0,-16 28 0,-14 16 0,-9 12 0,-6 5 0,-4 3 0,4 3 0,2 6 0,4 4 0,7-9 0,10-15 0,11-13 0,4-12 0,1-14 0,2-6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0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319 1 1032 0 0,'0'0'916'0'0,"-13"15"-1087"0"0,-38 51 148 0 0,48-61 88 0 0,0-1-1 0 0,0 1 1 0 0,1 0 0 0 0,-1 0-1 0 0,1 1 1 0 0,0-1 0 0 0,1 1-1 0 0,-1-1 1 0 0,1 1 0 0 0,0-1-1 0 0,0 1 1 0 0,1-1 0 0 0,0 1-1 0 0,0 0 1 0 0,0-1 0 0 0,2 12-1 0 0,0 3 451 0 0,9 65 2529 0 0,-12-84-2952 0 0,1 1 1 0 0,0-1-1 0 0,-1 0 1 0 0,1 0-1 0 0,-1 0 0 0 0,1 0 1 0 0,-1 0-1 0 0,1 0 1 0 0,-1-1-1 0 0,0 1 0 0 0,1 0 1 0 0,-1 0-1 0 0,0 0 1 0 0,0 0-1 0 0,0-1 0 0 0,0 1 1 0 0,0 0-1 0 0,1-1 1 0 0,-3 1-1 0 0,-24 13 602 0 0,17-9-573 0 0,6-3-146 0 0,-82 38 374 0 0,76-36-936 0 0,0 0 0 0 0,-1-1 0 0 0,0 0 0 0 0,1-1 0 0 0,-1 0 0 0 0,-15 1 0 0 0,17-6-1463 0 0,3-8-858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25.2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24575,'26'0'0,"3"-1"0,49 6 0,-68-3 0,-1 0 0,0 0 0,0 1 0,0 0 0,0 0 0,-1 1 0,1 0 0,-1 1 0,11 7 0,59 56 0,-63-53 0,1 0 0,1 0 0,0-2 0,1 0 0,0-1 0,34 16 0,-6-14 0,0-1 0,1-3 0,1-1 0,78 4 0,28 4 0,9 17-1365,-128-26-5461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27.0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5684 24575,'54'2'0,"84"15"0,-42-3 0,891 40 0,-965-55 0,0-1 0,0 0 0,0-2 0,-1-1 0,0-1 0,26-10 0,115-61 0,-75 32 0,8 4 0,2 3 0,126-31 0,207-27 0,-14 3 0,-363 77 0,0-2 0,-1-3 0,-1-2 0,-1-2 0,59-40 0,-7-7 0,118-106 0,188-209 0,-16-22 0,-230 237 0,184-210 0,-35-29 0,-121 107 0,227-492 0,-368 687 0,-4-2 0,-6-2 0,-5-1 0,-5-2 0,27-223 0,-19-157 0,-29 385 0,13-120 0,-13 158 0,17-102 0,-22 167 0,-2 13 0,-4 16 0,-10 9 0,-1-1 0,-1 0 0,-2-1 0,0-1 0,-34 40 0,-3 6 0,-7 15 0,-4-2 0,-80 81 0,121-142 0,1 1 0,1 1 0,1 1 0,2 0 0,-27 52 0,16-22 0,9-19 0,1 1 0,-25 75 0,43-96-1365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39:27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24575,'2'0'0,"-1"1"0,0 0 0,1 0 0,-1 0 0,0 0 0,0 0 0,1 1 0,-1-1 0,0 0 0,0 0 0,0 1 0,-1-1 0,1 1 0,0-1 0,0 1 0,-1-1 0,1 1 0,0 1 0,3 7 0,239 391 0,-116-203 0,-107-161 0,-2 0 0,-1 1 0,18 65 0,-31-82 0,-1 1 0,0-1 0,-2 1 0,-1 31 0,0 4 0,8-13-1365,-2-27-5461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32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24575,'5'9'0,"11"19"0,13 34 0,17 35 0,14 31 0,3 28 0,-5 7 0,2 1 0,1 11 0,10 20 0,3 12 0,-2-6 0,-3-7 0,-14-26 0,-15-38 0,-15-40-8191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33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1 527 24575,'8'-7'0,"1"0"0,0 1 0,0 0 0,0 0 0,1 1 0,0 0 0,0 1 0,17-5 0,-17 6 0,116-35 0,217-35 0,-258 57 0,279-46 0,137-28 0,-477 86 0,1-2 0,-1-1 0,-1 0 0,0-2 0,0-1 0,0-1 0,-1 0 0,-1-2 0,26-19 0,-34 21 0,0 1 0,2 1 0,-1 1 0,1 0 0,0 0 0,0 2 0,23-7 0,-32 11 0,0 0 0,0 1 0,0 0 0,0 1 0,0-1 0,0 1 0,0 0 0,0 1 0,0-1 0,0 1 0,0 0 0,0 1 0,0 0 0,0-1 0,-1 2 0,1-1 0,-1 1 0,1 0 0,-1 0 0,0 0 0,0 1 0,0 0 0,7 8 0,-1 0 0,-1 2 0,-1-1 0,-1 1 0,0 1 0,0-1 0,-2 1 0,9 25 0,23 116 0,-36-150 0,29 179 0,-9 1 0,-7 1 0,-11 225 0,-6-362 0,-1-1 0,-3 1 0,-2-1 0,-22 73 0,19-88 0,-2-1 0,-1-1 0,-2 0 0,-1-1 0,-1 0 0,-2-2 0,-27 32 0,5-14 0,-3-2 0,-2-2 0,-1-3 0,-3-1 0,-1-3 0,-71 38 0,10-16 0,-2-5 0,-138 42 0,169-67 0,-2-5 0,0-2 0,-101 9 0,175-29 0,-1 0 0,1 0 0,0-1 0,-1-1 0,-21-4 0,29 4 0,0-1 0,0 1 0,1-1 0,-1-1 0,0 1 0,1 0 0,0-1 0,0 0 0,0 0 0,0 0 0,0-1 0,0 1 0,1-1 0,0 0 0,0 0 0,0 0 0,-3-5 0,-4-12 0,0 1 0,2-1 0,0-1 0,1 0 0,-6-36 0,-10-124 0,15 109 0,-8-67 0,-46-469 0,8 129-1365,39 403-5461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33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24575,'39'40'0,"-2"2"0,-2 1 0,-1 2 0,-3 1 0,32 63 0,104 259 0,-32-60 0,7-44-1365,-115-210-5461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1 406 24575,'10'-1'0,"0"0"0,-1 0 0,1-1 0,17-6 0,13-2 0,426-71 0,164-34 0,-284 27 0,-23 6 0,-316 80 0,5-1 0,0 0 0,0 0 0,0 1 0,0 0 0,0 1 0,0 1 0,1 0 0,-1 1 0,16 2 0,-26-2 0,1 0 0,-1 0 0,1 0 0,-1 1 0,0-1 0,1 1 0,-1-1 0,0 1 0,0 0 0,0 0 0,0 0 0,0 0 0,-1 0 0,1 0 0,-1 1 0,1-1 0,-1 0 0,0 1 0,0-1 0,1 4 0,2 6 0,-1 0 0,-1 1 0,2 15 0,-1-2 0,91 354 0,32-8 0,-94-282 0,230 787 0,-245-812 0,0-7 0,-4 0 0,8 69 0,-20-122 0,0-1 0,-1 1 0,0 0 0,0 0 0,-1 0 0,1 0 0,-1 0 0,0-1 0,0 1 0,-1 0 0,1-1 0,-1 1 0,-3 5 0,2-6 0,0 0 0,-1-1 0,1 0 0,-1 0 0,1 0 0,-1 0 0,0 0 0,0-1 0,0 1 0,-1-1 0,1 0 0,0-1 0,-10 3 0,-68 17 0,-157 18 0,149-26 0,-540 92 0,359-57 0,197-32 0,42-8 0,-62 7 0,86-14 0,-1-1 0,0 0 0,0 0 0,1-1 0,-1 0 0,0 0 0,1-1 0,-1-1 0,1 1 0,0-1 0,-15-8 0,18 8 0,0-1 0,0 0 0,0 0 0,0 0 0,1-1 0,-1 0 0,1 0 0,1 0 0,-1 0 0,-3-6 0,-25-63 0,22 49 0,-124-265 0,24 57 0,97 204 0,1-1 0,1 0 0,2-1 0,1 0 0,2 0 0,1-1 0,1 1 0,0-47 0,4 60 0,-2 0 0,0 0 0,-1 1 0,0-1 0,-2 1 0,0 0 0,-1 0 0,-12-24 0,6 11 0,-13-43 0,8-5 0,11 43 0,-2 0 0,-16-42 0,14 50 0,3 0 0,-7-39 0,10 44 0,-1-1 0,-1 0 0,0 1 0,-14-28 0,6 22-1365,2 3-5461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8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24575,'0'5'0,"0"6"0,0 17 0,5 22 0,6 38 0,6 28 0,16 33 0,6 17 0,2 4 0,-1 2 0,-3-7 0,-8-23 0,-3-21 0,-6-16 0,-7-26-8191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9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163 227 24575,'281'-75'0,"-15"15"0,297-26 0,-540 83 0,1 1 0,-1 1 0,0 1 0,0 1 0,29 6 0,-49-7 0,-1 1 0,1 0 0,0 0 0,0 0 0,0 1 0,-1-1 0,1 0 0,0 1 0,-1 0 0,0 0 0,1 0 0,-1 0 0,0 0 0,0 0 0,0 0 0,0 1 0,0-1 0,-1 1 0,1-1 0,-1 1 0,1 0 0,-1 0 0,1 3 0,0 5 0,1 0 0,-2 0 0,0 0 0,0 22 0,-1-10 0,7 66 0,26 136 0,39 85 0,-11-50 0,-44-182 0,-3 0 0,7 145 0,-22-201 0,-2 0 0,0 0 0,-1-1 0,-1 1 0,-1-1 0,-1 0 0,-1-1 0,-1 1 0,-1-2 0,0 1 0,-1-1 0,-2-1 0,1 0 0,-21 20 0,3-5 0,-1-3 0,-1 0 0,-2-2 0,-1-2 0,-1-1 0,-50 26 0,25-21 0,-1-3 0,-1-3 0,-1-2 0,-1-3 0,0-3 0,-2-3 0,-128 8 0,182-20 0,0-1 0,0 0 0,0-1 0,0-1 0,0 0 0,1-1 0,-19-5 0,23 4 0,0 1 0,0-2 0,0 1 0,0-1 0,1 0 0,0 0 0,0-1 0,0 0 0,1 0 0,0-1 0,-10-13 0,5 3 0,0-1 0,1 0 0,2-1 0,-1 0 0,-7-30 0,-20-108 0,17 68 0,-12-45 0,-73-298 0,-34 11 0,106 342-1365,9 22-5461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24575,'4'78'0,"3"1"0,4-1 0,29 107 0,-27-130 0,198 638 0,-111-397 0,-8-33-1365,-81-226-5461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0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5869 0 0,'0'0'429'0'0,"9"19"-71"0"0,1 1-243 0 0,-3-6-41 0 0,0 1 1 0 0,-1-1-1 0 0,0 1 1 0 0,-2 0-1 0 0,1 1 1 0 0,3 28-1 0 0,0 35 651 0 0,-3 1-1 0 0,-6 97 1 0 0,-3-118-580 0 0,-3-1 0 0 0,-3 0 0 0 0,-29 100 0 0 0,34-137 177 0 0,5-21-297 0 0,0 0 0 0 0,0 0-1 0 0,0 0 1 0 0,0 0 0 0 0,0 1 0 0 0,0-1-1 0 0,0 0 1 0 0,0 0 0 0 0,0 0 0 0 0,0 0-1 0 0,0 1 1 0 0,0-1 0 0 0,0 0 0 0 0,0 0-1 0 0,0 0 1 0 0,0 0 0 0 0,0 1 0 0 0,0-1-1 0 0,0 0 1 0 0,0 0 0 0 0,0 0 0 0 0,0 0-1 0 0,0 0 1 0 0,1 1 0 0 0,-1-1 0 0 0,0 0 0 0 0,0 0-1 0 0,0 0 1 0 0,0 0 0 0 0,0 0 0 0 0,0 0-1 0 0,0 1 1 0 0,1-1 0 0 0,-1 0 0 0 0,0 0-1 0 0,0 0 1 0 0,0 0 0 0 0,0 0 0 0 0,1 0-1 0 0,-1 0 1 0 0,0 0 0 0 0,0 0 0 0 0,0 0-1 0 0,24-17 931 0 0,-16 10-1505 0 0,7-6 195 0 0,23-22-397 0 0,3 3 0 0 0,46-30-1 0 0,-85 61 759 0 0,-1 0 0 0 0,1 0 0 0 0,-1 0 0 0 0,1 0 0 0 0,-1 1 0 0 0,1-1 0 0 0,-1 1 0 0 0,1-1 0 0 0,0 1 0 0 0,-1-1 0 0 0,1 1 0 0 0,-1 0 0 0 0,1 0 1 0 0,0 0-1 0 0,-1 0 0 0 0,1 0 0 0 0,0 0 0 0 0,-1 1 0 0 0,1-1 0 0 0,0 0 0 0 0,-1 1 0 0 0,1-1 0 0 0,-1 1 0 0 0,1 0 0 0 0,-1 0 0 0 0,1-1 0 0 0,-1 1 0 0 0,1 0 0 0 0,-1 0 0 0 0,0 0 0 0 0,1 0 0 0 0,-1 1 0 0 0,0-1 0 0 0,0 0 0 0 0,0 0 0 0 0,0 1 0 0 0,0-1 0 0 0,0 1 0 0 0,-1-1 0 0 0,1 1 0 0 0,0-1 0 0 0,0 4 0 0 0,4 7 195 0 0,-1 0 0 0 0,0 1 0 0 0,-1 0 0 0 0,3 17 0 0 0,-6-26-227 0 0,5 33 120 0 0,-3 0 0 0 0,-2 54 0 0 0,-1-33-4191 0 0</inkml:trace>
  <inkml:trace contextRef="#ctx0" brushRef="#br0" timeOffset="1">682 717 5869 0 0,'0'0'3220'0'0,"2"101"-4004"0"0,-5-78 1008 0 0,-7 1-224 0 0,-1 1-276 0 0,-2-6-1256 0 0,0-6-797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1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27 210 24575,'102'-3'0,"183"-30"0,91-45 0,71-10 0,-428 84 0,1 2 0,0 0 0,38 3 0,-52 0 0,0 0 0,0 0 0,0 0 0,0 1 0,0 0 0,0 0 0,-1 1 0,1-1 0,-1 1 0,1 0 0,-1 1 0,0 0 0,-1-1 0,1 1 0,0 1 0,5 6 0,6 12 0,-2 0 0,0 1 0,-2 1 0,0 0 0,15 50 0,-12-34 0,231 593 0,-165-454 0,108 275 0,-179-427 0,-1 1 0,-2 0 0,4 32 0,-9-52 0,-1 0 0,-1 0 0,0 0 0,0 0 0,-1 0 0,0 0 0,0 0 0,-1 0 0,0 0 0,-1-1 0,0 1 0,0-1 0,-1 1 0,-7 10 0,0-3 0,-1-2 0,-1 1 0,-1-2 0,0 1 0,-1-2 0,-31 21 0,-108 50 0,74-43 0,-8 7 0,-130 71 0,-159 73 0,361-184 0,3 0 0,-1-1 0,0 0 0,-24 6 0,35-12 0,0 1 0,0 0 0,1-1 0,-1 0 0,0 1 0,0-1 0,0 0 0,0-1 0,1 1 0,-1 0 0,0-1 0,0 0 0,1 1 0,-1-1 0,0 0 0,1 0 0,-1-1 0,1 1 0,-1 0 0,1-1 0,0 0 0,-1 1 0,1-1 0,0 0 0,-3-5 0,-11-19 0,0-2 0,3 0 0,-16-43 0,2 3 0,-342-692 0,338 701 0,3-2 0,2 0 0,-27-101 0,45 127 0,-1 0 0,-2 0 0,-2 1 0,-24-48 0,17 42 0,2-1 0,2 0 0,-19-79 0,3 12 0,-33-106-1365,59 188-5461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30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1 354 24575,'1'-7'0,"0"-1"0,0 0 0,1 1 0,0-1 0,0 1 0,1 0 0,0-1 0,0 1 0,0 1 0,1-1 0,1 0 0,4-6 0,7-7 0,1 1 0,24-22 0,-19 22 0,0 1 0,1 1 0,0 1 0,2 1 0,0 1 0,0 1 0,1 2 0,1 0 0,0 2 0,0 1 0,1 1 0,0 1 0,0 2 0,0 1 0,39 0 0,-62 3 0,1 0 0,-1 1 0,0-1 0,1 1 0,-1 0 0,0 1 0,1-1 0,-1 1 0,0 0 0,0 0 0,0 1 0,8 5 0,-10-5 0,0 0 0,0 0 0,0 0 0,-1 0 0,1 1 0,-1-1 0,0 1 0,0-1 0,0 1 0,-1 0 0,1 0 0,-1 0 0,0 0 0,0 0 0,0 0 0,-1 0 0,1 6 0,1 46 0,-7 63 0,0-22 0,2-54 0,-2 0 0,-16 63 0,10-58 0,-6 69 0,16-103 0,-1 9 0,2 43 0,1-59 0,0 0 0,0 0 0,0 0 0,1 0 0,0-1 0,1 1 0,0 0 0,0-1 0,0 0 0,6 8 0,55 71-1365,-50-61-5461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31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75 24575,'7'-1'0,"-1"-1"0,0 1 0,0-1 0,0 0 0,0-1 0,0 1 0,0-1 0,-1 0 0,8-6 0,15-7 0,-17 11 0,-1 0 0,0 0 0,0 1 0,1 0 0,11-2 0,-19 5 0,1 1 0,-1 0 0,0 0 0,0 0 0,1 0 0,-1 0 0,0 0 0,0 1 0,1-1 0,-1 1 0,0 0 0,0 0 0,0 1 0,0-1 0,0 0 0,0 1 0,-1 0 0,5 2 0,2 5 0,0 0 0,-1 0 0,0 1 0,-1 0 0,0 0 0,0 1 0,-1 0 0,-1 0 0,0 1 0,0-1 0,-1 1 0,0 0 0,-1 0 0,-1 1 0,2 21 0,-2-23 0,-2-1 0,1 1 0,-1-1 0,-1 1 0,0-1 0,0 1 0,-1-1 0,-1 0 0,1 1 0,-2-1 0,1-1 0,-1 1 0,-1 0 0,0-1 0,0 0 0,-1 0 0,0-1 0,0 1 0,-10 8 0,11-13 0,1 0 0,-1-1 0,0 0 0,0 1 0,0-2 0,0 1 0,-1-1 0,1 1 0,-1-2 0,0 1 0,1-1 0,-1 1 0,0-2 0,0 1 0,0-1 0,0 1 0,0-2 0,1 1 0,-1-1 0,0 1 0,0-2 0,0 1 0,1-1 0,-1 0 0,1 0 0,-1 0 0,1-1 0,0 0 0,-7-4 0,2 0 0,1 0 0,1 0 0,-1 0 0,1-1 0,0 0 0,1-1 0,0 0 0,0 0 0,1 0 0,0-1 0,1 0 0,0 0 0,1 0 0,-6-19 0,7 15-151,0 0-1,1 0 0,1 0 0,0 0 1,1 0-1,0 0 0,1-1 1,4-19-1,2 9-6674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34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24575,'5'5'0,"6"7"0,2 10 0,8 17 0,16 31 0,5 33 0,12 33 0,10 24 0,-5-2 0,-8-12 0,-7-16 0,-7-16 0,-5-18 0,-7-19 0,-9-19 0,-6-14 0,-6-14-8191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34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0 445 24575,'0'-4'0,"0"0"0,0 0 0,1 0 0,-1 0 0,1 1 0,0-1 0,0 0 0,0 1 0,0-1 0,1 0 0,-1 1 0,1-1 0,0 1 0,0 0 0,0 0 0,1 0 0,-1 0 0,1 0 0,-1 0 0,1 1 0,0-1 0,0 1 0,0-1 0,1 1 0,-1 0 0,0 1 0,1-1 0,-1 1 0,1-1 0,0 1 0,4-1 0,6 0 0,-1 0 0,0 1 0,0 0 0,0 1 0,1 1 0,-1 0 0,0 0 0,16 5 0,90 28 0,180 75 0,-171-59 0,82 32 0,338 124 0,-535-202 0,7 4 0,1-1 0,0-1 0,41 6 0,-60-12 0,0 1 0,-1-1 0,1 0 0,0 0 0,0 0 0,0 0 0,0 0 0,-1-1 0,1 1 0,0 0 0,0-1 0,0 1 0,-1-1 0,1 0 0,0 0 0,-1 0 0,1 0 0,-1 0 0,1 0 0,-1 0 0,1 0 0,-1 0 0,0-1 0,1 1 0,-1 0 0,0-1 0,0 1 0,0-1 0,0 0 0,0 1 0,-1-1 0,1 0 0,0 0 0,-1 1 0,1-1 0,-1 0 0,0 0 0,0 0 0,1 1 0,-1-1 0,0 0 0,-1 0 0,1-2 0,-2-10 0,0-1 0,0 1 0,-1 0 0,-8-20 0,7 22 0,-103-285 0,78 218 0,4 17-341,-1 1 0,-4 1-1,-40-61 1,41 80-6485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36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32 24575,'0'40'0,"2"1"0,2-1 0,1 1 0,13 46 0,-14-71 0,1 0 0,1 0 0,1 0 0,0-1 0,1 0 0,0 0 0,1 0 0,1-2 0,0 1 0,1-1 0,0-1 0,23 20 0,-19-20 0,1-1 0,0-1 0,1-1 0,0 0 0,0-1 0,1-1 0,-1 0 0,2-1 0,-1-1 0,1-1 0,19 1 0,48 8 0,163 2 0,-240-15 0,0-1 0,0 0 0,0 0 0,-1-1 0,1 0 0,0 0 0,-1-1 0,1 0 0,-1-1 0,0 0 0,9-5 0,-12 5 0,1 0 0,-1-1 0,0 0 0,-1 0 0,1 0 0,-1 0 0,0 0 0,0-1 0,-1 0 0,0 0 0,0 0 0,0 0 0,0 0 0,-1-1 0,2-8 0,-1-2 0,0 1 0,-2-1 0,1 1 0,-2-1 0,0 0 0,-1 1 0,-1-1 0,-7-27 0,6 31 0,-1 0 0,0 0 0,-1 0 0,-1 1 0,0-1 0,0 2 0,-1-1 0,-1 1 0,0 0 0,-1 0 0,-11-11 0,5 7 0,-1 1 0,-1 0 0,0 1 0,0 1 0,-1 0 0,0 2 0,-28-13 0,18 14 0,0 2 0,-1 0 0,0 2 0,-46-3 0,-118 8 0,101 2 0,81-2-72,-1 1 1,1 0-1,0 1 0,0 0 0,0 1 0,0 0 0,0 1 0,1 0 1,0 1-1,0 0 0,0 1 0,0 0 0,1 0 0,0 1 0,0 0 1,1 0-1,0 1 0,-9 11 0,2-1-6754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41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68 729 24575,'-2'-78'0,"0"40"0,1 1 0,2-1 0,9-49 0,-8 78 0,1 0 0,1 0 0,-1 0 0,1 0 0,1 1 0,0 0 0,0 0 0,1 0 0,0 0 0,0 1 0,13-12 0,9-5 0,53-35 0,-58 43 0,31-21 0,1 3 0,2 3 0,1 2 0,76-27 0,-87 42 0,1 2 0,0 3 0,1 1 0,-1 2 0,1 3 0,1 2 0,49 5 0,-85-3 0,0 0 0,0 2 0,0 0 0,0 0 0,0 1 0,0 1 0,-1 0 0,0 1 0,15 10 0,-19-10 0,0 0 0,0 1 0,-1 1 0,0-1 0,-1 1 0,1 1 0,-1-1 0,-1 1 0,0 0 0,0 1 0,-1-1 0,6 17 0,6 21 0,-3 0 0,-1 2 0,-3-1 0,8 93 0,-12 200 0,-6-333 0,0 14 0,-1 1 0,-2 0 0,0-1 0,-1 1 0,-1-1 0,-10 28 0,10-39 0,0 0 0,0 0 0,-1-1 0,0 0 0,-1 0 0,0-1 0,-1 1 0,0-2 0,0 1 0,-1-1 0,0 0 0,0-1 0,-1 0 0,-12 6 0,-3 0 0,0-2 0,-1-1 0,-1-1 0,1-2 0,-42 8 0,-141 8 0,197-22 0,-289 14 0,251-16 0,-1-2 0,1-2 0,-94-22 0,130 23 0,0 0 0,0-2 0,1 1 0,0-2 0,0 0 0,0 0 0,1-1 0,0-1 0,1 0 0,-15-14 0,18 14 0,1 1 0,0-1 0,0-1 0,1 1 0,0-1 0,1 0 0,0 0 0,1-1 0,0 1 0,0-1 0,1 0 0,1 0 0,-3-21 0,4 7 0,0 0 0,2 0 0,1 0 0,1 0 0,1 0 0,1 0 0,1 1 0,11-27 0,-3 16 0,1 2 0,2 0 0,2 1 0,42-56 0,-14 27 0,86-86 0,-107 123 0,1 1 0,0 2 0,2 0 0,1 2 0,58-28 0,-17 16 0,1 4 0,1 3 0,1 4 0,1 2 0,0 4 0,1 3 0,153-2 0,-211 14 0,1 0 0,0 1 0,0 1 0,-1 1 0,0 0 0,0 1 0,21 10 0,-27-9 0,-1 0 0,0 0 0,0 1 0,0 1 0,-1 0 0,-1 1 0,1-1 0,-1 2 0,-1-1 0,0 1 0,10 15 0,-6-4 0,-1 1 0,-1 0 0,0 1 0,-2 0 0,-1 0 0,7 33 0,11 146 0,-19-23 0,-7-152 0,-1 0 0,-1 0 0,-2 0 0,-12 41 0,12-55 0,0 0 0,-1-1 0,-1 0 0,0 0 0,-1-1 0,0 0 0,0 0 0,-1-1 0,-1 0 0,0 0 0,0-1 0,-1-1 0,0 1 0,-1-2 0,1 0 0,-1 0 0,-25 9 0,8-5 0,-1-1 0,-1-2 0,0-1 0,0-1 0,0-2 0,-54 1 0,63-5 0,0-1 0,1-1 0,-1-2 0,1 1 0,-1-2 0,1-1 0,0-1 0,1-1 0,0 0 0,0-2 0,1 0 0,0-1 0,-18-14 0,25 16 0,0-1 0,0-1 0,1 0 0,1-1 0,0 0 0,0 0 0,1-1 0,1 0 0,0-1 0,0 1 0,2-2 0,0 1 0,0-1 0,2 0 0,-1 0 0,2 0 0,0-1 0,-1-29 0,4 28 0,0 1 0,1-1 0,1 0 0,0 0 0,1 0 0,1 1 0,1-1 0,0 1 0,8-16 0,-6 20 0,-1 0 0,2 1 0,0 0 0,0 0 0,1 0 0,0 1 0,1 1 0,0 0 0,0 0 0,1 1 0,20-12 0,-12 9 0,0 2 0,0 0 0,1 1 0,1 1 0,-1 0 0,28-3 0,-39 8 0,-1 1 0,1 1 0,-1 0 0,1 0 0,-1 0 0,1 1 0,-1 1 0,11 2 0,-14-2 0,0-1 0,-1 1 0,0 1 0,1-1 0,-1 0 0,0 1 0,0 0 0,0 0 0,-1 0 0,1 0 0,-1 1 0,0 0 0,1-1 0,-2 1 0,5 7 0,-1 1 0,-1 0 0,0 1 0,-1 0 0,0 0 0,-1 1 0,0-1 0,-1 1 0,0 14 0,-1-5 0,-1 0 0,-1 0 0,-1 0 0,-6 23 0,7-36 0,-2 0 0,1-1 0,-1 0 0,-1 0 0,0 0 0,0 0 0,-1 0 0,0-1 0,0 0 0,-1 0 0,0 0 0,0-1 0,-1 0 0,0 0 0,0-1 0,-1 0 0,1 0 0,-1 0 0,-1-1 0,1 0 0,-1-1 0,0 0 0,0 0 0,0-1 0,0 0 0,-14 2 0,-15 1 0,1-1 0,-1-1 0,0-3 0,0-1 0,0-1 0,-50-10 0,70 7 0,1 0 0,0-2 0,0 0 0,1-1 0,0 0 0,0-2 0,1 0 0,0 0 0,0-2 0,-24-22 0,30 25 0,1 0 0,0-1 0,0 0 0,1-1 0,1 0 0,-1 0 0,2 0 0,-1-1 0,1 1 0,1-1 0,0 0 0,0-1 0,1 1 0,1-1 0,0 0 0,1 1 0,-1-21 0,4 11 0,0-1 0,2 0 0,0 1 0,2 0 0,0 0 0,1 0 0,1 1 0,1 0 0,1 0 0,1 1 0,0 0 0,2 1 0,23-27 0,-17 25 0,0 1 0,1 1 0,1 1 0,1 0 0,0 2 0,1 1 0,1 0 0,0 2 0,0 1 0,45-14 0,-28 13 0,1 2 0,0 2 0,66-5 0,-92 12 0,0 0 0,0 2 0,1 0 0,-1 0 0,0 2 0,0 0 0,-1 0 0,1 2 0,-1 0 0,0 1 0,0 0 0,22 13 0,-29-12 0,0 0 0,0 0 0,-1 0 0,0 1 0,0 0 0,-1 1 0,0-1 0,0 1 0,-1 0 0,0 1 0,0-1 0,-1 1 0,-1 0 0,0 0 0,0 0 0,1 14 0,0-2 0,-2 1 0,-1-1 0,0 0 0,-2 0 0,-1 1 0,-7 37 0,4-40 0,0 0 0,-2-1 0,0 1 0,-1-2 0,0 1 0,-2-1 0,0 0 0,-26 31 0,20-29 0,-2-2 0,-1 0 0,0-1 0,-1-1 0,0 0 0,-34 17 0,11-11 0,0-2 0,-2-2 0,-1-2 0,0-2 0,0-2 0,-1-2 0,-59 5 0,18-6 0,-1-4 0,-99-7 0,166 1 0,1-2 0,-1 0 0,1-1 0,0-2 0,0 0 0,-23-11 0,38 15 0,0 0 0,1-1 0,-1 0 0,1 0 0,0-1 0,0 0 0,0 0 0,1 0 0,-1 0 0,1-1 0,0 1 0,0-1 0,0 0 0,1 0 0,0-1 0,0 1 0,0-1 0,1 1 0,-1-1 0,1 0 0,1 0 0,-1 0 0,1 0 0,0 0 0,1-1 0,-1-6 0,3-6 0,0 1 0,1 0 0,1 0 0,1 1 0,1-1 0,0 1 0,1 0 0,1 1 0,18-30 0,0 8 0,1 1 0,58-61 0,-62 76 0,2 0 0,0 2 0,1 0 0,1 2 0,0 1 0,1 1 0,1 1 0,43-14 0,-30 15 0,1 1 0,0 3 0,1 2 0,-1 1 0,71-1 0,-96 8 0,-1 0 0,0 1 0,0 1 0,0 0 0,-1 2 0,1 0 0,27 10 0,-37-11 0,0 0 0,0 1 0,-1 0 0,1 0 0,-1 0 0,0 1 0,-1 0 0,1 0 0,-1 1 0,0-1 0,0 1 0,0 0 0,-1 0 0,0 1 0,0-1 0,-1 1 0,0 0 0,0 0 0,4 15 0,-3-5 0,-1 1 0,0-1 0,-1 1 0,0 0 0,-2 0 0,0 0 0,-1 0 0,-1 0 0,-1 0 0,0-1 0,-2 1 0,0-1 0,0 0 0,-2 0 0,0-1 0,-1 0 0,0 0 0,-2 0 0,0-2 0,0 1 0,-1-1 0,-1 0 0,0-1 0,-20 15 0,7-9 0,-1-2 0,0 0 0,-1-2 0,-1-1 0,-1-1 0,0-2 0,0-1 0,-1-1 0,-31 5 0,54-12 0,-1-1 0,0 0 0,0-1 0,1 0 0,-1 0 0,0-1 0,1 0 0,-1 0 0,0-1 0,-8-2 0,13 3 0,0-1 0,1 1 0,-1-1 0,1 1 0,-1-1 0,1 0 0,-1 0 0,1 0 0,0 0 0,0 0 0,0 0 0,0-1 0,1 1 0,-1-1 0,1 1 0,-1-1 0,1 0 0,0 0 0,0 1 0,0-1 0,0 0 0,0 0 0,1 0 0,0 0 0,-1 0 0,1 0 0,0 0 0,1-5 0,0-3 0,1 1 0,0-1 0,1 1 0,0 0 0,1 0 0,0 0 0,0 0 0,1 1 0,1 0 0,-1 0 0,2 0 0,11-13 0,-5 7 0,2 0 0,0 1 0,1 0 0,0 1 0,33-19 0,-21 17 0,0 2 0,1 0 0,1 3 0,0 0 0,0 2 0,1 1 0,-1 1 0,38-2 0,-60 8 0,0 0 0,0 0 0,-1 0 0,1 1 0,0 0 0,0 1 0,0 0 0,-1 0 0,13 6 0,-15-6 0,-1 1 0,0-1 0,0 1 0,0 0 0,-1 1 0,1-1 0,-1 0 0,0 1 0,1 0 0,-2 0 0,1 0 0,0 0 0,-1 0 0,0 1 0,0-1 0,2 6 0,1 9-91,-1-1 0,0 2 0,-2-1 0,0 0 0,-1 0 0,-1 1 0,-1-1 0,0 0 0,-2 1 0,0-1 0,-1 0 0,-1 0 0,-1-1 0,-13 31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14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24575,'-5'0'0,"-1"15"0,0 34 0,1 29 0,6 20 0,9 18 0,1 10 0,0-3 0,-2-7 0,-3-9 0,-2-12 0,-2-18 0,-1-17 0,-1-9 0,-1-8 0,1-17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1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24575,'1'2'0,"0"0"0,0 1 0,0-1 0,0 0 0,0 0 0,1 0 0,-1 0 0,1 0 0,-1 0 0,1 0 0,0-1 0,0 1 0,-1-1 0,1 1 0,3 1 0,4 4 0,74 75 0,86 111 0,54 101 0,-68-86 0,148 170 0,-293-365 0,-1 1 0,0 1 0,0-1 0,-2 1 0,0 1 0,0 0 0,-2-1 0,0 2 0,0-1 0,-2 1 0,0-1 0,-1 1 0,-1 0 0,0 0 0,-3 24 0,1 11 0,-18 97 0,14-126 0,0-1 0,-2 0 0,-1-1 0,-1 0 0,0 0 0,-24 36 0,-17 11 0,-4-2 0,-73 70 0,116-125 0,-207 182 0,40-39 0,155-131-341,0 1 0,1 1-1,-27 44 1,33-43-6485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4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0 24575,'-53'17'0,"1"2"0,0 2 0,2 2 0,-88 55 0,133-75 0,1 1 0,-1-1 0,1 0 0,0 1 0,0 0 0,0 0 0,1 0 0,0 1 0,0-1 0,0 1 0,0 0 0,0-1 0,-1 7 0,3-8 0,0 1 0,1-1 0,0 0 0,0 0 0,0 0 0,0 0 0,0 0 0,0 1 0,1-1 0,0 0 0,0 0 0,0 0 0,0 0 0,0 0 0,0 0 0,1-1 0,-1 1 0,1 0 0,0-1 0,0 1 0,0-1 0,0 1 0,0-1 0,4 3 0,77 64 0,-57-49 0,-1 0 0,-1 2 0,30 35 0,-13-4 0,59 97 0,-87-126 0,-1-1 0,-1 2 0,-1 0 0,-1 0 0,-1 1 0,-2 0 0,5 33 0,-10-51 0,0 0 0,-1 0 0,0 1 0,0-1 0,-1 0 0,0-1 0,-5 16 0,5-20 0,0-1 0,0 1 0,0 0 0,-1-1 0,1 1 0,-1-1 0,0 1 0,1-1 0,-1 0 0,0 0 0,-1 1 0,1-1 0,0-1 0,0 1 0,-1 0 0,1-1 0,-1 1 0,0-1 0,1 0 0,-1 0 0,0 0 0,0 0 0,-5 1 0,-46 0-1365,28-3-5461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9.2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1 6901 0 0,'0'0'5546'0'0,"2"15"-5150"0"0,-1-7-285 0 0,0 11 189 0 0,1 0-1 0 0,-2-1 1 0 0,-4 35 0 0 0,-71 390 1688 0 0,70-414-2145 0 0,2-6-1942 0 0,-9 35 0 0 0</inkml:trace>
  <inkml:trace contextRef="#ctx0" brushRef="#br0" timeOffset="1">0 198 10469 0 0,'0'0'4924'0'0,"18"-12"-4578"0"0,58-35 207 0 0,-67 42-479 0 0,0 1 1 0 0,0 0-1 0 0,0 1 0 0 0,0 0 0 0 0,1 0 0 0 0,-1 1 0 0 0,1 0 1 0 0,-1 1-1 0 0,1 0 0 0 0,0 1 0 0 0,0-1 0 0 0,13 3 1 0 0,6-1-55 0 0,-3-1-274 0 0,1 1 1 0 0,-1 1-1 0 0,0 2 1 0 0,1 0-1 0 0,-1 2 1 0 0,-1 1-1 0 0,0 1 1 0 0,31 14-1 0 0,-27-4-1155 0 0,-27-17 1158 0 0,-1 0 0 0 0,0 0-1 0 0,0-1 1 0 0,0 1 0 0 0,0 0-1 0 0,-1 0 1 0 0,1 0 0 0 0,0 0-1 0 0,0 0 1 0 0,-1 0 0 0 0,1 0-1 0 0,0 1 1 0 0,-1-1 0 0 0,1 0-1 0 0,-1 0 1 0 0,1 0 0 0 0,-1 1 0 0 0,0-1-1 0 0,1 0 1 0 0,-1 0 0 0 0,0 1-1 0 0,0-1 1 0 0,0 3 0 0 0,-11 15-5048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1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14 2584 0 0,'0'0'4670'0'0,"9"16"-4357"0"0,24 50-121 0 0,-33-64-172 0 0,1-1 0 0 0,0 1 0 0 0,-1 0-1 0 0,1 0 1 0 0,-1 0 0 0 0,1 0-1 0 0,-1-1 1 0 0,0 1 0 0 0,0 0 0 0 0,0 0-1 0 0,0 0 1 0 0,0 0 0 0 0,-1 0 0 0 0,1 0-1 0 0,0 0 1 0 0,-1-1 0 0 0,1 1-1 0 0,-1 0 1 0 0,0 0 0 0 0,0-1 0 0 0,0 1-1 0 0,0 0 1 0 0,0-1 0 0 0,0 1 0 0 0,0-1-1 0 0,0 1 1 0 0,0-1 0 0 0,-1 1 0 0 0,1-1-1 0 0,-1 0 1 0 0,1 0 0 0 0,-1 0-1 0 0,-2 2 1 0 0,-4 3 194 0 0,1 2-79 0 0,-1-1-1 0 0,0 0 1 0 0,-1-1 0 0 0,1 0 0 0 0,-1-1-1 0 0,0 0 1 0 0,-1 0 0 0 0,1 0-1 0 0,-19 5 1 0 0,27-10 316 0 0,3-1-436 0 0,0 0 0 0 0,-1 0 0 0 0,1 0 0 0 0,0 0 0 0 0,0 0 0 0 0,-1-1 0 0 0,1 1 0 0 0,0 0 0 0 0,-1-1 0 0 0,2-2 1 0 0,4-2-184 0 0,27-22-411 0 0,0 2 1 0 0,64-37 0 0 0,-72 49 518 0 0,0 2 0 0 0,0 0 0 0 0,2 1 0 0 0,-1 2 0 0 0,30-6 0 0 0,-37 11 10 0 0,0 1 0 0 0,0 0 0 0 0,0 2 0 0 0,0 0 0 0 0,0 2-1 0 0,27 3 1 0 0,-35-2 73 0 0,-1 1 0 0 0,1 0 0 0 0,-1 1-1 0 0,1 0 1 0 0,-1 1 0 0 0,0 0 0 0 0,-1 1 0 0 0,1 0 0 0 0,-1 1-1 0 0,0 0 1 0 0,15 14 0 0 0,-2 2 108 0 0,-2 1 0 0 0,-1 0-1 0 0,-1 2 1 0 0,-1 0 0 0 0,-2 1 0 0 0,0 1 0 0 0,-2 0 0 0 0,-1 1-1 0 0,-1 1 1 0 0,13 49 0 0 0,-14-31-83 0 0,-2-1 0 0 0,-2 1 1 0 0,-2 1-1 0 0,-2-1 0 0 0,-2 1 1 0 0,-7 60-1 0 0,4-93-29 0 0,0 0 0 0 0,-1 0 0 0 0,-1 0 0 0 0,0-1 0 0 0,-1 1 0 0 0,-1-1-1 0 0,-11 21 1 0 0,15-32 30 0 0,0 0-1 0 0,0 0 0 0 0,-1 0 0 0 0,0-1 0 0 0,0 1 0 0 0,0-1 0 0 0,0 0 0 0 0,0 1 1 0 0,-1-1-1 0 0,1-1 0 0 0,-1 1 0 0 0,0-1 0 0 0,0 1 0 0 0,0-1 0 0 0,0 0 0 0 0,0 0 1 0 0,0-1-1 0 0,0 1 0 0 0,-1-1 0 0 0,1 0 0 0 0,-1 0 0 0 0,1 0 0 0 0,-1-1 0 0 0,1 0 1 0 0,-1 0-1 0 0,1 0 0 0 0,-1 0 0 0 0,0-1 0 0 0,1 0 0 0 0,-9-2 0 0 0,9 2 18 0 0,-1-1-1 0 0,1 0 1 0 0,-1-1-1 0 0,1 1 0 0 0,0-1 1 0 0,0 1-1 0 0,0-1 1 0 0,0-1-1 0 0,0 1 0 0 0,1 0 1 0 0,0-1-1 0 0,-1 0 1 0 0,1 1-1 0 0,1-1 0 0 0,-1-1 1 0 0,0 1-1 0 0,1 0 1 0 0,0-1-1 0 0,0 1 1 0 0,-1-6-1 0 0,-1-2-37 0 0,1 1 1 0 0,0-1-1 0 0,1 1 0 0 0,1-1 1 0 0,0 0-1 0 0,0 0 0 0 0,2-16 1 0 0,2 7-97 0 0,1 1 0 0 0,0-1 0 0 0,2 1 0 0 0,0 0 1 0 0,1 1-1 0 0,2-1 0 0 0,18-32 0 0 0,-2 11-33 0 0,2 0 0 0 0,40-45 0 0 0,-40 55 26 0 0,1 2-1 0 0,2 0 0 0 0,0 2 1 0 0,59-39-1 0 0,-69 52-1 0 0,1 2-1 0 0,0 1 0 0 0,1 1 1 0 0,0 0-1 0 0,0 2 1 0 0,1 1-1 0 0,1 0 0 0 0,-1 2 1 0 0,32-4-1 0 0,-54 9 44 0 0,26 0-125 0 0,-26 1 85 0 0,-1-1 0 0 0,1 0 0 0 0,0 0 1 0 0,0 0-1 0 0,0 1 0 0 0,-1-1 0 0 0,1 0 0 0 0,0 1 1 0 0,0-1-1 0 0,-1 0 0 0 0,1 1 0 0 0,0-1 0 0 0,0 1 1 0 0,-1-1-1 0 0,1 1 0 0 0,-1 0 0 0 0,1-1 0 0 0,-1 1 1 0 0,1 0-1 0 0,-1-1 0 0 0,1 1 0 0 0,-1 0 0 0 0,1 0 1 0 0,-1-1-1 0 0,0 1 0 0 0,1 0 0 0 0,-1 1 0 0 0,0-2-24 0 0,0 1 0 0 0,0-1 0 0 0,0 0 0 0 0,0 1 0 0 0,0-1 0 0 0,0 1 0 0 0,0-1 0 0 0,0 1-1 0 0,0-1 1 0 0,0 0 0 0 0,0 1 0 0 0,0-1 0 0 0,0 1 0 0 0,0-1 0 0 0,0 1 0 0 0,-1-1 0 0 0,1 0-1 0 0,0 1 1 0 0,0-1 0 0 0,0 1 0 0 0,-1-1 0 0 0,1 0 0 0 0,0 1 0 0 0,-1-1 0 0 0,1 0-1 0 0,0 0 1 0 0,-1 1 0 0 0,1-1 0 0 0,0 0 0 0 0,-1 1 0 0 0,-30 10-4686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4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1 268 24575,'243'0'0,"-231"-1"0,0 0 0,-1-1 0,1 0 0,0 0 0,-1-1 0,0-1 0,1 0 0,-2-1 0,1 0 0,14-9 0,-10 5 0,-2-1 0,1 0 0,-2-1 0,1 0 0,-1-1 0,18-24 0,-28 33 0,1-1 0,-1 1 0,0-1 0,0 1 0,0-1 0,0 0 0,-1 0 0,0 0 0,0 0 0,0 0 0,0 0 0,0 0 0,0-5 0,-2 7 0,1-1 0,0 1 0,-1 0 0,0 0 0,1-1 0,-1 1 0,0 0 0,0 0 0,0 0 0,0 0 0,0 0 0,-1 0 0,1 0 0,-1 1 0,1-1 0,-1 0 0,0 1 0,1-1 0,-1 1 0,0 0 0,0-1 0,0 1 0,0 0 0,-4-1 0,-10-3 0,0 0 0,0 1 0,-1 1 0,1 1 0,-1 0 0,0 1 0,-28 2 0,38-1 0,1 0 0,0 1 0,-1-1 0,2 1 0,-1 1 0,0-1 0,0 1 0,0 0 0,0 0 0,1 0 0,-1 1 0,1 0 0,0 0 0,-9 7 0,7-3 0,0 0 0,0 0 0,0 1 0,1-1 0,0 2 0,1-1 0,-8 16 0,3 0 0,0 0 0,2 1 0,1 0 0,1 0 0,-4 43 0,8-55 0,1 0 0,0 0 0,1 0 0,1 0 0,0 1 0,0-1 0,2 0 0,5 20 0,-6-28 0,1 0 0,-1 1 0,1-1 0,0 0 0,0-1 0,1 1 0,-1 0 0,1-1 0,0 0 0,1 0 0,-1 0 0,1 0 0,-1-1 0,1 0 0,0 0 0,0 0 0,0 0 0,1-1 0,-1 0 0,1 0 0,7 1 0,20 3 0,1-2 0,0-1 0,-1-1 0,65-7 0,-25 2 0,-36 3-115,-12 0 237,41-4 0,-60 3-246,0 0-1,0 0 1,0-1-1,1 0 1,-2 0-1,1 0 1,0-1-1,0 0 1,-1 0-1,1 0 0,7-7 1,3-8-6702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5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24575,'-17'0'0,"0"-1"0,0 2 0,-31 4 0,43-4 0,0 0 0,1 0 0,-1 1 0,0-1 0,1 1 0,0 0 0,-1 1 0,1-1 0,0 1 0,0 0 0,1 0 0,-1 0 0,0 0 0,-4 7 0,-1 3 0,0 1 0,2 0 0,-1 0 0,2 1 0,0 0 0,1 0 0,0 1 0,1-1 0,-3 28 0,3-4 0,1-1 0,6 77 0,-2-104 0,0 0 0,1 1 0,0-1 0,1 0 0,0 0 0,9 21 0,-11-29 0,1-1 0,-1 1 0,1-1 0,-1 1 0,1-1 0,0 0 0,0 1 0,0-1 0,0 0 0,1-1 0,-1 1 0,0 0 0,1 0 0,-1-1 0,1 0 0,0 1 0,0-1 0,-1 0 0,1 0 0,0-1 0,0 1 0,0-1 0,0 1 0,0-1 0,0 0 0,0 0 0,-1 0 0,1 0 0,0-1 0,0 1 0,6-2 0,-1-1 0,0 0 0,-1-1 0,1 1 0,0-1 0,-1-1 0,0 1 0,0-1 0,-1-1 0,1 1 0,-1-1 0,0 0 0,0-1 0,-1 1 0,0-1 0,0 0 0,4-9 0,6-13 0,0-1 0,17-56 0,-22 52 0,-2-1 0,-1 0 0,2-44 0,-1 8 0,-8 71 0,0 0 0,0 0 0,0 0 0,0 0 0,0 0 0,0 0 0,1 1 0,-1-1 0,0 0 0,0 0 0,0 0 0,0 0 0,0 0 0,0 0 0,0 0 0,0 0 0,0 0 0,0 0 0,0 0 0,1 0 0,-1 0 0,0 0 0,0 0 0,0 0 0,0 0 0,0 0 0,0 0 0,0 0 0,0 0 0,1 0 0,-1 0 0,0 0 0,0 0 0,0 0 0,0 0 0,0 0 0,0 0 0,0 0 0,0 0 0,0 0 0,1 0 0,-1 0 0,0 0 0,0 0 0,0 0 0,0 0 0,0 0 0,0 0 0,0 0 0,0 0 0,0-1 0,0 1 0,0 0 0,0 0 0,0 0 0,1 0 0,-1 0 0,7 17 0,8 25 0,12 38 60,75 152 0,-72-177-431,2-1-1,3-1 1,57 66 0,-56-79-6455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6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24575,'0'692'0,"6"-862"0,-3 138 0,2 0 0,1 1 0,14-44 0,-6 31 0,3 0 0,1 2 0,2 0 0,1 1 0,29-40 0,-24 52-1365,-3 9-5461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6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 24575,'-1'3'0,"0"1"0,0 0 0,0 0 0,-1-1 0,1 1 0,-1 0 0,0-1 0,0 0 0,-4 5 0,-4 9 0,-140 348 0,132-314 0,2 0 0,2 0 0,3 1 0,-8 92 0,19-141 0,0 0 0,0 0 0,0 0 0,0 0 0,1 0 0,0 0 0,-1 0 0,1 0 0,0 0 0,0 0 0,1 0 0,-1 0 0,0-1 0,1 1 0,0 0 0,0-1 0,0 1 0,0-1 0,0 0 0,0 0 0,0 0 0,1 0 0,-1 0 0,1 0 0,0-1 0,5 3 0,5 2 0,1-2 0,-1 0 0,1 0 0,25 2 0,-5-1 0,109 17-1365,-116-20-5461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7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24575,'0'24'0,"-1"119"0,29 235 0,10-169 0,86 279 0,-91-381 0,59 165 0,-91-269 0,0-1 0,0 0 0,0 0 0,0 1 0,0-1 0,1 0 0,-1 0 0,1-1 0,-1 1 0,1 0 0,0 0 0,2 1 0,-3-3 0,-1 1 0,1-1 0,-1 0 0,0 0 0,1 0 0,-1 0 0,1 0 0,-1 0 0,1 0 0,-1 0 0,1 0 0,-1 0 0,0 0 0,1 0 0,-1 0 0,1 0 0,-1 0 0,1 0 0,-1-1 0,1 1 0,-1 0 0,0 0 0,1-1 0,-1 1 0,12-17 0,26-74 0,-27 59 0,2 2 0,1 0 0,32-51 0,-24 50 0,1 1 0,1 1 0,1 2 0,2 0 0,48-37 0,-71 62 0,-1-1 0,1 1 0,0 0 0,-1 0 0,1 0 0,0 1 0,0-1 0,0 1 0,0 0 0,8-1 0,-11 2 0,1 0 0,-1 1 0,1-1 0,-1 0 0,0 0 0,1 1 0,-1-1 0,0 1 0,1 0 0,-1-1 0,0 1 0,0 0 0,0-1 0,1 1 0,-1 0 0,0 0 0,0 0 0,0 0 0,0 0 0,-1 0 0,1 1 0,0-1 0,0 0 0,-1 0 0,1 1 0,-1-1 0,1 0 0,-1 1 0,1-1 0,-1 0 0,0 1 0,0-1 0,1 3 0,1 21 0,0 1 0,-1 0 0,-2 0 0,-4 32 0,-1 23 0,6-51 0,0 80 0,5-92-1365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8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24575,'0'5'0,"11"583"0,-1-444 0,6-1 0,37 146 0,-16-140 0,59 154 0,-84-273 0,0 0 0,2-1 0,34 54 0,-43-76 0,0-1 0,0 1 0,1-1 0,0 0 0,0 0 0,0 0 0,1-1 0,0 0 0,0-1 0,0 1 0,0-1 0,1-1 0,0 1 0,0-1 0,0-1 0,0 1 0,0-1 0,0-1 0,1 0 0,9 1 0,-10-2 10,1-1 0,-1 0 0,0 0 0,0 0 0,1-1 0,-1-1 0,0 1 0,-1-1 0,1-1 0,0 1 0,6-6 0,3-2-381,-1-1-1,-1 0 1,20-21 0,-5 2-6455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29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24575,'0'6'0,"1"0"0,0-1 0,1 1 0,-1-1 0,1 1 0,0-1 0,1 0 0,-1 0 0,4 5 0,4 9 0,92 204-657,93 301-1,-137-329 0,62 393 1,-107-483 657,-4 1 0,-10 200 0,-1-288 131,0 0 1,-2-1-1,0 1 1,-1-1-1,-1 0 1,-1 0-1,0 0 1,-1-1-1,-11 16 1,-10 10 526,-63 70-1,86-105-774,-24 24 368,29-30-313,0 0-1,0 0 1,0 0-1,0 0 1,0 0-1,-1 0 1,1-1-1,0 1 1,0 0-1,-1-1 1,1 1-1,-1-1 1,1 0 0,0 1-1,-1-1 1,1 0-1,-1 0 1,1 0-1,0 0 1,-1 0-1,1 0 1,-1 0-1,-2-1 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19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 24575,'6'627'0,"34"-9"0,-33-574 0,-6-44 0,-1 0 0,0 0 0,0 1 0,0-1 0,1 0 0,-1 0 0,0 0 0,0 1 0,0-1 0,1 0 0,-1 0 0,0 0 0,1 0 0,-1 1 0,0-1 0,0 0 0,1 0 0,-1 0 0,0 0 0,1 0 0,-1 0 0,0 0 0,1 0 0,-1 0 0,0 0 0,1 0 0,-1 0 0,0 0 0,1 0 0,-1 0 0,0 0 0,1 0 0,-1 0 0,0-1 0,0 1 0,1 0 0,-1 0 0,0 0 0,0-1 0,1 1 0,-1 0 0,0 0 0,0 0 0,1-1 0,-1 1 0,0 0 0,0 0 0,0-1 0,0 1 0,0 0 0,1-1 0,-1 1 0,0 0 0,0-1 0,0 1 0,0 0 0,0-1 0,11-17 0,0 0 0,13-34 0,8-16 0,-12 34 0,0 2 0,2 1 0,2 0 0,0 2 0,33-30 0,-39 42 0,1 2 0,0 0 0,1 1 0,1 1 0,0 1 0,1 1 0,0 0 0,1 2 0,27-8 0,-33 13 0,-1 0 0,1 0 0,0 2 0,0 0 0,22 1 0,-35 1 0,1 0 0,-1 1 0,1-1 0,0 1 0,-1 0 0,0 1 0,1-1 0,-1 1 0,0 0 0,0 0 0,0 0 0,0 0 0,0 1 0,0 0 0,0 0 0,-1 0 0,0 0 0,1 0 0,-1 1 0,-1-1 0,1 1 0,0 0 0,-1 0 0,3 6 0,2 7 0,-2-1 0,0 2 0,-1-1 0,-1 0 0,-1 1 0,0-1 0,-1 1 0,-1 0 0,-2 20 0,-3 3 0,-1 0 0,-22 72 0,16-77 0,-1-2 0,-2 1 0,-2-2 0,-1 0 0,-1-1 0,-26 32 0,3-12 0,-2-2 0,-74 67 0,77-81 0,-65 43 0,82-64 0,0-1 0,0-1 0,-1-1 0,-44 14 0,64-24 0,1-1 0,-1 1 0,0-1 0,0-1 0,0 1 0,0-1 0,0 1 0,0-2 0,0 1 0,0 0 0,0-1 0,-9-2 0,11 1 0,0 1 0,0-1 0,0 0 0,0 0 0,0 0 0,0 0 0,1-1 0,-1 1 0,1-1 0,0 0 0,-1 1 0,1-1 0,0 0 0,1 0 0,-1 0 0,1-1 0,-1 1 0,-1-5 0,-3-15-124,1 0 0,1-1 0,0 1 0,2-1 0,1 0 0,1 1-1,1-1 1,1 0 0,1 1 0,10-39 0,8-9-6702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24575,'0'5'0,"0"6"0,0 12 0,0 16 0,0 16 0,0 9 0,0 8 0,0 7 0,0-6 0,0-5 0,0-19 0,0-32 0,0-39 0,0-31 0,-5-35 0,-2-38 0,1 4-8191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0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24575,'0'5'0,"0"7"0,0 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2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49 888 0 0,'0'0'5839'0'0,"-7"-6"-5476"0"0,5 4-496 0 0,-27-24 1097 0 0,28 24-891 0 0,-1 1 0 0 0,0-1 1 0 0,1 1-1 0 0,-1 0 0 0 0,0 0 0 0 0,0 0 0 0 0,0 0 0 0 0,0 0 0 0 0,0 0 0 0 0,0 1 0 0 0,0-1 0 0 0,0 1 0 0 0,0-1 0 0 0,0 1 0 0 0,0 0 0 0 0,0-1 0 0 0,-3 2 0 0 0,1 0-135 0 0,0 1 0 0 0,0 0 0 0 0,0 0-1 0 0,0 0 1 0 0,1 0 0 0 0,-1 1 0 0 0,-3 3-1 0 0,5-3 96 0 0,-1-1 0 0 0,1 0 0 0 0,-1 0 0 0 0,0 0 0 0 0,0 0 0 0 0,0-1 0 0 0,0 1 0 0 0,0-1 0 0 0,0 0 0 0 0,0 1 0 0 0,0-1 0 0 0,0-1 0 0 0,-1 1 0 0 0,-4 0 690 0 0,24-1-566 0 0,167 2 927 0 0,271 38 0 0 0,-166-3-913 0 0,-280-36 80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3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146 361 24575,'-12'13'0,"0"0"0,1 1 0,1 0 0,0 0 0,1 1 0,0 1 0,1 0 0,1 0 0,1 0 0,0 1 0,1 0 0,1 0 0,0 0 0,2 0 0,-2 23 0,4-37 0,0-1 0,1 1 0,-1 0 0,1-1 0,-1 1 0,1 0 0,0-1 0,0 1 0,0-1 0,0 0 0,0 1 0,1-1 0,-1 0 0,1 1 0,0-1 0,-1 0 0,5 3 0,-2-2 0,0 0 0,1 0 0,-1 0 0,1-1 0,-1 0 0,1 0 0,0 0 0,0-1 0,5 2 0,1-1 0,0-1 0,0 0 0,0 0 0,0-1 0,0 0 0,0-1 0,0 0 0,14-4 0,-9-1 0,-1 0 0,0-1 0,0 0 0,-1-1 0,0 0 0,-1-2 0,1 1 0,-2-2 0,22-21 0,-17 13 0,0-1 0,-1 0 0,-1-2 0,-1 0 0,16-34 0,-26 46 0,-1 4 0,-1 1 0,1-1 0,0 0 0,0 1 0,1-1 0,8-8 0,-11 13 0,-1 0 0,1 0 0,0 1 0,0-1 0,0 1 0,0-1 0,0 1 0,0-1 0,0 1 0,0 0 0,0-1 0,0 1 0,0 0 0,1 0 0,-1 0 0,0 0 0,0 0 0,2 0 0,-1 0 0,0 1 0,0 0 0,0 0 0,0 0 0,0 0 0,0 0 0,0 0 0,0 0 0,-1 1 0,1-1 0,0 1 0,2 3 0,27 34 0,-1 1 0,-3 1 0,42 83 0,-52-92 0,35 71 0,77 215 0,-103-234 0,-4 1 0,-4 1 0,9 108 0,-19 13 0,-10-177 0,0 0 0,-2 0 0,-2-1 0,-16 54 0,9-51 0,0-1 0,-2 0 0,-2-1 0,0-1 0,-2-1 0,-41 48 0,22-36 0,-1-2 0,-2-1 0,-66 45 0,86-68 0,0 0 0,0-2 0,-2 0 0,1-1 0,-1-2 0,-37 11 0,49-17 0,0-1 0,1 0 0,-1-1 0,0 0 0,0-1 0,0 0 0,0-1 0,0 0 0,0-1 0,0 0 0,1 0 0,-1-1 0,1-1 0,-1 0 0,1 0 0,0-1 0,-9-6 0,1-2 0,1 0 0,1-2 0,0 1 0,1-2 0,0 0 0,2-1 0,0 0 0,1-1 0,0-1 0,2 1 0,0-2 0,1 0 0,1 0 0,1 0 0,1-1 0,0 0 0,2 0 0,-3-42 0,6 48 0,2 0 0,0-1 0,1 1 0,0 0 0,2-1 0,-1 1 0,2 1 0,10-25 0,3 1 0,46-66 0,-28 52 0,3 3 0,2 1 0,2 2 0,97-80 0,222-132 0,-218 161 0,-8 3 0,231-207 0,-347 282 0,-1-1 0,-1-1 0,-1-1 0,-1 0 0,-1-1 0,-1-1 0,15-35 0,-23 45 0,-1 0 0,-1-1 0,0 0 0,-1 0 0,0 0 0,-1 0 0,-1-1 0,-1 1 0,0 0 0,-1-1 0,-1 1 0,0 0 0,-1 0 0,-7-22 0,8 31 0,0 1 0,-1-1 0,0 1 0,0 0 0,0 0 0,-5-6 0,7 10 0,1 0 0,-1 0 0,1 1 0,-1-1 0,1 1 0,-1-1 0,0 0 0,1 1 0,-1-1 0,1 1 0,-1-1 0,0 1 0,0-1 0,1 1 0,-1 0 0,0-1 0,0 1 0,0 0 0,1 0 0,-1 0 0,0-1 0,0 1 0,0 0 0,1 0 0,-1 0 0,0 0 0,0 0 0,0 1 0,0-1 0,1 0 0,-1 0 0,0 0 0,0 1 0,0-1 0,1 0 0,-1 1 0,0-1 0,0 1 0,1-1 0,-1 1 0,1-1 0,-1 1 0,0 0 0,1-1 0,-1 1 0,1-1 0,-1 1 0,1 0 0,-1 0 0,1-1 0,0 1 0,-1 0 0,1 0 0,0 0 0,0 0 0,-5 14 0,0 0 0,2 0 0,0 0 0,1 1 0,0-1 0,1 1 0,3 29 0,-2-18 0,3 43 0,3 0 0,3-1 0,4 1 0,2-2 0,3 0 0,3-1 0,33 71 0,242 429 0,-286-550 0,59 98 0,-25-43 0,-2 1 0,35 88 0,-73-151 0,-1 0 0,0 0 0,0 1 0,-1-1 0,0 1 0,1 19 0,-3-27 0,-1 0 0,1 0 0,0 0 0,-1 1 0,1-1 0,-1 0 0,0 0 0,0 0 0,0 0 0,-1 0 0,1-1 0,-1 1 0,0 0 0,1-1 0,-1 1 0,0-1 0,0 1 0,-1-1 0,1 0 0,0 0 0,-1 0 0,1 0 0,-1-1 0,0 1 0,0 0 0,-4 1 0,-5 1 0,-1-1 0,1 0 0,-1 0 0,1-1 0,-1-1 0,-14 0 0,-81-6 0,89 3 0,-1 1 0,1-1 0,-1-1 0,-37-10 0,52 11 0,1 1 0,-1-1 0,1 0 0,-1 0 0,1 0 0,0-1 0,0 0 0,0 0 0,0 0 0,0 0 0,0 0 0,1-1 0,0 0 0,0 1 0,0-1 0,0 0 0,1-1 0,-1 1 0,1 0 0,0-1 0,0 1 0,-1-6 0,0-9 0,0 0 0,2 0 0,0-1 0,1 1 0,1 0 0,1 0 0,0 0 0,6-21 0,52-151 0,-45 151 0,184-412 0,38 19 0,-212 388 0,-8 16 0,89-176 0,-97 184 0,-1 0 0,-1-1 0,-1 1 0,-1-1 0,0-1 0,-2 1 0,1-43 0,-5 57 0,-1 17 0,-1 22 0,1 12 0,-2 32 0,6 81 0,0-134 0,1 1 0,0 0 0,2-1 0,1 0 0,1 0 0,0 0 0,2-1 0,11 21 0,-12-30 0,0 0 0,1-1 0,0 0 0,1-1 0,0 0 0,1-1 0,0 0 0,1 0 0,-1-1 0,2-1 0,17 9 0,-17-10 0,1 0 0,0-1 0,0 0 0,1-1 0,-1 0 0,1-2 0,0 0 0,-1 0 0,1-1 0,26-2 0,-33-1 0,-1 0 0,0 0 0,1-1 0,-1 0 0,0-1 0,0 1 0,-1-1 0,1 0 0,-1-1 0,0 0 0,0 0 0,0 0 0,-1-1 0,0 1 0,8-12 0,0-1 0,0-1 0,-2-1 0,0 1 0,8-25 0,-2-3 0,-3-1 0,-1-1 0,-3 0 0,-2 0 0,-2-1 0,-2 0 0,-5-73 0,1 103 0,0-16 0,-2 0 0,-7-41 0,7 68 0,1 1 0,-2-1 0,1 1 0,-1 0 0,0 0 0,-1 0 0,0 0 0,0 0 0,0 1 0,-1 0 0,0 0 0,-1 0 0,0 0 0,-9-7 0,13 12 0,-1 0 0,1 0 0,0 1 0,-1-1 0,0 1 0,1-1 0,-1 1 0,0 0 0,0 0 0,0 1 0,0-1 0,1 0 0,-1 1 0,0 0 0,0 0 0,-5 0 0,6 0 0,0 1 0,-1 0 0,1-1 0,0 1 0,0 0 0,0 0 0,1 0 0,-1 1 0,0-1 0,0 0 0,1 1 0,-1-1 0,1 1 0,-1 0 0,1-1 0,-1 1 0,1 0 0,0 0 0,0 0 0,0 0 0,0 0 0,0 0 0,0 3 0,-1-1 0,0 1 0,1-1 0,0 1 0,0 0 0,0 0 0,0-1 0,1 1 0,-1 0 0,1 0 0,1 0 0,-1 0 0,1 0 0,-1-1 0,2 1 0,-1 0 0,0 0 0,1-1 0,0 1 0,0-1 0,0 0 0,0 1 0,1-1 0,4 5 0,-1-2 0,1-1 0,1 0 0,-1 0 0,1-1 0,0 1 0,0-2 0,0 1 0,1-1 0,0 0 0,-1-1 0,16 4 0,68 13 0,160 15 0,-100-17 0,-98-11 0,98 16 0,-127-18 0,-1 1 0,0 2 0,46 20 0,-65-25 0,0 0 0,1 0 0,-1 1 0,0 0 0,-1 0 0,1 0 0,-1 1 0,0 0 0,0 0 0,0 0 0,-1 0 0,1 0 0,-1 1 0,-1-1 0,1 1 0,-1 0 0,0 0 0,0 0 0,-1 0 0,1 0 0,0 12 0,-1 7 0,-1 0 0,-1-1 0,-1 1 0,-6 27 0,6-37 0,0 0 0,-1 1 0,-1-1 0,-1 0 0,0-1 0,-10 21 0,15-34 0,0-1 0,0 0 0,0 0 0,0 1 0,0-1 0,0 0 0,0 0 0,0 1 0,-1-1 0,1 0 0,0 0 0,0 1 0,0-1 0,0 0 0,0 0 0,-1 0 0,1 1 0,0-1 0,0 0 0,0 0 0,-1 0 0,1 1 0,0-1 0,0 0 0,0 0 0,-1 0 0,1 0 0,0 0 0,0 0 0,-1 0 0,1 0 0,0 1 0,0-1 0,-1 0 0,1 0 0,0 0 0,-1 0 0,1 0 0,0 0 0,0-1 0,-1 1 0,1 0 0,0 0 0,0 0 0,-1 0 0,5-19 0,4 0 0,1 0 0,0 0 0,2 1 0,0 1 0,1 0 0,0 0 0,19-17 0,-8 12 0,0 1 0,2 0 0,0 2 0,34-19 0,-7 10 0,1 3 0,1 1 0,1 4 0,99-25 0,-52 23 0,1 5 0,182-8 0,-264 23 0,-1 2 0,1 1 0,0 0 0,0 1 0,-1 2 0,22 5 0,-38-8 0,-1 1 0,0-1 0,1 1 0,-1-1 0,0 1 0,0 0 0,0 0 0,0 1 0,-1-1 0,1 0 0,4 6 0,-7-7 0,1 0 0,0 0 0,-1 0 0,1 1 0,-1-1 0,1 0 0,-1 0 0,1 1 0,-1-1 0,0 0 0,0 1 0,0-1 0,0 0 0,0 1 0,0-1 0,0 0 0,0 1 0,0-1 0,0 0 0,-1 1 0,1-1 0,-1 0 0,1 0 0,-1 1 0,1-1 0,-1 0 0,0 0 0,0 0 0,1 0 0,-1 0 0,0 0 0,0 0 0,-1 1 0,-11 8-27,0 0-1,-1-2 0,1 1 1,-2-2-1,1 0 0,-1 0 1,-19 5-1,-6 3-1116,-44 20-5682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4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24575,'9'10'0,"10"18"0,9 24 0,7 17 0,-4 13 0,3 11 0,1 9 0,-1 8 0,-2 4 0,0-2 0,-7-11 0,-7-7 0,-6-15 0,-6-16 0,-4-19-8191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24575,'0'5'0,"0"6"0,4 7 0,13 24 0,7 20 0,5 14 0,2 14 0,1 11 0,0-6 0,-1-5 0,-5-13 0,-8-10 0,-6-11 0,-6-10 0,-3-8 0,-3-6 0,-1-3 0,0-7-8191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4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1 548 24575,'5'-10'0,"16"-8"0,14-11 0,26-10 0,23-18 0,15-9 0,12-4 0,1 6 0,1-1 0,-3-5 0,-21 10-8191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1 575 24575,'5'-10'0,"16"-8"0,25-11 0,23-10 0,30-23 0,33-16 0,23-9 0,-1 5 0,-15 12 0,-33 12 0,-34 17-8191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25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24575,'33'516'0,"-16"-364"0,26 189 0,-35-295-39,11 56-1287,-11-71-5500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4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24575,'1839'0'-1365,"-1795"0"-5461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48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24575,'21'2'0,"1"2"0,-1 0 0,-1 1 0,1 1 0,-1 1 0,31 15 0,-21-9 0,275 114 0,157 62 0,-241-89 0,-218-99 0,1 1 0,-1 0 0,0 0 0,1 0 0,-1 1 0,0-1 0,0 1 0,-1 0 0,1-1 0,0 1 0,-1 1 0,0-1 0,0 0 0,0 0 0,0 1 0,0-1 0,-1 1 0,2 5 0,0 3 0,-1 1 0,-1-1 0,0 1 0,-1 19 0,-1-22 0,-1 57 0,-3 1 0,-3-1 0,-3-1 0,-20 68 0,16-83 0,-2-1 0,-3-1 0,-1 0 0,-3-2 0,-48 73 0,25-61-1365,8-19-5461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49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24575,'5'0'0,"16"0"0,15 0 0,20-5 0,26-2 0,13 0 0,1-3 0,-2 0 0,-7 2 0,-3 1 0,-11 3 0,-14 2 0,-16 1-8191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50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1 237 24575,'0'-5'0,"5"-6"0,26-17 0,27-7 0,19 1 0,11 2 0,0 1 0,5 7 0,1 6 0,-10 8 0,-10 4 0,-3 4 0,-13 2-8191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3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1188 0 0,'0'0'7553'0'0,"8"-1"-7434"0"0,29-3 394 0 0,-1 3 0 0 0,53 3 0 0 0,82 16 31 0 0,-79-7-168 0 0,429 54 628 0 0,-514-64-434 0 0,1-31-12223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56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 1 24575,'1'36'0,"-5"93"0,2-111 0,-1 0 0,0-1 0,-1 1 0,-1-1 0,-9 20 0,-35 98 0,33-85 0,-3-2 0,-25 50 0,33-74 0,1 1 0,2-1 0,0 2 0,2-1 0,-6 43 0,-10 39 0,-9-13 0,20-64 0,1 1 0,2 0 0,0 0 0,-2 34 0,0 52 0,-11 195 0,-24 281 0,39-556 0,-23 69 0,17-66 0,-8 48 0,15-38 0,2 1 0,6 73 0,-1-28 0,-16 416 0,-1-2 0,16-417 0,16 114 0,18 7 0,9-2 0,86 245 0,180 384-1841,9 26 1869,-68 20-431,-179-509-656,-63-321-3857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56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24575,'33'0'0,"242"4"0,-193 1 0,108 21 0,-32 12 0,-1 7 0,286 124 0,-206-51 0,-126-59 0,-76-43 0,68 20 0,1 1 0,-2 10-1365,-63-29-5461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0:57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24575,'0'1446'-1365,"0"-1420"-5461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24575,'5'-1'0,"7"26"0,10 37 0,7 23 0,14 27 0,8 28 0,1 25 0,7 29 0,-3 25 0,-5 9-739,-6 2 739,-7-6 0,-9-15 0,-10-39 0,-8-38 0,-6-36 0,-3-36-7452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62 24575,'20'-5'0,"1"0"0,-1 2 0,29-3 0,-11 3 0,459-31 0,0 30 0,-459 3 0,39 1 0,-71 1 0,1-1 0,-1 2 0,1-1 0,-1 0 0,0 1 0,0 1 0,1-1 0,10 7 0,-16-8 0,1 0 0,0 0 0,0 1 0,-1-1 0,1 1 0,-1 0 0,0-1 0,1 1 0,-1 0 0,0 0 0,0 0 0,0 0 0,0 0 0,0 0 0,0 3 0,4 35 0,-6 149 0,-1-28 0,33 319 0,28 0 0,-16-139 0,-39-305 0,16 215 0,-20-244 0,-1 0 0,0 0 0,0 0 0,0 0 0,-1-1 0,0 1 0,0 0 0,0-1 0,-1 0 0,0 1 0,-8 10 0,5-8 0,-2 0 0,1-1 0,-1 0 0,0 0 0,0-1 0,-18 11 0,-1-2 0,-1-1 0,-1-2 0,0-1 0,-41 12 0,-32 3 0,-1-3 0,-180 16 0,-212-23 0,476-17 0,8 1 0,0-1 0,0 0 0,0-1 0,0-1 0,-16-3 0,24 4 0,1 0 0,0 0 0,-1 0 0,1 0 0,0-1 0,0 1 0,0-1 0,0 1 0,0-1 0,0 0 0,1 1 0,-1-1 0,0 0 0,1 0 0,0 0 0,-1 0 0,1-1 0,0 1 0,0 0 0,0 0 0,0-1 0,0 1 0,1-1 0,-1 1 0,1-1 0,0 1 0,0-1 0,-1 1 0,2-4 0,3-87 0,-1 46 0,-4-54 0,-43-219-73,-25 5 274,25 131-948,-23-220 1,63 344-6080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6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24575,'0'14'0,"5"21"0,6 18 0,12 15 0,11 16 0,5 3 0,5 1 0,1 1 0,-8 5 0,-5-4 0,-3-2 0,-6-7 0,-8-12 0,-1-12 0,-3-7 0,-3-12-8191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6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0 259 24575,'0'-1'0,"1"-1"0,-1 1 0,0-1 0,0 1 0,1-1 0,-1 1 0,1-1 0,0 1 0,-1-1 0,1 1 0,0 0 0,0-1 0,0 1 0,0 0 0,0 0 0,0-1 0,0 1 0,0 0 0,0 0 0,0 0 0,3-1 0,33-14 0,19-1 0,1 4 0,69-9 0,-57 12 0,704-60 0,-743 67 22,1-2-1,-1-1 1,-1-1-1,41-15 0,37-9-1493,-75 25-5354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1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24575,'33'55'0,"46"108"0,-48-96 0,276 547 0,-160-334 0,-117-214 0,-3 2 0,24 89 0,-44-121 0,-4-22 0,0-1 0,0 1 0,2 0 0,10 23 0,-14-34 0,1 0 0,0-1 0,0 1 0,0 0 0,0-1 0,0 1 0,0-1 0,1 0 0,-1 1 0,1-1 0,0-1 0,-1 1 0,1 0 0,0-1 0,0 1 0,0-1 0,0 0 0,1 0 0,-1 0 0,0 0 0,0-1 0,1 1 0,-1-1 0,0 0 0,5 0 0,14-2 0,0-1 0,41-13 0,-22 6 0,78-15 0,158-12 0,126 15 0,-386 22 0,1 0 0,1-1 0,0-1 0,0 0 0,30-9 0,-45 10 0,1 0 0,-1-1 0,0 0 0,0 0 0,0 0 0,0 0 0,-1-1 0,1 0 0,0 1 0,-1-1 0,0 0 0,0-1 0,0 1 0,0-1 0,0 1 0,-1-1 0,0 0 0,1 0 0,-1 0 0,-1 0 0,1 0 0,-1 0 0,1-1 0,-1 1 0,0-5 0,2-29 0,-1-1 0,-2 1 0,-7-58 0,0 6 0,3-18 0,-4-76 0,4 146 0,-2 0 0,-19-67 0,9 55 0,2 8 0,1 1 0,2-2 0,2 0 0,2 0 0,-1-44 0,8 36-94,1 23-160,-2 0 0,0 0 0,-2 0-1,-7-32 1,-2 19-6572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4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0 24575,'2'1'0,"-1"-1"0,1 0 0,-1 1 0,1-1 0,-1 1 0,1-1 0,-1 1 0,1 0 0,-1-1 0,0 1 0,0 0 0,1 0 0,-1 0 0,0 0 0,0 0 0,2 3 0,18 24 0,-12-14 0,217 272 0,-190-246 0,53 44 0,-7-8 0,-67-61 0,-1 1 0,0 0 0,-2 1 0,0 1 0,10 18 0,-21-35 0,-1 0 0,1 0 0,-1-1 0,0 1 0,1 0 0,-1 0 0,0-1 0,1 1 0,-1 0 0,0 0 0,0 0 0,0 0 0,0-1 0,0 1 0,0 0 0,0 0 0,0 0 0,0 0 0,0 0 0,-1-1 0,1 1 0,0 0 0,0 0 0,-1 0 0,1-1 0,-1 1 0,0 1 0,0-1 0,-1 0 0,1 0 0,-1 0 0,1 0 0,-1 0 0,0 0 0,1 0 0,-1-1 0,0 1 0,0 0 0,0-1 0,-2 1 0,-9 0 0,-1 0 0,-26-2 0,28 1 0,-14-2 0,-1-1 0,-26-7 0,24 4 0,-36-3 0,-292 6 0,376 5 0,-1 2 0,26 7 0,1 0 0,13 2 0,376 100 0,-411-105 0,-16-4 0,1-1 0,0 0 0,-1-1 0,1 0 0,0 0 0,0-1 0,0 1 0,1-2 0,-1 1 0,0-1 0,15-2 0,-21 1 0,0 0 0,1 0 0,-1-1 0,0 1 0,0-1 0,0 1 0,0-1 0,0 1 0,-1-1 0,1 0 0,0 0 0,-1 0 0,0 0 0,1 0 0,-1 0 0,0-1 0,0 1 0,0 0 0,0-1 0,0 1 0,-1 0 0,1-1 0,-1 1 0,0-1 0,1-3 0,0-10 0,0 0 0,-4-29 0,2 27 0,-8-551-1365,9 539-5461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50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67 587 24575,'0'-26'0,"6"-45"0,-5 61 0,2 1 0,-1 0 0,1 0 0,0 0 0,1 0 0,0 1 0,0 0 0,6-9 0,5-3 0,1 1 0,0 0 0,2 2 0,0 0 0,0 0 0,2 2 0,34-21 0,-11 12 0,1 1 0,86-30 0,-80 34 0,-20 7 0,2 1 0,0 2 0,49-9 0,-21 11 0,0 3 0,0 2 0,1 3 0,67 9 0,-94-2 0,1 0 0,60 26 0,-73-24 0,1 2 0,33 23 0,-18-11 0,0 1 0,-1 1 0,61 58 0,53 74 0,-122-125 0,-1 2 0,-1 0 0,-3 2 0,0 0 0,-3 2 0,30 73 0,-43-80 0,-1 2 0,-2-1 0,-1 1 0,-1 0 0,-2 0 0,-2 0 0,-5 43 0,4-67 0,0 0 0,-1-1 0,1 1 0,-2-1 0,1 1 0,-2-1 0,1 0 0,-1-1 0,-9 14 0,-8 7 0,-32 32 0,48-54 0,-22 22 0,-2-2 0,-1 0 0,-1-2 0,-2-2 0,0-1 0,-1-1 0,-1-2 0,0-2 0,-2-1 0,0-2 0,-1-1 0,0-3 0,-1-1 0,0-1 0,0-3 0,-57 1 0,-182-7 0,143-1 0,102 2 0,1-2 0,0-1 0,0-2 0,0-1 0,-50-16 0,66 16 0,0-1 0,0-1 0,1 0 0,0-1 0,0-1 0,1-1 0,1 0 0,0 0 0,0-2 0,1 0 0,-20-24 0,-1-12 0,2-2 0,-45-96 0,-25-120 0,91 225 0,1 0 0,3 0 0,1-1 0,2 0 0,2 0 0,2 0 0,2 0 0,1 0 0,15-67 0,-13 91 0,0 0 0,1 0 0,1 0 0,0 1 0,2 0 0,0 0 0,1 1 0,1 0 0,0 1 0,15-16 0,-10 16 0,0 1 0,1 0 0,0 1 0,1 1 0,0 1 0,1 1 0,1 0 0,40-15 0,-7 8 0,1 3 0,1 1 0,0 3 0,66-4 0,224 3 0,-281 11 0,21-1 0,-26 0 0,0 2 0,100 12 0,-152-10 0,1 0 0,-1 0 0,0 0 0,0 1 0,0 0 0,-1 0 0,1 0 0,-1 1 0,1 0 0,-1 1 0,0-1 0,9 11 0,-3 0 0,0 0 0,0 1 0,12 24 0,-10-15 0,20 31 0,-3 3 0,36 95 0,-53-114 0,-2 0 0,-2 1 0,-1 1 0,-3-1 0,2 48 0,-7-64-65,2 26 113,-2 1 1,-3-1-1,-12 81 0,11-116-82,-1-1 0,-1 1 0,-1-1 0,0 0 0,-1-1 0,-13 23 0,14-28-80,-1 0 0,-1 0 0,1 0 0,-1-1-1,-1 0 1,0-1 0,0 0 0,0 0 0,-1-1 0,-13 7 0,-7 0-6712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3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1840 0 0,'0'0'6186'0'0,"13"10"-7882"0"0,134 118 1673 0 0,-4 2 339 0 0,44 46 334 0 0,-176-163-618 0 0,0 0 1 0 0,0 1 0 0 0,-2 0 0 0 0,0 0 0 0 0,0 1 0 0 0,-1 0-1 0 0,-1 0 1 0 0,-1 1 0 0 0,0 0 0 0 0,4 22 0 0 0,-7-23 22 0 0,-1-1 0 0 0,0 1 1 0 0,-2 0-1 0 0,0 0 1 0 0,0-1-1 0 0,-1 1 1 0 0,-1 0-1 0 0,-1-1 0 0 0,0 1 1 0 0,0-1-1 0 0,-2 0 1 0 0,-7 18-1 0 0,-3 0 274 0 0,-2-1-1 0 0,-1-1 1 0 0,-2 0 0 0 0,-1-2 0 0 0,-1 0-1 0 0,-1-1 1 0 0,-1-2 0 0 0,-2 0-1 0 0,0-2 1 0 0,-2-1 0 0 0,-46 30-1 0 0,59-43-90 0 0,1-1 0 0 0,-1 0 0 0 0,-1-1-1 0 0,1 0 1 0 0,-1-2 0 0 0,-1 0 0 0 0,1 0 0 0 0,-1-2-1 0 0,-21 3 1 0 0,38-6-276 0 0,30-40-13912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53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 1 24575,'0'22'0,"-2"1"0,-1-1 0,-1 0 0,-1 0 0,-1 0 0,-14 35 0,-3-4 0,-42 69 0,-107 152 0,116-176 0,-70 131 0,59-116 0,39-50 0,-38 73 0,12-26 0,-57 167 0,87-220 0,-3-1 0,-42 67 0,25-46 0,-16 51 0,48-100 0,-59 120 0,-184 394 0,171-350 0,47-114 0,-18 43 0,29-54 0,6-16 0,2 0 0,-15 72 0,-1 37 0,16-91 0,4 1 0,3 1 0,-2 81 0,15 688 0,27-367 0,1-23 0,-31-213 0,4 161 0,4-281 0,29 162 0,268 1058 0,-219-957 0,-79-338 0,3 13 0,4 97 0,-13-149 0,-1 12 0,1 1 0,1-1 0,0 1 0,1-1 0,1 0 0,6 21 0,8 24 0,-2 0 0,-3 1 0,6 78 0,8 47 0,27 208 0,-35-225 0,13 110 0,-6 319 0,-25-585 0,2 153 0,1-139 0,0 1 0,2-1 0,15 52 0,57 186 0,-21-60 0,128 349 0,-12-35 0,300 913-1181,-400-1211 2165,-67-211-961,0-1 0,0 0-1,1 0 1,0-1 0,1 1 0,0-1-1,0-1 1,15 13 0,-10-9-26,0 0 1,17 24-1,6 10-338,2 0 0,2-3-1,76 65 1,-91-86-6485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54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46 24575,'-4'-1'0,"0"0"0,0 0 0,1 0 0,-1 0 0,0-1 0,1 1 0,-1-1 0,1 0 0,-5-3 0,7 5 0,1 0 0,-1 0 0,1-1 0,-1 1 0,1 0 0,-1 0 0,1-1 0,-1 1 0,1 0 0,-1-1 0,1 1 0,0-1 0,-1 1 0,1 0 0,-1-1 0,1 1 0,0-1 0,-1 1 0,1-1 0,0 1 0,0-1 0,0 1 0,-1-1 0,1 1 0,0-1 0,0 0 0,0 1 0,0-1 0,0 1 0,0-1 0,0 1 0,0-1 0,0 0 0,0 1 0,0-1 0,0 1 0,0-1 0,1 1 0,-1-1 0,0 1 0,0-1 0,1 1 0,-1-1 0,0 1 0,1-1 0,-1 1 0,0-1 0,1 1 0,-1-1 0,1 1 0,-1 0 0,1-1 0,-1 1 0,1 0 0,-1 0 0,1-1 0,-1 1 0,1 0 0,-1 0 0,1 0 0,-1-1 0,1 1 0,-1 0 0,1 0 0,0 0 0,-1 0 0,1 0 0,0 0 0,4-1 0,0 0 0,1 1 0,-1-1 0,0 1 0,0 0 0,1 1 0,-1-1 0,0 1 0,1 0 0,5 2 0,53 21 0,-53-20 0,88 39 0,132 49 0,-226-91 0,195 54 0,-160-46 0,0-2 0,0-2 0,45-1 0,-39-1 0,1 2 0,-1 2 0,48 14 0,-33-7 0,27 8-76,41 7 262,-109-26-481,-1-1 0,0 0 0,1-2 0,34-3 0,-26-2-6531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5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24575,'0'127'0,"1"150"0,5-216 0,17 85 0,-3-32 0,-8-45 0,37 126 0,-24-110 0,-4 2 0,-4 0 0,-3 1 0,-5 0 0,-2 147 0,-8-93 0,-11 201 0,10-326-118,0-7 181,1 0-1,0 1 1,1 13 0,1-21-151,-1-1 0,0 1 0,1 0 0,0 0-1,0-1 1,0 1 0,0 0 0,0-1 0,0 1 0,0-1 0,1 1 0,0-1-1,-1 0 1,1 1 0,0-1 0,4 3 0,22 13-6738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2:57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1422 24575,'-1'-67'0,"3"-91"0,1 134 0,0 0 0,1 0 0,1 1 0,13-37 0,-6 27 0,2 2 0,1-1 0,1 2 0,2 0 0,0 1 0,3 1 0,27-31 0,11 4 0,2 2 0,98-64 0,148-73 0,-266 166 0,507-272 0,-532 289 0,1 1 0,1 0 0,-1 1 0,1 2 0,0-1 0,20 0 0,107 5 0,-80 1 0,148 7 0,-2 9 0,335 72 0,-342-34 0,-181-48 0,-1 2 0,1 0 0,-1 2 0,-1 0 0,0 2 0,30 25 0,165 186 0,-152-154 0,594 743 0,-618-762 0,48 84 0,-77-116 0,-1 0 0,-1 1 0,-1 0 0,-1 0 0,-1 1 0,0 0 0,4 43 0,-8 152 0,-3-149 0,0-34 0,-2 0 0,-1 0 0,-2-1 0,-1 0 0,-2 0 0,-1 0 0,-2-1 0,-1-1 0,-1 0 0,-2-1 0,-1 0 0,-25 32 0,21-37 0,-1-2 0,0 0 0,-2-2 0,-1 0 0,-1-2 0,-36 21 0,-3-3 0,-113 45 0,69-42 0,-134 32 0,-118 8 0,65-17 0,187-38 0,25-7 0,-144 50 0,194-56 0,-1-1 0,-1-1 0,-69 9 0,-115-10 0,175-9 0,-275-10 0,248 4 0,1-3 0,-104-27 0,52-1 0,-212-96 0,308 121 0,2-1 0,0-2 0,0-1 0,2 0 0,0-2 0,-37-36 0,-98-106 0,-55-66 0,197 204 0,1-1 0,1 0 0,1-1 0,1 0 0,1-1 0,-15-50 0,3 8 0,-11-17 0,5-2 0,4 0 0,-20-120 0,39 138 0,6-123 0,3 76 0,-1 91 0,0 1 0,2 0 0,0 0 0,2 0 0,0 1 0,2-1 0,0 2 0,2-1 0,0 1 0,23-35 0,-19 37 0,2 1 0,0 0 0,0 1 0,2 1 0,0 0 0,25-16 0,130-71 0,-127 78 0,146-79-682,334-130-1,-453 208-6143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31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1437 24575,'2'-15'0,"0"0"0,1 0 0,0 0 0,1 0 0,1 1 0,11-24 0,1-6 0,-6 15 0,2 2 0,1 0 0,1 0 0,1 1 0,2 1 0,0 1 0,41-42 0,174-136 0,-185 163 0,461-326-375,-354 271 187,241-108 0,-340 178 243,1 3 0,1 2-1,80-15 1,-104 28-4,1 2 0,-1 1 0,1 1 0,-1 2-1,1 2 1,-1 1 0,43 9 0,-63-8-40,-1 0-1,-1 1 1,1 0-1,-1 1 1,0 1-1,0 0 1,0 0-1,-1 1 1,-1 0-1,1 1 1,-1 1-1,17 20 1,1 6-17,-2 2 1,32 59-1,-51-83 11,61 112-5,-7 3 0,-5 3 0,-6 2 0,-6 2 0,31 162 0,-70-276 0,-1 0 0,-1 1 0,-1-1 0,-1 1 0,-1 0 0,-1-1 0,-1 1 0,-1 0 0,-1-1 0,-1 0 0,0 0 0,-2 0 0,-1-1 0,-17 33 0,8-23 0,-3-1 0,0-1 0,-2 0 0,-1-2 0,-26 25 0,-1-6 0,-97 69 0,80-73-21,-1-2-1,-2-3 1,-2-4-1,-1-2 0,-2-4 1,-96 22-1,-472 65-776,-305-31 798,945-83 0,-37 2 0,0-2 0,-1-1 0,-59-10 0,97 10 0,0 0 0,0 0 0,-1 0 0,1 0 0,0 0 0,0-1 0,0 1 0,0-1 0,0 0 0,0 0 0,1 0 0,-4-2 0,5 2 0,0 0 0,-1 1 0,1-1 0,0 0 0,0 0 0,0 0 0,1 0 0,-1 0 0,0 0 0,1 0 0,-1 0 0,1 0 0,-1 0 0,1 0 0,0-3 0,1-4 0,1-1 0,0 0 0,0 0 0,1 1 0,0 0 0,8-16 0,-10 24 0,101-200-1207,-44 101-4828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32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1 296 24575,'1'-3'0,"-1"0"0,1 1 0,0-1 0,1 0 0,-1 1 0,0-1 0,1 0 0,0 1 0,-1 0 0,1-1 0,0 1 0,0 0 0,0 0 0,0 0 0,1 0 0,3-2 0,4-5 0,15-13 0,1 2 0,0 0 0,2 1 0,1 2 0,49-23 0,-34 22 0,0 3 0,1 1 0,64-11 0,20 8 0,254 1 0,-379 16 0,183 0 0,290 38 0,-385-24 0,-2 5 0,0 3 0,-2 4 0,-1 4 0,103 51 0,-110-41 0,-2 3 0,-2 3 0,-2 4 0,-3 3 0,70 68 0,-108-88 0,-2 1 0,-1 2 0,-2 1 0,40 68 0,-51-73 0,-2 1 0,-1 0 0,-1 1 0,-2 0 0,-2 1 0,10 64 0,-17-71 0,0 0 0,-1 0 0,-2 0 0,-1 0 0,-1 0 0,-2-1 0,0 1 0,-17 48 0,9-45 0,0 0 0,-3-1 0,0-1 0,-2 0 0,-1-1 0,-1-1 0,-25 26 0,5-12 0,-2-1 0,-2-3 0,-65 44 0,-157 76 0,154-99 0,-2-6 0,-2-5 0,-2-4 0,-2-6 0,-175 31 0,32-20 0,253-46-273,0-1 0,0 0 0,0 0 0,-18-2 0,-1-4-6553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1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24575,'0'14'0,"5"30"0,1 27 0,0 21 0,4 19 0,0 16 0,-1-5 0,-3 2 0,-2 5 0,-2 4 0,-1 0 0,-1 1 0,0-16 0,0-15 0,-1-19 0,1-24-8191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3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1 302 24575,'14109'0'-12524,"-11193"-77"12500,-591-21 1742,-107 96-158,-1036 6-828,1254-4-438,-1575-24 677,-5-28-502,-285 15 2127,-417 21 676,-153 16-3246,1 0-1,-1 1 0,0-1 0,1 0 0,-1 0 0,1 1 0,-1-1 1,0 1-1,1-1 0,-1 1 0,0 0 0,0-1 0,0 1 1,1 0-1,-1 0 0,0 0 0,0 0 0,0 0 0,0 0 1,0 0-1,-1 0 0,1 0 0,0 0 0,0 0 0,-1 1 1,1-1-1,-1 0 0,1 2 0,11 46 216,-10-36-276,25 228 35,-13-94 0,63 440 0,42-6 0,-91-500 0,-1 0 0,-26-79 0,-1 0 0,1-1 0,-1 1 0,0 0 0,0 0 0,0-1 0,0 1 0,0 0 0,0 0 0,-1-1 0,1 1 0,0 0 0,-1 0 0,0-1 0,1 1 0,-1-1 0,0 1 0,0 0 0,0-1 0,0 1 0,0-1 0,0 0 0,0 1 0,0-1 0,-1 0 0,1 0 0,0 0 0,-1 0 0,1 0 0,-1 0 0,1 0 0,-1 0 0,0 0 0,1-1 0,-1 1 0,-2 0 0,-8 2 0,0-1 0,-1 0 0,1 0 0,-17-1 0,19-1 0,-273 3 0,-120 7 0,-370 95 0,9 61 0,526-107 0,-547 109 0,119-108-99,-4-38-111,-437 32-21,931-36 238,-1101 83-213,-568-89-728,1242-15 874,411 3 33,-1692 27-291,-1080 35-3870,1329-35 3658,485-4-98,-244 21 101,78-2 435,112-37 3,221-3 1083,259 39 3077,122-3-1565,-792-30-3110,863-11 764,-492 3-160,979 1 167,0 2 1,1 2 0,0 1-1,0 3 1,-50 16-1,52-11-167,19-6 0,0-1 0,0-1 0,-1-1 0,-38 4 0,58-9 0,0 0 0,1 0 0,-1 0 0,0-1 0,0 1 0,1-1 0,-1 1 0,0-1 0,1 0 0,-1 0 0,0 0 0,1 0 0,0-1 0,-1 1 0,1-1 0,0 1 0,-1-1 0,1 0 0,0 0 0,0 0 0,1 0 0,-1 0 0,0 0 0,1-1 0,-1 1 0,1 0 0,0-1 0,0 1 0,0-1 0,-2-5 0,0-5 0,1-1 0,0 0 0,1 0 0,0-28 0,1 28 0,0-49 0,-15-320 0,-29 83-1365,24 166-5461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8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66 24575,'-47'31'0,"-60"52"0,90-68 0,0 2 0,2-1 0,0 2 0,1 0 0,1 1 0,-14 25 0,19-30 0,1 0 0,1 1 0,0 0 0,0 1 0,2-1 0,0 1 0,-4 29 0,8-36 0,0-1 0,1 0 0,-1 1 0,2-1 0,-1 0 0,1 0 0,0 0 0,1 0 0,-1 0 0,2-1 0,-1 1 0,1-1 0,0 0 0,1 0 0,0 0 0,0 0 0,6 6 0,8 5 0,1 0 0,1-1 0,0-1 0,1-1 0,41 21 0,131 51 0,-179-81 0,213 86 0,132 54 0,-333-134 0,-7-5 0,-2 1 0,1 2 0,-1-1 0,0 2 0,21 17 0,-36-26 0,-1 0 0,0 1 0,0-1 0,0 1 0,0-1 0,0 1 0,0 0 0,-1 0 0,0-1 0,1 1 0,-1 0 0,0 1 0,0-1 0,0 0 0,-1 0 0,1 0 0,-1 0 0,0 0 0,0 1 0,0-1 0,0 0 0,-1 0 0,1 1 0,-1-1 0,1 0 0,-1 0 0,0 0 0,-1 0 0,1 0 0,0 0 0,-1 0 0,-2 2 0,-2 6 0,-2-1 0,1 1 0,-2-2 0,1 1 0,-1-1 0,-19 15 0,-4-2 0,-1-1 0,0-1 0,-2-2 0,0-1 0,-41 13 0,-190 44 0,37-34 0,188-36 0,1-1 0,-1-3 0,-66-7 0,96 6 0,-1-1 0,1-1 0,-1 0 0,1 0 0,0-1 0,1 0 0,-1-1 0,-12-8 0,18 10 0,-1-1 0,1-1 0,0 1 0,0-1 0,1 0 0,-1 0 0,1 0 0,0-1 0,1 1 0,-1-1 0,1 0 0,0 0 0,1 0 0,-1 0 0,-1-9 0,-1-15 0,1-1 0,1 1 0,2-1 0,1 1 0,1-1 0,2 1 0,11-51 0,-8 56 0,1 1 0,1 0 0,1 0 0,1 1 0,14-22 0,72-104 0,-59 97 0,34-67 0,-61 100 0,-1-1 0,-1-1 0,-1 0 0,-1 0 0,0 0 0,-2-1 0,3-27 0,-5 25 0,-1 1 0,-1-1 0,-1 0 0,-1 1 0,-1-1 0,-1 1 0,-1 0 0,-1 0 0,-1 1 0,-1 0 0,-14-28 0,18 42-72,-84-139-1221,75 128-5533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9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239 413 24575,'3'-1'0,"0"1"0,0-1 0,0 0 0,0 0 0,0 0 0,-1 0 0,1-1 0,0 1 0,0-1 0,-1 1 0,1-1 0,-1 0 0,3-3 0,30-30 0,-34 33 0,11-12 0,-2-1 0,1 0 0,-2-1 0,0 0 0,-1 0 0,-1-1 0,0 0 0,-1-1 0,-1 1 0,-1-1 0,0 0 0,-1 0 0,-1 0 0,-1-1 0,-1-20 0,-1 37 0,1-1 0,-1 0 0,1 0 0,-1 0 0,0 1 0,0-1 0,0 0 0,-1 1 0,1-1 0,-1 1 0,1-1 0,-1 1 0,0 0 0,0 0 0,0 0 0,0 0 0,0 0 0,0 0 0,0 0 0,-1 1 0,1-1 0,-1 1 0,1 0 0,-1-1 0,0 1 0,0 1 0,1-1 0,-1 0 0,-4 0 0,-9-1 0,0 0 0,-1 1 0,1 1 0,-19 2 0,8 0 0,19-2 0,0 1 0,0 0 0,1 0 0,-1 1 0,0-1 0,1 2 0,-1-1 0,1 1 0,0 0 0,0 1 0,0 0 0,0 0 0,1 0 0,0 1 0,-6 5 0,3-1 0,1 0 0,0 1 0,1 0 0,1 0 0,-1 0 0,1 1 0,1 0 0,-8 21 0,3 5 0,1-1 0,2 1 0,2 0 0,1 0 0,2 51 0,1-68 0,2 0 0,0 0 0,2 0 0,8 37 0,-9-51 0,0-1 0,0 0 0,0 1 0,0-1 0,1 0 0,0 0 0,0-1 0,0 1 0,0-1 0,1 1 0,0-1 0,0 0 0,0 0 0,0-1 0,1 1 0,-1-1 0,1 0 0,0 0 0,0-1 0,0 1 0,0-1 0,7 2 0,15 1 0,-1 0 0,1-2 0,46 1 0,85-11 0,-127 4 0,468-61-1365,-442 53-5461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5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1 109 272 0 0,'0'0'8157'0'0,"7"4"-7996"0"0,6 4-126 0 0,0 0 0 0 0,-1 1 0 0 0,0 1 0 0 0,0 0 1 0 0,-1 1-1 0 0,0 0 0 0 0,13 20 0 0 0,59 97 257 0 0,9 5 4574 0 0,-92-134-4765 0 0,6-9 1315 0 0,3-14-1653 0 0,-8 22 487 0 0,39-114-138 0 0,27-95 161 0 0,-61 182-355 0 0,-3 15-297 0 0,0 0 0 0 0,1 0 0 0 0,9-22-1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9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24575,'0'13'0,"2"0"0,0 0 0,0 0 0,1 0 0,1-1 0,0 1 0,7 13 0,7 24 0,26 89 0,115 337 0,-117-361 0,115 286 0,-32-88 0,-117-292-1365,1-3-5461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0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513 339 24575,'2'-77'0,"0"40"0,-1 0 0,-3 0 0,-7-51 0,9 86 0,-1-1 0,1 0 0,-1 0 0,0 0 0,0 0 0,0 0 0,0 0 0,0 1 0,-1-1 0,1 1 0,-1-1 0,0 1 0,1-1 0,-1 1 0,0 0 0,-1 0 0,1 0 0,0 0 0,0 0 0,-1 0 0,1 1 0,-1-1 0,0 1 0,0 0 0,1 0 0,-1 0 0,0 0 0,0 0 0,0 1 0,0-1 0,0 1 0,0 0 0,0-1 0,-3 2 0,-6 0 0,1 1 0,0 0 0,1 1 0,-1 1 0,0-1 0,1 2 0,-19 9 0,-1 4 0,0 1 0,0 1 0,2 1 0,1 2 0,1 1 0,1 1 0,1 1 0,1 1 0,-37 57 0,56-78 0,1-1 0,0 1 0,0 0 0,1 1 0,0-1 0,0 0 0,0 1 0,1 0 0,-1 6 0,2-9 0,0-1 0,0 1 0,0-1 0,0 1 0,1-1 0,0 1 0,0-1 0,0 1 0,0-1 0,0 0 0,1 1 0,-1-1 0,1 0 0,0 0 0,0 0 0,0 0 0,1-1 0,-1 1 0,3 2 0,5 3 0,-1-1 0,1-1 0,0 0 0,1 0 0,0-1 0,-1 0 0,2-1 0,20 6 0,103 14 0,-106-19 0,44 6-455,1-3 0,132-3 0,-154-11-6371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1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24575,'0'13'0,"2"1"0,0-1 0,5 18 0,4 23 0,-7 12 0,-2-25 0,-1-31 0,0-13 0,-1 1 0,0 0 0,1-1 0,-1 1 0,1 0 0,-1 0 0,1 0 0,0 0 0,-1-1 0,1 1 0,0 0 0,1 0 0,-1 0 0,0 1 0,1-1 0,-1 0 0,1 0 0,-1 1 0,1-1 0,0 1 0,-1-1 0,1 1 0,0 0 0,0 0 0,0 0 0,0 0 0,0 0 0,4-1 0,-2 1 0,0 1 0,0 0 0,0 0 0,-1 0 0,1 0 0,0 0 0,0 1 0,-1 0 0,1 0 0,0 0 0,-1 0 0,1 0 0,0 1 0,-1 0 0,5 3 0,-7-5 0,0 1 0,0-1 0,-1 1 0,1-1 0,0 1 0,0-1 0,0 1 0,0-1 0,0 0 0,0 1 0,0-1 0,0 0 0,0 0 0,-1 0 0,1 0 0,0 1 0,0-1 0,0-1 0,0 1 0,0 0 0,0 0 0,0 0 0,0 0 0,0-1 0,0 1 0,0 0 0,0-1 0,0 1 0,-1-1 0,1 1 0,0-1 0,0 0 0,0 1 0,-1-1 0,1 0 0,0 1 0,-1-1 0,1 0 0,0-1 0,2-4 0,0-1 0,0 1 0,-1-1 0,0 1 0,2-8 0,6-19 0,-7 28 0,0 0 0,1 0 0,-1 1 0,1-1 0,0 1 0,1 0 0,-1 0 0,1 0 0,0 0 0,0 1 0,0 0 0,0 0 0,0 0 0,1 1 0,-1-1 0,1 1 0,0 1 0,-1-1 0,1 1 0,0 0 0,12 0 0,-11 0 0,1 1 0,-1 0 0,1 0 0,-1 1 0,1 0 0,-1 1 0,0-1 0,1 2 0,-1-1 0,0 1 0,0 0 0,-1 0 0,1 0 0,-1 1 0,1 0 0,-1 1 0,6 5 0,-9-7 0,0 0 0,-1 0 0,1 0 0,1-1 0,-1 1 0,0-1 0,0 0 0,1 0 0,0 0 0,-1 0 0,1-1 0,0 1 0,4 0 0,-4-2 0,0 0 0,1 0 0,-1-1 0,0 1 0,0-1 0,0 0 0,1 0 0,-1 0 0,0-1 0,-1 1 0,1-1 0,7-4 0,18-13-227,-1 0-1,-1-2 1,-1 0-1,-1-2 1,39-46-1,-17 14-6598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1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24575,'-4'4'0,"-1"1"0,1 0 0,0 1 0,0-1 0,0 1 0,1-1 0,0 1 0,0 0 0,0 0 0,1 1 0,0-1 0,0 0 0,-1 13 0,3-13 0,-1-1 0,2 0 0,-1 1 0,1-1 0,-1 0 0,1 1 0,1-1 0,-1 0 0,1 0 0,0 0 0,0 0 0,1 0 0,-1 0 0,1-1 0,0 1 0,0-1 0,6 7 0,44 40 0,3-2 0,84 57 0,-70-54 0,2 1 0,101 80 0,-146-110 0,-1 2 0,-2 0 0,0 1 0,19 30 0,-40-52 0,0 0 0,-1 0 0,1 1 0,-1-1 0,0 1 0,-1-1 0,1 1 0,-1-1 0,1 1 0,-1 0 0,-1 0 0,1 7 0,-1-9 0,-1 0 0,1 1 0,-1-1 0,0 0 0,0 1 0,0-1 0,0 0 0,-1 0 0,1 0 0,-1 0 0,0 0 0,0-1 0,0 1 0,0 0 0,0-1 0,0 1 0,-1-1 0,-2 2 0,-7 5 0,1-1 0,-1 0 0,-22 10 0,27-15 0,1 0 0,0-1 0,0 0 0,-1 0 0,0 0 0,1-1 0,-1 0 0,0 0 0,1-1 0,-8 0 0,12 0 4,0-1 0,0 1 0,0-1 0,0 0 1,0 1-1,0-1 0,0 0 0,0 0 0,0 0 0,1-1 0,-1 1 0,0 0 0,1-1 0,-1 1 0,1-1 0,-1 1 0,1-1 0,0 0 0,0 1 0,0-1 1,0 0-1,-2-3 0,0-4-366,1 1 0,-1 0 0,-1-18 0,4 26 351,-5-40-6815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2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24575,'9'16'0,"0"-1"0,0-1 0,17 18 0,8 13 0,106 171 0,145 304 0,-210-365 0,97 286 0,-162-415-341,0-1 0,1 0-1,19 28 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2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24575,'5'0'0,"1"-5"0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24575,'0'5'0,"5"16"0,1 29 0,1 35 0,-2 24 0,-2 27 0,-1 20 0,-1 32 0,0 29 0,-1 11-602,5 2 602,1-33 0,0-41 0,-2-42 0,0-50 0,-2-55 0,-1-30-7589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1103 232 24575,'149'-8'0,"-30"-1"0,1167-5-2065,-891 16 1729,1333-29-2209,-632-36 2545,269-10 0,253 59-1533,-307 7 419,1092-11 2938,-2369 18-1387,9 0 484,60 7 0,-98-7-788,0 1 0,0 0 0,0 1 0,0-1 0,-1 1 0,1 0 0,-1 0 0,1 0 0,-1 1 0,0 0 1,0 0-1,0 0 0,0 0 0,0 0 0,-1 1 0,1-1 0,-1 1 0,5 7 0,-1 4 42,0-1 0,0 1-1,-2 0 1,7 23 0,3 11-152,156 351 48,30-9-82,-93-186 16,267 470-5,-373-670 0,3 2 0,0 1 0,-1 0 0,0 1 0,5 14 0,-9-21 0,1 0 0,-1 0 0,0-1 0,1 1 0,-1 0 0,0 0 0,0 0 0,0 0 0,0 0 0,-1 0 0,1 0 0,0 0 0,-1-1 0,1 1 0,-1 0 0,0 0 0,0-1 0,0 1 0,1 0 0,-2-1 0,1 1 0,0-1 0,0 1 0,0-1 0,-1 1 0,1-1 0,-1 0 0,-1 2 0,-11 5 0,1-1 0,-1 0 0,0 0 0,-1-2 0,-28 8 0,-84 10 0,96-18 0,-565 59 0,335-41 0,-409 44 0,80-33-748,1-30-164,418-3 1116,-2909-2-3295,1091-2 2518,-697 3 1569,1106 0 3070,1130 23-4003,4 28-71,130-14 11,292-36-6,19-1-191,1 0-1,0 1 1,-1-1-1,1 1 0,0 0 1,-7 3-1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8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24575,'2'1'0,"-1"0"0,1-1 0,-1 1 0,0 0 0,1 0 0,-1 0 0,0 1 0,0-1 0,0 0 0,0 0 0,0 0 0,0 1 0,0-1 0,0 1 0,-1-1 0,1 1 0,0 2 0,4 4 0,24 48 0,-2 1 0,-3 1 0,19 70 0,34 190 0,-41-138 0,-9 1 0,5 224 0,-32-74-1365,0-286-5461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9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1 219 24575,'0'-5'0,"0"-6"0,5-1 0,6-5 0,2-3 0,3-3 0,-1-3 0,1-2 0,19-11 0,2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6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1 628 0 0,'0'0'8151'0'0,"-15"1"-7799"0"0,-48 5-52 0 0,55-5-271 0 0,0 2 0 0 0,0-1 1 0 0,0 1-1 0 0,0 0 0 0 0,0 1 0 0 0,1 0 1 0 0,0 0-1 0 0,0 1 0 0 0,0-1 0 0 0,0 2 1 0 0,0-1-1 0 0,1 1 0 0 0,0 0 0 0 0,1 0 1 0 0,-7 9-1 0 0,0 1-71 0 0,0 1 1 0 0,1 1 0 0 0,1 0-1 0 0,1 1 1 0 0,0-1-1 0 0,1 2 1 0 0,2-1 0 0 0,0 1-1 0 0,1 0 1 0 0,0 1-1 0 0,2-1 1 0 0,1 1-1 0 0,0-1 1 0 0,1 1 0 0 0,3 26-1 0 0,-2-46 53 0 0,0-1 0 0 0,0 1 0 0 0,0 0 0 0 0,0 0 0 0 0,1 0 0 0 0,-1-1 0 0 0,0 1 0 0 0,0 0 0 0 0,0 0 0 0 0,1 0 0 0 0,-1-1 0 0 0,0 1 0 0 0,1 0 0 0 0,-1-1 0 0 0,1 1 0 0 0,-1 0 0 0 0,1-1-1 0 0,-1 1 1 0 0,1 0 0 0 0,-1-1 0 0 0,1 1 0 0 0,-1-1 0 0 0,1 1 0 0 0,0-1 0 0 0,-1 0 0 0 0,1 1 0 0 0,0-1 0 0 0,0 1 0 0 0,-1-1 0 0 0,1 0 0 0 0,0 0 0 0 0,0 1 0 0 0,-1-1 0 0 0,1 0 0 0 0,0 0 0 0 0,0 0 0 0 0,0 0 0 0 0,0 0 0 0 0,-1 0 0 0 0,1 0 0 0 0,0 0 0 0 0,0 0-1 0 0,-1-1 1 0 0,1 1 0 0 0,0 0 0 0 0,0 0 0 0 0,0-1 0 0 0,-1 1 0 0 0,1 0 0 0 0,0-1 0 0 0,-1 1 0 0 0,1-1 0 0 0,0 1 0 0 0,0-2 0 0 0,6-1 176 0 0,-1-1 0 0 0,0-1-1 0 0,0 1 1 0 0,8-9 0 0 0,5-6 9 0 0,0-1 1 0 0,25-38-1 0 0,-37 48-103 0 0,-1-1 1 0 0,0 0-1 0 0,0 0 0 0 0,-1 0 1 0 0,-1-1-1 0 0,0 0 0 0 0,0 0 0 0 0,2-15 1 0 0,-7 26-134 0 0,1 1 1 0 0,0-1 0 0 0,0 1-1 0 0,0-1 1 0 0,0 0-1 0 0,0 1 1 0 0,0-1 0 0 0,0 1-1 0 0,0-1 1 0 0,0 1-1 0 0,0-1 1 0 0,0 0-1 0 0,1 1 1 0 0,-1-1 0 0 0,0 1-1 0 0,0-1 1 0 0,0 1-1 0 0,1-1 1 0 0,-1 1 0 0 0,0-1-1 0 0,1 1 1 0 0,-1-1-1 0 0,0 1 1 0 0,1 0 0 0 0,-1-1-1 0 0,1 1 1 0 0,-1-1-1 0 0,1 1 1 0 0,-1 0 0 0 0,0-1-1 0 0,1 1 1 0 0,0 0-1 0 0,-1 0 1 0 0,1-1-1 0 0,-1 1 1 0 0,1 0 0 0 0,-1 0-1 0 0,1 0 1 0 0,-1 0-1 0 0,1 0 1 0 0,-1 0 0 0 0,2 0-1 0 0,19 15-1839 0 0,-17-11 2363 0 0,21 22-428 0 0,-2 1 0 0 0,-2 0 0 0 0,0 2 0 0 0,23 42-1 0 0,-7-12-2010 0 0,-32-50-49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49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24575,'4'5'0,"-1"0"0,0 0 0,0 0 0,-1 1 0,0-1 0,0 1 0,0-1 0,0 1 0,-1 0 0,0 0 0,1 7 0,1 8 0,52 367 0,-42-264 0,79 653 0,-44-181 0,-49-592 7,1-1 0,0 1 0,1-1 0,-1 1-1,1 0 1,-1-1 0,1 1 0,0-1 0,0 0-1,1 1 1,-1-1 0,1 0 0,2 4 0,-4-6-16,1-1 1,-1 0-1,1 0 1,-1 1-1,1-1 1,0 0-1,-1 0 1,1 1-1,-1-1 1,1 0-1,-1 0 1,1 0-1,0 0 1,-1 0-1,1 0 1,-1 0-1,1 0 1,0 0-1,-1 0 1,1 0-1,-1 0 1,1-1-1,-1 1 1,1 0-1,-1 0 1,2-1-1,22-20-1222,11-24-5595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24575,'0'10'0,"0"28"0,0 41 0,0 28 0,0 24 0,0 30 0,0 21 0,0 15 0,0 8 0,0-7 0,0-17 0,0-24 0,0-35 0,5-28 0,1-24 0,0-25-8191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1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88 24575,'0'19'0,"0"0"0,2 0 0,0 0 0,1 0 0,8 31 0,-8-42 0,0-1 0,1 0 0,0 1 0,0-1 0,0-1 0,1 1 0,0 0 0,0-1 0,0 0 0,1-1 0,0 1 0,0-1 0,1 0 0,-1 0 0,15 7 0,-7-6 0,1 0 0,0 0 0,0-2 0,0 1 0,0-2 0,26 3 0,97-2 0,-96-4 0,22 1 0,134-4 0,-162 1 0,0-2 0,0-2 0,49-14 0,-80 19 0,1-1 0,-1 0 0,0 0 0,0-1 0,0 1 0,0-1 0,0 0 0,0-1 0,-1 1 0,1-1 0,-1 0 0,0 0 0,0 0 0,4-7 0,-6 7 0,1-1 0,-1 1 0,0-1 0,-1 0 0,1 0 0,-1 0 0,0 0 0,0 0 0,-1 0 0,1 0 0,-1 0 0,0 0 0,-1 0 0,1 0 0,-1 0 0,-2-8 0,1 4 0,0 0 0,-1 1 0,-1-1 0,1 1 0,-1 0 0,-1 0 0,1 0 0,-1 0 0,-1 1 0,0-1 0,0 1 0,0 1 0,0-1 0,-11-6 0,7 6 0,0 1 0,-1 0 0,1 0 0,-1 1 0,-1 1 0,1 0 0,0 0 0,-1 1 0,0 1 0,-19-2 0,-73-9 0,58 5 0,0 3 0,0 2 0,-54 3 0,87 3 9,0-1-1,1 2 1,-1 0-1,1 0 1,0 2 0,0-1-1,1 1 1,-13 9-1,-33 16-1450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4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24575,'0'4'0,"0"18"0,5 18 0,6 23 0,7 25 0,0 17 0,2 16 0,-3 1 0,1-15 0,-2-10 0,-5-18 0,-3-17 0,-4-13 0,-2-12 0,-2-6 0,0-9-8191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5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0 293 24575,'41'-58'0,"-21"40"0,0 0 0,1 1 0,39-23 0,76-33 0,-99 56 0,47-16 0,-72 28 0,0 2 0,1 0 0,-1 0 0,1 1 0,0 1 0,0 0 0,-1 1 0,17 1 0,-24 0 0,0 1 0,0 0 0,0 0 0,0 0 0,-1 0 0,1 0 0,-1 1 0,1 0 0,-1 0 0,0 1 0,0-1 0,0 1 0,-1-1 0,1 1 0,-1 0 0,0 1 0,0-1 0,0 1 0,-1-1 0,1 1 0,2 8 0,1 4 0,0 0 0,-1 0 0,-1 0 0,-1 0 0,2 23 0,-5-28 0,0 0 0,-1 0 0,0 0 0,-1 0 0,0 0 0,-1 0 0,-1-1 0,0 1 0,0-1 0,-1 0 0,0 0 0,-1 0 0,0-1 0,-8 10 0,-15 17 0,-2-1 0,-46 42 0,2-2 0,69-69 0,-1 1 0,1 0 0,0 0 0,1 0 0,-5 10 0,9-16 0,1-1 0,-1 0 0,0 0 0,1 1 0,-1-1 0,1 0 0,0 1 0,-1-1 0,1 1 0,0-1 0,0 0 0,0 1 0,0-1 0,0 1 0,0-1 0,0 1 0,0-1 0,1 0 0,-1 1 0,0-1 0,1 0 0,-1 1 0,1-1 0,0 0 0,-1 1 0,1-1 0,0 0 0,0 0 0,0 0 0,0 0 0,0 0 0,0 0 0,0 0 0,0 0 0,0 0 0,0-1 0,1 1 0,-1 0 0,0-1 0,1 1 0,-1-1 0,0 1 0,1-1 0,2 1 0,23 4 0,1-2 0,0-1 0,0-1 0,48-4 0,-15 0 0,581 0-1365,-591 3-5461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3:56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24575,'-1'73'0,"3"-1"0,4 1 0,3-1 0,18 71 0,-23-131 0,1 0 0,0 0 0,0-1 0,1 1 0,0-1 0,1-1 0,1 1 0,-1-1 0,2 0 0,-1-1 0,1 0 0,1-1 0,-1 0 0,2 0 0,19 12 0,3-3 0,0-1 0,0-1 0,2-2 0,43 12 0,-3-8 0,1-2 0,148 8 0,-209-22 0,1-1 0,-1 0 0,1 0 0,0-2 0,-1 0 0,26-7 0,-37 8 0,1-1 0,0 0 0,0 0 0,-1-1 0,1 1 0,-1-1 0,0 0 0,0 0 0,0-1 0,0 1 0,0-1 0,-1 0 0,0 0 0,0 0 0,0 0 0,0-1 0,0 1 0,-1-1 0,0 1 0,0-1 0,0 0 0,-1 0 0,0 0 0,1-6 0,0 0 0,-2-1 0,1 1 0,-1-1 0,-1 1 0,0-1 0,-1 1 0,0-1 0,-1 1 0,0 0 0,-1 0 0,0 0 0,-1 1 0,-10-18 0,-2 0 0,-2 0 0,0 1 0,-37-37 0,-124-102 0,143 134 0,30 26 0,0-1 0,0 1 0,0 0 0,-14-8 0,20 13 0,0 1 0,0-1 0,0 0 0,0 1 0,0-1 0,-1 1 0,1-1 0,0 1 0,0 0 0,0-1 0,-1 1 0,1 0 0,0 0 0,0 0 0,-1 0 0,1 0 0,0 0 0,-1 0 0,1 0 0,0 1 0,0-1 0,0 0 0,-1 1 0,1-1 0,0 1 0,0 0 0,0-1 0,0 1 0,0 0 0,0-1 0,0 1 0,0 0 0,0 0 0,0 0 0,-1 1 0,-1 5 0,0 0 0,1 0 0,-1 1 0,2-1 0,-1 0 0,1 1 0,0-1 0,0 1 0,1-1 0,0 10 0,0-2 0,17 440 0,-13-409 0,51 378-1365,-45-365-5461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5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0 542 24575,'0'-5'0,"5"-1"0,12-5 0,17-11 0,18-11 0,19-14 0,28-10 0,6 1 0,0-1 0,-2 5 0,-10 1 0,-16 0 0,-5 9 0,-11 11 0,-16 10-8191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6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0 458 24575,'5'-5'0,"11"-7"0,38-20 0,28-15 0,21-5 0,12-2 0,7 2 0,-9 5 0,-3 6 0,14 0 0,1 7 0,-17 9 0,-26 9-8191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6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0 687 24575,'5'-20'0,"11"-11"0,8-5 0,15-11 0,15-8 0,28-14 0,24-15 0,20-2 0,-3 2 0,-12 12 0,-15 12 0,-24 17-8191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7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24575,'0'-10'0,"10"-23"0,18-20 0,19-21 0,21-13 0,18-1 0,10-1 0,-7 11 0,-18 17-8191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6.5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5593 0 0,'0'0'5347'0'0,"8"0"-6278"0"0,-6-1 940 0 0,1 1 0 0 0,-1 0 0 0 0,1 0 0 0 0,-1 1 0 0 0,1-1 0 0 0,-1 0 0 0 0,1 1 0 0 0,-1 0 0 0 0,1-1 0 0 0,-1 1 0 0 0,4 2 0 0 0,-3 0 14 0 0,0-1-1 0 0,0 0 0 0 0,0 1 1 0 0,-1 0-1 0 0,1-1 1 0 0,-1 1-1 0 0,0 0 0 0 0,0 1 1 0 0,0-1-1 0 0,2 4 1 0 0,11 24 224 0 0,-1 1 0 0 0,-2 0 0 0 0,13 52 0 0 0,13 104-2 0 0,-31-145-150 0 0,1 54 333 0 0,-7-75-1145 0 0,0 1 0 0 0,2-1 0 0 0,0 0 0 0 0,8 28 0 0 0,-11-50 580 0 0,15-21-8161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8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24575,'0'19'0,"0"42"0,0 29 0,10 19 0,7 26 0,7 4 0,4-2 0,-3-19 0,-1-19 0,-4-23 0,-6-19 0,-5-14 0,-4-9 0,-3-6 0,-2-7-8191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9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24575,'4'5'0,"3"6"0,-1 12 0,4 26 0,5 34 0,0 28 0,2 19 0,-2 12 0,-3 2 0,1-9 0,-1-18 0,-4-19 0,-2-21 0,-3-14 0,4-12 0,5-11 0,1-11-8191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24575,'5'0'0,"11"10"0,14 18 0,10 18 0,9 17 0,-4 8 0,0 0 0,-3-1 0,2 7 0,-2 0 0,-4-3 0,-2 1 0,-8 2 0,-9 17 0,-8-7-8191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1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24575,'0'10'0,"5"3"0,1 4 0,10 24 0,3 20 0,2 19 0,-2 15 0,-5 7 0,1-5 0,-3-8 0,2-20 0,-1-17 0,-4-17-8191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24575,'5'5'0,"1"7"0,0 6 0,-1 4 0,4 4 0,-1 3 0,0 1 0,-3 5 0,-1 6 0,3 2 0,0-7-8191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09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24575,'5'0'0,"6"0"0,7 5 0,5 16 0,3 20 0,7 32 0,3 22 0,1 26 0,-2 26 0,-6 13 0,-4-2 0,-1-12 0,6-22 0,2-26 0,0-21 0,-4-23-8191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2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24575,'1'1'0,"1"-1"0,-1 0 0,1 0 0,-1 1 0,0-1 0,1 1 0,-1-1 0,1 1 0,-1 0 0,0 0 0,0-1 0,1 1 0,-1 0 0,0 0 0,0 0 0,0 0 0,0 0 0,0 0 0,0 1 0,0-1 0,0 2 0,15 31 0,-13-27 0,38 104 0,31 140 0,9 126 0,-42-186 0,13 81-1365,-44-233-5461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2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24575,'5'15'0,"11"15"0,9 2 0,8 10 0,5 3 0,1-1 0,2 7 0,1 4 0,-3-2 0,-3-1 0,-8 2 0,-7-5 0,-4-10 0,-4-11-8191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4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 24575,'931'-27'0,"-706"5"0,-189 16 0,0-2 0,0-2 0,0-2 0,34-15 0,-53 20 0,1 0 0,-1 2 0,1 0 0,1 1 0,-1 0 0,22 0 0,111 4 0,-79 2 0,626 1-1365,-636-3-5461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5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24575,'10'9'0,"0"0"0,1-1 0,19 10 0,-16-10 0,-1 1 0,16 13 0,117 120 0,-25-22 0,125 96 0,-189-172 0,2-2 0,98 52 0,113 28 0,-268-121 0,1 0 0,-1 1 0,0-1 0,1 1 0,-1-1 0,0 1 0,0 0 0,0 0 0,0 0 0,0 0 0,0 1 0,-1-1 0,1 0 0,-1 1 0,1-1 0,-1 1 0,0-1 0,0 1 0,0 0 0,-1-1 0,1 1 0,0 0 0,-1 0 0,0-1 0,0 1 0,0 4 0,0 6 0,-2-1 0,0 1 0,0-1 0,-6 20 0,-24 60 0,-3-2 0,-88 162 0,-56 33-614,156-251-137,-2 4-6075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6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3536 0 0,'0'0'494'0'0,"4"13"8"0"0,0 3-354 0 0,7 18 506 0 0,20 49-1 0 0,-28-75-453 0 0,1 1 0 0 0,1-1 0 0 0,-1 0-1 0 0,1 0 1 0 0,0-1 0 0 0,1 1 0 0 0,0-1-1 0 0,0 0 1 0 0,1-1 0 0 0,-1 1 0 0 0,1-1-1 0 0,10 6 1 0 0,-15-11-14 0 0,0-1-1 0 0,0 1 1 0 0,-1 0 0 0 0,1 0-1 0 0,0-1 1 0 0,0 1 0 0 0,0-1-1 0 0,0 0 1 0 0,0 0 0 0 0,1 1-1 0 0,-1-1 1 0 0,0 0 0 0 0,0-1-1 0 0,0 1 1 0 0,0 0 0 0 0,0-1-1 0 0,0 1 1 0 0,3-2 0 0 0,-1 0 22 0 0,0 0 1 0 0,0-1-1 0 0,0 1 0 0 0,-1-1 1 0 0,1 1-1 0 0,-1-1 1 0 0,0 0-1 0 0,5-5 1 0 0,3-7 109 0 0,-1 0 1 0 0,0 0-1 0 0,10-22 0 0 0,-17 31-242 0 0,6-11-69 0 0,0-1 0 0 0,-1 0 0 0 0,-1 0 0 0 0,-1-1-1 0 0,0 0 1 0 0,-2 0 0 0 0,0-1 0 0 0,1-22 0 0 0,8 73-10336 0 0,-5-20 6295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7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24575,'0'5'0,"5"6"0,2 7 0,4 10 0,0 9 0,-1 24 0,-3 21 0,-2 11 0,-3 4 0,0 6 0,3-5 0,1-10 0,0-19-8191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8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24575,'5'5'0,"7"26"0,5 23 0,6 21 0,-1 18 0,0 3 0,1 14 0,-3 14 0,-5-15-8191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9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24575,'0'5'0,"0"6"0,0 12 0,5 16 0,6 16 0,12 19 0,6 11 0,-1 6 0,4 17 0,-4 0 0,-6 1 0,-2-8 0,-4-16 0,-6-13 0,-3-19-8191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19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24575,'5'9'0,"11"19"0,8 14 0,4 14 0,4 18 0,0 16 0,-5 12 0,-2 13 0,-6-8 0,-5-12 0,-6-17 0,-4-23-8191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24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0 24575,'-1'3'0,"1"0"0,-1 1 0,0-1 0,0 0 0,0 0 0,0 0 0,0 0 0,-1 0 0,0 0 0,-2 3 0,-4 9 0,-26 62 0,3 1 0,4 2 0,-30 150 0,31-75 0,-6 176 0,26-228 0,4-1 0,16 147 0,-9-216 0,0 0 0,2 0 0,2 0 0,1-1 0,1 0 0,1-1 0,2-1 0,2 0 0,0 0 0,2-2 0,28 34 0,-32-47 0,1 0 0,0-2 0,1 0 0,1 0 0,0-2 0,0 0 0,1-1 0,1-1 0,0 0 0,0-1 0,0-2 0,22 6 0,-2-4 0,0-2 0,0-1 0,0-1 0,0-3 0,55-4 0,-20-8-1365,-11-4-5461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25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0 147 24575,'2'0'0,"0"1"0,-1-1 0,1 1 0,-1-1 0,1 1 0,-1 0 0,1 0 0,-1 0 0,1 0 0,-1 0 0,0 0 0,1 0 0,-1 0 0,0 0 0,1 2 0,20 26 0,-16-21 0,49 74 0,-3 3 0,-5 2 0,53 132 0,-41-51 0,-50-143 0,-9-25 0,0 0 0,0 0 0,1 0 0,-1 0 0,0 0 0,0 1 0,0-1 0,0 0 0,0 0 0,0 0 0,1 0 0,-1 0 0,0 0 0,0 0 0,0 0 0,0 0 0,0 0 0,1 0 0,-1 0 0,0 0 0,0 0 0,0 0 0,0 0 0,0 0 0,0 0 0,1 0 0,-1 0 0,0-1 0,0 1 0,0 0 0,0 0 0,0 0 0,0 0 0,0 0 0,1 0 0,-1 0 0,0 0 0,0 0 0,0-1 0,0 1 0,0 0 0,0 0 0,0 0 0,0 0 0,0 0 0,0 0 0,0-1 0,0 1 0,0 0 0,0 0 0,0 0 0,0 0 0,0 0 0,0 0 0,0-1 0,0 1 0,0 0 0,0 0 0,0 0 0,0 0 0,0 0 0,0-1 0,0 1 0,0 0 0,0 0 0,0 0 0,1-47 0,-23-369 0,19 396 0,-2-15 0,1 0 0,2 0 0,1 0 0,2 0 0,6-38 0,-6 67 0,1 0 0,0-1 0,0 2 0,0-1 0,1 0 0,0 0 0,0 1 0,0-1 0,1 1 0,-1 0 0,1 0 0,1 1 0,9-9 0,-7 8 0,0 0 0,0 0 0,1 1 0,0 0 0,0 0 0,0 1 0,0 0 0,1 1 0,10-3 0,-4 3 0,0 0 0,0 1 0,0 1 0,0 0 0,0 1 0,0 1 0,-1 0 0,1 1 0,0 1 0,-1 0 0,22 9 0,-20-4 0,-1 0 0,0 1 0,-1 0 0,0 1 0,0 1 0,-2 0 0,1 1 0,-1 0 0,-1 1 0,-1 0 0,10 16 0,3 10 0,-2 1 0,-2 1 0,15 46 0,-18-36 48,-11-32-755,15 34 1,-5-25-6120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25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24575,'67'68'0,"27"17"0,142 167 0,51 124 0,-244-315 0,-2 3 0,44 95 0,-70-124 0,-1 0 0,-2 1 0,-1 0 0,-2 1 0,-2 0 0,5 66 0,-10 43-341,-8 1 0,-5-2-1,-46 214 1,46-305-6485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33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24575,'1'12'0,"0"-1"0,1 1 0,0-1 0,1 1 0,5 12 0,4 21 0,72 449 0,-28 2 0,-22 620-1365,-34-1059-5461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33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24575,'5'20'0,"16"26"0,10 34 0,19 39 0,5 18 0,0 10 0,-6 15 0,4 24 0,-3 14 0,-4 4 0,-5-10 0,-10-32 0,-10-38 0,-3-42 0,-6-28 0,-4-25-8191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3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24575,'4'15'0,"13"29"0,22 42 0,14 45 0,3 20 0,7 19 0,3 30 0,-1 39 0,-1 28-1109,3 13 1109,0-6 0,9-12 0,0-24 0,-11-44 0,-9-55 0,2-60 0,-9-45-7082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7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99 274 1684 0 0,'0'0'4987'0'0,"14"-15"-4839"0"0,44-50-22 0 0,-53 60-73 0 0,0-1 0 0 0,0 0-1 0 0,-1 0 1 0 0,0 0-1 0 0,0-1 1 0 0,0 1 0 0 0,-1-1-1 0 0,0 0 1 0 0,0 0 0 0 0,-1 0-1 0 0,0-1 1 0 0,0 1 0 0 0,-1 0-1 0 0,0-1 1 0 0,0 1-1 0 0,0-1 1 0 0,-1 1 0 0 0,0-1-1 0 0,-3-11 1 0 0,3 16-17 0 0,0 1-4 0 0,0 0-1 0 0,0 1 1 0 0,0-1-1 0 0,0 0 1 0 0,-1 0-1 0 0,1 1 1 0 0,-1-1-1 0 0,1 0 1 0 0,-1 1-1 0 0,0-1 1 0 0,0 1 0 0 0,1-1-1 0 0,-1 1 1 0 0,0-1-1 0 0,0 1 1 0 0,0-1-1 0 0,-1 1 1 0 0,1 0-1 0 0,0 0 1 0 0,-1 0-1 0 0,1-1 1 0 0,0 1-1 0 0,-1 0 1 0 0,1 1 0 0 0,-1-1-1 0 0,1 0 1 0 0,-1 0-1 0 0,0 1 1 0 0,1-1-1 0 0,-1 1 1 0 0,0-1-1 0 0,1 1 1 0 0,-1 0-1 0 0,0 0 1 0 0,0 0 0 0 0,1 0-1 0 0,-1 0 1 0 0,0 0-1 0 0,0 0 1 0 0,1 0-1 0 0,-1 1 1 0 0,0-1-1 0 0,-2 1 1 0 0,-3 1-1 0 0,0 0-1 0 0,0 0 1 0 0,0 1 0 0 0,0 0-1 0 0,1 0 1 0 0,-1 0 0 0 0,1 1-1 0 0,0 0 1 0 0,-7 6 0 0 0,4-2-19 0 0,1 1-1 0 0,0 1 1 0 0,0-1 0 0 0,1 1-1 0 0,0 1 1 0 0,1-1 0 0 0,0 1-1 0 0,1 0 1 0 0,0 1 0 0 0,1-1 0 0 0,0 1-1 0 0,1 0 1 0 0,-4 22 0 0 0,6-23-17 0 0,0 0-1 0 0,0-1 1 0 0,1 1 0 0 0,1 0 0 0 0,0-1 0 0 0,0 1 0 0 0,1-1 0 0 0,0 1 0 0 0,1-1-1 0 0,0 0 1 0 0,1 0 0 0 0,0 0 0 0 0,0 0 0 0 0,1-1 0 0 0,1 0 0 0 0,7 11 0 0 0,-5-11 73 0 0,0 1 1 0 0,1-1 0 0 0,1 0 0 0 0,0-1-1 0 0,0 0 1 0 0,0-1 0 0 0,1 0 0 0 0,0-1 0 0 0,1 0-1 0 0,-1 0 1 0 0,1-1 0 0 0,0-1 0 0 0,14 4-1 0 0,5-2-53 0 0,1 0-1 0 0,-1-2 0 0 0,1-2 0 0 0,31-1 0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34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24575,'5'9'0,"6"19"0,7 24 0,9 22 0,6 24 0,11 29 0,4 8 0,-2 0 0,-3 3 0,0 6 0,3 13 0,-1-4 0,-4-10 0,-4-19 0,2-16 0,-1-21 0,-2-30 0,-7-26-8191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3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24575,'3'78'0,"3"0"0,26 127 0,56 144 0,-67-271 0,241 857-579,-255-909 663,-5-17-197,0 1 0,1-1 1,0 1-1,0-1 0,1 0 0,0 0 1,1-1-1,-1 1 0,2-1 0,-1 0 1,9 9-1,5-5-6230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35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24575,'1'20'0,"1"0"0,1 1 0,0-1 0,8 22 0,4 20 0,208 1010 0,-180-868 0,28 158 0,-62-268-1365,-9-65-5461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43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24575,'19'48'0,"33"58"0,-5-9 0,-15-17 0,-3 1 0,-5 1 0,24 137 0,8 256 0,-46-362 0,5-10-1365,-9-73-5461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45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24575,'0'4'0,"0"-1"0,1 1 0,0-1 0,0 1 0,0-1 0,0 0 0,3 6 0,4 11 0,124 500 0,-111-421 0,139 680 0,-147-708 0,-8-39 0,1-1 0,20 56 0,-11-61-1365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45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24575,'32'448'0,"-10"-223"0,-18-178-96,27 508-1173,-31-507-5557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48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24575,'6'7'0,"1"1"0,-1 1 0,-1-1 0,1 1 0,-1 0 0,4 12 0,11 18 0,249 354 0,-92-148 0,174 331 0,-260-397-1365,-65-116-5461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49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24575,'0'-1'0,"1"0"0,-1 0 0,0 0 0,1 0 0,-1 0 0,1 0 0,-1 0 0,1 1 0,0-1 0,-1 0 0,1 0 0,0 1 0,-1-1 0,1 0 0,0 1 0,0-1 0,0 1 0,-1-1 0,1 1 0,0-1 0,0 1 0,0 0 0,0 0 0,0-1 0,0 1 0,0 0 0,2 0 0,33-5 0,-29 4 0,38-1 0,1 1 0,-1 2 0,0 3 0,1 1 0,69 18 0,218 82 0,-232-71-682,120 21-1,-155-41-6143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4:50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24575,'13'248'0,"0"-59"0,-10 290 0,-4-294 0,1-175-227,0 0-1,-2 1 1,1-1-1,-1 0 1,-4 12-1,0-4-6598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36 339 24575,'0'-5'0,"0"-6"0,0-7 0,0-5 0,0-8 0,0-4 0,0-1 0,0 1 0,0 1 0,-6 2 0,0 1 0,-6 6 0,1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4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7985 0 0,'0'0'5084'0'0,"17"14"-4815"0"0,-2-2-168 0 0,-1-1 4 0 0,-1-1 0 0 0,-1 1 1 0 0,0 1-1 0 0,0 0 0 0 0,-2 1 1 0 0,15 21-1 0 0,7 17 69 0 0,-3 1 0 0 0,-2 2 0 0 0,34 95 0 0 0,-51-119-295 0 0,-1 1-1 0 0,-2 0 1 0 0,-1 0 0 0 0,-2 0-1 0 0,-1 1 1 0 0,-1 0 0 0 0,-2-1-1 0 0,-6 56 1 0 0,-5-34-1655 0 0,3-19-3093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6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24575,'5'0'0,"11"20"0,8 6 0,5 9 0,-3 8 0,-1 6 0,1 6 0,1-3 0,0 0 0,0 1 0,-3-3 0,-7-6 0,-6-5 0,0-5 0,-2-7-8191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6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24575,'4'0'0,"8"10"0,5 17 0,11 20 0,4 11 0,8 21 0,6 11 0,5 0 0,0 4 0,-5-3 0,-1-8 0,-7-13 0,-5-3 0,-9-9 0,-8-5 0,-2-10 0,-3-8 0,-4-10-8191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7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0 258 24575,'10'0'0,"3"-4"0,14-3 0,17-4 0,11-5 0,16-10 0,15-6 0,13 4 0,0 0 0,-13 1 0,-16 5 0,-14 1 0,-13 4 0,-8 6 0,-11 3-8191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8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497 150 24575,'0'-5'0,"-1"-1"0,1 0 0,-1 1 0,0-1 0,0 0 0,0 1 0,-1-1 0,0 1 0,0 0 0,-1-1 0,1 1 0,-1 0 0,0 1 0,0-1 0,-1 0 0,0 1 0,1 0 0,-1 0 0,-1 0 0,-4-4 0,2 3 0,-1 0 0,-1 1 0,1 0 0,0 0 0,-1 1 0,0 0 0,0 0 0,0 1 0,0 0 0,0 1 0,-15-1 0,-2 0 0,-1 2 0,0 0 0,-43 8 0,61-6 0,0 0 0,0 1 0,1-1 0,-1 2 0,1-1 0,0 1 0,0 1 0,0 0 0,1 0 0,-1 0 0,1 1 0,1 0 0,-1 0 0,-7 10 0,7-7 0,2 0 0,-1 0 0,1 1 0,1-1 0,0 1 0,0 0 0,1 0 0,0 1 0,1-1 0,-2 20 0,1 10 0,4 61 0,0-89 0,2 35 0,3-1 0,2 1 0,2-1 0,2-1 0,28 70 0,113 210 0,-141-301 0,127 228 0,-42-78 0,-87-156-455,0 0 0,16 18 0,-11-19-6371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8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1 195 24575,'5'-5'0,"6"-1"0,12-5 0,11-10 0,29-7 0,29-3 0,14-2 0,-3 1 0,-17 5-8191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9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24575,'5'0'0,"7"0"0,5 0 0,6 0 0,8 0 0,9-5 0,12-2 0,7 1 0,-1 1 0,-6 2 0,-7 1 0,-1 0 0,-8 2-8191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39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24575,'10'0'0,"7"0"0,12 0 0,10 0 0,4 0 0,3 0 0,10-5 0,0-6 0,0-2 0,-5 2 0,-10 3-8191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2:45:43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24575,'-1'83'0,"3"94"0,13-86 90,-9-61-818,3 51 1,-8-56-6099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9.6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8521 0 0,'0'0'8350'0'0,"18"-2"-8054"0"0,-8 2-290 0 0,314-10-545 0 0,-308 11 235 0 0,1 1 0 0 0,31 8 0 0 0,-44-9 74 0 0,-1 0-1 0 0,1 0 1 0 0,-1 0 0 0 0,1 0-1 0 0,-1 1 1 0 0,0 0 0 0 0,1-1-1 0 0,-1 1 1 0 0,0 0 0 0 0,0 1-1 0 0,0-1 1 0 0,-1 0 0 0 0,1 1 0 0 0,0 0-1 0 0,-1-1 1 0 0,0 1 0 0 0,1 0-1 0 0,-1 0 1 0 0,3 7 0 0 0,-5-8-25 0 0,1 0 1 0 0,-1 0 0 0 0,0 0-1 0 0,0 0 1 0 0,0 0 0 0 0,0 0 0 0 0,0 0-1 0 0,0 0 1 0 0,0 1 0 0 0,-1-1-1 0 0,1 0 1 0 0,-1 0 0 0 0,0 0 0 0 0,1 0-1 0 0,-1-1 1 0 0,0 1 0 0 0,0 0-1 0 0,0 0 1 0 0,0 0 0 0 0,-1-1-1 0 0,1 1 1 0 0,-2 1 0 0 0,-3 3-292 0 0,0 0 0 0 0,0-1 0 0 0,0 0 0 0 0,-1-1 0 0 0,-7 5 0 0 0,-33 17-1173 0 0</inkml:trace>
  <inkml:trace contextRef="#ctx0" brushRef="#br0" timeOffset="1">174 270 404 0 0,'0'0'14455'0'0,"-7"10"-13778"0"0,-18 30-13 0 0,24-39-647 0 0,1-1 0 0 0,0 1-1 0 0,0-1 1 0 0,0 0 0 0 0,0 1-1 0 0,-1-1 1 0 0,1 1 0 0 0,0-1-1 0 0,0 0 1 0 0,0 1 0 0 0,0-1-1 0 0,0 1 1 0 0,0-1 0 0 0,0 0-1 0 0,0 1 1 0 0,0-1 0 0 0,0 1-1 0 0,1-1 1 0 0,-1 1 0 0 0,0-1-1 0 0,0 0 1 0 0,0 1 0 0 0,0-1-1 0 0,1 0 1 0 0,-1 1 0 0 0,0-1-1 0 0,0 0 1 0 0,1 1 0 0 0,-1-1-1 0 0,0 0 1 0 0,0 1 0 0 0,1-1-1 0 0,-1 0 1 0 0,0 0 0 0 0,1 1 0 0 0,-1-1-1 0 0,1 0 1 0 0,-1 1 0 0 0,18 3 381 0 0,-12-4-278 0 0,31 7-196 0 0,0-2 1 0 0,53-1 0 0 0,72-13-4607 0 0,-110 1 16 0 0,16-5-2785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4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1 235 3392 0 0,'0'0'6173'0'0,"9"-13"-5982"0"0,35-43-289 0 0,-41 54 88 0 0,0-1 1 0 0,0 1 0 0 0,0 0 0 0 0,0 0-1 0 0,1 0 1 0 0,-1 1 0 0 0,0-1 0 0 0,1 1 0 0 0,0 0-1 0 0,-1-1 1 0 0,1 2 0 0 0,0-1 0 0 0,-1 0-1 0 0,1 1 1 0 0,0 0 0 0 0,4 0 0 0 0,6-1-14 0 0,65-8-18 0 0,6 1 142 0 0,-1-4 0 0 0,148-40 0 0 0,-244 59-106 0 0,1 0-1 0 0,0 0 1 0 0,1 1-1 0 0,0 1 1 0 0,0 0-1 0 0,-15 18 1 0 0,14-16-77 0 0,5-4 49 0 0,-1 1 1 0 0,2 0 0 0 0,-1 0-1 0 0,1 0 1 0 0,-5 11 0 0 0,9-17 21 0 0,0 1 0 0 0,0-1 0 0 0,0 0 0 0 0,0 1 0 0 0,1-1 0 0 0,-1 1 0 0 0,1-1 0 0 0,0 1 0 0 0,0-1 0 0 0,0 1 0 0 0,0 3 0 0 0,0-5 9 0 0,1 1-1 0 0,-1-1 1 0 0,1 0 0 0 0,-1 0 0 0 0,1 0 0 0 0,-1 0 0 0 0,1 0 0 0 0,0 0 0 0 0,-1 0 0 0 0,1 0 0 0 0,0 0 0 0 0,0 0 0 0 0,0-1 0 0 0,0 1-1 0 0,0 0 1 0 0,0-1 0 0 0,0 1 0 0 0,0 0 0 0 0,0-1 0 0 0,0 1 0 0 0,0-1 0 0 0,0 1 0 0 0,0-1 0 0 0,0 0 0 0 0,2 1 0 0 0,12 1 85 0 0,0 0 1 0 0,0 0 0 0 0,0-2 0 0 0,0 0 0 0 0,0-1 0 0 0,0 0 0 0 0,0-1 0 0 0,19-5 0 0 0,-11 1-1 0 0,0-1 1 0 0,0-1-1 0 0,-1-1 0 0 0,32-18 1 0 0,-50 25-17 0 0,1-1 0 0 0,0-1 0 0 0,-1 1 0 0 0,0 0 0 0 0,0-1 0 0 0,0 0 0 0 0,0 0 0 0 0,-1 0 0 0 0,1-1 0 0 0,-1 1 0 0 0,0-1 0 0 0,0 0 0 0 0,-1 1 0 0 0,0-1 0 0 0,3-7 0 0 0,-4 9-28 0 0,-1 1 1 0 0,1-1-1 0 0,-1 0 1 0 0,0 0-1 0 0,0 0 0 0 0,0 0 1 0 0,0 0-1 0 0,0 1 1 0 0,-1-1-1 0 0,1 0 1 0 0,-1 0-1 0 0,1 0 0 0 0,-1 1 1 0 0,0-1-1 0 0,0 0 1 0 0,-1 1-1 0 0,1-1 0 0 0,0 1 1 0 0,-1-1-1 0 0,0 1 1 0 0,1 0-1 0 0,-1-1 1 0 0,0 1-1 0 0,0 0 0 0 0,-1 0 1 0 0,1 0-1 0 0,0 1 1 0 0,0-1-1 0 0,-1 1 0 0 0,-4-3 1 0 0,-7-3-93 0 0,-1 0 0 0 0,0 1 0 0 0,0 0 1 0 0,-1 1-1 0 0,0 1 0 0 0,-31-4 0 0 0,16 5-105 0 0,-1 2-1 0 0,-52 3 1 0 0,79-2 94 0 0,0 1 1 0 0,-1 1-1 0 0,1-1 1 0 0,0 1-1 0 0,0 0 0 0 0,-7 4 1 0 0,11-6-84 0 0,0 0-1 0 0,-1 1 1 0 0,1-1 0 0 0,0 1 0 0 0,0 0 0 0 0,0-1-1 0 0,0 1 1 0 0,0 0 0 0 0,0-1 0 0 0,1 1 0 0 0,-1 0-1 0 0,0 0 1 0 0,0 0 0 0 0,0 0 0 0 0,1 0 0 0 0,-1 0-1 0 0,0 0 1 0 0,1 0 0 0 0,-1 0 0 0 0,1 0 0 0 0,-1 0-1 0 0,1 0 1 0 0,0 0 0 0 0,0 0 0 0 0,-1 1 0 0 0,1-1-1 0 0,0 0 1 0 0,0 0 0 0 0,0 0 0 0 0,0 0 0 0 0,0 1-1 0 0,0-1 1 0 0,0 0 0 0 0,1 0 0 0 0,0 2 0 0 0,7 7-2850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5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7125 0 0,'0'0'2881'0'0,"13"14"-2503"0"0,94 106 171 0 0,-99-112-505 0 0,-1-1-1 0 0,1 0 1 0 0,0-1 0 0 0,1 0-1 0 0,0 0 1 0 0,0-1-1 0 0,0 0 1 0 0,0 0 0 0 0,14 4-1 0 0,-16-7 120 0 0,0 0-1 0 0,0-1 1 0 0,0 0 0 0 0,0 0-1 0 0,0 0 1 0 0,0-1-1 0 0,1 0 1 0 0,-1-1-1 0 0,0 0 1 0 0,0 0 0 0 0,0 0-1 0 0,0-1 1 0 0,0 0-1 0 0,9-4 1 0 0,2-1 94 0 0,0-2 1 0 0,-1 0-1 0 0,0-1 1 0 0,23-17 0 0 0,-35 23-226 0 0,-1 0 1 0 0,1 0 0 0 0,-1 0 0 0 0,0 0 0 0 0,0-1 0 0 0,0 0 0 0 0,-1 0 0 0 0,1 0 0 0 0,-1 0 0 0 0,-1 0 0 0 0,1-1-1 0 0,-1 1 1 0 0,0-1 0 0 0,0 1 0 0 0,0-1 0 0 0,-1 0 0 0 0,0 0 0 0 0,1-10 0 0 0,-2 15-83 0 0,0 1 0 0 0,0-1 0 0 0,0 0-1 0 0,0 1 1 0 0,-1-1 0 0 0,1 1 0 0 0,0-1 0 0 0,0 0 0 0 0,-1 1 0 0 0,1-1 0 0 0,0 1 0 0 0,-1-1 0 0 0,1 1 0 0 0,0-1-1 0 0,-1 1 1 0 0,1-1 0 0 0,-1 1 0 0 0,1-1 0 0 0,-1 1 0 0 0,1-1 0 0 0,-1 1 0 0 0,1 0 0 0 0,-1-1 0 0 0,1 1 0 0 0,-1 0 0 0 0,0-1-1 0 0,1 1 1 0 0,-1 0 0 0 0,1 0 0 0 0,-1 0 0 0 0,0 0 0 0 0,0 0 0 0 0,-27-2-3304 0 0,8 1-2240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5.7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3192 0 0,'0'0'6304'0'0,"14"6"-6159"0"0,44 23 39 0 0,-54-27-155 0 0,0 1-1 0 0,0 0 1 0 0,0 0 0 0 0,-1 1 0 0 0,1-1-1 0 0,-1 1 1 0 0,0 0 0 0 0,0 0 0 0 0,0 0-1 0 0,-1 0 1 0 0,5 8 0 0 0,12 47 374 0 0,-16-45-287 0 0,1 2-68 0 0,-1 0 0 0 0,0 0 1 0 0,-2 0-1 0 0,0 1 0 0 0,-2 30 0 0 0,1-39-4 0 0,-1 1 1 0 0,-1-1-1 0 0,1 1 0 0 0,-2-1 1 0 0,1 0-1 0 0,-1 1 0 0 0,0-1 1 0 0,-1 0-1 0 0,1-1 0 0 0,-2 1 1 0 0,1-1-1 0 0,-10 12 0 0 0,14-18 4 0 0,-1 0-1 0 0,0 0 1 0 0,1-1-1 0 0,-1 1 1 0 0,0 0 0 0 0,0 0-1 0 0,0 0 1 0 0,0-1-1 0 0,0 1 1 0 0,1-1-1 0 0,-1 1 1 0 0,0-1-1 0 0,0 1 1 0 0,-1-1-1 0 0,1 1 1 0 0,0-1-1 0 0,0 0 1 0 0,-1 1-1 0 0,1-1-7 0 0,1-1 0 0 0,-1 1-1 0 0,1 0 1 0 0,0 0 0 0 0,-1-1-1 0 0,1 1 1 0 0,-1 0 0 0 0,1-1-1 0 0,0 1 1 0 0,-1 0 0 0 0,1-1-1 0 0,0 1 1 0 0,0-1 0 0 0,-1 1 0 0 0,1-1-1 0 0,0 1 1 0 0,0 0 0 0 0,-1-1-1 0 0,1 1 1 0 0,0-1 0 0 0,0 1-1 0 0,0-1 1 0 0,0 1 0 0 0,0-1-1 0 0,0 1 1 0 0,0-1 0 0 0,0 0-1 0 0,0-3-4 0 0,0 0 1 0 0,0 1-1 0 0,0-1 0 0 0,1 0 0 0 0,0 0 0 0 0,0 1 0 0 0,0-1 0 0 0,0 0 0 0 0,3-5 0 0 0,12-18-130 0 0,3 1-1 0 0,0 0 0 0 0,1 1 1 0 0,1 2-1 0 0,2 0 0 0 0,0 1 1 0 0,2 1-1 0 0,0 1 0 0 0,54-31 1 0 0,-71 46 36 0 0,1 1 0 0 0,-1 0 0 0 0,1 0 0 0 0,0 1 0 0 0,0 1 1 0 0,1-1-1 0 0,11-1 0 0 0,-18 4 51 0 0,0 0 0 0 0,0 0 0 0 0,0 0 0 0 0,0 0 0 0 0,-1 0 0 0 0,1 0 0 0 0,0 1 1 0 0,0-1-1 0 0,0 1 0 0 0,-1 0 0 0 0,1 0 0 0 0,0 0 0 0 0,-1 0 0 0 0,1 0 0 0 0,-1 1 0 0 0,1-1 0 0 0,-1 1 1 0 0,0-1-1 0 0,1 1 0 0 0,-1 0 0 0 0,0 0 0 0 0,0 0 0 0 0,0 0 0 0 0,-1 1 0 0 0,1-1 0 0 0,0 0 0 0 0,1 5 0 0 0,4 9 103 0 0,-1 0 0 0 0,-1 0 0 0 0,0 1 0 0 0,-1 0-1 0 0,2 27 1 0 0,-3-5 57 0 0,-2 53 0 0 0,-11-35-528 0 0,1-8-3929 0 0,10-41 1093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6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5440 0 0,'0'0'5912'0'0,"6"12"-5852"0"0,1-1-14 0 0,-2 1 0 0 0,1 0 1 0 0,-2 1-1 0 0,0-1 0 0 0,0 1 0 0 0,3 20 1 0 0,-7-32-49 0 0,3 19 13 0 0,-1 0 0 0 0,-1 0 0 0 0,-1 0 0 0 0,-1 1 0 0 0,-4 25 0 0 0,0-34-1265 0 0,5-12 1132 0 0,0 1 1 0 0,0-1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6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73 112 5124 0 0,'0'0'6563'0'0,"-9"0"-7892"0"0,-30 3 1253 0 0,37-2 81 0 0,1 0-1 0 0,-1 0 1 0 0,1 0-1 0 0,-1 0 1 0 0,1 0 0 0 0,0 1-1 0 0,0-1 1 0 0,0 0-1 0 0,0 1 1 0 0,0-1-1 0 0,0 0 1 0 0,0 1-1 0 0,0-1 1 0 0,0 1-1 0 0,1 0 1 0 0,-1-1-1 0 0,0 1 1 0 0,1 0 0 0 0,0-1-1 0 0,-1 1 1 0 0,1 0-1 0 0,0-1 1 0 0,0 1-1 0 0,0 0 1 0 0,0 0-1 0 0,0-1 1 0 0,0 1-1 0 0,0 0 1 0 0,1-1-1 0 0,-1 1 1 0 0,1 0 0 0 0,-1-1-1 0 0,1 1 1 0 0,0-1-1 0 0,0 1 1 0 0,-1 0-1 0 0,1-1 1 0 0,0 0-1 0 0,0 1 1 0 0,0-1-1 0 0,2 2 1 0 0,2-2 68 0 0,1 0 0 0 0,-1 0-1 0 0,0-1 1 0 0,1 0 0 0 0,-1 0 0 0 0,0 0-1 0 0,0-1 1 0 0,1 0 0 0 0,-1 0 0 0 0,0 0-1 0 0,0 0 1 0 0,0-1 0 0 0,0 0 0 0 0,0 0 0 0 0,8-5-1 0 0,-3 2-8 0 0,1-1-1 0 0,-1-1 1 0 0,0 0-1 0 0,-1 0 1 0 0,16-17-1 0 0,-18 17 55 0 0,-1-1 0 0 0,0 0 0 0 0,7-13-1 0 0,-11 19-100 0 0,-1 0 0 0 0,0-1 0 0 0,0 1-1 0 0,0-1 1 0 0,0 1 0 0 0,0-1 0 0 0,0 1-1 0 0,-1-1 1 0 0,1 1 0 0 0,-1-1 0 0 0,0 0 0 0 0,0 1-1 0 0,0-1 1 0 0,0 0 0 0 0,0 1 0 0 0,0-1-1 0 0,-1 0 1 0 0,0-2 0 0 0,0 4-55 0 0,0 0 0 0 0,0 0 1 0 0,0 0-1 0 0,0 0 0 0 0,0 0 0 0 0,0 0 1 0 0,0 0-1 0 0,0 1 0 0 0,0-1 0 0 0,0 0 1 0 0,-1 1-1 0 0,1-1 0 0 0,0 1 0 0 0,-1 0 1 0 0,1-1-1 0 0,0 1 0 0 0,0 0 0 0 0,-1 0 1 0 0,1 0-1 0 0,0 0 0 0 0,-1 0 0 0 0,1 0 1 0 0,0 0-1 0 0,-2 0 0 0 0,-34 7-958 0 0,23-2 539 0 0,1 1 1 0 0,0 0 0 0 0,0 1 0 0 0,1 0 0 0 0,-12 10-1 0 0,12-8-1069 0 0,0 1 0 0 0,-15 16 0 0 0,13-11-1554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7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256 40 52 0 0,'0'0'6005'0'0,"3"-1"-5525"0"0,-3 1-351 0 0,1-1 0 0 0,0 1 0 0 0,-1 0 0 0 0,1-1 0 0 0,0 1 0 0 0,-1 0 0 0 0,1-1 0 0 0,-1 1 0 0 0,1-1 1 0 0,-1 1-1 0 0,1-1 0 0 0,-1 1 0 0 0,1-1 0 0 0,-1 1 0 0 0,1-1 0 0 0,-1 1 0 0 0,0-1 0 0 0,1 0 0 0 0,-1 1 0 0 0,0-1 0 0 0,1 0 0 0 0,-1 1 0 0 0,0-1 0 0 0,0 0 0 0 0,0 1 0 0 0,0-1 0 0 0,0 0 0 0 0,0-1 0 0 0,0 1-86 0 0,-1 0 1 0 0,0 1-1 0 0,0-1 1 0 0,1 0-1 0 0,-1 0 1 0 0,0 1-1 0 0,0-1 1 0 0,0 0-1 0 0,0 1 1 0 0,0-1-1 0 0,0 1 1 0 0,0-1-1 0 0,0 1 1 0 0,0 0-1 0 0,0-1 1 0 0,-2 1-1 0 0,-56-9-826 0 0,51 9 1195 0 0,-5-1-362 0 0,1 0 0 0 0,0 1 0 0 0,-1 1 1 0 0,1 0-1 0 0,0 0 0 0 0,-15 5 0 0 0,22-5-67 0 0,-1 1-1 0 0,1 0 1 0 0,-1 0-1 0 0,1 0 1 0 0,0 1-1 0 0,0 0 0 0 0,0 0 1 0 0,0 0-1 0 0,0 1 1 0 0,1 0-1 0 0,0-1 1 0 0,-1 2-1 0 0,1-1 1 0 0,1 0-1 0 0,-6 8 1 0 0,9-11 11 0 0,-1-1 1 0 0,1 0 0 0 0,0 1 0 0 0,-1-1 0 0 0,1 0 0 0 0,0 1 0 0 0,0-1-1 0 0,-1 1 1 0 0,1-1 0 0 0,0 1 0 0 0,0-1 0 0 0,0 1 0 0 0,0-1-1 0 0,0 1 1 0 0,0-1 0 0 0,0 0 0 0 0,0 1 0 0 0,0-1 0 0 0,0 1-1 0 0,0-1 1 0 0,0 1 0 0 0,0-1 0 0 0,0 1 0 0 0,0-1 0 0 0,0 1-1 0 0,0-1 1 0 0,1 1 0 0 0,-1-1 0 0 0,0 1 0 0 0,0-1 0 0 0,0 0-1 0 0,1 1 1 0 0,-1-1 0 0 0,0 0 0 0 0,1 1 0 0 0,-1-1 0 0 0,0 0-1 0 0,1 1 1 0 0,23 4 302 0 0,30-10 61 0 0,-54 5-361 0 0,48-8-28 0 0,-23 2-96 0 0,0 2 0 0 0,37-1 0 0 0,-59 5 92 0 0,-1 1 0 0 0,1 0-1 0 0,-1-1 1 0 0,1 1-1 0 0,-1 0 1 0 0,1 0-1 0 0,-1 1 1 0 0,0-1 0 0 0,1 0-1 0 0,-1 1 1 0 0,0-1-1 0 0,0 1 1 0 0,0 0 0 0 0,0 0-1 0 0,0 0 1 0 0,-1 0-1 0 0,1 0 1 0 0,-1 0 0 0 0,1 0-1 0 0,-1 0 1 0 0,0 1-1 0 0,2 3 1 0 0,4 10-53 0 0,0 0 0 0 0,6 22 0 0 0,-9-23 53 0 0,26 111-41 0 0,-1 2 57 0 0,-24-115 41 0 0,0 1 1 0 0,0-1 0 0 0,1 0-1 0 0,1 0 1 0 0,0 0 0 0 0,17 21-1 0 0,-23-32 85 0 0,1-1 1 0 0,-1 1-1 0 0,1 0 0 0 0,-1-1 0 0 0,1 1 1 0 0,0-1-1 0 0,0 1 0 0 0,-1-1 0 0 0,1 0 1 0 0,0 0-1 0 0,0 0 0 0 0,0 0 0 0 0,0 0 1 0 0,1 0-1 0 0,-1-1 0 0 0,0 1 0 0 0,0-1 1 0 0,0 1-1 0 0,1-1 0 0 0,-1 0 0 0 0,0 0 1 0 0,0 0-1 0 0,1 0 0 0 0,-1 0 0 0 0,0 0 1 0 0,0-1-1 0 0,1 1 0 0 0,-1-1 0 0 0,0 0 1 0 0,0 1-1 0 0,0-1 0 0 0,0 0 0 0 0,0 0 1 0 0,0 0-1 0 0,0-1 0 0 0,2-1 0 0 0,7-5 366 0 0,-1-1 0 0 0,0-1-1 0 0,0 0 1 0 0,14-20 0 0 0,-15 19-550 0 0,13-16 294 0 0,-2-2-1 0 0,0 0 0 0 0,-2-1 0 0 0,-1-1 0 0 0,-1-1 0 0 0,-2 0 0 0 0,15-51 0 0 0,-24 31-450 0 0,-8 51-214 0 0,0 0 1 0 0,0 0-1 0 0,-1 1 0 0 0,1-1 0 0 0,0 1 0 0 0,-1-1 1 0 0,1 1-1 0 0,0 1 0 0 0,-1-1 0 0 0,-3 1 0 0 0,-25 5-4703 0 0,20-5 1168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7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1604 0 0,'0'0'8607'0'0,"3"14"-9077"0"0,0 3 520 0 0,24 90 437 0 0,-23-98-373 0 0,20 50 363 0 0,-23-56-372 0 0,1 1 0 0 0,0-1 1 0 0,0 0-1 0 0,0 0 0 0 0,0 0 0 0 0,1 0 0 0 0,-1 0 1 0 0,1 0-1 0 0,0-1 0 0 0,0 1 0 0 0,0-1 0 0 0,0 0 1 0 0,5 3-1 0 0,-3-3 129 0 0,0-1-1 0 0,0 0 1 0 0,0-1 0 0 0,0 1 0 0 0,0-1 0 0 0,0 0-1 0 0,0 0 1 0 0,0-1 0 0 0,0 0 0 0 0,0 1 0 0 0,-1-1-1 0 0,1-1 1 0 0,0 1 0 0 0,0-1 0 0 0,6-3 0 0 0,10-5-26 0 0,37-25-1 0 0,-52 31-52 0 0,6-3-188 0 0,-2 1-30 0 0,0 0 0 0 0,0-1-1 0 0,-1 0 1 0 0,1 0 0 0 0,-2-1 0 0 0,1 0-1 0 0,-1-1 1 0 0,12-16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7.9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0 317 380 0 0,'0'0'8117'0'0,"15"-5"-7828"0"0,117-39 130 0 0,-122 42-398 0 0,0-1 0 0 0,0 0 1 0 0,0-1-1 0 0,0 0 0 0 0,-1-1 0 0 0,0 0 1 0 0,0 0-1 0 0,0-1 0 0 0,0 0 0 0 0,-1 0 1 0 0,0-1-1 0 0,0 0 0 0 0,-1-1 0 0 0,0 0 1 0 0,0 0-1 0 0,-1 0 0 0 0,0-1 0 0 0,-1 0 1 0 0,1 0-1 0 0,-2 0 0 0 0,1-1 0 0 0,-2 0 1 0 0,1 0-1 0 0,-1 0 0 0 0,0 0 0 0 0,-1 0 0 0 0,-1-1 1 0 0,1 1-1 0 0,-1-17 0 0 0,-1 26-34 0 0,0 0 1 0 0,0 0-1 0 0,0 0 0 0 0,0 0 0 0 0,0 0 0 0 0,0 0 1 0 0,-1 0-1 0 0,1-1 0 0 0,0 1 0 0 0,0 0 0 0 0,-1 0 0 0 0,1 0 1 0 0,-1 0-1 0 0,1 0 0 0 0,-1 0 0 0 0,1 1 0 0 0,-1-1 1 0 0,0 0-1 0 0,1 0 0 0 0,-1 0 0 0 0,0 0 0 0 0,0 1 1 0 0,0-1-1 0 0,0 0 0 0 0,1 1 0 0 0,-1-1 0 0 0,-2 0 0 0 0,1 0-27 0 0,-1 1 0 0 0,0-1 0 0 0,1 1-1 0 0,-1 0 1 0 0,1 0 0 0 0,-1 0 0 0 0,0 0 0 0 0,1 0-1 0 0,-1 0 1 0 0,1 1 0 0 0,-5 0 0 0 0,-5 3 15 0 0,0 1 0 0 0,0 0 1 0 0,-22 12-1 0 0,20-9 176 0 0,1 2-1 0 0,-1-1 0 0 0,2 2 1 0 0,-1-1-1 0 0,1 2 1 0 0,1 0-1 0 0,0 0 1 0 0,-12 19-1 0 0,18-23-104 0 0,0 0 1 0 0,0 0-1 0 0,1 0 0 0 0,1 0 0 0 0,-1 1 1 0 0,1 0-1 0 0,1 0 0 0 0,0-1 0 0 0,0 2 1 0 0,0-1-1 0 0,1 0 0 0 0,1 0 0 0 0,0 0 1 0 0,0 0-1 0 0,0 1 0 0 0,4 13 0 0 0,-2-18 19 0 0,-1 0-1 0 0,2 0 0 0 0,-1 0 0 0 0,0 0 0 0 0,1-1 1 0 0,0 1-1 0 0,0-1 0 0 0,0 0 0 0 0,1 0 1 0 0,0 0-1 0 0,-1 0 0 0 0,1-1 0 0 0,0 1 1 0 0,1-1-1 0 0,-1 0 0 0 0,7 3 0 0 0,10 5 241 0 0,-1-1-1 0 0,31 10 1 0 0,-46-18-262 0 0,72 21 272 0 0,1-3 0 0 0,135 17 1 0 0,-30-7 450 0 0,-190-31-869 0 0,0 1 0 0 0,1 0 0 0 0,-1 0 0 0 0,0 1 0 0 0,-8 1 0 0 0,-38 1-5455 0 0,16-8-2077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2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251 0 520 0 0,'0'0'10694'0'0,"-6"12"-10764"0"0,-19 37 446 0 0,-3 0 0 0 0,-34 46 0 0 0,-22 3-227 0 0,55-66-189 0 0,14-9-961 0 0,15-22 761 0 0,-1 0-1 0 0,1 0 0 0 0,0 0 0 0 0,0 0 0 0 0,-1 0 1 0 0,1 0-1 0 0,0 0 0 0 0,0 0 0 0 0,0 0 0 0 0,0 0 0 0 0,0 0 1 0 0,0 0-1 0 0,1 0 0 0 0,-1 0 0 0 0,0 1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3.5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0 2460 0 0,'0'0'10747'0'0,"-7"17"-10512"0"0,-6 1-16 0 0,0-1 0 0 0,-1 0 0 0 0,-1 0-1 0 0,0-2 1 0 0,-1 0 0 0 0,-27 20 0 0 0,24-23-422 0 0,-34 26-792 0 0,25-9-4071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03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6797 0 0,'0'0'7476'0'0,"15"1"-7323"0"0,0-1-138 0 0,-1 0 87 0 0,0 1-1 0 0,1 0 1 0 0,-1 1 0 0 0,0 0-1 0 0,16 5 1 0 0,30 13 268 0 0,0 2 0 0 0,-1 3-1 0 0,-1 2 1 0 0,64 42 0 0 0,-88-47-291 0 0,-1 1 0 0 0,-1 2 0 0 0,-1 1 0 0 0,-1 1 0 0 0,-2 2 0 0 0,0 1 0 0 0,41 59 0 0 0,-66-84-143 0 0,1 1 0 0 0,-1 0 0 0 0,0 0 0 0 0,0 0 0 0 0,0 0 1 0 0,-1 0-1 0 0,0 1 0 0 0,0-1 0 0 0,-1 1 0 0 0,0-1 0 0 0,0 1 0 0 0,0 9 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1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13 3184 0 0,'0'0'6186'0'0,"0"-3"-5802"0"0,-1-6-84 0 0,-3 8 465 0 0,-9 16 630 0 0,6-5-1502 0 0,-56 69 1227 0 0,-90 150 0 0 0,152-228-1212 0 0,-16 36 9 0 0,14-23-2346 0 0,30-48-8822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4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276 0 5805 0 0,'0'0'9932'0'0,"-12"6"-9685"0"0,-25 16-55 0 0,-55 42 1 0 0,13-7-1600 0 0,23-27-7018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4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0 7433 0 0,'0'0'7326'0'0,"-13"17"-6815"0"0,6-9-453 0 0,-92 128 585 0 0,49-37-578 0 0,37-69-1015 0 0,-28 44 0 0 0,29-58-1702 0 0,-3-8-2799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2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4712 0 0,'0'0'4405'0'0,"1"15"-5356"0"0,-1 33 924 0 0,0-8-17 0 0,1 0-1 0 0,1 1 1 0 0,10 46-1 0 0,-9-78 83 0 0,-1 0-31 0 0,0-1 0 0 0,0 1 1 0 0,1-1-1 0 0,1 0 0 0 0,-1 0 1 0 0,6 8-1 0 0,-8-14 40 0 0,1 0 0 0 0,0 0 1 0 0,0 0-1 0 0,0 0 0 0 0,0 0 0 0 0,0-1 0 0 0,0 1 0 0 0,0-1 0 0 0,1 1 0 0 0,-1-1 0 0 0,0 0 0 0 0,1 0 0 0 0,-1 0 1 0 0,1 0-1 0 0,-1-1 0 0 0,1 1 0 0 0,0-1 0 0 0,-1 1 0 0 0,1-1 0 0 0,0 0 0 0 0,-1 0 0 0 0,1 0 0 0 0,0 0 0 0 0,3-1 1 0 0,3-1 88 0 0,1 0 0 0 0,-1-1 0 0 0,0 0 0 0 0,0-1 0 0 0,0 0 0 0 0,-1 0 0 0 0,1-1 0 0 0,-1 0 0 0 0,0 0 0 0 0,-1-1 0 0 0,9-7 0 0 0,13-14 118 0 0,34-39-1 0 0,-55 57-234 0 0,45-49-364 0 0,-7 7-3143 0 0,-32 35 659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9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435 1 8929 0 0,'0'0'2263'0'0,"-17"4"-1671"0"0,-24 7-562 0 0,2 2-1 0 0,-1 2 0 0 0,-58 31 0 0 0,78-34-25 0 0,-1 1 0 0 0,1 1 0 0 0,1 1 0 0 0,1 0 0 0 0,0 2 0 0 0,-22 25 0 0 0,35-35-1 0 0,0 1 0 0 0,0-1 0 0 0,0 1 0 0 0,1 0 1 0 0,0 0-1 0 0,1 0 0 0 0,0 0 0 0 0,0 1 0 0 0,-1 8 0 0 0,3-11 15 0 0,0 1 0 0 0,1-1 0 0 0,0 0 0 0 0,0 1 0 0 0,0-1 0 0 0,1 0 1 0 0,0 1-1 0 0,0-1 0 0 0,1 0 0 0 0,-1 0 0 0 0,2 0 0 0 0,-1 0 0 0 0,6 11 0 0 0,-1-7 85 0 0,0 1 0 0 0,1-1 0 0 0,0-1 0 0 0,0 0 0 0 0,1 0 0 0 0,0 0 0 0 0,0-1-1 0 0,1-1 1 0 0,0 1 0 0 0,1-2 0 0 0,0 1 0 0 0,0-1 0 0 0,0-1 0 0 0,0 0 0 0 0,19 5 0 0 0,-5-3 93 0 0,1-2 1 0 0,-1 0-1 0 0,1-1 0 0 0,1-2 1 0 0,-1 0-1 0 0,35-3 1 0 0,-45-1-61 0 0,0-1 0 0 0,-1 0 0 0 0,1 0 0 0 0,-1-2 1 0 0,0 0-1 0 0,0-1 0 0 0,-1 0 0 0 0,0-1 0 0 0,0-1 1 0 0,0 0-1 0 0,-1-1 0 0 0,0 0 0 0 0,-1-1 0 0 0,0 0 1 0 0,0-1-1 0 0,-1-1 0 0 0,-1 0 0 0 0,0 0 0 0 0,0-1 0 0 0,-1 0 1 0 0,-1-1-1 0 0,8-17 0 0 0,-14 25-183 0 0,0 0 1 0 0,0 0-1 0 0,0 0 1 0 0,-1 0-1 0 0,0 0 0 0 0,0 0 1 0 0,0-1-1 0 0,-1 1 1 0 0,0 0-1 0 0,-2-13 0 0 0,2 17-41 0 0,-1-1 0 0 0,0 0 0 0 0,0 0-1 0 0,0 1 1 0 0,0-1 0 0 0,-1 0 0 0 0,1 1-1 0 0,-1-1 1 0 0,1 1 0 0 0,-1 0 0 0 0,0-1-1 0 0,0 1 1 0 0,0 0 0 0 0,0 0-1 0 0,0 0 1 0 0,-1 1 0 0 0,1-1 0 0 0,-1 0-1 0 0,1 1 1 0 0,-1 0 0 0 0,1-1 0 0 0,-1 1-1 0 0,0 0 1 0 0,1 0 0 0 0,-6 0-1 0 0,-8-3-444 0 0,-1 2-1 0 0,1 0 0 0 0,-1 1 0 0 0,0 1 0 0 0,0 0 1 0 0,-20 3-1 0 0,-103 25-5227 0 0,134-27 5380 0 0,-64 16-4788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9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795 1 4484 0 0,'0'0'5613'0'0,"-88"116"-4529"0"0,49-62-404 0 0,-6 3-280 0 0,-4 9-172 0 0,-4 4-164 0 0,-2 2 76 0 0,0 1-36 0 0,1-1-104 0 0,-1-1-140 0 0,2-3 140 0 0,-1-2-232 0 0,1 1-524 0 0,3-6-556 0 0,7-15-760 0 0,-5 7-1953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0.0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198 748 7525 0 0,'0'0'4597'0'0,"-15"11"-3314"0"0,0-1-1246 0 0,0 1 0 0 0,0 1 0 0 0,1 0 0 0 0,1 1 0 0 0,0 0 0 0 0,1 1 0 0 0,0 1 0 0 0,1 0 0 0 0,-17 31 0 0 0,21-29-48 0 0,1 0 1 0 0,1 1-1 0 0,0-1 1 0 0,1 1 0 0 0,1 0-1 0 0,1 0 1 0 0,0 0 0 0 0,1 0-1 0 0,1 0 1 0 0,5 35-1 0 0,-3-41-67 0 0,1-1-1 0 0,0 1 0 0 0,0-1 1 0 0,1 0-1 0 0,1 0 0 0 0,-1-1 0 0 0,2 1 1 0 0,0-1-1 0 0,0 0 0 0 0,1 0 1 0 0,0-1-1 0 0,0 0 0 0 0,1 0 1 0 0,0-1-1 0 0,1 0 0 0 0,0 0 0 0 0,18 11 1 0 0,-24-17 108 0 0,0 0 0 0 0,0 0 1 0 0,1 0-1 0 0,-1-1 0 0 0,1 0 1 0 0,-1 1-1 0 0,1-1 0 0 0,-1 0 1 0 0,1-1-1 0 0,0 1 0 0 0,-1-1 1 0 0,1 1-1 0 0,0-1 0 0 0,-1 0 1 0 0,1-1-1 0 0,0 1 0 0 0,6-2 1 0 0,-5 0 55 0 0,-1 1 0 0 0,1-1 0 0 0,-1-1 0 0 0,0 1 0 0 0,0-1 1 0 0,0 0-1 0 0,0 1 0 0 0,-1-2 0 0 0,1 1 0 0 0,-1 0 0 0 0,0-1 0 0 0,4-4 1 0 0,2-5 63 0 0,-1-1 0 0 0,0 0 0 0 0,-1 0 0 0 0,-1 0 1 0 0,0-1-1 0 0,-1 0 0 0 0,5-21 0 0 0,-6 9-189 0 0,0 1-1 0 0,-1-1 0 0 0,-2-44 1 0 0,-14-79-506 0 0,4 61-422 0 0,8 71 594 0 0,-1 8-248 0 0,1 1 0 0 0,0-1 0 0 0,1 0 0 0 0,1 0 1 0 0,-1 0-1 0 0,1 0 0 0 0,1 1 0 0 0,4-16 0 0 0,16-19-3699 0 0</inkml:trace>
  <inkml:trace contextRef="#ctx0" brushRef="#br0" timeOffset="1">1266 1 6233 0 0,'0'0'3992'0'0,"92"110"-3756"0"0,-55-61-120 0 0,3 8 100 0 0,14 19-164 0 0,6 17-48 0 0,12 17-4 0 0,-2 7-44 0 0,-11-19-124 0 0,-16-26-712 0 0,-10-24-636 0 0,-14-22-940 0 0,32 20-2701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0.4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443 2 5549 0 0,'0'0'7424'0'0,"-16"0"-7192"0"0,2 0-189 0 0,7-1-31 0 0,1 1 1 0 0,0 0-1 0 0,-1 0 0 0 0,1 0 1 0 0,0 1-1 0 0,-1 0 1 0 0,1 0-1 0 0,0 1 0 0 0,0 0 1 0 0,0 0-1 0 0,0 0 1 0 0,0 1-1 0 0,0 0 0 0 0,-5 3 1 0 0,2 0 10 0 0,1 0-1 0 0,1 1 1 0 0,-1-1 0 0 0,1 2 0 0 0,0-1-1 0 0,1 1 1 0 0,0 0 0 0 0,0 0 0 0 0,1 0-1 0 0,0 1 1 0 0,0 0 0 0 0,1 0-1 0 0,0 0 1 0 0,1 1 0 0 0,0-1 0 0 0,0 1-1 0 0,1 0 1 0 0,-1 10 0 0 0,2-6 6 0 0,0 0-1 0 0,2 0 1 0 0,-1 0 0 0 0,2 0 0 0 0,0 1-1 0 0,1-2 1 0 0,0 1 0 0 0,1 0-1 0 0,0-1 1 0 0,1 1 0 0 0,1-1 0 0 0,9 16-1 0 0,0-5 31 0 0,0 0-1 0 0,2-1 1 0 0,0-1-1 0 0,2-1 1 0 0,29 27-1 0 0,-32-34-15 0 0,1 0 0 0 0,1-1 1 0 0,0-1-1 0 0,1-1 0 0 0,0 0 0 0 0,0-1 0 0 0,33 11 0 0 0,-47-20 30 0 0,0 1-1 0 0,0-1 0 0 0,0 0 0 0 0,0 0 0 0 0,0 0 1 0 0,0-1-1 0 0,0 0 0 0 0,0 0 0 0 0,0 0 0 0 0,0 0 1 0 0,1-1-1 0 0,-1 0 0 0 0,8-2 0 0 0,-10 1-46 0 0,0 1 0 0 0,-1-1-1 0 0,1 0 1 0 0,0 0 0 0 0,-1 0-1 0 0,0 0 1 0 0,1 0 0 0 0,-1 0 0 0 0,0 0-1 0 0,0-1 1 0 0,0 1 0 0 0,0-1-1 0 0,-1 0 1 0 0,1 0 0 0 0,-1 1 0 0 0,0-1-1 0 0,1 0 1 0 0,-1 0 0 0 0,-1 0-1 0 0,1 0 1 0 0,0 0 0 0 0,0-6 0 0 0,-1 3-122 0 0,1 0 1 0 0,-1 0 0 0 0,-1 0 0 0 0,1 0-1 0 0,-1 0 1 0 0,0 0 0 0 0,0 0 0 0 0,-1 0-1 0 0,0 1 1 0 0,0-1 0 0 0,0 1 0 0 0,0-1-1 0 0,-1 1 1 0 0,0 0 0 0 0,0-1 0 0 0,-1 2-1 0 0,0-1 1 0 0,-7-8 0 0 0,-2 0-228 0 0,-1 1-1 0 0,0 0 1 0 0,-1 1 0 0 0,0 0 0 0 0,-19-9 0 0 0,-29-12-1354 0 0,-1 3 1 0 0,-1 3 0 0 0,-1 2-1 0 0,-86-18 1 0 0,22 14-2731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0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961 0 7585 0 0,'0'0'7301'0'0,"-11"18"-7087"0"0,7-11-165 0 0,-21 36 416 0 0,-34 42 0 0 0,-47 44-35 0 0,-132 126-1 0 0,51-77-2320 0 0,-5-5-4378 0 0,140-129 2227 0 0</inkml:trace>
  <inkml:trace contextRef="#ctx0" brushRef="#br0" timeOffset="1">240 945 2480 0 0,'0'0'11003'0'0,"-16"6"-9830"0"0,-9 4-897 0 0,0 1 1 0 0,-24 14-1 0 0,39-19-234 0 0,0 0 0 0 0,1 1 0 0 0,0 0 0 0 0,0 0 0 0 0,0 1 0 0 0,1 0 0 0 0,0 1 0 0 0,1 0 0 0 0,-8 11 0 0 0,10-11-64 0 0,1-1-1 0 0,0 1 1 0 0,0 1 0 0 0,1-1-1 0 0,0 0 1 0 0,1 1 0 0 0,0-1 0 0 0,0 1-1 0 0,1 0 1 0 0,1 0 0 0 0,-1-1-1 0 0,2 1 1 0 0,-1 0 0 0 0,1 0-1 0 0,1-1 1 0 0,0 1 0 0 0,3 11 0 0 0,-2-13-42 0 0,0 0 1 0 0,0-1 0 0 0,0 1-1 0 0,1-1 1 0 0,1 0 0 0 0,-1 0-1 0 0,1 0 1 0 0,0 0 0 0 0,0-1-1 0 0,1 0 1 0 0,0 0 0 0 0,0 0 0 0 0,1-1-1 0 0,-1 0 1 0 0,1 0 0 0 0,0-1-1 0 0,0 1 1 0 0,1-2 0 0 0,-1 1-1 0 0,12 3 1 0 0,-16-6 109 0 0,1 0 1 0 0,-1 0-1 0 0,1-1 1 0 0,-1 1-1 0 0,1-1 1 0 0,-1 0-1 0 0,1 0 1 0 0,-1 0-1 0 0,1 0 1 0 0,-1-1-1 0 0,1 1 1 0 0,-1-1-1 0 0,1 0 1 0 0,-1 0-1 0 0,1 0 0 0 0,5-3 1 0 0,-4 1 45 0 0,-1 0 1 0 0,1-1-1 0 0,-1 1 0 0 0,0-1 1 0 0,0 0-1 0 0,0 0 0 0 0,0 0 1 0 0,-1-1-1 0 0,6-8 0 0 0,-1-2-22 0 0,-1 0 0 0 0,0 0-1 0 0,-1-1 1 0 0,-1 0-1 0 0,-1 0 1 0 0,4-23-1 0 0,-2-11-999 0 0,-3-1 0 0 0,-4-75 1 0 0,2-52-4657 0 0,10 126 2409 0 0,13-18-1645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1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147 1 5593 0 0,'0'0'4652'0'0,"81"88"-4368"0"0,-50-44 192 0 0,0 10-104 0 0,6 19-112 0 0,1 20-80 0 0,2 20-4 0 0,-7 9-176 0 0,-7-10-112 0 0,-13-22-260 0 0,-7-27-920 0 0,-4-22-700 0 0,-2 3-1249 0 0</inkml:trace>
  <inkml:trace contextRef="#ctx0" brushRef="#br0" timeOffset="1">540 1001 10165 0 0,'0'0'3562'0'0,"-16"8"-3098"0"0,-2 0-361 0 0,9-5-65 0 0,0 1 0 0 0,1 0 0 0 0,-1 0 1 0 0,1 1-1 0 0,0 0 0 0 0,0 1 0 0 0,0 0 1 0 0,1 0-1 0 0,-12 12 0 0 0,9-4-13 0 0,0 0 0 0 0,0 0-1 0 0,1 1 1 0 0,1 0 0 0 0,1 0 0 0 0,0 1-1 0 0,1 0 1 0 0,0 0 0 0 0,2 1 0 0 0,0-1 0 0 0,0 1-1 0 0,2 0 1 0 0,0 0 0 0 0,1 0 0 0 0,1 0-1 0 0,0 0 1 0 0,1 1 0 0 0,4 16 0 0 0,-2-22-47 0 0,0 1 0 0 0,1-1 0 0 0,0 0 0 0 0,1-1 0 0 0,0 1 0 0 0,1-1 0 0 0,0 0 0 0 0,1-1 0 0 0,0 1 0 0 0,1-1 0 0 0,0-1 0 0 0,1 1 0 0 0,12 10 0 0 0,-14-14 24 0 0,0 0-1 0 0,1 0 1 0 0,0 0-1 0 0,0-1 1 0 0,0-1 0 0 0,1 1-1 0 0,-1-1 1 0 0,1-1-1 0 0,0 1 1 0 0,0-1 0 0 0,0-1-1 0 0,1 0 1 0 0,-1 0-1 0 0,0-1 1 0 0,1 0 0 0 0,-1-1-1 0 0,1 0 1 0 0,12-2-1 0 0,-15 1 55 0 0,-1-1 0 0 0,0 0 0 0 0,-1 0 0 0 0,1-1 0 0 0,0 0 0 0 0,-1 0 0 0 0,1 0 0 0 0,-1-1 0 0 0,0 0 0 0 0,0 0 0 0 0,0 0 0 0 0,-1 0 0 0 0,0-1 0 0 0,1 0 0 0 0,-2 1 0 0 0,1-2 0 0 0,0 1 0 0 0,-1 0 0 0 0,0-1 0 0 0,0 1 0 0 0,-1-1 0 0 0,4-12 0 0 0,-2 7-33 0 0,-1-1 1 0 0,0 0-1 0 0,-1 0 0 0 0,-1 0 0 0 0,0 0 0 0 0,0 0 1 0 0,-1 0-1 0 0,0 0 0 0 0,-1 0 0 0 0,-1 0 0 0 0,-3-15 1 0 0,1 17-80 0 0,0 0 0 0 0,-1 0 0 0 0,0 0 0 0 0,-1 0 0 0 0,0 1 0 0 0,0 0 0 0 0,-1 0 0 0 0,0 0 0 0 0,-1 1 1 0 0,0 0-1 0 0,0 1 0 0 0,0-1 0 0 0,-1 2 0 0 0,0-1 0 0 0,-1 1 0 0 0,-15-7 0 0 0,-5-1-235 0 0,0 1 1 0 0,0 1-1 0 0,-1 2 0 0 0,-43-8 0 0 0,23 8-834 0 0,-89-5 0 0 0,9 12-4265 0 0,66 3-809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8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412 7 1344 0 0,'0'0'7294'0'0,"-2"-2"-8412"0"0,2 1 1109 0 0,0 1 0 0 0,0 0-1 0 0,-1-1 1 0 0,1 1 0 0 0,-1 0 0 0 0,1 0-1 0 0,0-1 1 0 0,-1 1 0 0 0,1 0 0 0 0,0 0-1 0 0,-1 0 1 0 0,1-1 0 0 0,-1 1-1 0 0,1 0 1 0 0,-1 0 0 0 0,1 0 0 0 0,-1 0-1 0 0,1 0 1 0 0,0 0 0 0 0,-1 0 0 0 0,1 0-1 0 0,-1 0 1 0 0,1 0 0 0 0,-1 0 0 0 0,1 0-1 0 0,-1 0 1 0 0,1 0 0 0 0,0 1 0 0 0,-1-1-1 0 0,0 0 1 0 0,-19 13-115 0 0,-27 31 130 0 0,20-17-9 0 0,-41 25-631 0 0,-85 49 1 0 0,82-57-3155 0 0,60-36 1751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2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2660 0 0,'0'0'5617'0'0,"16"2"-4928"0"0,51 6 35 0 0,-56-6-497 0 0,0 1 0 0 0,1 0 1 0 0,-2 1-1 0 0,1 0 0 0 0,0 0 1 0 0,-1 2-1 0 0,19 11 0 0 0,12 6 159 0 0,19 5-223 0 0,59 29 421 0 0,-106-49-1124 0 0,1 0-1 0 0,-2 1 0 0 0,1 0 0 0 0,-1 1 0 0 0,0 1 0 0 0,11 13 0 0 0,-20-20 8 0 0,9 14-3002 0 0,-12-8 668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8.9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0 1668 0 0,'0'0'5361'0'0,"-99"27"-5361"0"0,67-14-92 0 0,0 4 40 0 0,9 0 40 0 0,5-1-80 0 0,13 2-24 0 0,5-3-664 0 0,2-2-1409 0 0,28-8-1047 0 0</inkml:trace>
  <inkml:trace contextRef="#ctx0" brushRef="#br0" timeOffset="1">541 40 144 0 0,'0'0'6081'0'0,"-109"45"-6813"0"0,80-26-269 0 0,-20 19-1163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9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 6949 0 0,'0'0'2112'0'0,"-91"112"-10833"0"0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3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271 109 380 0 0,'0'0'3757'0'0,"4"-14"-3070"0"0,23-80 1955 0 0,-83 183-781 0 0,10-4-1566 0 0,4 2 0 0 0,3 1 0 0 0,-48 171 1 0 0,76-221-456 0 0,-5 21 557 0 0,11-18-4466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4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3952 0 0,'0'0'3935'0'0,"15"-13"-4114"0"0,53-44-119 0 0,-63 54 274 0 0,-1 1 0 0 0,1-1 0 0 0,-1 1 0 0 0,1 0 0 0 0,0 0 0 0 0,0 0 0 0 0,-1 1-1 0 0,1 0 1 0 0,0 0 0 0 0,1 0 0 0 0,-1 0 0 0 0,0 1 0 0 0,0 0 0 0 0,0 0 0 0 0,0 0 0 0 0,7 2 0 0 0,11-1-64 0 0,-5-1 30 0 0,0 1 0 0 0,0 0 0 0 0,-1 2 0 0 0,1 0 0 0 0,21 6 0 0 0,-34-7 33 0 0,-1-1 0 0 0,0 0 0 0 0,1 1 0 0 0,-1 0 0 0 0,0 0 0 0 0,0 0 0 0 0,0 1 0 0 0,0-1 0 0 0,-1 1 0 0 0,1 0 0 0 0,-1 0 0 0 0,1 0 0 0 0,-1 1 0 0 0,0-1 0 0 0,0 1 0 0 0,-1-1 0 0 0,1 1 1 0 0,-1 0-1 0 0,0 0 0 0 0,0 0 0 0 0,0 1 0 0 0,0-1 0 0 0,-1 0 0 0 0,0 1 0 0 0,2 8 0 0 0,-2 31 343 0 0,-2 1 1 0 0,-3-1-1 0 0,-1 1 1 0 0,-13 56-1 0 0,-8 60 311 0 0,22-117-495 0 0,-16 128 329 0 0,19-166-536 0 0,-1 1 0 0 0,0-1 0 0 0,0 0-1 0 0,0 0 1 0 0,0 0 0 0 0,-1 0 0 0 0,0 0 0 0 0,0 0 0 0 0,-1-1 0 0 0,0 0-1 0 0,1 1 1 0 0,-2-1 0 0 0,1-1 0 0 0,-10 9 0 0 0,9-9-286 0 0,-1 0 0 0 0,1-1 1 0 0,-1 0-1 0 0,1 0 0 0 0,-1 0 1 0 0,0-1-1 0 0,0 0 1 0 0,0 0-1 0 0,0-1 0 0 0,-9 2 1 0 0,-28-1-2202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4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0 609 5565 0 0,'0'0'3196'0'0,"83"-2"-4404"0"0,-42 6 1212 0 0,7-1 96 0 0,5 0-100 0 0,4 0 0 0 0,2 0 56 0 0,0-1-56 0 0,0-2-136 0 0,-5 0-748 0 0,-11 0-1385 0 0</inkml:trace>
  <inkml:trace contextRef="#ctx0" brushRef="#br0" timeOffset="1">631 0 3024 0 0,'0'0'2979'0'0,"-16"15"-2743"0"0,-6 4-201 0 0,4-4-14 0 0,1 1 0 0 0,1 1-1 0 0,-20 25 1 0 0,-27 39 175 0 0,-89 106 305 0 0,128-160-508 0 0,-2-2-1 0 0,-1 0 0 0 0,0-2 1 0 0,-48 30-1 0 0,68-49-222 0 0,5-2-7 0 0,-1 0 0 0 0,1-1 0 0 0,-1 1-1 0 0,0-1 1 0 0,1 0 0 0 0,-1 0 0 0 0,0 0 0 0 0,0 0-1 0 0,1 0 1 0 0,-1-1 0 0 0,-3 1 0 0 0,6-1 200 0 0,0 0 1 0 0,-1 0 0 0 0,1 0 0 0 0,0 0-1 0 0,0 0 1 0 0,0 0 0 0 0,0 0 0 0 0,0 0-1 0 0,-1 0 1 0 0,1 0 0 0 0,0 0 0 0 0,0 0-1 0 0,0 0 1 0 0,0-1 0 0 0,0 1 0 0 0,0 0-1 0 0,-1 0 1 0 0,1 0 0 0 0,0 0 0 0 0,0 0-1 0 0,0 0 1 0 0,0 0 0 0 0,0-1 0 0 0,0 1-1 0 0,0 0 1 0 0,0 0 0 0 0,0 0 0 0 0,0 0-1 0 0,0 0 1 0 0,0 0 0 0 0,0-1 0 0 0,0 1-1 0 0,0 0 1 0 0,0 0 0 0 0,0 0 0 0 0,0 0-1 0 0,0 0 1 0 0,0-1 0 0 0,0 1 0 0 0,0 0-1 0 0,0 0 1 0 0,0 0 0 0 0,0 0 0 0 0,0 0-1 0 0,0-1 1 0 0,0 1 0 0 0,0 0 0 0 0,0 0-1 0 0,0 0 1 0 0,0 0 0 0 0,0 0 0 0 0,0 0-1 0 0,1-1 1 0 0,-1 1 0 0 0,0 0 0 0 0,0 0-1 0 0,0-1-187 0 0,7-17-1425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5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365 1 328 0 0,'0'0'1517'0'0,"-7"14"-445"0"0,-7 13-452 0 0,-1 0 1 0 0,0-2 0 0 0,-35 43-1 0 0,-44 30 154 0 0,-47 55-219 0 0,138-150-631 0 0,-17 26 131 0 0,20-28-198 0 0,-1 0-1 0 0,0 0 1 0 0,1 1 0 0 0,-1-1-1 0 0,1 0 1 0 0,-1 1-1 0 0,1-1 1 0 0,-1 1 0 0 0,1-1-1 0 0,0 1 1 0 0,0-1 0 0 0,0 1-1 0 0,0-1 1 0 0,0 0 0 0 0,0 1-1 0 0,0-1 1 0 0,1 1-1 0 0,-1-1 1 0 0,1 3 0 0 0,8 0-1612 0 0,14-3 78 0 0</inkml:trace>
  <inkml:trace contextRef="#ctx0" brushRef="#br0" timeOffset="1">330 255 2692 0 0,'0'0'4489'0'0,"-18"8"-4033"0"0,13-6-429 0 0,-151 80 676 0 0,148-77-667 0 0,1 1 0 0 0,0-1 0 0 0,0 2 0 0 0,0-1 0 0 0,0 0 0 0 0,-9 14 0 0 0,15-18-44 0 0,0-1-1 0 0,-1 1 1 0 0,1-1 0 0 0,0 1 0 0 0,1 0-1 0 0,-1-1 1 0 0,0 1 0 0 0,0 0 0 0 0,1-1 0 0 0,-1 1-1 0 0,1 0 1 0 0,-1 0 0 0 0,1 0 0 0 0,0 0-1 0 0,0-1 1 0 0,0 1 0 0 0,0 0 0 0 0,0 0-1 0 0,0 0 1 0 0,0 0 0 0 0,1 0 0 0 0,-1-1-1 0 0,1 1 1 0 0,-1 0 0 0 0,1 0 0 0 0,0-1 0 0 0,0 1-1 0 0,-1 0 1 0 0,1-1 0 0 0,0 1 0 0 0,1-1-1 0 0,-1 1 1 0 0,0-1 0 0 0,0 0 0 0 0,1 1-1 0 0,-1-1 1 0 0,0 0 0 0 0,1 0 0 0 0,2 2-1 0 0,3 1-90 0 0,1-1-1 0 0,-1 1 0 0 0,1-1 1 0 0,0-1-1 0 0,0 0 0 0 0,0 0 1 0 0,1 0-1 0 0,-1-1 0 0 0,15 1 1 0 0,-1-2-929 0 0,1-1 1 0 0,30-4 0 0 0,-32-1 316 0 0,-7 2 511 0 0,-19 8 34 0 0,-2 1 119 0 0,-1 1-1 0 0,1-1 1 0 0,0 2-1 0 0,-8 9 1 0 0,4-5-110 0 0,-17 18-835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6.4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192 71 4912 0 0,'0'0'6885'0'0,"20"-4"-8042"0"0,214-21 755 0 0,-92 21 215 0 0,-40 3 172 0 0,1-5-1 0 0,115-22 0 0 0,-216 27 147 0 0,0 1-1 0 0,-1-1 1 0 0,1 1-1 0 0,0 0 1 0 0,0 0-1 0 0,-1-1 1 0 0,1 1-1 0 0,0 0 1 0 0,0 1-1 0 0,-1-1 1 0 0,1 0-1 0 0,0 0 1 0 0,0 1-1 0 0,-1-1 1 0 0,1 1-1 0 0,2 0 1 0 0,-2 2-18 0 0,0-1 0 0 0,0 0 1 0 0,1 1-1 0 0,-1-1 0 0 0,-1 1 1 0 0,1 0-1 0 0,0-1 1 0 0,1 5-1 0 0,-1-4-333 0 0,157 327 880 0 0,-27 13-1294 0 0,-129-334 590 0 0,7 16-155 0 0,-1 0 0 0 0,-2 1 0 0 0,0 0 0 0 0,5 44 0 0 0,-12-68 199 0 0,0-1 0 0 0,0 1-1 0 0,-1 0 1 0 0,1-1-1 0 0,0 1 1 0 0,-1-1 0 0 0,1 1-1 0 0,-1-1 1 0 0,1 1-1 0 0,-1-1 1 0 0,0 1-1 0 0,0-1 1 0 0,1 0 0 0 0,-1 1-1 0 0,0-1 1 0 0,0 0-1 0 0,-1 0 1 0 0,1 0 0 0 0,0 0-1 0 0,0 1 1 0 0,0-2-1 0 0,-3 3 1 0 0,-37 16 256 0 0,24-12-183 0 0,-147 60 88 0 0,-319 86 1 0 0,438-141 153 0 0,0-3 0 0 0,-1-1 0 0 0,0-2 0 0 0,-57-1 0 0 0,90-5-182 0 0,0 0 1 0 0,1-1 0 0 0,-1-1 0 0 0,0 0-1 0 0,1-1 1 0 0,-1 0 0 0 0,1-1 0 0 0,0-1-1 0 0,0 1 1 0 0,1-2 0 0 0,-1 0 0 0 0,1 0 0 0 0,1-1-1 0 0,-1 0 1 0 0,1-1 0 0 0,0-1 0 0 0,1 1-1 0 0,0-1 1 0 0,-15-20 0 0 0,11 9-72 0 0,0-1-1 0 0,2-1 1 0 0,1 1 0 0 0,1-2-1 0 0,-11-37 1 0 0,-20-123-112 0 0,37 164 34 0 0,-11-57-408 0 0,4 1-1 0 0,4-2 1 0 0,3-94-1 0 0,3 165 242 0 0,1 1 0 0 0,-1-1 0 0 0,1 0 0 0 0,0 0 0 0 0,0 1-1 0 0,1-1 1 0 0,0 1 0 0 0,0-1 0 0 0,0 1 0 0 0,0 0-1 0 0,1 0 1 0 0,5-8 0 0 0,-5 10-197 0 0,1 0 0 0 0,-1 0 0 0 0,1 0-1 0 0,-1 0 1 0 0,1 0 0 0 0,0 1 0 0 0,0 0 0 0 0,0 0-1 0 0,0 0 1 0 0,0 0 0 0 0,1 1 0 0 0,-1 0 0 0 0,0 0-1 0 0,1 0 1 0 0,-1 0 0 0 0,1 1 0 0 0,6-1 0 0 0,39 0-2793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7.0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0 352 11581 0 0,'0'0'2384'0'0,"22"-7"-1342"0"0,26-5-1133 0 0,1 2-1 0 0,0 1 0 0 0,53 0 1 0 0,336-4 387 0 0,102-4-73 0 0,278-65-1061 0 0,-6-43-2092 0 0,-732 111 2678 0 0,43-8 16 0 0,143-6 1 0 0,-241 26 710 0 0,-6 1 569 0 0,1 1-1 0 0,31 3 1 0 0,-49-2-986 0 0,1-1 0 0 0,-1 1 0 0 0,0 0 0 0 0,0 0 0 0 0,0 0 1 0 0,0 1-1 0 0,0-1 0 0 0,-1 0 0 0 0,1 1 0 0 0,0-1 0 0 0,-1 1 1 0 0,1 0-1 0 0,0-1 0 0 0,-1 1 0 0 0,0 0 0 0 0,0 0 0 0 0,1 0 0 0 0,-1 0 1 0 0,0 0-1 0 0,1 3 0 0 0,14 47 301 0 0,-15-46-307 0 0,56 250 797 0 0,54 210-683 0 0,-88-389-142 0 0,31 117 15 0 0,-45-153-164 0 0,-2 1 0 0 0,4 73 0 0 0,-11-104 91 0 0,0-1 1 0 0,-1 1-1 0 0,0-1 0 0 0,0 1 1 0 0,-1-1-1 0 0,0 0 1 0 0,-1 1-1 0 0,-1-1 1 0 0,1 0-1 0 0,-1-1 1 0 0,-1 1-1 0 0,0-1 1 0 0,0 0-1 0 0,-1 0 1 0 0,0-1-1 0 0,0 1 1 0 0,-1-1-1 0 0,0-1 1 0 0,-1 1-1 0 0,0-1 1 0 0,0 0-1 0 0,0-1 1 0 0,-1 0-1 0 0,0-1 1 0 0,0 1-1 0 0,-14 5 1 0 0,-30 9 28 0 0,0-1-1 0 0,-1-3 1 0 0,-92 15 0 0 0,-55 1 41 0 0,-261 10 0 0 0,-215-47 193 0 0,168-47 394 0 0,-168-5 1021 0 0,639 58-1752 0 0,12 0-394 0 0,0-1 1 0 0,0-2-1 0 0,-32-5 0 0 0,56 7 326 0 0,0 0 0 0 0,0-1 0 0 0,0 1 0 0 0,1-1 0 0 0,-1 0 0 0 0,0 1 0 0 0,1-1 0 0 0,-1 0 0 0 0,0 0 0 0 0,1 0 0 0 0,-1 0 0 0 0,1 0 0 0 0,-1 0 0 0 0,1-1 0 0 0,0 1 0 0 0,0 0 0 0 0,-1-1 0 0 0,0-2 0 0 0,1 2-424 0 0,0-1 1 0 0,0 1-1 0 0,0 0 0 0 0,1 0 0 0 0,-1-1 0 0 0,1 1 0 0 0,0-1 0 0 0,0 1 0 0 0,0 0 0 0 0,0-4 1 0 0,4-28-5264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7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10617 0 0,'0'0'6721'0'0,"14"20"-6401"0"0,41 68-52 0 0,-51-80-232 0 0,-1 0 0 0 0,1 0 0 0 0,-2 1-1 0 0,1-1 1 0 0,-1 1 0 0 0,0 0 0 0 0,-1-1-1 0 0,0 1 1 0 0,0 12 0 0 0,1 5 43 0 0,2 33-21 0 0,-2 0 0 0 0,-3 1 0 0 0,-14 94 0 0 0,-49 172-948 0 0,52-270 440 0 0,5-25-846 0 0,-5 50 0 0 0,14-62-656 0 0,-2-18 1788 0 0,1-1 0 0 0,-1 1 0 0 0,0-1 1 0 0,0 1-1 0 0,1-1 0 0 0,-1 1 1 0 0,0-1-1 0 0,1 0 0 0 0,-1 1 1 0 0,0-1-1 0 0,1 0 0 0 0,-1 1 0 0 0,0-1 1 0 0,1 0-1 0 0,-1 1 0 0 0,1-1 1 0 0,-1 0-1 0 0,1 0 0 0 0,-1 1 1 0 0,1-1-1 0 0,-1 0 0 0 0,1 0 0 0 0,-1 0 1 0 0,1 0-1 0 0,-1 0 0 0 0,1 0 1 0 0,-1 0-1 0 0,1 0 0 0 0,-1 0 1 0 0,1 0-1 0 0,-1 0 0 0 0,1 0 0 0 0,0 0 1 0 0,-1 0-1 0 0,1 0 0 0 0,-1 0 1 0 0,1-1-1 0 0,-1 1 0 0 0,1-1 1 0 0,22-10-4252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7.8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10065 0 0,'0'0'7762'0'0,"15"8"-7662"0"0,-6-3-80 0 0,-3-2-9 0 0,0 0 1 0 0,0 0-1 0 0,0 1 1 0 0,-1 0-1 0 0,1 0 0 0 0,-1 0 1 0 0,0 1-1 0 0,0 0 1 0 0,0 0-1 0 0,-1 0 0 0 0,0 0 1 0 0,0 1-1 0 0,0-1 1 0 0,0 1-1 0 0,-1 0 1 0 0,0 1-1 0 0,3 8 0 0 0,28 112 85 0 0,22 167 0 0 0,-34-167-95 0 0,-9-54-466 0 0,33 212 231 0 0,-37-190-2800 0 0,-5-2-3308 0 0,-4-71 1356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2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1 2552 0 0,'0'0'9473'0'0,"0"17"-9721"0"0,-2 284 2064 0 0,-20 5-946 0 0,-2 91-1020 0 0,24-395 27 0 0,0-1 1 0 0,0 1 0 0 0,0 0 0 0 0,0-1 0 0 0,1 1-1 0 0,-1-1 1 0 0,0 1 0 0 0,1-1 0 0 0,-1 1-1 0 0,1 0 1 0 0,-1-1 0 0 0,1 0 0 0 0,0 1 0 0 0,-1-1-1 0 0,1 1 1 0 0,0-1 0 0 0,0 0 0 0 0,0 1-1 0 0,0-1 1 0 0,0 0 0 0 0,1 0 0 0 0,-1 0 0 0 0,3 2-1 0 0,-3-3-242 0 0,1 1 1 0 0,0-1-1 0 0,-1 1 0 0 0,1-1 0 0 0,0 0 0 0 0,0 0 0 0 0,-1 0 0 0 0,1 0 0 0 0,0 0 0 0 0,-1 0 0 0 0,1 0 0 0 0,0 0 0 0 0,0-1 1 0 0,-1 1-1 0 0,1-1 0 0 0,3-1 0 0 0,25-13-4811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48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249 0 2612 0 0,'0'0'9070'0'0,"1"13"-8587"0"0,0 18-105 0 0,-2 0 0 0 0,-1 0 0 0 0,-2 0 0 0 0,-8 34 0 0 0,-155 667 1824 0 0,137-643-1789 0 0,19-62-552 0 0,-11 48 0 0 0,22-75 114 0 0,-1 20-1882 0 0,1-19 1732 0 0,0-1-1 0 0,0 1 1 0 0,0 0-1 0 0,0-1 1 0 0,1 1-1 0 0,-1-1 1 0 0,0 1 0 0 0,0-1-1 0 0,1 1 1 0 0,-1-1-1 0 0,0 0 1 0 0,1 1-1 0 0,-1-1 1 0 0,1 1-176 0 0,-1-1 175 0 0,1 1 1 0 0,-1-1-1 0 0,1 0 1 0 0,-1 1 0 0 0,1-1-1 0 0,-1 0 1 0 0,1 0-1 0 0,-1 0 1 0 0,1 1-1 0 0,-1-1 1 0 0,1 0-1 0 0,0 0 1 0 0,-1 0-1 0 0,1 0 1 0 0,-1 0 0 0 0,1 0-1 0 0,-1 0 1 0 0,1 0-1 0 0,-1 0 1 0 0,1 0-1 0 0,0 0 1 0 0,0-1-1 0 0,31-7-6705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4.6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426 1 6293 0 0,'0'0'3672'0'0,"-86"38"-3672"0"0,41-12-556 0 0,-4 8-52 0 0,4 7 8 0 0,-1 0 96 0 0,-2 3-328 0 0,10 0-745 0 0,8-11-143 0 0,-8 8-1096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4.9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1 7977 0 0,'0'0'2112'0'0,"-94"52"-3380"0"0,54-28 776 0 0,2 1-352 0 0,0 2-276 0 0,11-10-509 0 0,1 3-639 0 0</inkml:trace>
  <inkml:trace contextRef="#ctx0" brushRef="#br0" timeOffset="1">521 94 5368 0 0,'0'0'4573'0'0,"-47"96"-13742"0"0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5.3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491 1 2704 0 0,'0'0'7677'0'0,"-81"22"-7677"0"0,38-6-272 0 0,-8 4 132 0 0,2 1 132 0 0,-4 1 4 0 0,5 0-76 0 0,1 1-8 0 0,7 1-444 0 0,3 0-504 0 0,13-4-916 0 0,7-2-2533 0 0</inkml:trace>
  <inkml:trace contextRef="#ctx0" brushRef="#br0" timeOffset="1">400 199 1528 0 0,'0'0'9201'0'0,"-87"37"-10181"0"0,77-25 412 0 0,9 3-940 0 0,1-4-1277 0 0,11-4-1763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5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 1280 0 0,'0'0'0'0'0</inkml:trace>
  <inkml:trace contextRef="#ctx0" brushRef="#br0" timeOffset="1">532 19 2824 0 0,'0'0'8637'0'0,"-96"-18"-8689"0"0,84 18-180 0 0,0 1-64 0 0,8 7-180 0 0,0 6-884 0 0,4-3-640 0 0,5 2-2333 0 0</inkml:trace>
  <inkml:trace contextRef="#ctx0" brushRef="#br0" timeOffset="2">568 188 5641 0 0,'0'0'5448'0'0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1:56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8 8309 0 0,'0'0'3424'0'0,"-92"-7"-15025"0"0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5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74 1172 0 0,'0'0'4949'0'0,"1"-11"-4424"0"0,5-32 79 0 0,-2 23 1716 0 0,-4 21-2297 0 0,0-1 0 0 0,0 0 0 0 0,0 0 0 0 0,0 0 0 0 0,0 0 0 0 0,0 0-1 0 0,0 0 1 0 0,0 0 0 0 0,0 0 0 0 0,0 0 0 0 0,0 0 0 0 0,0 0 0 0 0,0 0 0 0 0,0 1 0 0 0,0-1 0 0 0,0 0 0 0 0,0 0 0 0 0,0 0 0 0 0,0 0 0 0 0,0 0 0 0 0,0 0 0 0 0,0 0 0 0 0,0 0 0 0 0,1 0 23 0 0,-1 0-23 0 0,0 0 0 0 0,0 0 0 0 0,0 0 0 0 0,0 0-1 0 0,0 0 1 0 0,0 1 0 0 0,0-1 0 0 0,0 0 0 0 0,0 0 0 0 0,0 0 0 0 0,0 0 0 0 0,0 0 0 0 0,0 0 0 0 0,1 0 0 0 0,-1 0 0 0 0,0 0 0 0 0,0 0 0 0 0,0 0 0 0 0,0 0 0 0 0,0 0 0 0 0,0 0 0 0 0,0 0 0 0 0,0 0 0 0 0,0 0 0 0 0,0 0 0 0 0,0 0 0 0 0,0 0 0 0 0,0 0-1 0 0,1-1 1 0 0,-1 1 0 0 0,0 0 0 0 0,0 0 0 0 0,0 0 0 0 0,0 0 0 0 0,2 23 171 0 0,14 419 602 0 0,-12-400-982 0 0,0 7-2171 0 0,-3-16-2610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6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1892 0 0,'0'0'7529'0'0,"13"3"-9017"0"0,32 10 1486 0 0,52 21 0 0 0,47 37-111 0 0,-84-34-3347 0 0,-49-31 1742 0 0,0-1-424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6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318 0 4164 0 0,'0'0'5469'0'0,"-80"95"-6457"0"0,58-63 988 0 0,-2 4-8 0 0,0 3 8 0 0,2 2 112 0 0,-2 3 80 0 0,0 2-192 0 0,-1 2-480 0 0,-1-3-752 0 0,5-8-917 0 0,-4 5-1867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8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2736 0 0,'0'0'9042'0'0,"6"11"-10003"0"0,-2-2 962 0 0,0 0 1 0 0,-1 0-1 0 0,0 1 1 0 0,0-1-1 0 0,-1 1 1 0 0,0-1-1 0 0,0 17 1 0 0,2-2 31 0 0,2 19-124 0 0,-1 1 0 0 0,-2-1 0 0 0,-2 1-1 0 0,-6 59 1 0 0,5-102-15 0 0,0 0 0 0 0,0 0 0 0 0,0 0 0 0 0,-1 0 0 0 0,1 0 1 0 0,0 0-1 0 0,0 0 0 0 0,-1 0 0 0 0,1 0 0 0 0,-1 0 0 0 0,1 0 0 0 0,-1 0 0 0 0,1-1 0 0 0,-1 1 0 0 0,1 0 0 0 0,-1 0 0 0 0,0-1 0 0 0,-1 2 0 0 0,2-2 13 0 0,-1 0 0 0 0,1 0 0 0 0,0 0 0 0 0,-1 0 0 0 0,1 0 0 0 0,-1 0 0 0 0,1 0 1 0 0,-1 0-1 0 0,1 0 0 0 0,-1 0 0 0 0,1-1 0 0 0,-1 1 0 0 0,1 0 0 0 0,0 0 0 0 0,-1 0 0 0 0,1-1 0 0 0,0 1 0 0 0,-1 0 0 0 0,1-1 0 0 0,-1 1 0 0 0,1 0 0 0 0,0-1 1 0 0,0 1-1 0 0,-1 0 0 0 0,1-1 0 0 0,0 1 0 0 0,0-1 0 0 0,-1 1 0 0 0,1 0 0 0 0,0-1 0 0 0,0 1 0 0 0,0-1 0 0 0,0 1 0 0 0,0-1 0 0 0,0 1 0 0 0,-1-1 0 0 0,-2-9-2325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2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249 0 2916 0 0,'0'0'10185'0'0,"-4"12"-9635"0"0,-115 318 1318 0 0,14-49-3350 0 0,98-262 783 0 0,-4 8-967 0 0,9-8-3457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8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3484 0 0,'0'0'6623'0'0,"-1"13"-6492"0"0,13 227 11 0 0,-6-193-574 0 0,2 8-1623 0 0,-6-17-2608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08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1396 0 0,'0'0'6358'0'0,"3"14"-6744"0"0,35 221 969 0 0,-31-110-206 0 0,-7-72-2863 0 0,0-24-826 0 0,0-20 782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36.4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8 468 0 0,'0'0'2932'0'0,"-14"-1"-2227"0"0,-23-2-522 0 0,-8 0 3542 0 0,565 16 903 0 0,297-17-2417 0 0,597 9-389 0 0,-509 33-1706 0 0,-661-26-82 0 0,-209-12-22 0 0,-34 0-47 0 0,-11 2-968 0 0,-309 59-6723 0 0,208-46 4642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37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2856 0 0,'0'0'7592'0'0,"20"0"-7214"0"0,1205 8 2394 0 0,1147 150-1273 0 0,-2155-141 2595 0 0,-219 19-5825 0 0,2-24 1718 0 0,0 0-1 0 0,-1-1 0 0 0,-1 1 1 0 0,0-1-1 0 0,0 1 0 0 0,-2-1 1 0 0,-7 20-1 0 0,8-30-250 0 0,-20 6-7810 0 0,-9 11 2899 0 0,80-42 1337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39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20 612 0 0,'0'0'1480'0'0,"8"-16"-1672"0"0,-8 14 100 0 0,0 1-152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41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4087 1 1356 0 0,'0'0'5045'0'0,"-1"19"-6190"0"0,-4 6 1532 0 0,-2-1 1 0 0,0-1-1 0 0,-19 39 1 0 0,4-8-205 0 0,-68 158 847 0 0,-117 203 0 0 0,163-339-341 0 0,-68 89 1 0 0,-68 62-187 0 0,103-133-369 0 0,15-17 221 0 0,-4-4-1 0 0,-2-2 1 0 0,-4-4-1 0 0,-120 88 1 0 0,58-66-13 0 0,-254 125 0 0 0,220-136 358 0 0,-262 85 1 0 0,341-138-543 0 0,-1-5 0 0 0,-144 14 0 0 0,-189-18 1548 0 0,-196-5-1393 0 0,578-10-389 0 0,-3 1-581 0 0,1-1 0 0 0,-83-11 0 0 0,125 10 411 0 0,0 0-1 0 0,0-1 1 0 0,0 1-1 0 0,0 0 1 0 0,0 0-1 0 0,0 0 0 0 0,0-1 1 0 0,0 1-1 0 0,0 0 1 0 0,0-1-1 0 0,0 1 0 0 0,1-1 1 0 0,-1 1-1 0 0,0-1 1 0 0,0 0-1 0 0,0 1 1 0 0,1-1-1 0 0,-1 0 0 0 0,0 1 1 0 0,-1-3-1 0 0,2 2-290 0 0,0-1 0 0 0,0 1-1 0 0,0-1 1 0 0,0 1 0 0 0,0-1-1 0 0,1 1 1 0 0,-1 0 0 0 0,0-1-1 0 0,1 1 1 0 0,-1-1 0 0 0,1 1-1 0 0,-1 0 1 0 0,1-1 0 0 0,0 1-1 0 0,0-2 1 0 0,7-11-1057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42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792 32 1384 0 0,'0'0'10154'0'0,"-2"-6"-9653"0"0,-6-16-54 0 0,7 22-438 0 0,1 0 1 0 0,0-1-1 0 0,-1 1 1 0 0,1 0-1 0 0,0-1 0 0 0,-1 1 1 0 0,1 0-1 0 0,-1 0 1 0 0,1-1-1 0 0,0 1 1 0 0,-1 0-1 0 0,1 0 1 0 0,-1 0-1 0 0,1 0 1 0 0,-1 0-1 0 0,1 0 0 0 0,-1 0 1 0 0,1 0-1 0 0,-1 0 1 0 0,1 0-1 0 0,0 0 1 0 0,-1 0-1 0 0,1 0 1 0 0,-1 0-1 0 0,1 0 0 0 0,-1 0 1 0 0,1 0-1 0 0,-1 0 1 0 0,1 1-1 0 0,0-1 1 0 0,-1 0-1 0 0,0 1 1 0 0,-17 8-73 0 0,14-6 58 0 0,-104 56 129 0 0,-163 122-1 0 0,83-51-116 0 0,39-49 396 0 0,121-67-235 0 0,28-14-138 0 0,1 1-170 0 0,1 1 61 0 0,0-1 1 0 0,-1 1-1 0 0,1-1 1 0 0,-1 1 0 0 0,0 0-1 0 0,0 0 1 0 0,1-1-1 0 0,-1 1 1 0 0,0 0-1 0 0,-1 0 1 0 0,2 3-1 0 0,2 4 79 0 0,40 57 226 0 0,66 77 0 0 0,63 52-207 0 0,-112-128-20 0 0,159 162 29 0 0,-220-229-69 0 0,18 12 4142 0 0,-21-21-3395 0 0,-2-4-1332 0 0,4 10 482 0 0,0 0 0 0 0,0 0 0 0 0,-1 0 0 0 0,1 0 0 0 0,-1 1 0 0 0,1-1 0 0 0,-4-4-1 0 0,-7 3-2785 0 0,-4 9-3279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44.0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3152 3229 4364 0 0,'0'0'8877'0'0,"-11"-13"-8336"0"0,5 5-470 0 0,-3-4 166 0 0,-1 1-1 0 0,0 0 1 0 0,0 0-1 0 0,-1 1 1 0 0,0 0-1 0 0,-1 1 0 0 0,-13-8 1 0 0,-88-30 539 0 0,18 9-101 0 0,-23-22-294 0 0,2-4-1 0 0,4-5 0 0 0,-204-165 1 0 0,162 97-395 0 0,-247-285 0 0 0,-93-113-116 0 0,199 203 40 0 0,229 244 63 0 0,4-2 0 0 0,-54-103 1 0 0,100 159-51 0 0,0 1 0 0 0,3-2 0 0 0,1 0 0 0 0,1-1 0 0 0,2 0 0 0 0,2 0 1 0 0,1-1-1 0 0,2 0 0 0 0,0-46 0 0 0,-2-295-532 0 0,7 366 727 0 0,-2-3-573 0 0,1 15 417 0 0,-1 0 1 0 0,1 0-1 0 0,-1 0 0 0 0,0 0 0 0 0,1 0 1 0 0,-1 0-1 0 0,1 0 0 0 0,-1 0 0 0 0,1 0 1 0 0,-1 1-1 0 0,1-1 0 0 0,-1 0 0 0 0,1 0 1 0 0,-1 1-1 0 0,1-1 0 0 0,-1 0 0 0 0,1 0 1 0 0,0 1-1 0 0,-1-1 0 0 0,1 1 0 0 0,-1-1 1 0 0,1 0-1 0 0,0 1 0 0 0,0-1 0 0 0,-1 1 1 0 0,1-1-1 0 0,0 1 0 0 0,-1-1 0 0 0,1 1 1 0 0,0 0-1 0 0,-24 31 3 0 0,2 1 0 0 0,2 1 0 0 0,-22 46 0 0 0,-4 8-101 0 0,39-76 131 0 0,-58 103 143 0 0,-98 130 1 0 0,91-161-151 0 0,111-88-11771 0 0,-13-7 9725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45.2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91 112 432 0 0,'0'0'5881'0'0,"-2"-8"-5705"0"0,-1-1-112 0 0,1 6-13 0 0,1 0 0 0 0,0 0 0 0 0,0 0 1 0 0,0 0-1 0 0,1 0 0 0 0,-1 0 0 0 0,1-1 0 0 0,-1-4 602 0 0,-32-26 1351 0 0,8 18-2006 0 0,5 4 841 0 0,38 29-851 0 0,12 23 335 0 0,2-1 0 0 0,40 38 0 0 0,80 63-282 0 0,-82-78 118 0 0,-31-26-101 0 0,123 102 973 0 0,-158-136-833 0 0,0 1-1 0 0,0-1 1 0 0,0 0-1 0 0,0-1 1 0 0,0 1-1 0 0,0-1 0 0 0,1 1 1 0 0,-1-1-1 0 0,4 2 2188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6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6501 0 0,'0'0'1325'0'0,"14"17"-1346"0"0,47 59 329 0 0,-52-66-267 0 0,-1 1 1 0 0,-1 0 0 0 0,0 0-1 0 0,0 1 1 0 0,-1 0-1 0 0,-1 0 1 0 0,0 0 0 0 0,-1 1-1 0 0,0 0 1 0 0,0 0-1 0 0,-2 0 1 0 0,0 0 0 0 0,0 0-1 0 0,-1 1 1 0 0,-1-1 0 0 0,-1 22-1 0 0,0-29-3 0 0,-1 0-1 0 0,1 0 0 0 0,-1-1 1 0 0,0 1-1 0 0,0-1 1 0 0,0 1-1 0 0,-1-1 0 0 0,0 0 1 0 0,0 0-1 0 0,-7 9 1 0 0,8-12 27 0 0,0 0 0 0 0,0 1 0 0 0,-1-1 0 0 0,1 0 1 0 0,0 0-1 0 0,-1-1 0 0 0,1 1 0 0 0,-1 0 0 0 0,0-1 0 0 0,1 0 1 0 0,-1 1-1 0 0,0-1 0 0 0,0 0 0 0 0,0-1 0 0 0,0 1 1 0 0,0 0-1 0 0,0-1 0 0 0,0 0 0 0 0,0 1 0 0 0,0-1 1 0 0,0 0-1 0 0,-6-1 0 0 0,8 0-46 0 0,0 0 0 0 0,-1 1-1 0 0,1-1 1 0 0,0 0 0 0 0,0 0 0 0 0,0 1-1 0 0,-1-1 1 0 0,1 0 0 0 0,0 0 0 0 0,0-1-1 0 0,1 1 1 0 0,-1 0 0 0 0,0 0 0 0 0,0 0 0 0 0,0 0-1 0 0,1-1 1 0 0,-1 1 0 0 0,1 0 0 0 0,-1-1-1 0 0,1 1 1 0 0,-1-1 0 0 0,1 1 0 0 0,0 0-1 0 0,0-1 1 0 0,-1 1 0 0 0,1-1 0 0 0,0 1 0 0 0,1-3-1 0 0,-1-1-42 0 0,0 0 0 0 0,0-1 0 0 0,0 1 1 0 0,1 0-1 0 0,0-1 0 0 0,3-7 0 0 0,2-2-58 0 0,2 0 1 0 0,0 0-1 0 0,1 1 1 0 0,0 0 0 0 0,13-14-1 0 0,61-64-113 0 0,-41 48 81 0 0,-28 28 9 0 0,45-44 118 0 0,-58 60-49 0 0,-1-1 1 0 0,1 1-1 0 0,-1 0 0 0 0,1-1 1 0 0,-1 1-1 0 0,1 0 1 0 0,-1-1-1 0 0,1 1 1 0 0,-1 0-1 0 0,1 0 1 0 0,-1-1-1 0 0,1 1 1 0 0,0 0-1 0 0,-1 0 1 0 0,1 0-1 0 0,0 0 0 0 0,-1 0 1 0 0,1 0-1 0 0,-1 0 1 0 0,1 0-1 0 0,0 0 1 0 0,-1 0-1 0 0,1 0 1 0 0,-1 0-1 0 0,1 0 1 0 0,0 1-1 0 0,-1-1 1 0 0,2 1-1 0 0,11 15-545 0 0,2 26 244 0 0,-5 3 324 0 0,-7-29 44 0 0,0 0 0 0 0,1 0 0 0 0,1 0 1 0 0,11 25-1 0 0,-13-37 16 0 0,-1 1-1 0 0,1-1 1 0 0,0 0 0 0 0,0 0 0 0 0,1 0-1 0 0,-1 0 1 0 0,1 0 0 0 0,0-1-1 0 0,0 0 1 0 0,0 1 0 0 0,0-1 0 0 0,1-1-1 0 0,-1 1 1 0 0,1-1 0 0 0,-1 0-1 0 0,1 0 1 0 0,0 0 0 0 0,0 0-1 0 0,7 0 1 0 0,7 1 28 0 0,0-1 0 0 0,0-1 0 0 0,0-1 0 0 0,1-1 0 0 0,-1-1 0 0 0,0 0-1 0 0,0-1 1 0 0,-1-2 0 0 0,1 1 0 0 0,-1-2 0 0 0,0-1 0 0 0,0 0 0 0 0,0-1 0 0 0,-1-1 0 0 0,-1 0 0 0 0,1-2-1 0 0,-2 1 1 0 0,1-2 0 0 0,-2 0 0 0 0,17-18 0 0 0,-27 26-48 0 0,0 0-1 0 0,-1-1 1 0 0,0 0 0 0 0,0 1 0 0 0,0-1-1 0 0,0 0 1 0 0,-1 0 0 0 0,1-1-1 0 0,-2 1 1 0 0,1 0 0 0 0,0-1 0 0 0,-1 1-1 0 0,0-1 1 0 0,0-10 0 0 0,-1 16-71 0 0,-1-1 0 0 0,0 1 0 0 0,0 0 0 0 0,0 0 0 0 0,1 0 0 0 0,-1 0 0 0 0,0 0 0 0 0,0 0 0 0 0,0 0 0 0 0,0 0 0 0 0,1 0 0 0 0,-1 0 0 0 0,0 0 0 0 0,0 0 0 0 0,0 1 1 0 0,1-1-1 0 0,-1 0 0 0 0,0 1 0 0 0,0-1 0 0 0,1 0 0 0 0,-1 1 0 0 0,0-1 0 0 0,0 1 0 0 0,-8 6 23 0 0,0 0 0 0 0,1 0 0 0 0,0 1 1 0 0,0 0-1 0 0,1 0 0 0 0,0 1 0 0 0,0 0 0 0 0,1 0 0 0 0,0 0 1 0 0,1 1-1 0 0,0 0 0 0 0,0 0 0 0 0,1 0 0 0 0,1 1 1 0 0,-1-1-1 0 0,2 1 0 0 0,-1 0 0 0 0,2 0 0 0 0,-1 0 0 0 0,1 18 1 0 0,2-26 39 0 0,-1-1 0 0 0,0 1 1 0 0,1 0-1 0 0,-1 0 1 0 0,1-1-1 0 0,0 1 0 0 0,0 0 1 0 0,0-1-1 0 0,0 1 0 0 0,0-1 1 0 0,0 1-1 0 0,1-1 1 0 0,-1 1-1 0 0,1-1 0 0 0,0 0 1 0 0,0 0-1 0 0,0 0 1 0 0,0 0-1 0 0,0 0 0 0 0,0 0 1 0 0,0-1-1 0 0,1 1 1 0 0,-1-1-1 0 0,1 0 0 0 0,-1 1 1 0 0,1-1-1 0 0,-1 0 0 0 0,1 0 1 0 0,0-1-1 0 0,0 1 1 0 0,-1 0-1 0 0,1-1 0 0 0,5 0 1 0 0,3 1 80 0 0,0 0 0 0 0,1-1 0 0 0,-1 0 0 0 0,0-1 0 0 0,0 0 0 0 0,0-1 0 0 0,14-4 0 0 0,-1-1-18 0 0,-1-1-1 0 0,1-1 1 0 0,-1-1-1 0 0,-1-2 1 0 0,0 0-1 0 0,-1-1 1 0 0,0-1-1 0 0,-1-1 0 0 0,-1 0 1 0 0,0-2-1 0 0,-1 0 1 0 0,28-36-1 0 0,-39 45-332 0 0,-7 15-985 0 0,-2 11 1471 0 0,5 0-161 0 0,1 0 1 0 0,0-1-1 0 0,1 1 1 0 0,1-1-1 0 0,1 0 1 0 0,0 0-1 0 0,16 25 1 0 0,4 11-466 0 0,-26-51 214 0 0,0 2-357 0 0,1 0-1 0 0,0-1 1 0 0,0 1 0 0 0,0-1-1 0 0,0 0 1 0 0,0 1 0 0 0,1-1 0 0 0,5 5-1 0 0,2-6-2534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3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 4620 0 0,'0'0'6730'0'0,"14"-6"-5959"0"0,2-1-662 0 0,-9 3-60 0 0,0 1-1 0 0,0 0 1 0 0,0 0 0 0 0,1 1-1 0 0,0 0 1 0 0,-1 0 0 0 0,1 1-1 0 0,0 0 1 0 0,15 0-1 0 0,33 2 35 0 0,1 2 0 0 0,-1 3-1 0 0,0 2 1 0 0,64 19-1 0 0,-68-8-487 0 0,-49-17-33 0 0,0-1 0 0 0,0 1 0 0 0,-1 0 0 0 0,1 0 1 0 0,0 0-1 0 0,-1 0 0 0 0,0 0 0 0 0,1 1 0 0 0,-1-1 1 0 0,0 1-1 0 0,0-1 0 0 0,0 1 0 0 0,-1 0 0 0 0,3 4 1 0 0</inkml:trace>
  <inkml:trace contextRef="#ctx0" brushRef="#br0" timeOffset="1">219 66 8461 0 0,'0'0'3299'0'0,"-2"21"-2981"0"0,-15 136 901 0 0,-86 651 1878 0 0,93-752-4377 0 0,-3 96 1 0 0,13-151 1107 0 0,0 1-1 0 0,0-1 0 0 0,0 0 1 0 0,0 0-1 0 0,0 0 0 0 0,0 1 1 0 0,1-1-1 0 0,-1 0 0 0 0,0 0 1 0 0,1 0-1 0 0,-1 0 1 0 0,1 0-1 0 0,-1 0 0 0 0,1 0 1 0 0,0 0-1 0 0,-1 0 0 0 0,2 2 1 0 0,-1-3 2 0 0,0 0-1 0 0,0 0 1 0 0,-1 1 0 0 0,1-1 0 0 0,0 0 0 0 0,0 0 0 0 0,0 0 0 0 0,0 0 0 0 0,-1 0 0 0 0,1 0 0 0 0,0 0-1 0 0,0 0 1 0 0,0 0 0 0 0,0 0 0 0 0,-1 0 0 0 0,1 0 0 0 0,0-1 0 0 0,0 1 0 0 0,-1 0 0 0 0,1-1 0 0 0,0 1-1 0 0,0-1 1 0 0,-1 1 0 0 0,1-1 0 0 0,0 1 0 0 0,-1-1 0 0 0,1 1 0 0 0,-1-1 0 0 0,1 1 0 0 0,0-2-1 0 0,24-23-3723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7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3980 0 0,'0'0'2609'0'0,"7"16"-2409"0"0,45 127 627 0 0,-42-111-603 0 0,-1 1-1 0 0,-1 1 0 0 0,3 38 0 0 0,-11-71-163 0 0,0 0-1 0 0,1 0 1 0 0,-1 0-1 0 0,0 0 1 0 0,0 1-1 0 0,0-1 1 0 0,0 0-1 0 0,0 0 1 0 0,-1 0-1 0 0,1 0 1 0 0,0 0-1 0 0,0 0 0 0 0,-1 0 1 0 0,1 0-1 0 0,-1 0 1 0 0,1 0-1 0 0,-1 0 1 0 0,0 1-1 0 0,0-2 3 0 0,1 0 0 0 0,0 1-1 0 0,-1-1 1 0 0,1 0 0 0 0,-1 0 0 0 0,1 0-1 0 0,-1 0 1 0 0,1 0 0 0 0,-1 0 0 0 0,1 0-1 0 0,-1 0 1 0 0,1 0 0 0 0,-1-1 0 0 0,1 1-1 0 0,0 0 1 0 0,-1 0 0 0 0,1 0 0 0 0,-1 0-1 0 0,1-1 1 0 0,-1 1 0 0 0,1 0 0 0 0,0 0-1 0 0,-1-1 1 0 0,1 1 0 0 0,0 0 0 0 0,-1-1-1 0 0,0 0 1 0 0,-1-1 34 0 0,0 0-1 0 0,0-1 1 0 0,-1 1-1 0 0,2-1 1 0 0,-1 0-1 0 0,0 0 1 0 0,0 0-1 0 0,1 0 1 0 0,0 0-1 0 0,-2-5 0 0 0,2 2-123 0 0,1 0 0 0 0,0-1 0 0 0,0 1-1 0 0,1 0 1 0 0,0 0 0 0 0,0 0 0 0 0,0 0 0 0 0,1 0-1 0 0,0 0 1 0 0,0 0 0 0 0,0 0 0 0 0,1 1-1 0 0,0-1 1 0 0,0 1 0 0 0,0 0 0 0 0,7-8-1 0 0,-3 5-35 0 0,0 0 0 0 0,0 0 1 0 0,0 0-1 0 0,1 1 0 0 0,1 0 0 0 0,-1 1 0 0 0,1 0 0 0 0,19-10 0 0 0,-26 15 10 0 0,0 0-1 0 0,1 0 1 0 0,-1 0 0 0 0,1 0-1 0 0,-1 0 1 0 0,1 1 0 0 0,-1-1-1 0 0,1 1 1 0 0,0-1 0 0 0,-1 1-1 0 0,1 0 1 0 0,0 0 0 0 0,-1 0-1 0 0,1 1 1 0 0,0-1 0 0 0,-1 1-1 0 0,1-1 1 0 0,-1 1 0 0 0,1 0-1 0 0,3 1 1 0 0,-3 0 10 0 0,0 1 0 0 0,-1-1 0 0 0,1 0 0 0 0,-1 1 0 0 0,1-1 1 0 0,-1 1-1 0 0,0 0 0 0 0,0-1 0 0 0,0 1 0 0 0,-1 0 0 0 0,1 0 0 0 0,-1 1 0 0 0,3 5 0 0 0,0 7 116 0 0,0 0-1 0 0,-1 0 0 0 0,-1 0 1 0 0,0 1-1 0 0,-1 22 750 0 0,8-60 796 0 0,10-2-1724 0 0,1 0 1 0 0,1 1-1 0 0,1 1 0 0 0,1 1 1 0 0,1 1-1 0 0,0 1 1 0 0,41-22-1 0 0,-61 38 92 0 0,32-16-543 0 0,-35 18 543 0 0,0 0 0 0 0,0-1 1 0 0,0 1-1 0 0,0 0 0 0 0,1 0 0 0 0,-1 0 0 0 0,0 0 0 0 0,0 0 1 0 0,0 0-1 0 0,0 0 0 0 0,0 0 0 0 0,0 0 0 0 0,0 0 0 0 0,0 0 1 0 0,0 1-1 0 0,0-1 0 0 0,0 1 0 0 0,0-1 0 0 0,0 0 1 0 0,0 1-1 0 0,0 0 0 0 0,0-1 0 0 0,0 1 0 0 0,0 0 0 0 0,0-1 1 0 0,0 1-1 0 0,-1 0 0 0 0,1 0 0 0 0,0 0 0 0 0,-1-1 0 0 0,2 3 1 0 0,7 18 158 0 0,0 1 0 0 0,-2 0 0 0 0,0 0 0 0 0,6 43 0 0 0,7 25-47 0 0,-10-43 71 0 0,3 10-1324 0 0,2-24-4135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8.0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 1 1264 0 0,'0'0'6787'0'0,"0"15"-7299"0"0,-4 19 757 0 0,-1 0 1 0 0,-2 0-1 0 0,-1 0 0 0 0,-2-1 0 0 0,-16 37 0 0 0,11-37 42 0 0,-1-2 0 0 0,-34 49 0 0 0,58-86-105 0 0,1 0 1 0 0,0 0-1 0 0,0 0 1 0 0,1 1-1 0 0,18-7 0 0 0,-15 6-112 0 0,4-2-174 0 0,0 1 0 0 0,1 1 0 0 0,0 0-1 0 0,0 1 1 0 0,0 1 0 0 0,0 0 0 0 0,1 2 0 0 0,36-1 0 0 0,-53 3 81 0 0,0 0 1 0 0,0 0 0 0 0,0 0 0 0 0,0 0-1 0 0,0 1 1 0 0,0-1 0 0 0,-1 1 0 0 0,1-1-1 0 0,0 1 1 0 0,0-1 0 0 0,0 1 0 0 0,-1 0-1 0 0,1 0 1 0 0,0 0 0 0 0,-1 0 0 0 0,1 0-1 0 0,-1 0 1 0 0,1 1 0 0 0,-1-1 0 0 0,0 0-1 0 0,1 1 1 0 0,0 1 0 0 0,-1-1 2 0 0,0 1 0 0 0,0-1 0 0 0,-1 0-1 0 0,1 1 1 0 0,0-1 0 0 0,-1 1 0 0 0,0-1 0 0 0,0 1 0 0 0,0-1 0 0 0,0 1 0 0 0,0-1 0 0 0,0 1 0 0 0,0-1 0 0 0,-2 5 0 0 0,-1 2 35 0 0,0 0 0 0 0,0 0 0 0 0,-1 0 0 0 0,0-1 0 0 0,-1 0 0 0 0,0 1 0 0 0,-10 12 1 0 0,9-14 130 0 0,-1-1 1 0 0,0 0 0 0 0,0 0 0 0 0,-1 0 0 0 0,0-1-1 0 0,1 0 1 0 0,-2-1 0 0 0,1 0 0 0 0,0 0 0 0 0,-1 0-1 0 0,0-1 1 0 0,0-1 0 0 0,-10 3 0 0 0,-15 0-8 0 0,0-1 1 0 0,-45 0-1 0 0,-16 1-2277 0 0,76-3-900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8.4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1 231 860 0 0,'0'0'3539'0'0,"16"-3"-2938"0"0,124-19 314 0 0,-122 18-859 0 0,-3 2 53 0 0,-1 0 1 0 0,1-2-1 0 0,-1 1 1 0 0,26-12-1 0 0,-37 13-93 0 0,0 0-1 0 0,1 0 0 0 0,-1 0 0 0 0,0 0 1 0 0,0-1-1 0 0,0 1 0 0 0,0-1 0 0 0,-1 0 1 0 0,1 0-1 0 0,-1 0 0 0 0,1 0 1 0 0,-1 0-1 0 0,0 0 0 0 0,0 0 0 0 0,-1-1 1 0 0,1 1-1 0 0,-1-1 0 0 0,0 0 0 0 0,1 1 1 0 0,-2-1-1 0 0,1 0 0 0 0,0 0 0 0 0,0-7 1 0 0,-1 8-10 0 0,0-1 0 0 0,1 1 0 0 0,-1-1 1 0 0,0 1-1 0 0,-1-1 0 0 0,1 1 1 0 0,0-1-1 0 0,-1 1 0 0 0,0-1 0 0 0,0 1 1 0 0,0-1-1 0 0,0 1 0 0 0,-1 0 1 0 0,1 0-1 0 0,-1-1 0 0 0,0 1 0 0 0,0 0 1 0 0,0 1-1 0 0,0-1 0 0 0,-1 0 1 0 0,1 1-1 0 0,-1-1 0 0 0,1 1 0 0 0,-1 0 1 0 0,0-1-1 0 0,0 1 0 0 0,0 1 1 0 0,0-1-1 0 0,0 0 0 0 0,-1 1 0 0 0,1 0 1 0 0,0-1-1 0 0,-1 1 0 0 0,1 1 1 0 0,-1-1-1 0 0,1 0 0 0 0,-1 1 0 0 0,1 0 1 0 0,-5 0-1 0 0,-2 0 39 0 0,0 0 0 0 0,-1 1 0 0 0,1 0-1 0 0,0 0 1 0 0,0 1 0 0 0,1 1 0 0 0,-1-1 0 0 0,0 2 0 0 0,1-1-1 0 0,-1 2 1 0 0,1-1 0 0 0,0 1 0 0 0,-13 9 0 0 0,17-10 41 0 0,0 0 1 0 0,0 0 0 0 0,0 1-1 0 0,0-1 1 0 0,1 1-1 0 0,0 0 1 0 0,0 0 0 0 0,0 0-1 0 0,0 1 1 0 0,1-1-1 0 0,0 1 1 0 0,0 0 0 0 0,1 0-1 0 0,-1 0 1 0 0,1 0-1 0 0,1 1 1 0 0,-1-1 0 0 0,1 1-1 0 0,0-1 1 0 0,1 1-1 0 0,-1-1 1 0 0,2 9 0 0 0,0-11-33 0 0,0 1 1 0 0,0 0 0 0 0,1-1 0 0 0,0 1-1 0 0,0-1 1 0 0,0 0 0 0 0,1 0 0 0 0,-1 1-1 0 0,1-2 1 0 0,0 1 0 0 0,0 0-1 0 0,1 0 1 0 0,-1-1 0 0 0,1 0 0 0 0,0 0-1 0 0,-1 0 1 0 0,1 0 0 0 0,7 3 0 0 0,9 5 76 0 0,0-1 0 0 0,32 12 1 0 0,74 19-85 0 0,-102-36-1731 0 0,36 4 0 0 0,-45-8-738 0 0,2-3-717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8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 1788 0 0,'0'0'6043'0'0,"16"-8"-5803"0"0,50-23-218 0 0,-64 31-32 0 0,-1-1 1 0 0,0 0 0 0 0,1 1-1 0 0,0-1 1 0 0,-1 1-1 0 0,1 0 1 0 0,-1 0 0 0 0,1-1-1 0 0,-1 1 1 0 0,1 0 0 0 0,0 0-1 0 0,-1 1 1 0 0,1-1-1 0 0,-1 0 1 0 0,1 0 0 0 0,-1 1-1 0 0,1-1 1 0 0,-1 1 0 0 0,1-1-1 0 0,-1 1 1 0 0,1 0-1 0 0,-1 0 1 0 0,0-1 0 0 0,1 1-1 0 0,-1 0 1 0 0,0 0 0 0 0,0 0-1 0 0,1 0 1 0 0,-1 1-1 0 0,0-1 1 0 0,0 0 0 0 0,0 0-1 0 0,-1 1 1 0 0,1-1 0 0 0,0 0-1 0 0,0 1 1 0 0,-1-1-1 0 0,1 3 1 0 0,3 3-17 0 0,3 4 86 0 0,-1 1 1 0 0,0 0-1 0 0,-1 0 1 0 0,0 0-1 0 0,-1 1 1 0 0,-1-1-1 0 0,4 20 0 0 0,4 98 1283 0 0,-3-32 196 0 0,-5-56 591 0 0,-6-60 813 0 0,3 7-2925 0 0,0 0-1 0 0,1 0 1 0 0,0 1-1 0 0,0-1 1 0 0,1 0-1 0 0,1 1 0 0 0,0-1 1 0 0,0 1-1 0 0,1 0 1 0 0,7-13-1 0 0,-4 8-46 0 0,2 2 0 0 0,0-1 0 0 0,1 1 0 0 0,0 0 0 0 0,1 1 0 0 0,18-16 0 0 0,-13 14-64 0 0,1 1 1 0 0,1 1-1 0 0,0 0 0 0 0,0 1 1 0 0,1 1-1 0 0,1 1 1 0 0,-1 0-1 0 0,1 2 1 0 0,1 0-1 0 0,36-6 0 0 0,-39 10-11 0 0,0 1 1 0 0,0 0-1 0 0,0 1 0 0 0,0 1 0 0 0,18 3 0 0 0,-64 11-730 0 0,14-8 574 0 0,5-1-455 0 0,-1-1 0 0 0,1-1 0 0 0,-1 0 0 0 0,0 0 0 0 0,-17 1 0 0 0,-19-2-3727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46.2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368 36 548 0 0,'0'0'2159'0'0,"-4"-5"-1830"0"0,-1 0-177 0 0,-11-17 1148 0 0,15 22-1263 0 0,1-1 0 0 0,0 1 0 0 0,0 0 0 0 0,-1-1 1 0 0,1 1-1 0 0,0 0 0 0 0,-1 0 0 0 0,1-1 0 0 0,0 1 0 0 0,-1 0 0 0 0,1 0 1 0 0,-1 0-1 0 0,1 0 0 0 0,0-1 0 0 0,-1 1 0 0 0,1 0 0 0 0,-1 0 0 0 0,1 0 1 0 0,0 0-1 0 0,-1 0 0 0 0,1 0 0 0 0,-1 0 0 0 0,1 0 0 0 0,0 0 1 0 0,-1 0-1 0 0,1 0 0 0 0,-1 0 0 0 0,1 1 0 0 0,-1-1 0 0 0,1 0 0 0 0,0 0 1 0 0,-1 0-1 0 0,1 1 0 0 0,0-1 0 0 0,-1 0 0 0 0,1 0 0 0 0,0 1 1 0 0,-1-1-1 0 0,1 0 0 0 0,0 0 0 0 0,-1 1 0 0 0,1-1 0 0 0,0 0 0 0 0,0 1 1 0 0,0-1-1 0 0,-1 0 0 0 0,1 1 0 0 0,0-1 0 0 0,0 1 0 0 0,-16 21-234 0 0,15-21 312 0 0,-22 40 391 0 0,1 1-1 0 0,2 0 0 0 0,-19 59 1 0 0,-26 141-10 0 0,37-85 149 0 0,-9 202 0 0 0,3-18 573 0 0,31-320-1049 0 0,0 0-1 0 0,-2 0 1 0 0,-1 0-1 0 0,0-1 1 0 0,-11 24-1 0 0,58-90-3690 0 0,-10-3-816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48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6 64 0 0,'0'0'4614'0'0,"5"0"-4518"0"0,92-6 885 0 0,109 8-1 0 0,-128 1-865 0 0,657 2 548 0 0,-236-4-53 0 0,101 22 298 0 0,76 1-489 0 0,202 15 88 0 0,295 86-503 0 0,-1068-113-4 0 0,219 33 347 0 0,363 100 1 0 0,110 56-169 0 0,-579-153-29 0 0,2-8 0 0 0,300 14 0 0 0,345 52-401 0 0,-603-69 394 0 0,-7-2-201 0 0,-249-34 53 0 0,4 0-50 0 0,-1 1-1 0 0,1 1 1 0 0,14 5 0 0 0,-21-8-5 0 0,-1 1 0 0 0,0 1 0 0 0,0-1 0 0 0,0 0 0 0 0,0 0 0 0 0,0 1 0 0 0,0-1 0 0 0,-1 1 0 0 0,1-1 0 0 0,0 1 0 0 0,-1 0 0 0 0,1 0 0 0 0,-1 0 0 0 0,0 0 0 0 0,0 0 0 0 0,1 0 0 0 0,-1 0 0 0 0,-1 0 0 0 0,1 0 0 0 0,1 3 0 0 0,6 36-140 0 0,-2 0 0 0 0,-2 0 1 0 0,-1 60-1 0 0,-16 128 466 0 0,6-145-43 0 0,-1-11-79 0 0,-26 113 1 0 0,-35 71 194 0 0,14-57-68 0 0,53-192-279 0 0,-65 220 187 0 0,57-200-97 0 0,-2-1-1 0 0,-1 0 1 0 0,-1-1 0 0 0,-1-1-1 0 0,-37 47 1 0 0,38-55 5 0 0,-1-1 1 0 0,0 0-1 0 0,-1-1 0 0 0,-1 0 1 0 0,-20 13-1 0 0,31-25 2 0 0,1-1-1 0 0,0 1 1 0 0,-1-1 0 0 0,0-1-1 0 0,1 1 1 0 0,-1-1 0 0 0,0 0-1 0 0,-8 0 1 0 0,-53 0 184 0 0,40-2-119 0 0,-115-3-22 0 0,-150-23-1 0 0,-139-46-51 0 0,149 24-104 0 0,-135-28 161 0 0,-21 6-181 0 0,66 13 97 0 0,-244-45-50 0 0,239 43 58 0 0,-495-75-36 0 0,334 77-40 0 0,-109-15 79 0 0,98 1-103 0 0,243 35 24 0 0,65-5 148 0 0,-69-8-329 0 0,210 42 178 0 0,-363-50 262 0 0,371 42-337 0 0,-1 3 1 0 0,-155-1-1 0 0,-308-24 392 0 0,508 30-94 0 0,-57-19 0 0 0,36 9-153 0 0,51 12 553 0 0,0 0-1 0 0,-32-17 0 0 0,75-20-11436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49.5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359 28 300 0 0,'0'0'6833'0'0,"3"-5"-6901"0"0,8-13-46 0 0,-8 14-67 0 0,-5 15-1221 0 0,-129 435 4590 0 0,-69 291-1485 0 0,163-433-1136 0 0,32-240-206 0 0,5-64-337 0 0,0 1 0 0 0,0-1-1 0 0,0 0 1 0 0,0 0 0 0 0,0 0 0 0 0,0 1-1 0 0,0-1 1 0 0,0 0 0 0 0,0 0 0 0 0,0 1-1 0 0,0-1 1 0 0,0 0 0 0 0,0 0 0 0 0,0 1-1 0 0,0-1 1 0 0,0 0 0 0 0,0 0-1 0 0,0 0 1 0 0,0 1 0 0 0,0-1 0 0 0,1 0-1 0 0,-1 0 1 0 0,0 0 0 0 0,0 1 0 0 0,0-1-1 0 0,0 0 1 0 0,1 0 0 0 0,-1 0 0 0 0,0 0-1 0 0,0 1 1 0 0,0-1 0 0 0,1 0 0 0 0,-1 0-1 0 0,0 0 1 0 0,0 0 0 0 0,0 0 0 0 0,1 0-1 0 0,-1 0 1 0 0,0 0 0 0 0,0 0 0 0 0,1 0-1 0 0,13-4 21 0 0,19-17-1364 0 0,-27 17 903 0 0,28-20-2355 0 0,26-27-2347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0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437 1 1748 0 0,'0'0'4180'0'0,"-11"18"-3880"0"0,6-9-239 0 0,-11 18 255 0 0,1 0 0 0 0,2 1 1 0 0,-17 50-1 0 0,-194 853 2971 0 0,180-716-2731 0 0,40-199-485 0 0,-70 366 893 0 0,74-365-1239 0 0,0-16 242 0 0,0-1 1 0 0,0 0 0 0 0,0 0-1 0 0,0 1 1 0 0,0-1 0 0 0,0 0-1 0 0,0 0 1 0 0,0 0 0 0 0,0 1-1 0 0,1-1 1 0 0,-1 0 0 0 0,0 0 0 0 0,0 0-1 0 0,0 1 1 0 0,0-1 0 0 0,0 0-1 0 0,1 0 1 0 0,-1 0 0 0 0,0 0-1 0 0,0 1 1 0 0,0-1 0 0 0,0 0-1 0 0,1 0 1 0 0,-1 0 0 0 0,0 0 0 0 0,0 0-1 0 0,1 0 1 0 0,-1 0 0 0 0,0 0-1 0 0,0 0 1 0 0,0 0 0 0 0,1 0-1 0 0,-1 0 1 0 0,0 0 0 0 0,1 0-1 0 0,1-1-299 0 0,1 0-1 0 0,0-1 1 0 0,-1 1-1 0 0,1-1 0 0 0,-1 0 1 0 0,0 0-1 0 0,0 0 1 0 0,1 0-1 0 0,-1 0 0 0 0,2-4 1 0 0,32-36-4711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0.5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0 5348 0 0,'0'0'4187'0'0,"3"20"-4923"0"0,2 8 947 0 0,-2 0-1 0 0,-1 0 0 0 0,-1 1 0 0 0,-5 52 0 0 0,-14 25 464 0 0,-43 140-1 0 0,-54 103 193 0 0,-25 91 358 0 0,104-292-841 0 0,-46 150-159 0 0,68-271-121 0 0,11-23-299 0 0,1 0 0 0 0,0 0 0 0 0,0 0 0 0 0,0 0 0 0 0,0 0 0 0 0,1 0 1 0 0,-1 1-1 0 0,0 8 0 0 0,5-14-270 0 0,1 0 1 0 0,-1 0 0 0 0,1-1 0 0 0,-1 1-1 0 0,1-1 1 0 0,-1 0 0 0 0,5-2-1 0 0,34-31-3309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1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595 1 836 0 0,'0'0'7241'0'0,"-13"4"-7355"0"0,5-2 187 0 0,1 1 1 0 0,0-1 0 0 0,1 1 0 0 0,-1 0-1 0 0,0 1 1 0 0,1 0 0 0 0,0 0-1 0 0,0 0 1 0 0,0 1 0 0 0,0 0-1 0 0,1 0 1 0 0,0 0 0 0 0,0 1-1 0 0,0-1 1 0 0,1 1 0 0 0,-5 8 0 0 0,-49 89 437 0 0,5 2 1 0 0,4 3-1 0 0,-49 157 1 0 0,-56 362 1879 0 0,107-320-1813 0 0,38-275-469 0 0,7-26-402 0 0,0 0 0 0 0,1 0-1 0 0,-1 0 1 0 0,0 12 0 0 0,11-30-2459 0 0,2 0 750 0 0,20-28-4254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3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182 6 1684 0 0,'0'0'10637'0'0,"5"-5"-9625"0"0,-16 47 48 0 0,-9 35-810 0 0,-3-1 0 0 0,-50 113 0 0 0,53-140-506 0 0,6-13-336 0 0,-1 2-1251 0 0,5-15-2782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1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0 3756 0 0,'0'0'4157'0'0,"-8"16"-4507"0"0,-95 231 2084 0 0,35-51 125 0 0,-78 385 0 0 0,82-277-833 0 0,-17 105-77 0 0,80-397-909 0 0,-2 0 0 0 0,1-1 0 0 0,-1 1 0 0 0,-1-1 0 0 0,-5 12-1 0 0,8-22-109 0 0,1-1 0 0 0,0 0-1 0 0,-1 1 1 0 0,1-1-1 0 0,0 0 1 0 0,-1 0 0 0 0,1 1-1 0 0,-1-1 1 0 0,1 0-1 0 0,-1 0 1 0 0,1 0-1 0 0,-1 0 1 0 0,1 1 0 0 0,0-1-1 0 0,-1 0 1 0 0,1 0-1 0 0,-1 0 1 0 0,1 0 0 0 0,-1 0-1 0 0,1 0 1 0 0,-1 0-1 0 0,1 0 1 0 0,-1 0 0 0 0,1-1-1 0 0,-1 1 1 0 0,1 0-1 0 0,-1 0 1 0 0,1 0-1 0 0,-1 0 1 0 0,1-1 0 0 0,0 1-1 0 0,-2-1 1 0 0,-14-9-1252 0 0,14 9 993 0 0,-17-16-2355 0 0,-11-29-3127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3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1 3920 0 0,'0'0'4331'0'0,"0"6"-4183"0"0,-8 52 1628 0 0,-29 104 0 0 0,6-34-1085 0 0,-84 479 254 0 0,107-579-902 0 0,6-23-15 0 0,0 0 1 0 0,1 1-1 0 0,-1-1 1 0 0,1 1-1 0 0,0 6 1 0 0,1-12-241 0 0,0-2-25 0 0,0 0 126 0 0,1 0 1 0 0,-1 0-1 0 0,1 0 0 0 0,0 0 0 0 0,-1 0 0 0 0,1 0 0 0 0,0 0 0 0 0,0 0 0 0 0,0 0 0 0 0,1 1 0 0 0,-1-1 0 0 0,0 0 1 0 0,3-2-1 0 0,2-4-570 0 0,30-49-4110 0 0,-9 10 1031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4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 1 5188 0 0,'0'0'3064'0'0,"-2"15"-3658"0"0,-29 209 2399 0 0,11 78-823 0 0,9-120-393 0 0,10-154-531 0 0,-2 10 88 0 0,0 1 1 0 0,-10 41-1 0 0,10-79-584 0 0,0-1 0 0 0,1 1 0 0 0,-1-1 0 0 0,1 0 0 0 0,-1 0 0 0 0,0 0 0 0 0,1 0 1 0 0,-1 0-1 0 0,0 0 0 0 0,1-1 0 0 0,-1 1 0 0 0,-3-2 0 0 0,-9-4-1869 0 0,-7-7-616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4.4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0 138 3788 0 0,'0'0'4772'0'0,"3"-3"-4809"0"0,2-1-1 0 0,0 1-1 0 0,0-1 0 0 0,0 1 1 0 0,1 0-1 0 0,-1 1 0 0 0,1-1 1 0 0,0 1-1 0 0,-1 0 0 0 0,8-1 0 0 0,65-12 145 0 0,-49 10-131 0 0,22-4 126 0 0,66-23-1 0 0,-48 4-3089 0 0,-44 12-788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4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88 4852 0 0,'0'0'5233'0'0,"13"-6"-4794"0"0,14-9-27 0 0,1 2-1 0 0,1 1 0 0 0,40-11 0 0 0,-44 17-616 0 0,39-6 229 0 0,-21 13-2914 0 0,-43-1 2757 0 0,0 0 0 0 0,1 0 0 0 0,-1 0 0 0 0,0 1 0 0 0,1-1 0 0 0,2 8-3193 0 0,-2-7 2828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5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3452 0 0,'0'0'6326'0'0,"10"0"-7067"0"0,58-2 904 0 0,70 7 0 0 0,-40 0-1868 0 0,-74-6-920 0 0,3-2-1872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5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276 86 300 0 0,'0'0'5627'0'0,"-6"-14"-5090"0"0,-19-42-166 0 0,24 55-374 0 0,1 0 1 0 0,0 0-1 0 0,-1 0 0 0 0,0 0 0 0 0,1 0 0 0 0,-1 1 0 0 0,1-1 1 0 0,-1 0-1 0 0,0 0 0 0 0,0 1 0 0 0,1-1 0 0 0,-1 0 0 0 0,0 1 1 0 0,0-1-1 0 0,0 0 0 0 0,0 1 0 0 0,0-1 0 0 0,0 1 1 0 0,0 0-1 0 0,0-1 0 0 0,0 1 0 0 0,0 0 0 0 0,0 0 0 0 0,0-1 1 0 0,0 1-1 0 0,0 0 0 0 0,0 0 0 0 0,0 0 0 0 0,0 0 0 0 0,0 0 1 0 0,0 1-1 0 0,0-1 0 0 0,0 0 0 0 0,0 0 0 0 0,0 1 0 0 0,0-1 1 0 0,0 0-1 0 0,0 1 0 0 0,0-1 0 0 0,0 1 0 0 0,0 0 0 0 0,0-1 1 0 0,1 1-1 0 0,-1 0 0 0 0,0-1 0 0 0,0 1 0 0 0,1 0 0 0 0,-2 1 1 0 0,-2 1 40 0 0,-14 9-43 0 0,0 1 0 0 0,0 1 0 0 0,1 1 0 0 0,1 0 0 0 0,0 1 0 0 0,1 1 0 0 0,-19 28 0 0 0,28-37-2 0 0,1 1-1 0 0,0 0 0 0 0,0 0 1 0 0,1 0-1 0 0,0 0 1 0 0,0 1-1 0 0,1-1 1 0 0,0 1-1 0 0,1 0 0 0 0,0 0 1 0 0,1 0-1 0 0,0 0 1 0 0,1 1-1 0 0,0-1 1 0 0,0 0-1 0 0,1 0 0 0 0,0 0 1 0 0,5 19-1 0 0,-2-21 37 0 0,-1-1-1 0 0,1 1 1 0 0,1-1 0 0 0,-1 0-1 0 0,1 0 1 0 0,1 0-1 0 0,-1-1 1 0 0,1 0-1 0 0,0 0 1 0 0,0 0 0 0 0,1 0-1 0 0,0-1 1 0 0,0-1-1 0 0,0 1 1 0 0,0-1-1 0 0,1 0 1 0 0,0-1 0 0 0,-1 1-1 0 0,12 2 1 0 0,-5-2 69 0 0,0 0 0 0 0,1-1 0 0 0,-1 0 0 0 0,1-1 0 0 0,-1-1 0 0 0,1 0 0 0 0,0-1 0 0 0,-1-1 0 0 0,1 0 0 0 0,20-5 0 0 0,-26 3-19 0 0,0 0-1 0 0,1 0 0 0 0,-1-1 0 0 0,-1 0 0 0 0,1-1 0 0 0,-1 0 0 0 0,0 0 1 0 0,0-1-1 0 0,0 0 0 0 0,-1 0 0 0 0,0-1 0 0 0,0 0 0 0 0,0 0 1 0 0,-1-1-1 0 0,0 0 0 0 0,-1 0 0 0 0,8-14 0 0 0,-7 9 33 0 0,0 0 0 0 0,-1 0 1 0 0,-1-1-1 0 0,0 1 0 0 0,-1-1 0 0 0,0 0 0 0 0,-1 0 0 0 0,0 0 0 0 0,-2-1 0 0 0,1 1 1 0 0,-3-21-1 0 0,1 30-108 0 0,0 0 0 0 0,0 0 0 0 0,0 1 0 0 0,0-1 0 0 0,-1 0 0 0 0,1 1 0 0 0,-1-1 0 0 0,0 1 0 0 0,-1-1 0 0 0,1 1 0 0 0,-1 0 0 0 0,0 0 0 0 0,0 0 1 0 0,0 0-1 0 0,-1 1 0 0 0,1-1 0 0 0,-1 1 0 0 0,0 0 0 0 0,0 0 0 0 0,0 0 0 0 0,0 1 0 0 0,0-1 0 0 0,-1 1 0 0 0,1 0 0 0 0,-1 0 0 0 0,0 0 0 0 0,1 1 0 0 0,-1 0 0 0 0,0 0 0 0 0,-7-1 1 0 0,5 2-191 0 0,-1-1 1 0 0,1 1 0 0 0,0 0-1 0 0,-1 1 1 0 0,1 0 0 0 0,0 0-1 0 0,0 0 1 0 0,0 1 0 0 0,0 0 0 0 0,0 0-1 0 0,0 1 1 0 0,1 0 0 0 0,-1 0-1 0 0,1 1 1 0 0,0 0 0 0 0,0 0 0 0 0,0 0-1 0 0,0 1 1 0 0,-9 9 0 0 0,4 4-2041 0 0,9 2-537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6.3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55 2888 0 0,'0'0'7254'0'0,"3"-10"-7748"0"0,11-31-162 0 0,-14 41 651 0 0,0 0 0 0 0,0 0 0 0 0,0 0 0 0 0,0 0 0 0 0,0-1 0 0 0,0 1 0 0 0,0 0 0 0 0,0 0 0 0 0,0 0 0 0 0,0 0 0 0 0,0 0 0 0 0,1-1 0 0 0,-1 1 0 0 0,0 0 0 0 0,0 0 0 0 0,0 0 0 0 0,0 0 0 0 0,0 0 0 0 0,0 0 0 0 0,0 0 0 0 0,0 0 0 0 0,1-1 0 0 0,-1 1 0 0 0,0 0 0 0 0,0 0 0 0 0,0 0 0 0 0,0 0 0 0 0,0 0 0 0 0,0 0 0 0 0,1 0 0 0 0,-1 0 0 0 0,0 0 0 0 0,0 0 0 0 0,0 0 0 0 0,0 0 0 0 0,0 0 0 0 0,1 0 0 0 0,-1 0 0 0 0,0 0 0 0 0,0 0 0 0 0,0 0 0 0 0,0 0-1 0 0,0 0 1 0 0,1 0 0 0 0,-1 0 0 0 0,0 0 0 0 0,0 0 0 0 0,0 0 0 0 0,0 1 0 0 0,0-1 0 0 0,0 0 0 0 0,1 0 0 0 0,4 10-25 0 0,2 15 193 0 0,-1 9-35 0 0,-1 0-1 0 0,-2 0 1 0 0,-2 0-1 0 0,0 1 0 0 0,-3-1 1 0 0,-1 0-1 0 0,-1 0 0 0 0,-2 0 1 0 0,-1-1-1 0 0,-21 58 0 0 0,22-73-408 0 0,-1 1-829 0 0,1 1 0 0 0,-5 27 0 0 0,10-21-1651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7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18 187 432 0 0,'0'0'3630'0'0,"-1"-15"-3147"0"0,-2-4-320 0 0,1 5 79 0 0,0 0 0 0 0,1-1 0 0 0,1 1-1 0 0,2-18 1 0 0,-2 30-194 0 0,0-1 0 0 0,1 1 0 0 0,-1-1 0 0 0,1 1 0 0 0,0-1 0 0 0,0 1 0 0 0,0 0 0 0 0,0-1 0 0 0,0 1 0 0 0,0 0 0 0 0,1 0 0 0 0,-1 0 0 0 0,1 0 0 0 0,0 0-1 0 0,-1 0 1 0 0,1 0 0 0 0,0 1 0 0 0,2-3 0 0 0,1 2-63 0 0,-1-1 0 0 0,1 1 0 0 0,-1-1 1 0 0,1 2-1 0 0,0-1 0 0 0,0 0 0 0 0,0 1 0 0 0,8-1 0 0 0,-2 0-76 0 0,0 1 0 0 0,0 1 0 0 0,1 0 0 0 0,-1 1-1 0 0,0 0 1 0 0,0 1 0 0 0,18 4 0 0 0,-19-2 81 0 0,-1 0 0 0 0,0 0-1 0 0,1 1 1 0 0,-1 0 0 0 0,-1 0-1 0 0,1 1 1 0 0,-1 0 0 0 0,0 1 0 0 0,0 0-1 0 0,-1 0 1 0 0,0 0 0 0 0,0 1-1 0 0,-1 0 1 0 0,0 1 0 0 0,0-1 0 0 0,-1 1-1 0 0,0 0 1 0 0,-1 1 0 0 0,1-1-1 0 0,-2 1 1 0 0,0 0 0 0 0,0 0 0 0 0,-1 0-1 0 0,0 0 1 0 0,0 0 0 0 0,-1 0-1 0 0,-1 1 1 0 0,0-1 0 0 0,0 0 0 0 0,-1 1-1 0 0,0-1 1 0 0,-1 0 0 0 0,0 0-1 0 0,0 0 1 0 0,-2 0 0 0 0,-5 14 0 0 0,1-7 94 0 0,-1 0 1 0 0,0-1-1 0 0,-1 0 0 0 0,-1 0 1 0 0,0-1-1 0 0,-2-1 1 0 0,1 0-1 0 0,-21 17 1 0 0,-10 4 493 0 0,-72 43 0 0 0,63-44 224 0 0,51-34-816 0 0,1 0-1 0 0,-1 0 0 0 0,1 1 0 0 0,-1-1 0 0 0,1 0 0 0 0,0 0 0 0 0,-1 0 1 0 0,1 1-1 0 0,0-1 0 0 0,-1 0 0 0 0,1 1 0 0 0,0-1 0 0 0,-1 0 1 0 0,1 1-1 0 0,0-1 0 0 0,0 1 0 0 0,-1-1 0 0 0,1 0 0 0 0,0 1 0 0 0,0-1 1 0 0,0 1-1 0 0,-1-1 0 0 0,1 1 0 0 0,0-1 0 0 0,0 0 0 0 0,0 1 1 0 0,0-1-1 0 0,0 1 0 0 0,0-1 0 0 0,0 1 0 0 0,0-1 0 0 0,0 1 0 0 0,0 0 1 0 0,14 9 110 0 0,29 0 622 0 0,-40-9-672 0 0,378 37 1143 0 0,-137-19-1105 0 0,-244-20-128 0 0,1 1 0 0 0,-1 0 1 0 0,1 0-1 0 0,-1 0 0 0 0,1 1 0 0 0,0-1 0 0 0,-1 0 0 0 0,1 0 0 0 0,-1 0 0 0 0,1 0 0 0 0,-1 0 0 0 0,1 1 0 0 0,-1-1 1 0 0,1 0-1 0 0,-1 1 0 0 0,1-1 0 0 0,-1 0 0 0 0,1 1 0 0 0,-1-1 0 0 0,1 0 0 0 0,-1 1 0 0 0,0-1 0 0 0,1 1 0 0 0,-1-1 1 0 0,0 1-1 0 0,1-1 0 0 0,-1 1 0 0 0,0-1 0 0 0,0 1 0 0 0,0-1 0 0 0,1 1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7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4784 0 0,'0'0'4220'0'0,"5"-8"-4187"0"0,17-26-267 0 0,-20 33 192 0 0,0-1-1 0 0,1 1 0 0 0,-1 0 0 0 0,0 0 0 0 0,1 0 0 0 0,-1 0 0 0 0,1 0 0 0 0,-1 1 0 0 0,1-1 0 0 0,0 1 0 0 0,-1-1 0 0 0,1 1 0 0 0,0 0 0 0 0,-1 0 0 0 0,1 0 0 0 0,-1 0 0 0 0,1 1 1 0 0,0-1-1 0 0,3 2 0 0 0,-1-1-2 0 0,19 2-58 0 0,0 2-1 0 0,0 1 1 0 0,26 10 0 0 0,-39-13 34 0 0,-1 2 0 0 0,1 0 0 0 0,-1 0 0 0 0,0 1 0 0 0,0 0 0 0 0,-1 0-1 0 0,1 1 1 0 0,14 15 0 0 0,-23-21 66 0 0,0 0 1 0 0,0 0-1 0 0,0 0 0 0 0,-1 1 0 0 0,1-1 0 0 0,0 0 0 0 0,-1 0 0 0 0,1 1 0 0 0,-1-1 0 0 0,1 0 1 0 0,-1 1-1 0 0,1-1 0 0 0,-1 0 0 0 0,0 1 0 0 0,0-1 0 0 0,0 0 0 0 0,0 1 0 0 0,0-1 1 0 0,0 1-1 0 0,0-1 0 0 0,0 0 0 0 0,-1 1 0 0 0,1-1 0 0 0,0 0 0 0 0,-1 1 0 0 0,1-1 0 0 0,-1 0 1 0 0,1 1-1 0 0,-1-1 0 0 0,0 0 0 0 0,0 0 0 0 0,1 0 0 0 0,-1 0 0 0 0,0 0 0 0 0,0 0 1 0 0,0 0-1 0 0,0 0 0 0 0,0 0 0 0 0,-1 0 0 0 0,1 0 0 0 0,-1 0 0 0 0,-7 5 124 0 0,0 0 0 0 0,-1 0 0 0 0,0-1 0 0 0,-11 4 0 0 0,15-7-156 0 0,-178 80 792 0 0,246-77-229 0 0,-33-3-629 0 0,0 1 0 0 0,0 1 1 0 0,47 13-1 0 0,-57-12 53 0 0,0 2 1 0 0,-1 0 0 0 0,0 1-1 0 0,0 1 1 0 0,-1 0 0 0 0,21 16 0 0 0,-33-22 13 0 0,-1 0 0 0 0,0 1 1 0 0,0-1-1 0 0,-1 1 0 0 0,1 0 0 0 0,-1 0 1 0 0,0 1-1 0 0,0-1 0 0 0,0 0 1 0 0,0 1-1 0 0,-1 0 0 0 0,0 0 0 0 0,0 0 1 0 0,0 0-1 0 0,-1 0 0 0 0,1 0 0 0 0,-1 0 1 0 0,-1 0-1 0 0,2 9 0 0 0,-3-9 52 0 0,1-1 0 0 0,-1 1 0 0 0,0-1-1 0 0,0 0 1 0 0,0 1 0 0 0,-1-1-1 0 0,1 0 1 0 0,-1 0 0 0 0,0 0 0 0 0,0 0-1 0 0,-1 0 1 0 0,1 0 0 0 0,-1-1 0 0 0,0 1-1 0 0,0-1 1 0 0,0 1 0 0 0,0-1 0 0 0,0 0-1 0 0,-1 0 1 0 0,0-1 0 0 0,1 1 0 0 0,-1-1-1 0 0,-5 2 1 0 0,-5 3 174 0 0,-1-1-1 0 0,0 0 1 0 0,0-2 0 0 0,-1 1 0 0 0,0-2-1 0 0,-29 3 1 0 0,-103-3 918 0 0,99-3-1172 0 0,49 0-78 0 0,-1 1 0 0 0,1-1 0 0 0,0 0 0 0 0,-1 1 0 0 0,1-1 0 0 0,0 0 0 0 0,-1 1 0 0 0,1-1 0 0 0,0 0 0 0 0,0 1 0 0 0,-1-1 0 0 0,1 1 0 0 0,0-1 0 0 0,0 1 0 0 0,0-1 0 0 0,0 1 0 0 0,0-1 0 0 0,0 1 0 0 0,-1-1 0 0 0,1 1 0 0 0,0-1 0 0 0,0 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4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7009 0 0,'0'0'4685'0'0,"14"5"-4731"0"0,244 104 1733 0 0,-244-102-1717 0 0,7 3 181 0 0,0 1 1 0 0,-1 1-1 0 0,18 15 1 0 0,-33-24-432 0 0,-1 1 0 0 0,0-1 0 0 0,0 1 0 0 0,0 0 1 0 0,-1 0-1 0 0,1 0 0 0 0,-1 1 0 0 0,0-1 1 0 0,0 1-1 0 0,-1-1 0 0 0,1 1 0 0 0,-1 0 0 0 0,0 0 1 0 0,-1 0-1 0 0,1 0 0 0 0,-1 1 0 0 0,0-1 1 0 0,1 10-1 0 0,-5-3-2316 0 0,-10-3-1147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59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27 300 0 0,'0'0'6690'0'0,"2"-4"-6523"0"0,6-14-258 0 0,-5 13-290 0 0,-4 20-639 0 0,-18 58 1605 0 0,13-57-522 0 0,2 1 1 0 0,0-1 0 0 0,-4 30 0 0 0,7-33-14 0 0,1 0 0 0 0,0 0 1 0 0,0 0-1 0 0,1-1 1 0 0,4 19-1 0 0,-3-26 7 0 0,-1 0 0 0 0,1 0-1 0 0,0 0 1 0 0,0-1 0 0 0,1 1 0 0 0,-1-1 0 0 0,1 1-1 0 0,0-1 1 0 0,1 0 0 0 0,-1 0 0 0 0,1 0-1 0 0,-1-1 1 0 0,1 1 0 0 0,0-1 0 0 0,0 0-1 0 0,6 4 1 0 0,1-1 110 0 0,0 0 0 0 0,0-1-1 0 0,1 0 1 0 0,0-1 0 0 0,0 0-1 0 0,0-1 1 0 0,22 3 0 0 0,-27-5-101 0 0,-1 0 1 0 0,1-1-1 0 0,0 0 1 0 0,-1 0-1 0 0,1-1 0 0 0,0 0 1 0 0,-1 0-1 0 0,1 0 1 0 0,-1-1-1 0 0,1 0 0 0 0,-1 0 1 0 0,0-1-1 0 0,0 0 1 0 0,0 0-1 0 0,0 0 1 0 0,6-5-1 0 0,13-14 1 0 0,0-2 0 0 0,-2 0 1 0 0,0-1-1 0 0,-2-1 0 0 0,-1-1 0 0 0,-1-1 1 0 0,19-38-1 0 0,-37 65-90 0 0,-8 27-3259 0 0,-41 99 3832 0 0,5 2 0 0 0,-34 175 0 0 0,73-283-669 0 0,1-1 0 0 0,1 1 0 0 0,0 0 0 0 0,2 0 0 0 0,2 26-1 0 0,-2-44-40 0 0,0 0-1 0 0,0 0 0 0 0,0-1 1 0 0,0 1-1 0 0,0 0 0 0 0,0 0 0 0 0,1 0 1 0 0,-1 0-1 0 0,0 0 0 0 0,1-1 1 0 0,-1 1-1 0 0,1 0 0 0 0,-1 0 1 0 0,1-1-1 0 0,-1 1 0 0 0,1 0 0 0 0,-1-1 1 0 0,1 1-1 0 0,-1 0 0 0 0,1-1 1 0 0,0 1-1 0 0,0-1 0 0 0,0 1 0 0 0,14 0-3673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0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528 212 300 0 0,'0'0'6923'0'0,"-8"-15"-6390"0"0,-28-45-299 0 0,31 53-267 0 0,0-1 1 0 0,0 1-1 0 0,-1 0 0 0 0,0 1 0 0 0,-1-1 0 0 0,0 1 1 0 0,0 0-1 0 0,0 1 0 0 0,0 0 0 0 0,-15-8 1 0 0,-12-8-35 0 0,3 4-121 0 0,26 15 252 0 0,0 0 0 0 0,1 0 0 0 0,-1-1 0 0 0,0 1-1 0 0,1-1 1 0 0,-5-5 165 0 0,-14 20-2077 0 0,1 4 1980 0 0,0 1-1 0 0,1 1 1 0 0,-24 27 0 0 0,-51 68-50 0 0,76-88 85 0 0,12-16-122 0 0,4-4-29 0 0,0-1-1 0 0,0 1 0 0 0,0-1 0 0 0,0 1 1 0 0,1 1-1 0 0,0-1 0 0 0,0 0 0 0 0,0 1 1 0 0,1-1-1 0 0,0 1 0 0 0,-3 12 0 0 0,5-17 5 0 0,1 0 0 0 0,-1 0-1 0 0,1 0 1 0 0,0 0 0 0 0,-1 0 0 0 0,1 0-1 0 0,0 0 1 0 0,0 0 0 0 0,0 0-1 0 0,-1 0 1 0 0,1-1 0 0 0,0 1-1 0 0,0 0 1 0 0,0 0 0 0 0,0-1 0 0 0,0 1-1 0 0,1-1 1 0 0,-1 1 0 0 0,0-1-1 0 0,0 1 1 0 0,0-1 0 0 0,0 0-1 0 0,2 1 1 0 0,34 8 607 0 0,-31-8-582 0 0,111 20 414 0 0,53 12-402 0 0,-145-26-127 0 0,1 1 0 0 0,-1 1 0 0 0,-1 1 0 0 0,36 20-1 0 0,-57-28 32 0 0,0 0 0 0 0,0 0-1 0 0,0 0 1 0 0,-1 1 0 0 0,1-1-1 0 0,0 1 1 0 0,-1-1 0 0 0,1 1-1 0 0,-1 0 1 0 0,0 0 0 0 0,0 0-1 0 0,0 0 1 0 0,-1 0-1 0 0,1 1 1 0 0,-1-1 0 0 0,1 1-1 0 0,-1-1 1 0 0,0 1 0 0 0,-1-1-1 0 0,1 1 1 0 0,-1-1 0 0 0,1 1-1 0 0,-1 0 1 0 0,0-1 0 0 0,0 1-1 0 0,-1-1 1 0 0,1 1-1 0 0,-1 0 1 0 0,1-1 0 0 0,-1 1-1 0 0,0-1 1 0 0,-1 1 0 0 0,1-1-1 0 0,-3 6 1 0 0,-1-1 73 0 0,1 1-1 0 0,-1-1 1 0 0,0 0-1 0 0,-1-1 1 0 0,0 1 0 0 0,0-1-1 0 0,-1 0 1 0 0,1 0-1 0 0,-2-1 1 0 0,1 0 0 0 0,-1-1-1 0 0,-11 8 1 0 0,3-7 145 0 0,0 0 1 0 0,-1-1-1 0 0,1-1 1 0 0,-1 0-1 0 0,0-2 1 0 0,0 0-1 0 0,-1 0 1 0 0,1-2-1 0 0,0 0 1 0 0,-26-4 0 0 0,38 4-109 0 0,0-1 0 0 0,1 1 0 0 0,-1-2 0 0 0,0 1 0 0 0,0 0 0 0 0,1-1 0 0 0,-1 0 0 0 0,1 0 0 0 0,-1 0 0 0 0,-7-6 0 0 0,10 7-34 0 0,0-1 0 0 0,1 0 0 0 0,-1 1 0 0 0,0-1 0 0 0,1 0 0 0 0,-1 0 0 0 0,1 0 0 0 0,0-1 0 0 0,0 1 0 0 0,0 0 0 0 0,0 0 0 0 0,0-1 0 0 0,0 1 0 0 0,0 0 0 0 0,1-1 0 0 0,-1 1 0 0 0,1-1 0 0 0,0 1 0 0 0,0-1 0 0 0,0 1 0 0 0,0-1 0 0 0,1-4 0 0 0,-1 6-73 0 0,1 0-1 0 0,0 0 0 0 0,-1 0 0 0 0,1 0 0 0 0,0 0 0 0 0,0 0 0 0 0,0 0 1 0 0,0 1-1 0 0,0-1 0 0 0,0 0 0 0 0,0 0 0 0 0,0 1 0 0 0,0-1 0 0 0,0 0 1 0 0,0 1-1 0 0,0 0 0 0 0,0-1 0 0 0,1 1 0 0 0,-1-1 0 0 0,0 1 0 0 0,0 0 1 0 0,1 0-1 0 0,-1 0 0 0 0,0 0 0 0 0,0 0 0 0 0,3 0 0 0 0,33 1-851 0 0,-33 0 864 0 0,0 0-1 0 0,-1 0 1 0 0,1 1 0 0 0,-1-1 0 0 0,1 1-1 0 0,-1-1 1 0 0,0 1 0 0 0,1 0 0 0 0,-1 0 0 0 0,0 1-1 0 0,0-1 1 0 0,-1 1 0 0 0,1-1 0 0 0,0 1-1 0 0,-1 0 1 0 0,0 0 0 0 0,1 0 0 0 0,-1 0-1 0 0,2 6 1 0 0,-3-7 12 0 0,0 0 0 0 0,0 0-1 0 0,0 0 1 0 0,0 0 0 0 0,-1 0 0 0 0,1 1-1 0 0,-1-1 1 0 0,1 0 0 0 0,-1 0-1 0 0,0 0 1 0 0,0 0 0 0 0,0 1 0 0 0,0-1-1 0 0,0 0 1 0 0,-1 0 0 0 0,1 0 0 0 0,0 1-1 0 0,-1-1 1 0 0,0 0 0 0 0,0 0-1 0 0,1 0 1 0 0,-1 0 0 0 0,0 0 0 0 0,-1 0-1 0 0,1-1 1 0 0,0 1 0 0 0,-1 0-1 0 0,1 0 1 0 0,0-1 0 0 0,-1 1 0 0 0,0-1-1 0 0,1 0 1 0 0,-3 2 0 0 0,-14 7-1798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4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416 322 520 0 0,'0'0'2524'0'0,"8"-15"-2420"0"0,0 1-72 0 0,3-3 262 0 0,-1-1 1 0 0,-1 1-1 0 0,-1-2 1 0 0,10-30-1 0 0,-1-18 1606 0 0,9-39 2253 0 0,-32 118-4332 0 0,1 0-1 0 0,-1 0 1 0 0,-1 0-1 0 0,0-1 1 0 0,-11 12-1 0 0,0 3 296 0 0,-13 21 91 0 0,-182 300-156 0 0,162-247 453 0 0,-83 116-1 0 0,121-192-284 0 0,11-20-474 0 0,-1 1 0 0 0,1-1 0 0 0,-1 0 0 0 0,0 1 0 0 0,-5 5 0 0 0,22-32-1122 0 0,-1-2-1772 0 0,11-6-71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4788 0 0,'0'0'4538'0'0,"8"1"-7585"0"0,-7 0 3030 0 0,1-1 1 0 0,-1 1 0 0 0,1 0 0 0 0,0 0 0 0 0,-1 0 0 0 0,1 0 0 0 0,-1 0 0 0 0,0 0 0 0 0,1 0 0 0 0,-1 1 0 0 0,0-1 0 0 0,0 0 0 0 0,0 1 0 0 0,0-1 0 0 0,0 1 0 0 0,0-1 0 0 0,1 4 0 0 0,19 43 318 0 0,-11-23 9 0 0,30 58 164 0 0,4-2-1 0 0,3-2 1 0 0,4-2-1 0 0,3-3 0 0 0,4-1 1 0 0,70 68-1 0 0,-103-117-420 0 0,-15-14 16 0 0,1 0 0 0 0,-1 1 0 0 0,-1 0 0 0 0,0 0 0 0 0,11 19 0 0 0,-30-56-3225 0 0,1 7 450 0 0,-8-9-1397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5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65 536 0 0,'0'0'7646'0'0,"1"-9"-7392"0"0,3-28-29 0 0,-4 36-169 0 0,0 0 1 0 0,0 0-1 0 0,0 0 1 0 0,1 0-1 0 0,-1 0 1 0 0,0 0-1 0 0,0 1 1 0 0,0-1-1 0 0,0 0 1 0 0,-1 0-1 0 0,1 0 1 0 0,0 0-1 0 0,0 0 1 0 0,0 0 0 0 0,-1 0-1 0 0,1 1 1 0 0,0-1-1 0 0,-2-1 1 0 0,-9 4-1051 0 0,8-1 924 0 0,2-1 36 0 0,0 0 0 0 0,0 0 0 0 0,0 0 0 0 0,0 1 1 0 0,0-1-1 0 0,0 0 0 0 0,0 0 0 0 0,1 1 0 0 0,-1-1 0 0 0,0 0 0 0 0,0 1 1 0 0,0-1-1 0 0,1 1 0 0 0,-1-1 0 0 0,0 1 0 0 0,1 0 0 0 0,-1-1 1 0 0,0 1-1 0 0,1 0 0 0 0,-1-1 0 0 0,1 1 0 0 0,-1 0 0 0 0,1 0 0 0 0,-1-1 1 0 0,1 1-1 0 0,0 0 0 0 0,-1 0 0 0 0,1 1 0 0 0,0-1 49 0 0,1 0 1 0 0,0 0-1 0 0,0 0 0 0 0,0-1 0 0 0,0 1 0 0 0,0 0 0 0 0,0 0 1 0 0,0 0-1 0 0,0-1 0 0 0,0 1 0 0 0,0-1 0 0 0,1 1 1 0 0,-1-1-1 0 0,0 1 0 0 0,0-1 0 0 0,2 1 0 0 0,59 10 1591 0 0,-62-11-1591 0 0,236 28 1824 0 0,363 57-919 0 0,-621-47-5698 0 0,10-24 2802 0 0,-4 4-573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6.5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 1 3024 0 0,'0'0'7740'0'0,"4"12"-10674"0"0,-5-3 2988 0 0,0-1 1 0 0,-1 1-1 0 0,0-1 1 0 0,0 0-1 0 0,-4 9 1 0 0,-5 18 186 0 0,-24 152 581 0 0,-7 26 478 0 0,36-182-1790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7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235 148 796 0 0,'0'0'5277'0'0,"12"-14"-5113"0"0,42-45-145 0 0,-50 55-26 0 0,0 0 0 0 0,1 0-1 0 0,-1 0 1 0 0,1 1 0 0 0,0 0 0 0 0,0 0 0 0 0,1 0 0 0 0,-1 1 0 0 0,1-1 0 0 0,-1 1-1 0 0,1 1 1 0 0,0-1 0 0 0,8 0 0 0 0,9-3-24 0 0,11-4 189 0 0,0 1 0 0 0,0 3 1 0 0,1 0-1 0 0,0 2 1 0 0,53 3-1 0 0,-84 0-166 0 0,1 0 1 0 0,-1 1-1 0 0,0 0 0 0 0,0-1 0 0 0,0 1 0 0 0,0 1 0 0 0,0-1 0 0 0,0 1 1 0 0,0-1-1 0 0,0 1 0 0 0,0 0 0 0 0,0 0 0 0 0,-1 1 0 0 0,1-1 0 0 0,-1 1 0 0 0,0 0 1 0 0,0 0-1 0 0,0 0 0 0 0,0 0 0 0 0,0 0 0 0 0,-1 1 0 0 0,0-1 0 0 0,1 1 1 0 0,-1 0-1 0 0,0-1 0 0 0,-1 1 0 0 0,3 8 0 0 0,-2-5 0 0 0,-1 0 0 0 0,0 0 0 0 0,-1 0-1 0 0,1 0 1 0 0,-1 0 0 0 0,-1 0 0 0 0,0 0 0 0 0,1 0-1 0 0,-2 0 1 0 0,1 0 0 0 0,-1 0 0 0 0,0-1 0 0 0,-1 1 0 0 0,0-1-1 0 0,0 1 1 0 0,-4 6 0 0 0,-11 11 146 0 0,0-1 0 0 0,-2-1 0 0 0,0-1 0 0 0,-1-1 0 0 0,-1-1 0 0 0,-40 27 0 0 0,37-28-126 0 0,3-1 197 0 0,-1-2 0 0 0,0 0 1 0 0,-1-2-1 0 0,-1 0 0 0 0,0-2 0 0 0,-1-1 0 0 0,0-1 1 0 0,-49 10-1 0 0,74-19-185 0 0,1 0 1 0 0,-1 0-1 0 0,1 0 1 0 0,-1 0-1 0 0,1 0 1 0 0,-1 0-1 0 0,1 0 1 0 0,-1 0-1 0 0,1 0 1 0 0,-1-1-1 0 0,1 1 1 0 0,-1 0-1 0 0,1 0 1 0 0,-1-1-1 0 0,1 1 1 0 0,0 0-1 0 0,-1-1 1 0 0,1 1-1 0 0,0 0 0 0 0,-1-1 1 0 0,1 1-1 0 0,0 0 1 0 0,-1-1-1 0 0,1 1 1 0 0,0-1-1 0 0,-1 1 1 0 0,1-1-1 0 0,0 1 1 0 0,0-1-1 0 0,0 1 1 0 0,0-1-1 0 0,0 1 1 0 0,-1-1-1 0 0,1 1 1 0 0,0-1-1 0 0,0 1 1 0 0,0-1-1 0 0,0 1 1 0 0,0-1-1 0 0,0 1 1 0 0,1-1-1 0 0,-1 1 1 0 0,0-1-1 0 0,0 1 0 0 0,0-1 1 0 0,0 1-1 0 0,1-1 1 0 0,-1 1-1 0 0,0-1 1 0 0,10-25-364 0 0,-4 20 237 0 0,0 0-1 0 0,1 0 0 0 0,0 1 0 0 0,0 0 1 0 0,0 0-1 0 0,0 0 0 0 0,1 1 1 0 0,-1 0-1 0 0,1 1 0 0 0,0 0 0 0 0,1 0 1 0 0,-1 1-1 0 0,16-3 0 0 0,0 1-75 0 0,1 1-1 0 0,0 1 1 0 0,38 3-1 0 0,-54 0 128 0 0,0 0 0 0 0,0 0 0 0 0,0 1 1 0 0,0 0-1 0 0,0 1 0 0 0,-1 0 0 0 0,1 1 0 0 0,-1-1 0 0 0,0 1 0 0 0,0 1 0 0 0,0 0 1 0 0,-1 0-1 0 0,1 0 0 0 0,-1 1 0 0 0,-1 0 0 0 0,1 0 0 0 0,-1 1 0 0 0,0 0 0 0 0,0 0 1 0 0,-1 1-1 0 0,6 10 0 0 0,-7-11 58 0 0,0 0 0 0 0,-1 1 0 0 0,0 0-1 0 0,-1 0 1 0 0,1 0 0 0 0,-1 0 0 0 0,-1 0 0 0 0,0 0 0 0 0,0 0 0 0 0,0 1 0 0 0,-1-1 0 0 0,0 0 0 0 0,-1 1 0 0 0,0-1-1 0 0,0 0 1 0 0,-1 0 0 0 0,0 0 0 0 0,0 0 0 0 0,-1 0 0 0 0,0 0 0 0 0,-1-1 0 0 0,1 1 0 0 0,-8 10 0 0 0,3-8 74 0 0,-1 1 0 0 0,0-1 0 0 0,0-1 0 0 0,-1 0 0 0 0,0 0 0 0 0,-1-1 0 0 0,1 0 1 0 0,-2-1-1 0 0,1 0 0 0 0,-1-1 0 0 0,0 0 0 0 0,0-1 0 0 0,-1 0 0 0 0,-21 4 0 0 0,5-3 262 0 0,0-1-1 0 0,1-1 0 0 0,-2-1 0 0 0,1-2 1 0 0,-49-4-1 0 0,53 0-143 0 0,0-1-1 0 0,0-1 1 0 0,0-1 0 0 0,0-1-1 0 0,1-1 1 0 0,0-1 0 0 0,1-1-1 0 0,0-2 1 0 0,-28-17 0 0 0,45 22-613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8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431 168 680 0 0,'0'0'11261'0'0,"3"-7"-11010"0"0,0 1-309 0 0,-2 4-41 0 0,0 0 0 0 0,0 0 0 0 0,0 0 0 0 0,0 0 0 0 0,0 0 0 0 0,0 0 0 0 0,-1-1 0 0 0,1 1 0 0 0,-1 0-1 0 0,1-5 1 0 0,-14 25-967 0 0,10-10 2452 0 0,13-15-767 0 0,-8 5-594 0 0,1 0 1 0 0,-1 0-1 0 0,0-1 0 0 0,1 1 1 0 0,-1-1-1 0 0,0 1 0 0 0,0-1 1 0 0,-1 0-1 0 0,1 0 0 0 0,-1 1 1 0 0,1-1-1 0 0,0-5 0 0 0,-3 8-204 0 0,0 1 0 0 0,0-1 0 0 0,0 1 0 0 0,0-1 0 0 0,-1 1 0 0 0,1-1 0 0 0,0 1 0 0 0,0 0-1 0 0,0-1 1 0 0,0 1 0 0 0,0 0 0 0 0,0 0 0 0 0,-1 1 0 0 0,-1 1 136 0 0,0 0 0 0 0,0 0 0 0 0,1 1 1 0 0,-1-1-1 0 0,0 0 0 0 0,1 1 0 0 0,0 0 0 0 0,0 0 0 0 0,0-1 1 0 0,1 1-1 0 0,-1 0 0 0 0,1 1 0 0 0,0-1 0 0 0,0 0 0 0 0,0 0 1 0 0,0 6-1 0 0,28-17 2347 0 0,-13 2-2209 0 0,-1-1 1 0 0,-1-1-1 0 0,1 0 0 0 0,-1-1 0 0 0,11-10 0 0 0,-19 16-108 0 0,-1 0 0 0 0,0-1 0 0 0,-1 1 0 0 0,1-1 0 0 0,0 0 0 0 0,-1 0 0 0 0,0 0 0 0 0,1 0 0 0 0,-1 0-1 0 0,-1-1 1 0 0,1 1 0 0 0,0-1 0 0 0,-1 1 0 0 0,1-1 0 0 0,-1 0 0 0 0,0 1 0 0 0,-1-1 0 0 0,1 0 0 0 0,0 0 0 0 0,-1 1-1 0 0,0-1 1 0 0,0 0 0 0 0,0 0 0 0 0,-1-4 0 0 0,0 6-10 0 0,0 0 0 0 0,0 0 1 0 0,0 0-1 0 0,0-1 0 0 0,-1 1 0 0 0,1 0 0 0 0,-1 1 0 0 0,1-1 1 0 0,-1 0-1 0 0,0 0 0 0 0,0 1 0 0 0,0-1 0 0 0,0 1 0 0 0,0-1 1 0 0,0 1-1 0 0,0 0 0 0 0,0 0 0 0 0,0 0 0 0 0,-1 0 0 0 0,1 0 0 0 0,0 0 1 0 0,-1 1-1 0 0,1-1 0 0 0,-3 1 0 0 0,-9-2-122 0 0,1 0 1 0 0,-1 1-1 0 0,-13 1 0 0 0,19 0 79 0 0,-11 1 29 0 0,0 1 0 0 0,0 0 0 0 0,1 2 0 0 0,-1 0 0 0 0,1 1 1 0 0,0 1-1 0 0,0 1 0 0 0,1 0 0 0 0,0 2 0 0 0,0-1 0 0 0,1 2 0 0 0,0 1 0 0 0,0 0 0 0 0,1 0 0 0 0,1 2 1 0 0,-25 26-1 0 0,25-24-7 0 0,1 1 1 0 0,1 1 0 0 0,0 0-1 0 0,1 0 1 0 0,1 1 0 0 0,0 1 0 0 0,1 0-1 0 0,2 0 1 0 0,0 0 0 0 0,1 1-1 0 0,0 0 1 0 0,2 0 0 0 0,0 1-1 0 0,2 0 1 0 0,-1 27 0 0 0,4-43 100 0 0,-1 0-1 0 0,1 0 1 0 0,0 1 0 0 0,0-1 0 0 0,0 0-1 0 0,1 0 1 0 0,0 0 0 0 0,0-1 0 0 0,0 1-1 0 0,1 0 1 0 0,-1-1 0 0 0,1 1 0 0 0,0-1-1 0 0,0 0 1 0 0,1 0 0 0 0,-1 0 0 0 0,1 0-1 0 0,0-1 1 0 0,0 1 0 0 0,0-1 0 0 0,0 0-1 0 0,1-1 1 0 0,-1 1 0 0 0,1-1 0 0 0,0 1-1 0 0,0-1 1 0 0,0-1 0 0 0,5 2 0 0 0,17 4 306 0 0,-1-1-1 0 0,1-1 1 0 0,0-2 0 0 0,34 0 0 0 0,-24-1-415 0 0,141 18-225 0 0,-59-2-3706 0 0,-79-12 906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8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 37 1408 0 0,'0'0'10118'0'0,"2"-8"-9783"0"0,5-15-678 0 0,-5 18-754 0 0,-7 22 74 0 0,-101 260 3207 0 0,21-58-2008 0 0,63-163-146 0 0,12-32-244 0 0,1 0 0 0 0,0 1 0 0 0,2 0 0 0 0,1 0 0 0 0,1 0 0 0 0,-2 33 0 0 0,7-57 103 0 0,1-1 0 0 0,-1 1-1 0 0,0-1 1 0 0,1 1 0 0 0,-1-1-1 0 0,0 1 1 0 0,1-1 0 0 0,-1 0-1 0 0,1 1 1 0 0,-1-1 0 0 0,1 1-1 0 0,-1-1 1 0 0,1 0 0 0 0,-1 1 0 0 0,1-1-1 0 0,-1 0 1 0 0,1 0 0 0 0,-1 1-1 0 0,1-1 1 0 0,-1 0 0 0 0,1 0-1 0 0,-1 0 1 0 0,1 0 0 0 0,0 0-1 0 0,-1 0 1 0 0,1 0 0 0 0,-1 0-1 0 0,1 0 1 0 0,0 0 0 0 0,-1 0-1 0 0,1 0 1 0 0,-1 0 0 0 0,1 0 0 0 0,-1-1-1 0 0,1 1 1 0 0,-1 0 0 0 0,1 0-1 0 0,-1-1 1 0 0,1 1 0 0 0,-1 0-1 0 0,1-1 1 0 0,-1 1 0 0 0,1 0-1 0 0,-1-1 1 0 0,1 1 0 0 0,-1-1-1 0 0,0 1 1 0 0,1-1 0 0 0,17-19-2269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9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455 27 2720 0 0,'0'0'2075'0'0,"17"-5"-2158"0"0,58-13-181 0 0,-66 16 218 0 0,-1 1 1 0 0,0 1 0 0 0,1-1-1 0 0,-1 2 1 0 0,1-1-1 0 0,-1 1 1 0 0,0 0 0 0 0,1 1-1 0 0,-1-1 1 0 0,12 6 0 0 0,-2 0-60 0 0,0 2 1 0 0,29 18 0 0 0,-42-24 82 0 0,9 6-23 0 0,-1 0 1 0 0,-1 0-1 0 0,0 1 0 0 0,0 0 1 0 0,-1 1-1 0 0,-1 1 1 0 0,0 0-1 0 0,0 0 1 0 0,-1 1-1 0 0,0 0 0 0 0,-1 0 1 0 0,10 26-1 0 0,-13-26 62 0 0,-1 0 0 0 0,0 0 0 0 0,-1 0 0 0 0,-1 0-1 0 0,0 1 1 0 0,-1-1 0 0 0,0 1 0 0 0,-1-1-1 0 0,0 1 1 0 0,-1-1 0 0 0,-1 1 0 0 0,0-1 0 0 0,-1 0-1 0 0,0 0 1 0 0,-6 14 0 0 0,0-6 283 0 0,0-1 1 0 0,-1 0-1 0 0,-1-1 0 0 0,-1 0 0 0 0,-1 0 1 0 0,-1-1-1 0 0,0-1 0 0 0,-1-1 0 0 0,-1 0 1 0 0,0-1-1 0 0,-2 0 0 0 0,1-1 1 0 0,-2-2-1 0 0,-33 20 0 0 0,18-16 141 0 0,-1-1 1 0 0,0-1-1 0 0,-1-2 0 0 0,0-2 0 0 0,0-1 1 0 0,-1-2-1 0 0,-75 5 0 0 0,5-9-21 0 0,-45 3-2583 0 0,138-6 77 0 0,5-4-1566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4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256 0 5853 0 0,'0'0'5610'0'0,"-1"19"-5075"0"0,-31 227 1763 0 0,-89 236-372 0 0,32-156-1435 0 0,86-312-578 0 0,-1 0 0 0 0,2 0 0 0 0,0 0 0 0 0,1 1 1 0 0,0-1-1 0 0,2 15 0 0 0,-1-28 23 0 0,0 0 1 0 0,0 0-1 0 0,1 0 1 0 0,-1 0-1 0 0,0 0 0 0 0,1 0 1 0 0,-1 0-1 0 0,1-1 1 0 0,-1 1-1 0 0,1 0 1 0 0,0 0-1 0 0,-1-1 1 0 0,1 1-1 0 0,0 0 0 0 0,-1-1 1 0 0,1 1-1 0 0,0-1 1 0 0,0 1-1 0 0,0-1 1 0 0,0 1-1 0 0,-1-1 1 0 0,1 1-1 0 0,0-1 0 0 0,0 0 1 0 0,0 0-1 0 0,0 1 1 0 0,0-1-1 0 0,0 0 1 0 0,0 0-1 0 0,0 0 1 0 0,0 0-1 0 0,0 0 0 0 0,0 0 1 0 0,0 0-1 0 0,0 0 1 0 0,1-1-1 0 0,35-9-2900 0 0,-8-7-100 0 0,15-19-1273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9.5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322 0 4832 0 0,'0'0'2696'0'0,"-8"14"-4309"0"0,-2 1 1679 0 0,-1 4 177 0 0,0 1-1 0 0,-11 29 1 0 0,-69 230 1164 0 0,64-184-764 0 0,-66 156 0 0 0,81-222-405 0 0,10-21-346 0 0,-1 0 1 0 0,-1 0-1 0 0,1 0 1 0 0,-2 0-1 0 0,1-1 0 0 0,-10 14 1 0 0,12-34-1245 0 0,4 1-650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09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24 196 0 0,'0'0'8399'0'0,"18"-1"-8127"0"0,314-15 2303 0 0,-158 9-2389 0 0,-173 8-215 0 0,-1-1 0 0 0,1 0-1 0 0,-1 1 1 0 0,1-1 0 0 0,-1 0 0 0 0,0 1 0 0 0,1-1 0 0 0,-1 0 0 0 0,1 1 0 0 0,-1-1 0 0 0,0 1 0 0 0,0-1 0 0 0,1 0 0 0 0,-1 1 0 0 0,0-1-1 0 0,0 1 1 0 0,1-1 0 0 0,-1 1 0 0 0,0-1 0 0 0,0 1 0 0 0,0-1 0 0 0,0 1 0 0 0,0-1 0 0 0,0 1 0 0 0,0-1 0 0 0,0 1 0 0 0,0-1 0 0 0,0 1-1 0 0,0 0 1 0 0,0-1 0 0 0,0 1 0 0 0,-4 20-934 0 0,0-13 403 0 0,0 0 0 0 0,-1 0 1 0 0,0 0-1 0 0,0-1 1 0 0,-1 0-1 0 0,0 0 0 0 0,0 0 1 0 0,-11 8-1 0 0,-10 5-1505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0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0 444 0 0,'0'0'7539'0'0,"15"0"-7360"0"0,271 9 1870 0 0,-196-10-1406 0 0,92 3-433 0 0,-179-2-308 0 0,0 0-1 0 0,0 1 0 0 0,0 0 0 0 0,0 0 0 0 0,0 0 1 0 0,-1 0-1 0 0,1 0 0 0 0,0 0 0 0 0,-1 0 0 0 0,1 1 1 0 0,-1 0-1 0 0,1-1 0 0 0,-1 1 0 0 0,4 4 0 0 0,-4-5-133 0 0,-1 0-1 0 0,0 1 1 0 0,0-1-1 0 0,0 1 1 0 0,0-1-1 0 0,0 1 1 0 0,-1-1-1 0 0,1 1 1 0 0,0-1-1 0 0,-1 1 1 0 0,1-1-1 0 0,-1 1 1 0 0,1 0-1 0 0,-1-1 1 0 0,0 1-1 0 0,0 0 1 0 0,0 0-1 0 0,0-1 1 0 0,0 1-1 0 0,0 0 1 0 0,0-1-1 0 0,0 1 1 0 0,-1 0-1 0 0,1-1 1 0 0,-1 1-1 0 0,1 0 1 0 0,-2 1-1 0 0,-6 7-2491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0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40 0 0,'0'0'8819'0'0,"17"-2"-8780"0"0,0-1-45 0 0,20-1 55 0 0,39-1 0 0 0,44 3 301 0 0,0 6 0 0 0,0 5-1 0 0,227 46 1 0 0,-346-55-319 0 0,0 1 1 0 0,0-1-1 0 0,0 1 0 0 0,0-1 1 0 0,0 1-1 0 0,0 0 0 0 0,0-1 0 0 0,0 1 1 0 0,0 0-1 0 0,-1 0 0 0 0,1 0 1 0 0,0 0-1 0 0,0 0 0 0 0,-1-1 1 0 0,1 1-1 0 0,-1 0 0 0 0,1 1 1 0 0,-1-1-1 0 0,1 0 0 0 0,-1 0 1 0 0,1 0-1 0 0,-1 0 0 0 0,0 0 0 0 0,0 0 1 0 0,0 0-1 0 0,1 1 0 0 0,-1-1 1 0 0,0 0-1 0 0,0 0 0 0 0,-1 2 1 0 0,1 0-201 0 0,0-1 1 0 0,0 1 0 0 0,1-1 0 0 0,-1 0-1 0 0,0 1 1 0 0,1-1 0 0 0,0 0-1 0 0,-1 0 1 0 0,1 1 0 0 0,0-1 0 0 0,0 0-1 0 0,1 0 1 0 0,-1 0 0 0 0,2 3-1 0 0,6 1-1234 0 0,-9-6 1370 0 0,0 0 0 0 0,0 0 0 0 0,0 0 1 0 0,0 0-1 0 0,0 0 0 0 0,1 0 0 0 0,-1 0 1 0 0,0 0-1 0 0,0 0 0 0 0,0 0 1 0 0,0 0-1 0 0,0 0 0 0 0,1 0 0 0 0,-1 0 1 0 0,0 0-1 0 0,0 0 0 0 0,0 0 1 0 0,0 0-1 0 0,0 0 0 0 0,0-1 0 0 0,1 1 1 0 0,-1 0-1 0 0,0 0 0 0 0,0 0 1 0 0,0 0-1 0 0,0 0 0 0 0,0 0 0 0 0,0 0 1 0 0,0 0-1 0 0,0-1 0 0 0,1 1 1 0 0,-1 0-1 0 0,0 0 0 0 0,0 0 0 0 0,0 0 1 0 0,0 0-1 0 0,0 0 0 0 0,0-1 1 0 0,0 1-1 0 0,0 0 0 0 0,0 0 0 0 0,0 0 1 0 0,0 0-1 0 0,0 0 0 0 0,0-1 1 0 0,0 1-1 0 0,0 0 0 0 0,0 0 0 0 0,0 0 1 0 0,0 0-1 0 0,0 0 0 0 0,0-1 1 0 0,0 1-1 0 0,-1 0 0 0 0,1 0 0 0 0,0 0 1 0 0,0 0-1 0 0,0 0 0 0 0,0-1 1 0 0,-26-61-5437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5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2484 0 364 0 0,'0'0'3766'0'0,"-23"2"-3639"0"0,-5 5 69 0 0,1 0 0 0 0,-1 2 0 0 0,-42 20-1 0 0,-75 46-339 0 0,113-57 196 0 0,-120 62 1014 0 0,-134 80-177 0 0,-50 64-537 0 0,207-137-325 0 0,-121 93 1288 0 0,131-79-971 0 0,-117 130 0 0 0,167-147-326 0 0,3 2 0 0 0,5 3 0 0 0,3 3 0 0 0,4 2 0 0 0,5 2 0 0 0,-37 104 0 0 0,-5-4 424 0 0,24-54-199 0 0,63-130-125 0 0,0-1-1 0 0,0 1 1 0 0,1 0 0 0 0,1 0 0 0 0,0 0 0 0 0,0 15 0 0 0,2-26-154 0 0,1 0-1 0 0,-1-1 1 0 0,0 1 0 0 0,1-1 0 0 0,-1 1-1 0 0,0-1 1 0 0,1 1 0 0 0,-1 0-1 0 0,1-1 1 0 0,-1 1 0 0 0,1-1 0 0 0,-1 0-1 0 0,1 1 1 0 0,0-1 0 0 0,-1 1-1 0 0,1-1 1 0 0,-1 0 0 0 0,1 0-1 0 0,0 1 1 0 0,-1-1 0 0 0,1 0 0 0 0,0 0-1 0 0,0 0 1 0 0,-1 0 0 0 0,1 0-1 0 0,0 0 1 0 0,0 0 0 0 0,26-1-2840 0 0,2-9 55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5.8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1488 0 0,'0'0'2078'0'0,"5"4"-3442"0"0,92 93 3024 0 0,68 61 229 0 0,-120-119-1519 0 0,44 33 111 0 0,-77-63-364 0 0,0-1 1 0 0,1-1 0 0 0,0 0 0 0 0,0-1-1 0 0,21 8 1 0 0,-11-6 519 0 0,36 9 392 0 0,-56-17-1431 0 0,1 1 1 0 0,-1-1-1 0 0,1 0 0 0 0,-1 0 1 0 0,1 0-1 0 0,-1 0 0 0 0,1 0 1 0 0,4-2-1 0 0,10-6-3297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6.5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948 9 340 0 0,'0'0'6465'0'0,"-8"-3"-7830"0"0,8 3 1365 0 0,-2-1-2 0 0,-1 0 0 0 0,0 0 1 0 0,1 0-1 0 0,-1 1 0 0 0,0-1 1 0 0,0 1-1 0 0,0 0 0 0 0,0-1 1 0 0,1 1-1 0 0,-1 1 0 0 0,0-1 1 0 0,0 0-1 0 0,0 1 0 0 0,0-1 1 0 0,1 1-1 0 0,-1 0 0 0 0,0 0 1 0 0,1 0-1 0 0,-1 0 0 0 0,0 0 1 0 0,1 1-1 0 0,-4 2 0 0 0,-88 57 1587 0 0,-149 103 512 0 0,153-94-2013 0 0,59-44 107 0 0,0-1 0 0 0,-1-2 0 0 0,-1-1 0 0 0,-2-2 0 0 0,-44 19 0 0 0,53-27-238 0 0,-46 27 1 0 0,33-17 410 0 0,34-19-360 0 0,0 0-1 0 0,0 1 0 0 0,0-1 0 0 0,0 1 1 0 0,1 0-1 0 0,0 1 0 0 0,0-1 1 0 0,0 1-1 0 0,0 0 0 0 0,1 0 0 0 0,0 0 1 0 0,-5 10-1 0 0,4-9-1010 0 0,-1 5 28 0 0,46-79-7662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9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36 428 0 0,'0'0'0'0'0,"88"-19"-408"0"0,-74 14 408 0 0,1-1-20 0 0,-4 1 20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19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53 44 0 0,'0'0'647'0'0,"-3"-8"-713"0"0,-8-24 53 0 0,11 32 13 0 0,0-1-1 0 0,0 1 1 0 0,0-1-1 0 0,0 1 1 0 0,0 0-1 0 0,0-1 1 0 0,0 1-1 0 0,0-1 1 0 0,0 1-1 0 0,-1-1 1 0 0,1 1-1 0 0,0 0 1 0 0,0-1-1 0 0,-1 1 1 0 0,1 0-1 0 0,0-1 1 0 0,0 1-1 0 0,-1 0 1 0 0,1-1 0 0 0,0 1-1 0 0,-1 0 1 0 0,1-1-1 0 0,0 1 1 0 0,-1 0-1 0 0,1 0 1 0 0,0 0-1 0 0,-1-1 1 0 0,1 1-1 0 0,-1 0 1 0 0,0 0-1 0 0,-1-2-464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0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362 165 52 0 0,'-9'-17'54'0'0,"-6"-18"1079"0"0,17 33-1167 0 0,0 0 0 0 0,0 0-1 0 0,0 0 1 0 0,0 1 0 0 0,0-1-1 0 0,0 1 1 0 0,0 0-1 0 0,1-1 1 0 0,-1 1 0 0 0,0 0-1 0 0,1 0 1 0 0,4-1 0 0 0,6-4 84 0 0,-7 3 79 0 0,-5 3-42 0 0,0-1 0 0 0,0 1 0 0 0,0-1-1 0 0,-1 1 1 0 0,1-1 0 0 0,0 1 0 0 0,0-1 0 0 0,0 1-1 0 0,0-1 1 0 0,0 0 0 0 0,-1 0 0 0 0,1 0 0 0 0,0 1-1 0 0,-1-1 1 0 0,1 0 0 0 0,-1 0 0 0 0,1 0 0 0 0,-1 0-1 0 0,1 0 1 0 0,-1 0 0 0 0,1 0 0 0 0,-1 0 0 0 0,0 0-1 0 0,0 0 1 0 0,1-1 0 0 0,-1 1-50 0 0,0-33 2758 0 0,1 21-2052 0 0,0-1 847 0 0,-7 21-2475 0 0,-46 95 1728 0 0,-207 397 670 0 0,235-453-1375 0 0,17-30 135 0 0,0 0 1 0 0,-2-1-1 0 0,0 0 0 0 0,0-1 1 0 0,-14 16-1 0 0,19-30 69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4.9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309 3 3420 0 0,'0'0'10003'0'0,"6"-2"-9749"0"0,-8 7-176 0 0,1-1 1 0 0,-2 1-1 0 0,1-1 1 0 0,0 1-1 0 0,-1-1 1 0 0,-6 8 0 0 0,-3 5 236 0 0,-148 222 280 0 0,51-81-2492 0 0,106-154 1193 0 0,-5 9-93 0 0</inkml:trace>
  <inkml:trace contextRef="#ctx0" brushRef="#br0" timeOffset="1">102 133 3724 0 0,'0'0'6106'0'0,"15"0"-6118"0"0,49-1 20 0 0,-54 2 52 0 0,1 1 0 0 0,-1 0 0 0 0,1 1-1 0 0,-1 0 1 0 0,0 0 0 0 0,0 1 0 0 0,0 0 0 0 0,0 1-1 0 0,-1 0 1 0 0,12 8 0 0 0,7 3 76 0 0,67 42 455 0 0,-84-51-1217 0 0,-2 0-1 0 0,1 1 1 0 0,-1 0 0 0 0,0 1-1 0 0,-1 0 1 0 0,13 18 0 0 0,-15-16-2281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0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5396 0 0,'0'0'3009'0'0,"12"12"-5400"0"0,1-1 2392 0 0,-4-3 14 0 0,0-1-1 0 0,-1 2 0 0 0,0-1 1 0 0,-1 1-1 0 0,0 0 0 0 0,-1 0 1 0 0,6 11-1 0 0,22 45 386 0 0,-3 1 1 0 0,30 94 0 0 0,24 145 682 0 0,-77-275-931 0 0,-4-18-20 0 0,-1 0 1 0 0,0 0 0 0 0,-1 0-1 0 0,1 18 1 0 0,-35-31-3636 0 0,13-4 1244 0 0,-10-6-593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1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 1632 0 0,'0'0'6489'0'0,"12"-2"-8499"0"0,0 0 1994 0 0,-4 0 16 0 0,0 0-1 0 0,0 1 1 0 0,-1 0 0 0 0,1 1 0 0 0,0 0-1 0 0,0 0 1 0 0,0 0 0 0 0,8 3 0 0 0,450 34 623 0 0,-313-30-1454 0 0,46 2-2820 0 0,-127-6 1481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1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297 1 5641 0 0,'0'0'3198'0'0,"1"6"-5758"0"0,0 12 2686 0 0,0 0-1 0 0,0 0 1 0 0,-2 0-1 0 0,-1 0 1 0 0,0 0-1 0 0,-1 0 1 0 0,-1-1-1 0 0,-8 26 1 0 0,-7 9 339 0 0,-38 78 0 0 0,-47 45 568 0 0,38-67-603 0 0,61-99-1079 0 0,0-1 0 0 0,1 1 0 0 0,1 0 0 0 0,-1 0 0 0 0,1 0-1 0 0,-3 20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1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43 268 2764 0 0,'0'0'3087'0'0,"10"-17"-2751"0"0,-5 8-317 0 0,4-9-68 0 0,2 0 0 0 0,0 0 0 0 0,1 1 0 0 0,1 1 0 0 0,26-27 1 0 0,-23 30 44 0 0,2 0 0 0 0,0 2 0 0 0,0 0 0 0 0,1 1 0 0 0,0 0 0 0 0,1 2 0 0 0,0 0 0 0 0,0 2 0 0 0,0 0 0 0 0,1 1 0 0 0,0 1 0 0 0,0 1 0 0 0,1 1 0 0 0,-1 1 0 0 0,37 2 0 0 0,-55-1 17 0 0,1 0-1 0 0,-1 1 0 0 0,0-1 1 0 0,1 1-1 0 0,-1 0 0 0 0,0 0 1 0 0,1 0-1 0 0,-1 0 1 0 0,0 0-1 0 0,0 1 0 0 0,0 0 1 0 0,0-1-1 0 0,0 1 0 0 0,0 0 1 0 0,-1 1-1 0 0,1-1 1 0 0,0 0-1 0 0,-1 1 0 0 0,0-1 1 0 0,0 1-1 0 0,0 0 0 0 0,0 0 1 0 0,0 0-1 0 0,0 0 0 0 0,-1 0 1 0 0,1 0-1 0 0,-1 0 1 0 0,0 0-1 0 0,1 7 0 0 0,-1-4 51 0 0,0 0 0 0 0,-1 0 0 0 0,1 0 0 0 0,-1 0 1 0 0,-1 0-1 0 0,1 0 0 0 0,-1 0 0 0 0,0 0 0 0 0,-1 0 0 0 0,1 0 0 0 0,-1-1 0 0 0,-1 1 0 0 0,1 0 0 0 0,-1-1 0 0 0,1 0 0 0 0,-7 8 0 0 0,-2 1 178 0 0,-1 0 1 0 0,-1-1-1 0 0,0-1 1 0 0,-1 0-1 0 0,0-1 1 0 0,-28 17-1 0 0,-101 46 425 0 0,103-55-556 0 0,-34 15 676 0 0,82-35-454 0 0,26-9-706 0 0,0-1-30 0 0,1 2 1 0 0,60-7 0 0 0,-65 13 264 0 0,0 1-1 0 0,0 2 1 0 0,46 5 0 0 0,-66-3 65 0 0,0 0 0 0 0,-1 0 0 0 0,1 1 1 0 0,-1 0-1 0 0,0 0 0 0 0,1 1 0 0 0,-2 1 1 0 0,1-1-1 0 0,0 2 0 0 0,-1-1 0 0 0,0 1 0 0 0,0 0 1 0 0,-1 1-1 0 0,11 11 0 0 0,-11-10-15 0 0,0 2 1 0 0,0-1-1 0 0,-1 1 0 0 0,0 0 0 0 0,-1 0 1 0 0,0 0-1 0 0,-1 1 0 0 0,0 0 0 0 0,0 0 1 0 0,-1 0-1 0 0,2 13 0 0 0,-5-17 138 0 0,1 0 0 0 0,-1 0 0 0 0,0 0 1 0 0,0 0-1 0 0,-1 0 0 0 0,1 0 0 0 0,-2-1 0 0 0,1 1 0 0 0,-1 0 0 0 0,0 0 0 0 0,0-1 0 0 0,-1 1 0 0 0,0-1 0 0 0,0 1 0 0 0,-1-1 0 0 0,0 0 0 0 0,0-1 1 0 0,0 1-1 0 0,-7 6 0 0 0,-6 3 265 0 0,0-1 1 0 0,-1 0-1 0 0,0-1 1 0 0,-1-2-1 0 0,-1 0 1 0 0,1 0-1 0 0,-2-2 1 0 0,0-1 0 0 0,0 0-1 0 0,-32 6 1 0 0,-27 3 345 0 0,-123 9 0 0 0,145-21-574 0 0,-62 4-1772 0 0,112-11 155 0 0,11-11-1501 0 0,16-15-1570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2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438 27 3828 0 0,'0'0'5027'0'0,"-5"26"-6967"0"0,5-19 2016 0 0,0-4 71 0 0,0-1 0 0 0,0 1 0 0 0,0-1 0 0 0,0 1 1 0 0,0-1-1 0 0,0 1 0 0 0,1-1 0 0 0,0 1 0 0 0,1 3 1 0 0,-2-5-113 0 0,1-1 1 0 0,0 1 0 0 0,0-1-1 0 0,-1 1 1 0 0,1-1 0 0 0,0 1-1 0 0,0-1 1 0 0,0 0 0 0 0,-1 1 0 0 0,1-1-1 0 0,0 0 1 0 0,0 0 0 0 0,0 1-1 0 0,0-1 1 0 0,0 0 0 0 0,0 0-1 0 0,0 0 1 0 0,0 0 0 0 0,0 0 0 0 0,-1 0-1 0 0,1-1 1 0 0,0 1 0 0 0,0 0-1 0 0,0 0 1 0 0,0-1 0 0 0,0 1-1 0 0,0 0 1 0 0,-1-1 0 0 0,1 1-1 0 0,0-1 1 0 0,1 0 0 0 0,5-2 5 0 0,23-10 391 0 0,-28 12-416 0 0,-1 1 0 0 0,0-1 0 0 0,0 1 0 0 0,0-1 0 0 0,0 0 0 0 0,0 0 0 0 0,0 1-1 0 0,0-1 1 0 0,0 0 0 0 0,0 0 0 0 0,0 0 0 0 0,-1 0 0 0 0,1 0 0 0 0,0 0 0 0 0,0 0 0 0 0,-1 0 0 0 0,1-1 0 0 0,-1 1-1 0 0,1 0 1 0 0,0-2 0 0 0,-1 2-35 0 0,-7 10-1824 0 0,7-9 1868 0 0,0 0 1 0 0,0 1 0 0 0,0-1-1 0 0,0 0 1 0 0,0 0-1 0 0,0 1 1 0 0,0-1-1 0 0,0 0 1 0 0,0 0 0 0 0,0 0-1 0 0,0 1 1 0 0,0-1-1 0 0,0 0 1 0 0,0 0-1 0 0,0 1 1 0 0,0-1-1 0 0,0 0 1 0 0,0 0 0 0 0,0 0-1 0 0,1 1 1 0 0,-1-1-1 0 0,0 0 1 0 0,0 0-1 0 0,0 0 1 0 0,0 0 0 0 0,0 1-1 0 0,1-1 1 0 0,-1 0-1 0 0,0 0 1 0 0,0 0-1 0 0,0 0 1 0 0,0 0-1 0 0,1 0 1 0 0,-1 1 0 0 0,0-1-1 0 0,0 0 1 0 0,1 0-1 0 0,-1 0 1 0 0,0 0-1 0 0,0 0 1 0 0,0 0-1 0 0,1 0 1 0 0,-1 0 0 0 0,0 0-1 0 0,0 0 1 0 0,1 0-1 0 0,-1 0 1 0 0,0 0-1 0 0,0 0 1 0 0,0 0 0 0 0,1 0-1 0 0,-1 0 1 0 0,0-1-1 0 0,0 1 1 0 0,0 0-1 0 0,1 0 1 0 0,-1 0-1 0 0,0 0 1 0 0,0 0 0 0 0,0 0-1 0 0,1-1 1 0 0,-1 1-1 0 0,2 0 7 0 0,-1-1 0 0 0,1 1 0 0 0,0-1 0 0 0,-1 0 0 0 0,1 0 0 0 0,0 1 0 0 0,-1-1 0 0 0,1 0 0 0 0,-1 0 0 0 0,0 0 0 0 0,1-1 0 0 0,-1 1 0 0 0,0 0 0 0 0,1 0 0 0 0,-1-1 0 0 0,0 1 0 0 0,0-1 0 0 0,0 1 0 0 0,0-1 0 0 0,-1 1 0 0 0,1-1 0 0 0,0 0 0 0 0,0-1 0 0 0,-4 3-191 0 0,0 0 0 0 0,0 1 0 0 0,0-1 0 0 0,0 1 0 0 0,1 0 0 0 0,-1 0 0 0 0,0 0 0 0 0,0 0 0 0 0,-3 2 0 0 0,-12 6 40 0 0,-6 3 44 0 0,-28 19 0 0 0,47-28 43 0 0,1 0 0 0 0,-1 0 1 0 0,1 1-1 0 0,0 0 0 0 0,0 0 0 0 0,0 0 0 0 0,0 1 0 0 0,1-1 1 0 0,-1 1-1 0 0,1 0 0 0 0,0-1 0 0 0,-2 8 0 0 0,5-12 44 0 0,0 0 0 0 0,-1 1-1 0 0,1-1 1 0 0,0 1 0 0 0,0-1-1 0 0,0 0 1 0 0,0 1 0 0 0,0-1-1 0 0,-1 1 1 0 0,1-1 0 0 0,0 1-1 0 0,0-1 1 0 0,0 0 0 0 0,0 1-1 0 0,0-1 1 0 0,1 1 0 0 0,-1-1-1 0 0,0 1 1 0 0,0-1-1 0 0,0 0 1 0 0,0 1 0 0 0,0-1-1 0 0,0 1 1 0 0,1-1 0 0 0,-1 0-1 0 0,0 1 1 0 0,0-1 0 0 0,1 0-1 0 0,-1 1 1 0 0,0-1 0 0 0,1 0-1 0 0,-1 1 1 0 0,16 0 735 0 0,23-15 108 0 0,-35 12-989 0 0,11-4 255 0 0,0-2 0 0 0,27-17 0 0 0,-36 21-86 0 0,0-1 0 0 0,0 0 0 0 0,-1 0 0 0 0,1 0 0 0 0,-1 0 0 0 0,-1-1 0 0 0,1 0 0 0 0,7-12 0 0 0,-11 16-26 0 0,-1 1 1 0 0,1 0 0 0 0,0-1-1 0 0,0 1 1 0 0,-1-1 0 0 0,1 1-1 0 0,-1 0 1 0 0,0-1-1 0 0,1 1 1 0 0,-1-1 0 0 0,0 1-1 0 0,0-1 1 0 0,0 1 0 0 0,0-1-1 0 0,0 1 1 0 0,0-1-1 0 0,0 1 1 0 0,-1-1 0 0 0,1 1-1 0 0,0-1 1 0 0,-1 1 0 0 0,1-1-1 0 0,-2-2 1 0 0,0 3-34 0 0,1-1 1 0 0,-1 1-1 0 0,1-1 0 0 0,-1 1 1 0 0,0 0-1 0 0,0 0 0 0 0,0-1 1 0 0,0 1-1 0 0,0 1 0 0 0,0-1 1 0 0,0 0-1 0 0,0 0 1 0 0,0 1-1 0 0,-4-1 0 0 0,-8-1-205 0 0,0 1 0 0 0,0 0-1 0 0,-28 3 1 0 0,37-1 214 0 0,-25 3-8 0 0,0 1 1 0 0,1 1 0 0 0,0 2-1 0 0,0 1 1 0 0,0 1 0 0 0,1 1-1 0 0,1 2 1 0 0,0 1 0 0 0,0 1 0 0 0,-46 36-1 0 0,65-45 8 0 0,1 0 0 0 0,0 1 0 0 0,0 0 0 0 0,1 0 0 0 0,0 1 0 0 0,0 0 0 0 0,1 0 0 0 0,0 0 0 0 0,0 0 0 0 0,1 1 0 0 0,0 0 0 0 0,1 0 0 0 0,-1 0-1 0 0,2 0 1 0 0,-1 0 0 0 0,2 1 0 0 0,-1-1 0 0 0,1 1 0 0 0,0 0 0 0 0,1-1 0 0 0,0 1 0 0 0,1-1 0 0 0,0 1 0 0 0,1 0 0 0 0,-1-1 0 0 0,2 0 0 0 0,-1 1 0 0 0,2-1 0 0 0,-1 0 0 0 0,5 8 0 0 0,5 2 142 0 0,0-1 0 0 0,1-1 1 0 0,0 0-1 0 0,1-1 0 0 0,1-1 0 0 0,1 0 1 0 0,0-1-1 0 0,1-1 0 0 0,1-1 1 0 0,20 11-1 0 0,25 10 69 0 0,119 42 0 0 0,-146-60-675 0 0,-23-9-121 0 0,1 0 0 0 0,0 0 0 0 0,1-2 0 0 0,-1 0 0 0 0,20 2 0 0 0,26-4-3279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3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462 87 220 0 0,'0'0'6944'0'0,"0"-14"-6184"0"0,0-59 1735 0 0,-20 98-3717 0 0,-66 121 2219 0 0,-103 160 193 0 0,56-135-1549 0 0,105-137-2495 0 0,22-28 572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3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48 872 0 0,'0'0'2802'0'0,"20"-8"-2604"0"0,64-21-316 0 0,-74 26 85 0 0,-1 1 0 0 0,1 0 0 0 0,0 0 0 0 0,0 1 0 0 0,-1 0 0 0 0,1 1 0 0 0,0 0 0 0 0,0 1 0 0 0,17 3 0 0 0,-8-2 27 0 0,-1 1-1 0 0,0 0 0 0 0,0 1 0 0 0,0 1 0 0 0,0 1-1 0 0,-1 0 1 0 0,1 1 0 0 0,-2 1 0 0 0,1 1 0 0 0,21 15-1 0 0,-30-18 92 0 0,0 0 0 0 0,-1 0 0 0 0,0 1 0 0 0,0 0 0 0 0,-1 0 0 0 0,1 1 0 0 0,-2 0 0 0 0,1 0-1 0 0,-1 0 1 0 0,0 1 0 0 0,-1 0 0 0 0,0 0 0 0 0,-1 0 0 0 0,1 0 0 0 0,-2 0 0 0 0,1 1 0 0 0,-1-1 0 0 0,-1 1 0 0 0,1 15-1 0 0,-2-12 73 0 0,-1-1 0 0 0,0 1-1 0 0,0-1 1 0 0,-2 0-1 0 0,1 1 1 0 0,-2-1-1 0 0,0 0 1 0 0,0 0-1 0 0,-1-1 1 0 0,0 1-1 0 0,-1-1 1 0 0,0-1-1 0 0,-1 1 1 0 0,-13 15-1 0 0,9-14 64 0 0,0 0-1 0 0,-1 0 1 0 0,-1-2-1 0 0,0 1 1 0 0,0-2-1 0 0,-1 1 1 0 0,-1-2-1 0 0,1 0 1 0 0,-1-1-1 0 0,-25 9 1 0 0,-9-3 39 0 0,-1-2 0 0 0,0-3 1 0 0,-1-1-1 0 0,-82-1 0 0 0,61-3-678 0 0,-97 15 0 0 0,152-13-688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4.2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322 1 520 0 0,'0'0'5179'0'0,"1"16"-5273"0"0,-1-15 102 0 0,2 23 292 0 0,-1 1-1 0 0,-2-1 0 0 0,0 0 1 0 0,-7 31-1 0 0,-6 6 338 0 0,-4-2 1 0 0,-34 81-1 0 0,38-111-453 0 0,-1 1 0 0 0,-1-2 1 0 0,-1 0-1 0 0,-2-1 0 0 0,0-1 0 0 0,-32 32 1 0 0,48-54-396 0 0,-1 0 0 0 0,1-1 0 0 0,-1 1 0 0 0,0-1 1 0 0,0 0-1 0 0,0 0 0 0 0,0 0 0 0 0,-1 0 0 0 0,1-1 1 0 0,-1 0-1 0 0,0 0 0 0 0,1 0 0 0 0,-1 0 0 0 0,0-1 0 0 0,-6 1 1 0 0,6-4-1322 0 0,4-11-619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4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36 692 0 0,'0'0'6478'0'0,"17"-6"-6521"0"0,57-18 7 0 0,-67 23 58 0 0,0-1 0 0 0,1 1 0 0 0,-1 0 0 0 0,1 1 0 0 0,-1 0 0 0 0,1 0 0 0 0,0 0 0 0 0,-1 1 0 0 0,0 0 0 0 0,1 1 0 0 0,7 2 0 0 0,21 3 62 0 0,228 15 903 0 0,-259-21-1000 0 0,0 0 0 0 0,0 0-1 0 0,0 0 1 0 0,0 0 0 0 0,0 1 0 0 0,6 3-1 0 0,-10-5-1 0 0,-1 0-1 0 0,1 1 1 0 0,0-1-1 0 0,-1 0 1 0 0,1 1-1 0 0,-1-1 1 0 0,1 1-1 0 0,0-1 0 0 0,-1 1 1 0 0,1 0-1 0 0,-1-1 1 0 0,0 1-1 0 0,1-1 1 0 0,-1 1-1 0 0,1 0 1 0 0,-1-1-1 0 0,0 1 0 0 0,0 0 1 0 0,1-1-1 0 0,-1 2 1 0 0,0 0-26 0 0,0-1-1 0 0,-1 0 1 0 0,1 0 0 0 0,0 0 0 0 0,-1 0 0 0 0,1 0 0 0 0,0 0-1 0 0,-1 0 1 0 0,0 0 0 0 0,1 0 0 0 0,-1 0 0 0 0,1 0 0 0 0,-1-1-1 0 0,0 1 1 0 0,0 0 0 0 0,0 0 0 0 0,1 0 0 0 0,-3 0 0 0 0,-5 6-502 0 0,0-2 0 0 0,-1 1 0 0 0,1-1 0 0 0,-1-1 0 0 0,-17 7 0 0 0,-10 3-1592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5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1 2988 0 0,'0'0'5618'0'0,"9"0"-5762"0"0,39 3 169 0 0,0 1-1 0 0,0 2 0 0 0,-1 3 1 0 0,0 2-1 0 0,88 31 1 0 0,-134-41-53 0 0,27 14 108 0 0,-27-15-203 0 0,0 0 0 0 0,-1 1-1 0 0,1-1 1 0 0,0 1 0 0 0,-1-1-1 0 0,1 1 1 0 0,0-1 0 0 0,-1 1-1 0 0,1-1 1 0 0,-1 1 0 0 0,1-1 0 0 0,-1 1-1 0 0,1 0 1 0 0,-1-1 0 0 0,1 1-1 0 0,-1 0 1 0 0,1 0 0 0 0,-1-1-1 0 0,0 1 1 0 0,0 0 0 0 0,1 0 0 0 0,-1-1-1 0 0,0 1 1 0 0,0 0 0 0 0,0 0-1 0 0,0 0 1 0 0,0 0 0 0 0,0-1 0 0 0,0 1-1 0 0,0 0 1 0 0,0 0 0 0 0,0 0-1 0 0,-1-1 1 0 0,1 2 0 0 0,-7 4-2539 0 0</inkml:trace>
  <inkml:trace contextRef="#ctx0" brushRef="#br0" timeOffset="1">0 380 1436 0 0,'0'0'7578'0'0,"16"-1"-7819"0"0,62-2 253 0 0,83 7-1 0 0,-21 12 389 0 0,281 18 2476 0 0,-420-34-2925 0 0,-1 1 0 0 0,1-1 0 0 0,-1 1 0 0 0,0-1 0 0 0,1 0 0 0 0,-1 1 0 0 0,1-1 0 0 0,-1 1-1 0 0,0-1 1 0 0,1 1 0 0 0,-1-1 0 0 0,0 1 0 0 0,0-1 0 0 0,1 1 0 0 0,-1-1 0 0 0,0 1 0 0 0,0 0-1 0 0,0-1 1 0 0,0 1 0 0 0,0-1 0 0 0,0 1 0 0 0,0 0 0 0 0,0-1 0 0 0,0 1 0 0 0,0-1-1 0 0,0 1 1 0 0,0 0 0 0 0,0-1 0 0 0,-1 2 0 0 0,-2 17-3309 0 0,-3-11 489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5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363 1 3664 0 0,'0'0'5634'0'0,"-4"20"-5238"0"0,1-9-301 0 0,-25 126 1058 0 0,4 0 14 0 0,-5-1 0 0 0,-5-2 0 0 0,-55 132 0 0 0,50-169-993 0 0,-60 162-487 0 0,95-247 156 0 0,2-8-11 0 0,1 1 0 0 0,-1 1 0 0 0,1-1 0 0 0,0 0 0 0 0,0 0 0 0 0,0 0 0 0 0,1 1 0 0 0,0-1 0 0 0,0 7 1 0 0,1-11 2 0 0,-1 0 1 0 0,1 0-1 0 0,-1 0 1 0 0,1 0-1 0 0,0 0 1 0 0,-1 0-1 0 0,1-1 1 0 0,0 1-1 0 0,0 0 1 0 0,-1 0-1 0 0,1-1 1 0 0,0 1-1 0 0,0-1 1 0 0,0 1 0 0 0,0 0-1 0 0,0-1 1 0 0,0 0-1 0 0,0 1 1 0 0,0-1-1 0 0,0 0 1 0 0,0 1-1 0 0,0-1 1 0 0,0 0-1 0 0,0 0 1 0 0,0 0-1 0 0,0 0 1 0 0,0 0-1 0 0,0 0 1 0 0,0 0-1 0 0,1 0 1 0 0,-1-1-1 0 0,0 1 1 0 0,0 0 0 0 0,0-1-1 0 0,0 1 1 0 0,0 0-1 0 0,1-2 1 0 0,28-11-4149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98 4072 0 0,'0'0'6298'0'0,"5"-14"-5612"0"0,16-44-105 0 0,-11 35-103 0 0,-9 23-492 0 0,-1 0 1 0 0,0-1-1 0 0,0 1 0 0 0,0 0 0 0 0,0 0 1 0 0,0 0-1 0 0,0 0 0 0 0,0 0 0 0 0,0 0 0 0 0,0 0 1 0 0,0 0-1 0 0,0-1 0 0 0,1 1 0 0 0,-1 0 1 0 0,0 0-1 0 0,0 0 0 0 0,0 0 0 0 0,0 0 0 0 0,0 0 1 0 0,0 0-1 0 0,1 0 0 0 0,-1 0 0 0 0,0 0 0 0 0,0 0 1 0 0,0 0-1 0 0,0 0 0 0 0,0 0 0 0 0,0 0 1 0 0,1 0-1 0 0,-1 0 0 0 0,0 0 0 0 0,0 0 0 0 0,0 0 1 0 0,0 0-1 0 0,0 0 0 0 0,0 0 0 0 0,1 0 1 0 0,-1 0-1 0 0,0 0 0 0 0,0 0 0 0 0,0 0 0 0 0,0 0 1 0 0,0 0-1 0 0,0 0 0 0 0,0 1 0 0 0,1-1 1 0 0,-1 0-1 0 0,0 0 0 0 0,0 0 0 0 0,0 0 0 0 0,0 0 1 0 0,0 0-1 0 0,0 0 0 0 0,0 1 0 0 0,0-1 0 0 0,0 0 1 0 0,0 0-1 0 0,0 0 0 0 0,4 29-1543 0 0,-4-25 1790 0 0,1 32-50 0 0,-2 0-1 0 0,-2 0 0 0 0,-9 49 1 0 0,-34 102 475 0 0,27-116-542 0 0,13-49 73 0 0,-1 0 0 0 0,-16 34 2111 0 0,31-79-1289 0 0,3-4-1213 0 0,1 2 1 0 0,2 0-1 0 0,22-34 0 0 0,59-67-367 0 0,-80 107 492 0 0,7-9-142 0 0,2 2 0 0 0,1 0 0 0 0,1 2-1 0 0,52-38 1 0 0,-55 47 89 0 0,0 1 1 0 0,1 1-1 0 0,0 0 0 0 0,1 2 0 0 0,0 1 1 0 0,50-13-1 0 0,-65 21 59 0 0,-1 0 1 0 0,1 1-1 0 0,0 0 0 0 0,0 1 1 0 0,0 0-1 0 0,0 0 1 0 0,12 3-1 0 0,-18-3 25 0 0,-1 1 0 0 0,1 0 0 0 0,0 0 1 0 0,-1 1-1 0 0,1-1 0 0 0,-1 1 0 0 0,1-1 0 0 0,-1 1 0 0 0,0 0 0 0 0,0 1 0 0 0,0-1 0 0 0,0 0 1 0 0,0 1-1 0 0,0 0 0 0 0,-1 0 0 0 0,1 0 0 0 0,-1 0 0 0 0,0 0 0 0 0,0 0 0 0 0,0 0 0 0 0,2 5 1 0 0,2 9 136 0 0,-1 0 1 0 0,0 1 0 0 0,-2-1 0 0 0,0 1-1 0 0,-1 0 1 0 0,0 0 0 0 0,-2 0 0 0 0,0 0-1 0 0,-1 0 1 0 0,-1-1 0 0 0,0 1 0 0 0,-1 0-1 0 0,-1-1 1 0 0,-1 0 0 0 0,-1 1 0 0 0,0-2-1 0 0,-1 1 1 0 0,-1-1 0 0 0,0 0 0 0 0,-16 21-1 0 0,-2-13 421 0 0,-3 3-405 0 0,28-25-410 0 0,0-1-1 0 0,0 0 1 0 0,1 1 0 0 0,-1-1 0 0 0,0 1 0 0 0,1-1 0 0 0,-1 1 0 0 0,1-1 0 0 0,-1 1-1 0 0,1-1 1 0 0,0 1 0 0 0,-1 2 0 0 0,30-6-7809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4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568 202 64 0 0,'0'0'5535'0'0,"2"-17"-4437"0"0,0 2-857 0 0,1-1 126 0 0,0-1-1 0 0,-2 1 1 0 0,0 0-1 0 0,-1-1 1 0 0,0 0-1 0 0,-4-19 1 0 0,3 34-341 0 0,1 1 0 0 0,-1-1 0 0 0,1 1 0 0 0,-1-1 0 0 0,0 1 0 0 0,0-1 0 0 0,0 1 0 0 0,0 0 0 0 0,0-1 0 0 0,0 1 0 0 0,0 0 0 0 0,0 0 0 0 0,0-1 0 0 0,-1 1 0 0 0,1 0 0 0 0,-1 0 0 0 0,1 0 0 0 0,0 1 0 0 0,-3-2 0 0 0,0 0-32 0 0,0 1-1 0 0,-1 0 0 0 0,1 0 0 0 0,-1 0 1 0 0,1 0-1 0 0,-10 0 0 0 0,-3 1-18 0 0,1 1 0 0 0,-33 6 0 0 0,18 0 108 0 0,-1 2 1 0 0,1 0 0 0 0,1 2-1 0 0,0 1 1 0 0,1 2 0 0 0,0 1 0 0 0,1 1-1 0 0,0 1 1 0 0,2 2 0 0 0,-42 37-1 0 0,59-48-112 0 0,1 1 0 0 0,0 0 0 0 0,1 1 0 0 0,-11 17 0 0 0,15-22 10 0 0,0 0-1 0 0,1 1 0 0 0,0-1 0 0 0,0 1 0 0 0,0-1 0 0 0,1 1 0 0 0,0-1 0 0 0,0 1 1 0 0,0 0-1 0 0,0 0 0 0 0,2 10 0 0 0,-1-15 23 0 0,0 0 1 0 0,0 1-1 0 0,1-1 0 0 0,-1 1 0 0 0,0-1 1 0 0,1 1-1 0 0,0-1 0 0 0,-1 0 1 0 0,1 1-1 0 0,0-1 0 0 0,0 0 0 0 0,-1 0 1 0 0,1 1-1 0 0,0-1 0 0 0,0 0 1 0 0,1 0-1 0 0,-1 0 0 0 0,0 0 0 0 0,0 0 1 0 0,2 0-1 0 0,1 1 41 0 0,-1 0-1 0 0,1-1 1 0 0,0 1 0 0 0,-1-1 0 0 0,1 0 0 0 0,0 0-1 0 0,6 0 1 0 0,6 0 153 0 0,-1-1 0 0 0,29-3-1 0 0,-10-3-97 0 0,-1-2 0 0 0,0-1 0 0 0,-1-1 0 0 0,51-24 0 0 0,-38 14-150 0 0,55-14 1 0 0,-100 34 4 0 0,1 0 1 0 0,-1-1-1 0 0,1 1 1 0 0,-1 0-1 0 0,1 0 1 0 0,0 0 0 0 0,-1 0-1 0 0,1 0 1 0 0,-1 0-1 0 0,1 1 1 0 0,-1-1-1 0 0,1 0 1 0 0,-1 0-1 0 0,1 0 1 0 0,-1 0-1 0 0,1 1 1 0 0,-1-1 0 0 0,1 0-1 0 0,-1 0 1 0 0,0 1-1 0 0,1-1 1 0 0,-1 0-1 0 0,1 1 1 0 0,-1-1-1 0 0,0 0 1 0 0,1 1-1 0 0,-1-1 1 0 0,0 1-1 0 0,1 0 1 0 0,6 20-339 0 0,-3 31 614 0 0,-4-43-330 0 0,-1 61 461 0 0,1 3-1101 0 0,4-26-2582 0 0,-1-29 539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5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0 4820 0 0,'0'0'3427'0'0,"0"15"-5036"0"0,2 14 1735 0 0,-1 1 0 0 0,-2-1 0 0 0,-1 1 0 0 0,-1-1 1 0 0,-7 31-1 0 0,4-42-78 0 0,-1 1 0 0 0,0-1 1 0 0,-13 21-1 0 0,16-32 96 0 0,0 0 0 0 0,0-1 0 0 0,-1 0-1 0 0,0 0 1 0 0,0 0 0 0 0,0 0 0 0 0,-1-1-1 0 0,0 0 1 0 0,0 0 0 0 0,0 0 0 0 0,-8 3 1793 0 0,14-9-1888 0 0,0 0 0 0 0,-1 1 0 0 0,1-1 0 0 0,0 0 0 0 0,0 0 0 0 0,0 0 0 0 0,0 0 0 0 0,0 0 0 0 0,0 0 0 0 0,1 0 0 0 0,-1 1 0 0 0,0-1 0 0 0,0 0 0 0 0,1 0 0 0 0,-1 0-1 0 0,0 0 1 0 0,1 1 0 0 0,-1-1 0 0 0,1 0 0 0 0,-1 0 0 0 0,2 0 0 0 0,14-19-379 0 0,-10 14 300 0 0,20-22-174 0 0,1 2-1 0 0,57-43 0 0 0,69-36-223 0 0,-134 92 360 0 0,-7 6 45 0 0,-5 1-16 0 0,0 1 0 0 0,0 1 0 0 0,1-1 0 0 0,0 1 0 0 0,0 1 0 0 0,0 0 1 0 0,10-3-1 0 0,-17 6-6 0 0,-1 0 1 0 0,1 0-1 0 0,0 1 1 0 0,0-1-1 0 0,-1 0 1 0 0,1 1 0 0 0,0-1-1 0 0,-1 0 1 0 0,1 1-1 0 0,0-1 1 0 0,-1 1 0 0 0,1-1-1 0 0,-1 1 1 0 0,1-1-1 0 0,-1 1 1 0 0,1-1-1 0 0,-1 1 1 0 0,1 0 0 0 0,-1-1-1 0 0,1 1 1 0 0,-1 0-1 0 0,0-1 1 0 0,1 1-1 0 0,-1 0 1 0 0,0-1 0 0 0,0 1-1 0 0,0 0 1 0 0,1 0-1 0 0,-1-1 1 0 0,0 1-1 0 0,0 0 1 0 0,0 0 0 0 0,0-1-1 0 0,0 3 1 0 0,1 32 81 0 0,-2-30-134 0 0,1 6 203 0 0,-1 0-1 0 0,-1 0 1 0 0,0 0-1 0 0,0-1 1 0 0,-1 1-1 0 0,0-1 0 0 0,-1 1 1 0 0,0-1-1 0 0,-1 0 1 0 0,-6 10-1 0 0,11-20-93 0 0,27-13 1717 0 0,187-96-2890 0 0,-49 28 987 0 0,-165 81 162 0 0,0 0 1 0 0,0 0-1 0 0,0 0 0 0 0,1 0 0 0 0,-1 0 1 0 0,0-1-1 0 0,0 1 0 0 0,0 0 0 0 0,0 0 1 0 0,0 0-1 0 0,1 0 0 0 0,-1 0 1 0 0,0 0-1 0 0,0 0 0 0 0,0 0 0 0 0,0 0 1 0 0,0 0-1 0 0,1 0 0 0 0,-1 0 0 0 0,0 0 1 0 0,0 0-1 0 0,0 0 0 0 0,0 0 1 0 0,1 0-1 0 0,-1 0 0 0 0,0 0 0 0 0,0 0 1 0 0,0 0-1 0 0,0 0 0 0 0,0 0 0 0 0,1 0 1 0 0,-1 0-1 0 0,0 0 0 0 0,0 1 1 0 0,0-1-1 0 0,0 0 0 0 0,0 0 0 0 0,0 0 1 0 0,1 0-1 0 0,-1 0 0 0 0,0 0 0 0 0,0 1 1 0 0,0-1-1 0 0,0 0 0 0 0,0 0 1 0 0,0 0-1 0 0,0 0 0 0 0,0 0 0 0 0,0 1 1 0 0,0-1-1 0 0,0 0 0 0 0,-1 14-5 0 0,-9 15 349 0 0,-12 15 189 0 0,-38 58 0 0 0,27-47-1726 0 0,3-1-3415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5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267 118 3696 0 0,'0'0'2613'0'0,"-14"3"-1675"0"0,14-3-936 0 0,-34 6 320 0 0,-57 19 0 0 0,82-22-339 0 0,0 0 0 0 0,0 1 0 0 0,0 0 0 0 0,0 0 0 0 0,1 1 0 0 0,0 0 0 0 0,0 0 0 0 0,0 1 0 0 0,1 0 0 0 0,0 1 0 0 0,0-1 0 0 0,1 1 0 0 0,-8 11 0 0 0,12-17 6 0 0,1 1-1 0 0,0-1 1 0 0,0 1 0 0 0,0-1 0 0 0,1 1 0 0 0,-1 0-1 0 0,0 0 1 0 0,1 0 0 0 0,-1-1 0 0 0,1 1 0 0 0,0 0 0 0 0,-1 0-1 0 0,1 0 1 0 0,0 0 0 0 0,0 0 0 0 0,0 0 0 0 0,0-1 0 0 0,1 1-1 0 0,-1 0 1 0 0,0 0 0 0 0,2 3 0 0 0,-1-4 29 0 0,0 1-1 0 0,0-1 1 0 0,1 1 0 0 0,-1-1 0 0 0,1 0 0 0 0,-1 1 0 0 0,1-1-1 0 0,-1 0 1 0 0,1 0 0 0 0,-1 0 0 0 0,1 0 0 0 0,0-1 0 0 0,0 1-1 0 0,0 0 1 0 0,-1-1 0 0 0,1 1 0 0 0,3-1 0 0 0,4 2 80 0 0,1-1 1 0 0,0-1-1 0 0,0 0 0 0 0,-1 0 1 0 0,1-1-1 0 0,0 0 0 0 0,9-3 1 0 0,-1-1 42 0 0,0-1 0 0 0,-1-1-1 0 0,0-1 1 0 0,-1 0 0 0 0,0-1 0 0 0,0-1 0 0 0,-1-1 0 0 0,0 0 0 0 0,-1 0 0 0 0,0-2 0 0 0,-1 0 0 0 0,0 0 0 0 0,-1-1-1 0 0,19-28 1 0 0,-29 38-86 0 0,0 0 0 0 0,0 1-1 0 0,0-1 1 0 0,0 0 0 0 0,-1 0-1 0 0,0 0 1 0 0,0 0 0 0 0,0-1 0 0 0,0 1-1 0 0,0 0 1 0 0,-1 0 0 0 0,0-1-1 0 0,0 1 1 0 0,0 0 0 0 0,-1-7-1 0 0,0 9-75 0 0,0 0 0 0 0,0-1 0 0 0,0 1-1 0 0,-1 0 1 0 0,1 0 0 0 0,0 0 0 0 0,-1 0-1 0 0,0 0 1 0 0,1 0 0 0 0,-1 1 0 0 0,0-1-1 0 0,0 1 1 0 0,0-1 0 0 0,0 1 0 0 0,0-1-1 0 0,0 1 1 0 0,-1 0 0 0 0,1 0 0 0 0,0 0-1 0 0,0 1 1 0 0,-1-1 0 0 0,1 0 0 0 0,-1 1-1 0 0,1-1 1 0 0,-1 1 0 0 0,1 0 0 0 0,-4 0-1 0 0,-10-1-127 0 0,0 0 0 0 0,0 2 0 0 0,0-1 0 0 0,0 2 0 0 0,1 0 0 0 0,-1 1 0 0 0,1 1-1 0 0,-25 8 1 0 0,31-8-390 0 0,0 0 0 0 0,0 1 0 0 0,1 0 0 0 0,0 1-1 0 0,-10 7 1 0 0,5 0-1990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6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1 5521 0 0,'0'0'2521'0'0,"-13"5"-2922"0"0,-43 19 185 0 0,55-24 205 0 0,-1 1 0 0 0,1 0 0 0 0,-1 0 0 0 0,1 0 0 0 0,-1 1 1 0 0,1-1-1 0 0,0 0 0 0 0,-1 1 0 0 0,1-1 0 0 0,0 0 0 0 0,0 1 1 0 0,0-1-1 0 0,0 1 0 0 0,0 0 0 0 0,1-1 0 0 0,-1 1 0 0 0,0 0 1 0 0,1 0-1 0 0,-1-1 0 0 0,1 1 0 0 0,0 0 0 0 0,-1 0 0 0 0,1 0 1 0 0,0-1-1 0 0,0 1 0 0 0,0 0 0 0 0,0 0 0 0 0,1 0 0 0 0,-1 0 1 0 0,1 1-1 0 0,0 1 16 0 0,0 0 0 0 0,0 0 1 0 0,1 0-1 0 0,-1 0 0 0 0,1-1 0 0 0,0 1 1 0 0,0-1-1 0 0,1 1 0 0 0,4 5 0 0 0,-1-4 52 0 0,0 0 0 0 0,1 0 1 0 0,0-1-1 0 0,0 0 0 0 0,0 0 0 0 0,0 0 0 0 0,1-1 0 0 0,0 0 0 0 0,-1-1 0 0 0,1 0 0 0 0,0 0 0 0 0,0 0 0 0 0,0-1 0 0 0,0 0 0 0 0,0-1 1 0 0,10 0-1 0 0,0-1 155 0 0,-1-1 0 0 0,1 0 0 0 0,-1-1 0 0 0,1-1 1 0 0,-1 0-1 0 0,22-10 0 0 0,-31 11-16 0 0,6-3 212 0 0,1 0 0 0 0,19-12 1 0 0,-32 17-344 0 0,0-1 0 0 0,1 1 0 0 0,-1-1 0 0 0,0 1 0 0 0,1-1 1 0 0,-1 0-1 0 0,0 0 0 0 0,0 0 0 0 0,-1 0 0 0 0,1 0 0 0 0,0-1 0 0 0,-1 1 1 0 0,1-1-1 0 0,-1 1 0 0 0,0-1 0 0 0,0 1 0 0 0,0-1 0 0 0,0 1 1 0 0,0-1-1 0 0,1-5 0 0 0,-3 7-85 0 0,1 0 0 0 0,0 1 0 0 0,-1-1 1 0 0,1 0-1 0 0,-1 0 0 0 0,1 0 0 0 0,-1 1 0 0 0,1-1 0 0 0,-1 0 1 0 0,0 1-1 0 0,1-1 0 0 0,-1 1 0 0 0,0-1 0 0 0,1 1 1 0 0,-1-1-1 0 0,0 1 0 0 0,0-1 0 0 0,0 1 0 0 0,1-1 0 0 0,-1 1 1 0 0,0 0-1 0 0,0 0 0 0 0,0-1 0 0 0,0 1 0 0 0,0 0 1 0 0,0 0-1 0 0,1 0 0 0 0,-1 0 0 0 0,-1 0 0 0 0,-36-2-1364 0 0,30 2 927 0 0,-46 0-3306 0 0,29-3 760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6.5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142 119 1500 0 0,'0'0'4871'0'0,"10"16"-4626"0"0,33 53 80 0 0,-41-65-295 0 0,0 0-1 0 0,0 0 1 0 0,-1 0-1 0 0,1 1 1 0 0,-1-1-1 0 0,0 0 1 0 0,0 1-1 0 0,0-1 1 0 0,-1 1-1 0 0,0-1 1 0 0,0 1-1 0 0,0 0 1 0 0,0-1-1 0 0,-1 1 1 0 0,1-1-1 0 0,-1 1 1 0 0,-3 8-1 0 0,2-6 73 0 0,-1 2-24 0 0,0 0-1 0 0,-1-1 0 0 0,0 1 1 0 0,0-1-1 0 0,-1 0 1 0 0,0 0-1 0 0,0-1 1 0 0,-1 1-1 0 0,0-1 1 0 0,0 0-1 0 0,-8 6 1 0 0,10-10-42 0 0,1 0 1 0 0,-1 0 0 0 0,0 0 0 0 0,0 0-1 0 0,0 0 1 0 0,0-1 0 0 0,0 0-1 0 0,-1 0 1 0 0,1 0 0 0 0,-1-1 0 0 0,0 1-1 0 0,1-1 1 0 0,-1 0 0 0 0,0 0-1 0 0,0-1 1 0 0,1 1 0 0 0,-1-1 0 0 0,0 0-1 0 0,0-1 1 0 0,0 1 0 0 0,1-1-1 0 0,-1 0 1 0 0,-6-2 0 0 0,10 3-11 0 0,0 0 0 0 0,-1-1 0 0 0,1 1 0 0 0,0-1 0 0 0,0 1 0 0 0,0-1 0 0 0,0 0 0 0 0,0 1 0 0 0,0-1 0 0 0,0 0 0 0 0,0 0 0 0 0,0 0 0 0 0,0 0 0 0 0,1 1 0 0 0,-1-1 0 0 0,0 0 0 0 0,0-1 0 0 0,1 1 0 0 0,-1 0 0 0 0,1 0 0 0 0,-1 0 0 0 0,1 0 0 0 0,-1 0 0 0 0,1-1 0 0 0,0-1 0 0 0,0 1-27 0 0,0-1 0 0 0,0 0 1 0 0,1 1-1 0 0,-1-1 0 0 0,1 1 1 0 0,-1-1-1 0 0,1 1 0 0 0,0 0 1 0 0,0-1-1 0 0,1 1 1 0 0,1-4-1 0 0,4-3-128 0 0,0 0-1 0 0,0 0 1 0 0,0 1 0 0 0,15-12 0 0 0,314-228-3358 0 0,-304 225 3456 0 0,-19 13 31 0 0,-8 6 192 0 0,-1 0 0 0 0,1 1-1 0 0,0 0 1 0 0,0 0-1 0 0,0 0 1 0 0,0 0 0 0 0,0 1-1 0 0,1-1 1 0 0,-1 2 0 0 0,10-3-1 0 0,-13 4-169 0 0,-1 1-1 0 0,1-1 0 0 0,-1 1 1 0 0,1-1-1 0 0,-1 1 0 0 0,0 0 1 0 0,1 0-1 0 0,-1 0 0 0 0,0 0 0 0 0,1 0 1 0 0,-1 0-1 0 0,0 0 0 0 0,0 0 1 0 0,0 0-1 0 0,0 0 0 0 0,0 1 1 0 0,0-1-1 0 0,0 1 0 0 0,0-1 1 0 0,-1 0-1 0 0,1 1 0 0 0,0 2 0 0 0,15 40 93 0 0,-13-35-116 0 0,4 18 48 0 0,-1 1 0 0 0,0-1-1 0 0,-2 1 1 0 0,-2 0-1 0 0,0 0 1 0 0,-2 0-1 0 0,-1 0 1 0 0,-1 0-1 0 0,-9 40 1 0 0,-8-8-663 0 0,17-56-98 0 0,0 1-1 0 0,-1-1 1 0 0,1 0 0 0 0,-1 0-1 0 0,0 0 1 0 0,-3 4-1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6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356 1 3768 0 0,'0'0'3955'0'0,"-6"18"-4639"0"0,-30 120 1446 0 0,-12 133-231 0 0,34-167-1548 0 0,-41 147 0 0 0,43-211-2009 0 0</inkml:trace>
  <inkml:trace contextRef="#ctx0" brushRef="#br0" timeOffset="1">1 424 5461 0 0,'0'0'5096'0'0,"100"-87"-5004"0"0,-59 85-92 0 0,12 2-144 0 0,6 13-140 0 0,6 7 184 0 0,0 4 88 0 0,2 5-88 0 0,-6-1-392 0 0,-9 0-480 0 0,-15-4-1160 0 0,-10-4-2629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8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426 1 5473 0 0,'0'0'5844'0'0,"-17"12"-5871"0"0,2-1 59 0 0,6-6-26 0 0,0 1 1 0 0,1 0-1 0 0,0 0 0 0 0,1 1 1 0 0,-1 0-1 0 0,1 1 1 0 0,1-1-1 0 0,-1 1 0 0 0,1 1 1 0 0,1-1-1 0 0,-7 13 0 0 0,-22 58 23 0 0,-28 95-1 0 0,-17 44-173 0 0,69-195-116 0 0,-8 18-1418 0 0,-1-1 1 0 0,-34 52-1 0 0,27-58-2046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8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1 246 4348 0 0,'0'0'3551'0'0,"19"-13"-3795"0"0,-2 1 163 0 0,-9 5 49 0 0,0 1 0 0 0,0 1 0 0 0,1-1 0 0 0,-1 1 0 0 0,1 1 0 0 0,1-1 0 0 0,-1 2 0 0 0,1-1 0 0 0,-1 1 0 0 0,1 1 0 0 0,0 0 0 0 0,19-2 0 0 0,60-1-1113 0 0,1 4 1 0 0,172 21-1 0 0,-257-20 1394 0 0,-1 1 0 0 0,0 0-1 0 0,0 0 1 0 0,0 1 0 0 0,0-1 0 0 0,0 1-1 0 0,0 0 1 0 0,0 0 0 0 0,0 0-1 0 0,-1 0 1 0 0,1 1 0 0 0,-1-1 0 0 0,1 1-1 0 0,-1 0 1 0 0,0 0 0 0 0,0 0-1 0 0,0 1 1 0 0,2 3 0 0 0,-2-2-117 0 0,0 1 0 0 0,-1 0 0 0 0,0 0 0 0 0,0 0 0 0 0,0 0 0 0 0,-1 0 0 0 0,1 0 0 0 0,-2 1 0 0 0,1-1 0 0 0,-1 0 0 0 0,0 8 0 0 0,-2 7-267 0 0,0-1 1 0 0,-2 1-1 0 0,0 0 0 0 0,-2-1 1 0 0,0 0-1 0 0,-11 25 0 0 0,9-21-2817 0 0</inkml:trace>
  <inkml:trace contextRef="#ctx0" brushRef="#br0" timeOffset="0.99">897 0 2784 0 0,'0'0'5517'0'0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8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68 289 2480 0 0,'0'0'6609'0'0,"-15"11"-6785"0"0,13-10 194 0 0,0-1-1 0 0,0 0 1 0 0,0-1 0 0 0,0 1-1 0 0,0 0 1 0 0,0-1 0 0 0,0 1 0 0 0,0-1-1 0 0,0 1 1 0 0,0-1 0 0 0,0 0-1 0 0,0 0 1 0 0,0 0 0 0 0,0 0 0 0 0,0 0-1 0 0,1 0 1 0 0,-1-1 0 0 0,0 1-1 0 0,1-1 1 0 0,-1 1 0 0 0,1-1 0 0 0,0 1-1 0 0,-1-1 1 0 0,1 0 0 0 0,0 0-1 0 0,0 1 1 0 0,0-1 0 0 0,0 0 0 0 0,1 0-1 0 0,-1 0 1 0 0,0 0 0 0 0,1 0-1 0 0,-1 0 1 0 0,1-1 0 0 0,0 1 0 0 0,0 0-1 0 0,0 0 1 0 0,0 0 0 0 0,0 0 0 0 0,0 0-1 0 0,0 0 1 0 0,1 0 0 0 0,-1 0-1 0 0,1 0 1 0 0,-1 0 0 0 0,1 0 0 0 0,0 0-1 0 0,0 0 1 0 0,0 0 0 0 0,0 0-1 0 0,0 0 1 0 0,1 1 0 0 0,1-4 0 0 0,6-6-95 0 0,1 1 1 0 0,-1 0-1 0 0,2 1 1 0 0,-1-1-1 0 0,1 2 1 0 0,0 0-1 0 0,1 0 1 0 0,12-5-1 0 0,-5 3-18 0 0,-1 1 0 0 0,1 2-1 0 0,0 0 1 0 0,37-9 0 0 0,-49 15 58 0 0,0-1 0 0 0,0 1 0 0 0,0 1 1 0 0,0-1-1 0 0,-1 1 0 0 0,1 0 0 0 0,0 1 0 0 0,0 0 0 0 0,0 0 1 0 0,12 4-1 0 0,-14-3 63 0 0,-1 0 0 0 0,0 0 1 0 0,0 1-1 0 0,-1 0 0 0 0,1-1 0 0 0,0 1 1 0 0,-1 1-1 0 0,0-1 0 0 0,0 0 0 0 0,0 1 1 0 0,0 0-1 0 0,0 0 0 0 0,-1-1 0 0 0,1 2 1 0 0,-1-1-1 0 0,3 7 0 0 0,-3-6 5 0 0,0 1-1 0 0,-1-1 1 0 0,1 1 0 0 0,-1-1-1 0 0,0 1 1 0 0,-1-1-1 0 0,1 1 1 0 0,-1 0 0 0 0,0-1-1 0 0,-1 8 1 0 0,1-12 10 0 0,-1-1 0 0 0,1 1 1 0 0,-1 0-1 0 0,1 0 0 0 0,-1 0 1 0 0,0-1-1 0 0,1 1 0 0 0,-1 0 0 0 0,0-1 1 0 0,1 1-1 0 0,-1-1 0 0 0,0 1 0 0 0,0 0 1 0 0,0-1-1 0 0,0 0 0 0 0,1 1 1 0 0,-1-1-1 0 0,0 0 0 0 0,0 1 0 0 0,0-1 1 0 0,0 0-1 0 0,0 0 0 0 0,0 0 1 0 0,0 1-1 0 0,0-1 0 0 0,0 0 0 0 0,0-1 1 0 0,-1 1-1 0 0,1 0-13 0 0,0 0-1 0 0,0 0 1 0 0,0 0 0 0 0,0 0-1 0 0,0 0 1 0 0,0 0 0 0 0,0 0-1 0 0,0 0 1 0 0,0-1-1 0 0,0 1 1 0 0,0 0 0 0 0,0-1-1 0 0,1 1 1 0 0,-1 0 0 0 0,0-1-1 0 0,0 1 1 0 0,0-1 0 0 0,0 0-1 0 0,1 1 1 0 0,-1-1 0 0 0,0 0-1 0 0,1 1 1 0 0,-1-1 0 0 0,1 0-1 0 0,-1 0 1 0 0,0 1-1 0 0,1-1 1 0 0,0 0 0 0 0,-1 0-1 0 0,0-1 1 0 0,1-1-38 0 0,1 0 0 0 0,-1 1-1 0 0,1-1 1 0 0,-1 0 0 0 0,1 1-1 0 0,0-1 1 0 0,0 1 0 0 0,0-1 0 0 0,0 1-1 0 0,0-1 1 0 0,1 1 0 0 0,-1 0 0 0 0,1 0-1 0 0,-1 0 1 0 0,1 0 0 0 0,0 0 0 0 0,0 0-1 0 0,0 0 1 0 0,0 0 0 0 0,0 1 0 0 0,4-3-1 0 0,7-5-150 0 0,2 0 0 0 0,19-8 0 0 0,-22 11 155 0 0,32-17-48 0 0,1 2 1 0 0,1 1 0 0 0,1 3 0 0 0,81-18 0 0 0,-126 34 86 0 0,1 1 0 0 0,0-1 0 0 0,-1 1 0 0 0,1 0 0 0 0,0 0 0 0 0,0 0 0 0 0,-1 0 0 0 0,1 0 0 0 0,0 0 0 0 0,0 1 0 0 0,-1 0 0 0 0,1-1 0 0 0,-1 1 0 0 0,1 0 0 0 0,0 0 0 0 0,-1 0 0 0 0,0 1 0 0 0,1-1 0 0 0,-1 0 0 0 0,3 3 0 0 0,-3-1-33 0 0,0 0-1 0 0,1 0 0 0 0,-1 1 0 0 0,-1-1 0 0 0,1 0 0 0 0,0 1 0 0 0,-1 0 0 0 0,0-1 0 0 0,0 1 1 0 0,0 0-1 0 0,0 0 0 0 0,-1-1 0 0 0,1 8 0 0 0,0 12-100 0 0,-1 1 1 0 0,-2 0-1 0 0,0-1 1 0 0,-8 36-1 0 0,0-3-2570 0 0,8-36 179 0 0,2-5-1211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04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0 150 6109 0 0,'0'0'10401'0'0,"17"-10"-11000"0"0,-1 0 595 0 0,-2 1 21 0 0,2 0-1 0 0,-1 1 0 0 0,1 0 1 0 0,0 1-1 0 0,26-7 0 0 0,46-7 1 0 0,0 4 0 0 0,137-9 0 0 0,184 15 372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5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323 0 2980 0 0,'0'0'9182'0'0,"-11"5"-9083"0"0,1 7 181 0 0,0 0 0 0 0,1 1 0 0 0,0 0 0 0 0,-8 17 0 0 0,-5 6-7 0 0,-35 51-206 0 0,-48 75 12 0 0,44-49-2778 0 0,49-83-2201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9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0 344 2308 0 0,'0'0'3100'0'0,"16"-6"-2659"0"0,28-9-197 0 0,3 1-86 0 0,0-3 0 0 0,-1-2 1 0 0,54-31-1 0 0,-90 43-132 0 0,1 0 0 0 0,-2-1 0 0 0,1 0 0 0 0,-1-1 0 0 0,0 0 0 0 0,10-14 0 0 0,-15 18 55 0 0,-1 0 0 0 0,0 1-1 0 0,-1-1 1 0 0,1 0-1 0 0,-1 0 1 0 0,0 0 0 0 0,0-1-1 0 0,-1 1 1 0 0,1 0-1 0 0,-1-1 1 0 0,0 1 0 0 0,-1-1-1 0 0,0 0 1 0 0,1 1 0 0 0,-2-1-1 0 0,1 1 1 0 0,-2-7-1 0 0,2 9-32 0 0,-1 1 0 0 0,-1-1 0 0 0,1 1 1 0 0,0-1-1 0 0,-1 1 0 0 0,1-1 0 0 0,-1 1 0 0 0,0 0 0 0 0,0 0 0 0 0,0-1 0 0 0,0 1 0 0 0,0 1 0 0 0,0-1 0 0 0,0 0 0 0 0,-1 0 0 0 0,1 1 0 0 0,-1 0 0 0 0,1-1 0 0 0,-1 1 0 0 0,1 0 0 0 0,-1 0 0 0 0,0 0 0 0 0,0 1 0 0 0,1-1 0 0 0,-6 0 0 0 0,-6-1-12 0 0,1 1 0 0 0,0 0-1 0 0,-1 1 1 0 0,-15 2 0 0 0,21-2-23 0 0,0 1 0 0 0,0 0-1 0 0,1 0 1 0 0,-1 1 0 0 0,0 0 0 0 0,1 1 0 0 0,-1 0 0 0 0,1 0-1 0 0,0 0 1 0 0,0 1 0 0 0,0 0 0 0 0,0 0 0 0 0,0 1 0 0 0,1 0-1 0 0,0 0 1 0 0,0 1 0 0 0,1-1 0 0 0,-1 1 0 0 0,1 0 0 0 0,1 1-1 0 0,-1-1 1 0 0,1 1 0 0 0,0 0 0 0 0,0 0 0 0 0,1 1-1 0 0,0-1 1 0 0,0 0 0 0 0,1 1 0 0 0,0 0 0 0 0,0 0 0 0 0,1 0-1 0 0,0-1 1 0 0,1 1 0 0 0,-1 0 0 0 0,1 0 0 0 0,1 0 0 0 0,0 0-1 0 0,0 0 1 0 0,0 0 0 0 0,1 0 0 0 0,0 0 0 0 0,1-1 0 0 0,-1 1-1 0 0,8 13 1 0 0,1-3 78 0 0,0-1 0 0 0,1 0 0 0 0,1-1 0 0 0,1 0 0 0 0,0-1 0 0 0,1-1 0 0 0,0 0 0 0 0,1-1 0 0 0,19 13 0 0 0,23 10 252 0 0,86 41 1 0 0,-140-75-3 0 0,3 1-1853 0 0,-36-10-5526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7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29 92 0 0,'0'0'1663'0'0,"10"0"-1147"0"0,52 0 2355 0 0,-62 0-2761 0 0,1-1-1 0 0,-1 1 1 0 0,0-1-1 0 0,1 1 1 0 0,-1-1-1 0 0,1 1 1 0 0,-1-1-1 0 0,0 1 0 0 0,0-1 1 0 0,1 1-1 0 0,-1-1 1 0 0,0 1-1 0 0,0-1 1 0 0,0 0-1 0 0,1 1 1 0 0,-1-1-1 0 0,0 1 0 0 0,0-1 1 0 0,0 0-1 0 0,0 1 1 0 0,0-1-1 0 0,0 1 1 0 0,0-1-1 0 0,-1 0 1 0 0,1 1-1 0 0,0-1 0 0 0,0 1 1 0 0,0-1-1 0 0,0 0 1 0 0,-1 1-1 0 0,1-1 1 0 0,0 1-1 0 0,-1-1 1 0 0,1 1-1 0 0,0-1 0 0 0,-1 1 1 0 0,1 0-1 0 0,-1-1 1 0 0,0 0-1 0 0,-5-1-123 0 0,-1 1-1 0 0,1-1 1 0 0,-1 2-1 0 0,0-1 1 0 0,1 0-1 0 0,-1 1 1 0 0,0 1-1 0 0,0-1 1 0 0,1 1-1 0 0,-1 0 1 0 0,-7 2-1 0 0,-5 3-94 0 0,1-1-1 0 0,-29 15 0 0 0,39-16 45 0 0,0 0 0 0 0,1 0 0 0 0,0 0 0 0 0,0 1 0 0 0,0 0-1 0 0,0 1 1 0 0,1-1 0 0 0,0 1 0 0 0,0 1 0 0 0,0-1-1 0 0,1 1 1 0 0,0 0 0 0 0,1 0 0 0 0,-6 10 0 0 0,7-10 27 0 0,1 0 1 0 0,0 0-1 0 0,0 1 1 0 0,0-1-1 0 0,1 1 1 0 0,0-1 0 0 0,0 1-1 0 0,1 0 1 0 0,0-1-1 0 0,0 1 1 0 0,1 0-1 0 0,0-1 1 0 0,1 1 0 0 0,-1-1-1 0 0,1 1 1 0 0,4 8-1 0 0,2 2-16 0 0,-6-15 71 0 0,0 0 0 0 0,-1 0 1 0 0,1 0-1 0 0,-1 0 0 0 0,1 1 0 0 0,-1-1 1 0 0,-1 1-1 0 0,1-1 0 0 0,0 1 1 0 0,-1-1-1 0 0,1 1 0 0 0,-1 5 0 0 0,-4-7 225 0 0,1 0 0 0 0,0 0-1 0 0,0-1 1 0 0,-1 1-1 0 0,1-1 1 0 0,-1 0-1 0 0,1 0 1 0 0,-7 1 0 0 0,5-1-126 0 0,-35 9 271 0 0,9-2-287 0 0,-32 11 0 0 0,55-16-144 0 0,1 0-1 0 0,0 0 0 0 0,0 1 0 0 0,0 0 0 0 0,1 0 0 0 0,-1 0 0 0 0,1 1 0 0 0,0 0 0 0 0,-9 10 0 0 0,14-14-57 0 0,0-1-1 0 0,1 1 1 0 0,-1-1-1 0 0,0 1 1 0 0,1 0-1 0 0,-1-1 1 0 0,1 1-1 0 0,-1 0 1 0 0,1 0-1 0 0,-1-1 1 0 0,1 1-1 0 0,-1 0 1 0 0,1 0-1 0 0,0 0 1 0 0,-1 0-1 0 0,1-1 1 0 0,0 1-1 0 0,0 0 1 0 0,0 0-1 0 0,0 0 0 0 0,0 0 1 0 0,0 0-1 0 0,0 0 1 0 0,0 0-1 0 0,0-1 1 0 0,0 1-1 0 0,0 0 1 0 0,0 0-1 0 0,1 0 1 0 0,-1 0-1 0 0,0 0 1 0 0,1-1-1 0 0,-1 1 1 0 0,1 0-1 0 0,-1 0 1 0 0,1-1-1 0 0,-1 1 1 0 0,1 0-1 0 0,-1-1 1 0 0,1 1-1 0 0,0 0 1 0 0,-1-1-1 0 0,1 1 1 0 0,0-1-1 0 0,-1 1 1 0 0,1-1-1 0 0,0 1 1 0 0,0-1-1 0 0,0 0 1 0 0,0 1-1 0 0,-1-1 1 0 0,3 1-1 0 0,12 2-2122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8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112 219 28 0 0,'0'0'4032'0'0,"18"-9"-2970"0"0,142-68 871 0 0,-140 68-1547 0 0,-8 4-308 0 0,1-1-1 0 0,-1-1 0 0 0,15-9 0 0 0,-25 15 1 0 0,0 0 0 0 0,0-1 1 0 0,0 1-1 0 0,-1-1 1 0 0,1 0-1 0 0,0 0 0 0 0,0 1 1 0 0,-1-1-1 0 0,1 0 0 0 0,-1 0 1 0 0,0-1-1 0 0,0 1 1 0 0,0 0-1 0 0,0 0 0 0 0,0-1 1 0 0,0 1-1 0 0,0 0 0 0 0,-1-1 1 0 0,1 1-1 0 0,-1 0 0 0 0,0-1 1 0 0,1 1-1 0 0,-1-1 1 0 0,-1-2-1 0 0,1 3-51 0 0,0 1 0 0 0,-1 0 0 0 0,1-1 0 0 0,-1 1 0 0 0,1 0 0 0 0,-1-1 0 0 0,0 1-1 0 0,1 0 1 0 0,-1 0 0 0 0,0 0 0 0 0,0 0 0 0 0,0 0 0 0 0,0 0 0 0 0,0 0 0 0 0,0 0 0 0 0,0 0 0 0 0,0 0 0 0 0,-1 0 0 0 0,-1 0 0 0 0,-1-1-44 0 0,0 0-1 0 0,0 1 1 0 0,0-1 0 0 0,-1 1-1 0 0,1 0 1 0 0,-6 0 0 0 0,-6-1-197 0 0,-1 2 1 0 0,-22 1 0 0 0,38-1 210 0 0,-15 2-54 0 0,0 1-1 0 0,0 0 1 0 0,0 1 0 0 0,1 1-1 0 0,-1 0 1 0 0,1 1-1 0 0,1 1 1 0 0,-22 12 0 0 0,27-14 46 0 0,0 1 0 0 0,1 0 1 0 0,-1 0-1 0 0,1 1 0 0 0,1-1 1 0 0,0 2-1 0 0,0-1 1 0 0,0 1-1 0 0,1 0 0 0 0,0 1 1 0 0,0-1-1 0 0,1 1 0 0 0,0 0 1 0 0,-5 14-1 0 0,9-18 11 0 0,0-1-1 0 0,0 1 1 0 0,0-1 0 0 0,0 1-1 0 0,1-1 1 0 0,-1 1 0 0 0,1 0-1 0 0,1-1 1 0 0,-1 1 0 0 0,0 0-1 0 0,1-1 1 0 0,0 1 0 0 0,0-1-1 0 0,1 0 1 0 0,-1 1 0 0 0,1-1-1 0 0,0 0 1 0 0,0 0-1 0 0,0 1 1 0 0,1-2 0 0 0,4 8-1 0 0,-2-6-60 0 0,1 0 0 0 0,-1 0 0 0 0,1-1-1 0 0,0 0 1 0 0,0 0 0 0 0,0 0 0 0 0,0-1-1 0 0,1 0 1 0 0,-1 0 0 0 0,1 0 0 0 0,0-1-1 0 0,0 0 1 0 0,11 1 0 0 0,32 4-3040 0 0,-17-7 307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8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231 1 4652 0 0,'0'0'5269'0'0,"-16"2"-6593"0"0,-51 8 1187 0 0,60-8 148 0 0,1 1 0 0 0,-1-1 0 0 0,1 1 0 0 0,0 0 0 0 0,0 1 0 0 0,0 0-1 0 0,0 0 1 0 0,1 0 0 0 0,-1 0 0 0 0,1 1 0 0 0,0 0 0 0 0,-6 7 0 0 0,-1 2-38 0 0,6-9 27 0 0,1 0 0 0 0,1 0 0 0 0,-1 0 0 0 0,1 1 0 0 0,0 0 0 0 0,0 0 0 0 0,0 0 0 0 0,1 0 0 0 0,0 1 0 0 0,0-1 0 0 0,1 1 0 0 0,0 0 0 0 0,-3 12 0 0 0,6-19 21 0 0,-1 0 0 0 0,1 1 0 0 0,-1-1-1 0 0,1 0 1 0 0,-1 0 0 0 0,0 1-1 0 0,1-1 1 0 0,-1 0 0 0 0,1 0-1 0 0,-1 0 1 0 0,1 0 0 0 0,-1 0 0 0 0,1 0-1 0 0,-1 0 1 0 0,1 0 0 0 0,0 0-1 0 0,-1 0 1 0 0,1 0 0 0 0,-1 0-1 0 0,1 0 1 0 0,-1 0 0 0 0,1 0 0 0 0,-1 0-1 0 0,1-1 1 0 0,-1 1 0 0 0,0 0-1 0 0,1 0 1 0 0,-1 0 0 0 0,1-1-1 0 0,18-6 398 0 0,14-9-164 0 0,53-33-1 0 0,-86 49-294 0 0,0 0 0 0 0,1 0 0 0 0,-1 0-1 0 0,0 0 1 0 0,0 0 0 0 0,0 0 0 0 0,0 0 0 0 0,1 0 0 0 0,-1 0 0 0 0,0 0-1 0 0,0 0 1 0 0,0 0 0 0 0,0 0 0 0 0,0 0 0 0 0,0 0 0 0 0,1 0 0 0 0,-1 1 0 0 0,0-1-1 0 0,0 0 1 0 0,0 0 0 0 0,0 0 0 0 0,0 0 0 0 0,0 0 0 0 0,0 0 0 0 0,1 0 0 0 0,-1 1-1 0 0,0-1 1 0 0,0 0 0 0 0,0 0 0 0 0,0 0 0 0 0,0 0 0 0 0,0 0 0 0 0,0 1-1 0 0,0-1 1 0 0,0 0 0 0 0,0 0 0 0 0,0 0 0 0 0,0 0 0 0 0,0 1 0 0 0,0-1 0 0 0,0 0-1 0 0,0 0 1 0 0,0 0 0 0 0,0 0 0 0 0,0 0 0 0 0,0 1 0 0 0,0-1 0 0 0,0 0 0 0 0,0 0-1 0 0,0 0 1 0 0,0 0 0 0 0,-1 0 0 0 0,1 0 0 0 0,0 1 0 0 0,0-1 0 0 0,0 0-1 0 0,0 0 1 0 0,-4 21-368 0 0,-8 21 718 0 0,8-28-516 0 0,-57 184 1276 0 0,44-112-4684 0 0,17-78 465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8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88 4376 0 0,'0'0'2173'0'0,"4"16"-2195"0"0,2 0 142 0 0,0-1 97 0 0,-1 0 1 0 0,-1 1-1 0 0,0 0 1 0 0,-1 0 0 0 0,1 18-1 0 0,-4-41 382 0 0,1-1 0 0 0,0 1 0 0 0,0 0 0 0 0,0 0 0 0 0,1 0 0 0 0,0 0-1 0 0,0 0 1 0 0,5-7 0 0 0,-3 5-660 0 0,1 0 0 0 0,1 0 0 0 0,0 1 0 0 0,0 0 0 0 0,9-9 1 0 0,0 2-1120 0 0,0 1 1 0 0,2 1-1 0 0,0 1 1 0 0,0 0-1 0 0,22-11 1 0 0,-12 11-1513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9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115 124 6745 0 0,'0'0'951'0'0,"2"4"-2319"0"0,-2-4 1392 0 0,0 1 1 0 0,1 0-1 0 0,-1 0 0 0 0,0 0 1 0 0,0 0-1 0 0,1-1 0 0 0,-1 1 1 0 0,1 0-1 0 0,-1 0 1 0 0,1-1-1 0 0,-1 1 0 0 0,1 0 1 0 0,0-1-1 0 0,-1 1 0 0 0,1-1 1 0 0,0 1-1 0 0,-1-1 0 0 0,1 1 1 0 0,0-1-1 0 0,0 1 1 0 0,-1-1-1 0 0,1 0 0 0 0,0 1 1 0 0,0-1-1 0 0,0 0 0 0 0,-1 1 1 0 0,1-1-1 0 0,0 0 0 0 0,2 0 1 0 0,-1-1 20 0 0,1 0 1 0 0,0 0-1 0 0,0 0 0 0 0,-1 0 1 0 0,1 0-1 0 0,-1 0 1 0 0,1-1-1 0 0,-1 0 0 0 0,1 1 1 0 0,2-3-1 0 0,0 0 32 0 0,0 0-1 0 0,0-1 1 0 0,0 1 0 0 0,-1-1-1 0 0,1 0 1 0 0,-1 0 0 0 0,0 0-1 0 0,0 0 1 0 0,-1-1 0 0 0,0 0-1 0 0,0 0 1 0 0,0 0 0 0 0,-1 0-1 0 0,1 0 1 0 0,-1 0 0 0 0,-1-1-1 0 0,1 1 1 0 0,-1 0 0 0 0,0-12 0 0 0,-1 18-70 0 0,-1-1 0 0 0,1 0 1 0 0,-1 1-1 0 0,1-1 0 0 0,-1 1 1 0 0,1-1-1 0 0,-1 1 0 0 0,0 0 1 0 0,1-1-1 0 0,-1 1 0 0 0,1 0 1 0 0,-1-1-1 0 0,0 1 0 0 0,1 0 1 0 0,-1 0-1 0 0,0-1 1 0 0,0 1-1 0 0,1 0 0 0 0,-1 0 1 0 0,0 0-1 0 0,1 0 0 0 0,-1 0 1 0 0,0 0-1 0 0,0 0 0 0 0,1 0 1 0 0,-1 0-1 0 0,0 1 0 0 0,1-1 1 0 0,-1 0-1 0 0,0 0 1 0 0,1 1-1 0 0,-1-1 0 0 0,0 0 1 0 0,0 1-1 0 0,-29 10-331 0 0,15-3 379 0 0,0 1 0 0 0,0 1 0 0 0,1 0 0 0 0,1 1-1 0 0,-1 1 1 0 0,2 0 0 0 0,-22 26 0 0 0,28-31-59 0 0,1 0 1 0 0,0 0-1 0 0,1 0 0 0 0,0 1 0 0 0,0 0 1 0 0,0 0-1 0 0,1 0 0 0 0,0 0 0 0 0,1 0 0 0 0,0 0 1 0 0,0 1-1 0 0,1 0 0 0 0,0-1 0 0 0,0 1 1 0 0,1-1-1 0 0,0 1 0 0 0,3 17 0 0 0,-2-22 6 0 0,0-1 0 0 0,0 1 0 0 0,1 0 0 0 0,0-1-1 0 0,0 1 1 0 0,0-1 0 0 0,0 0 0 0 0,0 0 0 0 0,1 1 0 0 0,-1-2-1 0 0,1 1 1 0 0,0 0 0 0 0,0 0 0 0 0,0-1 0 0 0,0 1 0 0 0,0-1 0 0 0,7 3-1 0 0,-2-1-441 0 0,-1-1-1 0 0,1 0 0 0 0,0 0 1 0 0,0-1-1 0 0,0 0 0 0 0,0 0 1 0 0,15 0-1 0 0,8-2-2531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29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202 129 272 0 0,'0'0'1888'0'0,"11"-13"-1419"0"0,38-43 215 0 0,-29 31 422 0 0,-17 3 6992 0 0,-1 14-7504 0 0,-1 3-1596 0 0,0 13 473 0 0,-2 22 595 0 0,-2 0 0 0 0,-1 0 0 0 0,-1 0 0 0 0,-2 0-1 0 0,-18 51 1 0 0,4-29 108 0 0,-1-2 1 0 0,-38 62-1 0 0,45-86-107 0 0,5-6 44 0 0,-2-1 0 0 0,0 0 0 0 0,-1 0 0 0 0,-1-1 0 0 0,-32 32 0 0 0,46-50-52 0 0,-1 0 0 0 0,1 1 0 0 0,0-1 1 0 0,-1 1-1 0 0,1-1 0 0 0,0 0 0 0 0,-1 1 1 0 0,1-1-1 0 0,-1 0 0 0 0,1 1 0 0 0,-1-1 1 0 0,1 0-1 0 0,-1 0 0 0 0,1 0 0 0 0,-1 1 1 0 0,1-1-1 0 0,-1 0 0 0 0,1 0 0 0 0,-1 0 0 0 0,1 0 1 0 0,-1 0-1 0 0,1 0 0 0 0,-1 0 0 0 0,1 0 1 0 0,-1 0-1 0 0,1 0 0 0 0,-1 0 0 0 0,1 0 1 0 0,-1 0-1 0 0,1-1 0 0 0,-2 1 0 0 0,-1-17 426 0 0,13-22-852 0 0,-4 28 260 0 0,0 1-1 0 0,1-1 1 0 0,0 1-1 0 0,0 0 1 0 0,1 1-1 0 0,1 0 1 0 0,10-9-1 0 0,-15 14 27 0 0,1 0-1 0 0,0 0 1 0 0,0 1-1 0 0,0 0 1 0 0,0 0-1 0 0,0 0 1 0 0,1 0-1 0 0,-1 1 1 0 0,1 0-1 0 0,0 0 1 0 0,0 0 0 0 0,-1 1-1 0 0,1 0 1 0 0,0 0-1 0 0,0 1 1 0 0,10 0-1 0 0,-9 1 0 0 0,-1 1 0 0 0,1 0 0 0 0,-1 0 0 0 0,0 0 0 0 0,0 1 0 0 0,0 0 0 0 0,0 0 0 0 0,0 1 0 0 0,0 0 0 0 0,-1 0 0 0 0,0 0 0 0 0,6 7 0 0 0,9 9 59 0 0,27 36-1 0 0,-33-38 66 0 0,26 36 58 0 0,-24-32-600 0 0,0 0 1 0 0,2-1-1 0 0,27 26 1 0 0,-42-44 110 0 0,1 0 0 0 0,-1-1 0 0 0,1 0 1 0 0,-1 1-1 0 0,1-1 0 0 0,0 0 1 0 0,0-1-1 0 0,0 1 0 0 0,0-1 1 0 0,0 1-1 0 0,0-1 0 0 0,0 0 0 0 0,0-1 1 0 0,5 1-1 0 0,20 0-2566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0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467 1 5869 0 0,'0'0'2342'0'0,"-14"5"-2344"0"0,7-3-6 0 0,-4 2 60 0 0,0 1 1 0 0,0 0 0 0 0,0 0-1 0 0,0 1 1 0 0,1 0 0 0 0,0 1-1 0 0,-16 14 1 0 0,-11 17 42 0 0,2 1-1 0 0,2 2 1 0 0,2 1-1 0 0,1 2 1 0 0,3 0 0 0 0,1 2-1 0 0,3 1 1 0 0,1 1-1 0 0,3 1 1 0 0,2 1-1 0 0,-13 61 1 0 0,25-84-99 0 0,1 0 0 0 0,1 0 0 0 0,1 0 0 0 0,2 0 0 0 0,1 1 0 0 0,1-1 0 0 0,1 0 0 0 0,1 0 0 0 0,2 0 1 0 0,10 31-1 0 0,-5-29 33 0 0,1 1 0 0 0,2-2 1 0 0,1 0-1 0 0,1-1 0 0 0,2 0 1 0 0,0-1-1 0 0,2-1 0 0 0,33 33 1 0 0,-13-19-521 0 0,0-3-1 0 0,3-1 1 0 0,0-3 0 0 0,3-1 0 0 0,72 37 0 0 0,-10-23-3556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0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721 1 3008 0 0,'0'0'1226'0'0,"16"2"-880"0"0,-9-1-349 0 0,5 1 6 0 0,0 0 0 0 0,0 1 0 0 0,16 6-1 0 0,-22-7-19 0 0,-1 1-1 0 0,0-1 1 0 0,0 1-1 0 0,0 0 1 0 0,0 1-1 0 0,0-1 1 0 0,-1 1-1 0 0,1 0 1 0 0,-1 0-1 0 0,0 0 0 0 0,0 1 1 0 0,4 6-1 0 0,-1 0-38 0 0,-1 1-1 0 0,-1-1 0 0 0,0 1 1 0 0,-1 0-1 0 0,0 1 1 0 0,0-1-1 0 0,-2 1 0 0 0,2 12 1 0 0,0 19 235 0 0,-2 45 1 0 0,-2-72-70 0 0,-1 54 536 0 0,-4-1-1 0 0,-18 102 1 0 0,13-127-360 0 0,-1 0 0 0 0,-3 0 0 0 0,-1-2 0 0 0,-40 79 0 0 0,42-101-183 0 0,-1 0 1 0 0,-1 0-1 0 0,-1-2 1 0 0,-1 0 0 0 0,-1-1-1 0 0,0 0 1 0 0,-1-2-1 0 0,-1 0 1 0 0,-1-1-1 0 0,0-1 1 0 0,-36 18-1 0 0,-3-4-70 0 0,0-3 0 0 0,-2-3 0 0 0,-67 16 0 0 0,10-11-1171 0 0,12-18-1144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1.4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126 259 5004 0 0,'0'0'4027'0'0,"15"-3"-4797"0"0,154-26 765 0 0,-155 28-4 0 0,22-3 110 0 0,0-1 0 0 0,41-12 0 0 0,-69 15-71 0 0,1-1 0 0 0,-1 0 0 0 0,0 0-1 0 0,0-1 1 0 0,0 0 0 0 0,0 0 0 0 0,-1-1-1 0 0,1 0 1 0 0,-1 0 0 0 0,0 0 0 0 0,-1-1 0 0 0,1-1-1 0 0,-1 1 1 0 0,8-12 0 0 0,-13 16-33 0 0,1 0 1 0 0,-1 0-1 0 0,1 0 1 0 0,-1-1-1 0 0,0 1 0 0 0,0-1 1 0 0,0 1-1 0 0,0-1 1 0 0,0 1-1 0 0,-1-1 1 0 0,1 0-1 0 0,-1 1 0 0 0,0-1 1 0 0,0 0-1 0 0,0 1 1 0 0,0-1-1 0 0,0 0 1 0 0,0 1-1 0 0,-1-1 1 0 0,1 0-1 0 0,-3-4 0 0 0,1 4-25 0 0,0 0 0 0 0,0 0 0 0 0,0 0-1 0 0,0 1 1 0 0,-1-1 0 0 0,0 1 0 0 0,1-1 0 0 0,-1 1-1 0 0,0 0 1 0 0,0 0 0 0 0,0 0 0 0 0,0 1-1 0 0,0-1 1 0 0,-5-1 0 0 0,-8-2-70 0 0,-1 0 1 0 0,1 1 0 0 0,-1 1-1 0 0,0 0 1 0 0,-27 0 0 0 0,13 2-2 0 0,0 2 0 0 0,0 1 1 0 0,0 1-1 0 0,1 1 0 0 0,-38 11 1 0 0,55-11 42 0 0,1 0 0 0 0,-1 1 1 0 0,1 0-1 0 0,0 1 0 0 0,0 0 1 0 0,0 1-1 0 0,1 0 0 0 0,0 1 1 0 0,1 1-1 0 0,0-1 0 0 0,0 1 1 0 0,1 1-1 0 0,0 0 1 0 0,-13 18-1 0 0,18-21 87 0 0,0 0 1 0 0,0 0-1 0 0,1 0 1 0 0,0 1-1 0 0,1-1 1 0 0,-1 1-1 0 0,1-1 1 0 0,1 1-1 0 0,-1 0 0 0 0,1 0 1 0 0,1 0-1 0 0,0 0 1 0 0,0 0-1 0 0,0-1 1 0 0,1 1-1 0 0,0 0 1 0 0,3 10-1 0 0,-1-9 45 0 0,0 1 0 0 0,1-1 0 0 0,0 0 0 0 0,1-1 1 0 0,0 1-1 0 0,0-1 0 0 0,0 0 0 0 0,1 0 0 0 0,1 0 0 0 0,-1-1 0 0 0,1 0 0 0 0,1 0 0 0 0,11 8 0 0 0,-6-5-19 0 0,2-1-1 0 0,-1-1 0 0 0,1 0 1 0 0,0 0-1 0 0,1-2 0 0 0,21 7 1 0 0,-22-9-685 0 0,-1-1 0 0 0,1-1-1 0 0,0 0 1 0 0,18-1 0 0 0,-5-4-1649 0 0,6-13-565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6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6293 0 0,'0'0'5291'0'0,"14"6"-5345"0"0,46 17 490 0 0,-2 3 0 0 0,90 53 0 0 0,-124-62-715 0 0,78 56 835 0 0,-85-59-4202 0 0,27 28 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1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1 1828 0 0,'0'0'3974'0'0,"-7"15"-3621"0"0,6-12-345 0 0,-16 33 638 0 0,2 1 1 0 0,-19 71-1 0 0,24-54-165 0 0,-5 109 0 0 0,15-130-791 0 0,0 0 1 0 0,3 0 0 0 0,0-1-1 0 0,14 51 1 0 0,-9-56-2104 0 0,3-7-2091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2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14 328 328 0 0,'0'0'1139'0'0,"16"-4"-698"0"0,-5 2-414 0 0,133-34 321 0 0,-126 30-326 0 0,0 0-1 0 0,-1-1 1 0 0,0 0 0 0 0,0-2 0 0 0,-1 0 0 0 0,28-21 0 0 0,-38 25-90 0 0,-1-1 0 0 0,1 1 1 0 0,-1-1-1 0 0,0-1 0 0 0,-1 1 1 0 0,1-1-1 0 0,-1 1 0 0 0,-1-1 1 0 0,1 0-1 0 0,-1-1 1 0 0,0 1-1 0 0,-1-1 0 0 0,2-8 1 0 0,-3 13 130 0 0,-1-1 1 0 0,1 0 0 0 0,-1 1-1 0 0,0-1 1 0 0,0 1 0 0 0,-1-1-1 0 0,1 1 1 0 0,-1-1 0 0 0,0 0-1 0 0,0 1 1 0 0,0 0 0 0 0,0-1-1 0 0,0 1 1 0 0,-1 0 0 0 0,1-1-1 0 0,-1 1 1 0 0,0 0 0 0 0,0 0-1 0 0,0 0 1 0 0,-1 1 0 0 0,1-1-1 0 0,-1 1 1 0 0,1-1 0 0 0,-1 1-1 0 0,0 0 1 0 0,0 0 0 0 0,0 0-1 0 0,0 0 1 0 0,0 0 0 0 0,-6-1-1 0 0,0-1 28 0 0,0 1 0 0 0,0 0-1 0 0,-1 1 1 0 0,1 0 0 0 0,-1 1-1 0 0,1 0 1 0 0,-1 0 0 0 0,0 1-1 0 0,1 0 1 0 0,-1 1 0 0 0,0 0 0 0 0,1 0-1 0 0,-1 1 1 0 0,1 0 0 0 0,0 1-1 0 0,0 0 1 0 0,-1 1 0 0 0,2 0-1 0 0,-1 0 1 0 0,0 1 0 0 0,1 0-1 0 0,0 0 1 0 0,0 1 0 0 0,1 0-1 0 0,-10 10 1 0 0,8-8-71 0 0,0 1-1 0 0,1-1 0 0 0,1 2 1 0 0,-1-1-1 0 0,2 1 1 0 0,-1 0-1 0 0,1 1 0 0 0,1-1 1 0 0,0 1-1 0 0,0 0 1 0 0,1 1-1 0 0,0-1 1 0 0,1 1-1 0 0,1-1 0 0 0,0 1 1 0 0,0 0-1 0 0,1 0 1 0 0,1 0-1 0 0,0 0 0 0 0,2 14 1 0 0,-1-19 43 0 0,1-1 0 0 0,0 1 0 0 0,1-1 0 0 0,-1 1 0 0 0,1-1 0 0 0,0 0 0 0 0,1 0 0 0 0,0 0 0 0 0,8 10-1 0 0,-9-12-249 0 0,1 0-1 0 0,-1-1 0 0 0,1 1 0 0 0,0-1 0 0 0,0 0 0 0 0,0 0 1 0 0,0 0-1 0 0,1-1 0 0 0,-1 1 0 0 0,1-1 0 0 0,-1 0 0 0 0,1 0 0 0 0,0-1 1 0 0,6 2-1 0 0,15-2-2340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2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96 872 0 0,'0'0'3256'0'0,"3"16"-2912"0"0,-1-5-296 0 0,20 121 1221 0 0,-21-117-240 0 0,1-23 1413 0 0,5-18-1946 0 0,-1 13-534 0 0,1 1 0 0 0,1 0 0 0 0,0 0 1 0 0,1 1-1 0 0,0 0 0 0 0,0 0 1 0 0,1 1-1 0 0,1 1 0 0 0,21-16 0 0 0,-5 6-27 0 0,2 1-1 0 0,0 2 0 0 0,34-14 0 0 0,-60 29 80 0 0,8-4-119 0 0,1 0 1 0 0,-1 1-1 0 0,1 1 1 0 0,15-4-1 0 0,-24 7 66 0 0,-1 0 0 0 0,0-1 0 0 0,0 1-1 0 0,1 0 1 0 0,-1 0 0 0 0,0 0-1 0 0,1 0 1 0 0,-1 1 0 0 0,0-1-1 0 0,1 0 1 0 0,-1 1 0 0 0,0 0 0 0 0,0 0-1 0 0,0 0 1 0 0,0-1 0 0 0,1 2-1 0 0,-1-1 1 0 0,0 0 0 0 0,-1 0-1 0 0,1 1 1 0 0,0-1 0 0 0,0 1-1 0 0,-1-1 1 0 0,1 1 0 0 0,-1 0 0 0 0,1 0-1 0 0,-1 0 1 0 0,0 0 0 0 0,2 3-1 0 0,4 14 270 0 0,-1 1 0 0 0,-1-1 0 0 0,-1 1 0 0 0,-1 0 0 0 0,0 1 0 0 0,-2-1 0 0 0,-1 39 396 0 0,14-65 1884 0 0,6-9-2567 0 0,1 1 0 0 0,1 1 1 0 0,0 1-1 0 0,30-12 0 0 0,97-28-269 0 0,-103 37 323 0 0,-41 13-1 0 0,0 0 61 0 0,-1 1-1 0 0,1-1 0 0 0,-1 1 0 0 0,1 0 1 0 0,0 0-1 0 0,-1 1 0 0 0,8-1 1 0 0,-11 1-55 0 0,1 1 0 0 0,-1-1 1 0 0,1 1-1 0 0,-1-1 1 0 0,1 1-1 0 0,-1 0 1 0 0,0-1-1 0 0,1 1 1 0 0,-1 0-1 0 0,0 0 1 0 0,0 0-1 0 0,0 0 1 0 0,0 0-1 0 0,0 0 1 0 0,0 0-1 0 0,0 0 1 0 0,0 1-1 0 0,0-1 1 0 0,0 0-1 0 0,0 0 0 0 0,-1 1 1 0 0,1-1-1 0 0,-1 1 1 0 0,1-1-1 0 0,-1 1 1 0 0,1-1-1 0 0,-1 2 1 0 0,10 38 552 0 0,5 54 1 0 0,7 31-183 0 0,-19-115-610 0 0,0-1 0 0 0,-1 1 0 0 0,0 1 0 0 0,-1-1 0 0 0,-1 0 0 0 0,0 0-1 0 0,0 0 1 0 0,-1 0 0 0 0,0 0 0 0 0,-1 0 0 0 0,-1 0 0 0 0,1 0 0 0 0,-2 0 0 0 0,1-1 0 0 0,-10 18 0 0 0,-3-4-2545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3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2872 0 0,'0'0'8070'0'0,"6"-2"-8024"0"0,12-2-17 0 0,-1 1 0 0 0,1 1 0 0 0,-1 0 0 0 0,1 1 0 0 0,0 1 1 0 0,29 3-1 0 0,6 4-1 0 0,54 13 0 0 0,-98-18-21 0 0,0 1-1 0 0,0 0 1 0 0,0 0-1 0 0,8 5 0 0 0,-15-6-128 0 0,1-1 0 0 0,-1 0 0 0 0,0 1-1 0 0,-1-1 1 0 0,1 1 0 0 0,0-1-1 0 0,0 1 1 0 0,-1 0 0 0 0,3 3 0 0 0,-3-4-45 0 0,-1 0-1 0 0,1 0 1 0 0,-1 0 0 0 0,0 0 0 0 0,1-1 0 0 0,-1 1 0 0 0,0 0 0 0 0,0 0 0 0 0,0 0 0 0 0,0 0 0 0 0,1 0 0 0 0,-1 0 0 0 0,-1 0-1 0 0,1 0 1 0 0,0 0 0 0 0,0 0 0 0 0,0 0 0 0 0,0 0 0 0 0,-1 0 0 0 0,1 0 0 0 0,-1 0 0 0 0,1 0 0 0 0,0 0 0 0 0,-2 0 0 0 0,-9 6-2141 0 0,-18 0-213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3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2360 0 0,'0'0'9192'0'0,"10"-2"-8950"0"0,5-1-227 0 0,1 1 0 0 0,-1 1-1 0 0,0 0 1 0 0,1 1 0 0 0,-1 1-1 0 0,19 2 1 0 0,11 5-5 0 0,-2 2 0 0 0,1 2 0 0 0,45 19-1 0 0,-64-20-2068 0 0,37 22-1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4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0 270 2904 0 0,'0'0'4313'0'0,"92"-105"-3913"0"0,-64 79-20 0 0,-1 1-96 0 0,-4 3-88 0 0,0 3-96 0 0,-3 2-84 0 0,-7-1 60 0 0,2 6-76 0 0,-6 1 0 0 0,2 3-40 0 0,-3 3-492 0 0,2 3-532 0 0,-1 2-613 0 0,-1 0-1139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5.2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1 206 1448 0 0,'0'0'7946'0'0,"13"-13"-7657"0"0,44-43-210 0 0,-48 48-66 0 0,1 1 0 0 0,0 0 0 0 0,0 0 0 0 0,0 1 0 0 0,0 0 0 0 0,1 1 0 0 0,17-6 0 0 0,10-5 53 0 0,34-15-1156 0 0,-23 10-3600 0 0,-25 10 538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5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1 165 2584 0 0,'0'0'6461'0'0,"81"-47"-6681"0"0,-43 36 128 0 0,3 0-128 0 0,4 1 212 0 0,4 1 8 0 0,-1-1 92 0 0,-5-1-88 0 0,3 2-4 0 0,-4-1-64 0 0,-3 1-964 0 0,-10-1-1012 0 0,9-7-2449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6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0 122 2824 0 0,'0'0'6221'0'0,"80"-82"-6313"0"0,-69 77-88 0 0,5 0 76 0 0,6 0-48 0 0,-3 1 148 0 0,5 0-264 0 0,3 3-392 0 0,2-2-616 0 0,-5 1-637 0 0,14-9-2255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6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1 125 4348 0 0,'0'0'6992'0'0,"15"-15"-6430"0"0,51-46-242 0 0,-61 57-326 0 0,-1 1 0 0 0,1-1 0 0 0,0 1 0 0 0,0 0 0 0 0,1 0 0 0 0,-1 0 0 0 0,1 1 0 0 0,-1 0 0 0 0,1 0 0 0 0,0 0 0 0 0,-1 1 0 0 0,1-1 0 0 0,10 1 0 0 0,3-2-51 0 0,18-2-405 0 0,0 1-1 0 0,1 3 0 0 0,-1 0 1 0 0,1 3-1 0 0,43 6 1 0 0,-49-4-2221 0 0,8-4-2108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6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414 0 6829 0 0,'0'0'3812'0'0,"-2"14"-3595"0"0,-24 107 641 0 0,-95 394 2104 0 0,-58 9-1724 0 0,139-414-1274 0 0,22-50 370 0 0,12-37 204 0 0,-14 35 0 0 0,18-54-1472 0 0,6-12-164 0 0,10-19-4788 0 0,0 9 754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8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2856 0 0,'0'0'2973'0'0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8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57 5216 0 0,'0'0'3601'0'0,"-19"-57"-5485"0"0,16 67 1744 0 0,0 1-500 0 0,0-2-1157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9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26 6217 0 0,'0'0'2640'0'0,"0"-25"-4408"0"0,-5 33 1560 0 0,0-4-596 0 0,-3 1-1609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50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3556 0 0,'0'0'2321'0'0,"-15"24"-6138"0"0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57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731 102 1528 0 0,'0'0'4124'0'0,"2"-8"-3953"0"0,-1 6-164 0 0,10-38 305 0 0,-10 37-241 0 0,-1 1 0 0 0,1-1 0 0 0,-1 1 0 0 0,1-1-1 0 0,-1 0 1 0 0,0 1 0 0 0,0-1 0 0 0,-1 1 0 0 0,1-1-1 0 0,0 0 1 0 0,-1 1 0 0 0,1-1 0 0 0,-1 1 0 0 0,0-1-1 0 0,0 1 1 0 0,-1-3 0 0 0,1 5-42 0 0,1-1 0 0 0,-1 1 0 0 0,0-1-1 0 0,1 1 1 0 0,-1-1 0 0 0,1 1 0 0 0,-1-1 0 0 0,0 1 0 0 0,0 0-1 0 0,1-1 1 0 0,-1 1 0 0 0,0 0 0 0 0,0 0 0 0 0,1-1 0 0 0,-1 1-1 0 0,0 0 1 0 0,0 0 0 0 0,0 0 0 0 0,1 0 0 0 0,-1 0 0 0 0,0 0-1 0 0,0 0 1 0 0,1 0 0 0 0,-1 1 0 0 0,0-1 0 0 0,0 0 0 0 0,0 0 0 0 0,1 1-1 0 0,-1-1 1 0 0,0 0 0 0 0,1 1 0 0 0,-1-1 0 0 0,0 1 0 0 0,0 0-1 0 0,-24 22-75 0 0,20-19 184 0 0,-65 72 610 0 0,2 2-1 0 0,5 4 0 0 0,3 2 0 0 0,-84 155 0 0 0,-114 236 1003 0 0,244-455-1500 0 0,7-10-589 0 0,17-19-2027 0 0,4-4-477 0 0,20-20-2283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59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1054 8 40 0 0,'0'0'8131'0'0,"17"-2"-7869"0"0,1-1-235 0 0,0 2 0 0 0,1 0 0 0 0,-1 0 0 0 0,0 2 0 0 0,0 0 0 0 0,28 7-1 0 0,1458 351 1267 0 0,-902-184-757 0 0,-259-70-496 0 0,-299-92 55 0 0,13 5 113 0 0,1-3-1 0 0,105 14 1 0 0,-102-28 1822 0 0,-60 29-2868 0 0,-1-14 841 0 0,-2 0-1 0 0,0 0 1 0 0,0 0 0 0 0,-2 0 0 0 0,-7 20-1 0 0,-35 76 287 0 0,25-64-290 0 0,-14 38 52 0 0,-28 103 1 0 0,51-139-34 0 0,1 0-1 0 0,3 0 1 0 0,-4 88 0 0 0,14 93 215 0 0,-3-230-215 0 0,1 0 0 0 0,0 0 0 0 0,-1 0 0 0 0,1 0 0 0 0,-1-1 0 0 0,1 1 0 0 0,-1 0 0 0 0,0 0 0 0 0,1 0 0 0 0,-1-1-1 0 0,0 1 1 0 0,1 0 0 0 0,-1-1 0 0 0,0 1 0 0 0,0-1 0 0 0,0 1 0 0 0,1-1 0 0 0,-1 1 0 0 0,0-1 0 0 0,0 0 0 0 0,0 1 0 0 0,0-1 0 0 0,0 0 0 0 0,0 0-1 0 0,-2 1 1 0 0,-29 4 441 0 0,29-5-392 0 0,-75 6 258 0 0,0-3 0 0 0,-79-8 0 0 0,-157-28-249 0 0,180 17-21 0 0,-1165-54 55 0 0,994 58-92 0 0,-149-35 214 0 0,63-19-101 0 0,248 41-118 0 0,-69-22 87 0 0,164 34 71 0 0,1-2 1 0 0,-63-31-1 0 0,104 43 539 0 0,9 4-1001 0 0,11 9-1082 0 0,-8-2 549 0 0,-4-6 263 0 0,0 1-1 0 0,1 0 0 0 0,-1-1 1 0 0,0 1-1 0 0,1-1 1 0 0,0 0-1 0 0,5 4 0 0 0,21 0-5846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1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1 311 980 0 0,'0'0'5465'0'0,"13"-32"-3407"0"0,22-12 377 0 0,-29 35-2275 0 0,0 0-1 0 0,1 0 1 0 0,0 1-1 0 0,0 0 1 0 0,10-7 0 0 0,26-16-67 0 0,1 2 0 0 0,2 2 0 0 0,0 2 0 0 0,92-35 0 0 0,-136 59-135 0 0,1 0 1 0 0,0 0-1 0 0,0 1 1 0 0,-1-1-1 0 0,1 1 0 0 0,0-1 1 0 0,0 1-1 0 0,0 0 0 0 0,3 0 1 0 0,-5 0-61 0 0,-1 1 1 0 0,1-1 0 0 0,-1 0-1 0 0,1 0 1 0 0,0 0 0 0 0,-1 1-1 0 0,1-1 1 0 0,-1 0 0 0 0,1 1 0 0 0,0-1-1 0 0,-1 0 1 0 0,1 1 0 0 0,-1-1-1 0 0,1 1 1 0 0,-1-1 0 0 0,0 0-1 0 0,1 1 1 0 0,-1 0 0 0 0,1-1-1 0 0,-1 1 1 0 0,0-1 0 0 0,1 1-1 0 0,-1-1 1 0 0,0 1 0 0 0,0 0-1 0 0,0-1 1 0 0,1 1 0 0 0,-1-1-1 0 0,0 1 1 0 0,0 0 0 0 0,0-1 0 0 0,0 1-1 0 0,0 0 1 0 0,0-1 0 0 0,0 1-1 0 0,0 0 1 0 0,0-1 0 0 0,0 1-1 0 0,-1 0 1 0 0,1-1 0 0 0,0 1-1 0 0,-1 0 1 0 0,-5 9-1956 0 0,-9-1-486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1.5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0 182 2612 0 0,'0'0'6521'0'0,"14"-7"-6186"0"0,-11 6-320 0 0,17-9 84 0 0,0 1-1 0 0,1 1 1 0 0,34-8 0 0 0,-18 6-146 0 0,0-1 0 0 0,-1-2-1 0 0,-1-2 1 0 0,0-1 0 0 0,48-31-1 0 0,-74 41-2168 0 0,2-7-1466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2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185 178 588 0 0,'0'0'5932'0'0,"7"13"-6189"0"0,20 44 269 0 0,-26-56 12 0 0,0 1 1 0 0,0-1-1 0 0,0 1 0 0 0,-1-1 0 0 0,1 1 0 0 0,-1-1 0 0 0,1 1 0 0 0,-1 0 0 0 0,1-1 1 0 0,-1 1-1 0 0,0-1 0 0 0,0 1 0 0 0,0 0 0 0 0,0-1 0 0 0,0 1 0 0 0,0 0 0 0 0,0-1 1 0 0,0 1-1 0 0,-1 0 0 0 0,1-1 0 0 0,-1 1 0 0 0,1-1 0 0 0,-1 1 0 0 0,0-1 0 0 0,1 1 1 0 0,-1-1-1 0 0,0 1 0 0 0,0-1 0 0 0,0 0 0 0 0,0 0 0 0 0,0 1 0 0 0,0-1 1 0 0,-1 0-1 0 0,1 0 0 0 0,0 0 0 0 0,-1 0 0 0 0,1 0 0 0 0,0 0 0 0 0,-1-1 0 0 0,1 1 1 0 0,-1 0-1 0 0,1-1 0 0 0,-1 1 0 0 0,0-1 0 0 0,1 0 0 0 0,-1 1 0 0 0,1-1 0 0 0,-4 0 1 0 0,-5 1 230 0 0,0 0 1 0 0,0-1 0 0 0,0 0 0 0 0,-1 0 0 0 0,-14-4 0 0 0,18 3-196 0 0,-1-1-1 0 0,1 0 1 0 0,0 0 0 0 0,0-1 0 0 0,1 1 0 0 0,-1-2 0 0 0,0 1-1 0 0,1-1 1 0 0,0 0 0 0 0,0 0 0 0 0,-11-10 0 0 0,15 12-48 0 0,0-1 0 0 0,0 1 0 0 0,1 0 0 0 0,-1-1 0 0 0,0 0 0 0 0,1 1 0 0 0,-1-1 0 0 0,1 0 0 0 0,0 0 0 0 0,0 0 0 0 0,0 1 0 0 0,0-1 0 0 0,1 0 0 0 0,-1 0 0 0 0,1-1 0 0 0,0 1 0 0 0,0 0 0 0 0,0 0 0 0 0,0 0 0 0 0,0 0 0 0 0,1 0 0 0 0,-1 0 0 0 0,1 0 0 0 0,0 0 0 0 0,0 0 0 0 0,0 1 0 0 0,0-1 0 0 0,1 0 1 0 0,-1 0-1 0 0,3-3 0 0 0,4-5-45 0 0,0 1 0 0 0,1 0-1 0 0,0 1 1 0 0,0 0 0 0 0,1 0 0 0 0,0 1 0 0 0,1 0 0 0 0,0 1 0 0 0,0 0 0 0 0,0 1 0 0 0,19-8 0 0 0,-2 3-48 0 0,0 1-1 0 0,0 2 1 0 0,59-11 0 0 0,-45 13-90 0 0,65-1 0 0 0,-94 7 127 0 0,0 0 1 0 0,1 1-1 0 0,-1 1 1 0 0,0 0 0 0 0,0 0-1 0 0,0 2 1 0 0,-1 0-1 0 0,1 0 1 0 0,14 7-1 0 0,-24-8 27 0 0,1-1-1 0 0,0 1 1 0 0,-1-1-1 0 0,0 1 1 0 0,0 0-1 0 0,0 0 1 0 0,0 1-1 0 0,0-1 1 0 0,-1 1-1 0 0,1-1 1 0 0,-1 1-1 0 0,0 0 1 0 0,0-1-1 0 0,0 1 1 0 0,-1 0-1 0 0,1 1 1 0 0,-1-1-1 0 0,0 0 1 0 0,0 0-1 0 0,-1 0 1 0 0,1 1-1 0 0,-1-1 1 0 0,0 0-1 0 0,0 1 1 0 0,-1 8-1 0 0,-1-3 47 0 0,0 1-1 0 0,0 0 1 0 0,-1-1 0 0 0,0 1-1 0 0,-1-1 1 0 0,-1 0-1 0 0,1 0 1 0 0,-1 0 0 0 0,-8 10-1 0 0,-13 16 274 0 0,-2 0 0 0 0,-2-2 0 0 0,-64 58 0 0 0,69-71 39 0 0,-1-2 1 0 0,-1-1 0 0 0,0 0 0 0 0,-1-2 0 0 0,-1-2 0 0 0,-39 15-1 0 0,54-22-9 0 0,23-4 519 0 0,31-5 185 0 0,880-56-1067 0 0,-897 58 41 0 0,30-5-835 0 0,-66 32 646 0 0,11-25-286 0 0,0 0 0 0 0,0 0 0 0 0,-1 0 1 0 0,1 0-1 0 0,-1 0 0 0 0,1 0 0 0 0,-1-1 0 0 0,0 1 0 0 0,0-1 1 0 0,1 0-1 0 0,-1 0 0 0 0,0 0 0 0 0,0 0 0 0 0,0 0 0 0 0,0-1 1 0 0,-6 1-1 0 0,-5 0-1783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3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5 716 0 0,'0'0'7401'0'0,"17"-5"-9321"0"0,3 6-1373 0 0,-57 3 389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7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10257 0 0,'0'0'3277'0'0,"19"-3"-3136"0"0,218-24 195 0 0,902 12 696 0 0,-1092 20-984 0 0,-41-3-702 0 0,-31-5-1334 0 0,18 2 967 0 0,1 0 0 0 0,-1 0 1 0 0,0-1-1 0 0,1 0 0 0 0,-8-3 0 0 0,4-3-2083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4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6201 0 0,'0'0'1196'0'0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4.5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20 5116 0 0,'0'0'2185'0'0,"-4"-19"-4826"0"0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7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28 544 0 0,'0'0'1581'0'0,"3"-6"-1518"0"0,-1 2 177 0 0,9-13-1034 0 0,-7 22 27 0 0,-2 16 623 0 0,-1-2 116 0 0,-2 1 0 0 0,0-1 0 0 0,-1 0 0 0 0,-1 1 0 0 0,-1-1 0 0 0,-1-1 0 0 0,0 1-1 0 0,-2-1 1 0 0,0 1 0 0 0,-1-2 0 0 0,-13 23 0 0 0,3-7 24 0 0,-46 76 29 0 0,36-58-42 0 0,24-42 31 0 0,0 1-1 0 0,-1-1 0 0 0,-1 0 0 0 0,0 0 0 0 0,0 0 1 0 0,0-1-1 0 0,-9 9 0 0 0,-5 1 80 0 0,2 1 0 0 0,0 0-1 0 0,1 2 1 0 0,1 0 0 0 0,0 1 0 0 0,-19 39-1 0 0,20-20-436 0 0,14-42 773 0 0,1-7-1659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7.5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1 104 0 0,'0'0'5441'0'0,"5"-1"-7525"0"0,-5 1 2049 0 0,1 0-1 0 0,-1 0 1 0 0,1 0-1 0 0,-1 0 1 0 0,0 1-1 0 0,1-1 1 0 0,-1 0-1 0 0,1 0 1 0 0,-1 0-1 0 0,0 1 0 0 0,1-1 1 0 0,-1 0-1 0 0,0 0 1 0 0,1 1-1 0 0,-1-1 1 0 0,0 0-1 0 0,0 1 1 0 0,1-1-1 0 0,71 60-17 0 0,18 16 561 0 0,57 47-609 0 0,-121-90-673 0 0,-21-29 875 0 0,-4-3-146 0 0,0 0 1 0 0,0 0-1 0 0,0 0 0 0 0,0 0 0 0 0,1 0 1 0 0,-1 0-1 0 0,0-1 0 0 0,1 1 1 0 0,-1 0-1 0 0,0-1 0 0 0,1 1 0 0 0,-1-1 1 0 0,1 1-1 0 0,-1-1 0 0 0,3 0 0 0 0,8 1-1470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8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690 0 208 0 0,'0'0'3150'0'0,"-16"5"-3174"0"0,-1-2 26 0 0,3 0 5 0 0,0 1 1 0 0,1 0-1 0 0,-1 1 1 0 0,1 0-1 0 0,-19 11 1 0 0,0 0 92 0 0,-2-2 1 0 0,1-1-1 0 0,-46 10 0 0 0,48-14-180 0 0,-1 0 0 0 0,1 2 0 0 0,1 2 0 0 0,-47 26 0 0 0,48-21-184 0 0,10-4 149 0 0,-2-2 1 0 0,0 0-1 0 0,-33 14 0 0 0,21-17-2092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09.8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265 905 900 0 0,'0'0'2974'0'0,"-15"-2"-2500"0"0,-48-9 156 0 0,57 9-480 0 0,-1 0 1 0 0,0 0-1 0 0,1-1 1 0 0,-1 0-1 0 0,1 0 1 0 0,0-1-1 0 0,0 1 1 0 0,0-1-1 0 0,1-1 1 0 0,-1 1-1 0 0,1-1 1 0 0,-5-6-1 0 0,-2 0 209 0 0,3 2-227 0 0,1 0 0 0 0,0 0 0 0 0,0-1 0 0 0,0 0 1 0 0,2 0-1 0 0,-1-1 0 0 0,1 0 0 0 0,1 0 0 0 0,0 0 1 0 0,0-1-1 0 0,1 0 0 0 0,1 0 0 0 0,0 0 1 0 0,1 0-1 0 0,0 0 0 0 0,0-15 0 0 0,1 12-111 0 0,2-1-1 0 0,0 0 0 0 0,1 0 1 0 0,0 0-1 0 0,2 1 1 0 0,0-1-1 0 0,0 1 0 0 0,1 0 1 0 0,1 0-1 0 0,1 1 1 0 0,0-1-1 0 0,10-14 1 0 0,-1 6-101 0 0,1 0 0 0 0,1 1 0 0 0,1 1 0 0 0,1 1 0 0 0,1 1 0 0 0,32-25 0 0 0,-20 22-4 0 0,1 1 0 0 0,0 2 0 0 0,2 1 0 0 0,37-13 0 0 0,10 3-50 0 0,1 5 0 0 0,0 3-1 0 0,135-14 1 0 0,-168 28 114 0 0,29-5-130 0 0,136 0 1 0 0,-205 12 92 0 0,-1 0 0 0 0,1 1 0 0 0,-1 1 0 0 0,0 0 0 0 0,1 0 0 0 0,-1 0 0 0 0,11 7 0 0 0,67 41 175 0 0,-62-35-137 0 0,4 2 11 0 0,-1 1 0 0 0,0 2 0 0 0,-2 1 0 0 0,-1 1 0 0 0,0 1 0 0 0,36 45 0 0 0,-55-57 49 0 0,1 0 1 0 0,-1 1 0 0 0,-1 0 0 0 0,-1 0 0 0 0,1 0-1 0 0,-2 1 1 0 0,0-1 0 0 0,-1 1 0 0 0,0 0-1 0 0,-1 0 1 0 0,-1 0 0 0 0,0 1 0 0 0,-1-1 0 0 0,0 0-1 0 0,-4 21 1 0 0,-1 0 100 0 0,-2 0 1 0 0,-2-1-1 0 0,-1 0 0 0 0,-2 0 1 0 0,-17 34-1 0 0,14-37 26 0 0,-1 0 0 0 0,-2-2 0 0 0,-1 0 0 0 0,-2-1 1 0 0,0-1-1 0 0,-2-1 0 0 0,-1-1 0 0 0,-53 43 0 0 0,38-40 82 0 0,0-1 0 0 0,-2-2 0 0 0,-1-2-1 0 0,0-2 1 0 0,-89 30 0 0 0,68-30-100 0 0,-2-3 0 0 0,0-3 0 0 0,0-3 0 0 0,-1-2 0 0 0,-106 1 0 0 0,148-11-63 0 0,1-2 0 0 0,-1 0 0 0 0,1-1 0 0 0,0-1 1 0 0,-35-11-1 0 0,43 9-21 0 0,0 1 1 0 0,1-2-1 0 0,0 0 1 0 0,0-1-1 0 0,1 0 1 0 0,0-1 0 0 0,1-1-1 0 0,-1 0 1 0 0,-12-15-1 0 0,13 13 39 0 0,2-1 0 0 0,-1-1 1 0 0,2 0-1 0 0,0-1 0 0 0,0 1 0 0 0,2-2 0 0 0,0 1 0 0 0,1-1 0 0 0,-9-30 0 0 0,9 16-37 0 0,1 0-1 0 0,1-1 0 0 0,2 1 1 0 0,2-48-1 0 0,1 67-114 0 0,0-1-1 0 0,0 1 0 0 0,1 0 0 0 0,1 0 0 0 0,0 0 1 0 0,1 0-1 0 0,0 0 0 0 0,0 1 0 0 0,1 0 1 0 0,0-1-1 0 0,1 2 0 0 0,0-1 0 0 0,1 1 0 0 0,0 0 1 0 0,0 0-1 0 0,1 1 0 0 0,0 0 0 0 0,17-13 0 0 0,-7 9-596 0 0,0 0-1 0 0,1 1 0 0 0,1 2 0 0 0,0-1 0 0 0,0 2 0 0 0,1 1 0 0 0,0 0 1 0 0,0 2-1 0 0,23-3 0 0 0,31-4-3402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17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0 548 0 0,'0'0'3444'0'0,"-27"25"-4684"0"0,20-11 1240 0 0,-1-1-436 0 0,2-2-44 0 0,-1 0 24 0 0,4-3-276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17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284 0 796 0 0,'0'0'4721'0'0,"-87"16"-5818"0"0,60 14 1097 0 0,-4 8 116 0 0,-4 5-116 0 0,-3 1-740 0 0,9-8-576 0 0,-7 8-1008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18.2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 4 392 0 0,'0'0'4390'0'0,"9"-1"-4666"0"0,26-1 249 0 0,-35 2 28 0 0,0 0 1 0 0,1 0-1 0 0,-1 0 1 0 0,0 0-1 0 0,0 0 0 0 0,1 0 1 0 0,-1 0-1 0 0,0 0 0 0 0,0 0 1 0 0,1 0-1 0 0,-1 0 1 0 0,0 0-1 0 0,0 0 0 0 0,1 0 1 0 0,-1 0-1 0 0,0 0 0 0 0,0 0 1 0 0,1 1-1 0 0,-1-1 1 0 0,0 0-1 0 0,0 0 0 0 0,0 0 1 0 0,1 0-1 0 0,-1 1 0 0 0,0-1 1 0 0,0 0-1 0 0,0 0 0 0 0,0 0 1 0 0,1 1-1 0 0,-1-1 1 0 0,0 0-1 0 0,0 0 0 0 0,0 1 1 0 0,0-1-1 0 0,0 0 0 0 0,0 0 1 0 0,0 1-1 0 0,0-1 1 0 0,0 0-1 0 0,0 0 0 0 0,0 1 1 0 0,0-1-1 0 0,0 0 0 0 0,0 1 1 0 0,0-1-1 0 0,0 0 1 0 0,0 0-1 0 0,0 1 0 0 0,0-1 1 0 0,0 0-1 0 0,0 0 0 0 0,0 1 1 0 0,-1-1-1 0 0,1 0 1 0 0,0 0-1 0 0,0 0 0 0 0,0 1 1 0 0,0-1-1 0 0,-1 0 0 0 0,1 0 1 0 0,0 0-1 0 0,0 1 0 0 0,0-1 1 0 0,-1 0-1 0 0,1 0 1 0 0,0 0-1 0 0,-12 12 115 0 0,-57 36 166 0 0,47-35-1245 0 0,-33 28 1 0 0,34-23-750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18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4 1788 0 0,'0'0'2040'0'0,"-94"-3"-2428"0"0,67 15 320 0 0,-3 4 56 0 0,3 5 12 0 0,8-4-300 0 0,-5 10-1408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18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27 10033 0 0,'0'0'2203'0'0,"0"15"-1985"0"0,-1 5-109 0 0,0 11 28 0 0,3 37 0 0 0,-1-63-135 0 0,0 0 1 0 0,0 0 0 0 0,0 0-1 0 0,1 0 1 0 0,-1 0 0 0 0,1 0 0 0 0,0 0-1 0 0,1 0 1 0 0,-1-1 0 0 0,1 0 0 0 0,0 1-1 0 0,0-1 1 0 0,1 0 0 0 0,-1 0 0 0 0,1 0-1 0 0,-1-1 1 0 0,1 1 0 0 0,1-1 0 0 0,-1 0-1 0 0,0 0 1 0 0,1-1 0 0 0,-1 1 0 0 0,1-1-1 0 0,0 0 1 0 0,0 0 0 0 0,0-1-1 0 0,7 3 1 0 0,-3-3 42 0 0,0 1-1 0 0,0-1 0 0 0,0 0 1 0 0,0-1-1 0 0,0 0 1 0 0,0 0-1 0 0,0-1 1 0 0,0 0-1 0 0,0-1 0 0 0,0 0 1 0 0,0-1-1 0 0,0 1 1 0 0,-1-2-1 0 0,1 1 1 0 0,8-6-1 0 0,0-2 291 0 0,-1 0 0 0 0,0-2 0 0 0,0 0 0 0 0,15-17 0 0 0,-23 21-171 0 0,1 0 1 0 0,-2-1-1 0 0,1 0 1 0 0,-1 0 0 0 0,-1-1-1 0 0,0 1 1 0 0,9-23 0 0 0,-14 30-186 0 0,0-1 1 0 0,0 1 0 0 0,0-1 0 0 0,0 0 0 0 0,-1 1 0 0 0,0-1 0 0 0,0 0 0 0 0,0 1-1 0 0,0-1 1 0 0,0 0 0 0 0,-2-6 0 0 0,2 9-74 0 0,0 1 1 0 0,-1-1-1 0 0,1 0 0 0 0,-1 0 1 0 0,1 0-1 0 0,-1 1 0 0 0,1-1 1 0 0,-1 0-1 0 0,1 1 0 0 0,-1-1 1 0 0,0 0-1 0 0,1 1 1 0 0,-1-1-1 0 0,0 1 0 0 0,1-1 1 0 0,-1 1-1 0 0,0-1 0 0 0,0 1 1 0 0,0-1-1 0 0,0 1 0 0 0,-1-1-217 0 0,0 1 0 0 0,0 0 0 0 0,0 0 0 0 0,0 0 0 0 0,0 0 0 0 0,0 0 0 0 0,0 0 0 0 0,0 1 0 0 0,1-1 0 0 0,-1 0 1 0 0,0 1-1 0 0,0 0 0 0 0,-2 0 0 0 0,-9 5-2250 0 0,3-1-532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19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416 29 260 0 0,'0'0'4408'0'0,"-108"-28"-4460"0"0,69 28-28 0 0,-2 9 72 0 0,-7 7-68 0 0,-1 5 72 0 0,1 5-64 0 0,11-5-920 0 0,-9 9-1072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19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652 49 220 0 0,'0'0'4228'0'0,"-106"-49"-4384"0"0,65 53 64 0 0,-5 8-64 0 0,-24 12 156 0 0,-14 7 128 0 0,-23 14-128 0 0,-5 0-184 0 0,27-7-1212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0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54 1188 0 0,'0'0'9640'0'0,"-2"-11"-9207"0"0,-6-32-418 0 0,-1 106-1008 0 0,-37 321 2254 0 0,29-269-1007 0 0,10-74-268 0 0,-3 23 237 0 0,10-22-2973 0 0,16-69 194 0 0,-5-4-1013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0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52 114 2844 0 0,'0'0'3241'0'0,"14"-12"-3331"0"0,0-3-33 0 0,-8 9 74 0 0,0-1-1 0 0,0 1 1 0 0,1 0 0 0 0,0 1 0 0 0,0-1 0 0 0,1 1 0 0 0,-1 1-1 0 0,1-1 1 0 0,0 1 0 0 0,0 1 0 0 0,10-4 0 0 0,1 2 6 0 0,-1 0 0 0 0,1 1 0 0 0,0 1 1 0 0,0 0-1 0 0,0 2 0 0 0,1 0 0 0 0,-1 1 0 0 0,0 1 1 0 0,20 3-1 0 0,-27-1 64 0 0,-1-1 0 0 0,0 2-1 0 0,0-1 1 0 0,0 2 0 0 0,0-1 0 0 0,-1 1 0 0 0,1 1 0 0 0,-1 0 0 0 0,0 0 0 0 0,-1 1-1 0 0,0 1 1 0 0,0-1 0 0 0,0 1 0 0 0,-1 1 0 0 0,14 18 0 0 0,-13-13 32 0 0,-1 1 1 0 0,0 0 0 0 0,-1 0-1 0 0,0 1 1 0 0,-1 0 0 0 0,-1 0-1 0 0,-1 1 1 0 0,0-1 0 0 0,-1 1-1 0 0,-1 0 1 0 0,0 0 0 0 0,-2 0-1 0 0,0 0 1 0 0,-4 29 0 0 0,2-25 225 0 0,-2 0 0 0 0,0-1 1 0 0,-2 0-1 0 0,0 0 1 0 0,-1 0-1 0 0,-1-1 0 0 0,0 0 1 0 0,-2 0-1 0 0,0-1 1 0 0,-2-1-1 0 0,-21 27 1 0 0,18-27-27 0 0,-2-2 1 0 0,0 0-1 0 0,-1-1 1 0 0,0 0-1 0 0,-1-2 1 0 0,-1 0-1 0 0,0-1 1 0 0,0-1-1 0 0,-38 12 1 0 0,14-8-717 0 0,-1-2-1 0 0,0-2 1 0 0,-81 7 0 0 0,111-18-1346 0 0,2-4-1034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0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179 15 4560 0 0,'0'0'7132'0'0,"-3"-4"-7734"0"0,-7-6 271 0 0,2 12 59 0 0,-3 28 367 0 0,8-20 123 0 0,-28 97 179 0 0,-76 311-84 0 0,106-412-582 0 0,0 0-263 0 0,-1 0-1 0 0,1 0 1 0 0,1 0-1 0 0,-1 0 1 0 0,1 0-1 0 0,0 1 1 0 0,1 7-1 0 0,15-32-6448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1.2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0 147 1656 0 0,'0'0'8896'0'0,"8"-2"-10280"0"0,92-24 1605 0 0,77-23 679 0 0,-128 32-458 0 0,81-22 111 0 0,-112 34-619 0 0,0 2 0 0 0,-1 0 0 0 0,1 2 0 0 0,0 0 0 0 0,25 1 0 0 0,-37 1-6 0 0,-1 0 0 0 0,0 0 0 0 0,0 0 1 0 0,0 0-1 0 0,0 1 0 0 0,0 0 0 0 0,0 0 0 0 0,0 1 0 0 0,-1-1 0 0 0,1 1 0 0 0,-1 0 0 0 0,0 0 0 0 0,0 0 0 0 0,7 8 0 0 0,-8-8-225 0 0,-1-1 1 0 0,0 1-1 0 0,0 0 0 0 0,0 0 1 0 0,0 1-1 0 0,-1-1 0 0 0,1 0 1 0 0,-1 0-1 0 0,0 1 0 0 0,0-1 1 0 0,0 1-1 0 0,0-1 0 0 0,0 1 1 0 0,-1-1-1 0 0,0 1 0 0 0,0 0 1 0 0,0-1-1 0 0,0 1 0 0 0,0 0 1 0 0,-1-1-1 0 0,0 1 0 0 0,-1 5 1 0 0,-9 12-2530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1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90 5016 0 0,'0'0'5362'0'0,"7"-2"-6914"0"0,44-11 1852 0 0,87-12-1 0 0,-25 7-28 0 0,-82 12-281 0 0,89-15 262 0 0,-102 19-407 0 0,1 0 1 0 0,-1 2 0 0 0,1 0-1 0 0,26 4 1 0 0,-38-2-742 0 0,0 0 0 0 0,0 0 0 0 0,0 0 0 0 0,0 1 0 0 0,10 5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2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1 252 3708 0 0,'0'0'6308'0'0,"21"-10"-6864"0"0,67-26 606 0 0,104-27-1 0 0,46 9 153 0 0,47-13 1840 0 0,-263 59 2494 0 0,20-5-17063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7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72 692 0 0,'0'0'7396'0'0,"2"-14"-6615"0"0,0 5-619 0 0,5-34 364 0 0,-8 38-496 0 0,-1 6-87 0 0,-9 25-405 0 0,-49 148 1133 0 0,7 4-1 0 0,-35 216 1 0 0,83-364-514 0 0,-4 25-3383 0 0,9-63 2526 0 0,1-1-1 0 0,0 1 0 0 0,0-1 0 0 0,1 1 0 0 0,3-10 1 0 0,-3 12 171 0 0,10-44-2501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7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1668 0 0,'0'0'6901'0'0,"15"-5"-7699"0"0,49-10 888 0 0,-60 15-77 0 0,-1 0-1 0 0,0 1 1 0 0,1-1-1 0 0,-1 1 1 0 0,0-1-1 0 0,1 1 0 0 0,-1 0 1 0 0,0 0-1 0 0,0 0 1 0 0,0 1-1 0 0,0-1 1 0 0,0 1-1 0 0,0-1 0 0 0,0 1 1 0 0,-1 0-1 0 0,1 0 1 0 0,0 1-1 0 0,2 2 1 0 0,5 4 34 0 0,32 25 211 0 0,-1 1 0 0 0,61 72 0 0 0,56 94 477 0 0,-146-186-758 0 0,-1 0 0 0 0,-1 0 0 0 0,0 1 1 0 0,-1 0-1 0 0,-1 0 0 0 0,-1 1 0 0 0,7 23 1 0 0,-13-39-56 0 0,-1 0 1 0 0,0-1 0 0 0,0 1-1 0 0,0 0 1 0 0,0 0 0 0 0,0-1 0 0 0,-1 1-1 0 0,1 0 1 0 0,0 0 0 0 0,0-1 0 0 0,0 1-1 0 0,0 0 1 0 0,-1-1 0 0 0,1 1-1 0 0,0 0 1 0 0,-1-1 0 0 0,1 1 0 0 0,-1 0-1 0 0,1-1 1 0 0,-1 1 0 0 0,1-1 0 0 0,-1 1-1 0 0,1-1 1 0 0,-1 1 0 0 0,1-1 0 0 0,-1 1-1 0 0,1-1 1 0 0,-1 0 0 0 0,0 1-1 0 0,1-1 1 0 0,-1 0 0 0 0,0 1 0 0 0,1-1-1 0 0,-1 0 1 0 0,0 0 0 0 0,-1 0 0 0 0,-34 2-2257 0 0,0-6-1325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1.9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32 432 0 0,'0'0'6269'0'0,"0"-4"-5961"0"0,0 1-459 0 0,-1-14 961 0 0,1 17-806 0 0,0 0 1 0 0,0-1-1 0 0,0 1 1 0 0,0 0-1 0 0,0-1 1 0 0,0 1-1 0 0,-1 0 1 0 0,1-1 0 0 0,0 1-1 0 0,0 0 1 0 0,0-1-1 0 0,-1 1 1 0 0,1 0-1 0 0,0-1 1 0 0,0 1-1 0 0,-1 0 1 0 0,1 0-1 0 0,0-1 1 0 0,-1 1-1 0 0,1 0 1 0 0,0 0 0 0 0,-1 0-1 0 0,1 0 1 0 0,0-1-1 0 0,-1 1 1 0 0,1 0-1 0 0,-1 0 1 0 0,1 0-1 0 0,0 0 1 0 0,-1 0-1 0 0,1 0 1 0 0,0 0 0 0 0,-1 0-1 0 0,1 0 1 0 0,-1 0-1 0 0,1 0 1 0 0,0 0-1 0 0,-1 0 1 0 0,1 0-1 0 0,0 1 1 0 0,-1-1-1 0 0,1 0 1 0 0,0 0 0 0 0,-1 0-1 0 0,-24 11 184 0 0,2 1 0 0 0,-1 0 0 0 0,-41 31-1 0 0,-59 57 460 0 0,-27 43 639 0 0,149-141-1386 0 0,-1 0 0 0 0,1 0 0 0 0,0 0-1 0 0,0 0 1 0 0,0 0 0 0 0,0 1 0 0 0,0-1 0 0 0,0 1-1 0 0,1-1 1 0 0,-1 1 0 0 0,1 0 0 0 0,-1-1 0 0 0,1 1-1 0 0,0 0 1 0 0,0 0 0 0 0,0 6 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8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2824 0 0,'0'0'6544'0'0,"21"-2"-7507"0"0,136-7 1855 0 0,306-2-277 0 0,-257 15-5013 0 0,-137-4-604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8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 2720 0 0,'0'0'6076'0'0,"-5"23"-7505"0"0,1-3 1578 0 0,1 0 0 0 0,1 0 0 0 0,1 34 0 0 0,-2 29 110 0 0,-31 181-1952 0 0,26-217-2108 0 0,2-34 1121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8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103 240 2936 0 0,'0'0'1934'0'0,"7"-14"-965"0"0,1-1-874 0 0,-4 6-88 0 0,1 0-1 0 0,0 0 1 0 0,1 0-1 0 0,0 1 1 0 0,1-1-1 0 0,-1 1 0 0 0,14-11 1 0 0,-1 4 64 0 0,0 0 1 0 0,1 2-1 0 0,1 0 0 0 0,0 1 1 0 0,1 2-1 0 0,0 0 0 0 0,0 1 1 0 0,1 1-1 0 0,0 1 0 0 0,1 1 1 0 0,-1 2-1 0 0,1 0 0 0 0,0 1 1 0 0,0 1-1 0 0,39 3 0 0 0,-57-1-68 0 0,1 1 0 0 0,-1 0 0 0 0,1 0-1 0 0,-1 0 1 0 0,1 1 0 0 0,-1 0 0 0 0,0 0 0 0 0,0 1-1 0 0,0-1 1 0 0,0 1 0 0 0,-1 1 0 0 0,1-1 0 0 0,-1 1-1 0 0,0 0 1 0 0,0 0 0 0 0,0 1 0 0 0,0-1 0 0 0,-1 1-1 0 0,0 0 1 0 0,0 0 0 0 0,0 1 0 0 0,0-1 0 0 0,-1 1-1 0 0,0 0 1 0 0,0 0 0 0 0,-1 0 0 0 0,0 0 0 0 0,0 0-1 0 0,3 13 1 0 0,-4-8 13 0 0,1 0 0 0 0,-1 0 0 0 0,-1 0-1 0 0,0 0 1 0 0,0 0 0 0 0,-1 0 0 0 0,-1 0 0 0 0,0 0 0 0 0,0 0-1 0 0,-1-1 1 0 0,0 1 0 0 0,-1-1 0 0 0,0 0 0 0 0,-1 0 0 0 0,0 0-1 0 0,-1 0 1 0 0,-8 11 0 0 0,2-7 130 0 0,-1 0 0 0 0,-1 0 0 0 0,0-1 0 0 0,-1-1 0 0 0,0 0 0 0 0,-31 18 0 0 0,33-23-6 0 0,0-1 1 0 0,-1 0-1 0 0,0 0 1 0 0,0-1 0 0 0,0-1-1 0 0,0-1 1 0 0,-1 0-1 0 0,0-1 1 0 0,-22 1 0 0 0,37-3-134 0 0,-1 0 1 0 0,1 0 0 0 0,0 0-1 0 0,0 0 1 0 0,0 0 0 0 0,0 0-1 0 0,-1 0 1 0 0,1 0 0 0 0,0 0 0 0 0,0 0-1 0 0,0 0 1 0 0,-1-1 0 0 0,1 1-1 0 0,0 0 1 0 0,0 0 0 0 0,0 0-1 0 0,0 0 1 0 0,0 0 0 0 0,0-1 0 0 0,-1 1-1 0 0,1 0 1 0 0,0 0 0 0 0,0 0-1 0 0,0 0 1 0 0,0-1 0 0 0,0 1-1 0 0,0 0 1 0 0,0 0 0 0 0,0 0 0 0 0,0-1-1 0 0,0 1 1 0 0,0 0 0 0 0,0 0-1 0 0,0 0 1 0 0,0-1 0 0 0,0 1-1 0 0,0 0 1 0 0,0 0 0 0 0,0 0 0 0 0,0-1-1 0 0,0 1 1 0 0,0 0 0 0 0,0 0-1 0 0,0 0 1 0 0,0 0 0 0 0,0-1-1 0 0,0 1 1 0 0,1 0 0 0 0,-1 0 0 0 0,0 0-1 0 0,0 0 1 0 0,0-1 0 0 0,0 1-1 0 0,1 0 1 0 0,6-11-297 0 0,4 0 70 0 0,0 0 1 0 0,1 1 0 0 0,0 1 0 0 0,1 0 0 0 0,0 1-1 0 0,22-11 1 0 0,-4 5-108 0 0,63-20 0 0 0,-85 31 284 0 0,0 1 1 0 0,0 0-1 0 0,0 0 0 0 0,1 1 1 0 0,-1 0-1 0 0,0 1 1 0 0,1 0-1 0 0,-1 0 0 0 0,1 1 1 0 0,-1 0-1 0 0,0 1 0 0 0,0 0 1 0 0,0 1-1 0 0,0 0 0 0 0,0 0 1 0 0,0 1-1 0 0,-1 0 0 0 0,1 0 1 0 0,-1 1-1 0 0,0 0 0 0 0,-1 0 1 0 0,1 1-1 0 0,-1 0 0 0 0,0 0 1 0 0,0 1-1 0 0,-1 0 0 0 0,0 0 1 0 0,0 1-1 0 0,-1 0 1 0 0,0 0-1 0 0,0 0 0 0 0,-1 0 1 0 0,5 13-1 0 0,-6-13 71 0 0,0 0 0 0 0,0 0 0 0 0,-1 1 0 0 0,0-1 0 0 0,0 1 0 0 0,-1-1 0 0 0,0 1 0 0 0,0 0 0 0 0,-1 0 0 0 0,0-1 0 0 0,-1 1 0 0 0,0 0 0 0 0,0-1 0 0 0,-1 1 0 0 0,0-1 0 0 0,-1 1 0 0 0,0-1 0 0 0,0 0 0 0 0,-1 0 0 0 0,1 0 0 0 0,-2 0 0 0 0,1-1 0 0 0,-1 0 0 0 0,0 0 0 0 0,-1 0 0 0 0,0 0 0 0 0,0-1 0 0 0,0 0 0 0 0,-1 0 0 0 0,0-1 0 0 0,0 0 0 0 0,-15 9 0 0 0,-4-1 131 0 0,0-1 1 0 0,-1-1 0 0 0,0-1-1 0 0,0-1 1 0 0,-1-2 0 0 0,0 0-1 0 0,-43 3 1 0 0,-1-5 189 0 0,-131-6 1 0 0,170-1-481 0 0,0-1 0 0 0,0-2 0 0 0,0-2 0 0 0,1-1 0 0 0,-39-14 0 0 0,57 14-1758 0 0,5-8-1733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9.5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149 148 7341 0 0,'0'0'2859'0'0,"19"-24"-3411"0"0,-17 21 616 0 0,0 1-1 0 0,0 0 0 0 0,0-1 1 0 0,-1 1-1 0 0,1-1 0 0 0,0 1 1 0 0,-1-1-1 0 0,0 0 1 0 0,0 0-1 0 0,0 1 0 0 0,0-1 1 0 0,0 0-1 0 0,0 0 0 0 0,-1 0 1 0 0,1 0-1 0 0,-1 0 1 0 0,0 0-1 0 0,0 0 0 0 0,-1-5 1 0 0,1 8-101 0 0,0 0 0 0 0,0 0 0 0 0,0 0 0 0 0,-1-1 0 0 0,1 1 0 0 0,0 0 0 0 0,0 0 0 0 0,0 0 0 0 0,-1-1 0 0 0,1 1 0 0 0,0 0 0 0 0,0 0 0 0 0,-1 0 0 0 0,1 0 0 0 0,0 0 0 0 0,0 0 0 0 0,-1 0 0 0 0,1 0 0 0 0,0 0 0 0 0,-1-1 1 0 0,1 1-1 0 0,0 0 0 0 0,0 0 0 0 0,-1 0 0 0 0,1 1 0 0 0,0-1 0 0 0,-1 0 0 0 0,1 0 0 0 0,0 0 0 0 0,0 0 0 0 0,-1 0 0 0 0,1 0 0 0 0,0 0 0 0 0,0 0 0 0 0,-1 0 0 0 0,1 1 0 0 0,0-1 0 0 0,0 0 0 0 0,-1 0 0 0 0,1 0 0 0 0,0 1 0 0 0,0-1 0 0 0,0 0 0 0 0,0 0 0 0 0,-1 0 1 0 0,1 1-1 0 0,0-1 0 0 0,0 0 0 0 0,0 0 0 0 0,0 1 0 0 0,0-1 0 0 0,0 0 0 0 0,-1 0 0 0 0,1 1 0 0 0,-10 14-407 0 0,5-6 376 0 0,1 1 0 0 0,-1 0-1 0 0,2 0 1 0 0,-1 0 0 0 0,1 0-1 0 0,1 0 1 0 0,0 0-1 0 0,0 1 1 0 0,1-1 0 0 0,1 22-1 0 0,0-32 81 0 0,0 1-1 0 0,0 0 0 0 0,0 0 0 0 0,0-1 0 0 0,0 1 0 0 0,0 0 0 0 0,0 0 0 0 0,1-1 1 0 0,-1 1-1 0 0,0 0 0 0 0,0-1 0 0 0,1 1 0 0 0,-1 0 0 0 0,1-1 0 0 0,-1 1 1 0 0,0-1-1 0 0,1 1 0 0 0,-1 0 0 0 0,1-1 0 0 0,-1 1 0 0 0,1-1 0 0 0,0 1 0 0 0,-1-1 1 0 0,1 0-1 0 0,0 1 0 0 0,-1-1 0 0 0,1 0 0 0 0,0 1 0 0 0,-1-1 0 0 0,1 0 1 0 0,0 0-1 0 0,-1 1 0 0 0,1-1 0 0 0,0 0 0 0 0,0 0 0 0 0,-1 0 0 0 0,1 0 0 0 0,0 0 1 0 0,0 0-1 0 0,-1 0 0 0 0,1 0 0 0 0,0-1 0 0 0,0 1 0 0 0,-1 0 0 0 0,1 0 1 0 0,0 0-1 0 0,-1-1 0 0 0,1 1 0 0 0,1-1 0 0 0,2-1 115 0 0,0 0 0 0 0,0 0-1 0 0,1-1 1 0 0,-2 1 0 0 0,1-1-1 0 0,6-5 1 0 0,-4 2-80 0 0,0-1 0 0 0,0 1 0 0 0,-1-1-1 0 0,0 0 1 0 0,0-1 0 0 0,-1 1 0 0 0,0-1 0 0 0,0 0-1 0 0,-1 0 1 0 0,0 0 0 0 0,0 0 0 0 0,-1-1 0 0 0,0 1 0 0 0,0-1-1 0 0,-1 0 1 0 0,0 1 0 0 0,-1-1 0 0 0,0 0 0 0 0,0 0-1 0 0,-2-8 1 0 0,2 15-48 0 0,-1 1-1 0 0,1-1 1 0 0,0 1-1 0 0,-1-1 0 0 0,1 1 1 0 0,-1-1-1 0 0,0 1 1 0 0,1 0-1 0 0,-1-1 1 0 0,0 1-1 0 0,0 0 1 0 0,0-1-1 0 0,0 1 0 0 0,0 0 1 0 0,0 0-1 0 0,0 0 1 0 0,-1 0-1 0 0,1 0 1 0 0,0 0-1 0 0,0 0 1 0 0,-1 0-1 0 0,-1 0 0 0 0,0 0-31 0 0,1 1 0 0 0,-1-1-1 0 0,0 1 1 0 0,1-1-1 0 0,-1 1 1 0 0,0 0-1 0 0,1 0 1 0 0,-1 1 0 0 0,0-1-1 0 0,1 0 1 0 0,-6 2-1 0 0,-1 2-124 0 0,0-1 0 0 0,0 1 1 0 0,0 0-1 0 0,0 1 0 0 0,-15 11 0 0 0,13-8 126 0 0,1 0 1 0 0,0 1 0 0 0,1 0-1 0 0,-1 1 1 0 0,2 0 0 0 0,0 0-1 0 0,0 1 1 0 0,1 0-1 0 0,0 0 1 0 0,1 1 0 0 0,0 0-1 0 0,0 0 1 0 0,2 0-1 0 0,0 1 1 0 0,0-1 0 0 0,1 1-1 0 0,0 0 1 0 0,1 0 0 0 0,1 0-1 0 0,0 0 1 0 0,1 1-1 0 0,2 21 1 0 0,0-29 69 0 0,-1 0 1 0 0,1 1-1 0 0,0-1 0 0 0,0 0 0 0 0,1 0 1 0 0,0 0-1 0 0,0 0 0 0 0,0-1 1 0 0,1 1-1 0 0,0-1 0 0 0,0 0 0 0 0,0 0 1 0 0,1 0-1 0 0,-1-1 0 0 0,1 1 0 0 0,0-1 1 0 0,1 0-1 0 0,-1-1 0 0 0,1 1 1 0 0,-1-1-1 0 0,1 0 0 0 0,0-1 0 0 0,0 1 1 0 0,0-1-1 0 0,8 2 0 0 0,11 1 223 0 0,0 0-1 0 0,1-1 1 0 0,-1-2-1 0 0,52 0 1 0 0,-22-7-453 0 0,-1-2 1 0 0,0-2-1 0 0,0-2 0 0 0,72-26 1 0 0,-90 23-2551 0 0,-8-7-2234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3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40 860 0 0,'0'0'3069'0'0,"-1"-5"-3005"0"0,-4-21-53 0 0,7 24-90 0 0,1 1 1 0 0,0 0-1 0 0,0 0 1 0 0,-1 0-1 0 0,1 1 1 0 0,0-1 0 0 0,0 1-1 0 0,0-1 1 0 0,0 1-1 0 0,0 0 1 0 0,5 0-1 0 0,-4 0-3 0 0,21 0-2015 0 0,-18 0 1318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4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1472 0 0,'59'-31'1382'0'0,"-48"24"2847"0"0,-2 7-1887 0 0,28 0-2517 0 0,149-6-2488 0 0,-150 5-68 0 0,3-7-1125 0 0</inkml:trace>
  <inkml:trace contextRef="#ctx0" brushRef="#br0" timeOffset="1">342 57 352 0 0,'0'0'5965'0'0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04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39 36 0 0,'0'0'1017'0'0,"-2"-3"-1120"0"0,1 2 213 0 0,0-2 25 0 0,1 1 1 0 0,-2-1 0 0 0,1 1 0 0 0,0 0 0 0 0,0-1 0 0 0,-1 1-1 0 0,0 0 1 0 0,1 0 0 0 0,-1 0 0 0 0,0 0 0 0 0,0 0-1 0 0,0 0 1 0 0,0 0 0 0 0,-4-2 0 0 0,-20 4 4166 0 0,334 0-2928 0 0,-298 2-1371 0 0,-1 0 0 0 0,1 1 0 0 0,-1 0 0 0 0,1 0-1 0 0,-1 1 1 0 0,0 0 0 0 0,0 1 0 0 0,-1 0 0 0 0,12 9 0 0 0,-8-7 15 0 0,7 5-94 0 0,127 85-120 0 0,-118-77 134 0 0,-2 2 1 0 0,0 1-1 0 0,24 29 0 0 0,-15-10-68 0 0,-1 1 0 0 0,-3 2 0 0 0,-1 1 0 0 0,-2 2 0 0 0,37 89 0 0 0,-29-52-31 0 0,-15-40 417 0 0,27 91-1 0 0,-6-6-47 0 0,-26-85-149 0 0,17 72 0 0 0,-18-26 241 0 0,-3 0 0 0 0,0 139-1 0 0,-12-122-2 0 0,-25 194 0 0 0,-18-133-270 0 0,6-25 0 0 0,23-89 112 0 0,-3-1 0 0 0,-24 54 0 0 0,32-84-122 0 0,-34 63 206 0 0,4-11-169 0 0,-68 203 169 0 0,55-158-94 0 0,41-99-59 0 0,0-1-1 0 0,-2 0 1 0 0,-22 28-1 0 0,25-34-56 0 0,-203 293 157 0 0,183-260-248 0 0,-38 78 1 0 0,33-56 45 0 0,25-49-23 0 0,2 0 0 0 0,1 0-1 0 0,0 1 1 0 0,-4 27 0 0 0,-13 43-101 0 0,9-48 259 0 0,-18 88 0 0 0,28-106-141 0 0,2-1 0 0 0,1 1 0 0 0,1 0 0 0 0,1 0 0 0 0,4 26 0 0 0,18 45 20 0 0,-7-36 119 0 0,-13-50-91 0 0,1 0 0 0 0,1-1 0 0 0,0 0-1 0 0,0 0 1 0 0,1 0 0 0 0,0 0-1 0 0,1-1 1 0 0,0 0 0 0 0,1 0 0 0 0,0 0-1 0 0,0-1 1 0 0,0 0 0 0 0,1 0 0 0 0,16 11-1 0 0,-7-8 56 0 0,0 0-1 0 0,2-1 1 0 0,-1 0 0 0 0,1-2-1 0 0,0 0 1 0 0,38 10-1 0 0,172 27 46 0 0,-54-13-130 0 0,181 59-236 0 0,-191-46 448 0 0,209 30 0 0 0,-253-55-236 0 0,-46-6 170 0 0,1-4 1 0 0,79 1-1 0 0,-128-11-183 0 0,0 1 0 0 0,0 1 0 0 0,0 1 0 0 0,0 2 0 0 0,0 0 0 0 0,-1 2-1 0 0,40 16 1 0 0,-50-17 256 0 0,1 0-1 0 0,-1-2 1 0 0,1 1-1 0 0,0-2 0 0 0,0 0 1 0 0,18 0-1 0 0,-64 7-115 0 0,-9-6-2795 0 0,23-3 569 0 0,101-15-5878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06.1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274 62 496 0 0,'0'0'3724'0'0,"-4"-5"-3720"0"0,1 0-58 0 0,-18-26 425 0 0,20 29-133 0 0,-1 0 0 0 0,1 1 0 0 0,0-1 0 0 0,0 1 0 0 0,-1 0 0 0 0,1-1 0 0 0,-1 1 0 0 0,0 0 0 0 0,1 0 0 0 0,-1 0 0 0 0,0 0 0 0 0,1 0 0 0 0,-1 0 0 0 0,0 0 0 0 0,0 1 0 0 0,-2-1 0 0 0,4 36-2120 0 0,1-9 2018 0 0,1-1-1 0 0,1 0 0 0 0,1 0 1 0 0,1 0-1 0 0,2 0 0 0 0,0-1 1 0 0,2 0-1 0 0,1-1 0 0 0,0 0 1 0 0,2 0-1 0 0,0-1 0 0 0,2 0 1 0 0,18 22-1 0 0,-17-24 125 0 0,-2 2 0 0 0,12 23 1 0 0,-6-9 267 0 0,-13-26-405 0 0,5 9-3 0 0,-1 1 0 0 0,11 28 0 0 0,-21-47-35 0 0,-1 0 0 0 0,1 0 0 0 0,-1 0 0 0 0,1 0 0 0 0,-1 0 0 0 0,1 0 0 0 0,-1 0 1 0 0,0 0-1 0 0,1-1 0 0 0,-1 1 0 0 0,0 0 0 0 0,0-1 0 0 0,0 1 0 0 0,0 0 0 0 0,1-1 1 0 0,-1 1-1 0 0,0-1 0 0 0,0 1 0 0 0,0-1 0 0 0,0 0 0 0 0,0 1 0 0 0,-1-1 0 0 0,-40 17-57 0 0,15-6 17 0 0,4 0-84 0 0,-141 77-5 0 0,121-64 450 0 0,25-15-220 0 0,1 1 1 0 0,-18 14 0 0 0,3-2-89 0 0,-10 9 301 0 0,38-27 1699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6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3 5124 0 0,'0'0'6372'0'0,"-3"-2"-7396"0"0,3 2 1006 0 0,0 0 1 0 0,-1 0-1 0 0,1-1 1 0 0,0 1 0 0 0,-1 0-1 0 0,1 0 1 0 0,0 0-1 0 0,0 0 1 0 0,-1 0-1 0 0,1 0 1 0 0,0 0 0 0 0,-1 0-1 0 0,1 0 1 0 0,0 0-1 0 0,-1 0 1 0 0,1 0-1 0 0,0 0 1 0 0,0 0-1 0 0,-1 1 1 0 0,1-1 0 0 0,0 0-1 0 0,-1 0 1 0 0,1 0-1 0 0,0 0 1 0 0,0 0-1 0 0,-1 1 1 0 0,1-1-1 0 0,0 0 1 0 0,0 0 0 0 0,0 0-1 0 0,-1 1 1 0 0,1-1-1 0 0,-7 8 139 0 0,-1 0 0 0 0,2 0-1 0 0,-1 0 1 0 0,1 1-1 0 0,-7 16 1 0 0,2-7-41 0 0,-20 35-84 0 0,4 1 0 0 0,1 1 0 0 0,3 1 1 0 0,2 1-1 0 0,-13 64 0 0 0,21-65-1374 0 0,-5 67-1 0 0,17-102-637 0 0,0-5-580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7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255 141 2948 0 0,'0'0'3087'0'0,"14"-15"-2439"0"0,45-47-548 0 0,-52 56-121 0 0,0 0 1 0 0,1 0 0 0 0,0 1 0 0 0,0 0-1 0 0,0 0 1 0 0,1 0 0 0 0,-1 1 0 0 0,1 1-1 0 0,0 0 1 0 0,10-3 0 0 0,0 3 45 0 0,1 0-1 0 0,-1 1 1 0 0,21 1 0 0 0,-29 0 33 0 0,-1 2 0 0 0,1-1 0 0 0,-1 1 0 0 0,1 1 0 0 0,-1 0 0 0 0,0 1 0 0 0,0 0 0 0 0,0 0 0 0 0,0 1 0 0 0,-1 0 0 0 0,1 1 1 0 0,10 7-1 0 0,-15-9-23 0 0,0 1 0 0 0,0 0 0 0 0,-1 0 0 0 0,1 1 0 0 0,-1 0 1 0 0,0-1-1 0 0,0 1 0 0 0,-1 1 0 0 0,1-1 0 0 0,-1 0 1 0 0,0 1-1 0 0,-1 0 0 0 0,1-1 0 0 0,-1 1 0 0 0,0 0 0 0 0,-1 0 1 0 0,0 0-1 0 0,0 1 0 0 0,0-1 0 0 0,0 0 0 0 0,-1 10 0 0 0,-1-9 3 0 0,-1 0-1 0 0,1-1 1 0 0,-1 1-1 0 0,0-1 1 0 0,-1 1-1 0 0,0-1 1 0 0,0 0-1 0 0,0 0 1 0 0,0 0-1 0 0,-1 0 1 0 0,0-1-1 0 0,-1 1 1 0 0,1-1-1 0 0,-1 0 1 0 0,0 0-1 0 0,0-1 1 0 0,0 0-1 0 0,-10 6 1 0 0,-12 8 177 0 0,0-1 1 0 0,-45 19-1 0 0,33-17-116 0 0,0-2-1 0 0,-2-2 1 0 0,0-2-1 0 0,0-1 0 0 0,-63 9 1 0 0,85-22 83 0 0,27-5-408 0 0,31-9-639 0 0,-19 10 743 0 0,0 1 0 0 0,1 0 1 0 0,-1 2-1 0 0,1 0 1 0 0,-1 1-1 0 0,1 1 1 0 0,-1 1-1 0 0,1 1 1 0 0,25 6-1 0 0,-38-6 78 0 0,-1 0 0 0 0,1 0-1 0 0,-1 1 1 0 0,0 0 0 0 0,0 0 0 0 0,0 0-1 0 0,0 1 1 0 0,-1 0 0 0 0,1 1-1 0 0,-1-1 1 0 0,0 1 0 0 0,0 1 0 0 0,-1-1-1 0 0,0 1 1 0 0,0 0 0 0 0,0 0 0 0 0,0 0-1 0 0,-1 1 1 0 0,0-1 0 0 0,-1 1-1 0 0,1 0 1 0 0,-1 0 0 0 0,-1 0 0 0 0,1 1-1 0 0,-1-1 1 0 0,-1 1 0 0 0,2 13 0 0 0,-2-17 65 0 0,0 1 0 0 0,-1 0 1 0 0,0-1-1 0 0,0 1 0 0 0,-1 0 1 0 0,1 0-1 0 0,-1-1 0 0 0,0 1 0 0 0,0-1 1 0 0,-1 1-1 0 0,1-1 0 0 0,-1 1 1 0 0,0-1-1 0 0,0 0 0 0 0,-4 6 1 0 0,2-5 66 0 0,0-1 0 0 0,-1 1 1 0 0,1-1-1 0 0,-1 0 0 0 0,0 0 1 0 0,0 0-1 0 0,0-1 0 0 0,-1 0 0 0 0,1 0 1 0 0,-1 0-1 0 0,-7 2 0 0 0,-19 6 353 0 0,-1-1 0 0 0,0-2 0 0 0,0-1 0 0 0,-54 4 0 0 0,24-8-71 0 0,-98-7 0 0 0,108-3-217 0 0,49 7-142 0 0,1-1 0 0 0,0 1 1 0 0,0-1-1 0 0,0 0 0 0 0,0 0 0 0 0,1 0 0 0 0,-1-1 1 0 0,0 1-1 0 0,0-1 0 0 0,1 0 0 0 0,-1 1 0 0 0,1-1 1 0 0,-1 0-1 0 0,-3-5 0 0 0,6 7-61 0 0,0-1 1 0 0,0 1-1 0 0,0 0 0 0 0,0-1 1 0 0,0 1-1 0 0,0-1 0 0 0,0 1 1 0 0,0-1-1 0 0,0 1 0 0 0,0-1 0 0 0,0 1 1 0 0,0-1-1 0 0,1 1 0 0 0,-1-1 1 0 0,0 1-1 0 0,0 0 0 0 0,0-1 1 0 0,1 1-1 0 0,-1-1 0 0 0,0 1 1 0 0,1 0-1 0 0,-1-1 0 0 0,0 1 1 0 0,1 0-1 0 0,-1-1 0 0 0,0 1 1 0 0,1 0-1 0 0,-1 0 0 0 0,1-1 0 0 0,-1 1 1 0 0,0 0-1 0 0,1 0 0 0 0,0-1 1 0 0,21-9-2672 0 0,-20 8 2195 0 0,32-12-3405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2.3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6241 0 0,'0'0'1638'0'0,"11"16"-3006"0"0,78 123 2754 0 0,-51-81-351 0 0,2-1 0 0 0,79 83 0 0 0,-114-135-969 0 0,-1 0 1 0 0,1 1 0 0 0,-1-1 0 0 0,-1 1 0 0 0,1-1-1 0 0,2 8 1 0 0,-5-12-187 0 0,-1 0 0 0 0,1 0 0 0 0,-1 1 0 0 0,1-1 0 0 0,-1 0-1 0 0,0 1 1 0 0,1-1 0 0 0,-1 0 0 0 0,0 1 0 0 0,0-1 0 0 0,0 0 0 0 0,0 1 0 0 0,0-1-1 0 0,0 0 1 0 0,-1 1 0 0 0,1-1 0 0 0,0 0 0 0 0,-1 1 0 0 0,1-1 0 0 0,-1 0 0 0 0,1 0-1 0 0,-1 1 1 0 0,0-1 0 0 0,1 0 0 0 0,-1 0 0 0 0,0 0 0 0 0,0 0 0 0 0,0 0 0 0 0,0 0-1 0 0,0 0 1 0 0,0 0 0 0 0,0 0 0 0 0,0-1 0 0 0,0 1 0 0 0,0 0 0 0 0,-2 0 0 0 0,-10 4-2137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7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 0 1044 0 0,'0'0'6793'0'0,"-15"6"-7637"0"0,11-5 825 0 0,-9 4-20 0 0,1 0 0 0 0,0 0 0 0 0,0 1 0 0 0,0 1 0 0 0,1 0 0 0 0,0 0 0 0 0,0 1 0 0 0,-14 14 0 0 0,20-17 29 0 0,1 1 0 0 0,0 0 0 0 0,0 0-1 0 0,0 0 1 0 0,1 0 0 0 0,0 0 0 0 0,0 1-1 0 0,0-1 1 0 0,1 1 0 0 0,0 0 0 0 0,0 0-1 0 0,-1 7 1 0 0,3-10 20 0 0,0-1 0 0 0,0 0 0 0 0,0 1 0 0 0,0-1 0 0 0,0 1 0 0 0,1-1 0 0 0,-1 0-1 0 0,1 0 1 0 0,0 1 0 0 0,0-1 0 0 0,0 0 0 0 0,1 0 0 0 0,-1 0 0 0 0,1 0 0 0 0,0 0 0 0 0,-1 0 0 0 0,1 0 0 0 0,1-1 0 0 0,-1 1 0 0 0,0-1-1 0 0,0 1 1 0 0,1-1 0 0 0,0 0 0 0 0,-1 0 0 0 0,1 0 0 0 0,0 0 0 0 0,4 1 0 0 0,2 1 76 0 0,1 0 0 0 0,-1-1 0 0 0,1 0 0 0 0,0-1 0 0 0,1 0 0 0 0,-1-1 0 0 0,0 0 0 0 0,0 0 0 0 0,1-1 0 0 0,-1-1 1 0 0,0 1-1 0 0,1-2 0 0 0,-1 1 0 0 0,0-2 0 0 0,10-2 0 0 0,-16 4 8 0 0,1-1 0 0 0,-1 1-1 0 0,0-1 1 0 0,1 0 0 0 0,-1 0 0 0 0,0 0 0 0 0,0-1 0 0 0,0 0 0 0 0,0 1 0 0 0,-1-1 0 0 0,1-1 0 0 0,-1 1-1 0 0,0 0 1 0 0,0-1 0 0 0,0 1 0 0 0,0-1 0 0 0,-1 0 0 0 0,1 0 0 0 0,-1 0 0 0 0,0-1 0 0 0,0 1-1 0 0,0 0 1 0 0,-1-1 0 0 0,0 1 0 0 0,0-1 0 0 0,0 1 0 0 0,0-1 0 0 0,-1 0 0 0 0,1 1 0 0 0,-1-1-1 0 0,-1 0 1 0 0,1 0 0 0 0,-1 1 0 0 0,-1-10 0 0 0,0 9-67 0 0,0 0 1 0 0,-1 0-1 0 0,1 0 0 0 0,-1 0 0 0 0,0 1 1 0 0,0-1-1 0 0,0 1 0 0 0,-1 0 0 0 0,0 0 1 0 0,1 0-1 0 0,-2 0 0 0 0,1 1 1 0 0,0-1-1 0 0,-1 1 0 0 0,1 0 0 0 0,-1 0 1 0 0,0 1-1 0 0,-8-4 0 0 0,-2 0-106 0 0,-1 0-1 0 0,0 0 0 0 0,-1 2 1 0 0,-28-5-1 0 0,33 7 8 0 0,0 1 0 0 0,0 1 0 0 0,0 0 0 0 0,1 0 0 0 0,-1 1 0 0 0,0 1 0 0 0,0 0 1 0 0,-11 3-1 0 0,19-4-71 0 0,1 0 0 0 0,-1 1 1 0 0,1-1-1 0 0,-1 1 1 0 0,1 0-1 0 0,0 0 1 0 0,-1 0-1 0 0,1 0 0 0 0,0 0 1 0 0,1 1-1 0 0,-1-1 1 0 0,0 1-1 0 0,1 0 0 0 0,-1-1 1 0 0,1 1-1 0 0,0 1 1 0 0,0-1-1 0 0,0 0 0 0 0,0 0 1 0 0,1 1-1 0 0,-1-1 1 0 0,1 1-1 0 0,0-1 0 0 0,0 1 1 0 0,0 0-1 0 0,0 0 1 0 0,1-1-1 0 0,0 1 1 0 0,-1 4-1 0 0,1-8 143 0 0,0 0-117 0 0,0 1 0 0 0,0 0 1 0 0,0-1-1 0 0,0 1 0 0 0,0 0 1 0 0,0-1-1 0 0,0 1 0 0 0,0 0 0 0 0,1-1 1 0 0,-1 1-1 0 0,0-1 0 0 0,0 1 0 0 0,0 0 1 0 0,1-1-1 0 0,-1 1 0 0 0,0-1 0 0 0,1 1 1 0 0,-1 0-1 0 0,1-1 0 0 0,-1 1 0 0 0,1 0 1 0 0,21 4-3942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2:58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509 0 4548 0 0,'0'0'4167'0'0,"-13"11"-6441"0"0,-44 34 2204 0 0,48-37 69 0 0,1 0 0 0 0,1 1 0 0 0,-1 0 0 0 0,2 1 0 0 0,-1 0 1 0 0,1 0-1 0 0,1 0 0 0 0,0 1 0 0 0,0-1 0 0 0,-5 19 0 0 0,1-4 68 0 0,-25 73 408 0 0,21-58-381 0 0,-33 74 0 0 0,34-97-1483 0 0,-1-5-929 0 0</inkml:trace>
  <inkml:trace contextRef="#ctx0" brushRef="#br0" timeOffset="1">0 114 6585 0 0,'0'0'2875'0'0,"15"12"-4139"0"0,7 5 1423 0 0,77 58 541 0 0,38 9-382 0 0,59 41 612 0 0,-175-109-1682 0 0,-1 0 1 0 0,-1 2-1 0 0,0 0 1 0 0,-2 1-1 0 0,0 1 0 0 0,26 39 1 0 0,-28-30-4291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4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115 478 1160 0 0,'0'0'5727'0'0,"5"-14"-5305"0"0,42-117 738 0 0,-39 108-990 0 0,-2 0-1 0 0,0 0 0 0 0,-2 0 0 0 0,0-1 0 0 0,-2 1 0 0 0,0-1 0 0 0,-3-44 0 0 0,0 62-143 0 0,0-1 0 0 0,0 1 0 0 0,-1 0 0 0 0,1-1 0 0 0,-1 1 0 0 0,-1 0-1 0 0,1 0 1 0 0,-5-8 0 0 0,5 11 5 0 0,1 1-1 0 0,-1-1 1 0 0,0 1 0 0 0,0-1-1 0 0,0 1 1 0 0,0 0-1 0 0,0 0 1 0 0,0 0-1 0 0,-1 0 1 0 0,1 0 0 0 0,-1 0-1 0 0,1 1 1 0 0,-1-1-1 0 0,0 1 1 0 0,1-1 0 0 0,-1 1-1 0 0,0 0 1 0 0,0 0-1 0 0,-5 0 1 0 0,7 1-54 0 0,-1 0-1 0 0,0 1 1 0 0,0-1-1 0 0,0 1 1 0 0,0-1 0 0 0,1 1-1 0 0,-1 0 1 0 0,0 0-1 0 0,1 0 1 0 0,-1 0 0 0 0,1 0-1 0 0,-1 0 1 0 0,1 0-1 0 0,-1 1 1 0 0,1-1 0 0 0,0 1-1 0 0,-1-1 1 0 0,1 1-1 0 0,0-1 1 0 0,0 1 0 0 0,0-1-1 0 0,-1 4 1 0 0,-21 44 46 0 0,21-42-39 0 0,-11 30-3 0 0,1 0-1 0 0,2 1 1 0 0,2 0-1 0 0,-6 69 1 0 0,6 161 161 0 0,8-244-115 0 0,33 606 905 0 0,-19-499-2387 0 0,-10-45-4409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4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5368 0 0,'0'0'3017'0'0,"95"-8"-5165"0"0,-50 9 2148 0 0,10 1 8 0 0,4 1 148 0 0,8 0 92 0 0,-3-1-248 0 0,6-2-1132 0 0,-22 0-1217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4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 7373 0 0,'0'0'804'0'0,"-4"17"-1580"0"0,-1-2 742 0 0,1-2 29 0 0,0-1 1 0 0,1 1 0 0 0,1 0 0 0 0,0 0-1 0 0,0 1 1 0 0,2-1 0 0 0,0 20 0 0 0,1-26 4 0 0,1 0 1 0 0,0 0 0 0 0,0 0-1 0 0,1 0 1 0 0,0 0 0 0 0,0 0-1 0 0,0-1 1 0 0,1 0-1 0 0,0 1 1 0 0,0-1 0 0 0,1-1-1 0 0,4 6 1 0 0,-5-7 65 0 0,-1-1-1 0 0,0 0 1 0 0,1 0 0 0 0,-1 0 0 0 0,1 0-1 0 0,0-1 1 0 0,0 1 0 0 0,0-1-1 0 0,0 0 1 0 0,0 0 0 0 0,1-1-1 0 0,-1 1 1 0 0,0-1 0 0 0,1 0 0 0 0,-1 0-1 0 0,1 0 1 0 0,0-1 0 0 0,-1 0-1 0 0,1 1 1 0 0,6-2 0 0 0,-7 0 52 0 0,0-1 0 0 0,-1 1 0 0 0,1-1 0 0 0,-1 0 0 0 0,1 0 1 0 0,-1 0-1 0 0,0-1 0 0 0,0 1 0 0 0,1-1 0 0 0,-2 1 0 0 0,1-1 0 0 0,0 0 0 0 0,-1 0 1 0 0,5-6-1 0 0,30-54 396 0 0,-31 53-472 0 0,2-4 47 0 0,0 0-1 0 0,-1-1 1 0 0,0 1 0 0 0,-1-2 0 0 0,-1 1-1 0 0,0 0 1 0 0,-1-1 0 0 0,-1 0 0 0 0,1-16-1 0 0,-13 45-2638 0 0,-4 23 2236 0 0,2 1 0 0 0,-7 38 1 0 0,12-10-2595 0 0,8-45 1017 0 0,6-6-587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5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 2936 0 0,'0'0'4017'0'0,"11"14"-4030"0"0,35 47 204 0 0,-41-53-124 0 0,-1 0-1 0 0,1 0 0 0 0,-1 0 1 0 0,-1 0-1 0 0,0 1 0 0 0,0-1 0 0 0,0 1 1 0 0,-1 0-1 0 0,-1 0 0 0 0,1 0 1 0 0,-2 0-1 0 0,1 0 0 0 0,-2 18 0 0 0,1-13 1327 0 0,0-27 576 0 0,1-2-2005 0 0,1 1-1 0 0,0-1 1 0 0,2 1-1 0 0,-1-1 1 0 0,2 1-1 0 0,0 0 1 0 0,0 1 0 0 0,1-1-1 0 0,1 1 1 0 0,0 0-1 0 0,1 1 1 0 0,0 0-1 0 0,11-12 1 0 0,-17 22 20 0 0,0 0 0 0 0,0 0 0 0 0,0 0 0 0 0,1 0 1 0 0,-1 0-1 0 0,1 0 0 0 0,-1 0 0 0 0,1 1 0 0 0,-1 0 0 0 0,1-1 0 0 0,0 1 0 0 0,0 0 1 0 0,0 0-1 0 0,0 0 0 0 0,0 1 0 0 0,-1-1 0 0 0,1 1 0 0 0,0 0 0 0 0,1-1 0 0 0,-1 1 1 0 0,0 0-1 0 0,0 1 0 0 0,0-1 0 0 0,0 1 0 0 0,-1-1 0 0 0,5 2 0 0 0,-2 0 1 0 0,-1 1 0 0 0,1-1-1 0 0,-1 1 1 0 0,1 0 0 0 0,-1 0 0 0 0,0 0-1 0 0,0 1 1 0 0,0-1 0 0 0,-1 1-1 0 0,1 0 1 0 0,-1 0 0 0 0,0 0 0 0 0,0 1-1 0 0,2 4 1 0 0,18 48 125 0 0,-19-45-1490 0 0,0-1 0 0 0,1 1 0 0 0,7 12 0 0 0,-6-18-723 0 0,9-5 191 0 0</inkml:trace>
  <inkml:trace contextRef="#ctx0" brushRef="#br0" timeOffset="1">606 1 2540 0 0,'0'0'6409'0'0,"-11"11"-7219"0"0,6-6 840 0 0,-3 3-5 0 0,0 1 1 0 0,1-1-1 0 0,0 1 0 0 0,0 1 1 0 0,1-1-1 0 0,0 1 1 0 0,0 0-1 0 0,-6 18 0 0 0,10-19-32 0 0,-1 0 0 0 0,1-1 0 0 0,1 2 0 0 0,0-1 0 0 0,0 0-1 0 0,0 0 1 0 0,1 0 0 0 0,1 0 0 0 0,0 0 0 0 0,3 15 0 0 0,-3-19 30 0 0,1 1 0 0 0,1-1 0 0 0,-1 0 0 0 0,1 0-1 0 0,0 0 1 0 0,0 0 0 0 0,0 0 0 0 0,1 0 0 0 0,-1-1 0 0 0,1 0 0 0 0,1 0 0 0 0,-1 0 0 0 0,0 0 0 0 0,1 0 0 0 0,0-1 0 0 0,0 0 0 0 0,0 0 0 0 0,5 2 0 0 0,9 4-29 0 0,1-2 1 0 0,-1 0-1 0 0,1-1 1 0 0,1-1-1 0 0,23 3 0 0 0,-12-4-1958 0 0,38-1 0 0 0,-31-4-1745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5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 4744 0 0,'0'0'3431'0'0,"-2"16"-5193"0"0,-34 292 3370 0 0,11 196-365 0 0,23-287-5263 0 0,2-205 1760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6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0 274 1864 0 0,'0'0'4642'0'0,"16"-16"-4851"0"0,55-49-99 0 0,-59 55 241 0 0,1 1 0 0 0,1 1 1 0 0,-1 0-1 0 0,1 0 1 0 0,1 2-1 0 0,-1 0 1 0 0,1 0-1 0 0,0 2 1 0 0,1 0-1 0 0,16-3 0 0 0,-24 5 33 0 0,6 0 135 0 0,0 0 0 0 0,0 0 0 0 0,0 1-1 0 0,0 1 1 0 0,0 0 0 0 0,-1 1-1 0 0,1 1 1 0 0,0 0 0 0 0,0 1-1 0 0,-1 0 1 0 0,1 1 0 0 0,-1 1-1 0 0,0 0 1 0 0,0 1 0 0 0,-1 0-1 0 0,1 1 1 0 0,-1 0 0 0 0,-1 1-1 0 0,0 0 1 0 0,0 1 0 0 0,0 0-1 0 0,-1 1 1 0 0,-1 0 0 0 0,14 17-1 0 0,-18-19 37 0 0,0-1-1 0 0,0 1 1 0 0,-1 0-1 0 0,0 0 1 0 0,3 10-1 0 0,0 20-1128 0 0,-10-15-2867 0 0</inkml:trace>
  <inkml:trace contextRef="#ctx0" brushRef="#br0" timeOffset="1">639 1 716 0 0,'0'0'7221'0'0,"-2"87"-12054"0"0,2-57 1833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6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80 3360 0 0,'0'0'3760'0'0,"-13"9"-5115"0"0,-42 31 1313 0 0,52-38 51 0 0,1 1 0 0 0,0 0 0 0 0,0 0-1 0 0,-1 0 1 0 0,2 0 0 0 0,-1 0 0 0 0,0 1-1 0 0,1-1 1 0 0,-1 0 0 0 0,1 1 0 0 0,0-1 0 0 0,0 1-1 0 0,0 0 1 0 0,1-1 0 0 0,-1 1 0 0 0,1 0-1 0 0,0-1 1 0 0,0 1 0 0 0,1 6 0 0 0,-1 2-18 0 0,0 0-9 0 0,1 1-1 0 0,0-1 1 0 0,0 1 0 0 0,1-1-1 0 0,1 0 1 0 0,0 0 0 0 0,6 15 0 0 0,-7-22 65 0 0,0-1 0 0 0,0 1 1 0 0,0-1-1 0 0,0 0 0 0 0,1 1 1 0 0,0-1-1 0 0,0 0 0 0 0,0-1 1 0 0,0 1-1 0 0,1 0 0 0 0,-1-1 1 0 0,1 0-1 0 0,0 0 1 0 0,0 0-1 0 0,0 0 0 0 0,0-1 1 0 0,1 1-1 0 0,-1-1 0 0 0,1 0 1 0 0,-1 0-1 0 0,6 0 0 0 0,-10-1 27 0 0,1-1 0 0 0,-1 0 0 0 0,1 0 0 0 0,-1 0 0 0 0,0 0 0 0 0,1 0 0 0 0,-1 0 0 0 0,1-1 0 0 0,-1 1 0 0 0,0 0-1 0 0,1 0 1 0 0,-1 0 0 0 0,1 0 0 0 0,-1 0 0 0 0,0-1 0 0 0,1 1 0 0 0,-1 0 0 0 0,0 0 0 0 0,1 0 0 0 0,-1-1 0 0 0,0 1 0 0 0,1 0 0 0 0,-1-1 0 0 0,0 1-1 0 0,1 0 1 0 0,-1-1 0 0 0,0 1 0 0 0,0 0 0 0 0,0-1 0 0 0,1 1 0 0 0,-1 0 0 0 0,0-1 0 0 0,0 0 0 0 0,3-21 804 0 0,-8-27-852 0 0,5 46 65 0 0,-9-58-788 0 0,-2-95-1 0 0,11 154 668 0 0,0-1-1 0 0,0 0 0 0 0,0 1 1 0 0,0-1-1 0 0,0 1 0 0 0,1-1 1 0 0,-1 1-1 0 0,1-1 0 0 0,0 1 0 0 0,0-1 1 0 0,0 1-1 0 0,0-1 0 0 0,0 1 1 0 0,0 0-1 0 0,1-1 0 0 0,-1 1 1 0 0,1 0-1 0 0,-1 0 0 0 0,1 0 0 0 0,0 0 1 0 0,0 1-1 0 0,0-1 0 0 0,0 0 1 0 0,0 1-1 0 0,0-1 0 0 0,1 1 0 0 0,-1 0 1 0 0,0 0-1 0 0,1 0 0 0 0,-1 0 1 0 0,1 0-1 0 0,-1 0 0 0 0,1 1 1 0 0,-1-1-1 0 0,1 1 0 0 0,-1 0 0 0 0,1 0 1 0 0,0 0-1 0 0,-1 0 0 0 0,4 0 1 0 0,4 1-82 0 0,0 0 0 0 0,0 1 0 0 0,-1 0 1 0 0,1 1-1 0 0,-1 0 0 0 0,1 0 0 0 0,-1 1 1 0 0,0 0-1 0 0,13 9 0 0 0,-3 0 222 0 0,-1 1-1 0 0,0 1 1 0 0,-1 0 0 0 0,-1 2-1 0 0,-1 0 1 0 0,0 1-1 0 0,-1 0 1 0 0,-1 1 0 0 0,-1 0-1 0 0,11 24 1 0 0,-12-9 2615 0 0,-11-40-1371 0 0,0-10-1230 0 0,1 7-209 0 0,0 1 0 0 0,0 0 1 0 0,1-1-1 0 0,0 1 0 0 0,1 0 1 0 0,0 0-1 0 0,0 0 0 0 0,1 1 1 0 0,8-14-1 0 0,50-66-918 0 0,-47 67 714 0 0,-5 7 245 0 0,-3 3-21 0 0,0 1 0 0 0,1-1 0 0 0,0 1 0 0 0,0 1 0 0 0,17-13 0 0 0,-23 19 55 0 0,0 1 0 0 0,0-1 1 0 0,1 1-1 0 0,-1 0 1 0 0,1 0-1 0 0,-1 0 1 0 0,1 0-1 0 0,0 1 0 0 0,-1-1 1 0 0,1 1-1 0 0,0-1 1 0 0,-1 1-1 0 0,1 0 1 0 0,0 0-1 0 0,-1 0 0 0 0,1 1 1 0 0,0-1-1 0 0,-1 0 1 0 0,1 1-1 0 0,0 0 1 0 0,-1 0-1 0 0,1-1 0 0 0,-1 2 1 0 0,1-1-1 0 0,-1 0 1 0 0,0 0-1 0 0,0 1 0 0 0,1-1 1 0 0,-1 1-1 0 0,0 0 1 0 0,2 2-1 0 0,16 14 219 0 0,-1 2 0 0 0,0 1 0 0 0,26 37 0 0 0,40 77 963 0 0,2 4-481 0 0,-83-135-609 0 0,-1 0-1 0 0,0 0 1 0 0,1 0 0 0 0,0 0-1 0 0,8 5 1 0 0,-12-8-232 0 0,1 0 0 0 0,0-1 1 0 0,0 1-1 0 0,0-1 0 0 0,0 1 0 0 0,0-1 0 0 0,-1 1 0 0 0,1-1 0 0 0,0 0 1 0 0,0 1-1 0 0,0-1 0 0 0,0 0 0 0 0,0 0 0 0 0,0 0 0 0 0,0 0 0 0 0,1 0 0 0 0,-1 0 1 0 0,0 0-1 0 0,0 0 0 0 0,0 0 0 0 0,0 0 0 0 0,0 0 0 0 0,0-1 0 0 0,0 1 1 0 0,0 0-1 0 0,-1-1 0 0 0,1 1 0 0 0,0-1 0 0 0,0 1 0 0 0,0-1 0 0 0,0 0 0 0 0,0 1 1 0 0,-1-1-1 0 0,1 0 0 0 0,0 1 0 0 0,-1-1 0 0 0,1 0 0 0 0,0 0 0 0 0,0-1 1 0 0,11-19-5250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7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 1 3996 0 0,'0'0'4709'0'0,"9"6"-5365"0"0,-7 1 716 0 0,0 0 0 0 0,0 1 0 0 0,0-1 0 0 0,-1 0 0 0 0,0 1 0 0 0,-1-1-1 0 0,0 1 1 0 0,0-1 0 0 0,-2 14 0 0 0,1 5 90 0 0,0 23 289 0 0,-3-1 0 0 0,-13 62 0 0 0,-31 96 21 0 0,22-99-265 0 0,-59 188-133 0 0,84-276-2323 0 0,17-29-974 0 0,5-22 1347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7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 1684 0 0,'0'0'4871'0'0,"18"-13"-6146"0"0,191-5 4783 0 0,-1 0 21 0 0,-97 23-11836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8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1 4468 0 0,'0'0'4860'0'0,"1"16"-6658"0"0,11 285 3005 0 0,-1-182-1083 0 0,-2-28 272 0 0,-3 168-1 0 0,-6-250-656 0 0,-1 0 0 0 0,0 0-1 0 0,-1 1 1 0 0,1-1 0 0 0,-2 0 0 0 0,1-1-1 0 0,-1 1 1 0 0,-1 0 0 0 0,0-1 0 0 0,0 0-1 0 0,0 0 1 0 0,-7 8 0 0 0,-4-3-1397 0 0,-15-6-792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8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0 499 3636 0 0,'0'0'6665'0'0,"88"-35"-8361"0"0,-49 35 1696 0 0,4 2 48 0 0,-3 4-48 0 0,5 1-468 0 0,1-3-556 0 0,-14 0-813 0 0,22-4-807 0 0</inkml:trace>
  <inkml:trace contextRef="#ctx0" brushRef="#br0" timeOffset="1">1020 1 4316 0 0,'0'0'3479'0'0,"-18"1"-2823"0"0,-2 1-580 0 0,10-2-65 0 0,0 0 0 0 0,0 1 0 0 0,0 1 0 0 0,0-1 0 0 0,1 2 0 0 0,-1-1 0 0 0,1 1 0 0 0,-1 1 0 0 0,-14 7 0 0 0,4 0 27 0 0,1 1-1 0 0,0 0 0 0 0,1 1 0 0 0,0 1 1 0 0,-31 33-1 0 0,42-39-61 0 0,1 0 0 0 0,-1 0 0 0 0,1 1 0 0 0,0 0 0 0 0,1 0 0 0 0,0 0 0 0 0,1 1 0 0 0,0 0 0 0 0,0 0 0 0 0,1 0 0 0 0,0 0 0 0 0,1 0 0 0 0,0 1 0 0 0,0 19 0 0 0,1-29 15 0 0,1 0-1 0 0,0 0 1 0 0,0 0 0 0 0,0 0 0 0 0,0 0-1 0 0,0 0 1 0 0,0 0 0 0 0,0 1 0 0 0,0-1-1 0 0,0 0 1 0 0,1 0 0 0 0,-1 0 0 0 0,0 0-1 0 0,1 0 1 0 0,-1 0 0 0 0,1 0 0 0 0,-1 0-1 0 0,1 0 1 0 0,-1-1 0 0 0,1 1 0 0 0,0 0 0 0 0,0 0-1 0 0,-1 0 1 0 0,1-1 0 0 0,0 1 0 0 0,0 0-1 0 0,0-1 1 0 0,0 1 0 0 0,-1 0 0 0 0,1-1-1 0 0,0 1 1 0 0,0-1 0 0 0,0 0 0 0 0,0 1-1 0 0,0-1 1 0 0,1 0 0 0 0,-1 0 0 0 0,0 1-1 0 0,0-1 1 0 0,0 0 0 0 0,0 0 0 0 0,0 0-1 0 0,0 0 1 0 0,0-1 0 0 0,0 1 0 0 0,0 0 0 0 0,0 0-1 0 0,0-1 1 0 0,0 1 0 0 0,0 0 0 0 0,0-1-1 0 0,1 0 1 0 0,6-2 97 0 0,0 0 0 0 0,-1-1 0 0 0,1 0-1 0 0,-1-1 1 0 0,8-6 0 0 0,15-15 155 0 0,-22 18-260 0 0,0 1 0 0 0,1 0-1 0 0,0 0 1 0 0,0 0 0 0 0,1 1 0 0 0,10-5 0 0 0,-19 11-31 0 0,1 0 0 0 0,-1 0 0 0 0,0-1 0 0 0,0 1 0 0 0,1 0 0 0 0,-1 0 0 0 0,0 1 0 0 0,1-1 0 0 0,-1 0 0 0 0,0 0 0 0 0,0 1 0 0 0,0-1 0 0 0,1 0 0 0 0,-1 1 0 0 0,0-1 0 0 0,0 1 0 0 0,0 0 0 0 0,0-1 0 0 0,0 1 0 0 0,0 0 0 0 0,0 0 0 0 0,0 0 0 0 0,0-1 0 0 0,0 1 0 0 0,0 0 0 0 0,-1 0 0 0 0,1 0 0 0 0,0 1 0 0 0,0-1 0 0 0,-1 0 0 0 0,1 0 0 0 0,-1 0 0 0 0,1 2 0 0 0,17 47 475 0 0,-17-44-471 0 0,2 5-176 0 0,0 0-1 0 0,1 0 1 0 0,0 0 0 0 0,0-1 0 0 0,1 0-1 0 0,1 0 1 0 0,-1 0 0 0 0,2 0 0 0 0,-1-1-1 0 0,15 15 1 0 0,-7-16-1468 0 0,8-6-533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9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215 1 1292 0 0,'0'0'1836'0'0,"-14"16"-2450"0"0,-44 52 395 0 0,56-65 201 0 0,-1 1 0 0 0,1-1 1 0 0,0 1-1 0 0,0-1 0 0 0,1 1 1 0 0,-1 0-1 0 0,1 0 0 0 0,0-1 1 0 0,0 1-1 0 0,0 0 0 0 0,0 0 0 0 0,1 0 1 0 0,0 0-1 0 0,-1 0 0 0 0,1 0 1 0 0,1 0-1 0 0,-1 0 0 0 0,2 8 1 0 0,0 2-55 0 0,0-1 59 0 0,1 0 0 0 0,1 0 0 0 0,0 0 0 0 0,7 16 1 0 0,-7-21 199 0 0,-1 0 0 0 0,0 0 0 0 0,0 0 0 0 0,0 1 0 0 0,-1-1 0 0 0,0 1 0 0 0,-1-1 0 0 0,0 1 0 0 0,0 0 0 0 0,-1 0 0 0 0,0-1 0 0 0,-2 16 0 0 0,0-19-95 0 0,0-1-1 0 0,0 0 0 0 0,-1 0 0 0 0,1 0 0 0 0,-1 0 0 0 0,0 0 0 0 0,0-1 1 0 0,0 1-1 0 0,-7 5 0 0 0,-35 27 475 0 0,36-30-503 0 0,4-2-259 0 0,-1 1 0 0 0,0-1-1 0 0,0 0 1 0 0,-1-1 0 0 0,1 0-1 0 0,-1 0 1 0 0,0 0 0 0 0,-8 2-1 0 0,-6-4-2691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19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 5805 0 0,'4'15'-166'0'0,"9"55"792"0"0,-2 0 1 0 0,1 84 0 0 0,-11-131-514 0 0,-2 0-1 0 0,0 0 0 0 0,-2 0 1 0 0,0 0-1 0 0,-1-1 0 0 0,-2 1 1 0 0,0-1-1 0 0,-19 42 0 0 0,33-106 704 0 0,-5 34-891 0 0,1 1 0 0 0,-1 0 0 0 0,1 0-1 0 0,1 0 1 0 0,-1 0 0 0 0,1 1 0 0 0,0-1-1 0 0,8-6 1 0 0,-11 12 93 0 0,0-1 0 0 0,0 1 0 0 0,0-1 0 0 0,0 1 1 0 0,1 0-1 0 0,-1 0 0 0 0,0 0 0 0 0,1 0 0 0 0,-1 1 0 0 0,1-1 0 0 0,-1 1 0 0 0,1-1 0 0 0,-1 1 0 0 0,1 0 0 0 0,-1 0 0 0 0,1 0 0 0 0,-1 0 1 0 0,1 1-1 0 0,-1-1 0 0 0,1 1 0 0 0,-1-1 0 0 0,1 1 0 0 0,-1 0 0 0 0,0 0 0 0 0,1 0 0 0 0,-1 0 0 0 0,0 0 0 0 0,0 1 0 0 0,0-1 0 0 0,3 2 1 0 0,13 10 128 0 0,-1 0 1 0 0,0 0-1 0 0,-1 2 1 0 0,-1 0 0 0 0,0 1-1 0 0,-1 0 1 0 0,0 1 0 0 0,17 30-1 0 0,-28-42-282 0 0,-1 1 0 0 0,0 0-1 0 0,0 0 1 0 0,0 0-1 0 0,0 0 1 0 0,-1 0 0 0 0,0 1-1 0 0,-1-1 1 0 0,1 0-1 0 0,-1 0 1 0 0,0 1 0 0 0,-1-1-1 0 0,1 0 1 0 0,-3 10-1 0 0,-4-4-1550 0 0,-7-3-903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4.3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45 628 0 0,'0'0'9834'0'0,"0"-7"-9512"0"0,0-26 424 0 0,26 33-1153 0 0,511-4 540 0 0,-540 8-1881 0 0,2-3 1305 0 0,0 0 1 0 0,-1 0-1 0 0,1 0 1 0 0,-1 0-1 0 0,1 0 1 0 0,-1 0-1 0 0,-1 1 1 0 0,-3 0-1666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4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192 1 980 0 0,'0'0'7483'0'0,"1"7"-7416"0"0,0 7 87 0 0,-1-1-1 0 0,0 0 1 0 0,-1 1 0 0 0,0-1-1 0 0,-1 0 1 0 0,-7 24 0 0 0,-33 87 1109 0 0,15-49-456 0 0,8-14-280 0 0,3-8-37 0 0,-41 93 0 0 0,56-146-428 0 0,0 0-227 0 0,1-1 1 0 0,-1 1-1 0 0,0-1 0 0 0,0 0 0 0 0,0 1 0 0 0,0-1 0 0 0,1 0 1 0 0,-1 0-1 0 0,0 0 0 0 0,1 0 0 0 0,-1 0 0 0 0,1 1 0 0 0,-1-1 0 0 0,1 0 1 0 0,-1 0-1 0 0,1 0 0 0 0,-1 0 0 0 0,1-1 0 0 0,0 0 0 0 0,0 1 95 0 0,-6-21-3495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6.0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367 0 1068 0 0,'0'0'6019'0'0,"-15"1"-5856"0"0,6-1-129 0 0,-1 0 47 0 0,0 0-1 0 0,0 1 1 0 0,0 0-1 0 0,0 1 1 0 0,0 0-1 0 0,0 1 1 0 0,0 0-1 0 0,-15 7 1 0 0,4 0 193 0 0,1 2 1 0 0,1 0 0 0 0,0 1-1 0 0,0 1 1 0 0,2 1-1 0 0,0 0 1 0 0,-22 26 0 0 0,33-33-270 0 0,0-1-1 0 0,0 1 1 0 0,1 0 0 0 0,0 1 0 0 0,1-1 0 0 0,0 1 0 0 0,0 0 0 0 0,1 0 0 0 0,0 0 0 0 0,1 1-1 0 0,-1-1 1 0 0,2 1 0 0 0,0-1 0 0 0,0 1 0 0 0,0 0 0 0 0,1-1 0 0 0,1 1 0 0 0,0 0 0 0 0,0-1-1 0 0,4 14 1 0 0,-2-15 8 0 0,0 0 0 0 0,1 1 0 0 0,0-1-1 0 0,0 0 1 0 0,1-1 0 0 0,0 1 0 0 0,0-1-1 0 0,1 0 1 0 0,0-1 0 0 0,0 1 0 0 0,1-1-1 0 0,0 0 1 0 0,0-1 0 0 0,0 1 0 0 0,1-1-1 0 0,-1-1 1 0 0,1 0 0 0 0,0 0 0 0 0,15 5-1 0 0,-3-2 44 0 0,0-1 0 0 0,0-1 0 0 0,0-1 0 0 0,1 0 0 0 0,0-2 0 0 0,0 0 0 0 0,30-2 0 0 0,-38-1-8 0 0,-1-1 0 0 0,0 0 0 0 0,0-1 0 0 0,0-1-1 0 0,0 1 1 0 0,0-2 0 0 0,-1 0 0 0 0,21-12 0 0 0,-27 15 33 0 0,-1-1-1 0 0,1 0 1 0 0,-1 0 0 0 0,0 0-1 0 0,0 0 1 0 0,0-1 0 0 0,0 0-1 0 0,-1 0 1 0 0,0 0 0 0 0,1 0-1 0 0,-1 0 1 0 0,-1 0 0 0 0,1-1-1 0 0,-1 0 1 0 0,0 1 0 0 0,0-1-1 0 0,0 0 1 0 0,0 0 0 0 0,-1 0-1 0 0,0 0 1 0 0,0 0 0 0 0,0-1-1 0 0,-1-7 1 0 0,0 10-72 0 0,-1 1-1 0 0,1 0 1 0 0,-1 0 0 0 0,0 0 0 0 0,0 0-1 0 0,0 0 1 0 0,0 0 0 0 0,0 0-1 0 0,0 0 1 0 0,0 0 0 0 0,-1 0 0 0 0,1 1-1 0 0,-1-1 1 0 0,1 0 0 0 0,-1 1-1 0 0,0 0 1 0 0,1-1 0 0 0,-1 1 0 0 0,0 0-1 0 0,0 0 1 0 0,0 0 0 0 0,0 0 0 0 0,0 0-1 0 0,-2-1 1 0 0,-5-1-69 0 0,-1 0 0 0 0,1 1 0 0 0,0 0 0 0 0,-15-1 1 0 0,-7 1-58 0 0,-1 1 1 0 0,1 1 0 0 0,0 2-1 0 0,0 2 1 0 0,-45 9 0 0 0,41-4-1050 0 0,0 2-1 0 0,-46 20 1 0 0,20-1-1881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7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1 116 628 0 0,'0'0'9082'0'0,"9"-11"-8562"0"0,29-36-86 0 0,-33 43-383 0 0,-1 0 0 0 0,1 0 0 0 0,0 0-1 0 0,1 0 1 0 0,-1 1 0 0 0,0 0 0 0 0,1 0 0 0 0,0 0-1 0 0,0 1 1 0 0,0-1 0 0 0,0 2 0 0 0,0-1 0 0 0,0 1-1 0 0,0-1 1 0 0,13 1 0 0 0,-5-1-63 0 0,25-3-12 0 0,0 1-1 0 0,43 1 1 0 0,-69 3-490 0 0,0 1 0 0 0,0 0 0 0 0,0 1 0 0 0,0 0 1 0 0,0 1-1 0 0,-1 1 0 0 0,1 0 0 0 0,-1 0 0 0 0,0 1 1 0 0,12 7-1 0 0,-16-3-2108 0 0,-6 0-388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7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1016 0 0,'0'0'8201'0'0,"93"8"-8777"0"0,-44 1 276 0 0,5 2-880 0 0,-9-4-1321 0 0,29-2-2159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40 3512 0 0,'0'0'6269'0'0,"97"-39"-6853"0"0,-67 39 584 0 0,2 3-52 0 0,3 5 44 0 0,0-3-472 0 0,-3 3-404 0 0,-5 0-660 0 0,-8-4-841 0 0,-6 4-903 0 0</inkml:trace>
  <inkml:trace contextRef="#ctx0" brushRef="#br0" timeOffset="1">0 156 5164 0 0,'0'0'2993'0'0,"97"-10"-2993"0"0,-54 10 0 0 0,8 8 0 0 0,5 0-28 0 0,0 5 28 0 0,4-1 0 0 0,-3-1-212 0 0,-6 0-840 0 0,-13-3-1317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8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1212 0 0,'0'0'7941'0'0,"51"12"-7525"0"0,-29-7-224 0 0,4-2-140 0 0,2 2-40 0 0,4-1-12 0 0,2 1 0 0 0,4-2-452 0 0,-10 1-1000 0 0,23-6-1853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09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31 220 0 0,'0'0'9843'0'0,"0"-5"-9347"0"0,2-15-19 0 0,-1 15 21 0 0,74 8-37 0 0,0 4 1 0 0,74 17 0 0 0,-75-10-1088 0 0,1-4 0 0 0,75 1 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0.0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4028 0 0,'0'0'5720'0'0,"19"-2"-6756"0"0,170-2 1368 0 0,-69 6-143 0 0,55 5 10 0 0,-156-4-124 0 0,-1 1 1 0 0,28 9 0 0 0,17 4-1020 0 0,-20-12-2639 0 0,-22-6-333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0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1 5336 0 0,'0'0'1810'0'0,"18"6"-2135"0"0,-5-2 278 0 0,-1 0 16 0 0,0 0-1 0 0,0 1 0 0 0,0 0 1 0 0,0 1-1 0 0,-1 0 0 0 0,0 1 1 0 0,0 0-1 0 0,16 14 0 0 0,-13-5 34 0 0,0 0 1 0 0,0 1-1 0 0,-2 1 0 0 0,0 0 0 0 0,-1 1 0 0 0,-1 0 0 0 0,-1 0 0 0 0,0 1 1 0 0,-2 1-1 0 0,0-1 0 0 0,-1 1 0 0 0,-1 0 0 0 0,-2 0 0 0 0,0 1 0 0 0,0-1 1 0 0,-2 1-1 0 0,-2 23 0 0 0,-1-16 18 0 0,0 1-1 0 0,-2 0 1 0 0,-2-1 0 0 0,0 0-1 0 0,-2 0 1 0 0,-2 0 0 0 0,0-1 0 0 0,-2-1-1 0 0,0 0 1 0 0,-2 0 0 0 0,-31 43 0 0 0,21-41 344 0 0,-2 0 1 0 0,-1-1 0 0 0,-1-2-1 0 0,-1-1 1 0 0,-1-1 0 0 0,-2-1 0 0 0,0-2-1 0 0,-47 23 1 0 0,71-40-356 0 0,6-3-23 0 0,-1 0-1 0 0,1 0 1 0 0,0 0-1 0 0,0 1 1 0 0,0-1 0 0 0,-1 1-1 0 0,1-1 1 0 0,1 1 0 0 0,-5 3-1 0 0,6-5-3 0 0,0 0-1 0 0,0 0 1 0 0,0 1 0 0 0,0-1-1 0 0,0 0 1 0 0,0 0-1 0 0,0 0 1 0 0,0 0-1 0 0,0 0 1 0 0,0 0 0 0 0,0 1-1 0 0,0-1 1 0 0,0 0-1 0 0,0 0 1 0 0,0 0-1 0 0,0 0 1 0 0,1 0 0 0 0,-1 0-1 0 0,0 1 1 0 0,0-1-1 0 0,0 0 1 0 0,0 0 0 0 0,0 0-1 0 0,0 0 1 0 0,0 0-1 0 0,0 0 1 0 0,0 0-1 0 0,0 0 1 0 0,0 0 0 0 0,1 1-1 0 0,-1-1 1 0 0,0 0-1 0 0,0 0 1 0 0,0 0-1 0 0,0 0 1 0 0,0 0 0 0 0,0 0-1 0 0,1 0 1 0 0,-1 0-1 0 0,0 0 1 0 0,0 0 0 0 0,0 0-1 0 0,0 0 1 0 0,0 0-1 0 0,0 0 1 0 0,1 0-1 0 0,-1 0 1 0 0,0 0 0 0 0,0 0-1 0 0,0 0 1 0 0,0 0-1 0 0,0 0 1 0 0,0 0-1 0 0,1 0 1 0 0,12-3-1717 0 0,18-10-497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0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0 515 5092 0 0,'0'0'6532'0'0,"4"13"-8094"0"0,11 39 1795 0 0,14 94 1 0 0,-24-42-2527 0 0,-5-104 2052 0 0,0 0 160 0 0,1 1 1 0 0,-1-1-1 0 0,0 0 1 0 0,0 0-1 0 0,0 0 1 0 0,0 1-1 0 0,0-1 1 0 0,0 0-1 0 0,0 0 1 0 0,0 1-1 0 0,0-1 1 0 0,0 0-1 0 0,0 0 1 0 0,0 0-1 0 0,0 1 1 0 0,0-1-1 0 0,0 0 1 0 0,0 0-1 0 0,0 0 1 0 0,-1 1-1 0 0,1-1 1 0 0,0 0-1 0 0,0 0 1 0 0,-5 2-1933 0 0,5-2 1933 0 0,0 0-1 0 0,0 0 1 0 0,0 0-1 0 0,-1 0 1 0 0,1 0-1 0 0,0 0 1 0 0,0 0-1 0 0,-1 0 1 0 0,-3-8-2002 0 0</inkml:trace>
  <inkml:trace contextRef="#ctx0" brushRef="#br0" timeOffset="1">74 95 5641 0 0,'0'0'5472'0'0,"-24"-85"-4880"0"0,21 79-248 0 0,1 3-280 0 0,2 15-2392 0 0,0 4 2328 0 0,0 3 0 0 0,3 3-312 0 0,2 2-672 0 0,1 3-912 0 0,-2-8-749 0 0,4 1-1303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1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2712 0 0,'0'0'1747'0'0,"9"15"-2016"0"0,30 48 465 0 0,-35-56-49 0 0,-1 0 1 0 0,1 1-1 0 0,-1-1 1 0 0,-1 1-1 0 0,1-1 1 0 0,-1 1-1 0 0,-1 0 1 0 0,1 0-1 0 0,-1 0 1 0 0,-1 0-1 0 0,0 0 1 0 0,-1 15-1 0 0,1-1 47 0 0,-2-1 10 0 0,0 1-1 0 0,-2-1 0 0 0,0 0 0 0 0,-2 0 1 0 0,0 0-1 0 0,-1 0 0 0 0,-1-1 0 0 0,-15 26 1 0 0,24-51 85 0 0,0 1 1 0 0,-1-1-1 0 0,1 0 1 0 0,-1 1-1 0 0,0-1 1 0 0,0 1 0 0 0,-2-6-1 0 0,2-25-478 0 0,5 6 119 0 0,2 1 0 0 0,1-1 0 0 0,1 1 0 0 0,1 1 0 0 0,2 0 0 0 0,27-47 0 0 0,-37 69 31 0 0,1 0 0 0 0,0 1-1 0 0,1-1 1 0 0,-1 1-1 0 0,1 0 1 0 0,0 0 0 0 0,0 0-1 0 0,0 0 1 0 0,0 1 0 0 0,1 0-1 0 0,-1-1 1 0 0,1 2-1 0 0,0-1 1 0 0,0 1 0 0 0,0-1-1 0 0,0 1 1 0 0,0 1 0 0 0,1-1-1 0 0,-1 1 1 0 0,1 0-1 0 0,-1 0 1 0 0,1 0 0 0 0,-1 1-1 0 0,1 0 1 0 0,-1 0 0 0 0,1 0-1 0 0,-1 1 1 0 0,1 0 0 0 0,-1 0-1 0 0,1 0 1 0 0,-1 1-1 0 0,0 0 1 0 0,0 0 0 0 0,0 0-1 0 0,0 0 1 0 0,0 1 0 0 0,0 0-1 0 0,0 0 1 0 0,-1 0-1 0 0,8 7 1 0 0,11 13 355 0 0,-1 0 0 0 0,0 2 1 0 0,-2 0-1 0 0,-1 2 0 0 0,31 55 0 0 0,-46-75-209 0 0,-2 0 1 0 0,1 1-1 0 0,-1-1 1 0 0,3 13-1 0 0,-7 5-267 0 0,2-24 75 0 0,0-1 0 0 0,-1 1 0 0 0,1 0 0 0 0,0-1 0 0 0,-1 1 0 0 0,1-1 0 0 0,-1 1 0 0 0,1-1 0 0 0,0 1 0 0 0,-1-1 0 0 0,0 1 0 0 0,1-1 0 0 0,-1 1 0 0 0,1-1 0 0 0,-1 1 0 0 0,1-1 0 0 0,-1 0 0 0 0,0 1 0 0 0,1-1 0 0 0,-1 0 0 0 0,0 0 0 0 0,1 0 0 0 0,-1 1 0 0 0,0-1 0 0 0,1 0 0 0 0,-1 0 0 0 0,-1 0 0 0 0,-7-2-2304 0 0,-3-9-1758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2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23 900 0 0,'0'0'4519'0'0,"16"-4"-3899"0"0,3-1-375 0 0,-11 2-91 0 0,1 0 0 0 0,-1 1 0 0 0,1 0 0 0 0,0 1 0 0 0,-1 0-1 0 0,17 0 1 0 0,-21 1-78 0 0,0 1 1 0 0,-1 0-1 0 0,1 0 0 0 0,0 0 0 0 0,0 0 0 0 0,-1 0 0 0 0,1 1 0 0 0,-1-1 0 0 0,1 1 0 0 0,-1 0 0 0 0,0 0 0 0 0,0 1 1 0 0,0-1-1 0 0,0 0 0 0 0,0 1 0 0 0,0 0 0 0 0,-1 0 0 0 0,1 0 0 0 0,3 5 0 0 0,4 8-64 0 0,-1 0 1 0 0,14 30-1 0 0,-20-39 20 0 0,40 101-73 0 0,-30-73 73 0 0,0 0 0 0 0,3-1 0 0 0,0 0 0 0 0,36 51 0 0 0,-52-84 41 0 0,1 0 0 0 0,0 0-1 0 0,0 0 1 0 0,-1-1 0 0 0,1 1-1 0 0,0 0 1 0 0,0 0 0 0 0,0-1-1 0 0,0 1 1 0 0,0 0-1 0 0,0-1 1 0 0,0 1 0 0 0,0-1-1 0 0,0 1 1 0 0,0-1 0 0 0,0 1-1 0 0,0-1 1 0 0,0 0-1 0 0,0 1 1 0 0,0-1 0 0 0,0 0-1 0 0,1 0 1 0 0,-1 0 0 0 0,0 0-1 0 0,0 0 1 0 0,0 0 0 0 0,0 0-1 0 0,0-1 1 0 0,1 1-1 0 0,-1 0 1 0 0,0-1 0 0 0,0 1-1 0 0,0-1 1 0 0,2 0 0 0 0,2-3 339 0 0,0 0-1 0 0,0 0 1 0 0,0 0 0 0 0,0-1 0 0 0,5-6 0 0 0,4-4-818 0 0,17-16 327 0 0,-1-1 0 0 0,-2-2 0 0 0,-1-1-1 0 0,-2-1 1 0 0,-1-1 0 0 0,-2-2 0 0 0,-2 0 0 0 0,19-51 0 0 0,-38 87-169 0 0,8-14-738 0 0,2 12-3303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2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1 4224 0 0,'0'0'5506'0'0,"-10"2"-6865"0"0,1 1 1408 0 0,0 1 0 0 0,0 0 0 0 0,0 0 1 0 0,0 1-1 0 0,0 0 0 0 0,1 1 0 0 0,0 0 0 0 0,0 0 1 0 0,1 1-1 0 0,-11 11 0 0 0,4-4 84 0 0,-9 10 70 0 0,-32 42-1 0 0,50-60-228 0 0,1 1 0 0 0,-1 0 0 0 0,1 0 0 0 0,0 0 0 0 0,1 1-1 0 0,0-1 1 0 0,0 1 0 0 0,1 0 0 0 0,0 0 0 0 0,0 0 0 0 0,-1 16 0 0 0,3-24 31 0 0,0 1 0 0 0,0 0 0 0 0,0 0 0 0 0,0-1 0 0 0,0 1 0 0 0,1 0 0 0 0,-1-1 0 0 0,0 1 0 0 0,0 0 0 0 0,1 0 0 0 0,-1-1 0 0 0,0 1 0 0 0,1-1 0 0 0,-1 1 0 0 0,0 0 0 0 0,1-1 1 0 0,-1 1-1 0 0,1-1 0 0 0,-1 1 0 0 0,1-1 0 0 0,0 1 0 0 0,-1-1 0 0 0,1 1 0 0 0,-1-1 0 0 0,1 0 0 0 0,0 1 0 0 0,-1-1 0 0 0,1 0 0 0 0,0 0 0 0 0,1 1 0 0 0,29-1 459 0 0,-19-2-319 0 0,-1 0 0 0 0,1-2 0 0 0,12-4 1 0 0,4-5-35 0 0,-1-1 0 0 0,0-1 1 0 0,-1-2-1 0 0,0 0 0 0 0,-2-2 1 0 0,26-24-1 0 0,-45 37-26 0 0,7-7 145 0 0,-12 13-351 0 0,2 35-1312 0 0,-1-20 1363 0 0,2 28-103 0 0,1-1 1 0 0,3 1-1 0 0,1-1 0 0 0,19 56 1 0 0,-26-95-334 0 0,0 0 0 0 0,1 0 1 0 0,-1 0-1 0 0,1 0 0 0 0,0 0 1 0 0,0 0-1 0 0,0 0 0 0 0,0-1 1 0 0,0 1-1 0 0,5 3 0 0 0,2-4-1928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2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1488 0 0,'0'0'7349'0'0,"3"11"-8281"0"0,9 28 1247 0 0,-2 2 0 0 0,-2-1 0 0 0,4 44 0 0 0,-11-22 66 0 0,-1-35-3829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3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89 1408 0 0,'0'0'4970'0'0,"4"-9"-4467"0"0,10-33-27 0 0,-13 40-397 0 0,0 0 0 0 0,0 0 0 0 0,-1 0-1 0 0,1 0 1 0 0,-1-1 0 0 0,1 1 0 0 0,-1 0-1 0 0,0-1 1 0 0,0 1 0 0 0,0-4 0 0 0,-1 6-82 0 0,1-1 1 0 0,0 0 0 0 0,-1 1-1 0 0,1-1 1 0 0,0 1 0 0 0,-1-1-1 0 0,1 1 1 0 0,0-1 0 0 0,-1 1-1 0 0,1-1 1 0 0,-1 1 0 0 0,1 0 0 0 0,-1-1-1 0 0,1 1 1 0 0,-1 0 0 0 0,0-1-1 0 0,1 1 1 0 0,-1 0 0 0 0,1 0-1 0 0,-1-1 1 0 0,0 1 0 0 0,1 0 0 0 0,-1 0-1 0 0,1 0 1 0 0,-1 0 0 0 0,0 0-1 0 0,1 0 1 0 0,-1 0 0 0 0,0 0-1 0 0,0 0 1 0 0,0 1-35 0 0,0 0 0 0 0,-1 0 0 0 0,1 0 0 0 0,0 0 0 0 0,0 0 0 0 0,1 0 0 0 0,-1 0 0 0 0,0 0 0 0 0,0 0 0 0 0,0 1 1 0 0,1-1-1 0 0,-1 0 0 0 0,0 0 0 0 0,1 1 0 0 0,0-1 0 0 0,-1 3 0 0 0,-8 24 205 0 0,6-14-104 0 0,1 1 0 0 0,1-1 0 0 0,0 1 0 0 0,1 0 1 0 0,1-1-1 0 0,3 23 0 0 0,24 89 611 0 0,-4-27-222 0 0,-19-73-406 0 0,0 0 1 0 0,-2 0 0 0 0,-1 1-1 0 0,-1-1 1 0 0,-2 1 0 0 0,0-1-1 0 0,-2 1 1 0 0,-11 48 0 0 0,-1-27-3241 0 0,5-33-480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3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0 6661 0 0,'0'0'2635'0'0,"3"14"-3046"0"0,-3-13 415 0 0,7 28 58 0 0,-2 1 1 0 0,2 33 0 0 0,-7-46-179 0 0,1 5 593 0 0,-3 44 1 0 0,1-61-688 0 0,1-1-1 0 0,-1 1 1 0 0,0-1 0 0 0,0 1 0 0 0,0-1-1 0 0,-1 0 1 0 0,1 0 0 0 0,-1 1 0 0 0,0-1-1 0 0,-1 0 1 0 0,1 0 0 0 0,0-1 0 0 0,-1 1 0 0 0,0-1-1 0 0,0 1 1 0 0,-4 2 0 0 0,-3-1-2272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8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1552 0 0,'0'0'10359'0'0,"10"1"-9822"0"0,144 1 967 0 0,-83-2-4160 0 0,-14 0-4746 0 0</inkml:trace>
  <inkml:trace contextRef="#ctx0" brushRef="#br0" timeOffset="1">3 183 928 0 0,'0'0'9805'0'0,"105"17"-9533"0"0,-59-13-268 0 0,2-1 0 0 0,6 0-4 0 0,0-3-696 0 0,-3 0-1052 0 0,-10 0-1397 0 0,18-16-2279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4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5593 0 0,'0'0'4012'0'0,"7"36"-6344"0"0,2-22 744 0 0,6-3-1369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4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191 0 1684 0 0,'0'0'7710'0'0,"7"21"-8568"0"0,0-3 888 0 0,35 118 223 0 0,-39-125-225 0 0,81 385 462 0 0,-81-380 60 0 0,-3-20 710 0 0,-4-25-1193 0 0,3 21-203 0 0,-1 0 0 0 0,-1 0 1 0 0,0 1-1 0 0,0-1 0 0 0,0 1 1 0 0,-1 0-1 0 0,0 0 0 0 0,-1 0 1 0 0,1 0-1 0 0,-9-9 0 0 0,9 13 117 0 0,1 0 0 0 0,-1 0 0 0 0,0 1-1 0 0,1 0 1 0 0,-1-1 0 0 0,0 1 0 0 0,-1 0-1 0 0,1 1 1 0 0,0-1 0 0 0,0 1 0 0 0,-1 0-1 0 0,1 0 1 0 0,-1 0 0 0 0,1 1-1 0 0,-1-1 1 0 0,1 1 0 0 0,-1 0 0 0 0,1 0-1 0 0,-1 1 1 0 0,-7 1 0 0 0,4 0-54 0 0,-1 1 0 0 0,1 0 0 0 0,0 0 0 0 0,0 1 0 0 0,0 0 0 0 0,0 1 0 0 0,1-1 0 0 0,-1 1 0 0 0,-11 11 0 0 0,5-3-32 0 0,1 0 1 0 0,1 0 0 0 0,-19 27 0 0 0,27-34 91 0 0,0 0 0 0 0,1 0 0 0 0,-1 1 0 0 0,1 0-1 0 0,1-1 1 0 0,-1 1 0 0 0,1 0 0 0 0,0 1 0 0 0,-1 11 0 0 0,2-17 67 0 0,1 0 0 0 0,0 0-1 0 0,0 1 1 0 0,1-1 0 0 0,-1 0 0 0 0,0 0 0 0 0,1 0 0 0 0,-1 0 0 0 0,1 0 0 0 0,0 0 0 0 0,-1 0 0 0 0,1 0 0 0 0,0 0 0 0 0,0 0 0 0 0,0 0 0 0 0,1-1 0 0 0,-1 1 0 0 0,0 0 0 0 0,1-1 0 0 0,-1 1 0 0 0,1-1 0 0 0,0 1 0 0 0,-1-1 0 0 0,1 0-1 0 0,0 0 1 0 0,0 1 0 0 0,-1-1 0 0 0,1-1 0 0 0,0 1 0 0 0,0 0 0 0 0,0 0 0 0 0,1-1 0 0 0,-1 1 0 0 0,0-1 0 0 0,0 0 0 0 0,2 1 0 0 0,17 1 246 0 0,0 0 1 0 0,0-2-1 0 0,0 0 1 0 0,0-1-1 0 0,0-1 1 0 0,20-5-1 0 0,122-37-196 0 0,-67 16-214 0 0,-85 26-613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5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293 1 5729 0 0,'0'0'2527'0'0,"5"20"-2468"0"0,-2-9 34 0 0,29 129 602 0 0,-27-112-530 0 0,15 82 182 0 0,-4 1 1 0 0,1 118-1 0 0,-17-229-317 0 0,0 1 0 0 0,0-1-1 0 0,0 0 1 0 0,0 1 0 0 0,0-1 0 0 0,0 0 0 0 0,0 0 0 0 0,0 1 0 0 0,0-1 0 0 0,0 0 0 0 0,0 1 0 0 0,0-1 0 0 0,0 0 0 0 0,-1 1 0 0 0,1-1 0 0 0,0 0 0 0 0,0 0 0 0 0,0 1 0 0 0,-1-1 0 0 0,1 0 0 0 0,0 0 0 0 0,0 0 0 0 0,0 1 0 0 0,-1-1 0 0 0,1 0 0 0 0,0 0 0 0 0,-1 0 0 0 0,1 0 0 0 0,0 1-1 0 0,0-1 1 0 0,-1 0 0 0 0,1 0 0 0 0,0 0 0 0 0,-1 0 0 0 0,1 0 0 0 0,0 0 0 0 0,-1 0 0 0 0,-16-4 544 0 0,-13-13-242 0 0,-28-32-332 0 0,30 24-288 0 0,-37-25 1 0 0,57 44 258 0 0,-1 1 1 0 0,0 0-1 0 0,0 0 1 0 0,0 1-1 0 0,0 1 0 0 0,-1-1 1 0 0,0 1-1 0 0,0 1 1 0 0,-12-2-1 0 0,19 3 6 0 0,0 1 0 0 0,0 0 0 0 0,0 0 0 0 0,0 0 0 0 0,0 0 0 0 0,1 0 0 0 0,-1 0 0 0 0,0 1 0 0 0,0 0 0 0 0,0 0 0 0 0,0-1 0 0 0,0 1 0 0 0,1 1 0 0 0,-1-1 0 0 0,0 0 0 0 0,1 1 0 0 0,-1-1 0 0 0,1 1 0 0 0,0 0 0 0 0,0 0 0 0 0,-1 0 0 0 0,1 0 0 0 0,0 0 0 0 0,0 1 0 0 0,1-1 0 0 0,-1 0 0 0 0,1 1 0 0 0,-1-1 0 0 0,1 1 0 0 0,0 0 0 0 0,-1-1 0 0 0,1 1 0 0 0,1 0 0 0 0,-1 0 0 0 0,0 0 0 0 0,0 4 0 0 0,1-1 39 0 0,-1 0-1 0 0,1-1 1 0 0,0 1-1 0 0,1-1 1 0 0,-1 1-1 0 0,1-1 1 0 0,0 1-1 0 0,0-1 0 0 0,1 1 1 0 0,0-1-1 0 0,0 0 1 0 0,0 0-1 0 0,1 0 1 0 0,-1 0-1 0 0,1 0 1 0 0,0 0-1 0 0,1-1 1 0 0,6 9-1 0 0,2-4 45 0 0,-1 0 0 0 0,1-1 1 0 0,1 0-1 0 0,-1-1 0 0 0,1 0 0 0 0,1-1 0 0 0,-1-1 0 0 0,1 0 0 0 0,21 5 0 0 0,-5-4-960 0 0,0-1-1 0 0,0-2 1 0 0,45 1-1 0 0,-40-7-2170 0 0,8-13-1793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5.7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22 334 1632 0 0,'0'0'2034'0'0,"17"-7"-1595"0"0,-1 0-354 0 0,14-5 142 0 0,-1-2 1 0 0,42-25-1 0 0,-61 31-173 0 0,0 1 1 0 0,-1-2-1 0 0,0 1 1 0 0,0-1-1 0 0,-1 0 1 0 0,-1-1-1 0 0,1 0 0 0 0,9-18 1 0 0,-15 24-4 0 0,1-1 0 0 0,-1 0 0 0 0,0 0 1 0 0,0 1-1 0 0,0-1 0 0 0,-1-1 0 0 0,0 1 0 0 0,0 0 0 0 0,0 0 0 0 0,-1 0 1 0 0,1 0-1 0 0,-1-1 0 0 0,-1 1 0 0 0,1 0 0 0 0,-1 0 0 0 0,1 0 1 0 0,-2-1-1 0 0,1 1 0 0 0,0 0 0 0 0,-1 0 0 0 0,0 1 0 0 0,-4-9 1 0 0,4 11 13 0 0,1-1 0 0 0,-1 1 1 0 0,0 0-1 0 0,1-1 1 0 0,-1 1-1 0 0,0 0 0 0 0,0 0 1 0 0,0 1-1 0 0,-1-1 0 0 0,1 0 1 0 0,0 1-1 0 0,-1-1 1 0 0,1 1-1 0 0,-1 0 0 0 0,1 0 1 0 0,-1 0-1 0 0,0 0 1 0 0,1 0-1 0 0,-6 0 0 0 0,4 1-42 0 0,0 0 1 0 0,-1 0-1 0 0,1 1 0 0 0,0-1 0 0 0,0 1 0 0 0,0 0 0 0 0,0 0 0 0 0,1 1 0 0 0,-1-1 1 0 0,0 1-1 0 0,0 0 0 0 0,-3 2 0 0 0,-5 4 0 0 0,1 1 1 0 0,0 0-1 0 0,1 0 1 0 0,0 1-1 0 0,1 0 1 0 0,-16 22-1 0 0,14-17 44 0 0,1 0 0 0 0,1 1-1 0 0,1 0 1 0 0,0 1-1 0 0,1-1 1 0 0,1 2-1 0 0,0-1 1 0 0,1 1 0 0 0,1 0-1 0 0,1 0 1 0 0,1 0-1 0 0,0 0 1 0 0,1 21 0 0 0,2-34-45 0 0,0-1 1 0 0,-1 0 0 0 0,2 1 0 0 0,-1-1 0 0 0,0 0 0 0 0,1 0-1 0 0,0 0 1 0 0,0 0 0 0 0,0 0 0 0 0,0 0 0 0 0,1 0 0 0 0,-1 0-1 0 0,1-1 1 0 0,0 0 0 0 0,0 1 0 0 0,0-1 0 0 0,1 0 0 0 0,-1-1 0 0 0,1 1-1 0 0,-1 0 1 0 0,1-1 0 0 0,0 0 0 0 0,0 0 0 0 0,0 0 0 0 0,0-1-1 0 0,1 1 1 0 0,6 1 0 0 0,8 1-345 0 0,1 0-1 0 0,0-1 0 0 0,0-1 1 0 0,33-1-1 0 0,-24-3-2449 0 0,10-11-2318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16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0 5348 0 0,'0'0'4464'0'0,"-6"18"-4478"0"0,0 0 104 0 0,-2 4 31 0 0,2 0 0 0 0,0 0 0 0 0,-3 26 0 0 0,1 8-32 0 0,-3 0 0 0 0,-2-1 0 0 0,-3-1 1 0 0,-2 0-1 0 0,-36 74 0 0 0,52-124-270 0 0,0 1 0 0 0,-1-1 0 0 0,0 0 1 0 0,0 0-1 0 0,0 0 0 0 0,0 0 0 0 0,-7 5 0 0 0,9-8 57 0 0,0-1 1 0 0,0 1-1 0 0,0 0 0 0 0,0-1 0 0 0,0 1 1 0 0,0-1-1 0 0,-1 1 0 0 0,1-1 0 0 0,0 1 1 0 0,0-1-1 0 0,0 0 0 0 0,-1 0 1 0 0,1 1-1 0 0,0-1 0 0 0,0 0 0 0 0,-1 0 1 0 0,1 0-1 0 0,0 0 0 0 0,0-1 1 0 0,-1 1-1 0 0,1 0 0 0 0,0 0 0 0 0,0-1 1 0 0,0 1-1 0 0,0-1 0 0 0,-1 1 0 0 0,1-1 1 0 0,0 0-1 0 0,0 1 0 0 0,0-1 1 0 0,0 0-1 0 0,0 1 0 0 0,0-1 0 0 0,0 0 1 0 0,1 0-1 0 0,-1 0 0 0 0,-1-2 0 0 0,-16-22-4226 0 0</inkml:trace>
  <inkml:trace contextRef="#ctx0" brushRef="#br0" timeOffset="1">1 150 3008 0 0,'0'0'5951'0'0,"18"7"-5648"0"0,4 0-222 0 0,-12-5-52 0 0,0 2 0 0 0,0-1 0 0 0,0 1 0 0 0,-1 1 0 0 0,0 0 0 0 0,1 0 1 0 0,-2 1-1 0 0,15 11 0 0 0,18 16-114 0 0,129 99 496 0 0,-127-102-1287 0 0,1-2 0 0 0,49 23 0 0 0,-55-33-1131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45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1239 1068 0 0,'0'0'6073'0'0,"11"-6"-5939"0"0,70-44 1127 0 0,113-94 1 0 0,-184 136-1166 0 0,215-192 1215 0 0,14-11-1070 0 0,167-85 57 0 0,-286 218 590 0 0,194-93 0 0 0,-226 136-866 0 0,10-4-121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45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1 208 0 0,'14'0'327'0'0,"17"2"-183"0"0,32 5 0 0 0,-51-5-44 0 0,0 1 0 0 0,0 0 0 0 0,0 0-1 0 0,0 2 1 0 0,-1-1 0 0 0,23 13-1 0 0,-25-11 163 0 0,-1 1 0 0 0,1 0-1 0 0,-1 1 1 0 0,0 0 0 0 0,-1 0-1 0 0,0 1 1 0 0,0 0 0 0 0,-1 0-1 0 0,0 1 1 0 0,0-1 0 0 0,-1 1-1 0 0,-1 0 1 0 0,1 1-1 0 0,-2-1 1 0 0,1 1 0 0 0,-2 0-1 0 0,1 0 1 0 0,-2 0 0 0 0,1 0-1 0 0,-1 15 1 0 0,-1 0-64 0 0,-1 0 1 0 0,-1-1-1 0 0,-1 1 1 0 0,-2 0-1 0 0,0-1 1 0 0,-2 0-1 0 0,-17 42 0 0 0,14-39-1252 0 0,-8 37-1 0 0,14-48-1387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46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0 270 432 0 0,'0'0'5851'0'0,"15"-14"-5707"0"0,52-47 41 0 0,-56 51-134 0 0,1 1 0 0 0,0 0 0 0 0,1 1 1 0 0,0 1-1 0 0,0 0 0 0 0,19-7 0 0 0,-8 4 102 0 0,54-24 525 0 0,143-43-1 0 0,-211 75-702 0 0,0-1-1 0 0,0 1 1 0 0,1 1 0 0 0,12-1-1 0 0,-22 2 12 0 0,1 0-1 0 0,0 0 1 0 0,0 0 0 0 0,0 0-1 0 0,0 1 1 0 0,0-1-1 0 0,0 0 1 0 0,0 1 0 0 0,0 0-1 0 0,0-1 1 0 0,0 1-1 0 0,-1 0 1 0 0,1 0 0 0 0,0 0-1 0 0,0 0 1 0 0,-1 0-1 0 0,1 0 1 0 0,-1 0 0 0 0,1 1-1 0 0,-1-1 1 0 0,0 0 0 0 0,1 1-1 0 0,-1 0 1 0 0,0-1-1 0 0,0 1 1 0 0,0 0 0 0 0,0-1-1 0 0,0 1 1 0 0,0 2-1 0 0,2 6 90 0 0,-1 0 0 0 0,0 0 0 0 0,-1 0-1 0 0,0 0 1 0 0,0 0 0 0 0,-1 0-1 0 0,-1 1 1 0 0,0-1 0 0 0,0 0 0 0 0,-1 0-1 0 0,0 0 1 0 0,0 0 0 0 0,-2-1-1 0 0,1 1 1 0 0,-1-1 0 0 0,0 0 0 0 0,-7 11-1 0 0,-3 1 10 0 0,-1-1 0 0 0,0 0 0 0 0,-2-1 0 0 0,0-1 0 0 0,-35 28 0 0 0,-40 41-50 0 0,92-84-17 0 0,9-6 10 0 0,16-7 20 0 0,-19 7-43 0 0,64-22-84 0 0,2 3 1 0 0,0 4-1 0 0,126-17 1 0 0,-194 34 95 0 0,8-1-91 0 0,1 1 0 0 0,-1 0 0 0 0,0 0 0 0 0,23 2 0 0 0,-33 0 66 0 0,0-1 0 0 0,0 0 0 0 0,0 1 0 0 0,0-1 0 0 0,0 1 0 0 0,0-1 0 0 0,0 1 0 0 0,0 0 0 0 0,0 0 0 0 0,0 0 0 0 0,0 0 0 0 0,0 0 0 0 0,-1 0 0 0 0,1 1 0 0 0,0-1-1 0 0,-1 1 1 0 0,1-1 0 0 0,-1 1 0 0 0,0 0 0 0 0,1-1 0 0 0,-1 1 0 0 0,0 0 0 0 0,0 0 0 0 0,0 0 0 0 0,0 0 0 0 0,0 0 0 0 0,-1 0 0 0 0,1 0 0 0 0,-1 0 0 0 0,1 0 0 0 0,-1 0 0 0 0,0 0 0 0 0,1 0 0 0 0,-2 4-1 0 0,1 5 83 0 0,-2 1-1 0 0,0-1 0 0 0,0 0 0 0 0,-1 1 0 0 0,0-1 0 0 0,-1-1 0 0 0,0 1 0 0 0,-1 0 0 0 0,0-1 0 0 0,-10 15 0 0 0,-10 11 10 0 0,-39 46 0 0 0,57-73-80 0 0,-7 6 144 0 0,0 0-1 0 0,-1-1 0 0 0,0 0 1 0 0,-1-1-1 0 0,-1-1 1 0 0,0 0-1 0 0,-33 16 0 0 0,36-22 128 0 0,0 0 0 0 0,0-1 0 0 0,-1 0 0 0 0,0-1 0 0 0,0-1 0 0 0,0 0 0 0 0,-1-1 0 0 0,1 0 0 0 0,0-2 0 0 0,-31-2 0 0 0,39 1-260 0 0,0-1 0 0 0,1-1 0 0 0,-1 1 0 0 0,0-1-1 0 0,1 0 1 0 0,0-1 0 0 0,0 1 0 0 0,0-1 0 0 0,0-1 0 0 0,0 1 0 0 0,1-1 0 0 0,0 0 0 0 0,0 0-1 0 0,0 0 1 0 0,1-1 0 0 0,-1 0 0 0 0,-5-10 0 0 0,6-4-1476 0 0,8 8-2395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52.5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526 1608 3552 0 0,'0'0'1570'0'0,"4"10"-1087"0"0,4 5-212 0 0,-1-1 1 0 0,2 0-1 0 0,0 0 0 0 0,1 0 0 0 0,0-1 0 0 0,1-1 1 0 0,23 21-1 0 0,-9-15 126 0 0,0-1 0 0 0,2-2 0 0 0,-1-1 0 0 0,2 0 0 0 0,31 9 0 0 0,151 37 496 0 0,-141-48-506 0 0,1-4 1 0 0,1-2-1 0 0,133-6 1 0 0,-181-1-182 0 0,1-1 0 0 0,-1-2 0 0 0,0 0 0 0 0,0-1 0 0 0,38-15 0 0 0,-45 14-69 0 0,-1-1 1 0 0,0-1-1 0 0,-1 0 1 0 0,0-1-1 0 0,0 0 0 0 0,-1-1 1 0 0,0-1-1 0 0,22-23 1 0 0,16-31 80 0 0,46-75 1 0 0,-10 12-234 0 0,-74 110 65 0 0,-2-1 0 0 0,0 0 0 0 0,0 0 0 0 0,-2-1 0 0 0,-1-1 0 0 0,0 1 0 0 0,-2-1 0 0 0,0-1 0 0 0,-1 1 0 0 0,-1-1 0 0 0,-1 0 0 0 0,-1 0 0 0 0,-2-29 0 0 0,-19-184 30 0 0,16 211-54 0 0,-6-28-22 0 0,-1 1-1 0 0,-3 0 0 0 0,-2 0 0 0 0,-2 2 1 0 0,-3 0-1 0 0,-35-65 0 0 0,35 78 59 0 0,-2 2-1 0 0,-2 1 0 0 0,0 1 1 0 0,-2 1-1 0 0,-2 1 0 0 0,-1 1 1 0 0,-57-44-1 0 0,71 63-107 0 0,0 1-1 0 0,0 0 1 0 0,-1 1 0 0 0,0 1 0 0 0,0 1 0 0 0,-21-6-1 0 0,-105-18-147 0 0,81 19 217 0 0,-60-15 48 0 0,-99-16 140 0 0,183 40-201 0 0,1 2 1 0 0,-1 1 0 0 0,1 2-1 0 0,-1 2 1 0 0,-51 13 0 0 0,-7 0-37 0 0,62-13-5 0 0,-1 2 0 0 0,2 2 0 0 0,-40 14 0 0 0,55-15-26 0 0,-1 0 1 0 0,1 1-1 0 0,1 1 1 0 0,-1 0-1 0 0,2 1 1 0 0,0 1-1 0 0,-17 16 0 0 0,-11 19 9 0 0,2 1-1 0 0,2 3 0 0 0,-59 102 0 0 0,79-120 69 0 0,1 1-1 0 0,-17 47 1 0 0,28-62-31 0 0,2 2 1 0 0,0-1-1 0 0,1 0 1 0 0,1 1 0 0 0,-1 40-1 0 0,8 0 108 0 0,2-1-1 0 0,4 0 1 0 0,2-1-1 0 0,20 62 1 0 0,-16-62-79 0 0,-7-24 44 0 0,2 0 1 0 0,2 0-1 0 0,1-1 1 0 0,35 61-1 0 0,-37-76 5 0 0,1-1 0 0 0,1 0 0 0 0,1-1-1 0 0,0 0 1 0 0,1-2 0 0 0,0 1 0 0 0,2-2-1 0 0,-1 0 1 0 0,26 14 0 0 0,147 73-74 0 0,-60-47-3386 0 0,-94-46 54 0 0,17-10-3299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04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8 279 208 0 0,'0'0'6245'0'0,"-1"-4"-5828"0"0,0 1-470 0 0,0 1 170 0 0,1 0-1 0 0,-1 0 0 0 0,0 1 1 0 0,1-1-1 0 0,-1 0 0 0 0,1 0 1 0 0,-1 0-1 0 0,1 0 0 0 0,0 0 0 0 0,0 0 1 0 0,0 0-1 0 0,0 0 0 0 0,0 1 1 0 0,0-1-1 0 0,1 0 0 0 0,-1 0 1 0 0,1 0-1 0 0,-1 0 0 0 0,1 0 0 0 0,0 1 1 0 0,-1-1-1 0 0,1 0 0 0 0,0 0 1 0 0,0 1-1 0 0,0-1 0 0 0,1 1 1 0 0,-1-1-1 0 0,0 1 0 0 0,0-1 0 0 0,1 1 1 0 0,-1 0-1 0 0,1 0 0 0 0,1-1 1 0 0,26-13-130 0 0,1 1 1 0 0,60-17 0 0 0,69-10 178 0 0,-119 32-147 0 0,3-2 0 0 0,233-49 373 0 0,-208 49-290 0 0,1 2-1 0 0,73 2 1 0 0,-33 4-86 0 0,66 1 48 0 0,-151 4-57 0 0,0 0 1 0 0,0 2 0 0 0,0 0 0 0 0,-1 2 0 0 0,26 9-1 0 0,-17 1 19 0 0,-1 1 0 0 0,0 1-1 0 0,-1 2 1 0 0,47 41-1 0 0,-27-22-80 0 0,-28-23 56 0 0,-1 2-1 0 0,0 1 1 0 0,-2 1 0 0 0,0 0-1 0 0,-1 1 1 0 0,-1 1 0 0 0,-1 1-1 0 0,17 31 1 0 0,-16-16 106 0 0,-1 1 0 0 0,-2 0-1 0 0,-1 2 1 0 0,-3-1 0 0 0,-1 1 0 0 0,-2 1 0 0 0,-1-1-1 0 0,-3 1 1 0 0,-1 0 0 0 0,-8 76 0 0 0,-29 106 254 0 0,-3 38-412 0 0,36-223 109 0 0,-3 0 0 0 0,-1 0 0 0 0,-1-1 0 0 0,-3 0 0 0 0,-1 0 0 0 0,-22 51 1 0 0,19-53-106 0 0,2-1 0 0 0,2 2 0 0 0,-7 45 0 0 0,-7 26 96 0 0,-62 190 187 0 0,75-249-273 0 0,1 1-1 0 0,-4 81 1 0 0,6-44 78 0 0,-2-18 135 0 0,4-37-66 0 0,-2 52-1 0 0,8-73-133 0 0,1-1-1 0 0,-1 0 0 0 0,2 1 1 0 0,-1-1-1 0 0,1 0 0 0 0,1 0 0 0 0,0 0 1 0 0,0 0-1 0 0,6 11 0 0 0,66 152 52 0 0,-58-143-82 0 0,0 0-1 0 0,37 45 1 0 0,-41-57 131 0 0,-2-6-83 0 0,1 0 1 0 0,1 0-1 0 0,0-1 0 0 0,1-1 1 0 0,0 0-1 0 0,1-1 1 0 0,0-1-1 0 0,17 8 0 0 0,-1 0 126 0 0,67 37 178 0 0,3-4 0 0 0,161 55 0 0 0,-221-89-242 0 0,72 36 1 0 0,-26-9-2 0 0,-47-27 347 0 0,72 17 0 0 0,11 4 82 0 0,-113-33-414 0 0,-6-2-64 0 0,1 0 0 0 0,-1 0 0 0 0,1 1 0 0 0,-1 0 1 0 0,1 0-1 0 0,-1 0 0 0 0,0 1 0 0 0,0-1 0 0 0,0 1 0 0 0,0 0 0 0 0,4 4 0 0 0,-8-7-25 0 0,0 1 0 0 0,0-1 0 0 0,0 0 0 0 0,0 0 1 0 0,1 0-1 0 0,-1 0 0 0 0,0 0 0 0 0,0 1 0 0 0,0-1 0 0 0,0 0 0 0 0,0 0 0 0 0,0 0 0 0 0,0 0 0 0 0,0 1 0 0 0,0-1 0 0 0,0 0 1 0 0,0 0-1 0 0,0 0 0 0 0,0 1 0 0 0,0-1 0 0 0,0 0 0 0 0,0 0 0 0 0,0 0 0 0 0,0 0 0 0 0,0 1 0 0 0,0-1 0 0 0,0 0 0 0 0,0 0 1 0 0,0 0-1 0 0,0 0 0 0 0,0 1 0 0 0,0-1 0 0 0,-1 0 0 0 0,1 0 0 0 0,0 0 0 0 0,0 0 0 0 0,0 0 0 0 0,0 1 0 0 0,0-1 0 0 0,0 0 1 0 0,-1 0-1 0 0,1 0 0 0 0,0 0 0 0 0,0 0 0 0 0,0 0 0 0 0,0 0 0 0 0,0 0 0 0 0,-1 0 0 0 0,1 0 0 0 0,0 0 0 0 0,0 0 0 0 0,0 0 1 0 0,-1 1-1 0 0,1-1 0 0 0,0 0 0 0 0,0 0 0 0 0,0-1 0 0 0,0 1 0 0 0,-1 0 0 0 0,1 0 0 0 0,0 0 0 0 0,0 0 0 0 0,0 0 0 0 0,0 0 1 0 0,-1 0-1 0 0,-10-8-1803 0 0,-4-18-5115 0 0,3 2 639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05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0 111 11925 0 0,'0'0'3762'0'0,"16"-3"-3873"0"0,291-58 641 0 0,-170 39-330 0 0,1 7 1 0 0,0 6-1 0 0,188 10 0 0 0,-306 1-217 0 0,-8-2 45 0 0,0 1-1 0 0,-1 1 0 0 0,16 3 1 0 0,-27-5 12 0 0,0 0 1 0 0,0 0 0 0 0,1 0 0 0 0,-1 0 0 0 0,0 0 0 0 0,0 1 0 0 0,0-1 0 0 0,1 0 0 0 0,-1 0 0 0 0,0 0-1 0 0,0 0 1 0 0,0 1 0 0 0,0-1 0 0 0,0 0 0 0 0,1 0 0 0 0,-1 0 0 0 0,0 1 0 0 0,0-1 0 0 0,0 0-1 0 0,0 0 1 0 0,0 0 0 0 0,0 1 0 0 0,0-1 0 0 0,0 0 0 0 0,0 0 0 0 0,0 1 0 0 0,0-1 0 0 0,0 0 0 0 0,0 0-1 0 0,0 1 1 0 0,0-1 0 0 0,0 0 0 0 0,0 0 0 0 0,0 0 0 0 0,0 1 0 0 0,0-1 0 0 0,0 0 0 0 0,0 0-1 0 0,0 1 1 0 0,0-1 0 0 0,0 0 0 0 0,-1 0 0 0 0,1 0 0 0 0,0 1 0 0 0,0-1 0 0 0,0 0 0 0 0,0 0 0 0 0,0 0-1 0 0,-1 0 1 0 0,-9 8 686 0 0,10-8-732 0 0,-2 0 136 0 0,39 7-11481 0 0,-33-7 9825 0 0,-57-7-5497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9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10165 0 0,'0'0'2871'0'0,"14"-2"-3105"0"0,44-3 190 0 0,74 2 0 0 0,-108 4-2018 0 0,37 6 0 0 0,-51-5-616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06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43 600 0 0,'0'0'4947'0'0,"-2"-8"-4241"0"0,-11-26 4945 0 0,14 51-5596 0 0,59 89 901 0 0,-36-67-800 0 0,-2 1 0 0 0,27 69 0 0 0,14 79 521 0 0,-61-181-692 0 0,0 0 0 0 0,1 0-1 0 0,0 0 1 0 0,1 0 0 0 0,-1-1 0 0 0,1 1 0 0 0,0-1 0 0 0,1 0-1 0 0,0-1 1 0 0,0 1 0 0 0,0-1 0 0 0,11 9 0 0 0,-20-16 2005 0 0,-16-4-2166 0 0,9 7 238 0 0,0 0 0 0 0,0 1-1 0 0,0 0 1 0 0,1 0 0 0 0,-1 1-1 0 0,0 1 1 0 0,-9 4 0 0 0,-75 41 707 0 0,40-20 128 0 0,7-6-175 0 0,-96 30 1 0 0,141-52-691 0 0,0 0 1 0 0,1 0 0 0 0,-1 0-1 0 0,0 0 1 0 0,1 0-1 0 0,-1 1 1 0 0,1-1 0 0 0,-1 1-1 0 0,1 0 1 0 0,0 0 0 0 0,-4 3-1 0 0,12-50-8065 0 0,-6 43 7508 0 0,3-11-2578 0 0,-14 74-4909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12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1 999 116 0 0,'0'0'7383'0'0,"8"-33"-5250"0"0,-5 24-1956 0 0,0 0 1 0 0,1 1 0 0 0,0 0 0 0 0,1 0 0 0 0,0 0 0 0 0,10-12 0 0 0,8-13 594 0 0,6-11 406 0 0,61-69-1 0 0,-10 13-932 0 0,-7-6 188 0 0,61-77 145 0 0,-44 89-592 0 0,19-23 363 0 0,-40 42-275 0 0,-66 68-3147 0 0,-2 5 2305 0 0,-1 1-1 0 0,0-1 1 0 0,1 0 0 0 0,-1 0 0 0 0,0 0-1 0 0,0 0 1 0 0,0 0 0 0 0,0 0 0 0 0,-1 1-1 0 0,0-5 1 0 0,4 31-3377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13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3 628 0 0,'0'0'7281'0'0,"-4"-1"-7030"0"0,-10-1-26 0 0,26 5 560 0 0,44 7-153 0 0,0-3 1 0 0,108 1 0 0 0,-137-13-206 0 0,1 0-608 0 0,-28 5 213 0 0,1 0 0 0 0,-1 0 0 0 0,1 0 0 0 0,-1 0 0 0 0,0 0 0 0 0,1 0 0 0 0,-1 0 0 0 0,1 0 0 0 0,-1 0 0 0 0,1 0 0 0 0,-1 0 0 0 0,0 0 0 0 0,1 0 0 0 0,-1 0 0 0 0,1 1 0 0 0,-1-1 0 0 0,0 0 0 0 0,1 0 0 0 0,-1 0 0 0 0,0 1 0 0 0,1-1 0 0 0,-1 0 0 0 0,0 0 0 0 0,1 1 0 0 0,-1-1 0 0 0,0 0 0 0 0,1 1 0 0 0,-1-1 0 0 0,0 0 0 0 0,0 1 0 0 0,0-1 0 0 0,1 0 0 0 0,-1 1 0 0 0,0-1 0 0 0,0 1 0 0 0,0-1 0 0 0,0 0 0 0 0,0 1 0 0 0,1 0 0 0 0,-1 38 294 0 0,-10 224 1322 0 0,8-223-1593 0 0,2-27-14 0 0,-1-1 0 0 0,-4 26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20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19 233 3952 0 0,'0'0'2767'0'0,"-10"-4"-1120"0"0,8-9-1292 0 0,0 1 32 0 0,0 0 0 0 0,1 0 1 0 0,0-18-1 0 0,1 26-352 0 0,1-1-1 0 0,-1 1 1 0 0,1-1 0 0 0,1 1 0 0 0,-1-1-1 0 0,0 1 1 0 0,1 0 0 0 0,0 0 0 0 0,0 0-1 0 0,0 0 1 0 0,1 0 0 0 0,4-6 0 0 0,0 2-18 0 0,0 1 1 0 0,1 0 0 0 0,0 0 0 0 0,0 1-1 0 0,1 0 1 0 0,0 0 0 0 0,0 1 0 0 0,0 0-1 0 0,0 1 1 0 0,20-7 0 0 0,-16 7-50 0 0,0 0-1 0 0,0 2 0 0 0,1-1 1 0 0,0 1-1 0 0,-1 1 1 0 0,1 1-1 0 0,25 2 1 0 0,-38-2 21 0 0,1 0 0 0 0,-1 1 0 0 0,0-1 0 0 0,0 1 0 0 0,0-1 0 0 0,1 1 0 0 0,-1-1 1 0 0,0 1-1 0 0,0 0 0 0 0,0 0 0 0 0,0-1 0 0 0,0 1 0 0 0,0 0 0 0 0,-1 0 0 0 0,1 0 0 0 0,0 0 0 0 0,0 0 0 0 0,-1 0 0 0 0,1 0 0 0 0,0 1 0 0 0,-1-1 1 0 0,1 0-1 0 0,-1 0 0 0 0,0 0 0 0 0,1 1 0 0 0,-1-1 0 0 0,0 0 0 0 0,0 0 0 0 0,0 1 0 0 0,0-1 0 0 0,0 0 0 0 0,0 1 0 0 0,0-1 0 0 0,0 0 0 0 0,0 0 1 0 0,-1 1-1 0 0,0 1 0 0 0,-1 8 207 0 0,0 0 1 0 0,-1 0 0 0 0,-6 12-1 0 0,7-18-36 0 0,-52 119 1500 0 0,28-68-1239 0 0,7-21-17 0 0,0-1 1 0 0,-29 37-1 0 0,-6 10 43 0 0,54-81-399 0 0,-1 0 1 0 0,1 1 0 0 0,0-1-1 0 0,-1 0 1 0 0,1 1 0 0 0,0-1-1 0 0,-1 0 1 0 0,1 1 0 0 0,0-1-1 0 0,0 0 1 0 0,0 1 0 0 0,-1-1 0 0 0,1 1-1 0 0,0-1 1 0 0,0 1 0 0 0,0-1-1 0 0,0 1 1 0 0,0-1 0 0 0,0 0-1 0 0,0 1 1 0 0,0-1 0 0 0,0 1-1 0 0,0-1 1 0 0,0 1 0 0 0,0-1-1 0 0,0 1 1 0 0,0-1 0 0 0,1 1-1 0 0,15-5 408 0 0,393-154-132 0 0,-372 144-196 0 0,-36 14-116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21.0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215 1050 888 0 0,'0'0'9459'0'0,"16"9"-8590"0"0,51 26-29 0 0,-57-30-696 0 0,1-2 1 0 0,-1 1-1 0 0,1-2 1 0 0,0 1-1 0 0,0-1 1 0 0,0-1-1 0 0,0 0 1 0 0,0-1 0 0 0,0 0-1 0 0,15-2 1 0 0,8 1 106 0 0,-10 0-107 0 0,0-1 1 0 0,0 0 0 0 0,0-2 0 0 0,0-1 0 0 0,-1-1-1 0 0,0-1 1 0 0,0-1 0 0 0,0 0 0 0 0,-1-2 0 0 0,-1-1-1 0 0,1-1 1 0 0,-2 0 0 0 0,0-2 0 0 0,0 0-1 0 0,-2-1 1 0 0,0-1 0 0 0,20-23 0 0 0,-26 23-85 0 0,0 0 1 0 0,-1-1 0 0 0,-1-1-1 0 0,0 0 1 0 0,-2 0-1 0 0,0-1 1 0 0,-1 0-1 0 0,9-39 1 0 0,-9 22-18 0 0,-2 0 1 0 0,-1 0-1 0 0,-2-1 1 0 0,-3-39-1 0 0,-1 50-54 0 0,-1 0-1 0 0,-1 1 1 0 0,-2-1-1 0 0,0 1 1 0 0,-2 0 0 0 0,-1 1-1 0 0,0 0 1 0 0,-2 0 0 0 0,-1 1-1 0 0,-1 0 1 0 0,-1 1 0 0 0,-19-23-1 0 0,22 31-28 0 0,-1 0 0 0 0,0 1 0 0 0,-1 0 0 0 0,-1 1 0 0 0,0 0 0 0 0,0 1 0 0 0,-1 1 0 0 0,-1 0-1 0 0,0 1 1 0 0,0 1 0 0 0,0 1 0 0 0,-1 0 0 0 0,0 1 0 0 0,-1 0 0 0 0,1 2 0 0 0,-1 0 0 0 0,0 1 0 0 0,-20-1-1 0 0,9 4-43 0 0,0 0 0 0 0,0 2-1 0 0,0 1 1 0 0,0 2-1 0 0,0 1 1 0 0,1 1-1 0 0,-50 19 1 0 0,61-19 73 0 0,2 1 0 0 0,-1 0 0 0 0,1 1 0 0 0,0 1 0 0 0,1 0 0 0 0,1 1 0 0 0,-1 1-1 0 0,2 0 1 0 0,-1 0 0 0 0,2 2 0 0 0,0-1 0 0 0,0 1 0 0 0,1 1 0 0 0,-10 20 0 0 0,10-11-7 0 0,0 1 0 0 0,1 0-1 0 0,1 0 1 0 0,2 1 0 0 0,1 0-1 0 0,0 0 1 0 0,2 0 0 0 0,1 0 0 0 0,2 1-1 0 0,0-1 1 0 0,5 37 0 0 0,0-32 52 0 0,1 1-1 0 0,1-1 1 0 0,1 0 0 0 0,2-1 0 0 0,1 0 0 0 0,2 0 0 0 0,1-1 0 0 0,1-1 0 0 0,20 28-1 0 0,-25-41-3 0 0,2-1 1 0 0,-1-1-1 0 0,2 0 0 0 0,0 0 0 0 0,0-1 0 0 0,1-1 0 0 0,1-1 0 0 0,0 0 0 0 0,0 0 0 0 0,1-2 0 0 0,0 0 0 0 0,17 6 0 0 0,-32-14-84 0 0,0 1-249 0 0,1 0 0 0 0,0-1 0 0 0,0 1 0 0 0,0-1 0 0 0,0 1 0 0 0,0-1 1 0 0,0 0-1 0 0,0 0 0 0 0,0 0 0 0 0,0 0 0 0 0,0 0 0 0 0,1 0 0 0 0,-1 0 0 0 0,0-1 0 0 0,3 0 0 0 0,6-9-4327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41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4 107 144 0 0,'0'0'4394'0'0,"-1"-14"-3926"0"0,0-3-310 0 0,0 9-58 0 0,0 0 0 0 0,1 1 0 0 0,0-1 1 0 0,1 0-1 0 0,1-13 0 0 0,-1 20-60 0 0,-1 0-1 0 0,1 0 0 0 0,0 0 1 0 0,-1 0-1 0 0,1 0 0 0 0,0 0 1 0 0,-1 1-1 0 0,1-1 0 0 0,0 0 1 0 0,0 0-1 0 0,0 0 0 0 0,0 1 1 0 0,0-1-1 0 0,0 1 1 0 0,0-1-1 0 0,0 1 0 0 0,0-1 1 0 0,0 1-1 0 0,0-1 0 0 0,0 1 1 0 0,0 0-1 0 0,0-1 0 0 0,0 1 1 0 0,0 0-1 0 0,0 0 0 0 0,1 0 1 0 0,-1 0-1 0 0,0 0 1 0 0,0 0-1 0 0,0 1 0 0 0,0-1 1 0 0,0 0-1 0 0,0 0 0 0 0,2 1 1 0 0,37 11-415 0 0,-28-5 355 0 0,0 0 0 0 0,0 1-1 0 0,-1 0 1 0 0,-1 1 0 0 0,1 0 0 0 0,-1 1 0 0 0,-1 0 0 0 0,0 0-1 0 0,10 15 1 0 0,-8-8-30 0 0,-1 0 0 0 0,-1 1-1 0 0,-1 0 1 0 0,0 1 0 0 0,9 33-1 0 0,-8-10 61 0 0,-2 0 0 0 0,-1 1 0 0 0,-3 0 0 0 0,-1-1 0 0 0,-5 57 0 0 0,-7-28 51 0 0,-2-1 1 0 0,-3 0-1 0 0,-32 87 1 0 0,32-106-135 0 0,-70 266 373 0 0,71-250 21 0 0,4 0 1 0 0,-4 125-1 0 0,14-149-135 0 0,9 73 1 0 0,-6-99-180 0 0,1 0 1 0 0,0 0-1 0 0,1 0 1 0 0,1-1-1 0 0,1 0 1 0 0,0 0 0 0 0,11 16-1 0 0,6 5 254 0 0,1-2 0 0 0,2-1 1 0 0,2-1-1 0 0,50 45 0 0 0,-21-29 460 0 0,112 73 0 0 0,-135-100-404 0 0,1-1-1 0 0,1-2 0 0 0,41 15 1 0 0,-77-34-285 0 0,-1 1 1 0 0,0-1 0 0 0,0 0-1 0 0,0 0 1 0 0,0 0-1 0 0,1 0 1 0 0,-1 1 0 0 0,0-1-1 0 0,0 0 1 0 0,0 0 0 0 0,1 0-1 0 0,-1 0 1 0 0,0 0-1 0 0,0 0 1 0 0,1 0 0 0 0,-1 0-1 0 0,0 0 1 0 0,0 0-1 0 0,1 1 1 0 0,-1-1 0 0 0,0 0-1 0 0,0 0 1 0 0,1 0-1 0 0,-1-1 1 0 0,0 1 0 0 0,0 0-1 0 0,1 0 1 0 0,-1 0 0 0 0,0 0-1 0 0,0 0 1 0 0,0 0-1 0 0,1 0 1 0 0,-1 0 0 0 0,0 0-1 0 0,0 0 1 0 0,0-1-1 0 0,1 1 1 0 0,-1 0 0 0 0,0 0-1 0 0,0 0 1 0 0,0 0 0 0 0,1-1-1 0 0,-1 1 1 0 0,0 0-1 0 0,0 0 1 0 0,0-1 0 0 0,-7-12-20 0 0,-23-19-2134 0 0,27 29 1672 0 0,-20-21-2969 0 0,-15-20-2340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42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1 808 0 0,'0'0'5115'0'0,"16"2"-5152"0"0,54 13 36 0 0,-65-14 6 0 0,0 1 0 0 0,0 0 0 0 0,0 1 0 0 0,0-1 1 0 0,0 1-1 0 0,0 0 0 0 0,0 0 0 0 0,-1 0 0 0 0,1 1 1 0 0,-1-1-1 0 0,0 1 0 0 0,0 0 0 0 0,4 7 0 0 0,-2-2-3 0 0,0 1 0 0 0,0 0-1 0 0,-1 0 1 0 0,6 18-1 0 0,-7-14-22 0 0,0 0-1 0 0,-1 0 1 0 0,-1 0 0 0 0,0 0-1 0 0,-1 0 1 0 0,0 0-1 0 0,-1 0 1 0 0,-1 0 0 0 0,-4 24-1 0 0,-2 0 35 0 0,-2-1 0 0 0,-20 51 1 0 0,-11 9 112 0 0,-59 101 0 0 0,50-106 521 0 0,-53 140 1 0 0,95-209-518 0 0,0 1 1 0 0,2-1-1 0 0,1 1 0 0 0,0 0 0 0 0,2 1 1 0 0,1-1-1 0 0,0 0 0 0 0,2 1 0 0 0,1-1 1 0 0,1 0-1 0 0,1 0 0 0 0,1 0 0 0 0,2-1 1 0 0,0 0-1 0 0,11 24 0 0 0,-7-22-52 0 0,1-2 1 0 0,1 1-1 0 0,1-2 1 0 0,2 0-1 0 0,0-1 1 0 0,1 0-1 0 0,1-1 1 0 0,1-1-1 0 0,0-1 1 0 0,2-1-1 0 0,0 0 0 0 0,0-2 1 0 0,37 19-1 0 0,-41-24-19 0 0,29 13 560 0 0,-43-21-634 0 0,0-1 0 0 0,0 0 1 0 0,0 0-1 0 0,0 0 0 0 0,1 0 0 0 0,-1-1 1 0 0,0 0-1 0 0,1 1 0 0 0,-1-1 0 0 0,0 0 1 0 0,7-1-1 0 0,-10 1-51 0 0,1-1 0 0 0,0 1 1 0 0,-1 0-1 0 0,1 0 0 0 0,-1-1 0 0 0,1 1 0 0 0,0 0 1 0 0,-1-1-1 0 0,1 1 0 0 0,-1-1 0 0 0,1 1 0 0 0,-1 0 1 0 0,1-1-1 0 0,-1 1 0 0 0,0-1 0 0 0,1 1 0 0 0,-1-1 1 0 0,0 0-1 0 0,1 1 0 0 0,-1-1 0 0 0,0 1 0 0 0,0-1 0 0 0,1 0 1 0 0,-1 1-1 0 0,0-1 0 0 0,0 0 0 0 0,0 1 0 0 0,0-1 1 0 0,0 0-1 0 0,1-24-2612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42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 3 2508 0 0,'0'0'3969'0'0,"15"-1"-4011"0"0,-3 0 40 0 0,0 1-1 0 0,0 0 0 0 0,0 0 1 0 0,0 1-1 0 0,0 1 1 0 0,-1 0-1 0 0,1 0 0 0 0,0 1 1 0 0,21 9-1 0 0,-24-8-7 0 0,-1 0-1 0 0,0 0 0 0 0,0 1 1 0 0,0 0-1 0 0,0 0 0 0 0,-1 1 1 0 0,0 0-1 0 0,0 0 0 0 0,-1 1 1 0 0,0 0-1 0 0,0 0 1 0 0,0 0-1 0 0,-1 1 0 0 0,0 0 1 0 0,0 0-1 0 0,-1 0 0 0 0,0 0 1 0 0,-1 1-1 0 0,0 0 0 0 0,0-1 1 0 0,0 1-1 0 0,-1 0 0 0 0,-1 1 1 0 0,0-1-1 0 0,0 17 1 0 0,-1-6 88 0 0,-2-1 0 0 0,-1 1 0 0 0,0 0 0 0 0,-1-1 1 0 0,-1 0-1 0 0,-1 0 0 0 0,-15 33 0 0 0,-72 120 812 0 0,78-147-803 0 0,-35 58 140 0 0,-73 130 276 0 0,104-173-424 0 0,1 1 0 0 0,1 0 0 0 0,-15 66 0 0 0,28-93-85 0 0,2-1 0 0 0,0 0 1 0 0,0 1-1 0 0,1 0 0 0 0,1-1 1 0 0,0 1-1 0 0,1 0 0 0 0,0-1 1 0 0,6 22-1 0 0,-4-26 18 0 0,0 0 1 0 0,1 0-1 0 0,0 0 1 0 0,1 0-1 0 0,0-1 1 0 0,0 1-1 0 0,1-1 0 0 0,0 0 1 0 0,0-1-1 0 0,1 0 1 0 0,0 0-1 0 0,0 0 1 0 0,15 11-1 0 0,8 1 95 0 0,0-2 0 0 0,1 0 0 0 0,1-2-1 0 0,0-2 1 0 0,65 19 0 0 0,180 25 811 0 0,-220-47-482 0 0,-5 0-130 0 0,192 26 319 0 0,-244-36-537 0 0,1 0 0 0 0,-1 0 0 0 0,0 0 0 0 0,1 0 0 0 0,-1 0 0 0 0,1 0 0 0 0,-1 0 0 0 0,0-1 0 0 0,1 1 0 0 0,-1 0 0 0 0,0 0 0 0 0,1 0 0 0 0,-1-1 0 0 0,0 1 0 0 0,1 0 0 0 0,-1 0 0 0 0,0-1 0 0 0,1 1 0 0 0,-1 0 0 0 0,0-1 0 0 0,0 1 0 0 0,0 0 0 0 0,1-1 0 0 0,-1 1 0 0 0,0 0 0 0 0,0-1 0 0 0,0 1 0 0 0,0-1 0 0 0,1 1 0 0 0,-1 0 0 0 0,0-1 0 0 0,0 1 0 0 0,0-1 0 0 0,0 1 0 0 0,0 0 0 0 0,0-1 0 0 0,0 1-1 0 0,0-1 1 0 0,0 1 0 0 0,0 0 0 0 0,-1-1 0 0 0,1 0 0 0 0,-6-27-480 0 0,3 11-3151 0 0,3 8 112 0 0,1-12-2030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37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157 80 1500 0 0,'0'0'9243'0'0,"-2"-14"-7872"0"0,-6-42-170 0 0,5 47-585 0 0,0 16-799 0 0,-1 13-134 0 0,-26 329 1008 0 0,3-52-318 0 0,20-220-134 0 0,-3 0 1 0 0,-24 93-1 0 0,21-141 26 0 0,11-26-409 0 0,0 0 0 0 0,0 1 1 0 0,0-1-1 0 0,1 1 0 0 0,0-1 1 0 0,-1 1-1 0 0,1 0 0 0 0,0-1 0 0 0,1 1 1 0 0,-1 0-1 0 0,1 4 0 0 0,23-33-3022 0 0,-8 3 614 0 0,13-21-2015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38.6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13 278 1812 0 0,'0'0'9830'0'0,"4"-7"-10096"0"0,-3 5 244 0 0,0 0 11 0 0,0 0-1 0 0,0 0 1 0 0,0 0 0 0 0,0 0 0 0 0,0 0-1 0 0,1 0 1 0 0,-1 0 0 0 0,1 1 0 0 0,-1-1-1 0 0,1 0 1 0 0,0 1 0 0 0,-1-1-1 0 0,1 1 1 0 0,0 0 0 0 0,0-1 0 0 0,0 1-1 0 0,0 0 1 0 0,1 0 0 0 0,-1 0 0 0 0,0 1-1 0 0,0-1 1 0 0,0 0 0 0 0,1 1-1 0 0,-1 0 1 0 0,0-1 0 0 0,4 1 0 0 0,784-70 1216 0 0,-139 8-879 0 0,623 6-79 0 0,3 33-76 0 0,862 1 884 0 0,-694 72-384 0 0,-790-14-451 0 0,-546-36-296 0 0,-108 1 41 0 0,0-1 0 0 0,0 0 0 0 0,0 1 0 0 0,0-1 0 0 0,-1 1 1 0 0,1-1-1 0 0,0 1 0 0 0,0 0 0 0 0,0-1 0 0 0,-1 1 0 0 0,1 0 0 0 0,0-1 0 0 0,-1 1 1 0 0,1 0-1 0 0,0 0 0 0 0,-1 0 0 0 0,1-1 0 0 0,-1 1 0 0 0,1 0 0 0 0,-1 0 1 0 0,0 0-1 0 0,1 0 0 0 0,-1 0 0 0 0,0 0 0 0 0,0 0 0 0 0,1 2 0 0 0,4 35 2 0 0,-4-26 9 0 0,13 60 175 0 0,3-2 0 0 0,35 92 0 0 0,68 130-48 0 0,-36-93-21 0 0,-7 23 116 0 0,-68-185-172 0 0,-1 1 1 0 0,-2-1-1 0 0,3 76 0 0 0,-9-107-15 0 0,0 0-1 0 0,0 0 0 0 0,-1-1 0 0 0,0 1 0 0 0,0-1 1 0 0,0 1-1 0 0,-1-1 0 0 0,0 1 0 0 0,0-1 0 0 0,0 0 1 0 0,0 0-1 0 0,-1 0 0 0 0,0 0 0 0 0,0 0 0 0 0,0 0 1 0 0,-6 4-1 0 0,2-2 42 0 0,0-1 1 0 0,-1 0 0 0 0,0 0 0 0 0,-1-1-1 0 0,1 0 1 0 0,-1-1 0 0 0,0 1 0 0 0,-15 3-1 0 0,-17 5 93 0 0,-1-1-1 0 0,-65 8 0 0 0,-90 1-42 0 0,124-14-58 0 0,-1472 66-234 0 0,-1-97-430 0 0,1381 19 614 0 0,-882-20 17 0 0,1 42-35 0 0,-358 70 90 0 0,1161-70 27 0 0,-852 8 1328 0 0,1071-25-1395 0 0,-12 0-116 0 0,-52-7 0 0 0,84 3-1360 0 0,11-2 451 0 0,15-5-344 0 0,-21 10 1313 0 0,125-54-4678 0 0,-49 21 431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9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 3800 0 0,'0'0'6185'0'0,"104"3"-7897"0"0,-65-3 1476 0 0,-2 0-1348 0 0,20-9-2905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39.0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4212 0 0,'0'0'7714'0'0,"4"6"-8020"0"0,2 3 387 0 0,-1 1 1 0 0,-1-1 0 0 0,0 1-1 0 0,0 0 1 0 0,-1 0 0 0 0,0 0-1 0 0,0 0 1 0 0,1 20-1 0 0,4 99 308 0 0,-8-109-347 0 0,36 619 634 0 0,-23-409-357 0 0,-14-194-183 0 0,-2 0 0 0 0,-1-1 0 0 0,-1 0 0 0 0,-15 51 0 0 0,18-80 108 0 0,-5 25-1366 0 0,7-30 1071 0 0,0-1-1 0 0,0 1 1 0 0,0-1 0 0 0,1 1 0 0 0,-1 0 0 0 0,0-1 0 0 0,0 1-1 0 0,0-1 1 0 0,0 1 0 0 0,1-1 0 0 0,-1 1 0 0 0,0-1 0 0 0,1 1-1 0 0,-1-1 1 0 0,0 1 0 0 0,1-1 0 0 0,-1 1 0 0 0,1-1 0 0 0,-1 0-1 0 0,1 1 1 0 0,-1-1 0 0 0,0 0 0 0 0,1 1 0 0 0,-1-1 0 0 0,1 0-1 0 0,0 1 1 0 0,-1-1 0 0 0,1 0 0 0 0,-1 0 0 0 0,1 0 0 0 0,-1 0-1 0 0,1 0 1 0 0,0 1 0 0 0,-1-1 0 0 0,1 0 0 0 0,-1 0 0 0 0,1 0-1 0 0,0-1 1 0 0,-1 1 0 0 0,1 0 0 0 0,-1 0 0 0 0,1 0 0 0 0,-1 0 0 0 0,1 0-1 0 0,-1-1 1 0 0,2 1 0 0 0,4-2-169 0 0,0 0 0 0 0,0-1-1 0 0,0 0 1 0 0,0 0 0 0 0,0 0 0 0 0,0-1 0 0 0,5-3 0 0 0,-9 5 90 0 0,27-20-2599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39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3848 0 0,'0'0'7554'0'0,"6"15"-7412"0"0,1 4 16 0 0,-1 0-1 0 0,0 0 0 0 0,-1 1 0 0 0,-1-1 0 0 0,2 35 0 0 0,0 97 450 0 0,30 333 316 0 0,-17-373-973 0 0,-4-31 5 0 0,-4 0 0 0 0,3 161-1 0 0,-14-236 55 0 0,-1-3-245 0 0,1 0 0 0 0,0 0 0 0 0,0 0 0 0 0,0 0 0 0 0,0 0 0 0 0,0 1 0 0 0,0-1 0 0 0,1 0 0 0 0,-1 0 0 0 0,1 0 0 0 0,-1 0 0 0 0,2 3 0 0 0,-2-5 157 0 0,1 0-1 0 0,-1 0 0 0 0,0 1 0 0 0,1-1 0 0 0,-1 0 0 0 0,1 0 0 0 0,-1 0 1 0 0,0 1-1 0 0,1-1 0 0 0,-1 0 0 0 0,1 0 0 0 0,-1 0 0 0 0,1 0 0 0 0,-1 0 1 0 0,0 0-1 0 0,1 0 0 0 0,-1 0 0 0 0,1 0 0 0 0,-1 0 0 0 0,1 0 1 0 0,-1 0-1 0 0,1 0 0 0 0,-1 0 0 0 0,0-1 0 0 0,1 1 0 0 0,0 0 0 0 0,22-14-1295 0 0,22-23-2146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39.8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0 6597 0 0,'0'0'5523'0'0,"3"16"-5843"0"0,7 48 950 0 0,2 102 1 0 0,-12 81 83 0 0,-1-112-520 0 0,-1 457 640 0 0,-2-517-893 0 0,-23 114 1 0 0,17-129-1379 0 0,10-60 1327 0 0,0 1 0 0 0,-1 0 0 0 0,1-1 0 0 0,0 1 0 0 0,0 0 0 0 0,0 0 0 0 0,-1-1 0 0 0,1 1 0 0 0,0 0 0 0 0,0 0 0 0 0,0 0 0 0 0,0-1 0 0 0,0 1 0 0 0,0 0 0 0 0,1 0 0 0 0,-1-1 0 0 0,0 1 0 0 0,0 0 0 0 0,0 0 0 0 0,1-1 0 0 0,-1 1 0 0 0,0 0 0 0 0,1 0 0 0 0,-1-1 0 0 0,1 1 0 0 0,-1-1 0 0 0,1 1 0 0 0,-1 0 1 0 0,1-1-1 0 0,-1 1 0 0 0,1-1 0 0 0,0 1 0 0 0,0 0 0 0 0,1-2-129 0 0,1 1 1 0 0,-1-1 0 0 0,0 1 0 0 0,0-1-1 0 0,0 0 1 0 0,0 0 0 0 0,0 0-1 0 0,0 0 1 0 0,0 0 0 0 0,0 0 0 0 0,0 0-1 0 0,0-1 1 0 0,-1 1 0 0 0,1-1-1 0 0,1-1 1 0 0,41-38-5387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0.2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1 7313 0 0,'0'0'5145'0'0,"4"17"-5131"0"0,4 64 979 0 0,-1 103-1 0 0,0 102-167 0 0,-1-204-503 0 0,27 127 1 0 0,-23-161-291 0 0,4 60 1 0 0,-12-89-111 0 0,-1 0 1 0 0,-2 0-1 0 0,0 0 1 0 0,0 0-1 0 0,-2-1 1 0 0,-7 27-1 0 0,8-36-225 0 0,-1 0 0 0 0,-1 0 0 0 0,1 0 0 0 0,-1-1-1 0 0,-1 0 1 0 0,0 0 0 0 0,0 0 0 0 0,0 0 0 0 0,-1-1-1 0 0,0 0 1 0 0,0 0 0 0 0,-1 0 0 0 0,0-1 0 0 0,0 0-1 0 0,-9 5 1 0 0,2-5-1140 0 0,1-1 0 0 0,-26 6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0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48 380 0 0,'0'0'8541'0'0,"-4"-9"-8208"0"0,-13-29-337 0 0,14 38-272 0 0,1 10 239 0 0,0 11 216 0 0,-55 623 2815 0 0,53-615-2776 0 0,-1 7-3793 0 0,5-38 3409 0 0,1 0 0 0 0,0 1 0 0 0,-1-1 0 0 0,1 1 0 0 0,0-1 0 0 0,0 1 0 0 0,0-1 0 0 0,0 1 0 0 0,0-1 0 0 0,1 1-1 0 0,1-2 1 0 0,9-11-1664 0 0,12-17-1204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1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87 1708 0 0,'0'0'7529'0'0,"1"-13"-6661"0"0,2-59 445 0 0,-3 71-1050 0 0,0 24-2782 0 0,0 131 3506 0 0,-18 517-472 0 0,18-665-630 0 0,-5 23-1680 0 0,5-29 1683 0 0,0 1 1 0 0,-1-1-1 0 0,1 1 0 0 0,0-1 0 0 0,0 1 1 0 0,-1-1-1 0 0,1 1 0 0 0,0-1 0 0 0,-1 1 1 0 0,1-1-1 0 0,-1 1 0 0 0,1-1 0 0 0,0 0 1 0 0,-1 1-1 0 0,1-1 0 0 0,-1 0 0 0 0,1 1 1 0 0,-1-1-1 0 0,1 0 0 0 0,-1 1 0 0 0,0-1 1 0 0,1 0-1 0 0,-1 0 0 0 0,1 0 0 0 0,-1 0 1 0 0,1 0-1 0 0,-1 0 0 0 0,0 0 0 0 0,1 0 1 0 0,-1 0-1 0 0,1 0 0 0 0,-1 0 0 0 0,1 0 1 0 0,-1 0-1 0 0,0 0 0 0 0,1 0 0 0 0,-1 0 1 0 0,1-1-1 0 0,-1 1 0 0 0,1 0 0 0 0,-1 0 1 0 0,1-1-1 0 0,-2 0 0 0 0,-11-8-3485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1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0 166 3908 0 0,'0'0'5745'0'0,"59"-40"-7517"0"0,-25 32 1772 0 0,4 0 80 0 0,6-3-80 0 0,9-1-256 0 0,1-4-940 0 0,11-3-497 0 0,-15 3-627 0 0,31-20-176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2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0 1580 0 0,'0'0'8128'0'0,"-12"22"-9832"0"0,-42 71 1681 0 0,47-80-18 0 0,1-1 0 0 0,0 2-1 0 0,1-1 1 0 0,1 0 0 0 0,0 1 0 0 0,1 0 0 0 0,0 0 0 0 0,1 0 0 0 0,1 0 0 0 0,0 0 0 0 0,1 0 0 0 0,3 25 0 0 0,-2-31 43 0 0,0-1 0 0 0,0 1 0 0 0,1-1-1 0 0,0 1 1 0 0,1-1 0 0 0,-1 0 0 0 0,1 1 0 0 0,1-1 0 0 0,-1-1 0 0 0,1 1 0 0 0,1-1 0 0 0,-1 1 0 0 0,1-1 0 0 0,0 0 0 0 0,0-1 0 0 0,1 1 0 0 0,0-1 0 0 0,0 0 0 0 0,0-1 0 0 0,0 1 0 0 0,1-1-1 0 0,11 5 1 0 0,-9-5 121 0 0,-1-1-1 0 0,1 0 1 0 0,0 0-1 0 0,0-1 1 0 0,0 0-1 0 0,0-1 1 0 0,0 0-1 0 0,0 0 1 0 0,0-1-1 0 0,0 0 1 0 0,0 0-1 0 0,1-1 1 0 0,-1-1-1 0 0,0 1 1 0 0,0-1-1 0 0,-1-1 1 0 0,1 0-1 0 0,16-8 1 0 0,-16 6 98 0 0,-1 0 1 0 0,0-1-1 0 0,-1 0 0 0 0,1-1 1 0 0,-1 0-1 0 0,0 0 0 0 0,-1 0 1 0 0,0-1-1 0 0,0 0 1 0 0,-1 0-1 0 0,0 0 0 0 0,0-1 1 0 0,-1 0-1 0 0,7-17 0 0 0,-7 13-129 0 0,0 0-1 0 0,-1-1 0 0 0,0 1 0 0 0,-1-1 0 0 0,-1 1 1 0 0,0-1-1 0 0,0 0 0 0 0,-2 0 0 0 0,-3-27 0 0 0,3 37-115 0 0,0 1 0 0 0,0-1 0 0 0,0 0-1 0 0,-1 0 1 0 0,0 0 0 0 0,1 1 0 0 0,-1-1-1 0 0,-1 1 1 0 0,1-1 0 0 0,0 1 0 0 0,-1 0 0 0 0,0 0-1 0 0,0 0 1 0 0,0 0 0 0 0,0 0 0 0 0,0 1-1 0 0,0 0 1 0 0,-7-4 0 0 0,8 5-195 0 0,0 0 0 0 0,0 0-1 0 0,0 1 1 0 0,0-1 0 0 0,0 1 0 0 0,0 0-1 0 0,0-1 1 0 0,0 1 0 0 0,0 0 0 0 0,0 0-1 0 0,0 1 1 0 0,-1-1 0 0 0,1 0 0 0 0,0 1-1 0 0,0-1 1 0 0,0 1 0 0 0,0-1 0 0 0,0 1-1 0 0,1 0 1 0 0,-1 0 0 0 0,0 0 0 0 0,0 0-1 0 0,0 0 1 0 0,1 0 0 0 0,-1 1 0 0 0,1-1-1 0 0,-1 1 1 0 0,1-1 0 0 0,-1 1 0 0 0,1-1 0 0 0,0 1-1 0 0,0 0 1 0 0,0-1 0 0 0,0 1 0 0 0,0 0-1 0 0,0 0 1 0 0,-1 3 0 0 0,-5 12-3481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2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30 4636 0 0,'0'0'7464'0'0,"4"-7"-8595"0"0,-1 3 1064 0 0,-2 2 42 0 0,-1 0-1 0 0,1 1 1 0 0,0-1 0 0 0,0 1-1 0 0,1-1 1 0 0,-1 1 0 0 0,0-1-1 0 0,0 1 1 0 0,1 0 0 0 0,2-2-1 0 0,4 6-25 0 0,0 15 89 0 0,-5-4 48 0 0,0 0 1 0 0,-1 0-1 0 0,-1 0 1 0 0,0 0-1 0 0,-1 1 1 0 0,0-1-1 0 0,-4 21 1 0 0,-25 99 423 0 0,15-79-341 0 0,-12 73-893 0 0,24-110 217 0 0,0-1 0 0 0,1 1 0 0 0,2 0-1 0 0,-1 0 1 0 0,5 21 0 0 0,-5-36 267 0 0,1 0-1 0 0,0 1 1 0 0,0-1 0 0 0,0 0-1 0 0,0 1 1 0 0,1-1 0 0 0,0 0 0 0 0,2 4-1 0 0,23 18-2698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2.9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79 3240 0 0,'0'0'2730'0'0,"17"-10"-2624"0"0,54-30 231 0 0,-64 36-277 0 0,1 0 0 0 0,0 0 0 0 0,0 1 0 0 0,0 0 0 0 0,0 0-1 0 0,0 1 1 0 0,1 0 0 0 0,-1 1 0 0 0,1 0 0 0 0,-1 0 0 0 0,1 1 0 0 0,-1 0 0 0 0,1 0-1 0 0,8 3 1 0 0,-15-3-88 0 0,0 0 0 0 0,0 1 0 0 0,0 0 0 0 0,-1-1-1 0 0,1 1 1 0 0,0 0 0 0 0,0 0 0 0 0,-1 0-1 0 0,1 0 1 0 0,0 1 0 0 0,-1-1 0 0 0,1 0 0 0 0,-1 1-1 0 0,0-1 1 0 0,1 1 0 0 0,-1-1 0 0 0,0 1 0 0 0,0-1-1 0 0,0 1 1 0 0,0 0 0 0 0,0 0 0 0 0,0-1 0 0 0,-1 1-1 0 0,1 0 1 0 0,-1 0 0 0 0,1 0 0 0 0,-1 0-1 0 0,1 0 1 0 0,-1 0 0 0 0,0 0 0 0 0,0 0 0 0 0,0 0-1 0 0,-1 2 1 0 0,1 4 36 0 0,0 1-1 0 0,-1-1 0 0 0,0 0 0 0 0,0 1 1 0 0,-1-1-1 0 0,-4 12 0 0 0,-9 12 441 0 0,-1-1-1 0 0,-2-1 0 0 0,-1-1 0 0 0,-1-1 1 0 0,-41 44-1 0 0,33-39-351 0 0,1 0 0 0 0,2 2 1 0 0,-23 40-1 0 0,46-71-123 0 0,0 0 1 0 0,0 0-1 0 0,0 0 0 0 0,1 0 1 0 0,-1 0-1 0 0,1 0 0 0 0,0 1 0 0 0,1-1 1 0 0,-1 1-1 0 0,1-1 0 0 0,0 8 1 0 0,0-9 14 0 0,1-1 1 0 0,-1 1 0 0 0,1-1 0 0 0,0 1-1 0 0,0-1 1 0 0,0 0 0 0 0,0 1 0 0 0,1-1-1 0 0,-1 0 1 0 0,1 0 0 0 0,-1 0 0 0 0,1 0-1 0 0,0 0 1 0 0,-1 0 0 0 0,1-1 0 0 0,0 1-1 0 0,0-1 1 0 0,0 1 0 0 0,1-1 0 0 0,-1 1-1 0 0,3 0 1 0 0,12 6 58 0 0,0-1 0 0 0,1-1-1 0 0,0-1 1 0 0,0 0 0 0 0,20 2 0 0 0,90 5-1603 0 0,-126-12 1494 0 0,61 3-2325 0 0,17-5-2353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39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13 5368 0 0,'0'0'5733'0'0,"86"-13"-7401"0"0,-63 13 1540 0 0,3 0 120 0 0,-2 0 0 0 0,0 0-112 0 0,-4 2-372 0 0,1-1-960 0 0,-5 1-825 0 0,-5-1-959 0 0</inkml:trace>
  <inkml:trace contextRef="#ctx0" brushRef="#br0" timeOffset="1">1 148 3708 0 0,'0'0'6277'0'0,"70"13"-7473"0"0,-37-8 1192 0 0,2-2-216 0 0,-6-2-948 0 0,20-1-1801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3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 70 704 0 0,'0'0'6571'0'0,"16"-10"-6289"0"0,49-33-230 0 0,-62 41-48 0 0,1 0 0 0 0,-1 0 0 0 0,1 0 1 0 0,0 0-1 0 0,0 1 0 0 0,0-1 0 0 0,-1 1 1 0 0,1 0-1 0 0,0 1 0 0 0,0-1 0 0 0,1 1 0 0 0,-1-1 1 0 0,0 1-1 0 0,0 0 0 0 0,0 1 0 0 0,8 0 1 0 0,2 1 6 0 0,-11-1-43 0 0,0-1 0 0 0,0 1-1 0 0,1 0 1 0 0,-1-1 0 0 0,0 2-1 0 0,0-1 1 0 0,0 0 0 0 0,0 0 0 0 0,0 1-1 0 0,-1 0 1 0 0,1-1 0 0 0,0 1 0 0 0,-1 0-1 0 0,1 1 1 0 0,-1-1 0 0 0,0 0 0 0 0,0 1-1 0 0,0-1 1 0 0,0 1 0 0 0,0-1 0 0 0,0 1-1 0 0,-1 0 1 0 0,1 0 0 0 0,-1 0-1 0 0,2 6 1 0 0,-2-5 73 0 0,0 0-1 0 0,0 0 0 0 0,0 0 1 0 0,-1 1-1 0 0,1-1 0 0 0,-1 0 1 0 0,0 0-1 0 0,-1 1 0 0 0,1-1 1 0 0,-1 0-1 0 0,1 0 0 0 0,-1 0 1 0 0,-1 0-1 0 0,1 0 0 0 0,0 0 1 0 0,-1 0-1 0 0,0 0 0 0 0,0 0 1 0 0,-4 5-1 0 0,-5 5 383 0 0,-1-1 1 0 0,0 0-1 0 0,-1-1 0 0 0,-1 0 1 0 0,-25 17-1 0 0,-82 38 18 0 0,79-45-375 0 0,-51 34 0 0 0,93-56-75 0 0,0 0 1 0 0,0 0-1 0 0,0 0 0 0 0,0 0 1 0 0,0 0-1 0 0,0 0 0 0 0,0 0 0 0 0,-1 0 1 0 0,1 0-1 0 0,0 0 0 0 0,0 0 1 0 0,0 1-1 0 0,0-1 0 0 0,0 0 1 0 0,0 0-1 0 0,0 0 0 0 0,0 0 0 0 0,0 0 1 0 0,0 0-1 0 0,0 0 0 0 0,0 0 1 0 0,0 0-1 0 0,0 1 0 0 0,0-1 1 0 0,0 0-1 0 0,0 0 0 0 0,0 0 1 0 0,0 0-1 0 0,0 0 0 0 0,0 0 0 0 0,0 0 1 0 0,0 0-1 0 0,0 1 0 0 0,0-1 1 0 0,0 0-1 0 0,0 0 0 0 0,0 0 1 0 0,0 0-1 0 0,0 0 0 0 0,0 0 0 0 0,0 0 1 0 0,0 0-1 0 0,0 0 0 0 0,0 0 1 0 0,1 1-1 0 0,-1-1 0 0 0,0 0 1 0 0,0 0-1 0 0,0 0 0 0 0,0 0 0 0 0,0 0 1 0 0,0 0-1 0 0,0 0 0 0 0,0 0 1 0 0,0 0-1 0 0,0 0 0 0 0,1 0 1 0 0,-1 0-1 0 0,0 0 0 0 0,0 0 1 0 0,0 0-1 0 0,0 0 0 0 0,0 0 0 0 0,0 0 1 0 0,0 0-1 0 0,0 0 0 0 0,1 0 1 0 0,-1 0-1 0 0,0 0 0 0 0,15 2-148 0 0,20-2 173 0 0,25-4-213 0 0,94 7-1 0 0,-133-1 107 0 0,-1 1-1 0 0,1 1 1 0 0,-1 1-1 0 0,0 1 0 0 0,-1 0 1 0 0,1 1-1 0 0,-1 2 1 0 0,25 14-1 0 0,-20-9-140 0 0,-1 2 0 0 0,41 35 0 0 0,-58-46 228 0 0,0 1 0 0 0,-1 0-1 0 0,1 0 1 0 0,-1 0 0 0 0,0 1 0 0 0,-1 0 0 0 0,0 0 0 0 0,0 0 0 0 0,0 0 0 0 0,-1 1 0 0 0,0-1-1 0 0,0 1 1 0 0,-1 0 0 0 0,3 14 0 0 0,-5-19 58 0 0,-1 1 0 0 0,1-1 0 0 0,0 0 0 0 0,-1 0 0 0 0,0 1 1 0 0,1-1-1 0 0,-1 0 0 0 0,-1 0 0 0 0,1 0 0 0 0,0 0 0 0 0,-1 0 0 0 0,1 0 0 0 0,-1 0 0 0 0,0-1 0 0 0,0 1 0 0 0,0-1 0 0 0,0 1 0 0 0,-1-1 0 0 0,1 0 1 0 0,-4 3-1 0 0,-7 4 170 0 0,0 0 0 0 0,0-1 0 0 0,-16 7 0 0 0,16-8-190 0 0,-20 10-733 0 0,0-2 1 0 0,0-1 0 0 0,-49 14 0 0 0,12-16-3965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4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 87 3588 0 0,'0'0'5532'0'0,"-1"-14"-4608"0"0,-3-45-183 0 0,1 45-670 0 0,0 17-644 0 0,-2 14-387 0 0,4-16 1005 0 0,-14 53 403 0 0,2-15-274 0 0,2 0 0 0 0,1 1 0 0 0,3 0 0 0 0,1 1 0 0 0,-1 46 0 0 0,7-83-178 0 0,0 0 0 0 0,1 0 0 0 0,-1 0 0 0 0,1 0 0 0 0,0 0 0 0 0,0 0 0 0 0,0 0 0 0 0,0 0 0 0 0,1 0 0 0 0,-1 0 0 0 0,1 0 0 0 0,0-1 0 0 0,0 1 0 0 0,1-1 0 0 0,-1 1 0 0 0,6 4 0 0 0,-6-6 44 0 0,1 0 0 0 0,0 0-1 0 0,-1-1 1 0 0,1 1 0 0 0,0-1 0 0 0,0 0 0 0 0,0 1 0 0 0,0-1 0 0 0,1-1 0 0 0,-1 1 0 0 0,0 0 0 0 0,0-1 0 0 0,0 0-1 0 0,1 0 1 0 0,-1 0 0 0 0,0 0 0 0 0,0 0 0 0 0,1-1 0 0 0,-1 1 0 0 0,0-1 0 0 0,6-2 0 0 0,7-3 84 0 0,-1 0 1 0 0,0-1-1 0 0,0-1 1 0 0,-1 0-1 0 0,0-1 1 0 0,0-1-1 0 0,-1 0 1 0 0,0 0 0 0 0,22-25-1 0 0,-7 2 104 0 0,-1 0 0 0 0,37-61 0 0 0,-25 25 229 0 0,-38 108-3471 0 0,-1 11 2986 0 0,3-1 0 0 0,2 1 0 0 0,2 0 0 0 0,2-1 0 0 0,3-1 0 0 0,24 69 0 0 0,-11-57-1668 0 0,3-2 1 0 0,50 78-1 0 0,-30-71-2095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5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10 133 2600 0 0,'0'0'7158'0'0,"-2"-8"-6914"0"0,-1-3-166 0 0,-2-25 246 0 0,7 35-371 0 0,-1 0 0 0 0,1 0 1 0 0,0 0-1 0 0,-1 1 1 0 0,1-1-1 0 0,0 0 0 0 0,0 1 1 0 0,-1 0-1 0 0,1-1 1 0 0,0 1-1 0 0,2 0 1 0 0,-1-1-43 0 0,78-11-255 0 0,162-1 0 0 0,-137 10 356 0 0,710-8 232 0 0,-815 11-219 0 0,0 0 0 0 0,0 0 0 0 0,0 0 0 0 0,0 0 1 0 0,0 0-1 0 0,0-1 0 0 0,0 1 0 0 0,0 0 1 0 0,0-1-1 0 0,0 1 0 0 0,-1 0 0 0 0,1-1 0 0 0,0 1 1 0 0,0-1-1 0 0,0 1 0 0 0,0-1 0 0 0,-1 0 1 0 0,1 1-1 0 0,0-1 0 0 0,-1 0 0 0 0,1 0 1 0 0,0 1-1 0 0,-1-1 0 0 0,1 0 0 0 0,-1 0 0 0 0,1 0 1 0 0,-1 0-1 0 0,0 1 0 0 0,1-1 0 0 0,-1 0 1 0 0,0 0-1 0 0,1 0 0 0 0,-1 0 0 0 0,0 0 0 0 0,0 0 1 0 0,0 0-1 0 0,0 0 0 0 0,0 0 0 0 0,0 0 1 0 0,0 0-1 0 0,0 0 0 0 0,-1 0 0 0 0,1-1 1 0 0,3 19-478 0 0,1 2 510 0 0,1-1 0 0 0,8 22 0 0 0,8 26 144 0 0,-7-8-143 0 0,9 47 70 0 0,54 146 0 0 0,-8-96 111 0 0,110 179-1 0 0,-111-213-93 0 0,-52-86 42 0 0,-15-33-163 0 0,0 1 0 0 0,0-1 0 0 0,-1 0 0 0 0,1 1 0 0 0,-1-1 0 0 0,0 1 0 0 0,1-1 0 0 0,-1 1 0 0 0,0-1 0 0 0,-1 1 0 0 0,1-1 0 0 0,0 1 0 0 0,-1-1 0 0 0,1 1-1 0 0,-1-1 1 0 0,0 1 0 0 0,0-1 0 0 0,0 0 0 0 0,0 1 0 0 0,0-1 0 0 0,-1 0 0 0 0,1 0 0 0 0,-1 0 0 0 0,1 0 0 0 0,-1 0 0 0 0,0 0 0 0 0,1-1 0 0 0,-4 3 0 0 0,-7 7 0 0 0,-1-1 1 0 0,0-1 0 0 0,-18 11-1 0 0,23-16-9 0 0,-55 33-105 0 0,-3-3 1 0 0,-72 26-1 0 0,-140 33-399 0 0,188-68 260 0 0,-2-4-1 0 0,0-3 0 0 0,-115 5 0 0 0,136-20 592 0 0,-1-3-1 0 0,0-3 1 0 0,1-3 0 0 0,-130-30-1 0 0,187 33-270 0 0,-8-2 54 0 0,0-1 0 0 0,0-1 1 0 0,-30-13-1 0 0,48 18-246 0 0,3 2 37 0 0,1-1-1 0 0,-1 1 1 0 0,0 0-1 0 0,0-1 1 0 0,1 1-1 0 0,-1 0 1 0 0,0-1 0 0 0,1 1-1 0 0,-1-1 1 0 0,0 1-1 0 0,1-1 1 0 0,-1 0 0 0 0,1 1-1 0 0,-1-1 1 0 0,1 1-1 0 0,-1-1 1 0 0,1 0-1 0 0,0 0 1 0 0,-1 1 0 0 0,1-1-1 0 0,0 0 1 0 0,-1 1-1 0 0,1-1 1 0 0,0 0-1 0 0,0 0 1 0 0,0 0 0 0 0,0 1-1 0 0,-1-1 1 0 0,1 0-1 0 0,0 0 1 0 0,1 0 0 0 0,-1 1-1 0 0,0-1 1 0 0,0 0-1 0 0,0 0 1 0 0,0 0-1 0 0,1-1 1 0 0,6-28-3557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46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782 126 3056 0 0,'0'0'6180'0'0,"-4"-14"-5694"0"0,3 4-448 0 0,0 5-32 0 0,1 0 0 0 0,-1 1-1 0 0,-1-1 1 0 0,1 0 0 0 0,-1 0 0 0 0,-3-6-1 0 0,4 10-14 0 0,0-1 0 0 0,0 0-1 0 0,0 1 1 0 0,0-1 0 0 0,-1 0-1 0 0,1 1 1 0 0,-1 0 0 0 0,1-1 0 0 0,-1 1-1 0 0,0 0 1 0 0,1 0 0 0 0,-1 0-1 0 0,0 0 1 0 0,0 0 0 0 0,0 0-1 0 0,0 0 1 0 0,0 1 0 0 0,1-1-1 0 0,-1 1 1 0 0,0 0 0 0 0,-1-1 0 0 0,1 1-1 0 0,-2 0 1 0 0,-128-3-249 0 0,38 3 800 0 0,0-5 0 0 0,-128-22-1 0 0,221 26-569 0 0,0 1 0 0 0,0 0 0 0 0,1 0 0 0 0,-1-1 0 0 0,0 1 0 0 0,0 0 0 0 0,0 0 0 0 0,0 0 0 0 0,0 0 0 0 0,0 0 0 0 0,1 0 0 0 0,-1 0 0 0 0,0 0 0 0 0,0 0 0 0 0,0 0 0 0 0,0 1 0 0 0,0-1 0 0 0,1 0 0 0 0,-1 1 0 0 0,0-1 0 0 0,0 0 0 0 0,0 1 0 0 0,1-1 0 0 0,-1 1 0 0 0,0-1 0 0 0,1 1 0 0 0,-1 0 0 0 0,0-1 0 0 0,1 1 0 0 0,-1 0 0 0 0,1-1 0 0 0,-1 1 0 0 0,1 0 0 0 0,-1-1 0 0 0,1 1 0 0 0,0 0 0 0 0,-1 0 0 0 0,1 0 0 0 0,0 0 0 0 0,-1-1 0 0 0,1 1 0 0 0,0 0 0 0 0,0 0 0 0 0,0 1 0 0 0,-3 6 68 0 0,-16 44-250 0 0,-92 219 396 0 0,108-264-191 0 0,0-1 0 0 0,0 0 0 0 0,0 1 0 0 0,1 0 0 0 0,-2 10 0 0 0,3-15 4 0 0,1-1 1 0 0,0 1 0 0 0,0 0 0 0 0,0-1 0 0 0,0 1-1 0 0,0 0 1 0 0,1 0 0 0 0,-1-1 0 0 0,0 1 0 0 0,1-1 0 0 0,0 1-1 0 0,-1 0 1 0 0,1-1 0 0 0,0 1 0 0 0,-1-1 0 0 0,1 1-1 0 0,0-1 1 0 0,0 0 0 0 0,0 1 0 0 0,1-1 0 0 0,-1 0 0 0 0,0 0-1 0 0,0 1 1 0 0,1-1 0 0 0,-1 0 0 0 0,0 0 0 0 0,1-1-1 0 0,1 2 1 0 0,33 14 143 0 0,0-1 0 0 0,0-2 0 0 0,1-2 0 0 0,39 7 0 0 0,-41-11-173 0 0,-1 1 0 0 0,0 2 0 0 0,0 2 0 0 0,-1 0 0 0 0,36 22 0 0 0,-59-28-10 0 0,-1 0 0 0 0,0 1 0 0 0,0 0 0 0 0,8 9 0 0 0,-15-13 20 0 0,1-1 0 0 0,0 1-1 0 0,-1 1 1 0 0,0-1 0 0 0,1 0 0 0 0,-1 0 0 0 0,0 1 0 0 0,-1-1-1 0 0,1 1 1 0 0,-1 0 0 0 0,1-1 0 0 0,-1 1 0 0 0,0 0-1 0 0,0 7 1 0 0,-1-10 49 0 0,-1 1 0 0 0,1 0 0 0 0,-1-1-1 0 0,1 1 1 0 0,-1-1 0 0 0,0 0 0 0 0,0 1-1 0 0,0-1 1 0 0,0 0 0 0 0,0 1 0 0 0,0-1-1 0 0,0 0 1 0 0,0 0 0 0 0,0 0 0 0 0,-1 0-1 0 0,1 0 1 0 0,0 0 0 0 0,-1 0 0 0 0,1 0-1 0 0,-1 0 1 0 0,1-1 0 0 0,-1 1 0 0 0,1-1 0 0 0,-1 1-1 0 0,1-1 1 0 0,-1 1 0 0 0,-3-1 0 0 0,-53 8 820 0 0,46-7-686 0 0,-46 4 136 0 0,35-4-588 0 0,-1 0 0 0 0,1 2-1 0 0,0 1 1 0 0,0 1 0 0 0,0 1 0 0 0,-31 12 0 0 0,37-12-3113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6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76 4560 0 0,'0'0'9397'0'0,"-6"-13"-9163"0"0,-19-37-213 0 0,18 37-138 0 0,17 58-4256 0 0,-7-28 3018 0 0,-3-14 773 0 0,0 1 1 0 0,1-1-1 0 0,-1 1 1 0 0,1-1-1 0 0,0 1 1 0 0,0-1 0 0 0,0 0-1 0 0,1 1 1 0 0,-1-1-1 0 0,3 4 1 0 0,9-34-1390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5:5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47 248 0 0,'0'0'9053'0'0,"-22"-46"-9325"0"0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1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36 155 156 0 0,'0'0'3302'0'0,"0"-3"-3140"0"0,0-17 957 0 0,-27 6 3102 0 0,26 14-4153 0 0,1 0-1 0 0,-1 0 1 0 0,1-1 0 0 0,-1 1-1 0 0,1 0 1 0 0,-1-1-1 0 0,1 1 1 0 0,0-1-1 0 0,-1 1 1 0 0,1 0 0 0 0,-1-1-1 0 0,1 1 1 0 0,0-1-1 0 0,-1 1 1 0 0,1-1 0 0 0,0 1-1 0 0,0-1 1 0 0,0 1-1 0 0,-1-1 1 0 0,1 0 0 0 0,0 1-1 0 0,0-1 1 0 0,0 1-1 0 0,0-1 1 0 0,0 1-1 0 0,0-1 1 0 0,0 0 0 0 0,0 1-1 0 0,0-1 1 0 0,0 1-1 0 0,0-2 1 0 0,1 1-59 0 0,0 0 1 0 0,0 0-1 0 0,0 0 0 0 0,0 0 1 0 0,0-1-1 0 0,0 2 1 0 0,0-1-1 0 0,0 0 0 0 0,1 0 1 0 0,-1 0-1 0 0,0 0 0 0 0,3 0 1 0 0,51-18-1134 0 0,-45 16 1481 0 0,109-24-964 0 0,5-1-4232 0 0,-89 16 1079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54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252 1080 640 0 0,'0'0'5477'0'0,"0"3"-5077"0"0,2 3-100 0 0,0-1-1 0 0,0 1 1 0 0,0-1-1 0 0,1 0 0 0 0,-1 1 1 0 0,1-1-1 0 0,1-1 1 0 0,-1 1-1 0 0,7 7 1 0 0,15 24 408 0 0,-8-4-566 0 0,1-2 1 0 0,2 0 0 0 0,1-1 0 0 0,32 35-1 0 0,-38-49-32 0 0,0-1 0 0 0,0-1 0 0 0,2 0-1 0 0,-1-1 1 0 0,2-1 0 0 0,-1 0 0 0 0,2-1-1 0 0,36 13 1 0 0,-30-14 130 0 0,175 53 462 0 0,-174-56-520 0 0,-1-2 1 0 0,1 0-1 0 0,0-2 1 0 0,0 0-1 0 0,0-2 1 0 0,26-3-1 0 0,-27-1-6 0 0,1-1 0 0 0,0-2 0 0 0,-1 0 0 0 0,-1-2 0 0 0,1 0 0 0 0,-1-2 0 0 0,-1 0 0 0 0,0-2 0 0 0,30-22 0 0 0,-42 27-76 0 0,-1-1 1 0 0,-1-1-1 0 0,0 0 0 0 0,0 0 0 0 0,11-18 0 0 0,33-63-1 0 0,-29 48-185 0 0,-5 9 221 0 0,-1 0-1 0 0,20-56 0 0 0,-31 69-98 0 0,-1-2 0 0 0,-1 1-1 0 0,-1 0 1 0 0,0-1 0 0 0,-1-38 0 0 0,-13-184 140 0 0,5 206-156 0 0,-1 1 0 0 0,-2 0 0 0 0,-2 0 0 0 0,-18-46 0 0 0,1 12 5 0 0,-27-61-25 0 0,46 118-28 0 0,0 0 0 0 0,-2 1 0 0 0,1 0 0 0 0,-1 1-1 0 0,-1 0 1 0 0,-18-17 0 0 0,12 16-9 0 0,1 2 1 0 0,-2 0-1 0 0,0 1 0 0 0,0 1 0 0 0,0 0 1 0 0,-2 2-1 0 0,1 0 0 0 0,-1 1 0 0 0,0 1 0 0 0,0 1 1 0 0,-1 0-1 0 0,-24-1 0 0 0,-9 2-52 0 0,1 3-1 0 0,-1 1 1 0 0,-83 13-1 0 0,109-8 13 0 0,1 2-1 0 0,0 2 1 0 0,0 0-1 0 0,1 2 1 0 0,-48 26 0 0 0,2-2 68 0 0,46-22-40 0 0,0 0 0 0 0,1 2-1 0 0,1 0 1 0 0,0 2-1 0 0,1 1 1 0 0,0 1 0 0 0,-20 22-1 0 0,30-26-7 0 0,0 0-1 0 0,1 1 1 0 0,1 0 0 0 0,0 1-1 0 0,1 0 1 0 0,1 1-1 0 0,1 0 1 0 0,0 0 0 0 0,1 1-1 0 0,1 0 1 0 0,-3 22-1 0 0,1-10 146 0 0,-1 0-1 0 0,-2-1 0 0 0,-1-1 1 0 0,-1 1-1 0 0,-22 34 1 0 0,-25 58 1 0 0,56-109-98 0 0,0 0 0 0 0,1 1 0 0 0,0 0 0 0 0,1-1 0 0 0,0 1 0 0 0,1 0 0 0 0,1 0 0 0 0,0 0 0 0 0,1 0 0 0 0,0-1 0 0 0,1 1 0 0 0,7 23 0 0 0,-2-12 35 0 0,2-1 0 0 0,0-1-1 0 0,2 1 1 0 0,0-1-1 0 0,2-1 1 0 0,15 22-1 0 0,-26-41-779 0 0,6 7 2763 0 0,6-46-17147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57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28 808 0 0,'0'0'4185'0'0,"-4"0"-4125"0"0,3 0-56 0 0,0 0 0 0 0,0 0 0 0 0,0 1-1 0 0,0-1 1 0 0,0-1 0 0 0,0 1 0 0 0,1 0 0 0 0,-1 0 0 0 0,0 0-1 0 0,0 0 1 0 0,0-1 0 0 0,0 1 0 0 0,0 0 0 0 0,0-1 0 0 0,0 1-1 0 0,0-1 1 0 0,-1 0 0 0 0,-11-19-2023 0 0,12 17 1481 0 0,0 3 402 0 0,38 27-2293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57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570 1 236 0 0,'0'0'8471'0'0,"-18"0"-5360"0"0,-3 18-2998 0 0,2 2 1 0 0,0 1-1 0 0,1 0 1 0 0,1 2-1 0 0,-21 35 1 0 0,-58 130 528 0 0,47-87-408 0 0,-212 451 560 0 0,248-524-1150 0 0,20-44-2022 0 0,14-34-1812 0 0,-11 24 1145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40.4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80 0 0,'0'0'11374'0'0,"7"1"-11248"0"0,27 1-65 0 0,-18-2-179 0 0,1 1-1 0 0,-1 0 0 0 0,1 1 0 0 0,-1 1 0 0 0,0 1 0 0 0,30 11 1 0 0,-32-4-1708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58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0 364 0 0,'0'0'5535'0'0,"13"5"-2270"0"0,3 47-2565 0 0,-2 0 0 0 0,8 58 0 0 0,-14-64-477 0 0,1-1 1 0 0,3 0-1 0 0,27 68 1 0 0,89 143 299 0 0,-57-118 488 0 0,-66-130-969 0 0,0-1 1 0 0,1 1-1 0 0,0-1 0 0 0,0 0 0 0 0,10 9 1 0 0,-9-9-14 0 0,-7-7-51 0 0,0 0 0 0 0,0 0 0 0 0,0 0-1 0 0,0 0 1 0 0,0 0 0 0 0,0 0 0 0 0,0 0-1 0 0,0 1 1 0 0,0-1 0 0 0,0 0-1 0 0,0 0 1 0 0,1 0 0 0 0,-1 0 0 0 0,0 0-1 0 0,0 0 1 0 0,0 0 0 0 0,0 0 0 0 0,0 0-1 0 0,0 0 1 0 0,1 0 0 0 0,-1 1 0 0 0,0-1-1 0 0,0 0 1 0 0,0 0 0 0 0,0 0 0 0 0,0 0-1 0 0,0 0 1 0 0,1 0 0 0 0,-1 0 0 0 0,0 0-1 0 0,0 0 1 0 0,0 0 0 0 0,0 0 0 0 0,0 0-1 0 0,1-1 1 0 0,-1 1 0 0 0,0 0 0 0 0,0 0-1 0 0,0 0 1 0 0,0 0 0 0 0,0 0 0 0 0,0 0-1 0 0,0 0 1 0 0,1 0 0 0 0,-1 0 0 0 0,0 0-1 0 0,0 0 1 0 0,0 0 0 0 0,0-1 0 0 0,0 1-1 0 0,0 0 1 0 0,0 0 0 0 0,0 0 0 0 0,0 0-1 0 0,0 0 1 0 0,0 0 0 0 0,0-1 0 0 0,1 1-1 0 0,-1 0 1 0 0,0 0 0 0 0,0 0 0 0 0,0 0-1 0 0,0-1 1 0 0,0-11-1621 0 0,1 7 712 0 0,0-5-2837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59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1 268 184 0 0,'0'0'901'0'0,"4"4"-916"0"0,0 1 16 0 0,30 4 7891 0 0,-1-34-8875 0 0,-24 18 1712 0 0,4-2-582 0 0,1 1 1 0 0,1 0-1 0 0,0 0 1 0 0,19-6-1 0 0,-6 3-52 0 0,-9 2 212 0 0,-2-1 1 0 0,20-13-1 0 0,23-14 393 0 0,-36 25 166 0 0,38-25 0 0 0,-46 28-576 0 0,0 0 0 0 0,1 2 0 0 0,1-1 0 0 0,-1 2 0 0 0,1 1 0 0 0,30-6 0 0 0,0-2 94 0 0,-39 16-1479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38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12 52 0 0,'0'0'5870'0'0,"0"-11"-3535"0"0,0 36-1548 0 0,1 27 1370 0 0,-11 87 1 0 0,-71 264-654 0 0,79-390-1403 0 0,-2 3-256 0 0,2-16-266 0 0,-2-12-354 0 0,2 0-1341 0 0,0 0 0 0 0,1 0-1 0 0,0-25 1 0 0,1 2-1820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39.6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234 57 28 0 0,'0'0'7317'0'0,"1"-6"-7055"0"0,1-20-16 0 0,-2 26-240 0 0,1-1-1 0 0,-1 0 1 0 0,0 0-1 0 0,1 1 1 0 0,-1-1-1 0 0,1 0 1 0 0,-1 0-1 0 0,1 1 1 0 0,-1-1-1 0 0,1 1 1 0 0,-1-1-1 0 0,1 0 1 0 0,0 1-1 0 0,-1-1 1 0 0,1 1-1 0 0,0-1 1 0 0,-1 1-1 0 0,1 0 0 0 0,0-1 1 0 0,0 1-1 0 0,0 0 1 0 0,-1 0-1 0 0,1-1 1 0 0,0 1-1 0 0,1 0 1 0 0,22-3 55 0 0,-19 2-57 0 0,37-3-111 0 0,1 1 0 0 0,63 4 0 0 0,-100 0 70 0 0,0 0 0 0 0,-1 0-1 0 0,1 0 1 0 0,0 1 0 0 0,0 0 0 0 0,-1 0-1 0 0,0 0 1 0 0,1 1 0 0 0,-1 0-1 0 0,0 0 1 0 0,0 0 0 0 0,7 6 0 0 0,-11-7 63 0 0,1-1-1 0 0,-1 1 1 0 0,1-1 0 0 0,-1 1 0 0 0,0 0 0 0 0,1 0 0 0 0,-1-1 0 0 0,0 1 0 0 0,0 0-1 0 0,0 0 1 0 0,0 0 0 0 0,-1 0 0 0 0,1 0 0 0 0,-1 0 0 0 0,1 0 0 0 0,-1 0-1 0 0,0 1 1 0 0,1-1 0 0 0,-1 0 0 0 0,0 0 0 0 0,0 0 0 0 0,-1 0 0 0 0,1 0 0 0 0,0 1-1 0 0,-1-1 1 0 0,1 0 0 0 0,-1 0 0 0 0,0 0 0 0 0,0 0 0 0 0,0 0 0 0 0,0 0-1 0 0,0-1 1 0 0,0 1 0 0 0,0 0 0 0 0,0 0 0 0 0,-3 1 0 0 0,-12 15 548 0 0,0-1 0 0 0,-2 0 1 0 0,0-2-1 0 0,-1 0 0 0 0,-33 20 1 0 0,-112 52-40 0 0,138-74-72 0 0,-25 10-281 0 0,-1-2-1 0 0,-70 19 1 0 0,125-37-1204 0 0,20-1 864 0 0,30-1 342 0 0,42-4-42 0 0,42 0-357 0 0,-120 4 160 0 0,0 0 0 0 0,0 2 1 0 0,1 0-1 0 0,-2 1 1 0 0,30 11-1 0 0,5 3 7 0 0,-37-14 4 0 0,0 0 0 0 0,0 1 0 0 0,-1 1-1 0 0,0 0 1 0 0,0 1 0 0 0,20 14 0 0 0,-32-19 46 0 0,1 0 1 0 0,0 0 0 0 0,-1 0-1 0 0,0 0 1 0 0,1 0-1 0 0,-1 0 1 0 0,0 0 0 0 0,0 0-1 0 0,0 1 1 0 0,0-1 0 0 0,-1 0-1 0 0,1 1 1 0 0,0-1 0 0 0,-1 0-1 0 0,0 1 1 0 0,0-1-1 0 0,1 1 1 0 0,-1-1 0 0 0,-1 1-1 0 0,1-1 1 0 0,0 1 0 0 0,-1-1-1 0 0,1 0 1 0 0,-1 1-1 0 0,0-1 1 0 0,-1 4 0 0 0,-1 2 206 0 0,-1 1 1 0 0,0-1-1 0 0,0 0 1 0 0,-1 0-1 0 0,-11 14 1 0 0,4-8-17 0 0,0 0 1 0 0,-2 0-1 0 0,0-1 0 0 0,0-1 1 0 0,-1 0-1 0 0,-26 15 1 0 0,29-21-25 0 0,-1 0 0 0 0,1 0 0 0 0,-1-2 0 0 0,0 1 0 0 0,-1-2 0 0 0,1 1 0 0 0,0-2 0 0 0,-1 0 0 0 0,-25 0 0 0 0,9-1 332 0 0,1-2 1 0 0,-1-1-1 0 0,-51-10 0 0 0,50 7-1180 0 0,9 4-3223 0 0,9 0 117 0 0,-7-1-3230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3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548 47 560 0 0,'0'0'7149'0'0,"3"-5"-7055"0"0,18-29 1596 0 0,-22 33-1653 0 0,1 1 0 0 0,-1-1 0 0 0,1 1 0 0 0,-1-1 0 0 0,1 1-1 0 0,-1-1 1 0 0,1 1 0 0 0,-1 0 0 0 0,1-1 0 0 0,-1 1 0 0 0,0-1 0 0 0,1 1 0 0 0,-1 0 0 0 0,0 0 0 0 0,1-1 0 0 0,-1 1 0 0 0,0 0 0 0 0,1 0 0 0 0,-1 0 0 0 0,0 0-1 0 0,0 0 1 0 0,1 0 0 0 0,-1 0 0 0 0,0 0 0 0 0,1 0 0 0 0,-1 0 0 0 0,0 0 0 0 0,0 1 0 0 0,-28-1-367 0 0,8 4 562 0 0,-1-1 1 0 0,1 2 0 0 0,0 1 0 0 0,-31 13-1 0 0,-76 44 1162 0 0,94-44-1240 0 0,1 1 1 0 0,-43 35-1 0 0,64-46-170 0 0,1 1 0 0 0,0 1 0 0 0,1 0 0 0 0,0 0 0 0 0,1 1 0 0 0,0 0 0 0 0,1 1 0 0 0,0-1 0 0 0,-8 21 1 0 0,14-28 7 0 0,0 0 0 0 0,0 0 0 0 0,1 1-1 0 0,-1-1 1 0 0,1 0 0 0 0,1 1 0 0 0,-1-1 0 0 0,1 0 0 0 0,0 1 0 0 0,0-1 0 0 0,0 1 0 0 0,1-1 0 0 0,0 0 0 0 0,0 1 0 0 0,0-1 0 0 0,1 0 0 0 0,2 6 0 0 0,0-5 78 0 0,-1 1 0 0 0,2-1 0 0 0,-1 0-1 0 0,1 0 1 0 0,0-1 0 0 0,0 1 0 0 0,0-1 0 0 0,1 0-1 0 0,0 0 1 0 0,0-1 0 0 0,7 4 0 0 0,15 7 232 0 0,1-1 0 0 0,1-2 0 0 0,0-1 1 0 0,49 11-1 0 0,-76-21-306 0 0,44 10 300 0 0,1-2-1 0 0,-1-3 1 0 0,1-1-1 0 0,49-2 1 0 0,-96-3-305 0 0,0 0 0 0 0,-1 0 0 0 0,1 0 0 0 0,-1 0 0 0 0,1 0 0 0 0,0 0 1 0 0,-1 0-1 0 0,1 0 0 0 0,-1 0 0 0 0,1 0 0 0 0,0-1 0 0 0,-1 1 0 0 0,1 0 0 0 0,-1 0 0 0 0,1-1 0 0 0,-1 1 0 0 0,1 0 0 0 0,-1-1 1 0 0,1 1-1 0 0,-1-1 0 0 0,1 0 0 0 0,-1-10-4186 0 0,-4 0-270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5.9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27 2660 0 0,'0'0'7759'0'0,"-1"-4"-7686"0"0,-1-14 99 0 0,2 13 124 0 0,-2 37 1488 0 0,-53 403-791 0 0,43-367-837 0 0,-34 109 0 0 0,44-170-214 0 0,0-1-1 0 0,-1 0 0 0 0,1 0 0 0 0,-1 0 1 0 0,-1 0-1 0 0,1 0 0 0 0,-8 8 0 0 0,11-51-6993 0 0,8 2 2133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6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 46 848 0 0,'0'0'7277'0'0,"19"-7"-7269"0"0,64-22-66 0 0,-72 27 68 0 0,0-1 0 0 0,-1 1 0 0 0,1 1 0 0 0,0 0 0 0 0,0 1 0 0 0,0 0 0 0 0,0 0 1 0 0,0 2-1 0 0,0-1 0 0 0,0 1 0 0 0,17 5 0 0 0,-23-5 8 0 0,7 1 3 0 0,1 0 0 0 0,-2 1-1 0 0,1 1 1 0 0,0 0 0 0 0,-1 0 0 0 0,0 1-1 0 0,0 1 1 0 0,-1 0 0 0 0,0 0 0 0 0,0 1-1 0 0,0 1 1 0 0,-1-1 0 0 0,-1 1 0 0 0,1 1-1 0 0,-1 0 1 0 0,-1 0 0 0 0,0 0 0 0 0,0 1 0 0 0,-1 0-1 0 0,-1 0 1 0 0,0 1 0 0 0,0-1 0 0 0,-1 1-1 0 0,-1 0 1 0 0,0 1 0 0 0,0-1 0 0 0,-1 0-1 0 0,0 22 1 0 0,-1-15 198 0 0,-2 0 0 0 0,0 0 0 0 0,-1-1-1 0 0,-1 1 1 0 0,0 0 0 0 0,-2-1 0 0 0,0 1-1 0 0,-1-1 1 0 0,-16 32 0 0 0,10-28 13 0 0,-1-1 1 0 0,-1 0-1 0 0,0-1 0 0 0,-2 0 0 0 0,0-2 1 0 0,-1 0-1 0 0,-21 17 0 0 0,11-13-41 0 0,-1-2-1 0 0,-1 0 1 0 0,-1-2-1 0 0,0-1 1 0 0,-2-2-1 0 0,1-1 1 0 0,-2-1-1 0 0,0-2 1 0 0,0-1-1 0 0,-1-2 1 0 0,-37 5-1 0 0,66-13-344 0 0,-8 2 322 0 0,0-1-1 0 0,-25-1 1 0 0,35 0-326 0 0,1 0 0 0 0,-1-1 0 0 0,0 1 1 0 0,1-1-1 0 0,-1 0 0 0 0,0 0 0 0 0,1 0 0 0 0,-5-2 1 0 0,6 2-45 0 0,0 1 0 0 0,0-1 1 0 0,1 0-1 0 0,-1 1 1 0 0,0-1-1 0 0,1 0 0 0 0,-1 0 1 0 0,0 1-1 0 0,1-1 1 0 0,-1 0-1 0 0,1 0 0 0 0,-1 0 1 0 0,1 0-1 0 0,-1 0 1 0 0,1 0-1 0 0,0 0 0 0 0,0 0 1 0 0,-1 0-1 0 0,1 0 1 0 0,0 0-1 0 0,0 0 0 0 0,0 0 1 0 0,0-1-1 0 0,4-18-5196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7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191 16 5685 0 0,'0'0'8508'0'0,"-1"-3"-8480"0"0,-2-10-307 0 0,2 31-420 0 0,-1 16 713 0 0,-32 164 454 0 0,-72 229-1 0 0,104-418-333 0 0,-1 0 0 0 0,0-1 0 0 0,-1 1 0 0 0,0-1 0 0 0,0 1 0 0 0,-1-1 0 0 0,0 0 0 0 0,-8 9 0 0 0,13-48-2639 0 0,1 24 1038 0 0,0 0 0 0 0,1 0 1 0 0,0 0-1 0 0,6-12 0 0 0,10-18-4060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7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1160 0 0,'0'0'9425'0'0,"11"-5"-5367"0"0,32 3-4124 0 0,59-11 0 0 0,6 0 222 0 0,-10 4-42 0 0,64-3-269 0 0,-161 12 21 0 0,-1 0-1 0 0,1 1 1 0 0,0-1-1 0 0,-1 0 1 0 0,1 0-1 0 0,-1 1 1 0 0,1-1-1 0 0,-1 0 1 0 0,1 1-1 0 0,-1-1 1 0 0,1 1-1 0 0,-1-1 1 0 0,1 1-1 0 0,-1-1 1 0 0,1 1 0 0 0,-1-1-1 0 0,0 1 1 0 0,1-1-1 0 0,-1 1 1 0 0,0-1-1 0 0,1 1 1 0 0,-1 0-1 0 0,0-1 1 0 0,0 1-1 0 0,0-1 1 0 0,1 1-1 0 0,-1 0 1 0 0,0-1-1 0 0,0 1 1 0 0,0 0-1 0 0,0-1 1 0 0,0 1 0 0 0,0 0-1 0 0,0-1 1 0 0,-1 1-1 0 0,1-1 1 0 0,0 1-1 0 0,0 0 1 0 0,0-1-1 0 0,-1 1 1 0 0,1 0-1 0 0,0-1 1 0 0,-1 1-1 0 0,-6 12-3761 0 0,7-13 3832 0 0,0 1 0 0 0,0-1 1 0 0,0 0-1 0 0,-1 1-381 0 0,0-1 381 0 0,1 0 1 0 0,0 0-1 0 0,0 0 1 0 0,0 0-1 0 0,-1 0 1 0 0,1 0-1 0 0,0 0 0 0 0,0 0 1 0 0,0 0-1 0 0,0 0 1 0 0,-1 0-1 0 0,1 0 0 0 0,0 0 1 0 0,0 0-1 0 0,0 0 1 0 0,-1 0-1 0 0,1 0 0 0 0,0 0 1 0 0,0 0-1 0 0,0 0 1 0 0,-1 0-1 0 0,1 0 0 0 0,0 0 1 0 0,0 0-1 0 0,0 0 1 0 0,0 0-1 0 0,-1-1 0 0 0,1 1 1 0 0,-1-1-382 0 0,1 1 381 0 0,-5-36-1696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8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2128 0 0,'0'0'8008'0'0,"12"3"-7204"0"0,23 1-192 0 0,1-1 0 0 0,-1-2 1 0 0,51-4-1 0 0,310-53 1210 0 0,-382 58-3466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40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2872 0 0,'0'0'6818'0'0,"18"3"-7328"0"0,130 22 482 0 0,21 10 634 0 0,-167-34-667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7:59.0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78 212 0 0,'0'0'3962'0'0,"-3"4"-3726"0"0,0-2 334 0 0,-8 30 7500 0 0,90-37-7340 0 0,0-3 1 0 0,122-29-1 0 0,-106 17-344 0 0,-19 4 98 0 0,-42 7-335 0 0,0 3-1 0 0,0 0 1 0 0,50-1 0 0 0,-51 7-129 0 0,1 0-9608 0 0,-67-1 2450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37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140 390 156 0 0,'0'0'301'0'0,"-14"7"-124"0"0,-2 3-62 0 0,9-5 63 0 0,1-1-1 0 0,-1 0 1 0 0,0 0-1 0 0,-1-1 1 0 0,1 0-1 0 0,0 0 0 0 0,-10 1 1 0 0,16-3-12 0 0,0-1 1 0 0,0 1-1 0 0,-1-1 1 0 0,1 1-1 0 0,0-1 1 0 0,-1 0-1 0 0,1 0 0 0 0,-1 0 1 0 0,1 1-1 0 0,0-1 1 0 0,-1-1-1 0 0,1 1 1 0 0,0 0-1 0 0,-1 0 1 0 0,1 0-1 0 0,0-1 1 0 0,-1 1-1 0 0,1-1 0 0 0,0 1 1 0 0,-1-1-1 0 0,1 1 1 0 0,0-1-1 0 0,0 0 1 0 0,0 0-1 0 0,0 1 1 0 0,0-1-1 0 0,0 0 0 0 0,0 0 1 0 0,0 0-1 0 0,0 0 1 0 0,0 0-1 0 0,-1-2 1 0 0,1 0-79 0 0,1 1 0 0 0,-1 0 0 0 0,1 0 0 0 0,0 0 0 0 0,0-1 0 0 0,0 1 0 0 0,0 0 0 0 0,0 0 0 0 0,0-1 0 0 0,1 1 0 0 0,-1 0 0 0 0,1 0 0 0 0,0 0 0 0 0,-1-1 0 0 0,1 1 0 0 0,0 0 0 0 0,0 0 0 0 0,0 0 0 0 0,0 1 0 0 0,3-4 0 0 0,3-4-93 0 0,1-1 0 0 0,1 1 0 0 0,-1 0 1 0 0,2 1-1 0 0,-1 0 0 0 0,14-8 0 0 0,69-39-144 0 0,-56 34 78 0 0,25-14 17 0 0,285-157-58 0 0,-346 192 107 0 0,1-1 1 0 0,-1 1 0 0 0,0-1 0 0 0,1 1 0 0 0,-1 0 0 0 0,1 0 0 0 0,-1-1 0 0 0,1 1 0 0 0,-1 0 0 0 0,1-1 0 0 0,-1 1 0 0 0,1 0 0 0 0,-1 0 0 0 0,1 0 0 0 0,-1 0 0 0 0,1 0 0 0 0,-1 0 0 0 0,1 0 0 0 0,-1-1 0 0 0,1 1 0 0 0,-1 1 0 0 0,1-1 0 0 0,-1 0 0 0 0,1 0 0 0 0,0 0-1 0 0,-1 0 1 0 0,1 0 0 0 0,-1 0 0 0 0,1 1 0 0 0,-1-1 0 0 0,0 0 0 0 0,1 0 0 0 0,-1 1 0 0 0,1-1 0 0 0,-1 0 0 0 0,1 1 0 0 0,-1-1 0 0 0,0 0 0 0 0,1 1 0 0 0,-1-1 0 0 0,0 1 0 0 0,1-1 0 0 0,-1 1 0 0 0,0-1 0 0 0,1 1 0 0 0,-1-1 0 0 0,0 0 0 0 0,0 1 0 0 0,0 0 0 0 0,0-1 0 0 0,1 1-1 0 0,-1-1 1 0 0,0 1 0 0 0,0-1 0 0 0,0 1 0 0 0,0-1 0 0 0,0 1 0 0 0,0-1 0 0 0,0 1 0 0 0,0-1 0 0 0,-1 1 0 0 0,1-1 0 0 0,0 1 0 0 0,-10 38-166 0 0,10-39 178 0 0,-18 41 212 0 0,-2-1-1 0 0,-1 0 1 0 0,-2-2 0 0 0,-43 53 0 0 0,43-59-146 0 0,8-11-44 0 0,-169 250 118 0 0,153-220-160 0 0,3 1 0 0 0,2 2 0 0 0,-29 85 0 0 0,52-129-1 0 0,0 1 0 0 0,1-1-1 0 0,0 0 1 0 0,0 1-1 0 0,1 0 1 0 0,0-1 0 0 0,1 1-1 0 0,0 0 1 0 0,3 12-1 0 0,-2-16 20 0 0,1-1-1 0 0,0 1 1 0 0,0-1-1 0 0,1 0 1 0 0,0 0-1 0 0,0 0 0 0 0,0 0 1 0 0,1 0-1 0 0,-1-1 1 0 0,1 1-1 0 0,1-1 0 0 0,-1 0 1 0 0,1 0-1 0 0,0-1 1 0 0,10 8-1 0 0,6 2 49 0 0,0-2 0 0 0,0-1-1 0 0,1 0 1 0 0,1-1 0 0 0,0-2 0 0 0,0 0 0 0 0,0-2-1 0 0,1 0 1 0 0,0-1 0 0 0,0-2 0 0 0,1-1 0 0 0,25 0-1 0 0,-46-2-77 0 0,-1 0 0 0 0,1-1 0 0 0,0 1-1 0 0,0-1 1 0 0,0 0 0 0 0,-1 0-1 0 0,1 0 1 0 0,-1 0 0 0 0,1-1 0 0 0,-1 0-1 0 0,1 1 1 0 0,-1-1 0 0 0,0 0 0 0 0,0-1-1 0 0,0 1 1 0 0,6-6 0 0 0,-6 4 16 0 0,1-1-1 0 0,-1 0 1 0 0,0 0 0 0 0,0 0 0 0 0,0 0 0 0 0,0-1-1 0 0,-1 1 1 0 0,0-1 0 0 0,0 0 0 0 0,0-6 0 0 0,1-2 11 0 0,-1-1 1 0 0,-1 0-1 0 0,-1 0 1 0 0,0 0-1 0 0,0 0 0 0 0,-2 0 1 0 0,0 0-1 0 0,-4-15 1 0 0,-3 2 60 0 0,-1 0 0 0 0,-1 1 0 0 0,-1 0 0 0 0,-1 1-1 0 0,-2 1 1 0 0,-19-27 0 0 0,6 14 511 0 0,-2 1-1 0 0,-69-65 1 0 0,80 88-792 0 0,19 14 198 0 0,0 0 1 0 0,0 0-1 0 0,0 0 1 0 0,0 0 0 0 0,0 0-1 0 0,-1 0 1 0 0,1 0-1 0 0,0 0 1 0 0,0 1 0 0 0,0-1-1 0 0,0 0 1 0 0,0 0-1 0 0,0 0 1 0 0,0 0 0 0 0,-1 0-1 0 0,1 0 1 0 0,0 0-1 0 0,0 0 1 0 0,0 0-1 0 0,0 1 1 0 0,0-1 0 0 0,0 0-1 0 0,0 0 1 0 0,0 0-1 0 0,0 0 1 0 0,0 0 0 0 0,0 0-1 0 0,0 1 1 0 0,0-1-1 0 0,0 0 1 0 0,0 0 0 0 0,0 0-1 0 0,0 0 1 0 0,0 0-1 0 0,0 0 1 0 0,0 1-1 0 0,0-1 1 0 0,0 0 0 0 0,0 0-1 0 0,0 0 1 0 0,0 0-1 0 0,0 0 1 0 0,0 0 0 0 0,0 1-1 0 0,0-1 1 0 0,0 0-1 0 0,0 0 1 0 0,0 0 0 0 0,0 0-1 0 0,0 0 1 0 0,1 0-1 0 0,-1 0 1 0 0,0 1-1 0 0,0-1 1 0 0,0 0 0 0 0,0 0-1 0 0,0 0 1 0 0,0 0-1 0 0,0 0 1 0 0,1 0 0 0 0,-1 0-1 0 0,0 0 1 0 0,3 5-173 0 0,1 0 0 0 0,-1 0 0 0 0,1-1 0 0 0,0 1 0 0 0,6 5 1 0 0,-1-3-336 0 0,-1 0 1 0 0,1-1 0 0 0,0 0 0 0 0,1 0 0 0 0,18 7 0 0 0,35 8-3066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0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65 168 0 0,'0'0'648'0'0,"-83"-65"-1464"0"0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4:40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52 0 0,'0'0'1016'0'0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10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326 89 7053 0 0,'0'0'4165'0'0,"16"-13"-3965"0"0,51-38-178 0 0,-59 47-12 0 0,0 0 1 0 0,-1 1 0 0 0,1 0 0 0 0,1 0 0 0 0,-1 1-1 0 0,0 0 1 0 0,1 1 0 0 0,-1 0 0 0 0,0 0-1 0 0,1 0 1 0 0,0 1 0 0 0,-1 1 0 0 0,14 1 0 0 0,-5 0-14 0 0,-1-1 25 0 0,1 0 1 0 0,-1 2-1 0 0,0 0 1 0 0,0 1 0 0 0,0 0-1 0 0,0 2 1 0 0,-1 0-1 0 0,0 0 1 0 0,0 1 0 0 0,0 1-1 0 0,-1 1 1 0 0,0 0-1 0 0,-1 1 1 0 0,0 0-1 0 0,-1 1 1 0 0,0 0 0 0 0,0 1-1 0 0,-1 0 1 0 0,-1 1-1 0 0,0 0 1 0 0,-1 1 0 0 0,0 0-1 0 0,-1 1 1 0 0,-1-1-1 0 0,0 2 1 0 0,-1-1-1 0 0,-1 0 1 0 0,0 1 0 0 0,-1 0-1 0 0,3 28 1 0 0,-4-9 36 0 0,-2 0 1 0 0,-2-1 0 0 0,-1 1 0 0 0,-1 0-1 0 0,-2-1 1 0 0,-2 0 0 0 0,-12 39-1 0 0,3-27 61 0 0,-2 1 0 0 0,-3-2-1 0 0,-1-1 1 0 0,-38 57 0 0 0,6-23 20 0 0,-91 101 1 0 0,-77 54-614 0 0,141-150 11 0 0,54-55-490 0 0,0-1 0 0 0,-2-2-1 0 0,-54 38 1 0 0,5-19-2869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07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50 328 0 0,'0'0'10282'0'0,"-1"-7"-10089"0"0,-7-25-184 0 0,8 31-14 0 0,-1 0 0 0 0,1 1 0 0 0,-1-1 0 0 0,1 0 0 0 0,-1 1 0 0 0,1-1 0 0 0,-1 0 0 0 0,1 1 0 0 0,-1-1 0 0 0,1 1 0 0 0,-1-1 0 0 0,0 1 0 0 0,0 0 0 0 0,1-1 0 0 0,-1 1 0 0 0,0-1 0 0 0,1 1-1 0 0,-1 0 1 0 0,0 0 0 0 0,0 0 0 0 0,0-1 0 0 0,1 1 0 0 0,-1 0 0 0 0,-1 0 0 0 0,-21 1-36 0 0,18 0-7 0 0,-28 3 9 0 0,0 1 0 0 0,0 2 0 0 0,1 1 1 0 0,-42 17-1 0 0,14-5 17 0 0,43-15 12 0 0,-11 3-124 0 0,-39 18 0 0 0,61-23 104 0 0,-1 0 0 0 0,1 1 0 0 0,-1 0 1 0 0,1 0-1 0 0,0 1 0 0 0,0-1 1 0 0,1 1-1 0 0,0 0 0 0 0,-1 1 0 0 0,-7 11 1 0 0,10-12 1 0 0,1-1 1 0 0,0 1 0 0 0,1 0 0 0 0,-1 0 0 0 0,1-1 0 0 0,0 1-1 0 0,0 0 1 0 0,0 0 0 0 0,0 0 0 0 0,1 0 0 0 0,0 0 0 0 0,0 1 0 0 0,1-1-1 0 0,-1 0 1 0 0,1 0 0 0 0,0-1 0 0 0,1 1 0 0 0,-1 0 0 0 0,1 0-1 0 0,0 0 1 0 0,0-1 0 0 0,0 1 0 0 0,3 4 0 0 0,6 9 67 0 0,1-1 0 0 0,1 0 1 0 0,0-1-1 0 0,17 16 1 0 0,9 7 34 0 0,-24-27-90 0 0,-1 1-1 0 0,-1 1 0 0 0,-1 0 1 0 0,1 1-1 0 0,-2 0 0 0 0,18 33 1 0 0,-28-47 55 0 0,-1 1 0 0 0,1-1 1 0 0,-1 1-1 0 0,0-1 0 0 0,1 1 1 0 0,-1-1-1 0 0,0 1 0 0 0,0-1 1 0 0,0 1-1 0 0,0-1 1 0 0,-1 1-1 0 0,1-1 0 0 0,0 1 1 0 0,-1-1-1 0 0,1 1 0 0 0,-1-1 1 0 0,1 1-1 0 0,-1-1 0 0 0,1 1 1 0 0,-1-1-1 0 0,0 0 0 0 0,0 0 1 0 0,0 1-1 0 0,0-1 1 0 0,0 0-1 0 0,0 0 0 0 0,0 0 1 0 0,0 0-1 0 0,0 0 0 0 0,-1 0 1 0 0,1 0-1 0 0,0 0 0 0 0,-1-1 1 0 0,1 1-1 0 0,-2 0 1 0 0,-8 4 167 0 0,1 0 1 0 0,-1-1 0 0 0,-20 4 0 0 0,17-4-211 0 0,-40 10 102 0 0,27-8-477 0 0,0 2-1 0 0,1 0 1 0 0,-34 16 0 0 0,52-18-704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08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1 286 940 0 0,'0'0'3428'0'0,"16"-6"-2260"0"0,102-40-742 0 0,-118 46-425 0 0,134-60 694 0 0,-114 50-594 0 0,0-1 0 0 0,-1-1-1 0 0,0-1 1 0 0,25-23 0 0 0,-42 34-38 0 0,0 0 1 0 0,0 0-1 0 0,0 0 1 0 0,0 0-1 0 0,0 0 1 0 0,-1 0-1 0 0,1-1 1 0 0,-1 1-1 0 0,1-1 1 0 0,-1 1-1 0 0,0-1 0 0 0,0 0 1 0 0,0 0-1 0 0,-1 1 1 0 0,1-1-1 0 0,0 0 1 0 0,-1 0-1 0 0,0 0 1 0 0,0 1-1 0 0,0-6 0 0 0,0 6-18 0 0,-1 0-1 0 0,0 0 1 0 0,0 0-1 0 0,0 0 1 0 0,0 0-1 0 0,0 1 1 0 0,0-1-1 0 0,-1 0 1 0 0,1 1-1 0 0,0-1 0 0 0,-1 1 1 0 0,1-1-1 0 0,-1 1 1 0 0,0 0-1 0 0,1 0 1 0 0,-1-1-1 0 0,0 1 1 0 0,0 0-1 0 0,0 1 1 0 0,0-1-1 0 0,0 0 0 0 0,0 1 1 0 0,0-1-1 0 0,0 1 1 0 0,0-1-1 0 0,0 1 1 0 0,0 0-1 0 0,-3 0 1 0 0,-10-1-46 0 0,0 2 0 0 0,-1 0 1 0 0,1 0-1 0 0,0 2 1 0 0,1 0-1 0 0,-1 0 1 0 0,0 2-1 0 0,1-1 1 0 0,0 2-1 0 0,0 0 1 0 0,0 1-1 0 0,1 0 1 0 0,0 1-1 0 0,0 0 0 0 0,-17 17 1 0 0,20-17 52 0 0,0 0 0 0 0,0 1 0 0 0,1 0 0 0 0,0 1 0 0 0,1 0 0 0 0,0 1 0 0 0,1-1 0 0 0,0 2 0 0 0,1-1 0 0 0,0 1 0 0 0,0-1 0 0 0,1 2 0 0 0,1-1 0 0 0,0 0 0 0 0,1 1 1 0 0,0 0-1 0 0,1 0 0 0 0,-1 19 0 0 0,4-27-34 0 0,-1-1 0 0 0,0 1 0 0 0,1-1 0 0 0,0 1 0 0 0,0-1 0 0 0,0 0 0 0 0,1 1 0 0 0,-1-1 0 0 0,1 0 0 0 0,0 0 0 0 0,0 0 0 0 0,1 0 0 0 0,-1 0 0 0 0,1-1 0 0 0,0 1 1 0 0,4 3-1 0 0,-2-2 40 0 0,1 0 1 0 0,0-1 0 0 0,0 0 0 0 0,1 0 0 0 0,-1-1 0 0 0,1 1 0 0 0,0-1 0 0 0,0-1 0 0 0,7 3 0 0 0,13 1-401 0 0,-1-2 1 0 0,1 0-1 0 0,0-2 1 0 0,34-1-1 0 0,-47-1-563 0 0,-1-1 0 0 0,0-1-1 0 0,0 0 1 0 0,0-1 0 0 0,17-6-1 0 0,-5 2-1458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08.5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157 1 4376 0 0,'0'0'6924'0'0,"-12"11"-6705"0"0,-9 8-174 0 0,0 2-1 0 0,-34 44 1 0 0,49-55-49 0 0,1-4-21 0 0,0 0 0 0 0,1 0 0 0 0,0 1 0 0 0,0 0 0 0 0,0-1 1 0 0,1 2-1 0 0,0-1 0 0 0,1 0 0 0 0,-1 0 0 0 0,-1 14 0 0 0,18-27-146 0 0,19-19 160 0 0,-1-2 0 0 0,34-37 0 0 0,-46 44 193 0 0,-19 19-192 0 0,-1 0 1 0 0,1 1-1 0 0,-1-1 1 0 0,1 1-1 0 0,-1-1 1 0 0,1 0-1 0 0,0 1 0 0 0,-1-1 1 0 0,1 1-1 0 0,0 0 1 0 0,0-1-1 0 0,-1 1 1 0 0,1-1-1 0 0,0 1 0 0 0,0 0 1 0 0,-1 0-1 0 0,1 0 1 0 0,0-1-1 0 0,0 1 1 0 0,0 0-1 0 0,0 0 0 0 0,-1 0 1 0 0,3 0-1 0 0,-3 1-12 0 0,1-1 0 0 0,0 1-1 0 0,-1-1 1 0 0,1 1 0 0 0,-1-1-1 0 0,1 1 1 0 0,0 0 0 0 0,-1-1 0 0 0,1 1-1 0 0,-1 0 1 0 0,0-1 0 0 0,1 1-1 0 0,-1 0 1 0 0,1 0 0 0 0,-1-1 0 0 0,0 1-1 0 0,0 0 1 0 0,1 2 0 0 0,2 44-338 0 0,-3-41 507 0 0,-2 34-2 0 0,-8 46 0 0 0,0 6-733 0 0,9-78-2409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08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7 209 3464 0 0,'0'0'5612'0'0,"1"14"-5000"0"0,2 3-428 0 0,-1-9-108 0 0,-1-1-1 0 0,0 0 1 0 0,0 1 0 0 0,-1-1-1 0 0,0 0 1 0 0,-2 14 0 0 0,2-17 54 0 0,0 0 1 0 0,-1-1-1 0 0,0 1 1 0 0,0 0 0 0 0,0-1-1 0 0,0 1 1 0 0,-1-1 0 0 0,1 1-1 0 0,-4 4 1142 0 0,19-31 1392 0 0,18-19-3245 0 0,2 2-1 0 0,44-42 1 0 0,-49 56-1195 0 0,0 1 0 0 0,1 1 0 0 0,58-33 0 0 0,-55 41-202 0 0,-10 6-457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09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31 572 0 0,'0'0'8055'0'0,"8"7"-7895"0"0,25 22-52 0 0,-32-29-74 0 0,-1 1-1 0 0,0-1 0 0 0,0 0 1 0 0,1 1-1 0 0,-1-1 0 0 0,0 0 0 0 0,1 0 1 0 0,-1 1-1 0 0,0-1 0 0 0,1 0 0 0 0,-1 0 1 0 0,0 1-1 0 0,1-1 0 0 0,-1 0 0 0 0,0 0 1 0 0,1 0-1 0 0,-1 0 0 0 0,1 0 0 0 0,-1 0 1 0 0,0 0-1 0 0,1 0 0 0 0,-1 0 0 0 0,1 0 1 0 0,-1 0-1 0 0,0 0 0 0 0,1 0 0 0 0,-1 0 1 0 0,1 0-1 0 0,-1 0 0 0 0,0 0 1 0 0,1 0-1 0 0,-1 0 0 0 0,1-1 0 0 0,-1 1 1 0 0,0 0-1 0 0,1 0 0 0 0,-1 0 0 0 0,0-1 1 0 0,1 1-1 0 0,-1 0 0 0 0,0 0 0 0 0,0-1 1 0 0,1 1-1 0 0,-1 0 0 0 0,0-1 0 0 0,0 1 1 0 0,1 0-1 0 0,-1-1 0 0 0,0 1 0 0 0,0-1 1 0 0,0 1-1 0 0,0 0 0 0 0,1-1 0 0 0,2-18-100 0 0,-3 18 157 0 0,3-43 1736 0 0,-28 57-2332 0 0,3 6 587 0 0,1 0 0 0 0,1 1-1 0 0,0 1 1 0 0,2 1-1 0 0,0 1 1 0 0,2 0-1 0 0,1 1 1 0 0,1 1-1 0 0,-17 38 1 0 0,28-56-103 0 0,1 0 0 0 0,-1 0 0 0 0,1 0 0 0 0,1 0 0 0 0,-1 1 0 0 0,1-1 0 0 0,0 0 0 0 0,1 12 0 0 0,0-17 21 0 0,1 1 1 0 0,-1-1-1 0 0,1 1 0 0 0,0-1 1 0 0,-1 0-1 0 0,1 1 1 0 0,0-1-1 0 0,1 0 0 0 0,-1 0 1 0 0,0 1-1 0 0,1-1 0 0 0,-1 0 1 0 0,1 0-1 0 0,-1-1 1 0 0,1 1-1 0 0,0 0 0 0 0,0 0 1 0 0,0-1-1 0 0,0 1 0 0 0,0-1 1 0 0,0 0-1 0 0,1 0 1 0 0,-1 0-1 0 0,0 0 0 0 0,1 0 1 0 0,-1 0-1 0 0,4 0 0 0 0,16 4-417 0 0,1-1 0 0 0,0-1 0 0 0,0-2 0 0 0,0 0-1 0 0,0-1 1 0 0,40-6 0 0 0,-22-3-2292 0 0,8-10-1389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46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 27 2916 0 0,'0'0'5405'0'0,"1"-4"-4921"0"0,-1 3-280 0 0,0 0-112 0 0,0 0 1 0 0,0 0 0 0 0,0 0-1 0 0,0 0 1 0 0,0 0-1 0 0,0 0 1 0 0,0 0-1 0 0,0 1 1 0 0,1-1 0 0 0,-1 0-1 0 0,0 0 1 0 0,0 0-1 0 0,1 0 1 0 0,-1 1-1 0 0,1-1 1 0 0,-1 0 0 0 0,1 0-1 0 0,-1 1 1 0 0,1-1-1 0 0,0 0 1 0 0,-1 1-1 0 0,1-1 1 0 0,0 0 0 0 0,-1 1-1 0 0,4-2 1295 0 0,-6 11-1137 0 0,1 0 0 0 0,0 0 0 0 0,1 0 0 0 0,2 18-1 0 0,-1 13 359 0 0,-10 42-170 0 0,-24 97 0 0 0,-2 17-336 0 0,-5 174 160 0 0,42-379 412 0 0,0 0-1 0 0,1 0 1 0 0,6-15-1 0 0,36-63-1507 0 0,-25 51 996 0 0,39-66-580 0 0,4 3-1 0 0,105-124 1 0 0,-152 203 361 0 0,1 1 1 0 0,1 0-1 0 0,1 1 0 0 0,1 2 0 0 0,24-17 0 0 0,-35 27-13 0 0,0 0-1 0 0,1 0 1 0 0,0 1-1 0 0,0 0 1 0 0,1 1-1 0 0,-1 0 0 0 0,1 1 1 0 0,0 0-1 0 0,0 1 1 0 0,0 0-1 0 0,0 0 0 0 0,0 1 1 0 0,0 1-1 0 0,13 1 1 0 0,-19 0 36 0 0,-1 0 0 0 0,0 0 0 0 0,0 1 0 0 0,0-1 0 0 0,-1 1 0 0 0,1 0-1 0 0,0 1 1 0 0,-1-1 0 0 0,1 0 0 0 0,-1 1 0 0 0,0 0 0 0 0,0 0 0 0 0,0 0 0 0 0,0 0 0 0 0,0 0 0 0 0,4 8 0 0 0,0 1 46 0 0,0-1-1 0 0,-1 1 1 0 0,0 1-1 0 0,4 13 1 0 0,-1 6 161 0 0,-1 0 1 0 0,-1 1-1 0 0,-2 0 1 0 0,2 53-1 0 0,-6-27 353 0 0,-13 103 0 0 0,6-127-347 0 0,-2 33 1306 0 0,17-72-3525 0 0,45-7-8576 0 0,-117 26 5035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09.8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635 51 820 0 0,'0'0'8201'0'0,"1"-10"-8273"0"0,3-7 50 0 0,0-7 110 0 0,-7 26 148 0 0,-8 18 211 0 0,-267 489 3193 0 0,179-333-3378 0 0,98-174-264 0 0,-103 171 191 0 0,87-149-65 0 0,0 0 1 0 0,-2-2-1 0 0,0-1 0 0 0,-39 33 1 0 0,41-43 339 0 0,19-20 485 0 0,23-25-747 0 0,87-80-894 0 0,-93 98 623 0 0,-1 1 1 0 0,2 0-1 0 0,0 2 0 0 0,35-18 0 0 0,-50 29 42 0 0,-1 0 0 0 0,1 0 0 0 0,-1 0-1 0 0,1 1 1 0 0,0 0 0 0 0,0 0 0 0 0,-1 0 0 0 0,1 0 0 0 0,0 1-1 0 0,0 0 1 0 0,0 0 0 0 0,0 0 0 0 0,0 1 0 0 0,0-1 0 0 0,-1 1 0 0 0,1 0-1 0 0,0 1 1 0 0,0-1 0 0 0,-1 1 0 0 0,1 0 0 0 0,-1 0 0 0 0,9 6-1 0 0,-6-2 17 0 0,1 0 0 0 0,-1 1 0 0 0,0 0 0 0 0,0 1 0 0 0,-1-1 0 0 0,0 1 0 0 0,-1 1 0 0 0,0-1 0 0 0,0 1-1 0 0,5 12 1 0 0,-1 2-3 0 0,9 37-1 0 0,-15-46-62 0 0,1 1 0 0 0,1-1 0 0 0,-1-1 0 0 0,2 1 0 0 0,0-1 0 0 0,1 0 0 0 0,15 22 0 0 0,-20-33-100 0 0,0 1 0 0 0,1-1 1 0 0,-1 0-1 0 0,1 0 0 0 0,-1-1 0 0 0,1 1 0 0 0,0-1 1 0 0,0 1-1 0 0,-1-1 0 0 0,1 0 0 0 0,0 0 0 0 0,0 0 1 0 0,0 0-1 0 0,1 0 0 0 0,-1-1 0 0 0,4 1 0 0 0,-3-1-466 0 0,0 0-1 0 0,1 0 0 0 0,-1-1 0 0 0,1 1 0 0 0,-1-1 0 0 0,0 0 1 0 0,7-2-1 0 0,24-13-4204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10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861 1 1892 0 0,'0'0'4140'0'0,"-15"1"-3577"0"0,4-1-418 0 0,1 0-3 0 0,-1 1-1 0 0,1-1 1 0 0,0 2-1 0 0,0 0 1 0 0,0 0-1 0 0,0 1 0 0 0,1 0 1 0 0,-14 6-1 0 0,-24 16 554 0 0,0 1 0 0 0,3 3-1 0 0,0 2 1 0 0,2 1-1 0 0,-70 70 1 0 0,65-51-398 0 0,2 1-1 0 0,2 2 1 0 0,-71 119 0 0 0,91-129-224 0 0,1 2 1 0 0,2 0-1 0 0,2 2 0 0 0,3 0 1 0 0,1 0-1 0 0,3 1 0 0 0,1 1 1 0 0,3 0-1 0 0,2 0 0 0 0,4 99 1 0 0,1-133-219 0 0,1 0 0 0 0,1 0 0 0 0,1 0 1 0 0,0-1-1 0 0,1 1 0 0 0,0-1 0 0 0,2 0 1 0 0,0 0-1 0 0,0 0 0 0 0,1-1 0 0 0,1 0 1 0 0,0 0-1 0 0,1-1 0 0 0,1 0 1 0 0,0-1-1 0 0,1 0 0 0 0,0 0 0 0 0,0-2 1 0 0,1 1-1 0 0,1-1 0 0 0,18 11 0 0 0,-1-5-849 0 0,1-1-1 0 0,0-2 1 0 0,52 14 0 0 0,17-2-2839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11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707 0 6293 0 0,'0'0'6874'0'0,"-14"13"-6413"0"0,-296 341 808 0 0,255-288-1213 0 0,-10 15-39 0 0,16-19-1247 0 0,-102 100 0 0 0,147-158 964 0 0,0 0-174 0 0,0 0 0 0 0,1-1 0 0 0,-1 0 1 0 0,-1 0-1 0 0,1 0 0 0 0,0 0 0 0 0,-1-1 0 0 0,1 0 0 0 0,-7 2 0 0 0,0-4-3301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11.5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8657 0 0,'0'0'5066'0'0,"10"17"-4870"0"0,420 634 878 0 0,-175-274-1428 0 0,-99-120-3877 0 0,-112-182-376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20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0 360 0 0,'0'0'1954'0'0,"-8"1"-1492"0"0,4-1 434 0 0,-36 3 8711 0 0,192-4-8424 0 0,334 9-1256 0 0,-482-8 1101 0 0,8 1-4421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21.0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7081 0 0,'0'0'3762'0'0,"18"1"-4522"0"0,49 4 1006 0 0,93 19 1 0 0,81 20 275 0 0,-237-42-292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22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 34 1244 0 0,'0'0'2850'0'0,"-2"-4"-2354"0"0,-7-26 7909 0 0,6 40-8411 0 0,0-1 1 0 0,0 1 0 0 0,-1-1-1 0 0,0 0 1 0 0,-7 10 0 0 0,-4 12 149 0 0,-53 135 270 0 0,-53 211 1 0 0,107-348-725 0 0,18-49-6467 0 0,4-2 2560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23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5 4832 0 0,'0'0'4091'0'0,"-3"-5"-3883"0"0,6 8-73 0 0,1 0-1 0 0,-1 1 1 0 0,0-1 0 0 0,0 0-1 0 0,0 1 1 0 0,0 0 0 0 0,0 0-1 0 0,2 6 1 0 0,6 7 60 0 0,23 25 24 0 0,1 0 0 0 0,2-3 0 0 0,2-1 0 0 0,1-2 0 0 0,2-1 0 0 0,83 51 0 0 0,-81-58-147 0 0,42 24 215 0 0,-85-52-218 0 0,-1 0-1 0 0,1 0 0 0 0,0 0 0 0 0,0 0 1 0 0,0 0-1 0 0,0 0 0 0 0,-1 0 0 0 0,1 0 1 0 0,0 0-1 0 0,0 0 0 0 0,0-1 0 0 0,-1 1 0 0 0,1 0 1 0 0,0-1-1 0 0,0 1 0 0 0,-1 0 0 0 0,1-1 1 0 0,0 1-1 0 0,0-1 0 0 0,-1 1 0 0 0,1-1 0 0 0,-1 1 1 0 0,1-1-1 0 0,1-1 0 0 0,19-22-5390 0 0,-19 20 4498 0 0,19-22-4434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26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11 497 36 0 0,'-10'17'13196'0'0,"21"-26"-12808"0"0,4-5-436 0 0,-1 1 0 0 0,2 1-1 0 0,0 0 1 0 0,0 1 0 0 0,1 1 0 0 0,27-13 0 0 0,120-46 129 0 0,45-30 1172 0 0,-49 8-75 0 0,-98 52-1067 0 0,74-32-1 0 0,-106 57-76 0 0,-20 8-26 0 0,1 1 0 0 0,0 0 1 0 0,14-4-1 0 0,6 7-9427 0 0,-55 2 2755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27.1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2 52 0 0,'-9'0'11189'0'0,"14"1"-11127"0"0,0 0 0 0 0,1 0 0 0 0,-1 0 0 0 0,1-1 0 0 0,-1 0 0 0 0,11-1 0 0 0,2 1 27 0 0,19 4-92 0 0,1 1 0 0 0,-2 2 0 0 0,48 15 1 0 0,-36-8 67 0 0,51 6 1 0 0,-29-18 438 0 0,-42-2 1460 0 0,-39-8-1484 0 0,10 7-485 0 0,-1 0 0 0 0,1 0-1 0 0,0 0 1 0 0,-1 0 0 0 0,1 0 0 0 0,0 0 0 0 0,-1 0 0 0 0,1 0-1 0 0,0 0 1 0 0,0 0 0 0 0,-2-3 0 0 0,2 2 16 0 0,0-1 1 0 0,0 1-1 0 0,0-1 1 0 0,-1 1-1 0 0,1-1 0 0 0,-1 1 1 0 0,0 0-1 0 0,1 0 0 0 0,-1 0 1 0 0,0 0-1 0 0,0 0 1 0 0,-1 0-1 0 0,-3-2 0 0 0,-33-18-224 0 0,37 21 177 0 0,-1 32-2823 0 0,-2 23 3074 0 0,-3 28 297 0 0,-20 93-1 0 0,27-174-474 0 0,1 4 162 0 0,-2 0-1 0 0,1 0 0 0 0,-1 0 1 0 0,1 0-1 0 0,-1-1 0 0 0,-1 1 0 0 0,-3 6 1 0 0,-18 2-9484 0 0,47-26 3887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46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343 0 1068 0 0,'0'0'12757'0'0,"-64"93"-12477"0"0,27-56-176 0 0,-15 9-104 0 0,-7 4-1116 0 0,8-9-1300 0 0,-28 11-2260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2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72 340 0 0,'0'0'9690'0'0,"2"-15"-8934"0"0,8-42-67 0 0,-6 93 627 0 0,-1 30-1040 0 0,-3 46 23 0 0,-2 54-535 0 0,26 214 1 0 0,-23-375-127 0 0,5 26-612 0 0,-6-30 699 0 0,0 0 1 0 0,1 0-1 0 0,-1 1 0 0 0,0-1 1 0 0,1 0-1 0 0,0 0 1 0 0,-1 1-1 0 0,1-1 0 0 0,0 0 1 0 0,-1 0-1 0 0,1 0 0 0 0,0 0 1 0 0,0 0-1 0 0,0 0 0 0 0,0 0 1 0 0,0 0-1 0 0,0 0 0 0 0,2 1 1 0 0,4-15-4195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2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0 235 7021 0 0,'0'0'254'0'0,"20"3"-114"0"0,4 1-39 0 0,265 27 426 0 0,-261-30-477 0 0,0-2 0 0 0,1-1 0 0 0,-1-1 0 0 0,0-1 0 0 0,-1-1 0 0 0,1-2 0 0 0,-1-1 0 0 0,0-1 0 0 0,37-18 0 0 0,-52 21-34 0 0,11-5 62 0 0,-1-1-1 0 0,41-29 1 0 0,-59 38-53 0 0,1-1 0 0 0,-1 0 0 0 0,0 0 0 0 0,0 0 0 0 0,0 0 0 0 0,0 0 0 0 0,-1-1 0 0 0,0 0 0 0 0,0 0-1 0 0,0 0 1 0 0,0 0 0 0 0,-1 0 0 0 0,0-1 0 0 0,0 1 0 0 0,0 0 0 0 0,-1-1 0 0 0,0 0 0 0 0,1-10 0 0 0,-2 15-28 0 0,0 0-1 0 0,0-1 1 0 0,0 1 0 0 0,0 0-1 0 0,0-1 1 0 0,-1 1-1 0 0,1 0 1 0 0,-1-1 0 0 0,1 1-1 0 0,-1 0 1 0 0,1 0-1 0 0,-1 0 1 0 0,0-1 0 0 0,1 1-1 0 0,-1 0 1 0 0,0 0-1 0 0,0 0 1 0 0,0 0 0 0 0,0 0-1 0 0,0 0 1 0 0,0 1-1 0 0,-2-2 1 0 0,0 0-19 0 0,0 1 1 0 0,0-1-1 0 0,0 1 0 0 0,0 0 1 0 0,0 0-1 0 0,-1 1 0 0 0,1-1 1 0 0,0 1-1 0 0,-4-1 0 0 0,-3 1-38 0 0,1 0-1 0 0,0 1 0 0 0,0 0 0 0 0,0 1 0 0 0,0-1 0 0 0,-9 4 0 0 0,10-1 74 0 0,0-1 0 0 0,1 1 0 0 0,0 0-1 0 0,0 1 1 0 0,0 0 0 0 0,0 0 0 0 0,1 0-1 0 0,0 1 1 0 0,0 0 0 0 0,0 0 0 0 0,1 0-1 0 0,0 1 1 0 0,0 0 0 0 0,1 0-1 0 0,0 0 1 0 0,0 1 0 0 0,0-1 0 0 0,1 1-1 0 0,0 0 1 0 0,1 0 0 0 0,0 0 0 0 0,0 0-1 0 0,1 0 1 0 0,-1 13 0 0 0,0-8 30 0 0,2 0 0 0 0,0 0 0 0 0,0 0 1 0 0,2 0-1 0 0,-1 0 0 0 0,2-1 0 0 0,-1 1 0 0 0,2 0 1 0 0,0-1-1 0 0,0 0 0 0 0,1 0 0 0 0,0 0 0 0 0,1-1 0 0 0,1 1 1 0 0,9 12-1 0 0,-12-20-148 0 0,-1-1-1 0 0,1 1 1 0 0,-1-1 0 0 0,1 0-1 0 0,0 0 1 0 0,1 0 0 0 0,-1-1 0 0 0,0 1-1 0 0,1-1 1 0 0,-1 0 0 0 0,1 0-1 0 0,0 0 1 0 0,0-1 0 0 0,-1 0 0 0 0,7 1-1 0 0,-7-2-202 0 0,-1 1 0 0 0,1-1 0 0 0,0 0 0 0 0,0-1 1 0 0,0 1-1 0 0,-1-1 0 0 0,1 1 0 0 0,0-1 0 0 0,-1 0 0 0 0,1-1 0 0 0,0 1 0 0 0,-1-1 0 0 0,6-2 0 0 0,23-20-3251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3.2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80 4268 0 0,'0'0'4011'0'0,"4"16"-3859"0"0,-1-6-134 0 0,11 50 88 0 0,-13-54-84 0 0,0-1 0 0 0,-1 1 0 0 0,0-1 0 0 0,0 1 0 0 0,0-1 0 0 0,0 1 0 0 0,-1-1 0 0 0,0 1 0 0 0,-1-1 0 0 0,1 1 0 0 0,-3 4 0 0 0,-21 31 283 0 0,24-39-245 0 0,-1 0 0 0 0,1-1 0 0 0,-1 1 0 0 0,1-1 1 0 0,-1 1-1 0 0,0-1 0 0 0,0 0 0 0 0,0 0 0 0 0,0 0 0 0 0,0 0 0 0 0,0 0 0 0 0,0 0 0 0 0,0 0 0 0 0,0-1 0 0 0,-1 1 0 0 0,1-1 0 0 0,0 1 1 0 0,-3-1-1 0 0,4 0-43 0 0,0 0 0 0 0,1-1 0 0 0,-1 1 0 0 0,1 0 1 0 0,-1-1-1 0 0,1 1 0 0 0,-1-1 0 0 0,1 1 0 0 0,-1 0 1 0 0,1-1-1 0 0,-1 1 0 0 0,1-1 0 0 0,0 1 0 0 0,-1-1 0 0 0,1 0 1 0 0,0 1-1 0 0,-1-1 0 0 0,1 1 0 0 0,0-1 0 0 0,0 0 1 0 0,0 1-1 0 0,-1-1 0 0 0,1 1 0 0 0,0-1 0 0 0,0 0 1 0 0,0 1-1 0 0,0-1 0 0 0,0 0 0 0 0,0 1 0 0 0,0-1 0 0 0,0 0 1 0 0,1 1-1 0 0,-1-2 0 0 0,5-24-99 0 0,5 7-123 0 0,1 0 1 0 0,1 1 0 0 0,0 0-1 0 0,18-19 1 0 0,65-61-261 0 0,-91 94 438 0 0,1 0 0 0 0,0-1 0 0 0,1 2-1 0 0,-1-1 1 0 0,1 1 0 0 0,-1 0 0 0 0,1 0 0 0 0,0 0 0 0 0,0 1 0 0 0,0 0 0 0 0,1 0 0 0 0,-1 0 0 0 0,0 1 0 0 0,1 0 0 0 0,-1 0-1 0 0,8 1 1 0 0,-10 0 45 0 0,1 1 1 0 0,0-1-1 0 0,-1 1 0 0 0,1 0 0 0 0,-1 0 0 0 0,1 1 0 0 0,-1 0 0 0 0,0-1 0 0 0,1 1 0 0 0,-1 1 1 0 0,0-1-1 0 0,0 1 0 0 0,0-1 0 0 0,-1 1 0 0 0,1 0 0 0 0,-1 0 0 0 0,1 1 0 0 0,-1-1 0 0 0,0 1 1 0 0,0 0-1 0 0,-1 0 0 0 0,4 6 0 0 0,1 5-76 0 0,-2-1 1 0 0,0 1-1 0 0,-1 0 1 0 0,0 0-1 0 0,-1 1 0 0 0,-1-1 1 0 0,0 0-1 0 0,-1 1 1 0 0,-3 28-1 0 0,2-37-137 0 0,-1-3-1256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3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0 468 0 0,'0'0'6639'0'0,"4"18"-6729"0"0,56 287 1692 0 0,-51-252-1344 0 0,-1-1 1 0 0,1 66 635 0 0,-12-119-845 0 0,0-1 1 0 0,0 1 0 0 0,1-1-1 0 0,-1 0 1 0 0,1 0 0 0 0,0 0-1 0 0,-1 0 1 0 0,1 0 0 0 0,0-1-1 0 0,0 1 1 0 0,-2-5 0 0 0,-2 0-224 0 0,4 5 80 0 0,-13-15-174 0 0,-1 0-1 0 0,0 1 0 0 0,-22-16 0 0 0,34 29 246 0 0,0 0-1 0 0,-1 0 0 0 0,1 0 1 0 0,0 1-1 0 0,-1 0 0 0 0,1 0 1 0 0,-1 0-1 0 0,0 0 0 0 0,0 1 1 0 0,0-1-1 0 0,1 1 1 0 0,-1 0-1 0 0,0 1 0 0 0,0 0 1 0 0,-1-1-1 0 0,1 1 0 0 0,0 1 1 0 0,0-1-1 0 0,0 1 0 0 0,-9 2 1 0 0,10-1-6 0 0,0 0-1 0 0,1 0 1 0 0,-1 0 0 0 0,1 1-1 0 0,0-1 1 0 0,-1 1 0 0 0,1 0 0 0 0,0 0-1 0 0,1 0 1 0 0,-1 0 0 0 0,0 1 0 0 0,1-1-1 0 0,0 1 1 0 0,0-1 0 0 0,0 1-1 0 0,0 0 1 0 0,1 0 0 0 0,-2 5 0 0 0,2-7 49 0 0,0 1 0 0 0,0 0 0 0 0,0 0 0 0 0,1 0 0 0 0,-1 0 1 0 0,1 0-1 0 0,0 0 0 0 0,0 0 0 0 0,0 0 0 0 0,0 0 0 0 0,1 0 1 0 0,-1 0-1 0 0,1 0 0 0 0,0 0 0 0 0,0-1 0 0 0,0 1 0 0 0,0 0 1 0 0,0 0-1 0 0,0-1 0 0 0,1 1 0 0 0,0-1 0 0 0,-1 1 0 0 0,1-1 0 0 0,0 1 1 0 0,3 1-1 0 0,1 1 44 0 0,1 0 0 0 0,0-1 0 0 0,0 0 0 0 0,1-1 0 0 0,-1 0 0 0 0,1 0 0 0 0,-1 0 0 0 0,1-1 0 0 0,0 0 0 0 0,9 1 0 0 0,-2-1-779 0 0,0-1-1 0 0,0 0 1 0 0,1-1 0 0 0,23-4 0 0 0,-8-2-2300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3:24.1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249 0 1384 0 0,'0'0'6299'0'0,"-15"5"-6893"0"0,-46 20 404 0 0,57-22 180 0 0,0 0-1 0 0,0 1 0 0 0,0 0 1 0 0,0 0-1 0 0,0 0 1 0 0,1 0-1 0 0,0 0 0 0 0,0 1 1 0 0,0 0-1 0 0,0-1 1 0 0,1 1-1 0 0,-1 0 0 0 0,1 0 1 0 0,1 0-1 0 0,-1 1 1 0 0,1-1-1 0 0,0 0 0 0 0,0 1 1 0 0,0 6-1 0 0,0-7-18 0 0,0 1 0 0 0,1-1-1 0 0,0 0 1 0 0,0 1 0 0 0,0-1 0 0 0,1 1-1 0 0,0-1 1 0 0,0 1 0 0 0,0-1-1 0 0,1 0 1 0 0,-1 0 0 0 0,1 1-1 0 0,1-1 1 0 0,2 6 0 0 0,2-2 87 0 0,1 0 0 0 0,-1 0 0 0 0,1 0-1 0 0,1-1 1 0 0,15 12 0 0 0,-12-11 342 0 0,30 29 625 0 0,-40-37-1009 0 0,0 1 1 0 0,-1 0-1 0 0,1 0 0 0 0,-1 0 1 0 0,1 0-1 0 0,-1 0 1 0 0,0 0-1 0 0,0 0 1 0 0,0 0-1 0 0,0 0 0 0 0,0 0 1 0 0,0 1-1 0 0,-1-1 1 0 0,1 0-1 0 0,-1 1 0 0 0,0-1 1 0 0,0 1-1 0 0,1-1 1 0 0,-2 4-1 0 0,0-4 31 0 0,0 0 0 0 0,0-1 1 0 0,0 1-1 0 0,-1 0 0 0 0,1-1 0 0 0,0 0 0 0 0,-1 1 0 0 0,1-1 1 0 0,-1 0-1 0 0,0 1 0 0 0,1-1 0 0 0,-1 0 0 0 0,0 0 1 0 0,0 0-1 0 0,0-1 0 0 0,1 1 0 0 0,-1 0 0 0 0,0-1 0 0 0,-4 1 1 0 0,-41 9 424 0 0,45-10-456 0 0,-131 10 470 0 0,81-7-2615 0 0,64-7 307 0 0,13-6-697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2.2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3792 0 0,'0'0'5620'0'0,"20"-7"-4948"0"0,35 1-1177 0 0,72 4 1 0 0,-95 2-884 0 0,-31 0 1266 0 0,0-1-77 0 0,-1 1 1 0 0,1 0-1 0 0,0 0 0 0 0,0 0 1 0 0,0 0-1 0 0,0 0 0 0 0,0 0 1 0 0,-1 0-1 0 0,1 0 0 0 0,0 1 1 0 0,0-1-1 0 0,0 0 0 0 0,0 0 1 0 0,-1 1-1 0 0,1-1 0 0 0,0 1 1 0 0,0-1-1 0 0,-1 0 0 0 0,1 1 1 0 0,0-1-1 0 0,0 1 0 0 0,-1 0 1 0 0,1-1-1 0 0,-1 1 0 0 0,2 1 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6:32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23 652 0 0,'0'0'6333'0'0,"98"-14"-6389"0"0,-74 12 48 0 0,-2 2 0 0 0,1 0 0 0 0,-4-1-332 0 0,-3 1-949 0 0,-4-5-979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34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18 744 0 0,'0'0'2245'0'0,"10"-2"-2518"0"0,12-4-188 0 0,-3 2 1731 0 0,2-1 3795 0 0,-22 13-2162 0 0,1 15-3304 0 0,1-17 805 0 0,-1 66 597 0 0,-7 191-1096 0 0,7-260-202 0 0,-3 16-893 0 0,3-19 1090 0 0,0 0 0 0 0,0 1-1 0 0,0-1 1 0 0,0 0 0 0 0,0 1 0 0 0,-1-1-1 0 0,1 1 1 0 0,0-1 0 0 0,0 0-1 0 0,0 1 1 0 0,-1-1 0 0 0,1 0 0 0 0,0 0-1 0 0,0 1 1 0 0,-1-1 0 0 0,1 0 0 0 0,0 1-1 0 0,-1-1 1 0 0,1 0 0 0 0,0 0-1 0 0,-1 0 1 0 0,1 1 0 0 0,0-1 0 0 0,-1 0-1 0 0,1 0 1 0 0,-1 0 0 0 0,1 0-1 0 0,0 0 1 0 0,-1 0 0 0 0,1 0 0 0 0,-1 0-1 0 0,1 0 1 0 0,0 0 0 0 0,-1 0-1 0 0,1 0 1 0 0,-1 0 0 0 0,0 0 0 0 0,-8-5-3477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34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4060 0 0,'0'0'3333'0'0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35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4 5004 0 0,'0'0'4514'0'0,"1"17"-4895"0"0,7 141 1338 0 0,-8-138-890 0 0,0-1 1 0 0,-2 1 0 0 0,0-1 0 0 0,-2 0 0 0 0,0 0 0 0 0,-1 0-1 0 0,-1 0 1 0 0,0-1 0 0 0,-2 0 0 0 0,0 0 0 0 0,-18 29 0 0 0,5-24 629 0 0,21-23-673 0 0,0 0 0 0 0,0 0 0 0 0,-1 0 1 0 0,1 0-1 0 0,0 1 0 0 0,0-1 0 0 0,0 0 0 0 0,0 0 0 0 0,-1 0 0 0 0,1 0 0 0 0,0 0 0 0 0,0 0 0 0 0,0 0 1 0 0,0 0-1 0 0,-1 0 0 0 0,1 0 0 0 0,0 0 0 0 0,0 0 0 0 0,0 0 0 0 0,0 0 0 0 0,-1 0 0 0 0,1 0 0 0 0,0 0 1 0 0,0 0-1 0 0,0 0 0 0 0,-1 0 0 0 0,1 0 0 0 0,0 0 0 0 0,0 0 0 0 0,0 0 0 0 0,0 0 0 0 0,-1 0 1 0 0,1 0-1 0 0,0 0 0 0 0,0-1 0 0 0,0 1 0 0 0,0 0 0 0 0,0 0 0 0 0,-1 0 0 0 0,1 0 0 0 0,0-1 0 0 0,1-15 437 0 0,7-7-649 0 0,0 1-1 0 0,20-38 1 0 0,-2 7-49 0 0,-18 33 145 0 0,15-35-97 0 0,3 1 1 0 0,44-71-1 0 0,-69 124 164 0 0,0-1 0 0 0,0 0-1 0 0,0 0 1 0 0,0 1 0 0 0,0-1 0 0 0,1 1-1 0 0,-1-1 1 0 0,0 1 0 0 0,1-1-1 0 0,-1 1 1 0 0,1 0 0 0 0,0 0-1 0 0,-1 0 1 0 0,1 0 0 0 0,0 0 0 0 0,0 0-1 0 0,-1 0 1 0 0,1 0 0 0 0,0 1-1 0 0,0-1 1 0 0,0 1 0 0 0,0-1-1 0 0,0 1 1 0 0,0 0 0 0 0,0 0 0 0 0,0 0-1 0 0,0 0 1 0 0,0 0 0 0 0,0 0-1 0 0,0 1 1 0 0,0-1 0 0 0,0 1-1 0 0,0-1 1 0 0,0 1 0 0 0,-1 0-1 0 0,1-1 1 0 0,0 1 0 0 0,0 0 0 0 0,-1 0-1 0 0,1 0 1 0 0,0 1 0 0 0,-1-1-1 0 0,2 2 1 0 0,2 1 69 0 0,-1 1 1 0 0,1 0-1 0 0,-1 0 1 0 0,-1 0-1 0 0,1 1 0 0 0,-1-1 1 0 0,0 1-1 0 0,0 0 0 0 0,0 0 1 0 0,-1 0-1 0 0,0 0 0 0 0,2 9 1 0 0,-2 5 22 0 0,-1 1 0 0 0,0-1 0 0 0,-2 1 1 0 0,0-1-1 0 0,-2 1 0 0 0,0-1 0 0 0,-1 0 0 0 0,-1 0 1 0 0,-1 0-1 0 0,-1 0 0 0 0,0-1 0 0 0,-2 0 0 0 0,0-1 1 0 0,-1 0-1 0 0,-13 18 0 0 0,14-26-463 0 0,0 0-1043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8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0 4208 0 0,'0'0'2951'0'0,"3"8"-3021"0"0,1 15 657 0 0,-1 0 1 0 0,-1 0 0 0 0,-1 0-1 0 0,-1 1 1 0 0,-3 28 0 0 0,1-30-281 0 0,-32 257 777 0 0,5-56-1175 0 0,22-140-5 0 0,-41 385 1182 0 0,58-499-2565 0 0,1 1 1 0 0,18-33-1 0 0,-22 48 613 0 0,14-30-3201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35.6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225 1 6021 0 0,'0'0'2873'0'0,"6"20"-2704"0"0,1 0-53 0 0,1 2 33 0 0,-1 1 1 0 0,-1 0-1 0 0,5 39 1 0 0,0 31 128 0 0,-4 1 0 0 0,-7 131 1 0 0,1-224-247 0 0,-1-1 1 0 0,0 1-1 0 0,0-1 0 0 0,0 1 1 0 0,0-1-1 0 0,0 0 1 0 0,0 1-1 0 0,0-1 1 0 0,0 1-1 0 0,0-1 0 0 0,-1 0 1 0 0,1 1-1 0 0,0-1 1 0 0,0 1-1 0 0,0-1 1 0 0,0 0-1 0 0,-1 1 1 0 0,1-1-1 0 0,0 1 0 0 0,0-1 1 0 0,-1 0-1 0 0,1 1 1 0 0,0-1-1 0 0,0 0 1 0 0,-1 0-1 0 0,1 1 0 0 0,-1-1 1 0 0,1 0-1 0 0,0 0 1 0 0,-1 1-1 0 0,1-1 1 0 0,0 0-1 0 0,-1 0 1 0 0,1 0-1 0 0,-1 0 0 0 0,1 1 1 0 0,-1-1-1 0 0,-15-10 668 0 0,-11-20-449 0 0,-14-38-649 0 0,33 53 251 0 0,0 0 1 0 0,-1 0-1 0 0,-1 1 1 0 0,0 0-1 0 0,-1 0 1 0 0,-20-17-1 0 0,30 29 117 0 0,-1 1 0 0 0,1-1 0 0 0,-1 1 0 0 0,0 0 0 0 0,1-1 0 0 0,-1 1 0 0 0,0 0 0 0 0,0 0 0 0 0,0 0 0 0 0,0 1 0 0 0,0-1 0 0 0,0 0 0 0 0,0 1 0 0 0,0-1 0 0 0,0 1 0 0 0,0 0 0 0 0,0-1 1 0 0,0 1-1 0 0,0 0 0 0 0,-1 1 0 0 0,1-1 0 0 0,0 0 0 0 0,0 0 0 0 0,0 1 0 0 0,0 0 0 0 0,0-1 0 0 0,0 1 0 0 0,0 0 0 0 0,0 0 0 0 0,0 0 0 0 0,0 0 0 0 0,1 0 0 0 0,-1 0 0 0 0,0 1 0 0 0,1-1 0 0 0,-1 0 0 0 0,1 1 0 0 0,-1-1 0 0 0,1 1 0 0 0,-1 0 0 0 0,1 0 0 0 0,0-1 0 0 0,0 1 0 0 0,0 0 0 0 0,-1 2 0 0 0,-2 6-51 0 0,0-1 1 0 0,0 1-1 0 0,1 0 0 0 0,0 0 0 0 0,0 0 1 0 0,1 0-1 0 0,-1 21 0 0 0,2-26 117 0 0,1 0 0 0 0,0-1 1 0 0,0 1-1 0 0,1 0 0 0 0,-1 0 0 0 0,1-1 0 0 0,0 1 0 0 0,0 0 0 0 0,0-1 0 0 0,1 1 0 0 0,0-1 0 0 0,0 1 1 0 0,0-1-1 0 0,0 0 0 0 0,1 0 0 0 0,-1 0 0 0 0,1 0 0 0 0,0 0 0 0 0,0-1 0 0 0,1 1 0 0 0,-1-1 1 0 0,1 0-1 0 0,-1 0 0 0 0,1 0 0 0 0,0 0 0 0 0,0-1 0 0 0,1 0 0 0 0,-1 1 0 0 0,0-2 0 0 0,1 1 0 0 0,-1 0 1 0 0,1-1-1 0 0,0 0 0 0 0,-1 0 0 0 0,1 0 0 0 0,0-1 0 0 0,0 1 0 0 0,7-2 0 0 0,3 0 9 0 0,1 0 0 0 0,0-2 0 0 0,-1 0 0 0 0,1 0 0 0 0,-1-2 0 0 0,0 0 0 0 0,0 0 0 0 0,-1-1 0 0 0,0-1 0 0 0,0-1 1 0 0,0 0-1 0 0,-1-1 0 0 0,0 0 0 0 0,13-13 0 0 0,-8 6-221 0 0,0-1 1 0 0,-2-1 0 0 0,0-1 0 0 0,-1 0 0 0 0,-1-1-1 0 0,0 0 1 0 0,-2-1 0 0 0,15-34 0 0 0,-25 49 203 0 0,1-1 0 0 0,-1 1 1 0 0,0-1-1 0 0,-1 0 0 0 0,0 1 1 0 0,0-1-1 0 0,0 0 0 0 0,-1 0 0 0 0,0 1 1 0 0,0-1-1 0 0,-3-10 0 0 0,3 16-48 0 0,0 1-1 0 0,-1-1 1 0 0,1 1 0 0 0,-1 0-1 0 0,1-1 1 0 0,0 1-1 0 0,-1 0 1 0 0,1 0 0 0 0,-1-1-1 0 0,1 1 1 0 0,-1 0-1 0 0,1 0 1 0 0,-1 0 0 0 0,1 0-1 0 0,-1-1 1 0 0,0 1-1 0 0,1 0 1 0 0,-1 0 0 0 0,1 0-1 0 0,-1 0 1 0 0,1 0-1 0 0,-1 0 1 0 0,1 0 0 0 0,-1 1-1 0 0,1-1 1 0 0,-1 0 0 0 0,1 0-1 0 0,-1 0 1 0 0,1 1-1 0 0,-1-1 1 0 0,1 0 0 0 0,-1 0-1 0 0,1 1 1 0 0,-1-1-1 0 0,1 0 1 0 0,-1 1 0 0 0,1-1-1 0 0,0 0 1 0 0,-1 1-1 0 0,1-1 1 0 0,0 1 0 0 0,-1 0-1 0 0,-19 17-383 0 0,14-10 486 0 0,1-1 0 0 0,-1 1 0 0 0,1 0 0 0 0,1 0 1 0 0,0 1-1 0 0,0 0 0 0 0,0-1 0 0 0,1 1 0 0 0,1 0 0 0 0,0 1 1 0 0,0-1-1 0 0,0 0 0 0 0,1 1 0 0 0,1-1 0 0 0,0 11 0 0 0,0-12-6 0 0,0 0 0 0 0,1 1 0 0 0,0-1 0 0 0,1 0 0 0 0,0 0-1 0 0,0 0 1 0 0,1 0 0 0 0,0 0 0 0 0,0-1 0 0 0,1 1 0 0 0,0-1-1 0 0,0 0 1 0 0,1 0 0 0 0,0 0 0 0 0,0-1 0 0 0,0 1 0 0 0,8 5-1 0 0,-8-7-149 0 0,1-1 0 0 0,0 0 0 0 0,0 0 0 0 0,0-1 0 0 0,0 0 0 0 0,13 5 0 0 0,-16-7-277 0 0,0 0 1 0 0,0 0-1 0 0,0-1 0 0 0,0 1 1 0 0,0-1-1 0 0,0 0 0 0 0,0 0 1 0 0,1 0-1 0 0,-1 0 1 0 0,0-1-1 0 0,0 1 0 0 0,0-1 1 0 0,0 0-1 0 0,0 1 0 0 0,0-2 1 0 0,0 1-1 0 0,0 0 0 0 0,3-3 1 0 0,16-10-3844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36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252 0 508 0 0,'0'0'7101'0'0,"-5"16"-6723"0"0,-17 50-14 0 0,-3 0 0 0 0,-38 69 0 0 0,47-106-389 0 0,12-18-17 0 0,-2 0 0 0 0,1-1 0 0 0,-2 0 0 0 0,1 0 0 0 0,-1 0 0 0 0,-1-1 0 0 0,0 1 0 0 0,0-2 0 0 0,-10 9 0 0 0,17-16-202 0 0,-1 0 1 0 0,1-1-1 0 0,0 1 0 0 0,-1 0 1 0 0,1-1-1 0 0,-1 1 0 0 0,1-1 1 0 0,-1 1-1 0 0,1-1 0 0 0,-1 1 1 0 0,1-1-1 0 0,-1 0 0 0 0,1 0 0 0 0,-1 0 1 0 0,1 0-1 0 0,-1 0 0 0 0,0 0 1 0 0,1-1-1 0 0,-1 1 0 0 0,1 0 1 0 0,-4-2-1 0 0,-2-10-2601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36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2460 0 0,'0'0'8318'0'0,"6"11"-8487"0"0,10 22 326 0 0,2-1 0 0 0,2-1 1 0 0,0-1-1 0 0,43 47 0 0 0,122 78 77 0 0,-101-95-6666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42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43 912 0 0,'0'0'9086'0'0,"15"-10"-9319"0"0,58 2 1297 0 0,244-17 267 0 0,-347 28-9215 0 0,21-3 3660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8:43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5833 0 0,'0'0'4239'0'0,"5"-1"-5038"0"0,33-2 1038 0 0,0 1-1 0 0,60 5 1 0 0,-9 0-192 0 0,22-4 771 0 0,-111 0-716 0 0,0 0 30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03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510 1552 1808 0 0,'0'0'6381'0'0,"-4"-6"-5564"0"0,51 7-534 0 0,-27 0-1 0 0,-1 0-1 0 0,1-1 1 0 0,-1-2 0 0 0,0 0 0 0 0,0 0-1 0 0,0-2 1 0 0,34-11 0 0 0,-24 4-15 0 0,-1-2-1 0 0,0 0 0 0 0,-2-2 1 0 0,1-1-1 0 0,35-29 1 0 0,-29 18-159 0 0,-12 10 49 0 0,0-1 0 0 0,-1 0-1 0 0,23-29 1 0 0,-16 7 91 0 0,-2-1-1 0 0,-2-1 1 0 0,-1-1-1 0 0,18-55 1 0 0,-22 55-151 0 0,-12 28 10 0 0,-1-1 0 0 0,0 0 0 0 0,-2 0 0 0 0,0 0 0 0 0,2-23 0 0 0,-4-83 169 0 0,-2 67-259 0 0,-1 24 53 0 0,-1 0 1 0 0,-10-43-1 0 0,9 60-77 0 0,0 1 0 0 0,-1 1 0 0 0,-1-1 1 0 0,-10-16-1 0 0,-2-5 5 0 0,0-5-27 0 0,-2 1 1 0 0,-29-41-1 0 0,36 61-45 0 0,1 0 134 0 0,-2 1-1 0 0,0 0 0 0 0,-19-17 1 0 0,13 17-83 0 0,0 1 1 0 0,-1 1-1 0 0,-1 1 1 0 0,-42-21-1 0 0,43 26 15 0 0,-92-36-133 0 0,97 40 43 0 0,-1 1 1 0 0,0 0-1 0 0,1 1 0 0 0,-1 1 0 0 0,-20 0 0 0 0,22 3 18 0 0,1 0-1 0 0,0 0 0 0 0,-1 2 0 0 0,1 0 0 0 0,1 0 0 0 0,-28 12 0 0 0,3 2-60 0 0,-40 26 0 0 0,58-32 94 0 0,-89 58 67 0 0,96-59-34 0 0,0 1-1 0 0,1 0 1 0 0,0 1 0 0 0,0 0-1 0 0,-16 25 1 0 0,12-14-34 0 0,1 1 0 0 0,1 0 0 0 0,2 0 0 0 0,0 1 0 0 0,2 1-1 0 0,-13 46 1 0 0,-9 89 2 0 0,13 17-65 0 0,18-152 89 0 0,1-1 0 0 0,1 1-1 0 0,2-1 1 0 0,11 50 0 0 0,17 51 13 0 0,-16-74 28 0 0,-10-33-12 0 0,0 0-1 0 0,1 0 1 0 0,12 22-1 0 0,0-2 87 0 0,-2 0-1 0 0,20 70 0 0 0,-6-13 7 0 0,-25-85-81 0 0,1 0 0 0 0,-1-1-1 0 0,2 0 1 0 0,-1 0 0 0 0,1 0 0 0 0,1-1-1 0 0,0 0 1 0 0,0 0 0 0 0,1-1-1 0 0,0 0 1 0 0,0-1 0 0 0,1 0 0 0 0,20 11-1 0 0,2-1 81 0 0,2-1 0 0 0,0-1-1 0 0,42 11 1 0 0,-60-21 115 0 0,-1 0 174 0 0,1 0 1 0 0,-1-1-1 0 0,1 0 1 0 0,28 1-1 0 0,-65-49 1669 0 0,20 22-3024 0 0,0-6-5814 0 0,-4-13-4070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5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1 2964 0 0,'0'0'9273'0'0,"-16"54"-7377"0"0,-22 174-1142 0 0,22-116-672 0 0,1-14-18 0 0,-48 394 534 0 0,63-461-1816 0 0,13-41-1908 0 0,42-45-2320 0 0,-24 21 1493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6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0 704 0 0,'0'0'9802'0'0,"-2"19"-10656"0"0,-11 128 2290 0 0,4 344 1602 0 0,9-335-2803 0 0,3-99-66 0 0,9 61 0 0 0,-8-87-114 0 0,-42-64-14409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6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1 122 4760 0 0,'0'0'7062'0'0,"15"0"-8497"0"0,41-1 2085 0 0,99-14 1 0 0,78-29-863 0 0,-228 42-478 0 0,-1-1-1 0 0,1 1 0 0 0,-1-1 0 0 0,0 0 1 0 0,0 0-1 0 0,0-1 0 0 0,0 1 0 0 0,-1-1 1 0 0,1 0-1 0 0,4-7 0 0 0,-2 5-919 0 0,3-8-658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7.1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9337 0 0,'0'0'2866'0'0,"16"-2"-3129"0"0,121-19 697 0 0,-69 11-229 0 0,180-16-262 0 0,-235 25-245 0 0,31 0-558 0 0,-43 1 580 0 0,1 0-1 0 0,-1 0 1 0 0,1 0 0 0 0,-1 1-1 0 0,1-1 1 0 0,-1 0 0 0 0,1 1-1 0 0,-1-1 1 0 0,0 1-1 0 0,1-1 1 0 0,-1 1 0 0 0,0 0-1 0 0,0-1 1 0 0,1 1 0 0 0,-1 0-1 0 0,0 0 1 0 0,0 0-1 0 0,0 0 1 0 0,0 0 0 0 0,0 0-1 0 0,0 0 1 0 0,0 1-1 0 0,1 0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9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85 6261 0 0,'0'0'3593'0'0,"18"-5"-4397"0"0,-4 1 702 0 0,7-3 8 0 0,1 1 1 0 0,0 2-1 0 0,43-5 0 0 0,707-26 197 0 0,-489 23 186 0 0,-261 11-329 0 0,-15 0 68 0 0,0 0 0 0 0,1 1 1 0 0,-1 0-1 0 0,1 1 1 0 0,7 1-1 0 0,-13-2-23 0 0,0 1-1 0 0,1 0 1 0 0,-1-1 0 0 0,0 1-1 0 0,0 1 1 0 0,0-1 0 0 0,0 0 0 0 0,0 0-1 0 0,0 1 1 0 0,0-1 0 0 0,0 1-1 0 0,-1 0 1 0 0,1-1 0 0 0,-1 1-1 0 0,1 0 1 0 0,-1 0 0 0 0,1 0-1 0 0,-1 0 1 0 0,1 3 0 0 0,10 22 144 0 0,-1 0 0 0 0,-2 0 0 0 0,7 35 0 0 0,11 90 99 0 0,-19-99-165 0 0,120 765 785 0 0,-120-766-772 0 0,-3-1 1 0 0,-1 1-1 0 0,-6 93 1 0 0,1-139-32 0 0,0-1-1 0 0,0 0 1 0 0,-1 0 0 0 0,0 0 0 0 0,0 0 0 0 0,0 0 0 0 0,0 0 0 0 0,-1-1-1 0 0,0 1 1 0 0,0-1 0 0 0,0 0 0 0 0,0 0 0 0 0,-1 0 0 0 0,1 0 0 0 0,-1 0-1 0 0,0-1 1 0 0,0 0 0 0 0,-1 1 0 0 0,1-2 0 0 0,-1 1 0 0 0,1 0 0 0 0,-1-1-1 0 0,-7 3 1 0 0,-10 2 285 0 0,-1 0-1 0 0,0-1 1 0 0,-45 5 0 0 0,57-9-366 0 0,-108 9 495 0 0,-220-8 1 0 0,325-3-455 0 0,-104-7 206 0 0,-194-39 0 0 0,300 44-279 0 0,5 1-17 0 0,1 0 1 0 0,0 0-1 0 0,0-1 1 0 0,0 0-1 0 0,-8-3 0 0 0,14 5 16 0 0,-1-1-1 0 0,1 1 1 0 0,-1-1-1 0 0,1 1 1 0 0,0 0-1 0 0,-1-1 1 0 0,1 1-1 0 0,0-1 1 0 0,-1 1-1 0 0,1-1 1 0 0,0 1-1 0 0,-1 0 0 0 0,1-1 1 0 0,0 1-1 0 0,0-1 1 0 0,0 0-1 0 0,0 1 1 0 0,0-1-1 0 0,-1 1 1 0 0,1-1-1 0 0,0 1 1 0 0,0-1-1 0 0,0 1 1 0 0,0-1-1 0 0,1 1 1 0 0,-1-1-1 0 0,0 1 1 0 0,0-1-1 0 0,0 0 0 0 0,0 1 1 0 0,0-1-1 0 0,1 1 1 0 0,-1 0-1 0 0,0-1 1 0 0,0 1-1 0 0,1-1 1 0 0,0 0-1 0 0,18-22-3255 0 0,22-12-1659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7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95 2964 0 0,'0'0'9745'0'0,"16"-1"-10331"0"0,-6 1 593 0 0,109-11 222 0 0,71-17 72 0 0,-30 4-1825 0 0,-51 6-3013 0 0,-53 5 402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8.0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1 7293 0 0,'0'0'3177'0'0,"2"14"-4238"0"0,4 31 1726 0 0,-2 1-1 0 0,-3 57 1 0 0,-66 389 897 0 0,6-79-618 0 0,30 184-623 0 0,29-597-354 0 0,0 0 0 0 0,0 0 0 0 0,0 0-1 0 0,0 0 1 0 0,0 0 0 0 0,0-1 0 0 0,0 1 0 0 0,0 0 0 0 0,0 0 0 0 0,0 0 0 0 0,0 0 0 0 0,0 0-1 0 0,0 0 1 0 0,0-1 0 0 0,0 1 0 0 0,0 0 0 0 0,0 0 0 0 0,1 0 0 0 0,-1 0 0 0 0,0 0-1 0 0,0 0 1 0 0,0 0 0 0 0,0 0 0 0 0,0-1 0 0 0,0 1 0 0 0,0 0 0 0 0,0 0 0 0 0,1 0-1 0 0,-1 0 1 0 0,0 0 0 0 0,0 0 0 0 0,0 0 0 0 0,0 0 0 0 0,0 0 0 0 0,0 0 0 0 0,1 0-1 0 0,-1 0 1 0 0,0 0 0 0 0,0 0 0 0 0,0 0 0 0 0,0 0 0 0 0,0 0 0 0 0,1 0 0 0 0,-1 0 0 0 0,0 0-1 0 0,0 0 1 0 0,0 0 0 0 0,0 0 0 0 0,0 0 0 0 0,0 0 0 0 0,1 0 0 0 0,-1 0 0 0 0,0 0-1 0 0,0 1 1 0 0,0-1 0 0 0,0 0 0 0 0,0 0 0 0 0,0 0 0 0 0,0 0 0 0 0,0 0 0 0 0,0 0-1 0 0,1 0 1 0 0,-1 0 0 0 0,0 1 0 0 0,0-1 0 0 0,0 0 0 0 0,0 0 0 0 0,7-10-543 0 0,14-37-3913 0 0,-3-3-1152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49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18 352 0 0,'0'0'-56'0'0,"-14"-3"-43"0"0,-7-2 111 0 0,10 2 34 0 0,1 1-1 0 0,0 0 1 0 0,-1 1-1 0 0,0 0 1 0 0,-17 1-1 0 0,-6 1 4215 0 0,27 0-4220 0 0,0 0 1 0 0,0 0-1 0 0,-1 1 0 0 0,1-1 1 0 0,0 2-1 0 0,0-1 0 0 0,1 1 1 0 0,-10 5-1 0 0,58-2 3862 0 0,367-19-940 0 0,-135-2-2740 0 0,592 37 89 0 0,1313 129-301 0 0,-1794-124 15 0 0,-371-26-28 0 0,1037 69-54 0 0,810 123 82 0 0,-1125-86-10 0 0,490 79 112 0 0,-691-86-97 0 0,453 71 64 0 0,-874-157 45 0 0,0-5 0 0 0,1-4 0 0 0,0-6 0 0 0,218-30 0 0 0,-283 21 269 0 0,-40 37-854 0 0,-10-27 445 0 0,10 19-33 0 0,-1-1-1 0 0,-1 2 1 0 0,0-1-1 0 0,-2 1 1 0 0,0 0-1 0 0,-2 1 1 0 0,4 30 0 0 0,-7-13 70 0 0,-2-1 1 0 0,-2 1-1 0 0,-11 58 1 0 0,-37 109 89 0 0,21-90-150 0 0,6-23 154 0 0,5 2 0 0 0,4 0-1 0 0,-5 147 1 0 0,21-177 571 0 0,15 118 1 0 0,-11-153-503 0 0,1-1 0 0 0,2 0 1 0 0,1-1-1 0 0,0 1 0 0 0,2-1 0 0 0,21 36 1 0 0,-25-47-576 0 0,-7-15 332 0 0,1-1 0 0 0,-1 0 1 0 0,0 0-1 0 0,0 1 1 0 0,0-1-1 0 0,0 0 0 0 0,0 0 1 0 0,0 1-1 0 0,0-1 1 0 0,-1 0-1 0 0,1 0 0 0 0,0 1 1 0 0,0-1-1 0 0,0 0 1 0 0,0 0-1 0 0,0 1 1 0 0,0-1-1 0 0,0 0 0 0 0,0 0 1 0 0,-1 0-1 0 0,1 1 1 0 0,0-1-1 0 0,0 0 0 0 0,0 0 1 0 0,0 0-1 0 0,-1 0 1 0 0,1 1-1 0 0,0-1 0 0 0,0 0 1 0 0,0 0-1 0 0,-1 0 1 0 0,1 0-1 0 0,0 0 0 0 0,-1 0 1 0 0,-3 1-360 0 0,0-2 1 0 0,0 1-1 0 0,0-1 0 0 0,0 1 1 0 0,0-1-1 0 0,0 0 1 0 0,0 0-1 0 0,-5-3 0 0 0,-51-18-3844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0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 7397 0 0,'0'0'1646'0'0,"17"-3"-2415"0"0,261-42 971 0 0,70-2 1244 0 0,401-2-1 0 0,459 53 197 0 0,-2 71-976 0 0,110 48-490 0 0,94 103 58 0 0,-761-120-187 0 0,-86-17-10 0 0,-142-2-48 0 0,-66-13-5 0 0,681 54 299 0 0,-833-109 751 0 0,343 76 1 0 0,-292-35-530 0 0,263 26 0 0 0,-463-83-392 0 0,-38-3 33 0 0,1 0-1 0 0,-1 2 0 0 0,18 3 0 0 0,88 17-1386 0 0,-41-13-3315 0 0,-62-9 132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1.8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91 216 0 0,'0'0'4232'0'0,"14"-12"-4320"0"0,42-36-6 0 0,-53 45 77 0 0,1 1 0 0 0,-1-1-1 0 0,0 1 1 0 0,1 0 0 0 0,-1 0-1 0 0,1 0 1 0 0,0 0 0 0 0,0 0-1 0 0,0 1 1 0 0,0 0 0 0 0,0 0-1 0 0,0 0 1 0 0,0 0 0 0 0,0 1-1 0 0,5-1 1 0 0,4 0 23 0 0,0-1 516 0 0,-10 2-58 0 0,0-1 1 0 0,-1 1-1 0 0,1-1 1 0 0,0 1 0 0 0,0 0-1 0 0,0 0 1 0 0,0 0-1 0 0,3 1 1 0 0,-5 0-446 0 0,0-1-1 0 0,1 1 1 0 0,-1 0-1 0 0,0-1 1 0 0,0 1-1 0 0,0 0 1 0 0,0 0-1 0 0,0 0 1 0 0,0 0-1 0 0,-1 0 1 0 0,1 0-1 0 0,0 0 1 0 0,0 0-1 0 0,-1 0 1 0 0,1 0-1 0 0,-1 0 1 0 0,1 0 0 0 0,-1 0-1 0 0,1 1 1 0 0,-1-1-1 0 0,0 0 1 0 0,1 3-1 0 0,4 27 255 0 0,-2 1 0 0 0,-1 0 0 0 0,-1 0 0 0 0,-2 0 0 0 0,-4 32 0 0 0,2-32-174 0 0,-22 235 666 0 0,-3 36 488 0 0,25-182-255 0 0,22 215 0 0 0,-3-242-2806 0 0,-14-108 72 0 0,1 1-2294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2.5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0 560 0 0,'0'0'7826'0'0,"6"6"-7267"0"0,-1 0-456 0 0,0-1 0 0 0,-1 1 0 0 0,1 1 0 0 0,-1-1 1 0 0,-1 1-1 0 0,1-1 0 0 0,-1 1 0 0 0,0 0 0 0 0,-1 0 0 0 0,0 0 1 0 0,0 1-1 0 0,0-1 0 0 0,-1 0 0 0 0,1 15 0 0 0,14 563 2404 0 0,-10-142-1909 0 0,-6-432-577 0 0,17 210 483 0 0,-11-173-317 0 0,3 1 0 0 0,19 65 0 0 0,-25-104-136 0 0,1-1 1 0 0,-1 0-1 0 0,1 0 1 0 0,1 0-1 0 0,0-1 1 0 0,0 1-1 0 0,1-1 0 0 0,0-1 1 0 0,7 9-1 0 0,-12-16-50 0 0,-1 0 0 0 0,1 0-1 0 0,-1 1 1 0 0,1-1-1 0 0,-1 0 1 0 0,0 0-1 0 0,1 0 1 0 0,-1 0-1 0 0,1 0 1 0 0,-1 0 0 0 0,1 0-1 0 0,-1 0 1 0 0,0 0-1 0 0,1 0 1 0 0,-1-1-1 0 0,1 1 1 0 0,-1 0 0 0 0,0 0-1 0 0,1 0 1 0 0,-1 0-1 0 0,1-1 1 0 0,-1 1-1 0 0,0 0 1 0 0,1 0-1 0 0,-1-1 1 0 0,0 1 0 0 0,0 0-1 0 0,1-1 1 0 0,-1 1-1 0 0,0 0 1 0 0,1-1-1 0 0,-1 1 1 0 0,0 0 0 0 0,0-1-1 0 0,0 1 1 0 0,0-1-1 0 0,1 1 1 0 0,-1 0-1 0 0,0-1 1 0 0,11-21-297 0 0,-9 18 140 0 0,30-60-4037 0 0,-5 7-361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3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69 104 0 0,'0'0'6341'0'0,"14"-9"-5857"0"0,44-30 168 0 0,-54 37-575 0 0,-1-1 0 0 0,1 1-1 0 0,0 0 1 0 0,-1 0 0 0 0,1 0 0 0 0,0 1-1 0 0,0-1 1 0 0,1 1 0 0 0,-1 0-1 0 0,0 0 1 0 0,0 0 0 0 0,0 1 0 0 0,1-1-1 0 0,-1 1 1 0 0,0 0 0 0 0,0 1-1 0 0,6 0 1 0 0,2 0-155 0 0,-11 0 67 0 0,1-1 0 0 0,-1 1 0 0 0,1-1-1 0 0,-1 1 1 0 0,0 0 0 0 0,1 0 0 0 0,-1 0-1 0 0,0 0 1 0 0,1 0 0 0 0,-1 0 0 0 0,0 0 0 0 0,0 0-1 0 0,0 1 1 0 0,0-1 0 0 0,0 0 0 0 0,0 1 0 0 0,-1-1-1 0 0,1 0 1 0 0,0 1 0 0 0,-1-1 0 0 0,1 1-1 0 0,-1-1 1 0 0,1 1 0 0 0,-1 2 0 0 0,9 43 308 0 0,-7-5 105 0 0,-2 0 0 0 0,-7 68 0 0 0,-24 81 421 0 0,18-116-524 0 0,-18 97 279 0 0,-29 191 156 0 0,49-271-217 0 0,5 0 0 0 0,5 93-1 0 0,2-157-335 0 0,2 0 0 0 0,1 0 0 0 0,2-1-1 0 0,0 0 1 0 0,14 37 0 0 0,-20-63-206 0 0,1 0 0 0 0,-1 0 0 0 0,0 0 0 0 0,0 0 0 0 0,0-1 0 0 0,1 1 0 0 0,-1 0 0 0 0,0 0 0 0 0,1 0 0 0 0,-1 0 0 0 0,1-1 0 0 0,-1 1 0 0 0,1 0 0 0 0,-1 0 0 0 0,1-1 0 0 0,0 1 0 0 0,-1 0 0 0 0,1-1 0 0 0,0 1 0 0 0,-1-1 0 0 0,1 1 0 0 0,0-1 0 0 0,0 1 0 0 0,0-1 0 0 0,-1 0 0 0 0,1 1 0 0 0,0-1 0 0 0,0 0 0 0 0,0 0 0 0 0,0 1 0 0 0,0-1 0 0 0,0 0 0 0 0,0 0 0 0 0,-1 0 0 0 0,3 0 0 0 0,0-2-131 0 0,1 0 0 0 0,-1 0 1 0 0,0 0-1 0 0,0 0 0 0 0,-1-1 0 0 0,1 1 0 0 0,4-6 1 0 0,-6 7 158 0 0,53-53-4761 0 0,-8 4-181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3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1 1056 0 0,'0'0'7251'0'0,"-4"18"-6474"0"0,-44 234 1452 0 0,36-193-1905 0 0,-84 429 1403 0 0,24 8-595 0 0,64-377-423 0 0,11 143 1 0 0,1-218-594 0 0,-3-44-179 0 0,0 0 0 0 0,-1-1 0 0 0,1 1 0 0 0,0 0 0 0 0,-1-1-1 0 0,1 1 1 0 0,0-1 0 0 0,-1 1 0 0 0,1 0 0 0 0,-1-1 0 0 0,1 1-1 0 0,-1-1 1 0 0,1 0 0 0 0,-1 1 0 0 0,1-1 0 0 0,-1 1 0 0 0,1-1-1 0 0,-1 0 1 0 0,1 0 0 0 0,29-52-5287 0 0,-20 37 2960 0 0,23-31-3530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4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302 0 4608 0 0,'0'0'6652'0'0,"-8"24"-6500"0"0,-105 308 1413 0 0,0 68-303 0 0,91-299-861 0 0,5 0 0 0 0,-4 109-1 0 0,19-176-263 0 0,-4 166 761 0 0,7-153-738 0 0,2 1 1 0 0,11 53-1 0 0,5-25 27 0 0,-17-71-236 0 0,0 0 1 0 0,0 0 0 0 0,0 0-1 0 0,0 0 1 0 0,1 0 0 0 0,0-1-1 0 0,0 1 1 0 0,0-1 0 0 0,0 0-1 0 0,1 1 1 0 0,0-2 0 0 0,5 6 0 0 0,-8-9-66 0 0,-1 0 31 0 0,0 1 0 0 0,0-1 0 0 0,1 0 0 0 0,-1 1 0 0 0,0-1 0 0 0,0 0 0 0 0,1 0 0 0 0,-1 0 0 0 0,0 1 0 0 0,0-1 0 0 0,1 0 0 0 0,-1 0 0 0 0,0 0 0 0 0,1 0-1 0 0,-1 0 1 0 0,0 1 0 0 0,1-1 0 0 0,-1 0 0 0 0,0 0 0 0 0,1 0 0 0 0,-1 0 0 0 0,0 0 0 0 0,1 0 0 0 0,-1 0 0 0 0,0 0 0 0 0,1 0 0 0 0,-1 0 0 0 0,0 0 0 0 0,1 0 0 0 0,-1-1 0 0 0,0 1 0 0 0,1 0 0 0 0,-1 0 0 0 0,0 0 0 0 0,0 0 0 0 0,1 0 0 0 0,-1-1 0 0 0,0 1 0 0 0,1 0 0 0 0,-1 0 0 0 0,0-1 0 0 0,0 1 0 0 0,0 0 0 0 0,1 0 0 0 0,-1-1 0 0 0,0 1 0 0 0,0 0 0 0 0,0-1 0 0 0,1 1 0 0 0,0-25-2767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5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0 1788 0 0,'0'0'8164'0'0,"2"15"-7336"0"0,17 120 856 0 0,-14-69-1376 0 0,-2 0 0 0 0,-7 72 1 0 0,-7-88-372 0 0,10-48-76 0 0,1 0-1 0 0,-1 1 1 0 0,0-1 0 0 0,1 0 0 0 0,-1 0 0 0 0,0 0 0 0 0,0 0 0 0 0,-1 0-1 0 0,1 0 1 0 0,0-1 0 0 0,-1 1 0 0 0,1 0 0 0 0,-1 0 0 0 0,1-1 0 0 0,-1 1-1 0 0,0-1 1 0 0,0 0 0 0 0,0 1 0 0 0,0-1 0 0 0,-2 1 0 0 0,3-2 28 0 0,1 0 1 0 0,0 0-1 0 0,-1 0 1 0 0,1 0 0 0 0,-1 0-1 0 0,1 0 1 0 0,-1 0 0 0 0,1 0-1 0 0,-1 0 1 0 0,1 0-1 0 0,-1 0 1 0 0,1 0 0 0 0,0 0-1 0 0,-1 0 1 0 0,1 0 0 0 0,-1-1-1 0 0,1 1 1 0 0,-1 0-1 0 0,1 0 1 0 0,0-1 0 0 0,-1 1-1 0 0,1 0 1 0 0,0 0 0 0 0,-1-1-1 0 0,1 1 1 0 0,0 0-1 0 0,-1-1 1 0 0,1 1 0 0 0,0-1-1 0 0,0 1 1 0 0,-1 0 0 0 0,1-1-1 0 0,0 1 1 0 0,0-1-1 0 0,0 1 1 0 0,0 0 0 0 0,-1-1-1 0 0,1 1 1 0 0,0-1 0 0 0,0 1-1 0 0,0-1 1 0 0,-10-28-5498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9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3452 0 0,'0'0'7549'0'0,"20"-3"-8340"0"0,44-3 1204 0 0,128 3 0 0 0,-110 8-243 0 0,788 67 1246 0 0,-849-69-1500 0 0,1-2-325 0 0,1 2-1 0 0,-1 1 0 0 0,0 1 1 0 0,0 0-1 0 0,25 11 0 0 0,-44-14 126 0 0,-30-16-9140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5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189 90 6293 0 0,'0'0'5881'0'0,"-18"16"-6479"0"0,-61 57 572 0 0,70-64 9 0 0,0-1 0 0 0,1 2 0 0 0,0-1-1 0 0,1 1 1 0 0,0 0 0 0 0,1 1-1 0 0,0-1 1 0 0,0 1 0 0 0,1 1-1 0 0,1-1 1 0 0,0 1 0 0 0,0 0 0 0 0,1-1-1 0 0,-2 20 1 0 0,4-26 7 0 0,1 0 0 0 0,0 0-1 0 0,0 0 1 0 0,1 0 0 0 0,-1 0 0 0 0,1 0-1 0 0,0 0 1 0 0,0-1 0 0 0,0 1 0 0 0,1 0-1 0 0,0 0 1 0 0,0-1 0 0 0,0 1 0 0 0,1-1-1 0 0,4 7 1 0 0,-2-5 61 0 0,-1-1-1 0 0,1 0 1 0 0,1-1-1 0 0,-1 1 1 0 0,1-1-1 0 0,0 0 1 0 0,0-1-1 0 0,0 1 1 0 0,0-1 0 0 0,7 3-1 0 0,8 0 98 0 0,1 0 0 0 0,-1-1 1 0 0,1-1-1 0 0,0-1 0 0 0,0 0 0 0 0,23-2 0 0 0,-15-1-54 0 0,1-1-1 0 0,-1-2 1 0 0,1-1-1 0 0,-1-1 1 0 0,0-1-1 0 0,-1-2 0 0 0,31-12 1 0 0,-47 14 4 0 0,0 0-1 0 0,0-1 1 0 0,-1 0 0 0 0,0-1 0 0 0,0 0-1 0 0,-1-1 1 0 0,16-15 0 0 0,-21 16 5 0 0,1 0 0 0 0,-1 0-1 0 0,0 0 1 0 0,-1-1 0 0 0,0 0 0 0 0,0 0-1 0 0,-1 0 1 0 0,0 0 0 0 0,-1-1 0 0 0,0 0 0 0 0,3-16-1 0 0,-4 17-101 0 0,-1-1-1 0 0,0 0 0 0 0,0 1 0 0 0,-1-1 0 0 0,0 0 0 0 0,-1 0 0 0 0,0 1 1 0 0,-1-1-1 0 0,0 1 0 0 0,0-1 0 0 0,-1 1 0 0 0,0 0 0 0 0,-1 0 1 0 0,0 0-1 0 0,0 0 0 0 0,-1 0 0 0 0,0 1 0 0 0,0 0 0 0 0,-1 0 1 0 0,0 1-1 0 0,-1-1 0 0 0,1 2 0 0 0,-2-1 0 0 0,1 0 0 0 0,-1 1 0 0 0,1 1 1 0 0,-2-1-1 0 0,1 1 0 0 0,0 1 0 0 0,-1-1 0 0 0,0 2 0 0 0,0-1 1 0 0,0 1-1 0 0,-1 0 0 0 0,1 1 0 0 0,-1 0 0 0 0,1 1 0 0 0,-11-1 0 0 0,10 2-149 0 0,-1-1 0 0 0,1 2 0 0 0,-1-1 0 0 0,1 1-1 0 0,-1 1 1 0 0,1 0 0 0 0,0 1 0 0 0,0 0 0 0 0,-14 5 0 0 0,21-6-55 0 0,-1 0 1 0 0,0 0 0 0 0,1 0 0 0 0,-1 1 0 0 0,1-1 0 0 0,0 1-1 0 0,-1-1 1 0 0,1 1 0 0 0,0 0 0 0 0,1 1 0 0 0,-1-1 0 0 0,1 0 0 0 0,-1 1-1 0 0,1-1 1 0 0,0 1 0 0 0,0 0 0 0 0,1 0 0 0 0,-1 0 0 0 0,1 0-1 0 0,0 0 1 0 0,0 0 0 0 0,0 0 0 0 0,0 0 0 0 0,1 0 0 0 0,0 6-1 0 0,0-8 3 0 0,-1 0-1 0 0,1 0 0 0 0,1-1 0 0 0,-1 1 0 0 0,0 0 0 0 0,0 0 0 0 0,1 0 0 0 0,-1 0 1 0 0,1-1-1 0 0,-1 1 0 0 0,1 0 0 0 0,0 0 0 0 0,1 1 0 0 0,30 26-4583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6.2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11461 0 0,'0'0'3969'0'0,"2"17"-4443"0"0,25 261 993 0 0,-28-220-554 0 0,3 75-789 0 0,0-118-255 0 0,0 1 0 0 0,1-1 0 0 0,8 23 0 0 0,1-13-2266 0 0,9-9-1550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6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0 102 5412 0 0,'0'0'5950'0'0,"18"-13"-5937"0"0,58-42-204 0 0,-68 50 191 0 0,0 1 0 0 0,1 0 0 0 0,0 0 1 0 0,-1 1-1 0 0,1 0 0 0 0,0 0 0 0 0,1 1 1 0 0,-1 0-1 0 0,0 0 0 0 0,1 1 0 0 0,-1 1 1 0 0,1 0-1 0 0,15 1 0 0 0,1 0 36 0 0,-17-1-9 0 0,0 0-1 0 0,1 1 0 0 0,-1 1 1 0 0,0-1-1 0 0,0 2 1 0 0,0-1-1 0 0,0 1 1 0 0,-1 0-1 0 0,1 1 1 0 0,13 7-1 0 0,-17-7-46 0 0,0-1 0 0 0,-1 1-1 0 0,1 0 1 0 0,0 0 0 0 0,-1 0-1 0 0,0 0 1 0 0,0 1 0 0 0,0 0-1 0 0,-1-1 1 0 0,0 2 0 0 0,0-1-1 0 0,0 0 1 0 0,0 0 0 0 0,-1 1-1 0 0,0 0 1 0 0,0-1 0 0 0,2 11-1 0 0,-3-3 41 0 0,0-1-1 0 0,-1 1 1 0 0,0-1-1 0 0,-1 1 0 0 0,-1 0 1 0 0,0-1-1 0 0,0 0 1 0 0,-1 1-1 0 0,-1-1 0 0 0,0 0 1 0 0,-1 0-1 0 0,-10 18 1 0 0,-3 2 96 0 0,-2 0 1 0 0,-47 57-1 0 0,33-53-36 0 0,25-28-25 0 0,1 0 1 0 0,0 1-1 0 0,0 0 1 0 0,1 0-1 0 0,-12 21 0 0 0,18-29-51 0 0,1 0 0 0 0,0 0-1 0 0,-1 0 1 0 0,1 0 0 0 0,0 1-1 0 0,0-1 1 0 0,0 0 0 0 0,0 0-1 0 0,0 0 1 0 0,0 0-1 0 0,0 1 1 0 0,1-1 0 0 0,-1 0-1 0 0,0 0 1 0 0,1 0 0 0 0,-1 0-1 0 0,1 0 1 0 0,-1 0-1 0 0,1 0 1 0 0,-1 0 0 0 0,1 0-1 0 0,0 0 1 0 0,0 0 0 0 0,-1 0-1 0 0,1 0 1 0 0,0 0 0 0 0,0-1-1 0 0,0 1 1 0 0,0 0-1 0 0,0-1 1 0 0,0 1 0 0 0,0 0-1 0 0,2 0 1 0 0,41 18 714 0 0,-37-17-697 0 0,25 8 3 0 0,-1-2 1 0 0,1-1 0 0 0,62 5 0 0 0,92-6-2147 0 0,-180-6 2010 0 0,97-2-2993 0 0,-10-9-2452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7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59 7417 0 0,'0'0'4074'0'0,"19"-8"-3624"0"0,63-24-250 0 0,-70 28-96 0 0,0 0 0 0 0,-1 1-1 0 0,1 1 1 0 0,0 0 0 0 0,0 0 0 0 0,1 1-1 0 0,-1 1 1 0 0,0 0 0 0 0,0 0 0 0 0,24 5 0 0 0,-32-4-109 0 0,-1-1 1 0 0,1 1 0 0 0,-1 0 0 0 0,1 0 0 0 0,-1 0 0 0 0,1 0-1 0 0,-1 1 1 0 0,0-1 0 0 0,0 1 0 0 0,0 0 0 0 0,0 0 0 0 0,0 0-1 0 0,0 0 1 0 0,0 1 0 0 0,0-1 0 0 0,-1 1 0 0 0,0 0 0 0 0,1-1-1 0 0,-1 1 1 0 0,0 0 0 0 0,0 0 0 0 0,-1 1 0 0 0,1-1 0 0 0,0 0-1 0 0,-1 1 1 0 0,0-1 0 0 0,0 0 0 0 0,0 1 0 0 0,0 0 0 0 0,-1-1-1 0 0,1 1 1 0 0,-1-1 0 0 0,0 1 0 0 0,0 0 0 0 0,0-1 0 0 0,-1 1-1 0 0,1-1 1 0 0,-1 1 0 0 0,0-1 0 0 0,0 1 0 0 0,0-1 0 0 0,0 1 0 0 0,-1-1-1 0 0,1 0 1 0 0,-1 0 0 0 0,0 0 0 0 0,0 1 0 0 0,-3 2 0 0 0,-6 6 78 0 0,-1 0 1 0 0,-1-1 0 0 0,1-1 0 0 0,-2 0 0 0 0,0-1 0 0 0,0 0 0 0 0,-23 10 0 0 0,-113 40 211 0 0,102-43-290 0 0,-3 0-103 0 0,36-12 28 0 0,0 1-1 0 0,0 0 1 0 0,0 1-1 0 0,-24 13 1 0 0,38-19 48 0 0,1 0 0 0 0,0 0 0 0 0,-1 1 0 0 0,1-1-1 0 0,0 0 1 0 0,-1 0 0 0 0,1 0 0 0 0,0 1 0 0 0,0-1 0 0 0,-1 0 0 0 0,1 0 0 0 0,0 1 0 0 0,0-1 0 0 0,-1 0 0 0 0,1 0-1 0 0,0 1 1 0 0,0-1 0 0 0,0 0 0 0 0,-1 1 0 0 0,1-1 0 0 0,0 0 0 0 0,0 1 0 0 0,0-1 0 0 0,0 0 0 0 0,0 1 0 0 0,0-1-1 0 0,0 1 1 0 0,0-1 0 0 0,0 0 0 0 0,0 1 0 0 0,0-1 0 0 0,0 0 0 0 0,0 1 0 0 0,0-1 0 0 0,0 0 0 0 0,1 1 0 0 0,12 9-328 0 0,28 2 464 0 0,-37-12-139 0 0,55 14 149 0 0,1-2-344 0 0,113 41-1 0 0,-157-47 294 0 0,0 1 0 0 0,0 1 0 0 0,-1 0 0 0 0,0 1 0 0 0,-1 1-1 0 0,0 0 1 0 0,0 1 0 0 0,-1 1 0 0 0,-1 0 0 0 0,0 0 0 0 0,18 24-1 0 0,-28-33-31 0 0,0-1-1 0 0,-1 1 0 0 0,1 0 0 0 0,0 0 0 0 0,-1 0 0 0 0,0 0 0 0 0,0 0 0 0 0,1 0 0 0 0,-2 0 0 0 0,1 0 0 0 0,0 0 0 0 0,-1 0 0 0 0,1 1 0 0 0,-1-1 0 0 0,0 0 0 0 0,0 0 1 0 0,-1 6-1 0 0,0-5 4 0 0,-1-1 1 0 0,1 0 0 0 0,-1 0 0 0 0,0 0 0 0 0,0 0 0 0 0,0 0-1 0 0,0-1 1 0 0,-1 1 0 0 0,1 0 0 0 0,-1-1 0 0 0,1 0-1 0 0,-1 0 1 0 0,0 0 0 0 0,0 0 0 0 0,0 0 0 0 0,-3 1 0 0 0,-33 17 302 0 0,-1-3 1 0 0,-73 22 0 0 0,18-7-1649 0 0,69-21-1153 0 0,-37 19-1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7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1 10017 0 0,'0'0'2073'0'0,"-9"13"-3280"0"0,-26 44 1120 0 0,32-53 109 0 0,1 1 0 0 0,-1-1 0 0 0,1 1 0 0 0,0-1 0 0 0,1 1 0 0 0,-1 0 1 0 0,1-1-1 0 0,0 1 0 0 0,0 0 0 0 0,0 0 0 0 0,0 0 0 0 0,1 0 0 0 0,0 0 1 0 0,0 0-1 0 0,1 0 0 0 0,-1 0 0 0 0,1 0 0 0 0,0 0 0 0 0,0-1 0 0 0,1 1 1 0 0,-1 0-1 0 0,1-1 0 0 0,0 1 0 0 0,1-1 0 0 0,-1 1 0 0 0,1-1 0 0 0,-1 0 1 0 0,1 0-1 0 0,4 4 0 0 0,0-2 52 0 0,-1 0 1 0 0,1-1-1 0 0,0 1 0 0 0,1-1 1 0 0,-1-1-1 0 0,1 1 0 0 0,0-2 1 0 0,0 1-1 0 0,0-1 0 0 0,0 0 1 0 0,1 0-1 0 0,-1-1 0 0 0,1-1 1 0 0,10 2-1 0 0,-5-2-104 0 0,1-1 0 0 0,-1 0 1 0 0,1-1-1 0 0,-1-1 0 0 0,1 0 0 0 0,-1-1 0 0 0,0 0 0 0 0,25-10 1 0 0,-14 2 137 0 0,-1-1 1 0 0,-1-2 0 0 0,42-30-1 0 0,119-105 2561 0 0,-181 147-2364 0 0,1 29-1348 0 0,11 77 1207 0 0,18 101 112 0 0,-24-161-1021 0 0,3 1-1 0 0,24 62 1 0 0,-32-97 321 0 0,-1-2-277 0 0,0 0-1 0 0,1 0 0 0 0,0 0 1 0 0,0 0-1 0 0,1 0 1 0 0,0-1-1 0 0,0 0 0 0 0,12 12 1 0 0,10-3-4201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9:58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848 162 8129 0 0,'0'0'4202'0'0,"-19"-12"-4269"0"0,2-1 18 0 0,0 1 18 0 0,0 0 0 0 0,-1 2 0 0 0,0 0 0 0 0,-1 1 0 0 0,-21-8 0 0 0,0 3 67 0 0,-2 1 0 0 0,1 1 0 0 0,-1 3-1 0 0,-1 1 1 0 0,0 3 0 0 0,-85-1 0 0 0,125 7-116 0 0,-1 0-1 0 0,1 0 1 0 0,0 0 0 0 0,0 1-1 0 0,1-1 1 0 0,-1 1 0 0 0,0-1 0 0 0,0 1-1 0 0,1 0 1 0 0,-1 0 0 0 0,1 1-1 0 0,0-1 1 0 0,-1 0 0 0 0,1 1 0 0 0,0-1-1 0 0,1 1 1 0 0,-1 0 0 0 0,-1 3 0 0 0,-16 17 357 0 0,-6 0 317 0 0,-45 30 0 0 0,48-38-476 0 0,1 1 0 0 0,0 1 0 0 0,2 1-1 0 0,-19 20 1 0 0,36-35-115 0 0,0-1 0 0 0,0 1 0 0 0,0 0 0 0 0,0 0 0 0 0,1 0 0 0 0,-1 0 0 0 0,1 0 0 0 0,0 0 0 0 0,0 0 0 0 0,0 0 0 0 0,0 0 0 0 0,0 1 0 0 0,1-1 1 0 0,0 0-1 0 0,-1 1 0 0 0,1-1 0 0 0,0 0 0 0 0,1 1 0 0 0,-1-1 0 0 0,1 0 0 0 0,-1 1 0 0 0,1-1 0 0 0,0 0 0 0 0,0 0 0 0 0,0 0 0 0 0,1 1 0 0 0,-1-1 0 0 0,1-1 0 0 0,0 1 0 0 0,0 0 0 0 0,0 0 0 0 0,0-1 0 0 0,4 5 0 0 0,8 7 106 0 0,1 0 0 0 0,0-1 0 0 0,1-1 0 0 0,27 16 0 0 0,-18-11-109 0 0,-1-1 41 0 0,2 1-39 0 0,-2 0-1 0 0,0 2 1 0 0,28 28 0 0 0,-47-42-44 0 0,0 0 1 0 0,0 0-1 0 0,-1 1 1 0 0,0-1-1 0 0,0 1 0 0 0,-1 0 1 0 0,0 0-1 0 0,0 0 1 0 0,0 1-1 0 0,0-1 0 0 0,-1 1 1 0 0,0-1-1 0 0,-1 1 0 0 0,0 0 1 0 0,0 0-1 0 0,0-1 1 0 0,-1 1-1 0 0,1 0 0 0 0,-2 0 1 0 0,0 8-1 0 0,-1-10 82 0 0,1 0-1 0 0,-1-1 1 0 0,0 1-1 0 0,0-1 0 0 0,0 0 1 0 0,-1 0-1 0 0,1 1 1 0 0,-1-2-1 0 0,0 1 1 0 0,0 0-1 0 0,0 0 1 0 0,-1-1-1 0 0,1 0 0 0 0,-1 0 1 0 0,-5 4-1 0 0,-9 4 650 0 0,0 0 1 0 0,-25 10-1 0 0,14-7-10 0 0,8-5-475 0 0,-4 3-597 0 0,12-3-4496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3.6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545 90 28 0 0,'0'0'4037'0'0,"12"-9"-3359"0"0,1 0-392 0 0,-5 4-6 0 0,0 0 0 0 0,0-1 0 0 0,0 1 0 0 0,-1-2 0 0 0,0 1 0 0 0,-1-1 0 0 0,8-9 0 0 0,-6 2 2292 0 0,-16 15-873 0 0,-19 22-1446 0 0,-61 63 146 0 0,4 5 1 0 0,-121 170-1 0 0,-8 59-44 0 0,206-312-354 0 0,6-7-4 0 0,0 0 0 0 0,0 0 0 0 0,0 0-1 0 0,0 1 1 0 0,0-1 0 0 0,0 0 0 0 0,1 1 0 0 0,-1-1 0 0 0,0 0 0 0 0,1 1 0 0 0,-1-1 0 0 0,0 3 0 0 0,6-12-1758 0 0,59-71-3823 0 0,-51 61 4154 0 0,13-17-930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4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2540 0 0,'0'0'5809'0'0,"11"-1"-5639"0"0,34 1 100 0 0,-42 1-241 0 0,1 1 1 0 0,-1-1 0 0 0,0 0-1 0 0,0 1 1 0 0,0 0 0 0 0,0 0-1 0 0,-1 0 1 0 0,1 0 0 0 0,0 0-1 0 0,-1 0 1 0 0,1 1-1 0 0,-1-1 1 0 0,0 1 0 0 0,0-1-1 0 0,0 1 1 0 0,0 0 0 0 0,0 0-1 0 0,1 4 1 0 0,4 5 164 0 0,26 37 150 0 0,-3 1 0 0 0,-2 2 0 0 0,40 103 0 0 0,-40-72 99 0 0,34 169 0 0 0,-23-27 55 0 0,-39-258 1524 0 0,-2-38-7207 0 0,-3 40 1019 0 0,-5-9-791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4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6 692 0 0,'0'0'7631'0'0,"6"2"-8788"0"0,14 3 1759 0 0,0 0 0 0 0,0-2 1 0 0,1-1-1 0 0,40 0 0 0 0,93-12 74 0 0,-105 6-178 0 0,-30 3-223 0 0,51-6 594 0 0,-1 4-1 0 0,93 8 0 0 0,-118-4-868 0 0,-61 21-6301 0 0,5-14 3114 0 0,41-38-1556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7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 18 3024 0 0,'0'0'7985'0'0,"0"-3"-7762"0"0,0-9-83 0 0,0 9-28 0 0,0 30-1833 0 0,-20 74 2798 0 0,8-47-906 0 0,-1 10-57 0 0,-38 239 496 0 0,36 10 1465 0 0,14-318-2754 0 0,1 0-1 0 0,0 1 1 0 0,0-1 0 0 0,0 1-1 0 0,1-1 1 0 0,0-4 0 0 0,6-21-4036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2.8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9461 0 0,'0'0'3148'0'0,"3"9"-3815"0"0,11 39 1322 0 0,-2 0 1 0 0,-2 0-1 0 0,6 90 1 0 0,-8 164 115 0 0,-7-184-512 0 0,48 721 968 0 0,-16-385-1279 0 0,-27-377-1038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9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357 0 1368 0 0,'0'0'987'0'0,"12"15"-764"0"0,1-1-205 0 0,-4-3 9 0 0,0-1 0 0 0,0 1 0 0 0,-1 0 1 0 0,-1 1-1 0 0,0 0 0 0 0,9 20 0 0 0,-8-11 228 0 0,-1 1 1 0 0,-1 0-1 0 0,-1 0 0 0 0,-1 1 0 0 0,-1 0 0 0 0,-1-1 1 0 0,-1 1-1 0 0,-1 0 0 0 0,-1 0 0 0 0,-1 0 0 0 0,0 0 1 0 0,-2-1-1 0 0,-1 1 0 0 0,-1-1 0 0 0,-1 0 0 0 0,-1-1 0 0 0,0 1 1 0 0,-2-2-1 0 0,0 1 0 0 0,-2-1 0 0 0,0-1 0 0 0,-1 0 1 0 0,-1-1-1 0 0,-1 0 0 0 0,0-1 0 0 0,-1-1 0 0 0,-1 0 1 0 0,-1-2-1 0 0,0 0 0 0 0,0 0 0 0 0,-27 12 0 0 0,28-17-236 0 0,-42 22-448 0 0,-67 24 1 0 0,121-54 196 0 0,23-16-7238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8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309 115 3008 0 0,'0'0'4831'0'0,"-1"-14"-4768"0"0,-2-42-106 0 0,3 55 30 0 0,0-1 1 0 0,1 1-1 0 0,-1-1 1 0 0,1 1-1 0 0,-1-1 0 0 0,1 1 1 0 0,-1-1-1 0 0,1 1 1 0 0,0 0-1 0 0,0 0 1 0 0,-1-1-1 0 0,1 1 1 0 0,0 0-1 0 0,0 0 1 0 0,0 0-1 0 0,0 0 1 0 0,1 0-1 0 0,-1 0 1 0 0,0 0-1 0 0,0 0 0 0 0,1 0 1 0 0,-1 1-1 0 0,0-1 1 0 0,1 0-1 0 0,-1 1 1 0 0,1-1-1 0 0,-1 1 1 0 0,1 0-1 0 0,-1-1 1 0 0,1 1-1 0 0,-1 0 1 0 0,1 0-1 0 0,-1 0 0 0 0,2 0 1 0 0,2 0-21 0 0,54-7 41 0 0,-1 2 0 0 0,2 4 0 0 0,88 8 0 0 0,-137-7-31 0 0,0 2 0 0 0,1-1 0 0 0,-1 1-1 0 0,0 1 1 0 0,0 0 0 0 0,13 7 0 0 0,-20-9 30 0 0,-1 0-1 0 0,-1 1 0 0 0,1 0 1 0 0,0 0-1 0 0,0 0 0 0 0,-1 0 0 0 0,1 0 1 0 0,-1 0-1 0 0,1 1 0 0 0,-1-1 1 0 0,0 1-1 0 0,0-1 0 0 0,0 1 1 0 0,0 0-1 0 0,-1 0 0 0 0,1 0 1 0 0,-1 0-1 0 0,0 0 0 0 0,0 0 0 0 0,0 0 1 0 0,0 1-1 0 0,0-1 0 0 0,-1 0 1 0 0,1 1-1 0 0,-1 4 0 0 0,-1 0 82 0 0,0 0 0 0 0,0 0-1 0 0,-1-1 1 0 0,0 1 0 0 0,0 0-1 0 0,-1-1 1 0 0,0 1-1 0 0,0-1 1 0 0,-1 0 0 0 0,1 0-1 0 0,-2 0 1 0 0,1 0 0 0 0,-1-1-1 0 0,0 0 1 0 0,-1 0 0 0 0,1 0-1 0 0,-9 7 1 0 0,-13 9 420 0 0,-1-1-1 0 0,-53 29 1 0 0,46-29-498 0 0,9-5 97 0 0,9-4 61 0 0,0-1 1 0 0,-2 0 0 0 0,1-2 0 0 0,-1 0-1 0 0,0-1 1 0 0,-32 8 0 0 0,135-22-1548 0 0,-33 0 1262 0 0,1 2 1 0 0,94 7-1 0 0,-137-3 65 0 0,0 2 1 0 0,0-1-1 0 0,0 1 1 0 0,0 0-1 0 0,-1 1 1 0 0,1 0-1 0 0,-1 1 1 0 0,0 0-1 0 0,0 0 1 0 0,0 0-1 0 0,0 1 1 0 0,10 8-1 0 0,-15-10 57 0 0,0 0 0 0 0,0 1 0 0 0,0-1-1 0 0,0 1 1 0 0,-1-1 0 0 0,1 1 0 0 0,-1 0 0 0 0,0 0-1 0 0,0 0 1 0 0,0 0 0 0 0,0 0 0 0 0,-1 1 0 0 0,0-1-1 0 0,0 1 1 0 0,0-1 0 0 0,0 0 0 0 0,-1 1 0 0 0,0-1-1 0 0,0 1 1 0 0,0-1 0 0 0,0 1 0 0 0,-1-1 0 0 0,0 1-1 0 0,1-1 1 0 0,-2 1 0 0 0,-1 6 0 0 0,-3 2 144 0 0,0 0 0 0 0,-1-1-1 0 0,0 1 1 0 0,-1-2 0 0 0,0 1 0 0 0,-1-1 0 0 0,-12 12-1 0 0,-4 3 549 0 0,-49 37-1 0 0,44-42-411 0 0,-1-1 1 0 0,-2-1 0 0 0,0-2-1 0 0,0-2 1 0 0,-2 0 0 0 0,0-3-1 0 0,0-1 1 0 0,-1-1 0 0 0,0-2-1 0 0,-1-2 1 0 0,0-1 0 0 0,0-2-1 0 0,0-1 1 0 0,-40-4 0 0 0,69 1-192 0 0,0-1 0 0 0,0 0 0 0 0,0 0 0 0 0,-12-5 0 0 0,-18-5-2091 0 0,10 10-4318 0 0,12 3 1658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01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450 48 1304 0 0,'-11'-14'12009'0'0,"7"8"-12700"0"0,0 3 640 0 0,0 0-1 0 0,0 0 0 0 0,0 1 0 0 0,0-1 0 0 0,-1 1 0 0 0,1 0 0 0 0,-1 0 1 0 0,1 0-1 0 0,-1 1 0 0 0,0-1 0 0 0,0 1 0 0 0,0 0 0 0 0,1 1 1 0 0,-1-1-1 0 0,-8 1 0 0 0,5 1-9 0 0,1 0 1 0 0,-1 1-1 0 0,1 0 1 0 0,0 0-1 0 0,0 0 1 0 0,0 1-1 0 0,0 0 1 0 0,0 0-1 0 0,-8 6 1 0 0,-7 7 83 0 0,1 1 1 0 0,0 0 0 0 0,1 2 0 0 0,-26 32-1 0 0,27-30-38 0 0,2 1-1 0 0,1 0 1 0 0,0 1-1 0 0,2 1 1 0 0,0 0-1 0 0,-9 26 1 0 0,17-36-21 0 0,2 1 1 0 0,-1 0 0 0 0,2 0-1 0 0,0 1 1 0 0,1-1 0 0 0,0 0-1 0 0,2 1 1 0 0,-1-1 0 0 0,2 1-1 0 0,0-1 1 0 0,1 1 0 0 0,5 18-1 0 0,-4-22 99 0 0,0-1-1 0 0,1 0 1 0 0,1 0-1 0 0,-1 0 1 0 0,2 0 0 0 0,0-1-1 0 0,0 0 1 0 0,1 0-1 0 0,0-1 1 0 0,0 0-1 0 0,16 15 1 0 0,-10-13 108 0 0,1-1 1 0 0,0 0-1 0 0,0-1 1 0 0,1 0 0 0 0,1-1-1 0 0,-1-1 1 0 0,25 8-1 0 0,-23-9 81 0 0,-10-3-99 0 0,0 0-1 0 0,0-1 1 0 0,0 0 0 0 0,0 0-1 0 0,1-1 1 0 0,9 1 1416 0 0,-31-8-3132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03.4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268 37 940 0 0,'0'0'9641'0'0,"1"-7"-8918"0"0,4-23-128 0 0,-10 42-403 0 0,0-1-1 0 0,-2 0 0 0 0,1 0 1 0 0,-13 15-1 0 0,-12 20-120 0 0,-3 11 74 0 0,4 1 1 0 0,1 1-1 0 0,4 1 1 0 0,-34 118 0 0 0,50-148-4 0 0,7-23-44 0 0,-1 1 0 0 0,1 0 0 0 0,0 0 0 0 0,1 0 0 0 0,-1 9 0 0 0,2-23-1041 0 0,-1 1 155 0 0,0-1 1 0 0,1 0 0 0 0,0 1-1 0 0,0-1 1 0 0,1 0-1 0 0,0-6 1 0 0,7-18-3287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04.2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422 7 964 0 0,'0'0'6736'0'0,"4"-1"-6651"0"0,6-1-73 0 0,0 0 0 0 0,-1 1 0 0 0,1 1 0 0 0,0 0 0 0 0,0 0 1 0 0,0 1-1 0 0,-1 0 0 0 0,1 0 0 0 0,18 6 0 0 0,91 35 12 0 0,-107-37-9 0 0,-7-3-9 0 0,-1 0 0 0 0,0 0 1 0 0,0 0-1 0 0,0 1 0 0 0,-1 0 0 0 0,1 0 0 0 0,0 0 0 0 0,-1 0 0 0 0,0 0 0 0 0,0 1 0 0 0,0 0 0 0 0,0-1 0 0 0,-1 1 0 0 0,1 0 0 0 0,-1 0 0 0 0,0 1 0 0 0,0-1 0 0 0,0 0 0 0 0,-1 1 0 0 0,0-1 0 0 0,1 7 1 0 0,2 9 140 0 0,-2 0 0 0 0,-1 1 0 0 0,-1 33 0 0 0,-1-22 83 0 0,1-11-96 0 0,-1-1-1 0 0,-1 1 1 0 0,-1-1-1 0 0,0 0 1 0 0,-2 1-1 0 0,-9 23 1 0 0,11-35-27 0 0,-1 0 0 0 0,0 0 1 0 0,-1 0-1 0 0,0 0 0 0 0,0-1 1 0 0,-1 0-1 0 0,0 0 0 0 0,0-1 1 0 0,-1 1-1 0 0,0-1 0 0 0,0 0 1 0 0,-1-1-1 0 0,0 0 0 0 0,-16 10 1 0 0,-2-3 90 0 0,-1 0 0 0 0,0-2 0 0 0,-1-1 0 0 0,-1-1 0 0 0,1-1 0 0 0,-1-2 0 0 0,0-1 0 0 0,0-1 0 0 0,-1-1 0 0 0,0-2 0 0 0,-51-4 0 0 0,69 1 83 0 0,1-1 0 0 0,-1-1 1 0 0,1 1-1 0 0,-1-2 0 0 0,1 0 1 0 0,1 0-1 0 0,-1-1 0 0 0,-18-13 0 0 0,-5-3 455 0 0,30 20-1371 0 0,-1-1-1 0 0,0 1 1 0 0,0 0-1 0 0,1 1 1 0 0,-9-3 0 0 0,3 2-2030 0 0,-8-4-2258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5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0 220 0 0,'0'0'72'0'0,"87"134"72"0"0,-53-88-144 0 0,28 20-436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1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292 38 3180 0 0,'0'0'10362'0'0,"-2"-8"-9797"0"0,-9-21-150 0 0,9 30-288 0 0,1 0-1 0 0,-1 1 1 0 0,1-1 0 0 0,0 1-1 0 0,0-1 1 0 0,-1 1 0 0 0,1 0-1 0 0,0-1 1 0 0,0 1 0 0 0,1 0-1 0 0,-1 0 1 0 0,0 0-1 0 0,0 3 1 0 0,-4 5-57 0 0,-34 67-39 0 0,4 1 0 0 0,3 2 0 0 0,-29 111 0 0 0,27-48-99 0 0,-19 165 0 0 0,50-246 325 0 0,3-35-1527 0 0,0-22-815 0 0,45-119-7368 0 0,-31 60 6907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1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3496 0 0,'0'0'8426'0'0,"14"19"-7968"0"0,9 10-273 0 0,62 74 362 0 0,404 509 1052 0 0,-480-599-1603 0 0,-7-8 5 0 0,1 0 1 0 0,0 0 0 0 0,0-1 0 0 0,1 0-1 0 0,0 0 1 0 0,6 6 0 0 0,-10-11-317 0 0,0-1 1 0 0,0 1-1 0 0,0 0 1 0 0,0-1 0 0 0,-1 1-1 0 0,1-1 1 0 0,0 1-1 0 0,-1-1 1 0 0,1 1 0 0 0,-1 0-1 0 0,1-1 1 0 0,-1 1-1 0 0,-1-3 1 0 0,-18-17-4549 0 0,1 7 1009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2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84 3828 0 0,'0'0'7717'0'0,"14"0"-7420"0"0,53-4 550 0 0,89-17 1 0 0,-68 3-457 0 0,-31 5-628 0 0,0 2 0 0 0,2 3 0 0 0,85-1 1 0 0,-141 9-36 0 0,0 0 0 0 0,-1 1 1 0 0,1-1-1 0 0,-1 1 1 0 0,1-1-1 0 0,-1 1 0 0 0,1 0 1 0 0,-1 0-1 0 0,1 0 0 0 0,-1 0 1 0 0,0 0-1 0 0,1 1 1 0 0,-1-1-1 0 0,0 1 0 0 0,0-1 1 0 0,0 1-1 0 0,0 0 1 0 0,0 0-1 0 0,-1 0 0 0 0,1 0 1 0 0,-1 0-1 0 0,1 0 1 0 0,-1 0-1 0 0,0 1 0 0 0,1-1 1 0 0,0 3-1 0 0,4 18-4019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2.8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0 4072 0 0,'0'0'10921'0'0,"0"9"-10745"0"0,-38 418 1585 0 0,-2 21-3549 0 0,40-444 1415 0 0,1 23-1049 0 0,-1-26 1161 0 0,0 0-1 0 0,0 0 1 0 0,0 0-1 0 0,0 0 1 0 0,0-1-1 0 0,0 1 1 0 0,1 0 0 0 0,-1 0-1 0 0,0 0 1 0 0,1 0-1 0 0,-1 0 1 0 0,0-1-1 0 0,1 1 1 0 0,-1 0-1 0 0,1 0 1 0 0,-1-1 0 0 0,1 1-1 0 0,0 0 1 0 0,-1 0-1 0 0,1-1 1 0 0,0 1-1 0 0,1 0 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3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1 199 4940 0 0,'0'0'3919'0'0,"8"-14"-2230"0"0,31-47-1461 0 0,-32 52-148 0 0,0 0 0 0 0,0 1 0 0 0,0 0 0 0 0,1 1 1 0 0,0 0-1 0 0,1 0 0 0 0,-1 1 0 0 0,1 0 0 0 0,19-10 1 0 0,-11 9 140 0 0,0 0 1 0 0,1 1-1 0 0,0 1 1 0 0,23-4-1 0 0,-29 7-128 0 0,-1 0 0 0 0,1 1-1 0 0,-1 0 1 0 0,1 0 0 0 0,0 2 0 0 0,-1-1-1 0 0,1 2 1 0 0,-1-1 0 0 0,1 2 0 0 0,15 4-1 0 0,-21-4-43 0 0,0-1-1 0 0,0 1 0 0 0,-1 1 0 0 0,1-1 1 0 0,-1 1-1 0 0,0 0 0 0 0,0 0 1 0 0,0 0-1 0 0,0 1 0 0 0,-1 0 0 0 0,0 0 1 0 0,0 0-1 0 0,0 0 0 0 0,-1 1 1 0 0,1-1-1 0 0,-1 1 0 0 0,-1 0 0 0 0,1 0 1 0 0,-1 0-1 0 0,2 8 0 0 0,-1 1 17 0 0,0 1-1 0 0,-1-1 1 0 0,0 0 0 0 0,-1 0-1 0 0,-1 1 1 0 0,-1-1-1 0 0,0 0 1 0 0,-1 1-1 0 0,0-1 1 0 0,-2 0-1 0 0,0 0 1 0 0,0-1 0 0 0,-1 1-1 0 0,-10 18 1 0 0,7-16-11 0 0,-2 0 0 0 0,0 0 0 0 0,-1-1 1 0 0,0 0-1 0 0,-1-1 0 0 0,-1-1 0 0 0,-1 0 0 0 0,0 0 1 0 0,-1-1-1 0 0,0-1 0 0 0,-17 10 0 0 0,25-17-12 0 0,6-4-29 0 0,-1 1 0 0 0,0-1-1 0 0,0 1 1 0 0,0-1 0 0 0,0 0 0 0 0,-1 0 0 0 0,1 0 0 0 0,0 0-1 0 0,0 0 1 0 0,-1 0 0 0 0,1 0 0 0 0,-1-1 0 0 0,1 1 0 0 0,0-1-1 0 0,-1 0 1 0 0,1 0 0 0 0,-5 0 0 0 0,7 0-40 0 0,0-1 0 0 0,0 1 0 0 0,-1 0 0 0 0,1-1 0 0 0,0 1 0 0 0,0 0 0 0 0,0-1 0 0 0,-1 1 0 0 0,1 0 0 0 0,0-1 0 0 0,0 1 0 0 0,0 0 0 0 0,0-1 0 0 0,0 1 0 0 0,0-1 0 0 0,0 1 0 0 0,0 0 0 0 0,0-1 0 0 0,0 1 0 0 0,0 0 0 0 0,0-1 0 0 0,0 1 0 0 0,0-1 0 0 0,0 1 0 0 0,0 0 0 0 0,0-1 0 0 0,0 1 0 0 0,1 0 0 0 0,-1-1 0 0 0,0 1 0 0 0,0 0 0 0 0,0-1 0 0 0,1 1 0 0 0,6-13-603 0 0,3 4 432 0 0,-1 1-1 0 0,1 1 1 0 0,1-1 0 0 0,-1 2 0 0 0,1-1 0 0 0,0 2 0 0 0,19-8 0 0 0,-22 10 157 0 0,0 0 1 0 0,0 1-1 0 0,0 0 1 0 0,0 1 0 0 0,0-1-1 0 0,1 2 1 0 0,-1-1-1 0 0,0 1 1 0 0,1 0-1 0 0,-1 1 1 0 0,0 0-1 0 0,13 3 1 0 0,-17-3 32 0 0,0 1 0 0 0,0 0 0 0 0,0 0 0 0 0,0 0 0 0 0,0 0 1 0 0,0 0-1 0 0,-1 1 0 0 0,1 0 0 0 0,-1 0 0 0 0,0 0 0 0 0,0 0 0 0 0,0 0 0 0 0,0 1 0 0 0,3 5 1 0 0,-2-2 12 0 0,0 0 1 0 0,-1 1 0 0 0,0-1-1 0 0,0 1 1 0 0,0 0 0 0 0,-1 0 0 0 0,1 11-1 0 0,-1-3 41 0 0,0 0 0 0 0,-2 1 0 0 0,0-1 0 0 0,-1 0 0 0 0,-1 0 0 0 0,0 0 0 0 0,-7 24 0 0 0,0-13 127 0 0,-1 1 0 0 0,-1-1 0 0 0,-1-1 0 0 0,-2 0 0 0 0,0-1 0 0 0,-2 0 0 0 0,-1-2 0 0 0,-25 29 0 0 0,31-40-5 0 0,0-1-1 0 0,0 0 1 0 0,-1-1 0 0 0,-1 0-1 0 0,1-1 1 0 0,-2-1-1 0 0,1 0 1 0 0,-1 0 0 0 0,0-2-1 0 0,-1 1 1 0 0,1-2-1 0 0,-1 0 1 0 0,0-1 0 0 0,-1 0-1 0 0,1-2 1 0 0,-1 1-1 0 0,-16-1 1 0 0,22-2-152 0 0,1 0 0 0 0,-1-1 1 0 0,1 0-1 0 0,0-1 0 0 0,-18-5 0 0 0,23 6-273 0 0,1-1 0 0 0,-1 0-1 0 0,1 1 1 0 0,-1-1 0 0 0,1-1-1 0 0,0 1 1 0 0,-5-5 0 0 0,6 5-322 0 0,0 0 0 0 0,0 0 0 0 0,0 0 1 0 0,1-1-1 0 0,-1 1 0 0 0,1-1 0 0 0,-1 0 0 0 0,1 1 1 0 0,0-1-1 0 0,0 0 0 0 0,-1-4 0 0 0,1-12-5691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0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0 7869 0 0,'0'0'3267'0'0,"-5"14"-3879"0"0,-72 255 1568 0 0,50-137-593 0 0,6 0 0 0 0,-6 198-1 0 0,23-3-2162 0 0,25-365-4900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3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438 206 2996 0 0,'0'0'10948'0'0,"-4"-2"-10789"0"0,-16-3-284 0 0,19 5 104 0 0,1 0-1 0 0,-1 0 1 0 0,0 0-1 0 0,1 0 0 0 0,-1 0 1 0 0,0 0-1 0 0,1 0 1 0 0,-1 0-1 0 0,0 0 1 0 0,1 0-1 0 0,-1 1 1 0 0,0-1-1 0 0,1 0 1 0 0,-1 0-1 0 0,1 1 1 0 0,-1-1-1 0 0,1 0 1 0 0,-1 1-1 0 0,0-1 1 0 0,1 0-1 0 0,-1 1 0 0 0,1-1 1 0 0,-1 1-1 0 0,1-1 1 0 0,0 1-1 0 0,-1-1 1 0 0,1 1-1 0 0,0-1 1 0 0,-1 1-1 0 0,1-1 1 0 0,0 1-1 0 0,-1 0 1 0 0,1-1-1 0 0,0 1 1 0 0,0-1-1 0 0,0 1 1 0 0,0 0-1 0 0,-1-1 0 0 0,1 1 1 0 0,0 0-1 0 0,0 0 1 0 0,0-1-88 0 0,6-4 530 0 0,-5 8-242 0 0,-1 3-295 0 0,-2 18 285 0 0,1-20-184 0 0,0 0 1 0 0,1 0-1 0 0,-1 0 0 0 0,1 0 0 0 0,0 1 0 0 0,1-1 0 0 0,-1 0 1 0 0,1 0-1 0 0,2 7 0 0 0,-3-12 19 0 0,0-1 0 0 0,0 1-1 0 0,0 0 1 0 0,0-1 0 0 0,0 1 0 0 0,0 0 0 0 0,0 0-1 0 0,0-1 1 0 0,1 1 0 0 0,-1 0 0 0 0,0 0 0 0 0,0-1 0 0 0,0 1-1 0 0,0 0 1 0 0,0 0 0 0 0,1-1 0 0 0,-1 1 0 0 0,0 0-1 0 0,0 0 1 0 0,0 0 0 0 0,1-1 0 0 0,-1 1 0 0 0,0 0 0 0 0,0 0-1 0 0,0 0 1 0 0,1 0 0 0 0,-1 0 0 0 0,0 0 0 0 0,1-1-1 0 0,-1 1 1 0 0,0 0 0 0 0,0 0 0 0 0,1 0 0 0 0,-1 0 0 0 0,0 0-1 0 0,0 0 1 0 0,1 0 0 0 0,-1 0 0 0 0,0 0 0 0 0,1 0-1 0 0,-1 0 1 0 0,0 0 0 0 0,0 0 0 0 0,1 1 0 0 0,-1-1-1 0 0,0 0 1 0 0,0 0 0 0 0,1 0 0 0 0,-1 0 0 0 0,0 0 0 0 0,0 0-1 0 0,1 1 1 0 0,-1-1 0 0 0,0 0 0 0 0,0 0 0 0 0,0 0-1 0 0,1 1 1 0 0,-1-1 0 0 0,0 0 0 0 0,0 0 0 0 0,0 1 0 0 0,0-1-1 0 0,0 0 1 0 0,0 0 0 0 0,1 1 0 0 0,-1-1 0 0 0,0 0-1 0 0,0 1 1 0 0,6-23 468 0 0,-5 6-470 0 0,0 1 1 0 0,-1-1 0 0 0,0 0 0 0 0,-2 0 0 0 0,0 0-1 0 0,0 0 1 0 0,-2 1 0 0 0,0 0 0 0 0,-8-23 0 0 0,9 32 11 0 0,1 0-1 0 0,-1 0 1 0 0,0 0 0 0 0,0 0 0 0 0,-1 1 0 0 0,1-1 0 0 0,-1 1 0 0 0,-1 0 0 0 0,1 0-1 0 0,-1 0 1 0 0,1 1 0 0 0,-1 0 0 0 0,-1 0 0 0 0,1 0 0 0 0,-1 0 0 0 0,1 1 0 0 0,-1 0-1 0 0,0 0 1 0 0,0 0 0 0 0,0 1 0 0 0,0 0 0 0 0,-1 0 0 0 0,1 1 0 0 0,-1 0-1 0 0,-9-1 1 0 0,9 3-12 0 0,-1 0 1 0 0,0 0-1 0 0,1 1 0 0 0,0 0 0 0 0,-1 0 0 0 0,1 0 0 0 0,0 1 0 0 0,0 0 0 0 0,0 1 0 0 0,1 0 0 0 0,-1 0 0 0 0,1 0 0 0 0,0 1 1 0 0,0 0-1 0 0,0 0 0 0 0,1 0 0 0 0,-8 10 0 0 0,-2 3-78 0 0,0 2-1 0 0,1 0 1 0 0,0 1 0 0 0,-12 26-1 0 0,18-29 57 0 0,0 0 0 0 0,1 0 0 0 0,1 0-1 0 0,1 1 1 0 0,0 0 0 0 0,2 0 0 0 0,0 1-1 0 0,1-1 1 0 0,1 1 0 0 0,0-1 0 0 0,2 1 0 0 0,3 23-1 0 0,-1-28 35 0 0,0-1-1 0 0,1 1 0 0 0,0-1 0 0 0,2 0 1 0 0,-1 0-1 0 0,2 0 0 0 0,0-1 0 0 0,0 0 1 0 0,2 0-1 0 0,-1-1 0 0 0,1 0 1 0 0,1 0-1 0 0,0-1 0 0 0,1-1 0 0 0,0 1 1 0 0,18 11-1 0 0,-15-13 66 0 0,0 0 0 0 0,0-1 0 0 0,1-1 0 0 0,1-1 0 0 0,-1 0 0 0 0,1 0 0 0 0,0-2 0 0 0,0 0 0 0 0,1-1 0 0 0,-1 0 0 0 0,30 0 0 0 0,-27-3-226 0 0,0-1 0 0 0,0-1 1 0 0,0 0-1 0 0,-1-2 0 0 0,1 0 0 0 0,-1-1 0 0 0,0-1 1 0 0,0 0-1 0 0,-1-1 0 0 0,19-11 0 0 0,-24 9-2102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3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73 1136 0 0,'0'0'1647'0'0,"3"-9"-1294"0"0,1-3-219 0 0,11-27 799 0 0,-5 26 3519 0 0,-10 13-4390 0 0,1 0 1 0 0,-1 0-1 0 0,0 0 0 0 0,0 1 0 0 0,1-1 0 0 0,-1 0 1 0 0,0 0-1 0 0,0 0 0 0 0,1 0 0 0 0,-1 0 0 0 0,0 1 0 0 0,0-1 1 0 0,1 0-1 0 0,-1 0 0 0 0,0 0 0 0 0,0 1 0 0 0,0-1 1 0 0,0 0-1 0 0,1 0 0 0 0,-1 1 0 0 0,0-1 0 0 0,0 0 1 0 0,0 0-1 0 0,0 1 0 0 0,0-1 0 0 0,0 0 0 0 0,0 1 1 0 0,0-1-1 0 0,0 0 0 0 0,0 0 0 0 0,0 1 0 0 0,0-1 1 0 0,3 42 468 0 0,-2-26-314 0 0,1 533 1128 0 0,-3-508-1244 0 0,-32 476 356 0 0,-2 98 179 0 0,46-221 874 0 0,-10-428-2614 0 0,-1 26 783 0 0,8-57-5278 0 0,9-9-330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4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80 200 0 0,'0'0'9586'0'0,"3"-3"-9469"0"0,0 1-110 0 0,1 0-1 0 0,-1 0 1 0 0,1 0 0 0 0,0 1-1 0 0,0-1 1 0 0,0 1 0 0 0,0 0-1 0 0,0 0 1 0 0,0 1 0 0 0,0-1-1 0 0,5 1 1 0 0,57 0 407 0 0,-33 1-260 0 0,931-25 1379 0 0,18-14-889 0 0,3 51 657 0 0,-83 91-1197 0 0,-673-72-113 0 0,-228-32-16 0 0,1 0 1 0 0,-1 1 0 0 0,0-1-1 0 0,1 1 1 0 0,-1 0-1 0 0,0-1 1 0 0,0 1-1 0 0,1 0 1 0 0,-1 0-1 0 0,0 0 1 0 0,0 0-1 0 0,0 0 1 0 0,0 0-1 0 0,0 0 1 0 0,0 0-1 0 0,0 0 1 0 0,0 0-1 0 0,-1 0 1 0 0,1 1-1 0 0,0-1 1 0 0,-1 0-1 0 0,1 1 1 0 0,0 0-1 0 0,9 39-42 0 0,-7-27 58 0 0,13 67 115 0 0,-4 0 1 0 0,2 109-1 0 0,-1-19-105 0 0,79 412 811 0 0,-69-464-604 0 0,-5 1 0 0 0,5 210-1 0 0,-21-274 67 0 0,-5-54-214 0 0,1 0 0 0 0,-1 0 1 0 0,1 0-1 0 0,-1 0 0 0 0,0 0 0 0 0,0-1 1 0 0,0 1-1 0 0,0-1 0 0 0,-5 2 0 0 0,-19 5 86 0 0,0 0-1 0 0,-1-2 0 0 0,0-1 0 0 0,-41 2 0 0 0,-120-5-125 0 0,107-4 54 0 0,-363-12 7 0 0,71 0-145 0 0,-300-14 170 0 0,278 17-191 0 0,-23-2 183 0 0,112-7-143 0 0,210 19-74 0 0,-115 13 1 0 0,72 4 71 0 0,-232 18 277 0 0,236-28-187 0 0,-150 26-1 0 0,279-32-2147 0 0,26-38-11803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5.8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0 222 16 0 0,'0'0'15'0'0,"15"-2"-7"0"0,-8 2-9 0 0,22-3-11 0 0,-1 0-1 0 0,43-12 0 0 0,-69 15 163 0 0,-1-1-1 0 0,0 1 1 0 0,1-1-1 0 0,-1 0 1 0 0,0 0 0 0 0,0 0-1 0 0,1 0 1 0 0,-1 0-1 0 0,0 0 1 0 0,0 0-1 0 0,0 0 1 0 0,0 0 0 0 0,0 0-1 0 0,-1 0 1 0 0,1-1-1 0 0,0 1 1 0 0,0 0 0 0 0,-1-1-1 0 0,1 1 1 0 0,-1 0-1 0 0,1-1 1 0 0,-1 1 0 0 0,0-1-1 0 0,1 1 1 0 0,-1-1-1 0 0,0-1 1 0 0,0 1 60 0 0,1 0-1 0 0,-1 0 1 0 0,1-1 0 0 0,-1 1 0 0 0,1 0 0 0 0,0 0-1 0 0,0 0 1 0 0,0 0 0 0 0,0 0 0 0 0,0 0-1 0 0,0 0 1 0 0,1 0 0 0 0,-1 1 0 0 0,0-1 0 0 0,3-2-1 0 0,38-23 154 0 0,-34 23-302 0 0,0-1 0 0 0,0 0 0 0 0,0 0 0 0 0,-1-1 0 0 0,0 0 0 0 0,0 0 1 0 0,10-14-1 0 0,-15 18-18 0 0,20-25-1220 0 0,-19 25 759 0 0,-1 0 0 0 0,0 0 0 0 0,0 0 0 0 0,1 1 1 0 0,-1-1-1 0 0,1 1 0 0 0,0 0 0 0 0,-1-1 0 0 0,1 1 0 0 0,3 0 0 0 0,5-1-1194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6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5 6181 0 0,'0'0'8498'0'0,"3"-1"-8076"0"0,-3 0-422 0 0,0 1 1 0 0,0 0 0 0 0,0 0-1 0 0,0 0 1 0 0,0-1-1 0 0,1 1 1 0 0,-1 0 0 0 0,0 0-1 0 0,0 0 1 0 0,0 0 0 0 0,1 0-1 0 0,-1 0 1 0 0,0-1-1 0 0,0 1 1 0 0,0 0 0 0 0,1 0-1 0 0,-1 0 1 0 0,0 0 0 0 0,0 0-1 0 0,1 0 1 0 0,-1 0-1 0 0,0 0 1 0 0,0 0 0 0 0,1 0-1 0 0,-1 0 1 0 0,0 0-1 0 0,0 0 1 0 0,1 0 0 0 0,-1 0-1 0 0,0 0 1 0 0,0 0 0 0 0,0 0-1 0 0,1 1 1 0 0,-1-1-1 0 0,0 0 1 0 0,0 0 0 0 0,0 0-1 0 0,1 0 1 0 0,-1 0 0 0 0,0 1-1 0 0,0-1 1 0 0,0 0-1 0 0,0 0 1 0 0,1 0 0 0 0,-1 0-1 0 0,0 1 1 0 0,0-1 0 0 0,0 0-1 0 0,0 0 1 0 0,0 1-1 0 0,0-1 1 0 0,0 0 0 0 0,0 0-1 0 0,1 0 1 0 0,-1 1-1 0 0,0-1 1 0 0,0 25-181 0 0,-10 36 64 0 0,8-55 203 0 0,-33 154 170 0 0,-67 189 0 0 0,88-306-157 0 0,8-22 34 0 0,-18 39-1 0 0,58-108-7779 0 0,-9 17 3531 0 0,2-10 964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6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464 60 1460 0 0,'0'0'12221'0'0,"4"-12"-12133"0"0,13-35-143 0 0,-17 47 47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0,1 0 0 0 0,-1 0 0 0 0,0 0 0 0 0,0 0 0 0 0,0 0 0 0 0,0 0 0 0 0,0 0 0 0 0,0 1 0 0 0,0-1 0 0 0,0 0 0 0 0,0 0 0 0 0,0 0 0 0 0,0 0 0 0 0,1 0 0 0 0,-1 0 0 0 0,0 0 0 0 0,0 0 0 0 0,0 0 0 0 0,0 0 0 0 0,0 0 0 0 0,0 0 0 0 0,0 0 0 0 0,0 0 0 0 0,0-1 0 0 0,0 1 0 0 0,1 0 0 0 0,-1 0 0 0 0,0 0 0 0 0,0 0 0 0 0,0 0 0 0 0,0 0 0 0 0,0 0 0 0 0,0 0 0 0 0,0 0 0 0 0,0 0 0 0 0,0 0 0 0 0,0 0 0 0 0,0 0 0 0 0,0 0 0 0 0,5 13-148 0 0,1 20 257 0 0,2 38 120 0 0,-3 1 1 0 0,-5 78 0 0 0,-1-66-76 0 0,1-25-28 0 0,-11 71 0 0 0,8-109-703 0 0,0 0 1 0 0,-2 0-1 0 0,-1 0 0 0 0,0 0 0 0 0,-2-1 1 0 0,-16 32-1 0 0,9-33-1950 0 0,-5-8-2007 0 0</inkml:trace>
  <inkml:trace contextRef="#ctx0" brushRef="#br0" timeOffset="1">0 540 4560 0 0,'0'0'6473'0'0,"112"-21"-8241"0"0,-77 28 1744 0 0,3-1 20 0 0,2 3 4 0 0,3-1-768 0 0,-3-1-736 0 0,-7-3-853 0 0,12-4-823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7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3 1840 0 0,'0'0'10230'0'0,"-12"0"-10240"0"0,2-1-13 0 0,4 0 16 0 0,1 1 1 0 0,-1-1-1 0 0,1 1 0 0 0,-1 1 1 0 0,0-1-1 0 0,1 1 0 0 0,-1 0 1 0 0,1 0-1 0 0,-1 0 0 0 0,1 1 1 0 0,0 0-1 0 0,-9 4 0 0 0,-14 10 54 0 0,-52 39-1 0 0,72-49-87 0 0,0 1 0 0 0,1 0 0 0 0,-1 0 0 0 0,2 0 0 0 0,-1 1 0 0 0,1 0 0 0 0,1 1 0 0 0,-1-1 0 0 0,1 1 0 0 0,-6 16 0 0 0,10-24 28 0 0,1-1 0 0 0,0 1 0 0 0,0 0 0 0 0,-1 0 0 0 0,1-1 0 0 0,0 1 0 0 0,0 0 0 0 0,0 0-1 0 0,0-1 1 0 0,0 1 0 0 0,0 0 0 0 0,0 0 0 0 0,0-1 0 0 0,0 1 0 0 0,0 0 0 0 0,0 0 0 0 0,0 0 0 0 0,0-1 0 0 0,1 1 0 0 0,-1 0 0 0 0,0-1 0 0 0,1 1 0 0 0,-1 0 0 0 0,1-1 0 0 0,-1 1 0 0 0,0 0 0 0 0,1-1 0 0 0,-1 1 0 0 0,1-1 0 0 0,0 1 0 0 0,-1-1 0 0 0,1 1 0 0 0,-1-1 0 0 0,1 1 0 0 0,0-1 0 0 0,-1 1 0 0 0,1-1 0 0 0,1 1 0 0 0,36 4 247 0 0,-8-2-594 0 0,-15 4 427 0 0,0 0 0 0 0,0 2 0 0 0,0-1 1 0 0,-1 1-1 0 0,0 1 0 0 0,15 14 0 0 0,25 18 326 0 0,-50-40-514 0 0,0 0-1 0 0,0 1 1 0 0,0-2-1 0 0,0 1 1 0 0,0 0-1 0 0,0-1 1 0 0,1 0-1 0 0,-1 0 1 0 0,0 0-1 0 0,1-1 1 0 0,-1 1-1 0 0,7-1 1 0 0,-7 0-280 0 0,0-1 1 0 0,0 1 0 0 0,0-1 0 0 0,0 0 0 0 0,0 0 0 0 0,-1 0 0 0 0,1 0 0 0 0,0-1-1 0 0,0 0 1 0 0,-1 0 0 0 0,1 0 0 0 0,-1 0 0 0 0,0 0 0 0 0,4-4 0 0 0,15-16-2624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7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0 744 0 0,'0'0'7861'0'0,"-17"4"-8381"0"0,-51 16 350 0 0,64-19 156 0 0,1 1 1 0 0,-1 0 0 0 0,1 0 0 0 0,-1 1-1 0 0,1-1 1 0 0,0 0 0 0 0,0 1-1 0 0,0 0 1 0 0,1 0 0 0 0,-1 0 0 0 0,1 0-1 0 0,0 0 1 0 0,-1 1 0 0 0,1-1-1 0 0,1 1 1 0 0,-1-1 0 0 0,0 1 0 0 0,1-1-1 0 0,0 1 1 0 0,0 0 0 0 0,-1 7-1 0 0,-1-1-36 0 0,-3 17-16 0 0,1 0 0 0 0,1 0 0 0 0,2 0-1 0 0,1 49 1 0 0,0 6 1019 0 0,-1-77-712 0 0,1 1 0 0 0,0-1-1 0 0,-1 0 1 0 0,0 0 0 0 0,0 0-1 0 0,-1 0 1 0 0,1 0 0 0 0,-1 0 0 0 0,0-1-1 0 0,0 1 1 0 0,-1-1 0 0 0,0 0 0 0 0,1 0-1 0 0,-1 0 1 0 0,0-1 0 0 0,-1 1-1 0 0,1-1 1 0 0,-7 4 0 0 0,3-2-301 0 0,1 0 1 0 0,-1-1-1 0 0,0 0 1 0 0,-1 0-1 0 0,1-1 1 0 0,-1 0-1 0 0,1 0 1 0 0,-1-1-1 0 0,0 0 1 0 0,-13 0-1 0 0,22-19-4907 0 0,7-2 669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8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266 0 1840 0 0,'0'0'8371'0'0,"3"18"-8330"0"0,0-3 84 0 0,1 2 20 0 0,-2 1-1 0 0,0-1 1 0 0,-1 1 0 0 0,0 0-1 0 0,-3 21 1 0 0,-5 6 143 0 0,-2 0 0 0 0,-2 0 0 0 0,-31 82 1 0 0,9-48 49 0 0,-51 87 1 0 0,77-153-246 0 0,0-1 0 0 0,0 0-1 0 0,-1 0 1 0 0,-1-1 0 0 0,0 0 0 0 0,0 0-1 0 0,-1-1 1 0 0,-17 13 0 0 0,27-22 119 0 0,0-9 204 0 0,1 2-481 0 0,0 0 0 0 0,0 1 0 0 0,1-1 0 0 0,0 1 0 0 0,0-1 0 0 0,0 1 0 0 0,1 0 0 0 0,5-9 0 0 0,32-39-575 0 0,-26 34 504 0 0,-4 6 74 0 0,0-1 21 0 0,0 0 0 0 0,1 1 0 0 0,0 1 0 0 0,1 0 0 0 0,20-15 0 0 0,-29 25 36 0 0,0 0 1 0 0,1-1-1 0 0,0 2 1 0 0,-1-1 0 0 0,1 0-1 0 0,0 1 1 0 0,0 0-1 0 0,0 0 1 0 0,0 0-1 0 0,0 0 1 0 0,0 0-1 0 0,0 1 1 0 0,0 0-1 0 0,1 0 1 0 0,-1 0-1 0 0,0 0 1 0 0,0 1-1 0 0,0 0 1 0 0,0 0 0 0 0,0 0-1 0 0,0 0 1 0 0,0 0-1 0 0,0 1 1 0 0,-1 0-1 0 0,1-1 1 0 0,0 2-1 0 0,5 3 1 0 0,20 14 207 0 0,52 48 1 0 0,-65-52-694 0 0,25 32 0 0 0,-12-1-3334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8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22 511 2048 0 0,'0'0'3038'0'0,"18"-7"-2067"0"0,2-1-732 0 0,15-6 460 0 0,-1-1 0 0 0,41-25 0 0 0,-56 27-333 0 0,0-1-1 0 0,-1-1 0 0 0,-1 0 0 0 0,0-2 1 0 0,-1 0-1 0 0,-1 0 0 0 0,0-2 1 0 0,16-27-1 0 0,-23 32-264 0 0,-1 0 0 0 0,0 0 0 0 0,-1 0 0 0 0,0-1 0 0 0,-2 1 1 0 0,1-2-1 0 0,-2 1 0 0 0,0 0 0 0 0,-1-1 0 0 0,0 1 0 0 0,-1-1 0 0 0,-1 1 0 0 0,-2-22 1 0 0,2 36-68 0 0,-1-1 0 0 0,1 1 0 0 0,0-1 1 0 0,0 1-1 0 0,0 0 0 0 0,-1-1 1 0 0,1 1-1 0 0,-1 0 0 0 0,1 0 1 0 0,-1-1-1 0 0,0 1 0 0 0,1 0 1 0 0,-1 0-1 0 0,0 0 0 0 0,-1-3 0 0 0,1 4-48 0 0,1 0 1 0 0,-1 0-1 0 0,1 0 0 0 0,-1 0 0 0 0,1 0 0 0 0,-1-1 0 0 0,1 1 0 0 0,-1 0 0 0 0,0 0 0 0 0,1 0 0 0 0,-1 0 0 0 0,1 0 0 0 0,-1 1 0 0 0,1-1 0 0 0,-1 0 0 0 0,1 0 0 0 0,-1 0 0 0 0,1 0 0 0 0,-1 0 0 0 0,1 1 0 0 0,-1-1 0 0 0,1 0 0 0 0,0 1 0 0 0,-1-1 1 0 0,1 0-1 0 0,-1 0 0 0 0,1 1 0 0 0,-6 4-161 0 0,2 0 0 0 0,-1 1 0 0 0,1-1 0 0 0,-6 10 0 0 0,7-10 283 0 0,-27 43-13 0 0,3 2 1 0 0,-38 93-1 0 0,-26 118 305 0 0,59-163-190 0 0,-34 179 176 0 0,31-113-2305 0 0,34-158 1558 0 0,-7 16-1908 0 0,7-22 2061 0 0,1 1 0 0 0,0-1 1 0 0,-3 3-1040 0 0,2-3 1039 0 0,1 1 0 0 0,-1-1 1 0 0,1 0-1 0 0,-1 0 0 0 0,0 1 0 0 0,1-1 1 0 0,-1 0-1 0 0,1 0 0 0 0,-1 0 0 0 0,0 0 1 0 0,0 0-1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0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0 175 6961 0 0,'0'0'2431'0'0,"0"-15"-1819"0"0,4-49-484 0 0,-4 61-142 0 0,1 0 0 0 0,-1 1 0 0 0,1-1 0 0 0,0 0 0 0 0,0 0 0 0 0,1 1 0 0 0,-1-1 0 0 0,0 1-1 0 0,1-1 1 0 0,0 1 0 0 0,-1-1 0 0 0,1 1 0 0 0,0 0 0 0 0,0 0 0 0 0,0 0 0 0 0,1 0 0 0 0,-1 0 0 0 0,0 0 0 0 0,1 1 0 0 0,-1-1-1 0 0,1 1 1 0 0,0 0 0 0 0,-1 0 0 0 0,1 0 0 0 0,3-1 0 0 0,3-2-90 0 0,7-2-3 0 0,0 0-1 0 0,1 1 1 0 0,0 1-1 0 0,-1 0 1 0 0,26-1-1 0 0,88 0-75 0 0,-84 5 168 0 0,-36 0 12 0 0,32-1-36 0 0,-1 1-1 0 0,68 10 1 0 0,-97-7-4 0 0,1-1 0 0 0,-1 2 0 0 0,1 0-1 0 0,-1 0 1 0 0,0 1 0 0 0,-1 0 0 0 0,1 1 0 0 0,-1 1 0 0 0,0 0 0 0 0,-1 0 0 0 0,0 1 0 0 0,18 17-1 0 0,-8-2-52 0 0,-2 1 0 0 0,0 1 0 0 0,-2 0-1 0 0,-1 1 1 0 0,13 30 0 0 0,50 145-6 0 0,-39-82 456 0 0,-6 2 0 0 0,-5 1 0 0 0,-5 2 0 0 0,-5 0 0 0 0,1 241 0 0 0,-19-349-241 0 0,-1-1 0 0 0,0 0 0 0 0,-2 1 0 0 0,0-1 0 0 0,0-1 0 0 0,-2 1 1 0 0,1 0-1 0 0,-2-1 0 0 0,0 0 0 0 0,-12 20 0 0 0,11-23 10 0 0,-1-1 0 0 0,0 0 1 0 0,0-1-1 0 0,-1 1 0 0 0,0-2 0 0 0,-1 1 0 0 0,1-1 0 0 0,-2-1 0 0 0,1 0 0 0 0,-1 0 0 0 0,0-1 1 0 0,-1 0-1 0 0,-11 4 0 0 0,-5-1 182 0 0,-1-1 0 0 0,1-1 0 0 0,-1-1 0 0 0,-41 2 0 0 0,-121-3 470 0 0,148-5-564 0 0,-15-1-39 0 0,-1-2-1 0 0,1-3 1 0 0,-85-20-1 0 0,139 25-211 0 0,-1-1 0 0 0,0 1 0 0 0,1-1 0 0 0,-1 0 0 0 0,1 0-1 0 0,-1 0 1 0 0,1 0 0 0 0,0-1 0 0 0,0 0 0 0 0,0 0-1 0 0,-4-4 1 0 0,7 6-192 0 0,0-1 1 0 0,-1 0-1 0 0,1 0 0 0 0,0 0 0 0 0,0 0 0 0 0,0-1 0 0 0,0 1 0 0 0,1 0 0 0 0,-1 0 0 0 0,0-1 0 0 0,1 1 1 0 0,0 0-1 0 0,-1-1 0 0 0,1 1 0 0 0,0 0 0 0 0,0-1 0 0 0,0 1 0 0 0,1 0 0 0 0,-1-1 0 0 0,1 1 1 0 0,-1 0-1 0 0,1-1 0 0 0,0 1 0 0 0,0 0 0 0 0,0 0 0 0 0,2-3 0 0 0,19-34-5272 0 0</inkml:trace>
  <inkml:trace contextRef="#ctx0" brushRef="#br0" timeOffset="1">1235 926 6141 0 0,'0'0'4268'0'0,"83"7"-5756"0"0,-45 0 1480 0 0,2 1-188 0 0,-2-3-1116 0 0,23-2-1565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9.3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0 303 3404 0 0,'0'0'6003'0'0,"17"-5"-6284"0"0,14-2 295 0 0,1 2 0 0 0,-1 1-1 0 0,36-1 1 0 0,-36 5-15 0 0,32 1-12 0 0,107-13 0 0 0,-148 8 11 0 0,0-1 0 0 0,-1 0 0 0 0,1-2 0 0 0,-2 0 0 0 0,1-1 0 0 0,-1-2 1 0 0,0 0-1 0 0,31-21 0 0 0,-35 19 157 0 0,-1 0 1 0 0,0-1-1 0 0,-1 0 0 0 0,0-1 1 0 0,-1-1-1 0 0,-1 0 0 0 0,0-1 1 0 0,-1 0-1 0 0,11-23 0 0 0,-16 25 1049 0 0,-11 21-1226 0 0,-11 23 112 0 0,6-8 1 0 0,1 1 1 0 0,1 0 0 0 0,-4 26-1 0 0,10-42-76 0 0,1 0-1 0 0,0 0 1 0 0,0-1-1 0 0,1 1 1 0 0,0 0-1 0 0,0 0 1 0 0,0 0-1 0 0,1-1 1 0 0,0 1 0 0 0,1 0-1 0 0,-1-1 1 0 0,1 1-1 0 0,1-1 1 0 0,-1 1-1 0 0,1-1 1 0 0,4 7-1 0 0,-6-11 13 0 0,0 0 0 0 0,1-1 0 0 0,-1 1 0 0 0,1 0 0 0 0,-1-1 0 0 0,1 1 0 0 0,-1-1 0 0 0,1 1-1 0 0,0-1 1 0 0,0 0 0 0 0,0 0 0 0 0,0 0 0 0 0,0 0 0 0 0,0 0 0 0 0,0 0 0 0 0,0-1 0 0 0,0 1 0 0 0,0 0 0 0 0,4-1 0 0 0,-3 0 5 0 0,0 0 0 0 0,1 0 0 0 0,-1-1 0 0 0,1 1 0 0 0,-1-1 0 0 0,0 0 0 0 0,0 0 0 0 0,1 0 0 0 0,-1-1 0 0 0,0 1 0 0 0,4-4 0 0 0,7-5-1 0 0,0 0 0 0 0,-1-1 1 0 0,0-1-1 0 0,12-14 0 0 0,-13 13-126 0 0,11-9 123 0 0,-13 13 84 0 0,0 0 0 0 0,-1-1 0 0 0,0 0-1 0 0,-1 0 1 0 0,9-14 0 0 0,-17 24 83 0 0,0 32-1335 0 0,-3 7 1428 0 0,-12 68 0 0 0,11-91-547 0 0,0 0-1 0 0,-1 0 1 0 0,-1 0 0 0 0,0 0-1 0 0,-1-1 1 0 0,-15 25-1 0 0,20-37-159 0 0,0 0 0 0 0,-1 0 0 0 0,1 0 0 0 0,-1 0 0 0 0,1 0 0 0 0,-1-1 0 0 0,0 1 0 0 0,0-1 0 0 0,-1 1 0 0 0,1-1 0 0 0,0 0 0 0 0,-5 1 0 0 0,-5-1-4455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19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1 4788 0 0,'0'0'7036'0'0,"5"14"-7127"0"0,-1-2 146 0 0,0 1 0 0 0,0 0 0 0 0,-1 1 0 0 0,-1-1 0 0 0,0 0 0 0 0,-1 1-1 0 0,0-1 1 0 0,-1 1 0 0 0,-1 0 0 0 0,-3 18 0 0 0,2-20-10 0 0,-19 57 262 0 0,19-64-241 0 0,0-1 0 0 0,0 1 0 0 0,-1-1 0 0 0,1 1 1 0 0,-1-1-1 0 0,0 0 0 0 0,0 0 0 0 0,-1 0 0 0 0,1 0 0 0 0,-1 0 0 0 0,-6 4 0 0 0,10-8-31 0 0,0 0-1 0 0,0 0 1 0 0,0 0 0 0 0,-1 0 0 0 0,1 0 0 0 0,0 0-1 0 0,0 1 1 0 0,0-1 0 0 0,-1 0 0 0 0,1 0-1 0 0,0 0 1 0 0,0 0 0 0 0,0 0 0 0 0,-1 0 0 0 0,1 0-1 0 0,0 0 1 0 0,0 0 0 0 0,0 0 0 0 0,-1 0-1 0 0,1 0 1 0 0,0 0 0 0 0,0 0 0 0 0,0 0 0 0 0,-1 0-1 0 0,1 0 1 0 0,0 0 0 0 0,0 0 0 0 0,0-1-1 0 0,-1 1 1 0 0,1 0 0 0 0,0 0 0 0 0,0 0 0 0 0,0 0-1 0 0,-1 0 1 0 0,1 0 0 0 0,0-1 0 0 0,0 1-1 0 0,0 0 1 0 0,0 0 0 0 0,0 0 0 0 0,0 0 0 0 0,-1-1-1 0 0,1 1 1 0 0,0 0 0 0 0,-3-15 216 0 0,5-14-756 0 0,0 23 431 0 0,1 0 0 0 0,0 0 0 0 0,0 0 0 0 0,0 0 0 0 0,0 1 0 0 0,1 0 0 0 0,0-1 0 0 0,7-6 0 0 0,41-37-83 0 0,-42 40 120 0 0,-6 5 13 0 0,50-40-67 0 0,-50 40 42 0 0,0 2 1 0 0,1-1-1 0 0,-1 0 0 0 0,1 1 1 0 0,0 0-1 0 0,-1 0 1 0 0,1 0-1 0 0,0 1 0 0 0,0 0 1 0 0,0 0-1 0 0,6-1 1 0 0,-9 2 40 0 0,-1 1 0 0 0,0-1 0 0 0,1 1 0 0 0,-1-1 0 0 0,0 1 0 0 0,1 0 0 0 0,-1-1 0 0 0,0 1 0 0 0,0 0 0 0 0,0 0 0 0 0,0 0 0 0 0,0 0 0 0 0,0 0 0 0 0,0 0 0 0 0,0 0 1 0 0,0 0-1 0 0,0 0 0 0 0,-1 0 0 0 0,1 1 0 0 0,0-1 0 0 0,-1 0 0 0 0,1 1 0 0 0,-1-1 0 0 0,1 0 0 0 0,-1 1 0 0 0,0-1 0 0 0,1 2 0 0 0,5 40 171 0 0,-6-43-168 0 0,1 16 136 0 0,0-1 0 0 0,-1 1 0 0 0,-1-1 0 0 0,0 1 0 0 0,-6 22 1 0 0,4-29-423 0 0,0 0 0 0 0,0 0 0 0 0,0-1 0 0 0,-6 9 0 0 0,5-9-1057 0 0,-2-1 1 0 0,1 1-1 0 0,-1-1 1 0 0,-9 9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0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231 20 3192 0 0,'0'0'9680'0'0,"-13"-5"-9662"0"0,-43-10-10 0 0,52 16-2 0 0,1-1 0 0 0,0 1 0 0 0,0 0 0 0 0,0-1 0 0 0,0 1 0 0 0,0 1-1 0 0,0-1 1 0 0,0 0 0 0 0,0 1 0 0 0,1-1 0 0 0,-1 1 0 0 0,0 0 0 0 0,1 0 0 0 0,-1 0 0 0 0,1 0 0 0 0,0 1 0 0 0,0-1 0 0 0,0 0 0 0 0,0 1 0 0 0,0 0 0 0 0,-2 3 0 0 0,-5 6 33 0 0,-4 2-23 0 0,2 1 0 0 0,0 0 1 0 0,-18 32-1 0 0,24-38-54 0 0,1 1 0 0 0,0-1-1 0 0,1 1 1 0 0,0 0 0 0 0,0 0 0 0 0,1 0 0 0 0,0 1-1 0 0,0 17 1 0 0,2-26 48 0 0,0 0 0 0 0,1 0-1 0 0,-1 0 1 0 0,1 0 0 0 0,-1 0-1 0 0,1 0 1 0 0,0-1 0 0 0,0 1-1 0 0,0 0 1 0 0,0 0 0 0 0,0-1 0 0 0,0 1-1 0 0,0-1 1 0 0,1 1 0 0 0,-1-1-1 0 0,1 1 1 0 0,-1-1 0 0 0,1 0-1 0 0,-1 0 1 0 0,1 1 0 0 0,0-1 0 0 0,-1 0-1 0 0,1-1 1 0 0,0 1 0 0 0,0 0-1 0 0,0 0 1 0 0,0-1 0 0 0,0 1-1 0 0,3-1 1 0 0,7 3-57 0 0,0-1-1 0 0,0-1 0 0 0,17 1 1 0 0,-27-2 7 0 0,11 0-479 0 0,0 0-1 0 0,1-1 1 0 0,18-3 0 0 0,-26 3-122 0 0,0-1 1 0 0,0 0-1 0 0,-1 0 0 0 0,1 0 1 0 0,-1-1-1 0 0,7-3 1 0 0,4-7-2457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0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386 0 1632 0 0,'0'0'8240'0'0,"-12"20"-7618"0"0,-5 6-413 0 0,2-2 20 0 0,0 1 0 0 0,-20 47 0 0 0,-65 181 718 0 0,-60 128-155 0 0,154-368-781 0 0,4-8 43 0 0,0 0-1 0 0,-1 0 1 0 0,0-1 0 0 0,1 1 0 0 0,-1-1 0 0 0,-5 5 0 0 0,7-11 113 0 0,1 0 0 0 0,-1 0 0 0 0,1 0 0 0 0,0 0 0 0 0,0 0 0 0 0,0 0 0 0 0,0 0 0 0 0,0-1 1 0 0,0 1-1 0 0,1-4 0 0 0,2-2-256 0 0,0-1 1 0 0,0 1 0 0 0,1 0 0 0 0,0 0-1 0 0,0 1 1 0 0,1-1 0 0 0,0 1-1 0 0,1 0 1 0 0,-1 0 0 0 0,9-7-1 0 0,-1 1 49 0 0,0 1 0 0 0,1 0-1 0 0,1 1 1 0 0,16-9-1 0 0,-29 19 2 0 0,0-1 0 0 0,-1 1 1 0 0,1 0-1 0 0,0 0 0 0 0,0 0 0 0 0,0 0 0 0 0,0 1 0 0 0,0-1 0 0 0,1 0 0 0 0,-1 1 0 0 0,0 0 0 0 0,0-1 1 0 0,0 1-1 0 0,0 0 0 0 0,0 0 0 0 0,1 0 0 0 0,-1 0 0 0 0,0 1 0 0 0,0-1 0 0 0,0 0 0 0 0,0 1 0 0 0,0 0 1 0 0,0-1-1 0 0,0 1 0 0 0,0 0 0 0 0,0 0 0 0 0,0 0 0 0 0,0 0 0 0 0,0 1 0 0 0,0-1 0 0 0,-1 0 0 0 0,1 1 1 0 0,-1-1-1 0 0,1 1 0 0 0,-1 0 0 0 0,1-1 0 0 0,1 4 0 0 0,3 6-199 0 0,-1 0 1 0 0,1 0-1 0 0,-2 1 0 0 0,0 0 1 0 0,4 17-1 0 0,0-4-2007 0 0,-4-18 124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1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4432 0 0,'0'0'1281'0'0,"27"-3"-3538"0"0,-19 5 889 0 0,0-1-304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1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103 101 352 0 0,'0'0'8886'0'0,"0"4"-8773"0"0,-2 2 35 0 0,1 0 0 0 0,-1-1 0 0 0,1 1 0 0 0,-2-1 0 0 0,1 1 0 0 0,0-1 0 0 0,-1 0 0 0 0,0 0 0 0 0,-1 0 0 0 0,-5 7 0 0 0,1-1-39 0 0,-1-1 0 0 0,0 0 0 0 0,0 0-1 0 0,-12 8 1 0 0,21-18-71 0 0,-1 1 0 0 0,1-1 1 0 0,0 0-1 0 0,-1 1 0 0 0,1-1 0 0 0,-1 0 0 0 0,1 1 0 0 0,-1-1 1 0 0,1 0-1 0 0,-1 1 0 0 0,1-1 0 0 0,-1 0 0 0 0,1 0 0 0 0,-1 0 0 0 0,1 0 1 0 0,-1 0-1 0 0,1 1 0 0 0,-1-1 0 0 0,1 0 0 0 0,-1 0 0 0 0,1 0 1 0 0,-1 0-1 0 0,1-1 0 0 0,-2 1 0 0 0,1-10 561 0 0,11-19-785 0 0,0 14 63 0 0,1 1 0 0 0,0 1 0 0 0,1 0 0 0 0,1 0 0 0 0,0 1 0 0 0,16-11 0 0 0,0 2 54 0 0,63-35 1 0 0,-88 54 37 0 0,0 0 1 0 0,0 0 0 0 0,0 0-1 0 0,0 1 1 0 0,0-1 0 0 0,1 1-1 0 0,-1 0 1 0 0,0 0 0 0 0,1 1-1 0 0,-1-1 1 0 0,1 1 0 0 0,4 0-1 0 0,-7 1 45 0 0,0-1-1 0 0,-1 1 1 0 0,1 0 0 0 0,0-1-1 0 0,-1 1 1 0 0,1 0 0 0 0,-1 0-1 0 0,1 0 1 0 0,-1 0 0 0 0,0 0-1 0 0,1 0 1 0 0,-1 1-1 0 0,0-1 1 0 0,0 0 0 0 0,0 1-1 0 0,0-1 1 0 0,0 0 0 0 0,0 1-1 0 0,0 0 1 0 0,0-1 0 0 0,0 1-1 0 0,-1-1 1 0 0,1 1-1 0 0,-1 0 1 0 0,1 0 0 0 0,-1-1-1 0 0,0 1 1 0 0,0 0 0 0 0,0 0-1 0 0,0-1 1 0 0,0 1-1 0 0,0 2 1 0 0,0 7 153 0 0,0 1-1 0 0,0 0 0 0 0,-1-1 1 0 0,-3 15-1 0 0,3-22-28 0 0,0 0 0 0 0,0-1 0 0 0,0 1-1 0 0,0-1 1 0 0,-1 0 0 0 0,1 1 0 0 0,-1-1 0 0 0,0 0-1 0 0,0 0 1 0 0,0 0 0 0 0,0 0 0 0 0,-1-1 0 0 0,1 1-1 0 0,-1 0 1 0 0,0-1 0 0 0,1 0 0 0 0,-1 0 0 0 0,-4 3-1 0 0,18-22 587 0 0,8-1-913 0 0,0 0-1 0 0,1 1 1 0 0,0 1-1 0 0,1 0 1 0 0,1 2-1 0 0,1 1 1 0 0,28-13-1 0 0,-47 24 147 0 0,1 0-1 0 0,-1 0 1 0 0,0 1-1 0 0,0-1 1 0 0,1 1-1 0 0,-1 0 1 0 0,1 0 0 0 0,-1 0-1 0 0,1 1 1 0 0,-1 0-1 0 0,1 0 1 0 0,7 1-1 0 0,-10-1 35 0 0,0 1 1 0 0,0 0-1 0 0,1 0 0 0 0,-1 0 0 0 0,0 0 1 0 0,0 1-1 0 0,0-1 0 0 0,0 0 0 0 0,0 1 1 0 0,0-1-1 0 0,-1 1 0 0 0,1 0 0 0 0,-1 0 1 0 0,1 0-1 0 0,-1-1 0 0 0,1 1 0 0 0,-1 1 1 0 0,0-1-1 0 0,0 0 0 0 0,0 0 0 0 0,0 0 1 0 0,0 1-1 0 0,-1-1 0 0 0,1 3 0 0 0,15 74 554 0 0,-12-57-457 0 0,0-1-1 0 0,1 0 1 0 0,1 0-1 0 0,9 22 0 0 0,-13-39-296 0 0,13 35 506 0 0,-15-38-404 0 0,1 0-1 0 0,-1 0 0 0 0,0 0 1 0 0,0 0-1 0 0,0 0 1 0 0,0-1-1 0 0,0 1 1 0 0,0 0-1 0 0,0 0 1 0 0,0 0-1 0 0,-1 0 0 0 0,1 0 1 0 0,0 0-1 0 0,0 0 1 0 0,-1 0-1 0 0,0 1 1 0 0,1-2-105 0 0,-1 1 1 0 0,0-1-1 0 0,1 1 1 0 0,-1-1 0 0 0,1 0-1 0 0,-1 1 1 0 0,0-1-1 0 0,0 0 1 0 0,1 1 0 0 0,-1-1-1 0 0,0 0 1 0 0,1 0-1 0 0,-1 0 1 0 0,0 0 0 0 0,0 0-1 0 0,1 0 1 0 0,-1 0-1 0 0,0 0 1 0 0,0 0-1 0 0,1 0 1 0 0,-1 0 0 0 0,0 0-1 0 0,0 0 1 0 0,0-1-1 0 0,-39-9-7145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3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34 102 156 0 0,'0'0'5925'0'0,"-5"-7"-5795"0"0,-23-32 811 0 0,30 37-869 0 0,0 0 0 0 0,1-1 1 0 0,-1 1-1 0 0,1 0 0 0 0,0 0 0 0 0,-1 1 0 0 0,1-1 0 0 0,0 1 1 0 0,0-1-1 0 0,4 0 0 0 0,-3 0 51 0 0,9-5-65 0 0,1 2-1 0 0,0 0 0 0 0,1 1 0 0 0,-1 0 0 0 0,1 1 0 0 0,-1 1 1 0 0,1 0-1 0 0,0 1 0 0 0,20 1 0 0 0,6 2-26 0 0,-1 2 0 0 0,49 12-1 0 0,-49-8 21 0 0,0 2-1 0 0,0 2 1 0 0,48 21-1 0 0,-74-27 28 0 0,0 2-1 0 0,0-1 0 0 0,-1 2 0 0 0,0 0 0 0 0,0 0 0 0 0,-1 2 1 0 0,0-1-1 0 0,-1 1 0 0 0,0 1 0 0 0,-1 0 0 0 0,16 23 1 0 0,-3 2 229 0 0,2 3-162 0 0,-2 0 1 0 0,-1 2-1 0 0,19 53 0 0 0,36 90 454 0 0,-35-92-521 0 0,-34-71 14 0 0,-1 0 1 0 0,6 33-1 0 0,-10-38-44 0 0,1 0 0 0 0,0-1 0 0 0,1 1 0 0 0,1-1 0 0 0,0-1 0 0 0,11 19 0 0 0,9 6 66 0 0,2-1-1 0 0,1-1 1 0 0,2-2-1 0 0,1-1 1 0 0,2-2-1 0 0,48 38 1 0 0,-70-63 48 0 0,1 0 1 0 0,0-1-1 0 0,0 0 1 0 0,1-1-1 0 0,-1 0 1 0 0,26 6-1 0 0,92 15 155 0 0,-108-23-239 0 0,550 81 196 0 0,-440-60-333 0 0,131 20 392 0 0,-217-35-314 0 0,-36-7-9 0 0,0 0 1 0 0,0-1-1 0 0,19 2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3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1 3756 0 0,'0'0'5250'0'0,"10"14"-6206"0"0,18 23 1190 0 0,141 204 1462 0 0,-153-215-1486 0 0,-1 0 0 0 0,17 44 0 0 0,-28-61-164 0 0,-1 1 1 0 0,0 0-1 0 0,-1-1 0 0 0,0 1 1 0 0,0 0-1 0 0,-1 0 1 0 0,0 0-1 0 0,-1 0 1 0 0,0 1-1 0 0,-1-1 1 0 0,-3 18-1 0 0,1-21 18 0 0,1 0 0 0 0,-1 0 1 0 0,-1 0-1 0 0,0 0 0 0 0,0 0 0 0 0,0-1 0 0 0,-1 0 1 0 0,1 0-1 0 0,-1 0 0 0 0,-1 0 0 0 0,-8 6 0 0 0,-7 5-2 0 0,-44 28 0 0 0,-16 2-1447 0 0,18-22-2681 0 0,7-10-2124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4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2752 0 0,'0'0'7775'0'0,"4"-4"-8406"0"0,-2 3 626 0 0,0-1 1 0 0,1 1-1 0 0,-1-1 0 0 0,0 1 1 0 0,1 0-1 0 0,0 0 0 0 0,-1 0 0 0 0,1 0 1 0 0,0 0-1 0 0,0 1 0 0 0,-1-1 0 0 0,1 1 1 0 0,0 0-1 0 0,0 0 0 0 0,0 0 0 0 0,-1 0 1 0 0,1 0-1 0 0,0 0 0 0 0,5 2 0 0 0,13 3 187 0 0,34 11 0 0 0,-20-5-171 0 0,76 14 427 0 0,2-6 0 0 0,142 7 0 0 0,-145-17-321 0 0,-56-1-72 0 0,-1 2 0 0 0,98 33-1 0 0,-88-24 72 0 0,8-2 150 0 0,1-3-1 0 0,132 8 1 0 0,24 3 490 0 0,-86 0-687 0 0,142 22 733 0 0,-215-39-247 0 0,-30-5-553 0 0,0 2 0 0 0,-1 2-1 0 0,44 13 1 0 0,-66-15-7 0 0,2 2-264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5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0 7565 0 0,'0'0'3016'0'0,"17"7"-3844"0"0,58 23 490 0 0,-65-25 340 0 0,0 2 0 0 0,0 0 1 0 0,-1 0-1 0 0,0 0 0 0 0,-1 1 0 0 0,0 0 0 0 0,0 1 1 0 0,0 0-1 0 0,-1 0 0 0 0,-1 1 0 0 0,0 0 1 0 0,0 0-1 0 0,9 22 0 0 0,-15-32 1 0 0,8 18 62 0 0,0 0 1 0 0,-1 0-1 0 0,-1 1 1 0 0,-1 0-1 0 0,-1 0 1 0 0,0 0-1 0 0,-1 1 0 0 0,-2-1 1 0 0,0 1-1 0 0,-1 0 1 0 0,-4 33-1 0 0,2-42-11 0 0,-1-1-1 0 0,0 0 0 0 0,-1 0 0 0 0,0-1 1 0 0,-1 1-1 0 0,0-1 0 0 0,-1 0 1 0 0,1 0-1 0 0,-2 0 0 0 0,1-1 1 0 0,-1 0-1 0 0,0 0 0 0 0,-15 11 0 0 0,-10 7-378 0 0,-1-2-1 0 0,-41 22 0 0 0,71-44 249 0 0,-93 53-4451 0 0,41-28-722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8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56 101 144 0 0,'0'0'3666'0'0,"-1"-14"-2716"0"0,-1-44-77 0 0,6 34 232 0 0,-4 23-1091 0 0,1 1-1 0 0,-1 0 1 0 0,0-1-1 0 0,0 1 1 0 0,1 0-1 0 0,-1 0 1 0 0,0-1-1 0 0,0 1 1 0 0,1 0-1 0 0,-1 0 0 0 0,0-1 1 0 0,1 1-1 0 0,-1 0 1 0 0,0 0-1 0 0,1 0 1 0 0,-1 0-1 0 0,0 0 1 0 0,1 0-1 0 0,-1-1 1 0 0,0 1-1 0 0,1 0 1 0 0,-1 0-1 0 0,0 0 0 0 0,1 0 1 0 0,-1 0-1 0 0,0 0 1 0 0,1 0-1 0 0,-1 0 1 0 0,1 1-1 0 0,-1-1 1 0 0,2 1-20 0 0,-1-1-1 0 0,1 1 1 0 0,-1 0 0 0 0,1 0 0 0 0,-1 0 0 0 0,0 0 0 0 0,0 0 0 0 0,1 0 0 0 0,-1 1-1 0 0,0-1 1 0 0,0 0 0 0 0,0 1 0 0 0,1 1 0 0 0,2 9 105 0 0,0 0 0 0 0,0 0-1 0 0,-1 0 1 0 0,-1 1 0 0 0,0-1 0 0 0,0 25-1 0 0,-7 82 1052 0 0,3-94-968 0 0,-38 291 1371 0 0,0 7-423 0 0,21-85 747 0 0,19-238-1840 0 0,10-17 437 0 0,16-37-804 0 0,-20 42 429 0 0,25-55-317 0 0,1-4 61 0 0,3 1-1 0 0,60-86 1 0 0,-95 154 109 0 0,1 1 0 0 0,0-1 0 0 0,0 1 0 0 0,0 0 0 0 0,0-1 0 0 0,0 1 0 0 0,0 0 1 0 0,1 0-1 0 0,-1 0 0 0 0,0 0 0 0 0,1 0 0 0 0,-1 0 0 0 0,0 0 0 0 0,1 0 1 0 0,-1 0-1 0 0,1 1 0 0 0,-1-1 0 0 0,1 1 0 0 0,0-1 0 0 0,-1 1 0 0 0,1-1 1 0 0,0 1-1 0 0,-1 0 0 0 0,1 0 0 0 0,0 0 0 0 0,-1 0 0 0 0,1 0 0 0 0,0 0 0 0 0,-1 1 1 0 0,1-1-1 0 0,0 0 0 0 0,-1 1 0 0 0,1-1 0 0 0,-1 1 0 0 0,1 0 0 0 0,-1-1 1 0 0,1 1-1 0 0,-1 0 0 0 0,1 0 0 0 0,-1 0 0 0 0,2 2 0 0 0,5 4-103 0 0,0 1-1 0 0,-1 1 0 0 0,0-1 1 0 0,0 1-1 0 0,6 11 0 0 0,-4-6 337 0 0,29 42-358 0 0,65 87 761 0 0,-84-120-2444 0 0,42 39-1 0 0,-42-49-289 0 0,0-6-765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5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1 579 220 0 0,'0'0'8099'0'0,"14"-2"-8079"0"0,458-108 2901 0 0,-443 102-2767 0 0,614-170 968 0 0,-279 68-31 0 0,163-42-161 0 0,-481 144-1028 0 0,1 2 0 0 0,0 3 1 0 0,54 1-1 0 0,-89 5-276 0 0,-14 3-1335 0 0,-20 7-3287 0 0,6-8 1089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6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9097 0 0,'0'0'3119'0'0,"15"1"-5293"0"0,51 5 2084 0 0,-57-4 57 0 0,-1 0-1 0 0,1 1 0 0 0,-1 0 0 0 0,0 1 1 0 0,0-1-1 0 0,0 1 0 0 0,0 1 1 0 0,-1 0-1 0 0,0 0 0 0 0,0 0 1 0 0,0 1-1 0 0,-1 0 0 0 0,1 0 1 0 0,-2 0-1 0 0,1 1 0 0 0,9 15 1 0 0,-7-8 251 0 0,0 1 1 0 0,-1 0 0 0 0,0 0 0 0 0,-2 1 0 0 0,0 0-1 0 0,0 0 1 0 0,-2 1 0 0 0,0-1 0 0 0,0 1 0 0 0,-2 0 0 0 0,0-1-1 0 0,-1 1 1 0 0,-4 31 0 0 0,-1-14-552 0 0,-1-1 0 0 0,-2 1 0 0 0,-2-1 0 0 0,0-1 1 0 0,-26 52-1 0 0,14-39-2536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7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1873 1500 0 0,'0'0'7478'0'0,"6"-8"-8027"0"0,-1 0 668 0 0,2 0 0 0 0,-1 1 0 0 0,1 0-1 0 0,0 1 1 0 0,0-1 0 0 0,1 1 0 0 0,10-7 0 0 0,457-310 2952 0 0,-343 227-2081 0 0,79-75-632 0 0,47-32 246 0 0,-84 78-93 0 0,-138 98-595 0 0,241-182 417 0 0,-120 94 70 0 0,-91 70-257 0 0,-2-3 0 0 0,-3-3 1 0 0,65-67-1 0 0,-52 42-124 0 0,104-82 0 0 0,-166 146-18 0 0,-10 9-26 0 0,-1 1 0 0 0,1 0 0 0 0,0 0 1 0 0,0 0-1 0 0,0 0 0 0 0,0 1 0 0 0,0-1 0 0 0,0 0 0 0 0,0 1 0 0 0,1 0 0 0 0,-1-1 0 0 0,0 1 1 0 0,1 0-1 0 0,3-1 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28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76 1604 0 0,'0'0'10193'0'0,"2"-7"-10797"0"0,-1 5 558 0 0,-1-1-1 0 0,1 1 1 0 0,0 0 0 0 0,0 0-1 0 0,-1-1 1 0 0,1 1 0 0 0,1 0-1 0 0,-1 0 1 0 0,0 0 0 0 0,3-3-1 0 0,-1 3-6 0 0,-1 0-1 0 0,1 1 0 0 0,-1 0 1 0 0,1-1-1 0 0,-1 1 1 0 0,1 0-1 0 0,0 0 0 0 0,-1 1 1 0 0,1-1-1 0 0,0 0 0 0 0,0 1 1 0 0,5-1-1 0 0,154-24 328 0 0,-159 24-272 0 0,0 1 1 0 0,1-1 0 0 0,-1 1 0 0 0,1-1 0 0 0,-1 1 0 0 0,0 0-1 0 0,1 1 1 0 0,-1-1 0 0 0,1 0 0 0 0,-1 1 0 0 0,0 0 0 0 0,1 0-1 0 0,-1 0 1 0 0,0 0 0 0 0,0 0 0 0 0,0 1 0 0 0,0-1-1 0 0,0 1 1 0 0,3 2 0 0 0,1 2 17 0 0,-1 1 0 0 0,0-1 0 0 0,0 1 0 0 0,-1 0 0 0 0,0 0 0 0 0,6 12 0 0 0,6 10 315 0 0,-3 2 0 0 0,0 0 0 0 0,-2 0 1 0 0,-1 1-1 0 0,-1 1 0 0 0,-2 0 0 0 0,-2 0 0 0 0,-1 0 0 0 0,-1 1 0 0 0,-1 44 1092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0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1472 236 0 0,'0'-8'8773'0'0,"4"6"-8625"0"0,0 1-1 0 0,0-1 0 0 0,0 0 0 0 0,-1 0 0 0 0,1-1 0 0 0,-1 1 0 0 0,1-1 0 0 0,-1 0 1 0 0,0 0-1 0 0,0 0 0 0 0,0 0 0 0 0,5-7 0 0 0,5-4 100 0 0,51-41-10 0 0,87-59 1 0 0,-51 42 25 0 0,288-216 2064 0 0,-254 190-2180 0 0,206-113 0 0 0,-198 140-25 0 0,169-60 0 0 0,-196 85-164 0 0,106-36-20 0 0,59-26 413 0 0,-59 8 136 0 0,-219 98-329 0 0,1-31-13784 0 0,-6 66 11588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1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2988 0 0,'0'0'4850'0'0,"6"0"-5339"0"0,0 0 547 0 0,1 0 0 0 0,0 0 0 0 0,0 1 0 0 0,0 0 1 0 0,-1 1-1 0 0,1 0 0 0 0,-1 0 0 0 0,1 0 0 0 0,-1 1 0 0 0,0 0 1 0 0,0 0-1 0 0,0 0 0 0 0,0 1 0 0 0,0 0 0 0 0,8 8 0 0 0,8 5 373 0 0,0 1 0 0 0,-2 0 0 0 0,0 2 0 0 0,-1 1 0 0 0,31 43-1 0 0,-48-60-395 0 0,1 1-1 0 0,-2-1 0 0 0,1 0 1 0 0,0 1-1 0 0,-1-1 1 0 0,0 1-1 0 0,0 0 0 0 0,0-1 1 0 0,0 1-1 0 0,-1 0 0 0 0,0 0 1 0 0,0 0-1 0 0,0-1 1 0 0,0 1-1 0 0,-1 0 0 0 0,0-1 1 0 0,0 1-1 0 0,0 0 0 0 0,-1-1 1 0 0,1 1-1 0 0,-5 6 1 0 0,-2 4-263 0 0,0-1 1 0 0,-2 0 0 0 0,0 0 0 0 0,-16 16-1 0 0,23-27 126 0 0,-37 39-1971 0 0,-21 11-1788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2.2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74 230 3056 0 0,'0'0'3969'0'0,"-12"-6"-3591"0"0,-49-24 1088 0 0,78 30-1195 0 0,368-21 3406 0 0,-2-25-3218 0 0,-269 31-212 0 0,1482-95 2198 0 0,-1542 109-2417 0 0,244 6-52 0 0,-288-1-398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2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6037 0 0,'0'0'7244'0'0,"15"6"-8543"0"0,-6-2 1310 0 0,1 0 6 0 0,-1 0 0 0 0,1 0 0 0 0,-1 1 0 0 0,0 1 0 0 0,0 0 0 0 0,-1 0 0 0 0,1 0 0 0 0,-1 1 0 0 0,7 8 0 0 0,13 17 81 0 0,-2 0-1 0 0,33 53 1 0 0,-52-73-68 0 0,-1 0 1 0 0,0 0-1 0 0,0 0 0 0 0,-1 1 1 0 0,-1 0-1 0 0,0 0 0 0 0,-1 0 1 0 0,0 1-1 0 0,-1-1 0 0 0,-1 1 1 0 0,0 22-1 0 0,-2-29-80 0 0,0-1 0 0 0,-1 0 0 0 0,0 1 0 0 0,0-1 1 0 0,0 0-1 0 0,-1 0 0 0 0,0 0 0 0 0,0-1 0 0 0,0 1 0 0 0,-1-1 1 0 0,0 1-1 0 0,0-1 0 0 0,0 0 0 0 0,-1-1 0 0 0,-9 8 0 0 0,-7 6-701 0 0,-1-2 0 0 0,-33 18 0 0 0,42-27 237 0 0,-40 23-2732 0 0,-16 4-2363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3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23 756 0 0,'0'0'11342'0'0,"0"-5"-11516"0"0,0 4 180 0 0,0 1 1 0 0,0-1-1 0 0,0 1 1 0 0,-1-1-1 0 0,1 1 0 0 0,0-1 1 0 0,0 1-1 0 0,0-1 1 0 0,0 0-1 0 0,0 1 1 0 0,0-1-1 0 0,1 1 1 0 0,-1-1-1 0 0,0 1 0 0 0,0-1 1 0 0,0 0-1 0 0,0 1 1 0 0,1-1-1 0 0,-1 1 1 0 0,0-1-1 0 0,0 1 1 0 0,1-1-1 0 0,-1 1 0 0 0,0 0 1 0 0,1-1-1 0 0,-1 1 1 0 0,1-1-1 0 0,-1 1 1 0 0,1 0-1 0 0,-1-1 0 0 0,1 1 1 0 0,-1 0-1 0 0,1-1 1 0 0,-1 1-1 0 0,1 0 1 0 0,-1 0-1 0 0,1-1 1 0 0,27 7 777 0 0,-10 0-570 0 0,375 105 1368 0 0,-10 27-1260 0 0,55 73-246 0 0,-371-171-56 0 0,-2 2 1 0 0,-2 3 0 0 0,-1 3-1 0 0,67 69 1 0 0,-89-76-32 0 0,-18-16 65 0 0,0-2 0 0 0,2 0 0 0 0,1-2 0 0 0,0 0 0 0 0,36 20 0 0 0,-54-38-126 0 0,-1 0 0 0 0,1-1 0 0 0,-1 1 0 0 0,1-2 0 0 0,0 1 0 0 0,0-1 1 0 0,9 1-1 0 0,12-1-8301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3.9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285 4 600 0 0,'0'0'12714'0'0,"-1"-1"-13064"0"0,1 1 321 0 0,0-1 0 0 0,-1 1 0 0 0,1 0 0 0 0,0 0 0 0 0,-1-1 0 0 0,1 1 0 0 0,-1 0 0 0 0,1 0 0 0 0,-1 0 0 0 0,1 0 0 0 0,0 0 0 0 0,-1 0 0 0 0,1 0 1 0 0,-1 0-1 0 0,1 0 0 0 0,-1 0 0 0 0,1 0 0 0 0,0 0 0 0 0,-1 0 0 0 0,1 0 0 0 0,-1 0 0 0 0,1 0 0 0 0,-1 0 0 0 0,1 0 0 0 0,0 1 0 0 0,-1-1 0 0 0,1 0 0 0 0,-1 0 0 0 0,0 4 32 0 0,0-1 0 0 0,0 1 0 0 0,1-1 1 0 0,-1 1-1 0 0,1-1 0 0 0,0 1 0 0 0,0-1 0 0 0,1 8 1 0 0,-1 2 40 0 0,4 104 64 0 0,-2 54 123 0 0,-2-167-170 0 0,0-1-1 0 0,0 1 1 0 0,-1 0 0 0 0,1 0 0 0 0,-1-1 0 0 0,0 1 0 0 0,0 0-1 0 0,-1-1 1 0 0,1 1 0 0 0,-1-1 0 0 0,1 1 0 0 0,-1-1 0 0 0,0 0-1 0 0,0 0 1 0 0,-1 0 0 0 0,1 0 0 0 0,-1 0 0 0 0,1 0 0 0 0,-1-1-1 0 0,-5 5 1 0 0,0-3 143 0 0,1-1 0 0 0,-1 1 0 0 0,0-1 0 0 0,0-1 0 0 0,0 1 0 0 0,-1-2 0 0 0,1 1 0 0 0,-11 0 0 0 0,-58 6-884 0 0,24-4-3854 0 0,28-4-477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8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0 336 3892 0 0,'0'0'1891'0'0,"19"-13"-2117"0"0,143-97 322 0 0,-133 94-58 0 0,-3 2 31 0 0,-1 0 0 0 0,0-2 0 0 0,-1 0 0 0 0,0-2 0 0 0,27-27 0 0 0,-50 43-28 0 0,1 1-1 0 0,0-1 1 0 0,-1 0-1 0 0,0 0 0 0 0,1 0 1 0 0,-1 0-1 0 0,0 0 1 0 0,0 0-1 0 0,0 0 1 0 0,0 0-1 0 0,0-1 1 0 0,-1 1-1 0 0,1 0 0 0 0,-1-1 1 0 0,1 1-1 0 0,-1 0 1 0 0,0-1-1 0 0,0 1 1 0 0,0 0-1 0 0,0-4 0 0 0,-1 4 3 0 0,0 1-1 0 0,0-1 0 0 0,1 1 0 0 0,-1-1 0 0 0,0 1 0 0 0,-1 0 1 0 0,1-1-1 0 0,0 1 0 0 0,0 0 0 0 0,0 0 0 0 0,-1-1 0 0 0,1 1 0 0 0,-1 0 1 0 0,1 0-1 0 0,-1 1 0 0 0,1-1 0 0 0,-1 0 0 0 0,1 0 0 0 0,-1 1 1 0 0,0-1-1 0 0,1 1 0 0 0,-1 0 0 0 0,0-1 0 0 0,0 1 0 0 0,1 0 0 0 0,-1 0 1 0 0,-2 0-1 0 0,-7 0 59 0 0,-1 1 0 0 0,1 0 1 0 0,-1 0-1 0 0,1 1 0 0 0,0 1 1 0 0,-1 0-1 0 0,1 0 0 0 0,1 1 1 0 0,-1 1-1 0 0,1 0 0 0 0,-1 0 1 0 0,1 1-1 0 0,1 0 0 0 0,-1 1 1 0 0,1 0-1 0 0,0 0 0 0 0,-8 10 1 0 0,8-9-114 0 0,1 1 0 0 0,-1 1 0 0 0,2 0 0 0 0,-1 0 0 0 0,1 0 0 0 0,1 0 0 0 0,0 1 0 0 0,0 1 0 0 0,1-1 0 0 0,1 0 0 0 0,0 1 0 0 0,0 0 0 0 0,1 0 0 0 0,1 0 1 0 0,-2 22-1 0 0,4-28-1 0 0,0 0 0 0 0,1 0 0 0 0,0 0 0 0 0,0 0 0 0 0,0 0 0 0 0,1 0 1 0 0,0-1-1 0 0,0 1 0 0 0,0-1 0 0 0,1 1 0 0 0,0-1 0 0 0,0 0 0 0 0,0 0 0 0 0,5 6 1 0 0,-2-4 60 0 0,0-1 1 0 0,1 0 0 0 0,-1 0 0 0 0,2-1 0 0 0,-1 0 0 0 0,0 0 0 0 0,1-1 0 0 0,16 8-1 0 0,-8-6-517 0 0,1-1-1 0 0,0 0 1 0 0,0-1-1 0 0,0-1 0 0 0,1-1 1 0 0,-1 0-1 0 0,1-2 1 0 0,-1 0-1 0 0,30-3 0 0 0,2-8-3280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4.4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0 132 0 0,'0'0'6349'0'0,"4"4"-5657"0"0,4 3-135 0 0,0 0 1 0 0,-1 1-1 0 0,0 1 0 0 0,0-1 0 0 0,-1 1 0 0 0,8 13 0 0 0,31 69 947 0 0,-29-56-1299 0 0,270 605 1269 0 0,-11-24-738 0 0,-227-514-659 0 0,207 416 1147 0 0,-244-503-1221 0 0,-9-13 22 0 0,0 1 0 0 0,0-1-1 0 0,-1 1 1 0 0,1 0-1 0 0,0-1 1 0 0,-1 1-1 0 0,0 0 1 0 0,1 0 0 0 0,0 4 368 0 0,25 0-8341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5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1 862 2568 0 0,'0'0'6455'0'0,"8"0"-6633"0"0,225 18 778 0 0,-93-5-599 0 0,-114-11 38 0 0,28 2 411 0 0,0 1-1 0 0,0 3 0 0 0,54 16 0 0 0,-106-24-318 0 0,0 0 0 0 0,0 1 1 0 0,-1-1-1 0 0,1 0 0 0 0,0 0 0 0 0,0 0 0 0 0,-1 0 0 0 0,1 0 0 0 0,0 0 0 0 0,0 0 0 0 0,-1-1 0 0 0,1 1 0 0 0,0-1 0 0 0,0 1 0 0 0,-1-1 0 0 0,1 0 0 0 0,-1 1 0 0 0,1-1 0 0 0,-1 0 0 0 0,1 0 1 0 0,-1 0-1 0 0,1 0 0 0 0,-1-1 0 0 0,0 1 0 0 0,1 0 0 0 0,-1 0 0 0 0,0-1 0 0 0,0 1 0 0 0,0-1 0 0 0,1-1 0 0 0,3-7 118 0 0,-1 1 0 0 0,1 0 0 0 0,-2-1 0 0 0,4-11 0 0 0,-3 9-112 0 0,35-124 860 0 0,-25 82-886 0 0,2 1 1 0 0,2 1-1 0 0,44-88 0 0 0,123-144-326 0 0,-165 256 175 0 0,-12 2-1869 0 0,6-11-3957 0 0,3 4 715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6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34 177 144 0 0,'0'0'567'0'0,"-3"-13"-379"0"0,-2-23 490 0 0,-2-53 0 0 0,6 84-1041 0 0,-1 0-1 0 0,0 0 1 0 0,0 0-1 0 0,0 1 1 0 0,-6-8 0 0 0,6 10 288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6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14 222 248 0 0,'0'0'10567'0'0,"-13"-34"-8480"0"0,13 30-2039 0 0,0 0 1 0 0,0 0-1 0 0,0 0 1 0 0,0 0-1 0 0,1-1 1 0 0,0 1-1 0 0,0 0 0 0 0,0 0 1 0 0,0 0-1 0 0,0 0 1 0 0,1 0-1 0 0,0 1 1 0 0,4-8-1 0 0,-1 5-36 0 0,0-1-1 0 0,0 1 1 0 0,0 0 0 0 0,1 0 0 0 0,0 1-1 0 0,12-9 1 0 0,-3 4-55 0 0,1 1 1 0 0,0 0-1 0 0,1 1 0 0 0,0 1 1 0 0,32-9-1 0 0,-31 11-9 0 0,1 2 1 0 0,0 0 0 0 0,28-1-1 0 0,-40 4 15 0 0,1 0 1 0 0,-1 0-1 0 0,0 1 0 0 0,0 0 0 0 0,1 0 0 0 0,-1 1 1 0 0,0-1-1 0 0,0 2 0 0 0,0-1 0 0 0,-1 1 0 0 0,1 0 1 0 0,6 4-1 0 0,-11-5 32 0 0,1 0-1 0 0,-1 0 1 0 0,0 0 0 0 0,0 0 0 0 0,1 1 0 0 0,-2-1 0 0 0,1 1-1 0 0,0-1 1 0 0,0 1 0 0 0,-1-1 0 0 0,0 1 0 0 0,1 0 0 0 0,-1 0-1 0 0,0 0 1 0 0,0 0 0 0 0,-1 0 0 0 0,1 0 0 0 0,-1 0 0 0 0,1 0-1 0 0,-1 0 1 0 0,0 0 0 0 0,0 1 0 0 0,0-1 0 0 0,-1 0-1 0 0,1 0 1 0 0,-1 0 0 0 0,1 0 0 0 0,-1 0 0 0 0,0 0 0 0 0,-1 0-1 0 0,1 0 1 0 0,-3 4 0 0 0,-1 3 79 0 0,-1 0 0 0 0,0-1-1 0 0,0 1 1 0 0,-1-1 0 0 0,-1 0 0 0 0,1-1-1 0 0,-14 11 1 0 0,2-4 2 0 0,0-2 1 0 0,-1 0-1 0 0,0-1 0 0 0,-1-1 0 0 0,-32 11 1 0 0,52-17-1483 0 0,9 1 954 0 0,16 6 616 0 0,-18-9-343 0 0,3 2 141 0 0,0 0-1 0 0,-1 1 0 0 0,0 0 0 0 0,0 1 0 0 0,0 0 0 0 0,-1 0 0 0 0,0 0 0 0 0,0 1 0 0 0,-1 0 0 0 0,0 0 1 0 0,0 1-1 0 0,-1 0 0 0 0,7 16 0 0 0,-10-21 73 0 0,0 1 0 0 0,0 0 1 0 0,-1 0-1 0 0,0 0 0 0 0,0 0 1 0 0,0-1-1 0 0,0 1 0 0 0,-1 0 0 0 0,0 1 1 0 0,0-1-1 0 0,0 0 0 0 0,-1 0 1 0 0,0 0-1 0 0,0-1 0 0 0,0 1 0 0 0,0 0 1 0 0,-1 0-1 0 0,0 0 0 0 0,0-1 1 0 0,0 1-1 0 0,0-1 0 0 0,-1 0 0 0 0,0 1 1 0 0,0-1-1 0 0,0 0 0 0 0,0-1 1 0 0,-1 1-1 0 0,1 0 0 0 0,-6 3 0 0 0,0-1 100 0 0,-1 0 0 0 0,0-1-1 0 0,-1 0 1 0 0,1 0-1 0 0,-1-1 1 0 0,0 0-1 0 0,0-1 1 0 0,0-1-1 0 0,-1 0 1 0 0,-19 2 0 0 0,8-1-501 0 0,9 3-1295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7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0 119 3464 0 0,'0'0'7985'0'0,"8"-14"-7404"0"0,28-45 172 0 0,-33 55-681 0 0,0 1-1 0 0,1-1 1 0 0,-1 1-1 0 0,1-1 0 0 0,-1 1 1 0 0,1 0-1 0 0,0 1 1 0 0,0-1-1 0 0,1 1 1 0 0,-1-1-1 0 0,0 1 1 0 0,1 1-1 0 0,-1-1 0 0 0,1 0 1 0 0,0 1-1 0 0,-1 0 1 0 0,1 0-1 0 0,0 1 1 0 0,0-1-1 0 0,8 1 1 0 0,-13 0-73 0 0,8 0-17 0 0,-1 0-1 0 0,1 0 0 0 0,-1 1 1 0 0,0-1-1 0 0,1 2 0 0 0,-1-1 1 0 0,0 1-1 0 0,0 0 1 0 0,0 0-1 0 0,0 1 0 0 0,0 0 1 0 0,0 1-1 0 0,-1-1 0 0 0,0 1 1 0 0,0 0-1 0 0,0 1 0 0 0,9 8 1 0 0,-11-9 39 0 0,0 1 1 0 0,0 0-1 0 0,0 0 0 0 0,-1 0 1 0 0,0 1-1 0 0,0-1 0 0 0,0 1 1 0 0,-1 0-1 0 0,1-1 0 0 0,-1 1 1 0 0,-1 0-1 0 0,1 0 0 0 0,-1 1 1 0 0,0-1-1 0 0,-1 0 0 0 0,0 0 1 0 0,1 1-1 0 0,-2-1 0 0 0,1 0 1 0 0,-1 0-1 0 0,-2 9 0 0 0,0-6 24 0 0,0 0-1 0 0,0 0 0 0 0,-1 0 1 0 0,0-1-1 0 0,-1 0 1 0 0,0 1-1 0 0,0-2 0 0 0,-9 11 1 0 0,-57 57 152 0 0,45-50-114 0 0,-27 22 0 0 0,37-34 56 0 0,0 0-1 0 0,-23 26 1 0 0,39-38-167 0 0,-1-1-1 0 0,1 1 1 0 0,0 0-1 0 0,-1-1 1 0 0,1 1-1 0 0,0 0 1 0 0,-1 0-1 0 0,1-1 1 0 0,0 1 0 0 0,0 0-1 0 0,0 0 1 0 0,0-1-1 0 0,0 1 1 0 0,0 0-1 0 0,0 0 1 0 0,0-1-1 0 0,0 1 1 0 0,0 0-1 0 0,0 0 1 0 0,0-1 0 0 0,0 1-1 0 0,1 0 1 0 0,-1 0-1 0 0,0-1 1 0 0,1 1-1 0 0,-1 0 1 0 0,0-1-1 0 0,1 1 1 0 0,-1-1 0 0 0,1 1-1 0 0,-1 0 1 0 0,1-1-1 0 0,-1 1 1 0 0,1-1-1 0 0,-1 1 1 0 0,1-1-1 0 0,0 1 1 0 0,-1-1-1 0 0,1 0 1 0 0,0 1 0 0 0,-1-1-1 0 0,2 1 1 0 0,31 12 67 0 0,-5-6 75 0 0,0-1 0 0 0,0-2 0 0 0,1 0 1 0 0,45-2-1 0 0,-13-4 40 0 0,66-11 0 0 0,56-20 507 0 0,-212 42-11678 0 0,5 4 6082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8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57 1668 0 0,'0'0'10843'0'0,"6"-11"-10691"0"0,20-33-138 0 0,-23 43-24 0 0,-2 10 181 0 0,-3 14 487 0 0,-15 33 212 0 0,6-26-799 0 0,2 0 1 0 0,2 1-1 0 0,0 0 1 0 0,-3 58-1 0 0,10-87-74 0 0,0 1 0 0 0,0 0-1 0 0,1-1 1 0 0,-1 1 0 0 0,1 0-1 0 0,0-1 1 0 0,0 1 0 0 0,0-1-1 0 0,0 0 1 0 0,0 1 0 0 0,1-1-1 0 0,-1 0 1 0 0,1 1 0 0 0,-1-1-1 0 0,1 0 1 0 0,0 0 0 0 0,0 0-1 0 0,0-1 1 0 0,0 1 0 0 0,0 0-1 0 0,0-1 1 0 0,0 1 0 0 0,1-1-1 0 0,-1 0 1 0 0,1 0 0 0 0,-1 0-1 0 0,1 0 1 0 0,-1 0 0 0 0,1 0-1 0 0,4 0 1 0 0,9 2 58 0 0,0-1 1 0 0,0 0 0 0 0,31-1-1 0 0,-36-1-52 0 0,20-1 44 0 0,0 0 0 0 0,-1-2-1 0 0,1-1 1 0 0,-1-1 0 0 0,53-18-1 0 0,-70 19-41 0 0,-1-1-1 0 0,1 0 0 0 0,-1-1 0 0 0,0-1 1 0 0,-1 0-1 0 0,0 0 0 0 0,0-1 0 0 0,0-1 1 0 0,-1 0-1 0 0,0 0 0 0 0,-1-1 0 0 0,0 0 1 0 0,-1 0-1 0 0,0-1 0 0 0,11-19 0 0 0,-14 14 224 0 0,-5 11-84 0 0,-4 8-296 0 0,-14 29 231 0 0,1 2 0 0 0,1 0-1 0 0,-12 39 1 0 0,17-41 10 0 0,-133 372 1112 0 0,141-396-2087 0 0,-1 0 1 0 0,1-1-1 0 0,-1 1 1 0 0,0-1-1 0 0,-1 1 1 0 0,0-1 0 0 0,0-1-1 0 0,0 1 1 0 0,-11 9-1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39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626 158 1436 0 0,'0'0'10968'0'0,"-15"-11"-10554"0"0,10 7-397 0 0,-21-16 332 0 0,-1 2-1 0 0,-57-30 1 0 0,-61-4 2640 0 0,132 47-2795 0 0,11 6-225 0 0,1-1 0 0 0,-1 1 0 0 0,1-1 0 0 0,-1 1 0 0 0,1-1 0 0 0,-1 1-1 0 0,1 0 1 0 0,0 0 0 0 0,-1 0 0 0 0,1 0 0 0 0,0 0 0 0 0,-1 0 0 0 0,1 0 0 0 0,0 0-1 0 0,0 0 1 0 0,0 1 0 0 0,0-1 0 0 0,0 0 0 0 0,1 1 0 0 0,-2 2 0 0 0,-2 1-51 0 0,-74 91 204 0 0,-83 108 677 0 0,157-198-816 0 0,0-1-30 0 0,0 0 0 0 0,0-1 1 0 0,1 1-1 0 0,0 1 0 0 0,0-1 0 0 0,0 0 0 0 0,1 1 0 0 0,0 0 0 0 0,0-1 0 0 0,0 1 1 0 0,1 0-1 0 0,-1 0 0 0 0,1 0 0 0 0,0 6 0 0 0,2-11 34 0 0,-1 0 0 0 0,0 0 0 0 0,1 0 1 0 0,-1 0-1 0 0,1 0 0 0 0,-1 0 0 0 0,1 0 0 0 0,-1-1 0 0 0,1 1 0 0 0,-1 0 0 0 0,1 0 0 0 0,0-1 0 0 0,0 1 1 0 0,-1 0-1 0 0,1-1 0 0 0,0 1 0 0 0,0-1 0 0 0,0 1 0 0 0,0-1 0 0 0,-1 1 0 0 0,1-1 0 0 0,0 0 0 0 0,0 1 1 0 0,0-1-1 0 0,2 0 0 0 0,27 4-10 0 0,-28-4 16 0 0,126-3-58 0 0,-97 0-30 0 0,0 2-1 0 0,0 1 0 0 0,58 7 0 0 0,-82-6 90 0 0,0 1 0 0 0,0-1 0 0 0,-1 1 0 0 0,1 1 0 0 0,-1-1 0 0 0,1 1 0 0 0,-1 0 0 0 0,0 1-1 0 0,0-1 1 0 0,0 1 0 0 0,-1 1 0 0 0,1-1 0 0 0,-1 1 0 0 0,0 0 0 0 0,0 0 0 0 0,-1 0 0 0 0,1 1-1 0 0,-1-1 1 0 0,-1 1 0 0 0,1 0 0 0 0,-1 0 0 0 0,0 1 0 0 0,0-1 0 0 0,-1 1 0 0 0,1-1 0 0 0,-2 1 0 0 0,1 0-1 0 0,-1 0 1 0 0,0 0 0 0 0,0 10 0 0 0,0 6 93 0 0,-1 1 1 0 0,-2-1-1 0 0,0 0 0 0 0,-2 0 0 0 0,-1 0 1 0 0,0 0-1 0 0,-2 0 0 0 0,0-1 0 0 0,-1 0 1 0 0,-17 28-1 0 0,20-39 3 0 0,-1 0 1 0 0,-1-1-1 0 0,0 0 1 0 0,0 0-1 0 0,-1-1 1 0 0,-1 0-1 0 0,1 0 1 0 0,-1-1-1 0 0,-1 0 1 0 0,1-1-1 0 0,-1 0 1 0 0,-1-1-1 0 0,1 0 1 0 0,-1 0-1 0 0,0-1 1 0 0,0 0-1 0 0,-1-1 1 0 0,1 0 0 0 0,-1-1-1 0 0,0-1 1 0 0,-19 2-1 0 0,15-2 252 0 0,8-1-285 0 0,-1 0-1 0 0,0-1 1 0 0,0 1 0 0 0,0-2-1 0 0,0 1 1 0 0,0-1 0 0 0,0-1-1 0 0,0 0 1 0 0,-13-4 0 0 0,22 6-107 0 0,-1 0 0 0 0,1 0 1 0 0,0 0-1 0 0,0 0 0 0 0,0 0 1 0 0,-1 0-1 0 0,1-1 0 0 0,0 1 1 0 0,0 0-1 0 0,0 0 0 0 0,0 0 1 0 0,-1 0-1 0 0,1 0 0 0 0,0 0 1 0 0,0 0-1 0 0,0-1 0 0 0,0 1 1 0 0,0 0-1 0 0,-1 0 0 0 0,1 0 1 0 0,0 0-1 0 0,0 0 0 0 0,0-1 1 0 0,0 1-1 0 0,0 0 0 0 0,0 0 1 0 0,0 0-1 0 0,0-1 0 0 0,0 1 1 0 0,0 0-1 0 0,0 0 0 0 0,-1 0 1 0 0,1-1-1 0 0,0 1 0 0 0,0 0 1 0 0,0 0-1 0 0,1 0 0 0 0,-1-1 0 0 0,0 1 1 0 0,0 0-1 0 0,0 0 0 0 0,0 0 1 0 0,0 0-1 0 0,0-1 0 0 0,0 1 1 0 0,0 0-1 0 0,0 0 0 0 0,0 0 1 0 0,0-1-1 0 0,1 1 0 0 0,-1 0 1 0 0,0 0-1 0 0,0 0 0 0 0,0 0 1 0 0,0 0-1 0 0,0 0 0 0 0,1-1 1 0 0,13-6-5596 0 0,13-7-2697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4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45 193 1396 0 0,'0'0'12172'0'0,"-7"-4"-12019"0"0,-23-15-106 0 0,23 14-10 0 0,48-21 595 0 0,18-9-350 0 0,91-49-485 0 0,-134 65-3457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4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64 392 0 0,'0'0'10888'0'0,"-3"2"-10573"0"0,-4 8-77 0 0,11-5 120 0 0,27-3 94 0 0,-21-3-519 0 0,2 1 45 0 0,-1-1 1 0 0,0-1 0 0 0,1 0-1 0 0,-1-1 1 0 0,0 0 0 0 0,17-7-1 0 0,64-35-4693 0 0,-85 42 3802 0 0,16-10-3357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5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0 152 1892 0 0,'0'0'10900'0'0,"6"-7"-11241"0"0,14-16 199 0 0,1 1 0 0 0,1 0 0 0 0,47-34 0 0 0,-51 43-382 0 0,-10 4-1461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9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101 306 144 0 0,'0'0'4567'0'0,"17"-16"-4293"0"0,-5 3-183 0 0,15-15 518 0 0,48-62 0 0 0,-69 83-432 0 0,-1 0-1 0 0,0 0 1 0 0,0 0 0 0 0,0-1 0 0 0,-1 0 0 0 0,0 0-1 0 0,-1 0 1 0 0,1-1 0 0 0,-2 1 0 0 0,1-1-1 0 0,-1 0 1 0 0,-1 1 0 0 0,1-1 0 0 0,-1-14-1 0 0,-1 22-145 0 0,0 0 0 0 0,0 0 0 0 0,0 0 0 0 0,-1 0-1 0 0,1 0 1 0 0,0 1 0 0 0,-1-1 0 0 0,1 0 0 0 0,0 0-1 0 0,-1 0 1 0 0,1 0 0 0 0,-1 1 0 0 0,1-1 0 0 0,-1 0-1 0 0,0 0 1 0 0,1 1 0 0 0,-1-1 0 0 0,0 1-1 0 0,1-1 1 0 0,-1 0 0 0 0,0 1 0 0 0,0-1 0 0 0,-1 0-1 0 0,-1 0-9 0 0,1 0-1 0 0,-1 1 0 0 0,0-1 0 0 0,1 1 1 0 0,-1-1-1 0 0,0 1 0 0 0,0 0 1 0 0,-3 0-1 0 0,-1 0-9 0 0,1 1 0 0 0,0 0 0 0 0,-1 0 0 0 0,1 1 0 0 0,0-1 0 0 0,-10 5 0 0 0,1 2-5 0 0,2 1 1 0 0,-1 0 0 0 0,1 1 0 0 0,1 0 0 0 0,0 1 0 0 0,0 1 0 0 0,1 0 0 0 0,1 0 0 0 0,0 1-1 0 0,0 0 1 0 0,1 1 0 0 0,1 0 0 0 0,1 0 0 0 0,0 1 0 0 0,0 0 0 0 0,2 0 0 0 0,-6 22 0 0 0,10-32-19 0 0,0 0 0 0 0,1 0 0 0 0,-1 0 1 0 0,1 0-1 0 0,0 1 0 0 0,1-1 0 0 0,-1 0 0 0 0,1 0 1 0 0,0 0-1 0 0,0 0 0 0 0,0 0 0 0 0,1 0 1 0 0,0 0-1 0 0,0-1 0 0 0,0 1 0 0 0,1 0 1 0 0,-1-1-1 0 0,1 0 0 0 0,0 0 0 0 0,4 5 1 0 0,-1-4 53 0 0,0 1 1 0 0,0-1 0 0 0,1-1 0 0 0,-1 1-1 0 0,1-1 1 0 0,0-1 0 0 0,0 1 0 0 0,0-1-1 0 0,1 0 1 0 0,-1-1 0 0 0,1 1 0 0 0,13 1-1 0 0,15 1 3 0 0,0-1 0 0 0,44-1 0 0 0,-55-3-1211 0 0,0-2 1 0 0,24-5 0 0 0,-22 0-1155 0 0,-2-4-547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5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1 146 404 0 0,'0'0'10052'0'0,"5"-1"-10060"0"0,20-5 95 0 0,-1-2 0 0 0,0-1 0 0 0,-1-1 0 0 0,0 0 0 0 0,0-2 0 0 0,22-15 0 0 0,45-23-4918 0 0,-65 38 1965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4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0 4912 0 0,'0'0'12553'0'0,"1"23"-12379"0"0,-6 201 259 0 0,1 111-1771 0 0,10-275-717 0 0,2-23-2864 0 0,-3-26 351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04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0 193 6857 0 0,'0'0'2220'0'0,"8"-16"-1708"0"0,-1-1-566 0 0,-5 9 19 0 0,1 1 0 0 0,0 0 1 0 0,1-1-1 0 0,0 1 0 0 0,0 1 1 0 0,0-1-1 0 0,1 0 0 0 0,0 1 1 0 0,1 0-1 0 0,-1 0 0 0 0,13-9 1 0 0,-6 6 149 0 0,0 1 0 0 0,1 1 1 0 0,0-1-1 0 0,0 2 0 0 0,0 0 0 0 0,1 1 1 0 0,0 0-1 0 0,1 1 0 0 0,-1 0 1 0 0,0 2-1 0 0,1-1 0 0 0,0 2 0 0 0,25 0 1 0 0,-30 1-44 0 0,0 1 1 0 0,0 1 0 0 0,-1-1-1 0 0,1 2 1 0 0,-1-1 0 0 0,1 1 0 0 0,-1 1-1 0 0,0-1 1 0 0,0 2 0 0 0,0-1 0 0 0,-1 1-1 0 0,1 1 1 0 0,-1-1 0 0 0,0 1-1 0 0,-1 1 1 0 0,0 0 0 0 0,0 0 0 0 0,0 0-1 0 0,-1 1 1 0 0,0-1 0 0 0,6 12-1 0 0,-4-6 7 0 0,-1 1-1 0 0,0 1 0 0 0,-1-1 1 0 0,-1 1-1 0 0,-1 0 0 0 0,0 1 1 0 0,0-1-1 0 0,-2 1 0 0 0,0-1 1 0 0,-1 1-1 0 0,0 0 0 0 0,-1-1 1 0 0,-1 1-1 0 0,0 0 0 0 0,-2 0 0 0 0,-5 22 1 0 0,2-19 108 0 0,0-1 1 0 0,-1 1-1 0 0,-1-2 1 0 0,-1 1 0 0 0,-1-1-1 0 0,0 0 1 0 0,-1-1-1 0 0,-1 0 1 0 0,0-1-1 0 0,-1-1 1 0 0,-1 0 0 0 0,-30 24-1 0 0,22-22 74 0 0,0-1 0 0 0,-1 0 0 0 0,-37 15 0 0 0,46-24-445 0 0,-1 0 0 0 0,0-1 0 0 0,-1 0 0 0 0,1-2 0 0 0,-1 0 0 0 0,0 0 0 0 0,-20 0 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5.9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0 210 1736 0 0,'0'0'10412'0'0,"4"-14"-10906"0"0,-1 1 446 0 0,1 1 1 0 0,1-1 0 0 0,0 1 0 0 0,1-1 0 0 0,0 2-1 0 0,16-23 1 0 0,16-6 162 0 0,-11 12-1624 0 0,-11 8-2419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6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0 166 1264 0 0,'0'0'9533'0'0,"94"-103"-10433"0"0,-70 83 704 0 0,0 1 120 0 0,-3 8-416 0 0,-1 3-716 0 0,-4 3-756 0 0,2 5-993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6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83 3284 0 0,'0'0'7813'0'0,"100"-74"-9885"0"0,-83 69 1164 0 0,-2 2-676 0 0,-3 3-697 0 0,-2 3-499 0 0</inkml:trace>
  <inkml:trace contextRef="#ctx0" brushRef="#br0" timeOffset="1">16 375 1172 0 0,'0'0'7349'0'0,"90"-43"-9037"0"0,-73 29-537 0 0,10-6-1851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8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41 536 0 0,'0'0'13313'0'0,"5"0"-12574"0"0,20-3-12 0 0,-1-1-1 0 0,24-6 1 0 0,-19 2-794 0 0,45-3 0 0 0,-67 10 23 0 0,54-2-1226 0 0,-22 4-2893 0 0,-31 2 1845 0 0,-31 5-6509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8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3648 0 0,'0'0'9809'0'0,"4"1"-9594"0"0,16 2-131 0 0,0-1 1 0 0,0 0-1 0 0,0-2 1 0 0,22-2-1 0 0,8 1-107 0 0,-39 1-47 0 0,63-2-1282 0 0,-24-7-2446 0 0,-21-1 11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9.2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5 432 0 0,'0'0'13703'0'0,"9"-1"-13941"0"0,210-3-715 0 0,-168 4-1207 0 0,-44 2 883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49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2964 0 0,'0'0'11019'0'0,"9"0"-10891"0"0,209 6-216 0 0,-88-3-5158 0 0,-100-3 869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9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204 1 1592 0 0,'0'0'6328'0'0,"-6"5"-7671"0"0,-1 2 1330 0 0,0 0 1 0 0,1 0 0 0 0,0 1 0 0 0,0-1 0 0 0,1 1-1 0 0,0 1 1 0 0,0-1 0 0 0,1 1 0 0 0,-3 8 0 0 0,-24 79 617 0 0,-28 153 1 0 0,24-87 22 0 0,24-101-1175 0 0,8-20-3001 0 0,2-31 629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0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 1032 0 0,'0'0'11333'0'0,"17"-7"-11265"0"0,-10 4-69 0 0,17-8 9 0 0,0 2-1 0 0,0 1 0 0 0,36-7 0 0 0,-49 13-138 0 0,0 0 8 0 0,0 0 1 0 0,0 0 0 0 0,0 1-1 0 0,0 0 1 0 0,0 1 0 0 0,0 1-1 0 0,0 0 1 0 0,18 3-1 0 0,-28-4-30 0 0,-1 1 0 0 0,1-1-1 0 0,-1 0 1 0 0,1 0-1 0 0,-1 1 1 0 0,1-1 0 0 0,-1 0-1 0 0,1 1 1 0 0,-1-1-1 0 0,0 1 1 0 0,1-1 0 0 0,-1 0-1 0 0,1 1 1 0 0,-1-1 0 0 0,0 1-1 0 0,1-1 1 0 0,-1 1-1 0 0,0-1 1 0 0,0 1 0 0 0,1-1-1 0 0,-1 1 1 0 0,0-1-1 0 0,0 1 1 0 0,0-1 0 0 0,0 1-1 0 0,0 0 1 0 0,0-1 0 0 0,0 1-1 0 0,0-1 1 0 0,0 1-1 0 0,0-1 1 0 0,0 2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0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4576 0 0,'0'0'8241'0'0,"89"0"-8129"0"0,-57-2-24 0 0,10 0-88 0 0,-4 2 0 0 0,3 0-8 0 0,-4 0-84 0 0,-1 4-188 0 0,-7 0-916 0 0,-8 3-1164 0 0,-5-4-1977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0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 2492 0 0,'0'0'11369'0'0,"92"-23"-12877"0"0,-65 21 1444 0 0,-1 2-12 0 0,-5 0-180 0 0,-1 2-440 0 0,-7 6-644 0 0,-7-2-812 0 0,-9 10-3329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0:51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0 364 0 0,'0'0'11113'0'0,"35"13"-11121"0"0,-16-10 80 0 0,5 2-72 0 0,-1-2-4 0 0,1-1-48 0 0,-1-1-1016 0 0,0-1-808 0 0,-5 0-1024 0 0,3-6-2637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6.1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311 19 4516 0 0,'0'0'6078'0'0,"-16"-3"-5733"0"0,-51-11-110 0 0,63 13-222 0 0,-1 1 0 0 0,0 0 0 0 0,1 0 0 0 0,-1 0 0 0 0,0 1 0 0 0,1 0 0 0 0,-1 0 0 0 0,0 0 0 0 0,1 0 0 0 0,0 1 0 0 0,-1 0 0 0 0,1 0 0 0 0,0 0 0 0 0,0 0 0 0 0,0 0 0 0 0,0 1 0 0 0,0 0 0 0 0,0 0 0 0 0,1 0 0 0 0,-6 6 0 0 0,-1 0 2 0 0,-2 1 26 0 0,0 1 0 0 0,1 0 0 0 0,1 1 0 0 0,-1 0 1 0 0,2 0-1 0 0,0 1 0 0 0,0 0 0 0 0,1 1 0 0 0,-10 24 0 0 0,15-30-73 0 0,0 1 1 0 0,1-1 0 0 0,0 1 0 0 0,1 0-1 0 0,0 0 1 0 0,0 0 0 0 0,0 0-1 0 0,1 0 1 0 0,1 0 0 0 0,0 0 0 0 0,0 0-1 0 0,0-1 1 0 0,1 1 0 0 0,1 0-1 0 0,-1-1 1 0 0,2 1 0 0 0,-1-1 0 0 0,7 11-1 0 0,12 17 7 0 0,1-2-1 0 0,35 39 0 0 0,-33-43 23 0 0,-1 1-1 0 0,34 59 1 0 0,-56-86 74 0 0,0 0 1 0 0,0 0-1 0 0,0 1 0 0 0,-1-1 0 0 0,1 1 1 0 0,-1-1-1 0 0,0 1 0 0 0,-1-1 1 0 0,1 1-1 0 0,-1-1 0 0 0,0 10 0 0 0,-2-12 146 0 0,0 0 0 0 0,0 0 0 0 0,0 0 0 0 0,0 0 0 0 0,0 0 0 0 0,0-1 0 0 0,-1 1 0 0 0,1-1 0 0 0,-1 0 0 0 0,1 0 0 0 0,-1 1 0 0 0,1-1 0 0 0,-5 0 0 0 0,-5 5 50 0 0,-14 6-294 0 0,-70 41 93 0 0,89-48-584 0 0,0 0 1 0 0,0 0 0 0 0,0 0 0 0 0,1 1 0 0 0,0 0-1 0 0,0 1 1 0 0,0-1 0 0 0,1 1 0 0 0,0 0-1 0 0,-4 8 1 0 0,6-7-2493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6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69 335 4104 0 0,'0'0'4998'0'0,"7"-14"-5023"0"0,-2 3-15 0 0,0-2-24 0 0,2 0-1 0 0,-1 1 1 0 0,2-1 0 0 0,-1 2-1 0 0,19-22 1 0 0,-16 23 88 0 0,0 0 0 0 0,-1-1 1 0 0,0 0-1 0 0,0-1 0 0 0,-2 0 1 0 0,9-16-1 0 0,-14 25 54 0 0,-1 0-1 0 0,0 0 0 0 0,0 0 1 0 0,0 0-1 0 0,0 0 0 0 0,0 0 1 0 0,0 0-1 0 0,-1 0 1 0 0,0 0-1 0 0,1 0 0 0 0,-1 0 1 0 0,0-1-1 0 0,0 1 1 0 0,-1 0-1 0 0,1 0 0 0 0,-1 0 1 0 0,0 0-1 0 0,0 0 1 0 0,0 0-1 0 0,0 0 0 0 0,0 0 1 0 0,0 0-1 0 0,-1 0 0 0 0,0 1 1 0 0,1-1-1 0 0,-1 0 1 0 0,0 1-1 0 0,0-1 0 0 0,0 1 1 0 0,-1 0-1 0 0,1 0 1 0 0,-1 0-1 0 0,1 0 0 0 0,-4-2 1 0 0,3 2-80 0 0,-1-1 1 0 0,1 1 0 0 0,0 0-1 0 0,-1 0 1 0 0,1 1 0 0 0,-1-1-1 0 0,0 1 1 0 0,1 0-1 0 0,-1-1 1 0 0,0 2 0 0 0,0-1-1 0 0,0 0 1 0 0,0 1 0 0 0,0 0-1 0 0,0 0 1 0 0,0 0 0 0 0,0 0-1 0 0,1 0 1 0 0,-1 1-1 0 0,0 0 1 0 0,0 0 0 0 0,0 0-1 0 0,0 0 1 0 0,1 1 0 0 0,-1-1-1 0 0,1 1 1 0 0,-1 0-1 0 0,1 0 1 0 0,0 1 0 0 0,-1-1-1 0 0,1 0 1 0 0,0 1 0 0 0,1 0-1 0 0,-1 0 1 0 0,0 0 0 0 0,1 0-1 0 0,0 0 1 0 0,-4 6-1 0 0,-1 3 94 0 0,1 0 0 0 0,0 1 0 0 0,1-1 0 0 0,0 1 0 0 0,1 0 0 0 0,1 0 0 0 0,0 0 0 0 0,1 1-1 0 0,0-1 1 0 0,0 18 0 0 0,2-22-56 0 0,1 0 0 0 0,0 0-1 0 0,0 0 1 0 0,1-1 0 0 0,0 1-1 0 0,0 0 1 0 0,1-1 0 0 0,0 0-1 0 0,1 0 1 0 0,7 14 0 0 0,-7-17-20 0 0,-1 0 0 0 0,1 0 0 0 0,0-1 1 0 0,0 1-1 0 0,0-1 0 0 0,1 1 0 0 0,0-2 1 0 0,-1 1-1 0 0,1 0 0 0 0,1-1 0 0 0,-1 0 1 0 0,0 0-1 0 0,1 0 0 0 0,0-1 0 0 0,-1 0 1 0 0,10 2-1 0 0,-1-1-426 0 0,0-1 1 0 0,0 0-1 0 0,0-1 1 0 0,1-1-1 0 0,-1 0 1 0 0,17-3-1 0 0,-20 1-626 0 0,-1 0 0 0 0,1-1 0 0 0,-1 0-1 0 0,0-1 1 0 0,14-6 0 0 0,-3-2-1580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7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189 1 1788 0 0,'0'0'11614'0'0,"-11"4"-12258"0"0,3-2 591 0 0,4-1 45 0 0,0 0-1 0 0,-1 1 1 0 0,1-1 0 0 0,0 1 0 0 0,0 0 0 0 0,0 0 0 0 0,0 1 0 0 0,1-1 0 0 0,-1 1-1 0 0,1 0 1 0 0,-1 0 0 0 0,1 0 0 0 0,0 0 0 0 0,0 0 0 0 0,0 1 0 0 0,-4 7-1 0 0,-63 134 294 0 0,63-127-341 0 0,1 0 1 0 0,0 0-1 0 0,2 1 0 0 0,0 0 1 0 0,1 0-1 0 0,0 29 1 0 0,15-65-289 0 0,128-220 329 0 0,-139 236-26 0 0,-1 0-1 0 0,1 0 1 0 0,-1 0 0 0 0,1 0-1 0 0,0 0 1 0 0,-1 0 0 0 0,1 0-1 0 0,0 1 1 0 0,0-1 0 0 0,0 0-1 0 0,-1 0 1 0 0,1 1 0 0 0,0-1-1 0 0,0 0 1 0 0,0 1 0 0 0,0-1-1 0 0,0 1 1 0 0,0-1 0 0 0,0 1-1 0 0,0 0 1 0 0,1-1 0 0 0,-1 1-1 0 0,0 0 1 0 0,0 0 0 0 0,1 0-1 0 0,0 0 45 0 0,-1 1-1 0 0,1-1 1 0 0,-1 1 0 0 0,1 0-1 0 0,-1 0 1 0 0,1-1-1 0 0,-1 1 1 0 0,0 0-1 0 0,1 0 1 0 0,-1 0-1 0 0,0 1 1 0 0,0-1-1 0 0,0 0 1 0 0,0 0-1 0 0,2 3 1 0 0,4 7 206 0 0,-1 1 1 0 0,0 0-1 0 0,7 18 1 0 0,-10-21-265 0 0,4 10 102 0 0,-1 1 0 0 0,-1 0 0 0 0,-1 0 1 0 0,-1 1-1 0 0,-1-1 0 0 0,0 22 0 0 0,-1 28-4860 0 0,-1-61 1100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7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66 5336 0 0,'0'0'5926'0'0,"2"14"-6786"0"0,1-3 957 0 0,1 5 120 0 0,-1 0-1 0 0,-1 1 1 0 0,0-1 0 0 0,-1 33-1 0 0,-5-41 1217 0 0,-3-14-497 0 0,-2-14-566 0 0,6 12-402 0 0,1 0 1 0 0,1 0 0 0 0,-1 0 0 0 0,1-1-1 0 0,1 1 1 0 0,0 0 0 0 0,0 0 0 0 0,0-1 0 0 0,4-15-1 0 0,-3 20-194 0 0,0 0 1 0 0,0 0-1 0 0,1 0 0 0 0,0 0 0 0 0,0 0 0 0 0,0 0 1 0 0,0 1-1 0 0,0-1 0 0 0,1 1 0 0 0,-1-1 0 0 0,1 1 1 0 0,0 0-1 0 0,0 0 0 0 0,1 0 0 0 0,-1 0 0 0 0,0 1 0 0 0,1-1 1 0 0,0 1-1 0 0,0 0 0 0 0,6-3 0 0 0,43-9-5443 0 0,-31 11 3208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7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50 600 0 0,'0'0'8341'0'0,"9"-10"-7478"0"0,26-30-110 0 0,-48 47-219 0 0,-11 12-1060 0 0,15-10 506 0 0,-1 2 0 0 0,2-1 0 0 0,0 1 0 0 0,0 0 0 0 0,1 1 0 0 0,0 0-1 0 0,1 0 1 0 0,1 1 0 0 0,0-1 0 0 0,-5 19 0 0 0,9-24 15 0 0,0-1-1 0 0,0 0 1 0 0,0 1-1 0 0,1-1 0 0 0,0 1 1 0 0,0-1-1 0 0,1 1 1 0 0,0-1-1 0 0,0 0 1 0 0,0 0-1 0 0,1 1 1 0 0,0-1-1 0 0,0 0 1 0 0,1 0-1 0 0,-1 0 0 0 0,1-1 1 0 0,0 1-1 0 0,1-1 1 0 0,0 1-1 0 0,0-1 1 0 0,0 0-1 0 0,0-1 1 0 0,1 1-1 0 0,4 4 1 0 0,0-3-2 0 0,0 1 0 0 0,0-1 0 0 0,1 0 1 0 0,0-1-1 0 0,0 0 0 0 0,0-1 1 0 0,0 0-1 0 0,1-1 0 0 0,-1 0 0 0 0,14 2 1 0 0,-13-3-664 0 0,0-1 1 0 0,1 0-1 0 0,-1-1 1 0 0,1 0 0 0 0,19-3-1 0 0,-10-4-1551 0 0,-1-6-161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8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5264 0 0,'0'0'4614'0'0,"4"18"-6095"0"0,57 307 3396 0 0,-41 19 93 0 0,-17-350-2052 0 0,-1-1 0 0 0,0 0 0 0 0,1 1 0 0 0,1-1 0 0 0,-1 1 0 0 0,1 0 0 0 0,6-8 0 0 0,-2 1-458 0 0,-1 1 65 0 0,-4 7 347 0 0,0 0 0 0 0,-1 0-1 0 0,2 0 1 0 0,-1 0 0 0 0,0 1 0 0 0,1 0-1 0 0,0-1 1 0 0,7-5 0 0 0,-10 10 67 0 0,0 0-1 0 0,0 0 1 0 0,0 0 0 0 0,0 1-1 0 0,0-1 1 0 0,0 0 0 0 0,0 0-1 0 0,0 1 1 0 0,0-1 0 0 0,0 1-1 0 0,0-1 1 0 0,0 1-1 0 0,0-1 1 0 0,0 1 0 0 0,0-1-1 0 0,0 1 1 0 0,-1 0 0 0 0,1-1-1 0 0,0 1 1 0 0,-1 0 0 0 0,2 1-1 0 0,17 21 949 0 0,-16-20-883 0 0,10 14-53 0 0,-1 1 0 0 0,-1 1 0 0 0,0 0 0 0 0,-2 0 0 0 0,0 1 0 0 0,12 42 1 0 0,-2-82-7686 0 0,-6-5 5358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9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557 1 1656 0 0,'0'0'6115'0'0,"-2"14"-6949"0"0,-50 277 1678 0 0,-20 136-195 0 0,65-377-449 0 0,2-19 67 0 0,-1 43 0 0 0,6-78 5 0 0,0-1 0 0 0,-1 0 0 0 0,0 1 0 0 0,0-1 0 0 0,0 1 0 0 0,0 0 0 0 0,-1-1 1 0 0,1 1-1 0 0,-5-7 0 0 0,3 6-317 0 0,-1-1 1 0 0,1 1 0 0 0,-1 0-1 0 0,0 1 1 0 0,0-1-1 0 0,-1 1 1 0 0,0 0 0 0 0,1 0-1 0 0,-1 0 1 0 0,-1 0 0 0 0,1 1-1 0 0,0 0 1 0 0,-1 0-1 0 0,0 1 1 0 0,0-1 0 0 0,1 1-1 0 0,-1 0 1 0 0,-1 1-1 0 0,-7-2 1 0 0,-3 2-65 0 0,1 1 0 0 0,0 1 0 0 0,0 0 0 0 0,-1 1 0 0 0,1 0 0 0 0,0 2 0 0 0,-23 7 0 0 0,30-8 58 0 0,-1 1-1 0 0,0 0 1 0 0,1 0-1 0 0,0 1 1 0 0,0 1-1 0 0,0-1 1 0 0,1 1 0 0 0,0 1-1 0 0,0 0 1 0 0,1 0-1 0 0,-1 0 1 0 0,-10 16-1 0 0,16-21 40 0 0,0 1 0 0 0,0 0 1 0 0,1-1-1 0 0,-1 1 0 0 0,1 0 0 0 0,0 0 0 0 0,-1 0 0 0 0,2 0 0 0 0,-1 0 0 0 0,0 0 1 0 0,0 0-1 0 0,1 0 0 0 0,0 0 0 0 0,0 0 0 0 0,0 0 0 0 0,0 1 0 0 0,0-1 0 0 0,0 0 1 0 0,1 0-1 0 0,0 3 0 0 0,1-2 29 0 0,0-1 0 0 0,0 0 1 0 0,0 0-1 0 0,0 0 0 0 0,0 0 1 0 0,1 0-1 0 0,-1 0 0 0 0,1-1 0 0 0,0 1 1 0 0,0-1-1 0 0,0 1 0 0 0,0-1 1 0 0,0 0-1 0 0,5 2 0 0 0,8 3 148 0 0,0-1 1 0 0,0 0-1 0 0,1-2 0 0 0,0 1 0 0 0,32 2 1 0 0,-12-3 27 0 0,-1-1 0 0 0,1-2 0 0 0,0-2 0 0 0,0-1 0 0 0,0-2 0 0 0,0-1 0 0 0,63-19 0 0 0,-90 18 22 0 0,-4 3-1677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8.7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213 0 2480 0 0,'0'0'6811'0'0,"-12"15"-7432"0"0,1-3 606 0 0,0 1 79 0 0,0 0 1 0 0,1 1-1 0 0,0 0 0 0 0,1 1 0 0 0,1 0 1 0 0,-10 22-1 0 0,-8 36 239 0 0,4 1-1 0 0,3 0 1 0 0,3 2 0 0 0,3 0 0 0 0,-3 97 0 0 0,15-142-209 0 0,1 0 0 0 0,2 0 0 0 0,1-1 0 0 0,2 1 0 0 0,0-1 1 0 0,2 0-1 0 0,2 0 0 0 0,0-1 0 0 0,17 33 0 0 0,-18-44-13 0 0,1-1-1 0 0,1-1 0 0 0,1 0 1 0 0,0 0-1 0 0,1-1 1 0 0,0-1-1 0 0,2 0 1 0 0,-1 0-1 0 0,2-2 0 0 0,0 1 1 0 0,0-2-1 0 0,1 0 1 0 0,0-1-1 0 0,1-1 0 0 0,26 11 1 0 0,-24-13 95 0 0,39 10 0 0 0,-4-12-2714 0 0,-53-5 2347 0 0,0-1 1 0 0,-1 1-1 0 0,1-1 1 0 0,0 1-1 0 0,0-1 1 0 0,-1 0-1 0 0,1 1 0 0 0,0-1 1 0 0,-1 0-1 0 0,1 1 1 0 0,-1-1-1 0 0,1 0 1 0 0,-1 0-1 0 0,1 1 1 0 0,-1-1-1 0 0,1 0 1 0 0,-1 0-1 0 0,0 0 1 0 0,1 0-1 0 0,-1 0 1 0 0,0 0-1 0 0,0 0 1 0 0,0 0-1 0 0,0 1 0 0 0,0-1 1 0 0,0 0-1 0 0,0 0 1 0 0,0 0-1 0 0,0-1 1 0 0,0-18-2886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9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15 6977 0 0,'0'0'7776'0'0,"-3"-4"-8280"0"0,3 3 487 0 0,0 1-1 0 0,0-1 1 0 0,0 1 0 0 0,0-1-1 0 0,-1 1 1 0 0,1-1-1 0 0,0 1 1 0 0,0-1-1 0 0,0 1 1 0 0,-1-1 0 0 0,1 1-1 0 0,0 0 1 0 0,-1-1-1 0 0,1 1 1 0 0,0 0-1 0 0,-1-1 1 0 0,1 1 0 0 0,0 0-1 0 0,-1-1 1 0 0,1 1-1 0 0,-1 0 1 0 0,1 0-1 0 0,0-1 1 0 0,-1 1 0 0 0,1 0-1 0 0,-1 0 1 0 0,1 0-1 0 0,-1 0 1 0 0,1-1-1 0 0,-1 1 1 0 0,1 0 0 0 0,-1 0-1 0 0,1 0 1 0 0,-1 0-1 0 0,1 0 1 0 0,-2 1-1 0 0,-9 19-265 0 0,4-3 461 0 0,-100 244-101 0 0,59-138 40 0 0,17-37 5 0 0,19-50-193 0 0,-2 1 1 0 0,-1-2 0 0 0,-29 50-1 0 0,4-32-1180 0 0,13-29-986 0 0,25-22 1594 0 0,0-1 0 0 0,-1 1 0 0 0,1-1 0 0 0,-1 0 0 0 0,1 0 0 0 0,-1 0 0 0 0,0 0 0 0 0,-4 1 0 0 0,-3-1-3555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19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5276 0 0,'0'0'9247'0'0,"0"-4"-10627"0"0,1-10 887 0 0,7 14 222 0 0,16 22 233 0 0,-12-10 153 0 0,49 43 201 0 0,3-4 0 0 0,115 72 1 0 0,-16-13-3443 0 0,-139-96 623 0 0,-23-13 2279 0 0,0-1-1 0 0,0 1 0 0 0,0-1 1 0 0,0 1-1 0 0,0-1 0 0 0,0 0 1 0 0,0 0-1 0 0,1 1 0 0 0,-1-1 1 0 0,0 0-1 0 0,0 0 0 0 0,0 0 1 0 0,0 0-1 0 0,0 0 0 0 0,0 0 1 0 0,0-1-1 0 0,0 1 0 0 0,0 0 1 0 0,0 0-1 0 0,0-1 0 0 0,0 1 1 0 0,0-1-1 0 0,0 1 0 0 0,2-2 1 0 0,7-12-1936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20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56 940 0 0,'0'0'11578'0'0,"-3"-10"-11357"0"0,-6-26-146 0 0,6 26-85 0 0,16 17-922 0 0,47 32 996 0 0,-1 3-1 0 0,-2 2 0 0 0,-2 3 1 0 0,-2 2-1 0 0,61 73 0 0 0,-89-92-4 0 0,-2 2 0 0 0,-1 1 0 0 0,-1 1-1 0 0,-2 0 1 0 0,-2 2 0 0 0,-1 0 0 0 0,-1 0 0 0 0,-2 2-1 0 0,-2 0 1 0 0,-2 0 0 0 0,7 51 0 0 0,-13-64 24 0 0,-1 0-1 0 0,-1 0 1 0 0,-1 0 0 0 0,-1 0 0 0 0,-1-1 0 0 0,-2 1-1 0 0,0 0 1 0 0,-2-1 0 0 0,0 0 0 0 0,-2 0 0 0 0,-1-1-1 0 0,0 0 1 0 0,-2 0 0 0 0,0-1 0 0 0,-2 0 0 0 0,-16 20-1 0 0,0-6 47 0 0,-3 0 0 0 0,-56 49 0 0 0,-78 50-705 0 0,122-100 147 0 0,-59 44-1454 0 0,11-15-1736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23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3647 288 0 0,'0'0'2862'0'0,"-3"-4"-3072"0"0,-11-16 7725 0 0,-2 10-3162 0 0,8-39-1188 0 0,6 38-3281 0 0,-1 0 1 0 0,2 0-1 0 0,-1-13 1 0 0,3 7 7 0 0,1-1-1 0 0,1 0 1 0 0,0 0 0 0 0,10-26-1 0 0,-2 2 253 0 0,1 4-245 0 0,2 1-1 0 0,31-61 1 0 0,-10 24 178 0 0,15-24-135 0 0,-37 73 39 0 0,2 0 0 0 0,0 1 0 0 0,27-32 0 0 0,-8 12 97 0 0,-10 9-114 0 0,0 1-55 0 0,1 1 0 0 0,1 1 0 0 0,32-30 0 0 0,5 2 138 0 0,36-33-200 0 0,-47 51-25 0 0,66-41 0 0 0,-82 58 476 0 0,50-44 0 0 0,-51 39-388 0 0,44-29 0 0 0,-50 38 96 0 0,31-28 1 0 0,-35 28-55 0 0,52-36 0 0 0,-56 45-62 0 0,0 1 0 0 0,28-10 0 0 0,-18 7 154 0 0,0-2 0 0 0,38-25 0 0 0,-59 35-62 0 0,74-43 9 0 0,38-24 93 0 0,-92 50 75 0 0,-2-2-1 0 0,0-2 1 0 0,43-54-1 0 0,-19 21-224 0 0,-13 12 119 0 0,-2-2-1 0 0,31-55 1 0 0,-22 33-52 0 0,-25 43-174 0 0,45-47 0 0 0,0 0 244 0 0,-30 25-47 0 0,53-105 1 0 0,-77 133-29 0 0,5-8 1 0 0,99-211 63 0 0,12-37-623 0 0,-122 265 484 0 0,-1-1 0 0 0,7-26-1 0 0,0 0-98 0 0,-3 16-24 0 0,2 1 0 0 0,15-23 1 0 0,14-33-240 0 0,-40 79 429 0 0,1 0-1 0 0,0 0 1 0 0,-1 0-1 0 0,1 0 0 0 0,-1 0 1 0 0,1 0-1 0 0,-1 0 1 0 0,1-1-1 0 0,-1 1 0 0 0,0 0 1 0 0,0 0-1 0 0,0 0 1 0 0,0-1-1 0 0,0 1 1 0 0,0 0-1 0 0,0 0 0 0 0,0 0 1 0 0,0-1-1 0 0,0 1 1 0 0,-1 0-1 0 0,1 0 0 0 0,0 0 1 0 0,-1-1-1 0 0,1 1 1 0 0,-1 0-1 0 0,1 0 0 0 0,-1 0 1 0 0,0 0-1 0 0,1 0 1 0 0,-1 0-1 0 0,0 0 0 0 0,0 0 1 0 0,-1 0-1 0 0,-4-1-129 0 0,-1 1-1 0 0,0 1 1 0 0,1-1-1 0 0,-1 1 1 0 0,1 0-1 0 0,-1 1 1 0 0,-10 1-1 0 0,-28 10 33 0 0,0 1-1 0 0,1 2 1 0 0,0 3-1 0 0,-59 32 0 0 0,92-36-238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24.4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0 149 260 0 0,'0'0'1004'0'0,"3"-2"-1298"0"0,-1 0 287 0 0,0 0-1 0 0,-1 0 0 0 0,1 1 1 0 0,-1-1-1 0 0,1 0 1 0 0,-1-1-1 0 0,0 1 1 0 0,1 0-1 0 0,-1 0 1 0 0,0 0-1 0 0,-1-1 0 0 0,1 1 1 0 0,0-1-1 0 0,-1 1 1 0 0,1 0-1 0 0,-1-1 1 0 0,0 1-1 0 0,0-1 1 0 0,0 1-1 0 0,0-1 0 0 0,0 1 1 0 0,0-1-1 0 0,-1 1 1 0 0,1 0-1 0 0,-1-1 1 0 0,-1-3-1 0 0,-1 0 315 0 0,1 0-1 0 0,0-1 1 0 0,0 1-1 0 0,0-1 1 0 0,0-9-1 0 0,0-17 8444 0 0,2 35-8791 0 0,0 1 0 0 0,1 0-1 0 0,-1 0 1 0 0,0 0 0 0 0,1 0 0 0 0,0-1-1 0 0,1 6 1 0 0,83 220 1346 0 0,1 2-852 0 0,-71-182-31 0 0,-12-36-119 0 0,0 0 0 0 0,10 22 0 0 0,-12-34-222 0 0,-1 1 0 0 0,0-1-1 0 0,0 0 1 0 0,1 0 0 0 0,-1 0 0 0 0,0 1 0 0 0,1-1 0 0 0,-1 0-1 0 0,0 0 1 0 0,1 0 0 0 0,-1 0 0 0 0,0 0 0 0 0,1 0 0 0 0,-1 0-1 0 0,0 1 1 0 0,1-1 0 0 0,-1 0 0 0 0,0 0 0 0 0,1 0 0 0 0,-1-1-1 0 0,0 1 1 0 0,1 0 0 0 0,-1 0 0 0 0,0 0 0 0 0,1 0 0 0 0,-1 0-1 0 0,0 0 1 0 0,1 0 0 0 0,-1-1 0 0 0,0 1 0 0 0,1 0 0 0 0,-1 0-1 0 0,0 0 1 0 0,0-1 0 0 0,1 1 0 0 0,-1 0 0 0 0,0 0-1 0 0,0-1 1 0 0,1 1 0 0 0,-1 0 0 0 0,0-1 0 0 0,16-15-4349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36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3575 420 0 0,'0'0'661'0'0,"-5"2"301"0"0,-8 2 278 0 0,0-1 1 0 0,0-1-1 0 0,0 0 1 0 0,0-1-1 0 0,-21-1 1 0 0,33 0-1103 0 0,-1-1 0 0 0,1 1 0 0 0,0-1 0 0 0,-1 1 0 0 0,1-1 0 0 0,0 0 0 0 0,0 1 0 0 0,0-1 0 0 0,-1 0 0 0 0,1 0 0 0 0,0 0 0 0 0,0 0 0 0 0,0 0 0 0 0,0 0 0 0 0,0 0 0 0 0,1 0 0 0 0,-1-1 0 0 0,0 1 0 0 0,0 0 0 0 0,1 0 0 0 0,-1-1 0 0 0,1 1 0 0 0,-1 0 0 0 0,1-1 0 0 0,0 1 0 0 0,-1-1 0 0 0,1 1 0 0 0,0-2 0 0 0,-5-42 951 0 0,7 26-904 0 0,1 0 0 0 0,0 0 0 0 0,1 1-1 0 0,1-1 1 0 0,1 1 0 0 0,1 0 0 0 0,0 0-1 0 0,17-28 1 0 0,1 1-123 0 0,-6 12 175 0 0,16-40-1 0 0,18-31-32 0 0,-23 47-147 0 0,-9 23-61 0 0,0 0 0 0 0,2 2-1 0 0,29-31 1 0 0,-1 1 145 0 0,-29 32-260 0 0,2 2 1 0 0,2 1-1 0 0,0 1 1 0 0,50-37 0 0 0,56-40 9 0 0,-32 35 47 0 0,-37 27 291 0 0,84-72 1 0 0,-76 55-292 0 0,20-20 343 0 0,-36 23-125 0 0,117-109-293 0 0,-119 109 324 0 0,-17 17-150 0 0,-4-1-87 0 0,-24 29 31 0 0,0 1 0 0 0,0 0 1 0 0,14-12-1 0 0,13-10 20 0 0,59-68 1 0 0,-18 17-83 0 0,-59 65 107 0 0,158-164 57 0 0,-14 25-253 0 0,-54 56 112 0 0,-82 71 195 0 0,0-2 0 0 0,-2 0 0 0 0,37-68 1 0 0,-33 53-241 0 0,41-54 0 0 0,43-49 164 0 0,144-254 0 0 0,-236 368 21 0 0,-2 0 1 0 0,17-51-1 0 0,-33 85-101 0 0,-1 1 0 0 0,0-1 0 0 0,0 0 0 0 0,1 1 0 0 0,-1-1 0 0 0,0 0 0 0 0,0 1 0 0 0,0-1 0 0 0,0 0-1 0 0,0 1 1 0 0,0-1 0 0 0,0 0 0 0 0,0 1 0 0 0,0-1 0 0 0,0 0 0 0 0,0 1 0 0 0,0-1 0 0 0,0 1 0 0 0,-1-1 0 0 0,1 0-1 0 0,0 1 1 0 0,0-1 0 0 0,-1 1 0 0 0,1-1 0 0 0,0 0 0 0 0,-1 1 0 0 0,1-1 0 0 0,-1 1 0 0 0,1-1 0 0 0,-1 1 0 0 0,1-1 0 0 0,-1 1-1 0 0,1 0 1 0 0,-1-1 0 0 0,1 1 0 0 0,-1 0 0 0 0,1-1 0 0 0,-1 1 0 0 0,-1-1 0 0 0,2 1-20 0 0,-41-10-441 0 0,36 9 460 0 0,0 0 0 0 0,0 1 0 0 0,0-1 0 0 0,0 1 0 0 0,0 0 0 0 0,1 0 0 0 0,-1 0 0 0 0,0 1 0 0 0,0-1 0 0 0,0 1 0 0 0,0 0 0 0 0,1 1 0 0 0,-6 1 0 0 0,-9 5-175 0 0,-33 19-1 0 0,26-14 107 0 0,-177 101-61 0 0,122-67 219 0 0,58-35-52 0 0,14-8 22 0 0,0 0 0 0 0,1 1-1 0 0,0 0 1 0 0,-11 9-1 0 0,65-13-7212 0 0,-24-2 5778 0 0,0-2 0 0 0,0 0 0 0 0,0-1 0 0 0,39-14 0 0 0,-30 7-65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37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4620 0 0,'0'0'6956'0'0,"-4"3"-8245"0"0,3-1 1294 0 0,0-1-1 0 0,0 1 1 0 0,0-1-1 0 0,0 1 1 0 0,0 0-1 0 0,0-1 1 0 0,0 1-1 0 0,1 0 1 0 0,-1 0-1 0 0,1-1 0 0 0,-1 1 1 0 0,1 0-1 0 0,0 0 1 0 0,0 0-1 0 0,0 2 1 0 0,0 41 310 0 0,1-24 33 0 0,-1 44-104 0 0,2-1 0 0 0,3 0 0 0 0,3 0-1 0 0,3-1 1 0 0,3 0 0 0 0,25 70-1 0 0,-6-49-42 0 0,-17-45 30 0 0,-1 0 0 0 0,-1 1 0 0 0,15 81 0 0 0,-28-114 638 0 0,1-9-1680 0 0,1-16-3330 0 0,-2 12 2031 0 0,-8 37-5550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39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17 220 0 0,'0'0'5218'0'0,"1"-3"-4953"0"0,0-2-462 0 0,1-3 1221 0 0,-1 20 165 0 0,-9 132 566 0 0,1-31-1312 0 0,21 744 1036 0 0,13-607-999 0 0,-2-33 80 0 0,-12 136-21 0 0,6 61 395 0 0,64 88-68 0 0,-15-122-503 0 0,-27-150-14 0 0,7-40-27 0 0,-35-158 353 0 0,-12-64-6747 0 0,-4 21 1982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39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7 992 0 0,'0'0'8642'0'0,"4"-2"-8602"0"0,-2 1-15 0 0,0 0 0 0 0,0 1 0 0 0,-1-1 0 0 0,1 0 0 0 0,0 1-1 0 0,0 0 1 0 0,0-1 0 0 0,0 1 0 0 0,0 0 0 0 0,0 0 0 0 0,0 0 0 0 0,0 0-1 0 0,0 1 1 0 0,0-1 0 0 0,-1 0 0 0 0,4 2 0 0 0,34 15 758 0 0,152 79 1888 0 0,-150-73-2503 0 0,-1 1 0 0 0,-1 2 0 0 0,37 33 0 0 0,-69-54-148 0 0,24 18 63 0 0,-16-12 23 0 0,0 0 0 0 0,-1 1 0 0 0,0 0 0 0 0,21 27 1 0 0,-26-28-48 0 0,1 1 1 0 0,1-2 0 0 0,0 0 0 0 0,0 0-1 0 0,1-1 1 0 0,0 0 0 0 0,1-1-1 0 0,16 8 1 0 0,-6-45-9627 0 0,-45 59 3740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1.1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1212 0 0,'0'0'7193'0'0,"94"9"-7985"0"0,-59-6 600 0 0,3 1-900 0 0,-4-3-1021 0 0,21-1-2103 0 0</inkml:trace>
  <inkml:trace contextRef="#ctx0" brushRef="#br0" timeOffset="1">643 53 2492 0 0,'0'0'4509'0'0,"86"16"-6874"0"0,-24-10-1619 0 0</inkml:trace>
  <inkml:trace contextRef="#ctx0" brushRef="#br0" timeOffset="2">1617 157 5977 0 0,'0'0'2508'0'0,"120"-10"-3560"0"0,-71 14 24 0 0,-9 0-937 0 0,27 3-591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40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1 364 0 0,'0'0'9274'0'0,"-2"19"-8469"0"0,-34 71 221 0 0,4 1 1 0 0,-31 147-1 0 0,12-36-531 0 0,40-171-449 0 0,-15 33 1 0 0,15-41-26 0 0,2 0 0 0 0,1 1 0 0 0,-8 34 1 0 0,-18 121 37 0 0,20-96-68 0 0,12-63 2906 0 0,1-29-2858 0 0,0 0 0 0 0,-1 1 0 0 0,0-1 0 0 0,-1 1 1 0 0,0-1-1 0 0,0 1 0 0 0,-1 0 0 0 0,0 0 0 0 0,0 1 0 0 0,-7-10 0 0 0,-8-17 319 0 0,18 33-497 0 0,0 0 0 0 0,0 0 0 0 0,1 1 0 0 0,-1-1 0 0 0,0 0-1 0 0,0 1 1 0 0,0-1 0 0 0,0 1 0 0 0,0-1 0 0 0,0 1 0 0 0,0-1 0 0 0,0 1 0 0 0,0 0-1 0 0,0-1 1 0 0,0 1 0 0 0,-2 0 0 0 0,-11-5-4118 0 0,0-2-1611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50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35 4432 0 0,'0'0'8230'0'0,"-3"-6"-7909"0"0,-6-18 5 0 0,9 23-295 0 0,0 1 0 0 0,-1 0 0 0 0,1 0 0 0 0,0-1 0 0 0,0 1 0 0 0,0 0 0 0 0,0 0 0 0 0,-1-1 0 0 0,1 1 0 0 0,0 0 1 0 0,0 0-1 0 0,0 0 0 0 0,-1-1 0 0 0,1 1 0 0 0,0 0 0 0 0,0 0 0 0 0,-1 0 0 0 0,1 0 0 0 0,0 0 0 0 0,-1-1 0 0 0,1 1 1 0 0,0 0-1 0 0,0 0 0 0 0,-1 0 0 0 0,1 0 0 0 0,0 0 0 0 0,-1 0 0 0 0,1 0 0 0 0,0 0 0 0 0,-1 0 0 0 0,1 0 0 0 0,0 0 1 0 0,0 0-1 0 0,-1 0 0 0 0,1 1 0 0 0,0-1 0 0 0,-1 0 0 0 0,1 0 0 0 0,0 0 0 0 0,0 0 0 0 0,-1 0 0 0 0,1 1 1 0 0,0-1-1 0 0,0 0 0 0 0,-1 0 0 0 0,1 0 0 0 0,0 1 0 0 0,-1-1 0 0 0,-10 13 130 0 0,10-12 58 0 0,-39 41 181 0 0,3 2 0 0 0,1 1 0 0 0,2 2 0 0 0,-30 56 0 0 0,53-81-400 0 0,0 0 0 0 0,1 1 0 0 0,1 0 0 0 0,1 1 0 0 0,1 0 0 0 0,2 0 1 0 0,0 0-1 0 0,1 0 0 0 0,2 1 0 0 0,0 0 0 0 0,2 0 0 0 0,3 29 1 0 0,-1-43 18 0 0,0-1 0 0 0,2 0 0 0 0,-1 0 0 0 0,1-1 1 0 0,0 1-1 0 0,1-1 0 0 0,0 0 0 0 0,1 0 0 0 0,0 0 1 0 0,0-1-1 0 0,14 14 0 0 0,-12-13-12 0 0,0-1 0 0 0,1 0 0 0 0,0-1 0 0 0,0 0 0 0 0,0 0 0 0 0,1-1 0 0 0,1 0 0 0 0,-1-1 0 0 0,1 0 0 0 0,14 4 0 0 0,-23-8-104 0 0,1 0 0 0 0,-1-1 0 0 0,0 1 0 0 0,1-1 0 0 0,-1 1-1 0 0,1-1 1 0 0,-1 0 0 0 0,1 0 0 0 0,-1 0 0 0 0,1 0 0 0 0,-1-1 0 0 0,1 1 0 0 0,-1-1 0 0 0,4 0 0 0 0,-5-1-291 0 0,1 1 1 0 0,0 0-1 0 0,-1-1 0 0 0,1 1 1 0 0,-1-1-1 0 0,0 0 1 0 0,1 1-1 0 0,-1-1 0 0 0,0 0 1 0 0,0 0-1 0 0,0 0 1 0 0,0 0-1 0 0,0 0 0 0 0,-1 0 1 0 0,1 0-1 0 0,0-3 1 0 0,5-16-4025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51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70 3300 0 0,'0'0'9189'0'0,"15"-12"-9018"0"0,48-36-154 0 0,-62 47-26 0 0,1 0 0 0 0,-1 0 0 0 0,1 0 1 0 0,-1 0-1 0 0,1 1 0 0 0,0-1 0 0 0,-1 0 0 0 0,1 1 0 0 0,0-1 0 0 0,0 1 0 0 0,0-1 0 0 0,-1 1 0 0 0,1 0 0 0 0,0 0 0 0 0,0 0 1 0 0,0 0-1 0 0,0 0 0 0 0,-1 0 0 0 0,1 0 0 0 0,0 1 0 0 0,0-1 0 0 0,0 1 0 0 0,-1-1 0 0 0,1 1 0 0 0,0 0 0 0 0,-1-1 0 0 0,1 1 1 0 0,0 0-1 0 0,-1 0 0 0 0,1 0 0 0 0,-1 1 0 0 0,1-1 0 0 0,1 2 0 0 0,0 1-1 0 0,0 0 0 0 0,0 0 1 0 0,0 0-1 0 0,-1 0 0 0 0,0 1 0 0 0,0-1 0 0 0,0 1 1 0 0,3 8-1 0 0,-4-7 41 0 0,0 0 0 0 0,-1 0-1 0 0,1 0 1 0 0,-1 0 0 0 0,0 0 0 0 0,-1 0 0 0 0,0 0 0 0 0,0-1 0 0 0,0 1 0 0 0,0 0 0 0 0,-1 0 0 0 0,0 0-1 0 0,0-1 1 0 0,-1 1 0 0 0,1-1 0 0 0,-1 0 0 0 0,-7 9 0 0 0,8-10 64 0 0,-1-1 0 0 0,1 0 0 0 0,-1 0 0 0 0,0 0 1 0 0,-1 0-1 0 0,1 0 0 0 0,0 0 0 0 0,-1-1 0 0 0,1 0 0 0 0,-1 0 0 0 0,0 0 0 0 0,0 0 0 0 0,0 0 1 0 0,0-1-1 0 0,0 0 0 0 0,0 0 0 0 0,0 0 0 0 0,0 0 0 0 0,0-1 0 0 0,-1 1 0 0 0,1-1 1 0 0,0 0-1 0 0,0 0 0 0 0,-1-1 0 0 0,1 1 0 0 0,-5-2 0 0 0,7 1-23 0 0,0 0 1 0 0,0 0-1 0 0,1 0 1 0 0,-1 0-1 0 0,0 0 0 0 0,0-1 1 0 0,1 1-1 0 0,-1 0 1 0 0,1-1-1 0 0,-1 1 0 0 0,1-1 1 0 0,-1 0-1 0 0,1 1 1 0 0,0-1-1 0 0,0 0 0 0 0,0 0 1 0 0,0 0-1 0 0,0 0 1 0 0,0 0-1 0 0,1 0 0 0 0,-1 0 1 0 0,1 0-1 0 0,-1-4 0 0 0,0 0-27 0 0,0-1-1 0 0,0 0 0 0 0,1 0 0 0 0,0 1 0 0 0,1-1 0 0 0,0-7 0 0 0,0 12-78 0 0,-1 1-1 0 0,0-1 0 0 0,1 1 0 0 0,-1-1 0 0 0,1 1 1 0 0,0 0-1 0 0,-1-1 0 0 0,1 1 0 0 0,0 0 1 0 0,0-1-1 0 0,0 1 0 0 0,0 0 0 0 0,0 0 1 0 0,0 0-1 0 0,0 0 0 0 0,0 0 0 0 0,1 0 1 0 0,-1 0-1 0 0,0 0 0 0 0,1 1 0 0 0,-1-1 1 0 0,0 0-1 0 0,1 1 0 0 0,-1-1 0 0 0,3 0 1 0 0,4 0-1035 0 0,-1 0 0 0 0,1 0-1 0 0,-1 0 1 0 0,10 1 0 0 0,-10 0-839 0 0,25 0-4431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56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60 2620 0 0,'0'0'4245'0'0,"1"-10"-3791"0"0,1-30-31 0 0,-2 30 263 0 0,-5 37-1110 0 0,-19 19 911 0 0,-22 58-1 0 0,23-48-329 0 0,7-16-161 0 0,3 1 0 0 0,1 0 1 0 0,2 0-1 0 0,2 1 1 0 0,2 1-1 0 0,2-1 0 0 0,1 68 1 0 0,2-88 15 0 0,1-13 49 0 0,-1 0 1 0 0,2 0 0 0 0,-1 0 0 0 0,1 0-1 0 0,3 12 1 0 0,-3-18-27 0 0,0 0 1 0 0,0-1-1 0 0,0 1 0 0 0,0-1 0 0 0,1 1 1 0 0,-1-1-1 0 0,1 0 0 0 0,-1 0 1 0 0,1 0-1 0 0,0 0 0 0 0,0 0 1 0 0,0 0-1 0 0,0 0 0 0 0,0 0 1 0 0,1-1-1 0 0,-1 1 0 0 0,0-1 0 0 0,1 0 1 0 0,-1 1-1 0 0,1-1 0 0 0,0 0 1 0 0,3 0-1 0 0,7 2-114 0 0,0 0-1 0 0,0-1 1 0 0,0-1 0 0 0,0 0 0 0 0,14-1-1 0 0,-17-1-712 0 0,1 0 0 0 0,0 0 0 0 0,20-6 0 0 0,11-10-1875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1:57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75 1056 0 0,'0'0'5599'0'0,"1"-11"-5145"0"0,-2-1-351 0 0,1 7-56 0 0,0 1 0 0 0,-1 0 0 0 0,1 0 0 0 0,1-1 1 0 0,-1 1-1 0 0,1 0 0 0 0,0 0 0 0 0,2-8 0 0 0,1 7 583 0 0,-2 12-1780 0 0,0 10 173 0 0,-2-9 1008 0 0,-1 1-1 0 0,0-1 1 0 0,-1 0-1 0 0,0 0 1 0 0,0 0-1 0 0,-1 0 1 0 0,0-1 0 0 0,0 1-1 0 0,0 0 1 0 0,-1-1-1 0 0,-1 0 1 0 0,1 0-1 0 0,-7 7 1 0 0,8-10 169 0 0,-1 0 0 0 0,1 0 0 0 0,-1 0 0 0 0,0-1 0 0 0,0 1 0 0 0,0-1 0 0 0,0 0 0 0 0,-1 0 0 0 0,1-1 0 0 0,-1 1 0 0 0,0-1 0 0 0,1 0 0 0 0,-1 0 0 0 0,0-1 0 0 0,0 1 0 0 0,0-1 0 0 0,-1 0 0 0 0,1-1 1 0 0,0 1-1 0 0,0-1 0 0 0,0 0 0 0 0,-8-1 0 0 0,12 1-150 0 0,-1-1-1 0 0,1 1 1 0 0,-1-1 0 0 0,1 0 0 0 0,-1 0 0 0 0,1 1-1 0 0,0-1 1 0 0,-1 0 0 0 0,1 0 0 0 0,0 0 0 0 0,0 0 0 0 0,0 0-1 0 0,0-1 1 0 0,0 1 0 0 0,0 0 0 0 0,0 0 0 0 0,0-1 0 0 0,0 1-1 0 0,1 0 1 0 0,-1-1 0 0 0,0 1 0 0 0,1-1 0 0 0,-1 1 0 0 0,1-1-1 0 0,0 0 1 0 0,-1 1 0 0 0,1-1 0 0 0,0 1 0 0 0,0-1 0 0 0,0 1-1 0 0,0-1 1 0 0,0 0 0 0 0,0 1 0 0 0,1-1 0 0 0,-1 1 0 0 0,1-3-1 0 0,0-1-67 0 0,0 0 0 0 0,1 0-1 0 0,-1 0 1 0 0,1 0-1 0 0,0 0 1 0 0,0 1 0 0 0,0-1-1 0 0,0 1 1 0 0,1 0 0 0 0,4-6-1 0 0,-5 9-18 0 0,0 0 0 0 0,-1 0 0 0 0,1 0 0 0 0,0 0 0 0 0,0 1 0 0 0,0-1 0 0 0,0 1 0 0 0,0-1 0 0 0,0 1 0 0 0,0 0 0 0 0,0-1 0 0 0,0 1 0 0 0,0 0 0 0 0,0 1 0 0 0,0-1-1 0 0,0 0 1 0 0,2 1 0 0 0,40 9 229 0 0,-33-7-338 0 0,-11-3 141 0 0,1 0-1 0 0,-1 0 1 0 0,1 0 0 0 0,-1 0 0 0 0,0 0 0 0 0,1 0 0 0 0,-1 0-1 0 0,1 0 1 0 0,-1 0 0 0 0,0 1 0 0 0,1-1 0 0 0,-1 0 0 0 0,0 0-1 0 0,1 0 1 0 0,-1 0 0 0 0,1 1 0 0 0,-1-1 0 0 0,0 0 0 0 0,0 0-1 0 0,1 1 1 0 0,-1-1 0 0 0,0 0 0 0 0,1 0 0 0 0,-1 1 0 0 0,0-1-1 0 0,0 0 1 0 0,0 1 0 0 0,1-1 0 0 0,-1 0 0 0 0,0 1 0 0 0,0-1-1 0 0,0 1 1 0 0,-9 9-406 0 0,0-3 253 0 0,-38 33-3947 0 0,31-26-2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02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728 1759 2556 0 0,'0'0'2923'0'0,"14"-2"-2588"0"0,108-7-224 0 0,66 24 1609 0 0,-129-15-594 0 0,93-15 1 0 0,-120 10-755 0 0,0-2 0 0 0,-1-1 0 0 0,0-1 0 0 0,45-21 0 0 0,-47 13-164 0 0,0-1-1 0 0,-1-2 1 0 0,-2-1 0 0 0,0-1 0 0 0,36-39 0 0 0,-19 18-167 0 0,-13 16 46 0 0,-1-3 1 0 0,-1 0 0 0 0,-2-1-1 0 0,-1-2 1 0 0,34-60-1 0 0,-43 58-18 0 0,-3 0 0 0 0,-1 0 1 0 0,-1-1-1 0 0,-2-1 0 0 0,7-62 0 0 0,-13 61-31 0 0,-1 1 0 0 0,-5-70 1 0 0,1 92-28 0 0,-1 1 0 0 0,0-1 0 0 0,-1 1 0 0 0,-1 0 0 0 0,-1 0 0 0 0,-12-24 0 0 0,-55-74 29 0 0,50 79 7 0 0,-35-64 1 0 0,43 73-48 0 0,-1 0 1 0 0,-1 1-1 0 0,0 0 1 0 0,-2 1-1 0 0,-1 2 1 0 0,-27-23-1 0 0,27 24 43 0 0,-8-8-114 0 0,-2 1-1 0 0,-1 2 1 0 0,-1 1-1 0 0,-1 1 0 0 0,-1 2 1 0 0,0 1-1 0 0,-39-15 1 0 0,52 28-57 0 0,1 1 1 0 0,-1 0-1 0 0,0 2 1 0 0,0 0 0 0 0,0 2-1 0 0,0 0 1 0 0,-21 2-1 0 0,2 2-28 0 0,1 2 0 0 0,-72 18-1 0 0,71-12 79 0 0,0 1-1 0 0,1 1 1 0 0,0 3-1 0 0,1 1 1 0 0,1 1-1 0 0,1 3 1 0 0,-58 41-1 0 0,31-9 23 0 0,1 2-1 0 0,-94 112 0 0 0,110-112 32 0 0,2 1 0 0 0,3 3 0 0 0,-66 126 0 0 0,95-158-4 0 0,2 0 0 0 0,0 1-1 0 0,2 0 1 0 0,1 0-1 0 0,1 1 1 0 0,2 0 0 0 0,1 0-1 0 0,1 0 1 0 0,1 1-1 0 0,6 54 1 0 0,4-45 47 0 0,2 0 0 0 0,1 0 0 0 0,2-1 0 0 0,2-1 0 0 0,1 0 1 0 0,2-1-1 0 0,30 42 0 0 0,-38-61 79 0 0,2 0 0 0 0,0 0-1 0 0,0-2 1 0 0,2 1 0 0 0,31 25 0 0 0,-33-32 101 0 0,0-1 1 0 0,0 0-1 0 0,1 0 0 0 0,0-2 1 0 0,0 1-1 0 0,1-2 0 0 0,-1 0 1 0 0,28 5-1 0 0,25 0 118 0 0,-39-7-215 0 0,-1 1 1 0 0,52 16-1 0 0,-78-20-184 0 0,0 1 1 0 0,1 0-1 0 0,-1-1 0 0 0,0 1 0 0 0,0 0 1 0 0,1 0-1 0 0,-1 0 0 0 0,0 0 1 0 0,0 0-1 0 0,0 0 0 0 0,0 0 0 0 0,-1 0 1 0 0,1 0-1 0 0,0 0 0 0 0,0 0 1 0 0,-1 1-1 0 0,1-1 0 0 0,0 3 0 0 0,0-2-355 0 0,0-1 0 0 0,-1 1-1 0 0,0 0 1 0 0,1 0-1 0 0,-1 0 1 0 0,0 0-1 0 0,0 0 1 0 0,0 0 0 0 0,-1 0-1 0 0,1 0 1 0 0,0 0-1 0 0,-1 0 1 0 0,0 4 0 0 0,-10 13-4917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05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 1864 3968 0 0,'0'0'7441'0'0,"16"10"-9630"0"0,2-10 2364 0 0,1 0 1 0 0,0-1 0 0 0,0 0 0 0 0,0-2 0 0 0,-1 0 0 0 0,1-1 0 0 0,-1-1 0 0 0,0-1 0 0 0,-1-1 0 0 0,1 0 0 0 0,20-13 0 0 0,-12 5 32 0 0,0-1 1 0 0,-2-1 0 0 0,0-1-1 0 0,-1-1 1 0 0,-1-1 0 0 0,29-35-1 0 0,-22 18-62 0 0,-2-1-1 0 0,-1-1 1 0 0,-2-1-1 0 0,32-74 1 0 0,-20 22 23 0 0,28-113 1 0 0,-45 138-81 0 0,-3 0 0 0 0,-3-1 0 0 0,-3 0 0 0 0,2-88 0 0 0,-12 132-20 0 0,-1-1 1 0 0,-2 1-1 0 0,0-1 1 0 0,-1 1-1 0 0,-9-27 1 0 0,8 35 34 0 0,-1 1 1 0 0,-1-1-1 0 0,0 2 1 0 0,-1-1-1 0 0,-1 1 1 0 0,0 0 0 0 0,-1 1-1 0 0,-19-20 1 0 0,2 4-61 0 0,-2 0 1 0 0,-1 2-1 0 0,-1 2 0 0 0,-35-23 1 0 0,-121-60 200 0 0,158 94-203 0 0,-1 1 0 0 0,0 1 0 0 0,-1 1 0 0 0,-53-10-1 0 0,62 18-94 0 0,-1 1 0 0 0,0 1 0 0 0,0 1-1 0 0,0 1 1 0 0,1 1 0 0 0,-29 7-1 0 0,-132 40-143 0 0,128-32 259 0 0,36-12-102 0 0,1 1-1 0 0,-1 1 0 0 0,1 1 1 0 0,-22 13-1 0 0,33-17-1 0 0,1 0 1 0 0,0 1-1 0 0,0 0 0 0 0,1 0 1 0 0,-1 1-1 0 0,1 0 0 0 0,1 0 1 0 0,-1 0-1 0 0,1 0 0 0 0,0 1 0 0 0,0-1 1 0 0,1 1-1 0 0,-1 0 0 0 0,-1 9 1 0 0,-12 41-73 0 0,2 2 1 0 0,3-1-1 0 0,-6 76 1 0 0,9 182 117 0 0,11-261 34 0 0,2 1-1 0 0,3-1 1 0 0,2-1-1 0 0,3 0 1 0 0,1 0-1 0 0,28 65 0 0 0,-23-74-53 0 0,3-2 0 0 0,1 0 0 0 0,2-1 0 0 0,2-2 0 0 0,2 0-1 0 0,1-2 1 0 0,51 50 0 0 0,-53-60 29 0 0,1-1 1 0 0,2-1-1 0 0,1-2 0 0 0,1-1 1 0 0,0-1-1 0 0,65 30 0 0 0,-15-3 561 0 0,-78-47-543 0 0,-1 1 0 0 0,0-1 0 0 0,0 1 0 0 0,0 0 0 0 0,0-1 0 0 0,-1 1 0 0 0,6 7 0 0 0,17 16-1014 0 0,-1-16-3059 0 0,-78-50-6532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14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46 1604 0 0,'0'0'10052'0'0,"1"-7"-9644"0"0,7-24-244 0 0,-6 24-217 0 0,-3 10-10 0 0,1 0 1 0 0,-1 1-1 0 0,1-1 0 0 0,-1 0 1 0 0,0 0-1 0 0,0 0 0 0 0,-1 0 1 0 0,1 0-1 0 0,-1 0 0 0 0,1 0 0 0 0,-1 0 1 0 0,0 0-1 0 0,0 0 0 0 0,-2 2 1 0 0,-4 6 116 0 0,-130 201 875 0 0,11-17-242 0 0,115-176-958 0 0,2 1-1 0 0,0 0 1 0 0,1 0-1 0 0,1 1 1 0 0,1 0-1 0 0,1 1 1 0 0,0-1-1 0 0,-1 23 1 0 0,7-44 234 0 0,0 0 0 0 0,0 0 1 0 0,0 1-1 0 0,0-1 1 0 0,0 0-1 0 0,0 0 1 0 0,0 0-1 0 0,0 0 0 0 0,0 0 1 0 0,0 0-1 0 0,0 1 1 0 0,0-1-1 0 0,0 0 1 0 0,0 0-1 0 0,0 0 0 0 0,0 0 1 0 0,0 0-1 0 0,0 1 1 0 0,0-1-1 0 0,0 0 1 0 0,0 0-1 0 0,0 0 0 0 0,0 0 1 0 0,0 0-1 0 0,0 0 1 0 0,0 0-1 0 0,0 1 1 0 0,-1-1-1 0 0,1 0 0 0 0,0 0 1 0 0,0 0-1 0 0,0 0 1 0 0,0 0-1 0 0,0 0 1 0 0,0 0-1 0 0,0 0 0 0 0,0 0 1 0 0,-1 1-1 0 0,1-1 1 0 0,0 0-1 0 0,0 0 1 0 0,0 0-1 0 0,0 0 0 0 0,0 0 1 0 0,0 0-1 0 0,-1 0 1 0 0,1 0-1 0 0,0 0 0 0 0,0 0 1 0 0,0 0-1 0 0,0 0 1 0 0,0 0-1 0 0,-1 0 1 0 0,1 0-1 0 0,0 0 0 0 0,0 0 1 0 0,0 0-1 0 0,-5-13-1446 0 0,1-14-1798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15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8021 0 0,'0'0'2938'0'0,"10"18"-4834"0"0,0 0 2001 0 0,76 125 533 0 0,177 235 49 0 0,-249-351-1703 0 0,-11-11-581 0 0,-3-16 1479 0 0,0 0 0 0 0,0 1 0 0 0,0-1 0 0 0,0 0 0 0 0,0 0 0 0 0,0 1 0 0 0,0-1 0 0 0,0 0 0 0 0,0 1 0 0 0,0-1 0 0 0,0 0 0 0 0,-22 5-4642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15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0 132 6049 0 0,'0'0'5180'0'0,"14"-12"-5409"0"0,0 0 174 0 0,-8 6 50 0 0,1 0-1 0 0,-1 0 0 0 0,1 1 1 0 0,0 0-1 0 0,0 0 0 0 0,1 1 1 0 0,0 0-1 0 0,-1 0 0 0 0,1 1 0 0 0,0 0 1 0 0,11-2-1 0 0,63-13 283 0 0,1 4 1 0 0,100-4-1 0 0,169 16-61 0 0,-321 4-868 0 0,48 11-1 0 0,-36-5-3113 0 0,-29-8-24 0 0,-5 0 1418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1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1 534 52 0 0,'0'0'11429'0'0,"51"-44"-12113"0"0,-24 44 364 0 0,6-3 60 0 0,10 1-656 0 0,-13-1-848 0 0,36-10-1441 0 0</inkml:trace>
  <inkml:trace contextRef="#ctx0" brushRef="#br0" timeOffset="1">1285 1 7113 0 0,'0'0'3521'0'0,"-8"19"-3781"0"0,-58 135 1643 0 0,44-93-881 0 0,1 1-1 0 0,4 1 1 0 0,-17 112 0 0 0,1 199 629 0 0,32-339-1325 0 0,-13 118 670 0 0,11-134-1413 0 0,-1-1-1 0 0,-1 1 0 0 0,-9 20 0 0 0,4-19-2575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19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62 119 5853 0 0,'0'0'6404'0'0,"3"-3"-7659"0"0,-3 3 1253 0 0,0 0 0 0 0,0-1 0 0 0,0 1 0 0 0,0 0 0 0 0,0 0 0 0 0,1-1 0 0 0,-1 1 0 0 0,0 0 0 0 0,0 0 0 0 0,0-1 0 0 0,0 1 0 0 0,0 0 0 0 0,1 0 0 0 0,-1 0 1 0 0,0 0-1 0 0,0-1 0 0 0,0 1 0 0 0,1 0 0 0 0,-1 0 0 0 0,0 0 0 0 0,0 0 0 0 0,1 0 0 0 0,-1-1 0 0 0,0 1 0 0 0,0 0 0 0 0,1 0 0 0 0,-1 0 0 0 0,0 0 0 0 0,0 0 0 0 0,1 0 0 0 0,-1 0 0 0 0,0 0 1 0 0,0 0-1 0 0,1 0 0 0 0,-1 0 0 0 0,0 0 0 0 0,0 0 0 0 0,1 0 0 0 0,-1 0 0 0 0,0 1 0 0 0,0-1 0 0 0,1 0 0 0 0,-1 0 0 0 0,0 0 0 0 0,0 0 0 0 0,0 0 0 0 0,1 0 0 0 0,-1 1 0 0 0,0-1 1 0 0,0 0-1 0 0,0 0 0 0 0,1 0 0 0 0,-1 1 0 0 0,0-1 0 0 0,0 0 0 0 0,0 0 0 0 0,0 0 0 0 0,0 1 0 0 0,0-1 0 0 0,1 0 0 0 0,-1 0 0 0 0,0 1 0 0 0,0-1 0 0 0,0 0 0 0 0,0 0 0 0 0,0 1 0 0 0,0 31 214 0 0,-13 46 59 0 0,2-39-31 0 0,-19 49 0 0 0,8-27 305 0 0,49-89 1086 0 0,110-118-1936 0 0,80-80 369 0 0,-216 224-92 0 0,0 1-1 0 0,0 0 0 0 0,0 0 0 0 0,1 0 1 0 0,-1 0-1 0 0,0 0 0 0 0,0 0 0 0 0,1 0 1 0 0,-1 1-1 0 0,0-1 0 0 0,1 0 0 0 0,-1 1 1 0 0,1-1-1 0 0,-1 1 0 0 0,0-1 0 0 0,1 1 1 0 0,0 0-1 0 0,-1 0 0 0 0,1-1 0 0 0,2 1 1 0 0,-2 1-3 0 0,0 0 0 0 0,-1 0-1 0 0,1 0 1 0 0,-1 0 0 0 0,1 1 0 0 0,-1-1 0 0 0,1 0 0 0 0,-1 1 0 0 0,0-1 0 0 0,0 0 0 0 0,0 1 0 0 0,0 0 0 0 0,0-1 0 0 0,0 1 0 0 0,0 0 0 0 0,1 2 0 0 0,5 12-23 0 0,0 0 0 0 0,-1 1 0 0 0,-1 0 0 0 0,5 30 0 0 0,4 75 75 0 0,-2-9-2348 0 0,-12-109 1934 0 0,0-2 180 0 0,0-1 1 0 0,0 1-1 0 0,0 0 1 0 0,1-1 0 0 0,-1 1-1 0 0,0-1 1 0 0,1 1-1 0 0,-1 0 1 0 0,1-1-1 0 0,-1 1 1 0 0,1-1 0 0 0,0 0-1 0 0,-1 1 1 0 0,1-1-1 0 0,0 1 1 0 0,0-1-1 0 0,0 0 1 0 0,0 0 0 0 0,0 1-1 0 0,0-1 1 0 0,1 0-1 0 0,-1 0 1 0 0,0 0 0 0 0,1 0-1 0 0,1 0 1 0 0,13-1-2454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19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49 4984 0 0,'0'0'3357'0'0,"-16"13"-3925"0"0,-12 12 483 0 0,-33 36-1 0 0,50-49 42 0 0,1 0 1 0 0,0 1-1 0 0,1 0 1 0 0,1 1-1 0 0,0 0 0 0 0,1 0 1 0 0,-8 22-1 0 0,13-29 41 0 0,0 0 0 0 0,0 0 0 0 0,1 0 0 0 0,0 0 0 0 0,0 0-1 0 0,1 1 1 0 0,0-1 0 0 0,0 0 0 0 0,1 0 0 0 0,0 1 0 0 0,0-1 0 0 0,4 11-1 0 0,-3-13 13 0 0,0 0-1 0 0,1 0 1 0 0,-1 0-1 0 0,1 0 0 0 0,0 0 1 0 0,1-1-1 0 0,-1 1 1 0 0,1-1-1 0 0,0 0 0 0 0,0 0 1 0 0,0-1-1 0 0,0 1 0 0 0,1-1 1 0 0,-1 0-1 0 0,1 0 1 0 0,0 0-1 0 0,6 2 0 0 0,-4-2 90 0 0,1 0-1 0 0,-1 0 1 0 0,1-1-1 0 0,0 1 1 0 0,0-2-1 0 0,0 1 1 0 0,0-1-1 0 0,0-1 1 0 0,0 1 0 0 0,0-1-1 0 0,0-1 1 0 0,0 1-1 0 0,0-1 1 0 0,0-1-1 0 0,0 0 1 0 0,0 0-1 0 0,0 0 1 0 0,-1-1-1 0 0,1 0 1 0 0,-1 0-1 0 0,0-1 1 0 0,0 0-1 0 0,0-1 1 0 0,0 1-1 0 0,-1-1 1 0 0,0 0-1 0 0,0-1 1 0 0,0 0-1 0 0,0 0 1 0 0,-1 0-1 0 0,0 0 1 0 0,-1-1-1 0 0,6-10 1 0 0,-2 1 71 0 0,-1 0 1 0 0,-1-1-1 0 0,0 1 1 0 0,-1-2-1 0 0,-1 1 1 0 0,-1 0-1 0 0,-1-1 0 0 0,0 0 1 0 0,-1 1-1 0 0,-2-24 1 0 0,1 32-168 0 0,-1 0 0 0 0,-1 0 1 0 0,0 0-1 0 0,0 0 0 0 0,-1 0 0 0 0,0 0 1 0 0,0 0-1 0 0,-1 1 0 0 0,-7-12 0 0 0,7 15-16 0 0,1 0 0 0 0,-1 1 0 0 0,0-1 1 0 0,0 1-1 0 0,-1 0 0 0 0,1 0 0 0 0,-1 0 0 0 0,0 1 0 0 0,0-1 0 0 0,0 1 0 0 0,-1 0 0 0 0,1 1 0 0 0,-1-1 0 0 0,1 1 0 0 0,-10-2 0 0 0,10 3-67 0 0,0 0 0 0 0,1 0-1 0 0,-1 1 1 0 0,0-1-1 0 0,0 1 1 0 0,0 0 0 0 0,1 0-1 0 0,-1 1 1 0 0,0 0-1 0 0,0 0 1 0 0,1 0 0 0 0,-1 0-1 0 0,0 0 1 0 0,-6 4-1 0 0,8-3-102 0 0,0 0 1 0 0,0 0-1 0 0,0 0 0 0 0,1 0 0 0 0,-1 0 0 0 0,0 1 1 0 0,1-1-1 0 0,0 1 0 0 0,-1 0 0 0 0,1-1 1 0 0,0 1-1 0 0,1 0 0 0 0,-1 0 0 0 0,0 0 0 0 0,1 1 1 0 0,0-1-1 0 0,0 0 0 0 0,0 1 0 0 0,-1 5 0 0 0,1-7-15 0 0,1-1 0 0 0,0 1-1 0 0,0 0 1 0 0,0-1 0 0 0,0 1 0 0 0,0-1-1 0 0,0 1 1 0 0,0 0 0 0 0,1-1-1 0 0,-1 1 1 0 0,0-1 0 0 0,2 3-1 0 0,15 22-3498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0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3604 0 0,'0'0'7648'0'0,"8"18"-8959"0"0,5 9 1474 0 0,-1 1 0 0 0,-2 1 0 0 0,14 56 0 0 0,16 150 5873 0 0,-40-235-5957 0 0,9-14 1650 0 0,9-23-1886 0 0,-17 34 382 0 0,4-8-268 0 0,63-128-181 0 0,-57 118-216 0 0,2 1 1 0 0,1 0 0 0 0,0 0 0 0 0,24-23-1 0 0,-32 37-105 0 0,0 1 0 0 0,0 0 1 0 0,1 0-1 0 0,0 1 0 0 0,0 0 0 0 0,14-7 0 0 0,-10 7-1047 0 0,1 0 1 0 0,-1 1 0 0 0,1 0 0 0 0,14-1-1 0 0,2 1-2338 0 0</inkml:trace>
  <inkml:trace contextRef="#ctx0" brushRef="#br0" timeOffset="1">648 89 3520 0 0,'0'0'1969'0'0,"-103"-11"-6022"0"0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0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0 992 0 0,'0'0'9558'0'0,"2"14"-9973"0"0,1 0 570 0 0,-2 0 1 0 0,1 0-1 0 0,-2 0 1 0 0,1 1-1 0 0,-2-1 1 0 0,-3 21-1 0 0,-148 568 551 0 0,63-354-3129 0 0,58-176-1410 0 0,17-53 32 0 0</inkml:trace>
  <inkml:trace contextRef="#ctx0" brushRef="#br0" timeOffset="1">90 622 3132 0 0,'0'0'6805'0'0,"62"-82"-6805"0"0,-25 63-452 0 0,7 3 128 0 0,10 0 116 0 0,8 5 56 0 0,7 0-148 0 0,1 3-960 0 0,-16 2-1345 0 0,26 0-2031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1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10041 0 0,'0'0'19'0'0,"1"16"-822"0"0,4 51 1027 0 0,-3-59-180 0 0,0 1 1 0 0,0 0 0 0 0,1-1-1 0 0,0 1 1 0 0,1-1-1 0 0,0 0 1 0 0,0 0-1 0 0,1 0 1 0 0,0-1-1 0 0,0 0 1 0 0,1 0 0 0 0,-1 0-1 0 0,2 0 1 0 0,-1-1-1 0 0,1 0 1 0 0,0-1-1 0 0,0 1 1 0 0,0-1-1 0 0,1 0 1 0 0,0-1 0 0 0,0 0-1 0 0,11 4 1 0 0,-11-5 92 0 0,-1 0 1 0 0,0-1 0 0 0,1 0-1 0 0,0 0 1 0 0,-1 0 0 0 0,1-1-1 0 0,0-1 1 0 0,0 1 0 0 0,0-1 0 0 0,-1 0-1 0 0,1-1 1 0 0,0 0 0 0 0,0 0-1 0 0,0-1 1 0 0,-1 0 0 0 0,1 0-1 0 0,-1-1 1 0 0,0 0 0 0 0,0 0-1 0 0,0 0 1 0 0,0-1 0 0 0,0 0-1 0 0,-1-1 1 0 0,8-6 0 0 0,-6 4-234 0 0,-1-1-1 0 0,1 0 1 0 0,-2 0 0 0 0,1 0-1 0 0,-1-1 1 0 0,-1 0 0 0 0,1-1-1 0 0,-2 1 1 0 0,1-1 0 0 0,-1 0 0 0 0,-1 0-1 0 0,0 0 1 0 0,0 0 0 0 0,-1 0-1 0 0,0-1 1 0 0,-1 0 0 0 0,0-14-1 0 0,-2-32-5021 0 0,-3 29 666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7 364 0 0,'0'0'6938'0'0,"0"16"-6080"0"0,0-8-777 0 0,-1 12 350 0 0,0-1 1 0 0,-1 1-1 0 0,0-1 1 0 0,-9 30-1 0 0,8-40-274 0 0,0-1 1 0 0,-1 1-1 0 0,0-1 0 0 0,0 0 0 0 0,-1 0 0 0 0,0-1 0 0 0,0 1 0 0 0,-10 10 913 0 0,16-28-1002 0 0,0 0 1 0 0,1 0-1 0 0,0 0 0 0 0,1 1 0 0 0,0-1 1 0 0,0 1-1 0 0,1 0 0 0 0,0 0 0 0 0,1 0 0 0 0,0 0 1 0 0,6-8-1 0 0,6-6-153 0 0,0 1 1 0 0,33-32 0 0 0,-49 52 32 0 0,1 0 1 0 0,0 1-1 0 0,-1-1 1 0 0,1 0 0 0 0,0 1-1 0 0,0 0 1 0 0,0-1-1 0 0,0 1 1 0 0,0 0-1 0 0,1 0 1 0 0,-1 0 0 0 0,0 0-1 0 0,0 0 1 0 0,1 1-1 0 0,-1-1 1 0 0,0 1 0 0 0,1-1-1 0 0,-1 1 1 0 0,3 0-1 0 0,-2 1-26 0 0,-1 0 0 0 0,1-1 0 0 0,-1 1 0 0 0,1 1 0 0 0,-1-1 0 0 0,1 0 0 0 0,-1 1 0 0 0,0-1 0 0 0,0 1 0 0 0,1 0 0 0 0,-1-1 0 0 0,-1 1 0 0 0,1 0 0 0 0,0 0 0 0 0,0 1 0 0 0,1 1 0 0 0,6 10 179 0 0,0-1-1 0 0,-1 1 1 0 0,0 1 0 0 0,-1 0 0 0 0,-1 0 0 0 0,5 17 0 0 0,-7-21-167 0 0,-1 0-1 0 0,-1 0 1 0 0,0 1 0 0 0,-1-1-1 0 0,0 1 1 0 0,-1-1 0 0 0,0 1 0 0 0,-1-1-1 0 0,-2 16 1 0 0,2-24-302 0 0,1-1 0 0 0,-1 1 0 0 0,0 0 0 0 0,0 0 1 0 0,0-1-1 0 0,0 1 0 0 0,-1 0 0 0 0,1-1 0 0 0,-1 1 0 0 0,1-1 0 0 0,-1 0 0 0 0,-3 4 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0 3980 0 0,'0'0'7562'0'0,"8"16"-7352"0"0,26 53 56 0 0,-31-61-239 0 0,-1 0 0 0 0,0 0 0 0 0,-1 1 0 0 0,0-1 1 0 0,0 1-1 0 0,0-1 0 0 0,-1 1 0 0 0,-1-1 0 0 0,0 1 1 0 0,0-1-1 0 0,0 0 0 0 0,-1 1 0 0 0,0-1 0 0 0,-1 0 0 0 0,0 0 1 0 0,-8 15-1 0 0,-8 14 191 0 0,18-36-119 0 0,0 1 1 0 0,0 0-1 0 0,0-1 0 0 0,0 1 0 0 0,0-1 1 0 0,0 1-1 0 0,-1-1 0 0 0,1 0 1 0 0,0 1-1 0 0,-1-1 0 0 0,0 0 1 0 0,1 0-1 0 0,-1 0 0 0 0,1 0 0 0 0,-1 0 1 0 0,0-1-1 0 0,0 1 0 0 0,-3 0 609 0 0,6-22 451 0 0,1 11-1249 0 0,1 1 0 0 0,0-1 1 0 0,1 1-1 0 0,0-1 0 0 0,1 1 0 0 0,-1 0 0 0 0,2 1 0 0 0,-1-1 1 0 0,1 1-1 0 0,8-8 0 0 0,2-2-147 0 0,1 0-1 0 0,1 2 1 0 0,20-16 0 0 0,-18 17 41 0 0,46-32 10 0 0,-61 44 116 0 0,0-1-1 0 0,1 2 0 0 0,0-1 0 0 0,0 1 0 0 0,0-1 0 0 0,0 2 0 0 0,0-1 0 0 0,0 1 0 0 0,12-2 1 0 0,-16 4 46 0 0,-1-1 1 0 0,0 0-1 0 0,0 1 0 0 0,0-1 1 0 0,0 1-1 0 0,0-1 1 0 0,-1 1-1 0 0,1-1 1 0 0,0 1-1 0 0,0 0 1 0 0,0-1-1 0 0,0 1 1 0 0,-1 0-1 0 0,1 0 1 0 0,0 0-1 0 0,-1 0 1 0 0,1 0-1 0 0,0-1 1 0 0,-1 1-1 0 0,0 0 1 0 0,1 0-1 0 0,-1 0 0 0 0,1 1 1 0 0,-1 1-1 0 0,9 32 18 0 0,-7-27-14 0 0,1 8 75 0 0,-1 0 0 0 0,0 1 0 0 0,-1-1 0 0 0,-1 0 0 0 0,-1 1 0 0 0,0-1 0 0 0,-7 33 0 0 0,-4-4-431 0 0,-25 64 0 0 0,24-77-442 0 0,8-18-126 0 0,-8 20-4623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2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103 233 4060 0 0,'0'0'8529'0'0,"-26"113"-11101"0"0,12-73 2804 0 0,3-1-232 0 0,-2 2-324 0 0,-3-8-932 0 0,6-9-976 0 0,-2-8-2865 0 0</inkml:trace>
  <inkml:trace contextRef="#ctx0" brushRef="#br0" timeOffset="1">184 1 3908 0 0,'0'0'2253'0'0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2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56 136 6469 0 0,'0'0'3464'0'0,"-6"13"-2981"0"0,0 8-310 0 0,3-12-58 0 0,0 0-1 0 0,0 0 1 0 0,-1 0 0 0 0,0 0 0 0 0,-9 12 0 0 0,0-4 781 0 0,13-27 958 0 0,1 3-1748 0 0,1 1 0 0 0,0 0 0 0 0,1 0 0 0 0,0 0 0 0 0,4-7 0 0 0,8-6-204 0 0,2 1 1 0 0,0 1-1 0 0,1 0 0 0 0,1 1 1 0 0,0 1-1 0 0,1 0 0 0 0,1 2 1 0 0,0 0-1 0 0,0 2 0 0 0,2 0 1 0 0,29-9-1 0 0,-49 18 39 0 0,1 1 1 0 0,-1 0-1 0 0,1 0 0 0 0,-1 0 1 0 0,1 0-1 0 0,-1 0 0 0 0,1 1 1 0 0,-1 0-1 0 0,1 0 0 0 0,0 0 1 0 0,-1 0-1 0 0,1 0 0 0 0,-1 1 1 0 0,1 0-1 0 0,-1-1 0 0 0,1 1 1 0 0,-1 0-1 0 0,0 1 0 0 0,1-1 1 0 0,-1 1-1 0 0,0-1 0 0 0,0 1 1 0 0,0 0-1 0 0,5 4 0 0 0,-3 0-30 0 0,0 0 0 0 0,0 1 0 0 0,-1-1 0 0 0,0 1 0 0 0,0 0 0 0 0,-1 0 0 0 0,0 0-1 0 0,0 0 1 0 0,-1 0 0 0 0,3 12 0 0 0,3 42 204 0 0,-1 2 143 0 0,-6-58-233 0 0,0-1-1 0 0,0 1 1 0 0,1-1-1 0 0,0 1 1 0 0,0-1 0 0 0,0 0-1 0 0,0 1 1 0 0,0-1-1 0 0,1 0 1 0 0,3 4-1 0 0,-4-7 8 0 0,-1 0 0 0 0,1 1 0 0 0,0-1-1 0 0,-1 0 1 0 0,1 0 0 0 0,0 0 0 0 0,0 0-1 0 0,0-1 1 0 0,0 1 0 0 0,0 0 0 0 0,0-1-1 0 0,0 0 1 0 0,0 1 0 0 0,0-1-1 0 0,0 0 1 0 0,0 0 0 0 0,0 0 0 0 0,0 0-1 0 0,0 0 1 0 0,0-1 0 0 0,0 1 0 0 0,0 0-1 0 0,0-1 1 0 0,0 0 0 0 0,0 1 0 0 0,2-2-1 0 0,5-2 141 0 0,0 0-1 0 0,0-1 1 0 0,15-11-1 0 0,24-22 95 0 0,48-48 0 0 0,-55 47-173 0 0,70-52 0 0 0,-110 90-140 0 0,1 0 0 0 0,-1 0 1 0 0,0 0-1 0 0,0 0 1 0 0,1 0-1 0 0,-1 0 1 0 0,1 1-1 0 0,-1-1 0 0 0,1 0 1 0 0,-1 1-1 0 0,1-1 1 0 0,-1 1-1 0 0,1 0 0 0 0,-1-1 1 0 0,1 1-1 0 0,-1 0 1 0 0,1 0-1 0 0,0 0 1 0 0,-1 0-1 0 0,1 0 0 0 0,-1 0 1 0 0,3 1-1 0 0,-2 1-48 0 0,0-1 1 0 0,-1 1-1 0 0,1 0 0 0 0,0 0 1 0 0,-1 0-1 0 0,1 0 0 0 0,-1 0 0 0 0,1 0 1 0 0,-1 0-1 0 0,0 0 0 0 0,0 0 1 0 0,0 1-1 0 0,0-1 0 0 0,0 3 0 0 0,13 37 110 0 0,-1 1 0 0 0,-3 0-1 0 0,-1 1 1 0 0,3 60 0 0 0,-8 175 682 0 0,-9-163-529 0 0,-5 0 0 0 0,-5 0 1 0 0,-5-1-1 0 0,-43 136 0 0 0,56-230-33 0 0,-1 0 0 0 0,-1 0 0 0 0,-20 34 1 0 0,23-46-39 0 0,0-1 1 0 0,0 1-1 0 0,-1-1 1 0 0,0 0-1 0 0,0-1 1 0 0,-1 0-1 0 0,0 0 1 0 0,0 0-1 0 0,-1-1 1 0 0,-9 5-1 0 0,14-9 24 0 0,-1 0-1 0 0,1 0 1 0 0,0-1-1 0 0,-1 1 1 0 0,0-1-1 0 0,1 0 1 0 0,-1 0-1 0 0,0-1 1 0 0,1 1-1 0 0,-1-1 1 0 0,0 0-1 0 0,0-1 0 0 0,1 1 1 0 0,-10-3-1 0 0,7 1 33 0 0,0 0 0 0 0,0-1 0 0 0,0 0 0 0 0,0-1 0 0 0,1 1-1 0 0,-1-1 1 0 0,1-1 0 0 0,-10-8 0 0 0,4 1 29 0 0,0 0 0 0 0,1-1 0 0 0,0-1 0 0 0,0 0-1 0 0,2-1 1 0 0,0 1 0 0 0,-10-23 0 0 0,8 8-117 0 0,0-1 0 0 0,2 0 1 0 0,2 0-1 0 0,0 0 0 0 0,2-1 0 0 0,2 0 0 0 0,0-54 0 0 0,3 57-174 0 0,2 0 0 0 0,1-1 0 0 0,2 1 0 0 0,0 1 0 0 0,2-1 0 0 0,1 1 0 0 0,1 0 0 0 0,21-43 0 0 0,-25 61-37 0 0,1-1-1 0 0,0 1 1 0 0,0 1-1 0 0,1-1 1 0 0,0 1 0 0 0,0 0-1 0 0,1 1 1 0 0,0 0-1 0 0,0 0 1 0 0,0 1 0 0 0,11-7-1 0 0,-1 4-916 0 0,0 1 1 0 0,1 1-1 0 0,0 0 0 0 0,38-8 0 0 0,38-6-4792 0 0,-30 6 1222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3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0 6369 0 0,'0'0'4739'0'0,"-4"18"-5400"0"0,-50 251 2005 0 0,35-147-1414 0 0,-63 343-41 0 0,80-456-95 0 0,0 0-1 0 0,-1-1 0 0 0,0 0 0 0 0,0 1 0 0 0,-5 7 1 0 0,7-14 26 0 0,0 0 1 0 0,-1 0 0 0 0,1 0-1 0 0,0 0 1 0 0,-1 0 0 0 0,0-1-1 0 0,1 1 1 0 0,-1 0 0 0 0,0-1-1 0 0,0 1 1 0 0,1-1 0 0 0,-1 0-1 0 0,0 0 1 0 0,-1 0 0 0 0,1 0-1 0 0,0 0 1 0 0,0 0 0 0 0,0 0-1 0 0,-1-1 1 0 0,1 1 0 0 0,0-1 0 0 0,0 1-1 0 0,-1-1 1 0 0,-3 0 0 0 0,-22-5-2540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3.5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0 803 6505 0 0,'0'0'5239'0'0,"16"-6"-6115"0"0,178-52 820 0 0,550-112 1661 0 0,136 36-651 0 0,7 44-636 0 0,1414-55 1953 0 0,5 101-455 0 0,-807 28-1518 0 0,-5-58-123 0 0,-1231 46-108 0 0,187-9 29 0 0,-437 37-106 0 0,0 0-1 0 0,0 1 0 0 0,0 0 0 0 0,0 1 1 0 0,-1 1-1 0 0,1 0 0 0 0,16 6 0 0 0,-22-6 6 0 0,0 1 0 0 0,0 0 0 0 0,0 1 0 0 0,-1 0 0 0 0,1 0-1 0 0,-1 0 1 0 0,0 0 0 0 0,0 1 0 0 0,-1 0 0 0 0,0 1 0 0 0,0-1 0 0 0,0 1-1 0 0,4 10 1 0 0,21 44 31 0 0,-4 2 0 0 0,-2 0 0 0 0,21 88-1 0 0,-18-59 47 0 0,255 688 55 0 0,-102-307 794 0 0,-159-418-682 0 0,-3 0-1 0 0,-2 2 0 0 0,-3 0 1 0 0,9 89-1 0 0,-21-139-287 0 0,-1 1 0 0 0,-1-1 0 0 0,1 0 0 0 0,-1 0 0 0 0,0 0 0 0 0,-1 0 0 0 0,0 0 0 0 0,0 0 0 0 0,0-1 0 0 0,-1 1 0 0 0,0 0 0 0 0,0-1 0 0 0,-8 12 0 0 0,4-10-61 0 0,0 0 0 0 0,0-1 1 0 0,0 0-1 0 0,-1 0 0 0 0,0 0 0 0 0,-1-1 0 0 0,1 0 1 0 0,-16 7-1 0 0,-9 1-416 0 0,-1-1 0 0 0,0-2 0 0 0,-1-1 0 0 0,-44 7 0 0 0,68-15 357 0 0,-132 20-4327 0 0,-10-14-3292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2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1 156 7021 0 0,'0'0'3298'0'0,"0"-14"-2498"0"0,3-44-573 0 0,-2 55-242 0 0,0 1 0 0 0,0-1 0 0 0,0 0 1 0 0,0 1-1 0 0,1-1 0 0 0,-1 1 0 0 0,1-1 0 0 0,-1 1 1 0 0,1-1-1 0 0,0 1 0 0 0,0 0 0 0 0,0 0 0 0 0,0 0 1 0 0,0 0-1 0 0,0 1 0 0 0,1-1 0 0 0,-1 0 1 0 0,1 1-1 0 0,-1 0 0 0 0,1-1 0 0 0,0 1 0 0 0,-1 0 1 0 0,1 1-1 0 0,0-1 0 0 0,0 0 0 0 0,3 0 0 0 0,2-1-20 0 0,24-7-62 0 0,0 2 1 0 0,1 1-1 0 0,55-3 0 0 0,103 8-76 0 0,-101 3 175 0 0,-34-3-54 0 0,76 2-2 0 0,-114 1 80 0 0,0 0 1 0 0,0 1 0 0 0,-1 0-1 0 0,1 2 1 0 0,18 7-1 0 0,-28-8-29 0 0,0 0 0 0 0,-1 1-1 0 0,1 0 1 0 0,-1 0 0 0 0,0 1-1 0 0,-1 0 1 0 0,1 0 0 0 0,-1 0-1 0 0,-1 1 1 0 0,1 0 0 0 0,-1 0 0 0 0,0 1-1 0 0,0-1 1 0 0,-1 1 0 0 0,5 12-1 0 0,4 15 146 0 0,-1 1 0 0 0,11 49 0 0 0,-16-54 65 0 0,70 301 1140 0 0,17 66-101 0 0,-35-159-374 0 0,-57-211-3220 0 0,-2-27 2162 0 0,0 0 0 0 0,0-1 0 0 0,0 1 0 0 0,-1 0 0 0 0,1 0 0 0 0,0 0 0 0 0,-1-1 0 0 0,1 1 0 0 0,0 0 0 0 0,-1 0 0 0 0,1-1 0 0 0,-1 1 0 0 0,0 0 0 0 0,1-1 0 0 0,-1 1 0 0 0,1 0 0 0 0,-1-1 0 0 0,0 1 0 0 0,1-1 0 0 0,-1 1 0 0 0,0-1 0 0 0,0 1 0 0 0,0-1 0 0 0,1 0 0 0 0,-1 1 0 0 0,0-1 0 0 0,0 0 0 0 0,0 0 0 0 0,-1 1 0 0 0,-15-1-3625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3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0 523 1344 0 0,'0'0'8037'0'0,"19"-6"-7796"0"0,-14 4-238 0 0,131-35 16 0 0,-41 14 464 0 0,-1-5 0 0 0,147-63 0 0 0,157-116-408 0 0,-260 112 421 0 0,-93 62 526 0 0,-45 33-1024 0 0,0 0 0 0 0,0 0-1 0 0,0 0 1 0 0,0 0-1 0 0,0 0 1 0 0,-1 1 0 0 0,1-1-1 0 0,0 0 1 0 0,0 0-1 0 0,0 0 1 0 0,0 0 0 0 0,0 0-1 0 0,0 0 1 0 0,0 1-1 0 0,0-1 1 0 0,0 0-1 0 0,0 0 1 0 0,0 0 0 0 0,0 0-1 0 0,0 0 1 0 0,0 1-1 0 0,0-1 1 0 0,0 0 0 0 0,0 0-1 0 0,0 0 1 0 0,0 0-1 0 0,0 1 1 0 0,0-1-1 0 0,0 0 1 0 0,0 0 0 0 0,0 0-1 0 0,0 0 1 0 0,0 0-1 0 0,0 0 1 0 0,0 1 0 0 0,0-1-1 0 0,1 0 1 0 0,-1 0-1 0 0,0 0 1 0 0,0 0-1 0 0,0 0 1 0 0,0 0 0 0 0,0 0-1 0 0,0 0 1 0 0,0 1-1 0 0,1-1 1 0 0,-1 0 0 0 0,0 0-1 0 0,0 0 1 0 0,0 0-1 0 0,0 0 1 0 0,0 0 0 0 0,1 0-1 0 0,-1 0 1 0 0,0 0-1 0 0,0 0 1 0 0,0 0-1 0 0,0 0 1 0 0,0 0 0 0 0,1 0-1 0 0,-1 0 1 0 0,0 0-1 0 0,0 0 1 0 0,0 0 0 0 0,0 0-1 0 0,1 0 1 0 0,-5 11-560 0 0,-118 229 1001 0 0,82-170-114 0 0,-54 131 84 0 0,93-201-367 0 0,1 0 0 0 0,0 0 0 0 0,0 0 1 0 0,0 0-1 0 0,0 0 0 0 0,0 0 0 0 0,0 1 1 0 0,1 1 1140 0 0,-1-2-1141 0 0,1 0 0 0 0,-1 0 1 0 0,0 0-1 0 0,0 1 0 0 0,0-1 0 0 0,0 0 1 0 0,0 0-1 0 0,0 0 0 0 0,0 0 0 0 0,1 0 1 0 0,-1 0-1 0 0,0 0 0 0 0,0 0 0 0 0,0 0 1 0 0,0 0-1 0 0,0 0 0 0 0,0 0 1 0 0,0 0-1 0 0,1 0 0 0 0,-1-1 0 0 0,0 1 1 0 0,0 0-1 0 0,0 0 85 0 0,0 0-85 0 0,15-6 855 0 0,24-17-1394 0 0,-27 15 687 0 0,0 1-286 0 0,1 0 0 0 0,-1 1 1 0 0,1 1-1 0 0,1 0 1 0 0,18-5-1 0 0,-28 9 42 0 0,1 0 0 0 0,-1 1 0 0 0,1-1 0 0 0,-1 1 0 0 0,1 0 0 0 0,0 0 0 0 0,-1 0-1 0 0,1 1 1 0 0,-1 0 0 0 0,1 0 0 0 0,-1 0 0 0 0,1 0 0 0 0,-1 1 0 0 0,1-1 0 0 0,-1 1 0 0 0,0 0 0 0 0,0 0 0 0 0,0 1 0 0 0,0 0 0 0 0,3 3 0 0 0,4 5-433 0 0,0 1-1 0 0,-2 0 1 0 0,0 1 0 0 0,0 0 0 0 0,-1 1 0 0 0,0-1 0 0 0,-1 2 0 0 0,-1-1 0 0 0,5 19 0 0 0,17 33-4529 0 0,-19-49 2411 0 0,4 0 486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4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1 373 2164 0 0,'0'0'6499'0'0,"17"-9"-5286"0"0,140-77-44 0 0,-105 59-1059 0 0,58-41 1 0 0,-92 55-61 0 0,-1 0 0 0 0,0-1 0 0 0,-1-1 0 0 0,0-1 0 0 0,-1 0 0 0 0,19-28 0 0 0,-32 42 120 0 0,0-1 0 0 0,0 0 0 0 0,-1 0 0 0 0,1 0 0 0 0,-1-1 0 0 0,0 1 0 0 0,1 0-1 0 0,-2-1 1 0 0,1 1 0 0 0,0 0 0 0 0,0-1 0 0 0,-1 1 0 0 0,0-5 0 0 0,-1 8-180 0 0,-1-1 1 0 0,1 1-1 0 0,-1-1 1 0 0,0 1-1 0 0,1 0 1 0 0,-1-1-1 0 0,1 1 1 0 0,-1 0-1 0 0,0 0 1 0 0,1 0-1 0 0,-1 0 1 0 0,-2 1-1 0 0,2-1-64 0 0,-6 1 12 0 0,-1 1 1 0 0,1-1 0 0 0,0 1 0 0 0,0 1 0 0 0,0 0-1 0 0,0 0 1 0 0,0 0 0 0 0,1 1 0 0 0,-1 0-1 0 0,1 0 1 0 0,0 1 0 0 0,0 0 0 0 0,1 1 0 0 0,-1-1-1 0 0,1 1 1 0 0,-6 8 0 0 0,6-7 103 0 0,0 0-1 0 0,1 0 1 0 0,0 0 0 0 0,0 1 0 0 0,1 0-1 0 0,0 0 1 0 0,1 0 0 0 0,-1 0 0 0 0,1 1-1 0 0,1-1 1 0 0,0 1 0 0 0,0 0 0 0 0,1-1-1 0 0,0 1 1 0 0,0 13 0 0 0,2-17 41 0 0,0 1 1 0 0,1 0-1 0 0,0-1 1 0 0,0 1-1 0 0,0-1 0 0 0,1 0 1 0 0,-1 1-1 0 0,1-1 1 0 0,0 0-1 0 0,1-1 0 0 0,-1 1 1 0 0,1-1-1 0 0,0 1 1 0 0,0-1-1 0 0,1 0 0 0 0,7 5 1 0 0,10 7 210 0 0,0-1 0 0 0,30 14 1 0 0,-51-28-289 0 0,166 82 215 0 0,-132-68-1135 0 0,1-1-1 0 0,67 15 1 0 0,-60-25-2633 0 0,-2-15-3495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91 1580 0 0,'0'0'6396'0'0,"16"-15"-5172"0"0,46-47-202 0 0,-42 49 4 0 0,-20 13-1019 0 0,0 0 0 0 0,0 0-1 0 0,0 0 1 0 0,1 0 0 0 0,-1 0-1 0 0,0 0 1 0 0,0 0 0 0 0,0 0-1 0 0,1 0 1 0 0,-1 0-1 0 0,0 0 1 0 0,0 1 0 0 0,0-1-1 0 0,0 0 1 0 0,1 0 0 0 0,-1 0-1 0 0,0 0 1 0 0,0 0 0 0 0,0 1-1 0 0,0-1 1 0 0,0 0-1 0 0,1 0 1 0 0,-1 0 0 0 0,0 0-1 0 0,0 1 1 0 0,0-1 0 0 0,0 0-1 0 0,0 0 1 0 0,0 1-1 0 0,0-1 1 0 0,0 0 0 0 0,0 0-1 0 0,0 0 1 0 0,0 1 0 0 0,0-1-1 0 0,0 0 1 0 0,0 0 0 0 0,0 0-1 0 0,0 1 1 0 0,0-1-1 0 0,0 0 1 0 0,0 0 0 0 0,0 1-1 0 0,-8 25 449 0 0,8-26-278 0 0,-18 59 1698 0 0,0 3-1455 0 0,-31 72 0 0 0,-74 114-293 0 0,22-50 112 0 0,37-49-1727 0 0,54-123 417 0 0,2 1 0 0 0,1 0 0 0 0,-6 44 1 0 0,13-69 875 0 0,-1 0 0 0 0,1-1 1 0 0,0 1-1 0 0,0 0 0 0 0,0-1 1 0 0,0 1-1 0 0,1 0 1 0 0,-1-1-1 0 0,0 1 0 0 0,1 0 1 0 0,0 2-1 0 0,14 4-3407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4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 4912 0 0,'0'0'8949'0'0,"-14"10"-9701"0"0,3-2 709 0 0,-9 5-69 0 0,0 2 0 0 0,1 1-1 0 0,-32 34 1 0 0,47-45 63 0 0,0 1 0 0 0,0 0-1 0 0,1 0 1 0 0,0 0 0 0 0,0 0 0 0 0,0 1 0 0 0,1-1-1 0 0,-1 1 1 0 0,2-1 0 0 0,-1 1 0 0 0,1 0-1 0 0,-1 9 1 0 0,2-12 42 0 0,0-1 0 0 0,0 1 0 0 0,0 0-1 0 0,1 0 1 0 0,-1 0 0 0 0,1 0 0 0 0,0-1-1 0 0,0 1 1 0 0,1 0 0 0 0,-1-1 0 0 0,1 1 0 0 0,-1 0-1 0 0,1-1 1 0 0,0 0 0 0 0,1 0 0 0 0,-1 1-1 0 0,0-1 1 0 0,1-1 0 0 0,0 1 0 0 0,0 0 0 0 0,0-1-1 0 0,5 5 1 0 0,-2-4 68 0 0,0 0-1 0 0,-1 1 0 0 0,1-2 1 0 0,0 1-1 0 0,1-1 1 0 0,-1 0-1 0 0,0 0 1 0 0,1-1-1 0 0,-1 0 0 0 0,1 0 1 0 0,-1-1-1 0 0,1 1 1 0 0,0-1-1 0 0,-1-1 1 0 0,1 1-1 0 0,-1-1 1 0 0,1 0-1 0 0,-1-1 0 0 0,1 0 1 0 0,-1 0-1 0 0,0 0 1 0 0,0 0-1 0 0,0-1 1 0 0,0 0-1 0 0,0-1 0 0 0,5-4 1 0 0,-4 3 42 0 0,-1 0-1 0 0,1 0 1 0 0,-1-1-1 0 0,-1 0 1 0 0,1-1 0 0 0,-1 1-1 0 0,0-1 1 0 0,-1 0 0 0 0,1 0-1 0 0,-1 0 1 0 0,-1-1-1 0 0,0 1 1 0 0,0-1 0 0 0,0 0-1 0 0,-1 0 1 0 0,0 0 0 0 0,0 0-1 0 0,-1-1 1 0 0,0 1-1 0 0,-1-13 1 0 0,0 19-95 0 0,0 0 1 0 0,0-1-1 0 0,0 1 0 0 0,-1-1 1 0 0,1 1-1 0 0,-1 0 0 0 0,1 0 0 0 0,-1-1 1 0 0,0 1-1 0 0,0 0 0 0 0,0 0 1 0 0,0 0-1 0 0,0 0 0 0 0,-1 0 0 0 0,1 0 1 0 0,-1 0-1 0 0,1 0 0 0 0,-1 1 1 0 0,0-1-1 0 0,1 0 0 0 0,-4-1 1 0 0,2 1-56 0 0,-1 1 0 0 0,0-1 0 0 0,1 1 0 0 0,-1 0 0 0 0,0 0 0 0 0,0 0 0 0 0,1 0 0 0 0,-1 1 0 0 0,0-1 0 0 0,0 1 0 0 0,-8 1 0 0 0,2 0-98 0 0,0 0 0 0 0,0 1 0 0 0,0 1 0 0 0,0-1 1 0 0,0 2-1 0 0,1-1 0 0 0,-1 1 0 0 0,1 1 0 0 0,-10 6 0 0 0,13-7-108 0 0,0 1 0 0 0,1 0 1 0 0,-1 0-1 0 0,1 0 0 0 0,1 0 0 0 0,-7 10 1 0 0,9-12-5 0 0,0 0 1 0 0,0 0 0 0 0,1 0-1 0 0,-1 0 1 0 0,1 1 0 0 0,0-1 0 0 0,0 1-1 0 0,0-1 1 0 0,0 1 0 0 0,0-1-1 0 0,1 1 1 0 0,0-1 0 0 0,0 1-1 0 0,0 5 1 0 0,0-8 118 0 0,0 0-1 0 0,1 0 1 0 0,-1 0 0 0 0,0 1-1 0 0,0-1 1 0 0,1 0 0 0 0,-1 0-1 0 0,1 0 1 0 0,-1 0 0 0 0,1-1-1 0 0,-1 1 1 0 0,1 0 0 0 0,0 0-1 0 0,0 0 1 0 0,-1 0 0 0 0,1-1-1 0 0,1 2 1 0 0,28 13-3674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16 3980 0 0,'0'0'10435'0'0,"-16"2"-11541"0"0,-49 8 652 0 0,63-9 419 0 0,0-1 1 0 0,-1 1-1 0 0,1 0 0 0 0,1 0 1 0 0,-1 0-1 0 0,0 0 0 0 0,0 0 0 0 0,0 0 1 0 0,0 1-1 0 0,1-1 0 0 0,-1 1 0 0 0,1-1 1 0 0,-1 1-1 0 0,1-1 0 0 0,-1 1 0 0 0,1 0 1 0 0,0 0-1 0 0,0 0 0 0 0,0 0 1 0 0,0 0-1 0 0,0 0 0 0 0,1 0 0 0 0,-1 0 1 0 0,0 0-1 0 0,1 0 0 0 0,-1 0 0 0 0,1 0 1 0 0,0 0-1 0 0,0 5 0 0 0,0-3 5 0 0,0 0-1 0 0,1 0 0 0 0,-1 0 1 0 0,1 0-1 0 0,0 0 1 0 0,0-1-1 0 0,0 1 1 0 0,0 0-1 0 0,1 0 0 0 0,0-1 1 0 0,0 1-1 0 0,3 5 1 0 0,1-4 72 0 0,0 1-1 0 0,0-1 1 0 0,1 0 0 0 0,-1-1 0 0 0,1 0 0 0 0,0 0-1 0 0,0 0 1 0 0,1-1 0 0 0,-1 0 0 0 0,1 0-1 0 0,0-1 1 0 0,15 3 0 0 0,-7-2 57 0 0,0-1 0 0 0,1-1-1 0 0,-1 0 1 0 0,0-2 0 0 0,25-2 0 0 0,-33 1 49 0 0,1 0 0 0 0,-1-1-1 0 0,0 0 1 0 0,1 0 0 0 0,-2-1 0 0 0,1 0 0 0 0,0 0 0 0 0,-1-1 0 0 0,1 0-1 0 0,11-11 1 0 0,-16 14-88 0 0,0-1 0 0 0,0 1 0 0 0,-1-1 0 0 0,1 0-1 0 0,-1 0 1 0 0,0 1 0 0 0,0-2 0 0 0,0 1 0 0 0,0 0 0 0 0,0 0-1 0 0,-1-1 1 0 0,1 1 0 0 0,-1 0 0 0 0,0-1 0 0 0,0 0 0 0 0,0 1-1 0 0,-1-1 1 0 0,1 1 0 0 0,-1-1 0 0 0,0 0 0 0 0,0 0 0 0 0,0 1-1 0 0,0-1 1 0 0,-1 0 0 0 0,0 1 0 0 0,1-1 0 0 0,-1 1 0 0 0,-2-5-1 0 0,1 5-85 0 0,0 0 0 0 0,0 0 0 0 0,-1 1 0 0 0,1-1 0 0 0,0 1 0 0 0,-1 0 0 0 0,1 0 1 0 0,-1 0-1 0 0,0 0 0 0 0,0 0 0 0 0,0 0 0 0 0,0 1 0 0 0,0-1 0 0 0,0 1 0 0 0,0 0 0 0 0,-1 0 0 0 0,1 0 0 0 0,0 1 0 0 0,-6-1 0 0 0,-7-1-530 0 0,-1 0 0 0 0,-25 2 0 0 0,4 6-1286 0 0,37-6 1644 0 0,0 1 0 0 0,0-1 0 0 0,-1 0 0 0 0,1 1 0 0 0,0-1 0 0 0,0 1 0 0 0,0-1 0 0 0,0 1 0 0 0,-1 0 0 0 0,1-1 0 0 0,0 1 0 0 0,0 0-1 0 0,0 0 1 0 0,1 0 0 0 0,-1 0 0 0 0,0 0 0 0 0,0 0 0 0 0,0 0 0 0 0,1 0 0 0 0,-1 0 0 0 0,0 0 0 0 0,1 0 0 0 0,-1 0 0 0 0,1 0 0 0 0,-1 1 0 0 0,1-1 0 0 0,0 1 0 0 0,3 11-4209 0 0</inkml:trace>
  <inkml:trace contextRef="#ctx0" brushRef="#br0" timeOffset="1">966 58 8221 0 0,'0'0'8265'0'0,"-5"15"-9467"0"0,-127 302 1076 0 0,29-81 142 0 0,99-225-7 0 0,-91 241-415 0 0,79-199-1100 0 0,1 1 1 0 0,-13 96-1 0 0,27-142 746 0 0,0 0 0 0 0,1 1 0 0 0,0-1 0 0 0,0 0 0 0 0,2 13 0 0 0,6-5-3624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5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82 310 64 0 0,'2'-16'6764'0'0,"2"-15"-5049"0"0,2 0 0 0 0,12-39 0 0 0,-15 60-1627 0 0,0 0 0 0 0,1 1 0 0 0,0 0 1 0 0,1-1-1 0 0,-1 2 0 0 0,2-1 0 0 0,-1 0 0 0 0,1 1 0 0 0,1 0 0 0 0,0 1 0 0 0,0-1 0 0 0,0 1 0 0 0,12-8 1 0 0,-10 10-129 0 0,0 0 0 0 0,1 1 0 0 0,0 0 1 0 0,0 0-1 0 0,0 1 0 0 0,0 0 0 0 0,0 1 1 0 0,1 0-1 0 0,-1 1 0 0 0,1 0 1 0 0,-1 0-1 0 0,1 1 0 0 0,-1 1 0 0 0,1 0 1 0 0,-1 0-1 0 0,1 1 0 0 0,-1 0 0 0 0,15 6 1 0 0,-18-6 34 0 0,-1 1 1 0 0,1 0 0 0 0,-1 0-1 0 0,0 0 1 0 0,0 1 0 0 0,0 0-1 0 0,0 0 1 0 0,-1 1-1 0 0,1-1 1 0 0,-1 1 0 0 0,0 1-1 0 0,-1-1 1 0 0,1 0 0 0 0,-1 1-1 0 0,0 0 1 0 0,-1 0 0 0 0,1 0-1 0 0,-1 1 1 0 0,0-1-1 0 0,-1 1 1 0 0,0-1 0 0 0,0 1-1 0 0,0 0 1 0 0,-1 0 0 0 0,0 0-1 0 0,0 0 1 0 0,0 0-1 0 0,-2 9 1 0 0,1-13 70 0 0,-1 1-1 0 0,1-1 1 0 0,-1 0-1 0 0,0 0 1 0 0,0 0-1 0 0,-1 0 1 0 0,1-1 0 0 0,0 1-1 0 0,-1 0 1 0 0,0 0-1 0 0,0-1 1 0 0,0 1-1 0 0,0-1 1 0 0,0 0 0 0 0,0 1-1 0 0,0-1 1 0 0,-1 0-1 0 0,1 0 1 0 0,-1-1-1 0 0,0 1 1 0 0,-3 1-1 0 0,-9 5 265 0 0,0-1 0 0 0,-30 10-1 0 0,23-10-248 0 0,-157 59-1188 0 0,53-22-3570 0 0,51-20 24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6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685 1 8809 0 0,'0'0'5596'0'0,"-19"17"-5771"0"0,7-7 149 0 0,-10 9 125 0 0,0 1-1 0 0,1 1 0 0 0,1 0 0 0 0,-21 32 0 0 0,-32 63 109 0 0,-113 246 0 0 0,32-53-2272 0 0,113-242-219 0 0,37-60 1564 0 0,-1-1 0 0 0,1 0 1 0 0,-1-1-1 0 0,-1 1 0 0 0,1-1 1 0 0,-1 0-1 0 0,-11 7 0 0 0,-4-8-4034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6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1 6233 0 0,'0'0'7558'0'0,"15"14"-9571"0"0,261 252 2600 0 0,-136-126-1284 0 0,-47-45-3244 0 0,-59-60 886 0 0</inkml:trace>
  <inkml:trace contextRef="#ctx0" brushRef="#br0" timeOffset="1">1 408 10377 0 0,'13'-9'2263'0'0,"30"-13"-2370"0"0,1 1-1 0 0,1 2 0 0 0,52-14 0 0 0,160-37-410 0 0,-187 53 508 0 0,321-68 236 0 0,-167 38 921 0 0,-205 44-1364 0 0,37-11 343 0 0,-53 14-444 0 0,-1-1 0 0 0,0 0 0 0 0,0 0 1 0 0,1 0-1 0 0,-1-1 0 0 0,0 1 0 0 0,0 0 0 0 0,0-1 1 0 0,0 0-1 0 0,-1 1 0 0 0,1-1 0 0 0,0 0 0 0 0,-1 0 0 0 0,1 0 1 0 0,-1 0-1 0 0,1 0 0 0 0,-1 0 0 0 0,0 0 0 0 0,1-5 1 0 0,2-10-3602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7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20 6733 0 0,'0'0'3275'0'0,"-14"-4"-2717"0"0,-44-11-746 0 0,56 15 153 0 0,-1 0-1 0 0,1 0 0 0 0,-1 0 1 0 0,1 0-1 0 0,-1 1 1 0 0,0-1-1 0 0,1 1 1 0 0,-1 0-1 0 0,1 0 0 0 0,0 0 1 0 0,-1 0-1 0 0,1 0 1 0 0,0 0-1 0 0,0 0 0 0 0,-1 1 1 0 0,1 0-1 0 0,0-1 1 0 0,0 1-1 0 0,-2 3 0 0 0,-1 1-46 0 0,0 0 0 0 0,0 1 0 0 0,0 0 0 0 0,-3 8 0 0 0,0 1 22 0 0,1 1 1 0 0,1 0 0 0 0,1 0 0 0 0,0 1 0 0 0,1 0-1 0 0,1 0 1 0 0,0 0 0 0 0,2 0 0 0 0,0 0 0 0 0,1 0-1 0 0,1 1 1 0 0,5 33 0 0 0,3-7 4 0 0,2 1 1 0 0,2-2-1 0 0,34 80 0 0 0,-45-122 74 0 0,-1 1-1 0 0,0 0 0 0 0,0-1 1 0 0,0 1-1 0 0,0 0 0 0 0,-1 0 0 0 0,1 0 1 0 0,-1 0-1 0 0,0 0 0 0 0,0 0 1 0 0,0 0-1 0 0,0 4 0 0 0,-1-5 81 0 0,0-1 0 0 0,1 1 0 0 0,-1 0 0 0 0,0-1-1 0 0,0 0 1 0 0,0 1 0 0 0,0-1 0 0 0,0 1 0 0 0,0-1 0 0 0,0 0-1 0 0,0 0 1 0 0,-1 0 0 0 0,1 0 0 0 0,0 0 0 0 0,-1 0 0 0 0,1 0-1 0 0,-1 0 1 0 0,1 0 0 0 0,-1 0 0 0 0,1-1 0 0 0,-3 1 0 0 0,-117 36 1823 0 0,87-29-2084 0 0,-1 2 0 0 0,1 2 0 0 0,-52 25 0 0 0,83-36-24 0 0,1 1 0 0 0,-1-1-1 0 0,1 0 1 0 0,-1 1-1 0 0,1-1 1 0 0,0 1-1 0 0,-1 0 1 0 0,1 0-1 0 0,0 0 1 0 0,0 0 0 0 0,0 0-1 0 0,1 0 1 0 0,-1 1-1 0 0,0-1 1 0 0,1 0-1 0 0,0 1 1 0 0,-1 0 0 0 0,0 3-1 0 0,2-6 116 0 0,0 0-1 0 0,0 0 1 0 0,0 1-1 0 0,0-1 0 0 0,0 0 1 0 0,0 1-1 0 0,0-1 1 0 0,0 0-1 0 0,0 0 1 0 0,0 1-1 0 0,0-1 1 0 0,0 0-1 0 0,0 1 1 0 0,0-1-1 0 0,0 0 1 0 0,0 0-1 0 0,0 1 1 0 0,0-1-1 0 0,0 0 1 0 0,0 0-1 0 0,1 1 1 0 0,-1-1-1 0 0,0 0 1 0 0,0 0-1 0 0,0 1 1 0 0,1-1-1 0 0,-1 0 0 0 0,0 0 1 0 0,0 0-1 0 0,0 0 1 0 0,1 1-1 0 0,-1-1 1 0 0,19 2-2865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7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 1136 0 0,'0'0'5115'0'0,"19"-7"-2855"0"0,119-47-507 0 0,-101 39-1424 0 0,113-51 382 0 0,-129 55-573 0 0,1-2-1 0 0,-2 0 0 0 0,0-1 1 0 0,29-26-1 0 0,-45 37-16 0 0,-1 0-1 0 0,1 0 1 0 0,-1-1-1 0 0,0 0 1 0 0,-1 1 0 0 0,1-1-1 0 0,0 0 1 0 0,-1-1-1 0 0,0 1 1 0 0,0 0-1 0 0,0-1 1 0 0,-1 1 0 0 0,1-1-1 0 0,-1 1 1 0 0,0-1-1 0 0,-1 0 1 0 0,1-7-1 0 0,-1 8-31 0 0,-1-1-1 0 0,0 0 0 0 0,0 0 0 0 0,0 0 0 0 0,-1 1 1 0 0,0-1-1 0 0,0 1 0 0 0,0-1 0 0 0,0 1 0 0 0,-1 0 1 0 0,1-1-1 0 0,-1 1 0 0 0,0 1 0 0 0,-1-1 0 0 0,1 0 1 0 0,-6-4-1 0 0,3 3-83 0 0,-1-1 1 0 0,1 2-1 0 0,0-1 1 0 0,-1 1-1 0 0,0 0 1 0 0,0 0-1 0 0,0 1 1 0 0,-1 0-1 0 0,1 0 1 0 0,-1 1-1 0 0,1 0 1 0 0,-1 0-1 0 0,0 1 1 0 0,0 0-1 0 0,0 0 1 0 0,0 1-1 0 0,0 0 1 0 0,0 0-1 0 0,0 1 1 0 0,-9 2-1 0 0,8-1-53 0 0,0 1-1 0 0,0 0 1 0 0,0 0 0 0 0,0 1-1 0 0,1 0 1 0 0,-1 1-1 0 0,1 0 1 0 0,0 0-1 0 0,1 1 1 0 0,-1 0-1 0 0,1 0 1 0 0,0 1 0 0 0,0 0-1 0 0,1 0 1 0 0,0 0-1 0 0,-7 12 1 0 0,6-6-51 0 0,0 1-1 0 0,1-1 1 0 0,0 1 0 0 0,1 0 0 0 0,1 0 0 0 0,0 1-1 0 0,1-1 1 0 0,1 1 0 0 0,0 0 0 0 0,1 0 0 0 0,0 0-1 0 0,3 27 1 0 0,-1-34 101 0 0,0 1-1 0 0,1-1 1 0 0,0 0-1 0 0,0 0 1 0 0,1 0-1 0 0,0 0 1 0 0,0 0-1 0 0,1 0 0 0 0,0-1 1 0 0,0 1-1 0 0,1-1 1 0 0,0 0-1 0 0,0-1 1 0 0,1 1-1 0 0,-1-1 1 0 0,2 0-1 0 0,-1-1 1 0 0,0 1-1 0 0,15 8 1 0 0,-8-7-422 0 0,0 0 0 0 0,1 0 0 0 0,0-1 1 0 0,0-1-1 0 0,0 0 0 0 0,0-1 0 0 0,1-1 1 0 0,0 0-1 0 0,0-1 0 0 0,21 0 1 0 0,-23-2-187 0 0,4 1-623 0 0,1-1 0 0 0,-1-1 1 0 0,0 0-1 0 0,20-5 0 0 0,4-5-685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02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4864 0 0,'0'0'5332'0'0,"19"-5"-5156"0"0,13-4-172 0 0,1 2 0 0 0,0 1 1 0 0,0 2-1 0 0,35-1 1 0 0,519 34 140 0 0,4 44 336 0 0,-339-40 415 0 0,-214-27-530 0 0,-7-1 259 0 0,0-2 0 0 0,1-1 1 0 0,48-2-1 0 0,-81 0-655 0 0,1 0 0 0 0,0 0 1 0 0,-1 0-1 0 0,1 0 0 0 0,0-1 1 0 0,-1 1-1 0 0,1 0 0 0 0,0 0 1 0 0,-1 0-1 0 0,1-1 0 0 0,0 1 0 0 0,-1 0 1 0 0,1 0-1 0 0,0-1 0 0 0,0 1 1 0 0,-1 0-1 0 0,1-1 0 0 0,0 1 1 0 0,0 0-1 0 0,-1-1 0 0 0,1 1 1 0 0,0 0-1 0 0,0-1 0 0 0,0 1 1 0 0,0-1-1 0 0,0 1 0 0 0,0 0 0 0 0,0-1 1 0 0,0 1-1 0 0,0 0 0 0 0,0-1 1 0 0,0 1-1 0 0,0-1 0 0 0,0 1 1 0 0,0 0-1 0 0,0-1 0 0 0,0 1 1 0 0,0-1-1 0 0,0 1 0 0 0,0 0 1 0 0,0-1-1 0 0,1 1 0 0 0,-1 0 1 0 0,0-1-1 0 0,0 1 0 0 0,0 0 0 0 0,1-1 1 0 0,-1 1-1 0 0,0 0 0 0 0,1 0 1 0 0,-1-1-1 0 0,0 1 0 0 0,0 0 1 0 0,1 0-1 0 0,-1-1 0 0 0,0 1 1 0 0,1 0-1 0 0,-1 0 0 0 0,1 0 1 0 0,0 0-1 0 0,-38-7-5559 0 0,4-8 170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7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170 291 492 0 0,'0'0'305'0'0,"19"-13"917"0"0,62-47 10 0 0,-69 52-869 0 0,-1-1 0 0 0,-1 0 0 0 0,0-1 1 0 0,0 0-1 0 0,13-18 0 0 0,-20 23-32 0 0,0-1 1 0 0,0 1-1 0 0,0 0 0 0 0,-1-1 1 0 0,0 0-1 0 0,0 0 1 0 0,0 0-1 0 0,-1 1 1 0 0,1-1-1 0 0,-2-1 0 0 0,2-11 1 0 0,-2 16-181 0 0,0 0 0 0 0,-1-1 0 0 0,1 1 0 0 0,0 0 0 0 0,-1-1 0 0 0,1 1 0 0 0,-1 0 0 0 0,0 0 0 0 0,1-1 0 0 0,-1 1 0 0 0,0 0 0 0 0,-1 0 0 0 0,1 0 0 0 0,0 0 0 0 0,0 0 0 0 0,-1 0 0 0 0,1 1 0 0 0,-1-1 0 0 0,0 0 0 0 0,-2-1 0 0 0,0 0-34 0 0,0 1 0 0 0,0 0 1 0 0,0 0-1 0 0,0 0 0 0 0,0 1 1 0 0,-1 0-1 0 0,1-1 0 0 0,0 2 0 0 0,-1-1 1 0 0,-5 0-1 0 0,0 0-27 0 0,0 1-1 0 0,0 0 1 0 0,0 1-1 0 0,0 0 1 0 0,0 1 0 0 0,1 0-1 0 0,-1 0 1 0 0,1 1-1 0 0,-13 5 1 0 0,8 0-102 0 0,0 1 0 0 0,0 0-1 0 0,0 1 1 0 0,1 0 0 0 0,1 1 0 0 0,0 0 0 0 0,1 1 0 0 0,-12 14-1 0 0,16-16-53 0 0,0-1-1 0 0,1 1 1 0 0,0 0-1 0 0,1 1 1 0 0,0-1-1 0 0,0 1 1 0 0,1 0-1 0 0,1 0 0 0 0,0 1 1 0 0,0-1-1 0 0,1 1 1 0 0,0 13-1 0 0,1-23 52 0 0,1 0-1 0 0,0 0 0 0 0,0 0 1 0 0,0 1-1 0 0,0-1 0 0 0,0 0 1 0 0,0 0-1 0 0,1 1 0 0 0,-1-1 1 0 0,1 0-1 0 0,-1 0 0 0 0,1 0 1 0 0,0 0-1 0 0,0 0 0 0 0,0 0 1 0 0,0 0-1 0 0,0 0 0 0 0,1 0 1 0 0,-1 0-1 0 0,0-1 0 0 0,1 1 1 0 0,-1 0-1 0 0,1-1 0 0 0,0 0 1 0 0,0 1-1 0 0,-1-1 0 0 0,1 0 1 0 0,0 0-1 0 0,0 0 0 0 0,0 0 1 0 0,0 0-1 0 0,0 0 0 0 0,0 0 1 0 0,1-1-1 0 0,-1 1 0 0 0,0-1 1 0 0,0 0-1 0 0,0 1 0 0 0,1-1 1 0 0,-1 0-1 0 0,0 0 0 0 0,0-1 1 0 0,3 1-1 0 0,6-2 110 0 0,-1 0-1 0 0,0 0 1 0 0,1-1 0 0 0,-1 0 0 0 0,0-1-1 0 0,-1 0 1 0 0,18-10 0 0 0,-13 5 39 0 0,-11 6-77 0 0,0 1 0 0 0,0 0 0 0 0,0-1 0 0 0,1 1 0 0 0,-1 1 0 0 0,1-1 0 0 0,-1 0 0 0 0,1 1 0 0 0,6-2 0 0 0,-9 3-93 0 0,0 1 0 0 0,0-1 0 0 0,0 0 1 0 0,0 1-1 0 0,0-1 0 0 0,0 1 0 0 0,0 0 1 0 0,-1-1-1 0 0,1 1 0 0 0,0 0 0 0 0,0-1 1 0 0,-1 1-1 0 0,1 0 0 0 0,-1 0 1 0 0,1 0-1 0 0,0 0 0 0 0,-1 0 0 0 0,0-1 1 0 0,1 1-1 0 0,0 1 0 0 0,7 20-119 0 0,2 15-11 0 0,-2 1-1 0 0,-2-1 1 0 0,3 62-1 0 0,0 2-2987 0 0,-3-76 647 0 0,4-9-1630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8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1 197 6949 0 0,'0'0'4875'0'0,"3"13"-5446"0"0,3 9 763 0 0,-2 0-1 0 0,0 0 1 0 0,1 36 0 0 0,-6-49-554 0 0,1 6 3001 0 0,1-23 18 0 0,1 2-2715 0 0,0 0 1 0 0,0 0-1 0 0,1 0 0 0 0,0 0 0 0 0,0 0 0 0 0,0 0 0 0 0,1 1 0 0 0,-1 0 1 0 0,1 0-1 0 0,0 0 0 0 0,1 0 0 0 0,9-8 0 0 0,6-4-967 0 0,38-25 0 0 0,-41 31-331 0 0,1 1 1 0 0,0 0-1 0 0,0 1 1 0 0,35-11-1 0 0,-8 6-2594 0 0</inkml:trace>
  <inkml:trace contextRef="#ctx0" brushRef="#br0" timeOffset="1">771 63 3952 0 0,'0'0'9255'0'0,"-14"-10"-8420"0"0,-45-30-240 0 0,56 38-586 0 0,1 1 0 0 0,-1-1 0 0 0,1 1 0 0 0,-1 0 1 0 0,0 0-1 0 0,0 0 0 0 0,1 0 0 0 0,-1 0 0 0 0,0 1 0 0 0,0-1 1 0 0,0 1-1 0 0,0 0 0 0 0,0 0 0 0 0,0 0 0 0 0,0 0 0 0 0,0 0 1 0 0,1 1-1 0 0,-1-1 0 0 0,0 1 0 0 0,0 0 0 0 0,0 0 0 0 0,0 0 1 0 0,1 0-1 0 0,-1 0 0 0 0,1 1 0 0 0,-1-1 0 0 0,-3 4 1 0 0,-1 1-140 0 0,0 1 1 0 0,1 0 0 0 0,0 0 0 0 0,0 0 0 0 0,0 1 0 0 0,-4 9 0 0 0,5-10 58 0 0,-3 7 22 0 0,1 1 1 0 0,0 0-1 0 0,1 0 0 0 0,0 0 0 0 0,1 1 1 0 0,1-1-1 0 0,1 1 0 0 0,0 0 0 0 0,1 0 0 0 0,1 0 1 0 0,0 1-1 0 0,1-1 0 0 0,1 0 0 0 0,0 0 0 0 0,8 31 1 0 0,-7-37 15 0 0,1 0 0 0 0,0 0 0 0 0,0 0 1 0 0,1-1-1 0 0,0 1 0 0 0,1-1 0 0 0,0 0 1 0 0,1 0-1 0 0,0-1 0 0 0,0 1 0 0 0,1-1 1 0 0,0-1-1 0 0,0 1 0 0 0,1-1 0 0 0,0 0 1 0 0,0-1-1 0 0,1 0 0 0 0,-1 0 0 0 0,1-1 1 0 0,1 0-1 0 0,-1-1 0 0 0,1 0 0 0 0,0 0 1 0 0,-1-1-1 0 0,17 3 0 0 0,-12-3-433 0 0,-1-1 0 0 0,0-1 0 0 0,0 0 0 0 0,1 0 0 0 0,-1-1 0 0 0,1-1 0 0 0,-1 0 1 0 0,0-1-1 0 0,0-1 0 0 0,0 0 0 0 0,0 0 0 0 0,0-2 0 0 0,24-10 0 0 0,16-22-3702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8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1 3496 0 0,'0'0'7424'0'0,"-16"21"-7299"0"0,-51 72 54 0 0,58-79-114 0 0,1 1 0 0 0,0-1 1 0 0,1 2-1 0 0,1-1 0 0 0,1 1 0 0 0,0 0 0 0 0,-5 30 0 0 0,1-4 136 0 0,-89 458 571 0 0,84-420-653 0 0,-15 55 275 0 0,34-154-211 0 0,2 1 1 0 0,0 1 0 0 0,1-1 0 0 0,1 1 0 0 0,13-20 0 0 0,62-75-773 0 0,-83 110 546 0 0,0 0 1 0 0,0 1 0 0 0,1-1-1 0 0,-1 0 1 0 0,1 1 0 0 0,-1-1-1 0 0,1 1 1 0 0,-1-1 0 0 0,1 1 0 0 0,0 0-1 0 0,0 0 1 0 0,-1 0 0 0 0,1 0-1 0 0,0 0 1 0 0,0 0 0 0 0,0 0-1 0 0,0 1 1 0 0,1-1 0 0 0,-1 1 0 0 0,0-1-1 0 0,2 1 1 0 0,-1 1-20 0 0,-1 0 0 0 0,0 0 0 0 0,0 0 0 0 0,0 0 0 0 0,0 0 1 0 0,0 1-1 0 0,0-1 0 0 0,0 1 0 0 0,0-1 0 0 0,0 1 0 0 0,-1 0 0 0 0,1-1 0 0 0,-1 1 0 0 0,1 0 0 0 0,-1 0 0 0 0,0 0 1 0 0,0 0-1 0 0,2 4 0 0 0,7 16 71 0 0,14 36 1 0 0,-17-38 41 0 0,2 0 1 0 0,12 23 0 0 0,-17-36-29 0 0,0-1 0 0 0,0 0 0 0 0,1 0 0 0 0,0 0 0 0 0,0-1 0 0 0,1 1 0 0 0,0-1 0 0 0,0 0 0 0 0,0-1-1 0 0,8 5 1 0 0,-5-4-38 0 0,0 0-1 0 0,1-1 0 0 0,0 0 0 0 0,0-1 0 0 0,0 0 0 0 0,0-1 0 0 0,0 0 1 0 0,1 0-1 0 0,-1-1 0 0 0,0 0 0 0 0,12-1 0 0 0,-6-2-4 0 0,-1 0-1 0 0,1-1 1 0 0,0 0 0 0 0,-1-1 0 0 0,0-1-1 0 0,23-10 1 0 0,7-8 215 0 0,-2-3 0 0 0,0-1 0 0 0,58-49 0 0 0,-81 60 26 0 0,-5 4 884 0 0,0-1-1 0 0,0 0 0 0 0,12-16 1 0 0,-52 102-2299 0 0,13-47 400 0 0,-11 23-1766 0 0,4-21-2187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9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7989 0 0,'0'0'4236'0'0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29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128 147 6433 0 0,'0'0'6351'0'0,"-11"7"-6234"0"0,4-2-81 0 0,-1 0-1 0 0,1 0 1 0 0,0 0 0 0 0,-1-1-1 0 0,0 1 1 0 0,0-2-1 0 0,0 1 1 0 0,-1-1-1 0 0,1-1 1 0 0,-1 1-1 0 0,-13 1 1 0 0,22-4-26 0 0,-1 0 0 0 0,1 0 0 0 0,0 0 0 0 0,0 0 0 0 0,-1 0 0 0 0,1 0 0 0 0,0 0 1 0 0,0 0-1 0 0,-1 0 0 0 0,1 0 0 0 0,0 0 0 0 0,-1-1 0 0 0,1 1 0 0 0,0 0 0 0 0,0 0 0 0 0,-1 0 0 0 0,1 0 0 0 0,0 0 0 0 0,0 0 1 0 0,-1-1-1 0 0,1 1 0 0 0,0 0 0 0 0,0 0 0 0 0,0 0 0 0 0,0-1 0 0 0,-1 1 0 0 0,1 0 0 0 0,0 0 0 0 0,0-1 0 0 0,0 1 0 0 0,0 0 0 0 0,0 0 1 0 0,-1-1-1 0 0,1 1 0 0 0,0 0 0 0 0,0-1 0 0 0,0 1 0 0 0,0 0 0 0 0,0 0 0 0 0,0-1 0 0 0,0 1 0 0 0,0 0 0 0 0,0-1 0 0 0,0 1 1 0 0,0 0-1 0 0,0 0 0 0 0,1-1 0 0 0,-1 1 0 0 0,0 0 0 0 0,0 0 0 0 0,0-1 0 0 0,0 1 0 0 0,0 0 0 0 0,0 0 0 0 0,1-1 0 0 0,10-15-311 0 0,12-5-57 0 0,1 2 1 0 0,0 0 0 0 0,2 2-1 0 0,0 1 1 0 0,0 0 0 0 0,38-14 0 0 0,-50 24 277 0 0,1 0 1 0 0,-1 0 0 0 0,1 2-1 0 0,0-1 1 0 0,1 2-1 0 0,-1 0 1 0 0,1 1 0 0 0,19 0-1 0 0,-29 2 88 0 0,-1 0-1 0 0,1 1 0 0 0,-1 0 1 0 0,0 0-1 0 0,0 0 0 0 0,1 0 1 0 0,-1 1-1 0 0,0 0 1 0 0,0 0-1 0 0,0 0 0 0 0,-1 1 1 0 0,1-1-1 0 0,-1 1 0 0 0,1 0 1 0 0,-1 1-1 0 0,0-1 1 0 0,0 1-1 0 0,0 0 0 0 0,-1 0 1 0 0,1 0-1 0 0,-1 0 0 0 0,0 1 1 0 0,0-1-1 0 0,0 1 1 0 0,-1 0-1 0 0,4 9 0 0 0,-5-12 20 0 0,0-1-1 0 0,0 1 0 0 0,1-1 1 0 0,-1 0-1 0 0,0 1 1 0 0,0-1-1 0 0,1 0 0 0 0,-1 0 1 0 0,1 0-1 0 0,-1 0 0 0 0,1 0 1 0 0,-1 0-1 0 0,1-1 1 0 0,0 1-1 0 0,-1 0 0 0 0,1-1 1 0 0,0 1-1 0 0,0-1 0 0 0,-1 0 1 0 0,1 0-1 0 0,3 1 0 0 0,48-1 389 0 0,-38 0-336 0 0,9 0-116 0 0,1 0 0 0 0,-1 2 0 0 0,46 9 0 0 0,-63-9-7 0 0,-1-1 1 0 0,1 2-1 0 0,-1-1 1 0 0,0 1-1 0 0,1 0 1 0 0,-1 0-1 0 0,-1 0 0 0 0,1 1 1 0 0,0 0-1 0 0,-1 0 1 0 0,0 1-1 0 0,0-1 0 0 0,0 1 1 0 0,0 0-1 0 0,-1 1 1 0 0,0-1-1 0 0,0 1 0 0 0,-1-1 1 0 0,4 9-1 0 0,-1-1 32 0 0,-1 2 0 0 0,-1-1 0 0 0,-1 0-1 0 0,0 1 1 0 0,0 0 0 0 0,-2-1 0 0 0,0 1-1 0 0,0 0 1 0 0,-2 0 0 0 0,0 0 0 0 0,-4 20 0 0 0,-2-1 86 0 0,-1 0 1 0 0,-2 0 0 0 0,-23 53 0 0 0,5-25 47 0 0,-3 0 0 0 0,-3-2-1 0 0,-2-2 1 0 0,-3-1 0 0 0,-81 92 0 0 0,101-130-11 0 0,0 0-1 0 0,-2-2 1 0 0,0 0 0 0 0,-24 14 0 0 0,33-23 123 0 0,-1-1 0 0 0,0-1 0 0 0,0 0 0 0 0,0 0-1 0 0,-1-1 1 0 0,0-1 0 0 0,0 0 0 0 0,-27 3 0 0 0,36-7-81 0 0,0 0 0 0 0,0 0-1 0 0,0 0 1 0 0,0 0 0 0 0,0-1 0 0 0,0 0-1 0 0,0 0 1 0 0,0 0 0 0 0,0-1 0 0 0,1 0-1 0 0,-1 0 1 0 0,0 0 0 0 0,1 0 0 0 0,-1-1-1 0 0,1 1 1 0 0,0-1 0 0 0,-7-7-1 0 0,5 4-37 0 0,1 0-1 0 0,1 0 0 0 0,-1 0 0 0 0,1-1 0 0 0,0 0 1 0 0,1 0-1 0 0,-1 0 0 0 0,2 0 0 0 0,-1 0 1 0 0,-3-14-1 0 0,3 3-65 0 0,0 0 1 0 0,1 0-1 0 0,1-1 1 0 0,1 1-1 0 0,0 0 1 0 0,2-1-1 0 0,0 1 1 0 0,1 0-1 0 0,7-24 1 0 0,1 12-132 0 0,2 0 0 0 0,1 1 1 0 0,1 1-1 0 0,1 0 0 0 0,2 1 1 0 0,1 1-1 0 0,0 1 0 0 0,2 0 1 0 0,1 2-1 0 0,1 1 0 0 0,39-30 1 0 0,-6 11-930 0 0,1 3 0 0 0,1 2 0 0 0,3 2 0 0 0,83-32 0 0 0,-85 43-1625 0 0,6-1-1600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0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221 259 10273 0 0,'0'0'4436'0'0,"-47"90"-6204"0"0,28-56 1768 0 0,2 7 4 0 0,-1 4 4 0 0,-6-1-8 0 0,-1 1-164 0 0,-2-5-1196 0 0,5-9-1196 0 0,1-5-1557 0 0</inkml:trace>
  <inkml:trace contextRef="#ctx0" brushRef="#br0" timeOffset="1">453 36 7417 0 0,'0'0'5836'0'0,"-84"-36"-8248"0"0,65 63 1872 0 0,6 3-728 0 0,2-3-432 0 0,11 10-1281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0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 59 3604 0 0,'0'0'7449'0'0,"-19"-9"-6968"0"0,-62-25-193 0 0,73 31-306 0 0,0 0 0 0 0,0 0 0 0 0,-1 1 0 0 0,1 1-1 0 0,0-1 1 0 0,-1 1 0 0 0,1 1 0 0 0,-1-1 0 0 0,1 1-1 0 0,-1 1 1 0 0,1 0 0 0 0,-15 3 0 0 0,18-3-36 0 0,-1 1 0 0 0,1-1-1 0 0,0 1 1 0 0,0 1 0 0 0,-1-1 0 0 0,1 1 0 0 0,0 0 0 0 0,1 0 0 0 0,-1 0 0 0 0,1 1 0 0 0,-1-1 0 0 0,1 1 0 0 0,0 0 0 0 0,0 0-1 0 0,1 1 1 0 0,-1-1 0 0 0,1 1 0 0 0,0 0 0 0 0,0 0 0 0 0,1 0 0 0 0,0 0 0 0 0,-1 1 0 0 0,2-1 0 0 0,-1 0 0 0 0,-1 8 0 0 0,-2 14-157 0 0,1-1 1 0 0,1 1-1 0 0,1 0 1 0 0,2 27-1 0 0,0-37 27 0 0,16 237 1686 0 0,-53-252 1791 0 0,-25-5-3926 0 0,-89-17 1 0 0,134 18-117 0 0,-4-3-1743 0 0,10-2-1424 0 0</inkml:trace>
  <inkml:trace contextRef="#ctx0" brushRef="#br0" timeOffset="1">1915 212 3100 0 0,'0'0'7904'0'0,"-16"17"-7950"0"0,-1 1 76 0 0,-94 95 88 0 0,-5-21 331 0 0,109-87-446 0 0,6-4 143 0 0,8-7 798 0 0,38-32-677 0 0,1 3 0 0 0,2 2-1 0 0,1 2 1 0 0,2 2-1 0 0,96-39 1 0 0,-139 65-140 0 0,-2 0-60 0 0,-1 1 0 0 0,1 0 0 0 0,1 1 0 0 0,-1 0 1 0 0,10-2-1 0 0,-15 3-90 0 0,0 0-1 0 0,0 0 1 0 0,0 0 0 0 0,0 1-1 0 0,0-1 1 0 0,1 0 0 0 0,-1 0 0 0 0,0 1-1 0 0,0-1 1 0 0,0 1 0 0 0,0-1 0 0 0,0 1-1 0 0,0-1 1 0 0,0 1 0 0 0,0 0-1 0 0,0-1 1 0 0,0 1 0 0 0,-1 0 0 0 0,1 0-1 0 0,0-1 1 0 0,0 1 0 0 0,-1 0 0 0 0,1 0-1 0 0,0 0 1 0 0,-1 0 0 0 0,1 0-1 0 0,-1 0 1 0 0,1 0 0 0 0,-1 0 0 0 0,0 1-1 0 0,1-1 1 0 0,-1 0 0 0 0,0 0 0 0 0,0 0-1 0 0,0 2 1 0 0,2 9-24 0 0,-2-1-1 0 0,0 1 1 0 0,0-1 0 0 0,-1 1 0 0 0,0 0-1 0 0,-1-1 1 0 0,-1 0 0 0 0,0 1 0 0 0,-8 19 0 0 0,-4 4-1980 0 0,-33 53 1 0 0,47-86 1860 0 0,-10 18-2713 0 0,9-4-1199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1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18 10225 0 0,'0'0'2762'0'0,"-17"-2"-2930"0"0,-58-7-189 0 0,70 9 319 0 0,0 0 1 0 0,0 0 0 0 0,0 0-1 0 0,0 1 1 0 0,0 0 0 0 0,0 0-1 0 0,1 1 1 0 0,-1-1 0 0 0,0 1-1 0 0,1 0 1 0 0,-1 0-1 0 0,1 1 1 0 0,-1-1 0 0 0,1 1-1 0 0,0 0 1 0 0,0 0 0 0 0,1 0-1 0 0,-1 1 1 0 0,1-1 0 0 0,-1 1-1 0 0,1 0 1 0 0,0 0-1 0 0,0 0 1 0 0,1 0 0 0 0,-1 0-1 0 0,1 1 1 0 0,0-1 0 0 0,0 1-1 0 0,1 0 1 0 0,-1 0 0 0 0,1-1-1 0 0,0 1 1 0 0,0 0-1 0 0,1 0 1 0 0,-1 0 0 0 0,1 0-1 0 0,0 0 1 0 0,1 0 0 0 0,-1 0-1 0 0,1 0 1 0 0,0 0 0 0 0,0 0-1 0 0,0-1 1 0 0,1 1-1 0 0,0 0 1 0 0,0-1 0 0 0,0 1-1 0 0,3 4 1 0 0,1-2 44 0 0,0 0 0 0 0,0 0 0 0 0,0 0-1 0 0,1-1 1 0 0,0 0 0 0 0,0-1 0 0 0,1 1 0 0 0,-1-1 0 0 0,1-1 0 0 0,1 1-1 0 0,-1-1 1 0 0,0-1 0 0 0,1 0 0 0 0,0 0 0 0 0,0 0 0 0 0,0-1 0 0 0,10 1-1 0 0,-11-2 225 0 0,0-1-1 0 0,1 1 0 0 0,-1-1 0 0 0,0-1 0 0 0,0 0 0 0 0,0 0 0 0 0,0 0 0 0 0,0-1 0 0 0,0 0 1 0 0,-1-1-1 0 0,1 1 0 0 0,0-2 0 0 0,-1 1 0 0 0,0-1 0 0 0,0 0 0 0 0,0 0 0 0 0,0-1 1 0 0,-1 0-1 0 0,9-9 0 0 0,-6 4 218 0 0,0 0 1 0 0,-2 0 0 0 0,1-1-1 0 0,-1 0 1 0 0,6-13 0 0 0,-10 18-395 0 0,0 0 0 0 0,-1-1 0 0 0,0 1 0 0 0,0-1 0 0 0,-1 1 0 0 0,1-1 0 0 0,-1 1 0 0 0,-1-1 0 0 0,1 0 1 0 0,-1 1-1 0 0,-2-13 0 0 0,2 17-90 0 0,-1 0-1 0 0,0 0 1 0 0,0 0 0 0 0,0 0 0 0 0,0-1-1 0 0,0 1 1 0 0,0 1 0 0 0,0-1 0 0 0,-1 0 0 0 0,1 0-1 0 0,-1 0 1 0 0,1 1 0 0 0,-1-1 0 0 0,0 1 0 0 0,0-1-1 0 0,1 1 1 0 0,-1-1 0 0 0,0 1 0 0 0,0 0 0 0 0,-1 0-1 0 0,1 0 1 0 0,0 1 0 0 0,0-1 0 0 0,0 0 0 0 0,-4 0-1 0 0,-6-1-429 0 0,-1 0 1 0 0,1 0-1 0 0,-18 2 0 0 0,20-1 126 0 0,-59 1-2631 0 0,-28 0-1834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0 278 520 0 0,'0'0'5670'0'0,"11"-13"-5730"0"0,-1-1 185 0 0,77-93 3419 0 0,-87 106-3430 0 0,0 0 0 0 0,1 0 0 0 0,-1 0 0 0 0,1 1 0 0 0,0-1 0 0 0,-1 0 0 0 0,1 1 0 0 0,0-1 0 0 0,-1 1 0 0 0,1-1 1 0 0,0 0-1 0 0,0 1 0 0 0,-1 0 0 0 0,1-1 0 0 0,0 1 0 0 0,0-1 0 0 0,0 1 0 0 0,0 0 0 0 0,0 0 0 0 0,-1-1 0 0 0,1 1 0 0 0,0 0 0 0 0,1 0 0 0 0,0 1-101 0 0,-1 1 0 0 0,0-1 0 0 0,0 0 0 0 0,0 1 0 0 0,0-1 0 0 0,-1 1 0 0 0,1-1 0 0 0,0 1 0 0 0,0-1 0 0 0,-1 1 0 0 0,1-1 0 0 0,0 4 0 0 0,3 9 205 0 0,-1 1 1 0 0,0 0 0 0 0,-1 1 0 0 0,-1-1-1 0 0,0 0 1 0 0,-2 24 0 0 0,-1-12-60 0 0,-2 0 0 0 0,-12 48 0 0 0,4-39-190 0 0,-1 0-1 0 0,-31 54 0 0 0,40-82-99 0 0,44-78-52 0 0,2 2 1 0 0,4 1 0 0 0,2 3 0 0 0,88-91-1 0 0,-120 137 180 0 0,0 0 72 0 0,30-25 1 0 0,-42 40-93 0 0,0 0 1 0 0,0-1-1 0 0,1 2 0 0 0,-1-1 1 0 0,1 0-1 0 0,0 1 1 0 0,0 0-1 0 0,-1 0 0 0 0,2 0 1 0 0,-1 1-1 0 0,0 0 1 0 0,0 0-1 0 0,6-1 1 0 0,-8 2-3 0 0,-1 1 1 0 0,0-1 0 0 0,0 1 0 0 0,1 0 0 0 0,-1-1 0 0 0,0 1 0 0 0,0 0-1 0 0,0 0 1 0 0,0 0 0 0 0,0 1 0 0 0,0-1 0 0 0,-1 0 0 0 0,1 1 0 0 0,0-1-1 0 0,-1 1 1 0 0,1 0 0 0 0,-1-1 0 0 0,1 1 0 0 0,-1 0 0 0 0,0 0 0 0 0,0 0-1 0 0,1 0 1 0 0,-2 0 0 0 0,1 0 0 0 0,0 0 0 0 0,0 1 0 0 0,-1-1 0 0 0,1 0-1 0 0,0 3 1 0 0,1 6 74 0 0,0 0-1 0 0,-1 0 0 0 0,0 0 0 0 0,0 18 1 0 0,-10 2 250 0 0,7-28-353 0 0,1 1-1 0 0,0-1 1 0 0,-1 1 0 0 0,1 0-1 0 0,1-1 1 0 0,-2 8 0 0 0,16-18-1052 0 0,103-86 603 0 0,-79 60 738 0 0,1 2 0 0 0,44-26-1 0 0,-82 56-220 0 0,1 0-1 0 0,-1 0 1 0 0,1 0-1 0 0,0 0 1 0 0,-1 0-1 0 0,1 1 1 0 0,0-1-1 0 0,0 0 1 0 0,-1 1-1 0 0,1 0 1 0 0,0-1-1 0 0,0 1 1 0 0,0 0-1 0 0,0 0 0 0 0,0 0 1 0 0,0 0-1 0 0,-1 0 1 0 0,1 1-1 0 0,2 0 1 0 0,-2-1-18 0 0,-1 1 1 0 0,1 0 0 0 0,-1 0 0 0 0,0 0-1 0 0,0 0 1 0 0,1 0 0 0 0,-1 0-1 0 0,0 1 1 0 0,0-1 0 0 0,0 0-1 0 0,0 1 1 0 0,0-1 0 0 0,-1 1-1 0 0,1-1 1 0 0,0 0 0 0 0,-1 1 0 0 0,2 2-1 0 0,0 7 0 0 0,0 1-1 0 0,0 0 0 0 0,-1-1 1 0 0,-1 23-1 0 0,0-26 94 0 0,-1 15-550 0 0,-1-1 0 0 0,-2 1 0 0 0,0-1-1 0 0,-1 0 1 0 0,-10 23 0 0 0,6-13-2450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2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52 7989 0 0,'0'0'5472'0'0,"-18"11"-5694"0"0,-58 37 18 0 0,68-42 181 0 0,-1 1-1 0 0,1 1 0 0 0,1-1 1 0 0,-1 1-1 0 0,1 1 0 0 0,1 0 1 0 0,-1 0-1 0 0,2 0 0 0 0,-1 0 1 0 0,1 1-1 0 0,1 0 0 0 0,-1 0 0 0 0,2 0 1 0 0,0 1-1 0 0,0-1 0 0 0,0 1 1 0 0,2 0-1 0 0,-1 0 0 0 0,1 21 1 0 0,0-26-28 0 0,1-1 1 0 0,1 0 0 0 0,-1 1-1 0 0,1-1 1 0 0,-1 0 0 0 0,1 1-1 0 0,1-1 1 0 0,-1 0 0 0 0,1 0-1 0 0,0 0 1 0 0,0 0-1 0 0,1 0 1 0 0,-1 0 0 0 0,1-1-1 0 0,0 1 1 0 0,0-1 0 0 0,1 0-1 0 0,-1 0 1 0 0,1 0 0 0 0,0 0-1 0 0,0-1 1 0 0,0 1-1 0 0,0-1 1 0 0,1 0 0 0 0,0 0-1 0 0,-1-1 1 0 0,1 0 0 0 0,0 1-1 0 0,0-1 1 0 0,0-1 0 0 0,0 1-1 0 0,1-1 1 0 0,-1 0-1 0 0,0 0 1 0 0,1-1 0 0 0,5 1-1 0 0,0-1 56 0 0,1 0 0 0 0,-1-1 0 0 0,0 0 0 0 0,0-1 0 0 0,0 0 0 0 0,0-1 0 0 0,0 0 0 0 0,0 0 0 0 0,-1-1 0 0 0,1-1 0 0 0,-1 0 0 0 0,0 0 0 0 0,-1-1 0 0 0,1 0 0 0 0,-1-1 0 0 0,0 0 0 0 0,-1 0 0 0 0,0-1 0 0 0,0 0 0 0 0,7-11 0 0 0,-6 9 264 0 0,-2 0 0 0 0,1 0 0 0 0,-1-1 0 0 0,-1-1 1 0 0,0 1-1 0 0,-1-1 0 0 0,0 0 0 0 0,0 0 0 0 0,-2 0 1 0 0,1-1-1 0 0,-2 0 0 0 0,0 1 0 0 0,0-1 0 0 0,-1 0 1 0 0,0 0-1 0 0,-1 0 0 0 0,-3-18 0 0 0,2 25-280 0 0,-1 0-1 0 0,0 0 1 0 0,0 0-1 0 0,0 0 1 0 0,0 1-1 0 0,-1-1 1 0 0,0 1-1 0 0,0 0 1 0 0,-1 0-1 0 0,1 0 1 0 0,-1 0-1 0 0,0 1 1 0 0,-1-1 0 0 0,1 1-1 0 0,-1 0 1 0 0,0 0-1 0 0,0 1 1 0 0,0-1-1 0 0,0 1 1 0 0,0 0-1 0 0,-8-2 1 0 0,7 2-526 0 0,0 1 1 0 0,0 1 0 0 0,0-1-1 0 0,0 1 1 0 0,0 0-1 0 0,-1 0 1 0 0,1 1 0 0 0,0 0-1 0 0,0 0 1 0 0,-1 1-1 0 0,1-1 1 0 0,0 1-1 0 0,-8 2 1 0 0,-4 6-3662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15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451 70 1032 0 0,'0'0'5977'0'0,"6"-9"-5389"0"0,18-27-9 0 0,-16 13 2657 0 0,-8 23-3194 0 0,0 0 0 0 0,0 0 1 0 0,0 0-1 0 0,0 0 0 0 0,-1 0 1 0 0,1-1-1 0 0,0 1 0 0 0,0 0 1 0 0,0 0-1 0 0,-1 0 0 0 0,1 0 0 0 0,0 0 1 0 0,0 0-1 0 0,-1 0 0 0 0,1 0 1 0 0,0 0-1 0 0,0 0 0 0 0,0 0 1 0 0,-1 0-1 0 0,1 0 0 0 0,0 0 1 0 0,0 0-1 0 0,-1 0 0 0 0,1 0 1 0 0,0 0-1 0 0,0 0 0 0 0,0 0 1 0 0,-1 1-1 0 0,1-1 0 0 0,0 0 1 0 0,0 0-1 0 0,0 0 0 0 0,0 0 1 0 0,-1 0-1 0 0,1 1 0 0 0,0-1 1 0 0,0 0-1 0 0,0 0 0 0 0,0 0 1 0 0,-1 0-1 0 0,1 1 0 0 0,0-1 1 0 0,0 0-1 0 0,0 0 0 0 0,0 1 1 0 0,-184 196 976 0 0,-32 30-300 0 0,191-204-620 0 0,15-15-35 0 0,2-1 0 0 0,-1 2 0 0 0,-11 14 1 0 0,20-24-111 0 0,0 1 0 0 0,0 0 1 0 0,0 0-1 0 0,0 0 0 0 0,0-1 1 0 0,-1 1-1 0 0,1 0 0 0 0,0 0 0 0 0,0 0 1 0 0,0-1-1 0 0,0 1 0 0 0,0 0 1 0 0,0 0-1 0 0,0 0 0 0 0,0 0 0 0 0,-1-1 1 0 0,1 1-1 0 0,0 0 0 0 0,0 0 1 0 0,0 0-1 0 0,0 0 0 0 0,-1 0 0 0 0,1 0 1 0 0,0 0-1 0 0,0-1 0 0 0,0 1 1 0 0,-1 0-1 0 0,1 0 0 0 0,0 0 0 0 0,0 0 1 0 0,0 0-1 0 0,-1 0 0 0 0,1 0 1 0 0,0 0-1 0 0,0 0 0 0 0,0 0 1 0 0,-1 0-1 0 0,1 0 0 0 0,0 0 0 0 0,0 0 1 0 0,0 0-1 0 0,-1 0 0 0 0,1 0 1 0 0,0 0-1 0 0,0 1 0 0 0,0-1 0 0 0,0 0 1 0 0,-1 0-1 0 0,1 0 0 0 0,0 0 1 0 0,0 0-1 0 0,0 0 0 0 0,0 1 0 0 0,-1-1 1 0 0,1 0-1 0 0,2-22-5092 0 0,2 2 1067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23 152 2480 0 0,'0'0'5223'0'0,"7"16"-4109"0"0,21 52-107 0 0,-25-60-840 0 0,0 1 0 0 0,-1-1 0 0 0,0 0 1 0 0,-1 0-1 0 0,0 1 0 0 0,0-1 1 0 0,-1 1-1 0 0,0-1 0 0 0,0 1 0 0 0,-1-1 1 0 0,0 1-1 0 0,-1-1 0 0 0,0 1 1 0 0,0-1-1 0 0,-1 0 0 0 0,1 0 0 0 0,-2 0 1 0 0,1-1-1 0 0,-1 1 0 0 0,-1-1 1 0 0,-6 9-1 0 0,11-15-89 0 0,-1 0 1 0 0,0 0-1 0 0,1 0 0 0 0,-1 0 1 0 0,0 0-1 0 0,0 0 1 0 0,0 0-1 0 0,0 0 0 0 0,0 0 1 0 0,0-1-1 0 0,0 1 0 0 0,0 0 1 0 0,0-1-1 0 0,0 1 1 0 0,-1-1-1 0 0,1 1 0 0 0,-2-1 1 0 0,3 0-13 0 0,-1 0 0 0 0,1 0 1 0 0,-1 0-1 0 0,1-1 0 0 0,-1 1 1 0 0,1 0-1 0 0,-1 0 0 0 0,1-1 0 0 0,-1 1 1 0 0,1 0-1 0 0,-1-1 0 0 0,1 1 1 0 0,0-1-1 0 0,-1 1 0 0 0,1 0 1 0 0,0-1-1 0 0,-1 1 0 0 0,1-1 0 0 0,0 1 1 0 0,0-1-1 0 0,0 1 0 0 0,-1-1 1 0 0,1 1-1 0 0,0-1 0 0 0,0 1 1 0 0,0-2-1 0 0,-1-4-11 0 0,0 1 0 0 0,1-1 0 0 0,0 1 0 0 0,0-1 0 0 0,0 0 0 0 0,2-7 0 0 0,0 2-237 0 0,2 1 0 0 0,-1 0 0 0 0,1 0-1 0 0,1 0 1 0 0,0 0 0 0 0,0 0 0 0 0,1 1 0 0 0,0 0-1 0 0,10-10 1 0 0,1-1-785 0 0,1 1 1 0 0,36-29-1 0 0,-44 40 466 0 0,-1 1 1 0 0,2 0-1 0 0,-1 1 0 0 0,1 0 1 0 0,0 1-1 0 0,0 0 0 0 0,19-6 1 0 0,-25 10 339 0 0,-1 0 0 0 0,1 0 0 0 0,0 0 0 0 0,-1 1 0 0 0,1 0-1 0 0,0 0 1 0 0,-1 0 0 0 0,1 0 0 0 0,0 1 0 0 0,-1 0 0 0 0,1 0 0 0 0,0 0 0 0 0,-1 0 0 0 0,0 1 0 0 0,1 0 0 0 0,-1 0 0 0 0,0 0 0 0 0,0 0 0 0 0,0 1 0 0 0,0-1 0 0 0,0 1-1 0 0,5 5 1 0 0,4 8-3 0 0,0-1 0 0 0,13 22 1 0 0,-18-24 269 0 0,0-1 1 0 0,1 0 0 0 0,1 0 0 0 0,0-1 0 0 0,22 20 0 0 0,-28-28-47 0 0,0-1 0 0 0,0 0 0 0 0,-1 0 0 0 0,1 0 0 0 0,1-1 0 0 0,-1 1 0 0 0,0-1 0 0 0,0 0 0 0 0,0 0 0 0 0,1 0 0 0 0,-1-1-1 0 0,0 1 1 0 0,1-1 0 0 0,-1 0 0 0 0,1-1 0 0 0,-1 1 0 0 0,0-1 0 0 0,0 1 0 0 0,1-1 0 0 0,-1-1 0 0 0,0 1 0 0 0,0-1 0 0 0,0 1 0 0 0,0-1 0 0 0,5-3 0 0 0,4-3 245 0 0,-1 0 1 0 0,0 0-1 0 0,-1-1 1 0 0,0 0-1 0 0,0-1 1 0 0,-1 0-1 0 0,0-1 1 0 0,-1 0-1 0 0,10-15 1 0 0,-14 18 44 0 0,1-1-1 0 0,-2 1 1 0 0,1-1 0 0 0,-1 0 0 0 0,0 0-1 0 0,-1 0 1 0 0,0 0 0 0 0,-1-1 0 0 0,0 0-1 0 0,0 1 1 0 0,-1-1 0 0 0,0 0 0 0 0,-1 1-1 0 0,-1-17 1 0 0,1 23-311 0 0,0 1 0 0 0,-1-1 0 0 0,1 1 0 0 0,-1 0 0 0 0,0-1-1 0 0,1 1 1 0 0,-1-1 0 0 0,0 1 0 0 0,-1 0 0 0 0,1 0 0 0 0,0 0 0 0 0,-1-1 0 0 0,1 1 0 0 0,-1 1 0 0 0,1-1 0 0 0,-1 0-1 0 0,0 0 1 0 0,0 0 0 0 0,0 1 0 0 0,0-1 0 0 0,0 1 0 0 0,0 0 0 0 0,0 0 0 0 0,-1 0 0 0 0,1 0 0 0 0,0 0 0 0 0,-1 0-1 0 0,1 0 1 0 0,-1 1 0 0 0,1-1 0 0 0,-1 1 0 0 0,1 0 0 0 0,-1 0 0 0 0,1-1 0 0 0,-1 2 0 0 0,1-1 0 0 0,-1 0 0 0 0,1 1-1 0 0,-1-1 1 0 0,1 1 0 0 0,-1-1 0 0 0,1 1 0 0 0,0 0 0 0 0,-1 0 0 0 0,1 0 0 0 0,0 1 0 0 0,0-1 0 0 0,0 0 0 0 0,0 1-1 0 0,0 0 1 0 0,0-1 0 0 0,-2 4 0 0 0,-8 7-108 0 0,0 0 1 0 0,1 1-1 0 0,1 0 0 0 0,0 1 1 0 0,1 0-1 0 0,1 0 0 0 0,-11 25 1 0 0,15-28 0 0 0,0 0 0 0 0,0 0 0 0 0,1 0 0 0 0,1 1 0 0 0,0-1 0 0 0,1 1 0 0 0,0-1 0 0 0,0 1 1 0 0,1 0-1 0 0,1-1 0 0 0,0 1 0 0 0,3 11 0 0 0,-2-17-2 0 0,0 1-1 0 0,1-1 1 0 0,0 0-1 0 0,0 1 1 0 0,0-1 0 0 0,1-1-1 0 0,0 1 1 0 0,0 0 0 0 0,0-1-1 0 0,1 0 1 0 0,-1 0-1 0 0,1 0 1 0 0,0-1 0 0 0,1 0-1 0 0,-1 0 1 0 0,1 0-1 0 0,0-1 1 0 0,0 1 0 0 0,0-1-1 0 0,11 3 1 0 0,8 3-920 0 0,1-1 0 0 0,-1-2 0 0 0,49 6 0 0 0,19-3-2735 0 0,11-7 526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3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667 1 5717 0 0,'0'0'7674'0'0,"-2"18"-8446"0"0,-46 263 945 0 0,0-20 208 0 0,-22 148-226 0 0,69-407-160 0 0,1-1 0 0 0,0 0 1 0 0,0 0-1 0 0,-1 0 0 0 0,1 1 1 0 0,0-1-1 0 0,-1 0 0 0 0,1 0 1 0 0,-1 0-1 0 0,0 0 0 0 0,1 0 0 0 0,-1 0 1 0 0,0 0-1 0 0,0 0 0 0 0,1 0 1 0 0,-1 0-1 0 0,0 0 0 0 0,0-1 1 0 0,0 1-1 0 0,0 0 0 0 0,0-1 0 0 0,0 1 1 0 0,0 0-1 0 0,0-1 0 0 0,-1 1 1 0 0,1-1-1 0 0,0 0 0 0 0,0 1 1 0 0,0-1-1 0 0,0 0 0 0 0,-1 0 0 0 0,1 0 1 0 0,0 0-1 0 0,0 0 0 0 0,-1 0 1 0 0,1 0-1 0 0,0 0 0 0 0,0 0 1 0 0,0 0-1 0 0,-1-1 0 0 0,1 1 0 0 0,0-1 1 0 0,0 1-1 0 0,-2-1 0 0 0,-6-4-5 0 0,0 1-1 0 0,0-2 1 0 0,0 1-1 0 0,-11-10 1 0 0,8 6-23 0 0,3 3 31 0 0,-122-81-151 0 0,112 76 164 0 0,0 1 1 0 0,-1 1-1 0 0,0 0 0 0 0,0 2 1 0 0,-26-6-1 0 0,43 12-37 0 0,-1 0 0 0 0,0 0 0 0 0,0 1-1 0 0,0-1 1 0 0,1 1 0 0 0,-1 0 0 0 0,0 0 0 0 0,0 0 0 0 0,0 0 0 0 0,0 1 0 0 0,1 0 0 0 0,-1 0-1 0 0,0 0 1 0 0,0 0 0 0 0,1 0 0 0 0,-1 1 0 0 0,1-1 0 0 0,-6 4 0 0 0,6-2-18 0 0,1 0 0 0 0,-1 1 0 0 0,1-1 0 0 0,-1 0 0 0 0,1 1 0 0 0,0-1 0 0 0,0 1 0 0 0,1 0 0 0 0,-1 0 0 0 0,1 0 0 0 0,0 0 0 0 0,0 0 0 0 0,0 0 0 0 0,0 0 0 0 0,1 0 0 0 0,-1 0 0 0 0,1 5 0 0 0,0 3 15 0 0,1 0 1 0 0,0-1 0 0 0,0 1 0 0 0,1-1-1 0 0,1 1 1 0 0,-1-1 0 0 0,2 0 0 0 0,0 0-1 0 0,0 0 1 0 0,1-1 0 0 0,0 1-1 0 0,1-1 1 0 0,0 0 0 0 0,1-1 0 0 0,0 0-1 0 0,1 0 1 0 0,-1 0 0 0 0,2-1 0 0 0,-1 0-1 0 0,1 0 1 0 0,11 6 0 0 0,-3-1 70 0 0,1-2 0 0 0,1-1 0 0 0,0 0 0 0 0,0-1 0 0 0,1-1 0 0 0,0-1 1 0 0,0 0-1 0 0,1-2 0 0 0,0-1 0 0 0,38 4 0 0 0,-28-6-32 0 0,-1-2 1 0 0,1-1-1 0 0,-1-2 1 0 0,0-1-1 0 0,0-1 1 0 0,0-1-1 0 0,-1-2 0 0 0,0-1 1 0 0,0-1-1 0 0,-1-2 1 0 0,0 0-1 0 0,-1-2 1 0 0,40-28-1 0 0,-26 14 2 0 0,41-36 0 0 0,-68 51 70 0 0,0-1 0 0 0,-1 0 1 0 0,0-1-1 0 0,-1 0 0 0 0,19-32 0 0 0,-29 43 3 0 0,1-1-1 0 0,-1 0 0 0 0,-1 1 1 0 0,1-1-1 0 0,-1 0 0 0 0,1 0 1 0 0,-1 0-1 0 0,-1-1 0 0 0,1 1 1 0 0,-1 0-1 0 0,0 0 0 0 0,0 0 0 0 0,0 0 1 0 0,-1 0-1 0 0,0 0 0 0 0,0 0 1 0 0,-2-7-1 0 0,2 10-61 0 0,-1-1 0 0 0,1 1 0 0 0,0-1 0 0 0,-1 1 0 0 0,0-1 0 0 0,1 1 0 0 0,-1 0 0 0 0,0 0 0 0 0,0 0-1 0 0,0 0 1 0 0,-1 0 0 0 0,1 1 0 0 0,0-1 0 0 0,-1 0 0 0 0,1 1 0 0 0,-1 0 0 0 0,1 0 0 0 0,-1 0 0 0 0,1 0 0 0 0,-1 0 0 0 0,0 0 0 0 0,0 0 0 0 0,0 1 0 0 0,1 0 0 0 0,-1-1 0 0 0,0 1 0 0 0,0 0 0 0 0,0 1 0 0 0,1-1-1 0 0,-1 0 1 0 0,0 1 0 0 0,-4 1 0 0 0,2-1-55 0 0,0 1-1 0 0,0 0 0 0 0,0 0 0 0 0,1 0 0 0 0,-1 1 0 0 0,0 0 1 0 0,1 0-1 0 0,0 0 0 0 0,0 0 0 0 0,0 1 0 0 0,0-1 0 0 0,-5 7 1 0 0,2 0-59 0 0,-1-1 1 0 0,1 1 0 0 0,1 1 0 0 0,-8 14-1 0 0,11-18 61 0 0,0 0-1 0 0,0 0 1 0 0,1 1 0 0 0,0-1-1 0 0,0 1 1 0 0,1-1 0 0 0,0 1-1 0 0,0 0 1 0 0,1 0-1 0 0,0-1 1 0 0,0 1 0 0 0,1 0-1 0 0,0 0 1 0 0,0-1 0 0 0,5 15-1 0 0,-4-16 15 0 0,0-1 0 0 0,1 0-1 0 0,0 1 1 0 0,0-1 0 0 0,0 0 0 0 0,1-1-1 0 0,0 1 1 0 0,-1-1 0 0 0,2 0-1 0 0,-1 0 1 0 0,0 0 0 0 0,1 0 0 0 0,0-1-1 0 0,0 1 1 0 0,0-1 0 0 0,0 0 0 0 0,0-1-1 0 0,1 0 1 0 0,-1 1 0 0 0,1-2-1 0 0,8 3 1 0 0,3-1 13 0 0,1 0-1 0 0,-1-2 1 0 0,0 0 0 0 0,0 0-1 0 0,1-2 1 0 0,-1 0 0 0 0,0-1-1 0 0,0-1 1 0 0,25-7 0 0 0,10-7-24 0 0,83-40 1 0 0,15-5 19 0 0,-148 61-1 0 0,0 0 1 0 0,1 0-1 0 0,-1 0 0 0 0,0 1 1 0 0,1-1-1 0 0,-1 1 1 0 0,0-1-1 0 0,1 1 0 0 0,-1 0 1 0 0,1 0-1 0 0,-1 0 1 0 0,1 0-1 0 0,-1 1 0 0 0,0-1 1 0 0,1 1-1 0 0,-1-1 0 0 0,0 1 1 0 0,1 0-1 0 0,-1 0 1 0 0,0 0-1 0 0,0 0 0 0 0,0 0 1 0 0,0 0-1 0 0,0 1 1 0 0,0-1-1 0 0,0 1 0 0 0,0-1 1 0 0,0 1-1 0 0,-1 0 1 0 0,1 0-1 0 0,-1 0 0 0 0,1 0 1 0 0,-1 0-1 0 0,0 0 1 0 0,0 0-1 0 0,0 0 0 0 0,0 0 1 0 0,0 1-1 0 0,0-1 0 0 0,-1 0 1 0 0,2 5-1 0 0,1 9 94 0 0,-1 0-1 0 0,0 0 0 0 0,-1 0 1 0 0,-1 0-1 0 0,-2 17 1 0 0,-2 8 48 0 0,-1-1 1 0 0,-3 1 0 0 0,-12 40 0 0 0,-47 121 204 0 0,54-166-291 0 0,10-28-44 0 0,-18 54-34 0 0,-3-1 0 0 0,-33 58 0 0 0,57-119 48 0 0,0 0 0 0 0,0 1 0 0 0,0-1 0 0 0,0 0 1 0 0,0 1-1 0 0,0-1 0 0 0,-1 0 0 0 0,1 1 0 0 0,0-1 1 0 0,0 0-1 0 0,0 0 0 0 0,0 1 0 0 0,-1-1 1 0 0,1 0-1 0 0,0 0 0 0 0,0 1 0 0 0,-1-1 0 0 0,1 0 1 0 0,0 0-1 0 0,-1 0 0 0 0,1 1 0 0 0,0-1 0 0 0,-1 0 1 0 0,1 0-1 0 0,0 0 0 0 0,-1 0 0 0 0,1 0 1 0 0,0 0-1 0 0,-1 0 0 0 0,1 0 0 0 0,0 0 0 0 0,-1 0 1 0 0,1 0-1 0 0,0 0 0 0 0,-1 0 0 0 0,1 0 0 0 0,0 0 1 0 0,-1 0-1 0 0,1 0 0 0 0,-1 0 0 0 0,-7-15 479 0 0,1-22-300 0 0,5 13-235 0 0,1-1 0 0 0,1 1 0 0 0,1 0 1 0 0,1-1-1 0 0,1 1 0 0 0,2 0 0 0 0,0 1 1 0 0,12-33-1 0 0,0 10-40 0 0,3 1 1 0 0,2 1-1 0 0,31-48 1 0 0,-31 57-19 0 0,1 2 1 0 0,2 1 0 0 0,1 0-1 0 0,2 2 1 0 0,0 1 0 0 0,3 2-1 0 0,0 1 1 0 0,52-34 0 0 0,-73 55 7 0 0,0 0 1 0 0,0 1 0 0 0,0 0-1 0 0,1 0 1 0 0,-1 1 0 0 0,1 1 0 0 0,13-2-1 0 0,-21 4 81 0 0,0 0 0 0 0,0 0 0 0 0,0 0-1 0 0,0 0 1 0 0,0 0 0 0 0,0 0 0 0 0,0 1 0 0 0,0 0-1 0 0,-1 0 1 0 0,1 0 0 0 0,0 0 0 0 0,0 0 0 0 0,3 2-1 0 0,-4-2 37 0 0,-1 1 0 0 0,1-1 0 0 0,-1 1-1 0 0,0-1 1 0 0,1 1 0 0 0,-1 0 0 0 0,0-1-1 0 0,0 1 1 0 0,0 0 0 0 0,0 0 0 0 0,-1-1-1 0 0,1 1 1 0 0,0 0 0 0 0,-1 0 0 0 0,1 0-1 0 0,-1 0 1 0 0,0 0 0 0 0,0 0 0 0 0,1 0-1 0 0,-1 0 1 0 0,-1 0 0 0 0,1 3 0 0 0,-1-2 16 0 0,0 1 1 0 0,0-1-1 0 0,0 1 1 0 0,0-1 0 0 0,-1 0-1 0 0,0 1 1 0 0,1-1-1 0 0,-1 0 1 0 0,0 0 0 0 0,-1 0-1 0 0,1-1 1 0 0,0 1-1 0 0,-1 0 1 0 0,1-1 0 0 0,-1 0-1 0 0,-4 3 1 0 0,-54 35 529 0 0,52-35-527 0 0,-126 62-367 0 0,3-1-4539 0 0,111-53 1874 0 0,11 0-1908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95 382 5925 0 0,'0'0'1450'0'0,"14"-16"-609"0"0,4-4-623 0 0,73-90 884 0 0,-76 90-442 0 0,-1-1 0 0 0,20-39-1 0 0,-30 53-385 0 0,-1-1-1 0 0,0 0 0 0 0,0 1 0 0 0,-1-1 0 0 0,0 0 1 0 0,0 0-1 0 0,-1-1 0 0 0,0 1 0 0 0,0 0 1 0 0,-1 0-1 0 0,0-1 0 0 0,-2-10 0 0 0,2 18-241 0 0,0 0 0 0 0,-1 0-1 0 0,1 0 1 0 0,-1 0 0 0 0,1 0-1 0 0,-1 0 1 0 0,0 0 0 0 0,1 0-1 0 0,-1 0 1 0 0,0 0-1 0 0,1 0 1 0 0,-1 1 0 0 0,0-1-1 0 0,0 0 1 0 0,0 0 0 0 0,0 1-1 0 0,0-1 1 0 0,0 1 0 0 0,0-1-1 0 0,0 1 1 0 0,0-1-1 0 0,0 1 1 0 0,0-1 0 0 0,0 1-1 0 0,-1 0 1 0 0,1 0 0 0 0,0 0-1 0 0,0 0 1 0 0,0-1 0 0 0,0 1-1 0 0,0 1 1 0 0,-1-1 0 0 0,1 0-1 0 0,0 0 1 0 0,0 0-1 0 0,0 1 1 0 0,-1-1 0 0 0,-4 2-140 0 0,0-1 1 0 0,0 1-1 0 0,1 0 0 0 0,-1 0 1 0 0,-9 6-1 0 0,-3 5 13 0 0,1 0 0 0 0,0 0-1 0 0,1 2 1 0 0,1 0 0 0 0,1 1-1 0 0,0 1 1 0 0,0 0 0 0 0,2 0 0 0 0,0 1-1 0 0,1 1 1 0 0,1 0 0 0 0,1 1-1 0 0,1 0 1 0 0,0 0 0 0 0,2 0 0 0 0,0 1-1 0 0,2 0 1 0 0,0 1 0 0 0,1-1-1 0 0,1 0 1 0 0,1 1 0 0 0,3 33 0 0 0,-2-51-51 0 0,1 0 0 0 0,0 0 0 0 0,0 0 0 0 0,0 0 0 0 0,0-1 0 0 0,1 1 0 0 0,0 0 0 0 0,-1-1 0 0 0,1 1 0 0 0,1-1 0 0 0,-1 0 0 0 0,0 0 0 0 0,1 1 0 0 0,0-2 0 0 0,-1 1 0 0 0,1 0 0 0 0,0-1 1 0 0,1 1-1 0 0,-1-1 0 0 0,0 0 0 0 0,1 0 0 0 0,-1 0 0 0 0,1 0 0 0 0,4 1 0 0 0,-4-2-225 0 0,1 0 0 0 0,-1 0 0 0 0,0 0 0 0 0,1-1 0 0 0,-1 1 0 0 0,1-1 1 0 0,-1 0-1 0 0,1-1 0 0 0,-1 1 0 0 0,0-1 0 0 0,1 0 0 0 0,-1 0 0 0 0,0 0 0 0 0,8-3 0 0 0,26-19-3849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4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0 536 0 0,'0'0'10462'0'0,"-4"18"-9734"0"0,-15 57-163 0 0,14-62-463 0 0,0-1-1 0 0,-1 0 0 0 0,0 0 1 0 0,-1-1-1 0 0,-1 0 0 0 0,1 0 1 0 0,-2 0-1 0 0,0-1 1 0 0,0-1-1 0 0,-11 10 0 0 0,9-8-56 0 0,1-1 17 0 0,4-3 2 0 0,0-1 1 0 0,-1 0-1 0 0,0 0 1 0 0,-15 10-1 0 0,24-39-294 0 0,3 14 107 0 0,0 1 0 0 0,0 0 0 0 0,1 1 0 0 0,0-1 1 0 0,0 1-1 0 0,1 0 0 0 0,13-10 0 0 0,57-40-478 0 0,-76 57 594 0 0,-1 0 6 0 0,23-16-122 0 0,44-22 0 0 0,-60 35 159 0 0,0 0-1 0 0,0 0 1 0 0,0 1 0 0 0,0 0-1 0 0,0 0 1 0 0,0 0 0 0 0,1 1-1 0 0,-1 0 1 0 0,1 1 0 0 0,-1-1-1 0 0,1 2 1 0 0,8 0-1 0 0,-13 0-57 0 0,1 0 0 0 0,-1 1-1 0 0,0 0 1 0 0,1-1 0 0 0,-1 1-1 0 0,0 0 1 0 0,0 1 0 0 0,0-1-1 0 0,-1 0 1 0 0,1 1 0 0 0,-1 0-1 0 0,1 0 1 0 0,-1-1 0 0 0,0 1-1 0 0,0 0 1 0 0,0 1 0 0 0,0-1-1 0 0,0 0 1 0 0,-1 1 0 0 0,0-1-1 0 0,2 7 1 0 0,2 4 51 0 0,-2 2 1 0 0,1-1 0 0 0,1 27-1 0 0,-2 85-1290 0 0,-3-103-370 0 0,0 1-2198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5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890 0 8325 0 0,'0'0'3929'0'0,"-5"15"-5381"0"0,-143 417 1649 0 0,-34 7 616 0 0,158-383-659 0 0,13-27-197 0 0,5-14-141 0 0,-1 1 0 0 0,0-1 0 0 0,-1 0 0 0 0,-11 16-1 0 0,19-30 187 0 0,0-1-1 0 0,0 0 1 0 0,0 0-1 0 0,0 1 1 0 0,0-1-1 0 0,-1 0 1 0 0,1 1-1 0 0,0-1 0 0 0,0 0 1 0 0,0 0-1 0 0,-1 0 1 0 0,1 1-1 0 0,0-1 1 0 0,0 0-1 0 0,-1 0 1 0 0,1 0-1 0 0,0 1 0 0 0,-1-1 1 0 0,1 0-1 0 0,0 0 1 0 0,0 0-1 0 0,-1 0 1 0 0,1 0-1 0 0,0 0 1 0 0,-1 0-1 0 0,1 0 1 0 0,0 0-1 0 0,-1 0 0 0 0,1 0 1 0 0,0 0-1 0 0,-1 0 1 0 0,1 0-1 0 0,0 0 1 0 0,0 0-1 0 0,-1 0 1 0 0,1 0-1 0 0,0 0 0 0 0,-1 0 1 0 0,1-1-1 0 0,0 1 1 0 0,-1 0-1 0 0,1 0 1 0 0,0 0-1 0 0,0 0 1 0 0,-1-1-1 0 0,1 1 1 0 0,0 0-1 0 0,0 0 0 0 0,0-1 1 0 0,-1 1-1 0 0,1 0 1 0 0,0 0-1 0 0,0-1 1 0 0,0 1-1 0 0,0 0 1 0 0,0-1-1 0 0,-1 1 1 0 0,1 0-1 0 0,0 0 0 0 0,0-1 1 0 0,0 1-1 0 0,0 0 1 0 0,0-1-1 0 0,-6-28-22 0 0,5 19-71 0 0,-2-2 69 0 0,1-1-1 0 0,-2 1 1 0 0,1 1-1 0 0,-2-1 1 0 0,1 1-1 0 0,-2-1 0 0 0,1 1 1 0 0,-2 1-1 0 0,1-1 1 0 0,-2 1-1 0 0,1 0 1 0 0,-1 1-1 0 0,-1 0 1 0 0,-17-16-1 0 0,14 16 116 0 0,-1 1 0 0 0,0 0 0 0 0,0 0 0 0 0,-1 2 0 0 0,0-1 0 0 0,0 2 0 0 0,0 0 0 0 0,-1 0 0 0 0,-22-3 0 0 0,30 7-79 0 0,0 0 0 0 0,0 1 0 0 0,0 0 0 0 0,0 0 0 0 0,-1 0 0 0 0,1 1 0 0 0,0 0 0 0 0,0 0 0 0 0,0 1 0 0 0,0 0 0 0 0,0 0 0 0 0,0 0 0 0 0,1 1 1 0 0,-1 0-1 0 0,1 1 0 0 0,0 0 0 0 0,0-1 0 0 0,0 2 0 0 0,0-1 0 0 0,1 1 0 0 0,0 0 0 0 0,-5 5 0 0 0,6-6-56 0 0,0 1 0 0 0,1-1 1 0 0,0 1-1 0 0,0-1 0 0 0,0 1 0 0 0,1 0 0 0 0,0 0 0 0 0,0 0 0 0 0,0 0 1 0 0,0 0-1 0 0,1 1 0 0 0,0-1 0 0 0,0 0 0 0 0,0 1 0 0 0,1-1 1 0 0,-1 1-1 0 0,1-1 0 0 0,1 1 0 0 0,-1-1 0 0 0,1 1 0 0 0,2 6 1 0 0,-1-5-20 0 0,1-1 0 0 0,-1 0 0 0 0,1 0 0 0 0,1 0 0 0 0,-1-1 1 0 0,1 1-1 0 0,0-1 0 0 0,1 0 0 0 0,-1 0 0 0 0,1 0 0 0 0,0 0 1 0 0,0-1-1 0 0,1 0 0 0 0,-1 0 0 0 0,1-1 0 0 0,0 1 0 0 0,6 2 1 0 0,9 3-123 0 0,1-2 0 0 0,-1 0 0 0 0,2-1 0 0 0,-1-1 0 0 0,1-1 0 0 0,0-1 0 0 0,-1-1 0 0 0,1-1 0 0 0,43-3 0 0 0,-1-5-101 0 0,-1-3 1 0 0,78-23 0 0 0,-44 7-478 0 0,0-4 0 0 0,147-68-1 0 0,-237 94 847 0 0,0 0-1 0 0,0 0 0 0 0,-1-1 0 0 0,1-1 1 0 0,-1 1-1 0 0,-1-1 0 0 0,10-9 0 0 0,-15 14-6 0 0,0-1-1 0 0,0 0 1 0 0,1 1-1 0 0,-1-1 1 0 0,0 0-1 0 0,0 0 1 0 0,0 0-1 0 0,-1 0 1 0 0,1 0-1 0 0,0 0 0 0 0,-1 0 1 0 0,0 0-1 0 0,1 0 1 0 0,-1 0-1 0 0,0 0 1 0 0,0 0-1 0 0,0 0 1 0 0,0 0-1 0 0,0 0 1 0 0,0 0-1 0 0,-1 0 1 0 0,1 0-1 0 0,-1 0 1 0 0,1 0-1 0 0,-1 0 0 0 0,0 0 1 0 0,0 0-1 0 0,0 0 1 0 0,0 0-1 0 0,0 0 1 0 0,0 1-1 0 0,-1-1 1 0 0,1 1-1 0 0,0-1 1 0 0,-1 1-1 0 0,0-1 1 0 0,-3-1-1 0 0,-3-4 53 0 0,-1 1 0 0 0,0 0-1 0 0,0 0 1 0 0,-1 1 0 0 0,0 1-1 0 0,0 0 1 0 0,0 0 0 0 0,0 1-1 0 0,0 0 1 0 0,-17-2 0 0 0,9 2 94 0 0,0 1 1 0 0,-1 1-1 0 0,1 0 1 0 0,-1 2-1 0 0,-24 3 0 0 0,32-1-212 0 0,0-1 0 0 0,0 1 0 0 0,0 1 0 0 0,1 0 0 0 0,0 1 0 0 0,0 0 0 0 0,0 0 0 0 0,0 1 0 0 0,1 0 0 0 0,0 1 0 0 0,0 0 0 0 0,-13 14 0 0 0,16-14-53 0 0,-1 1-1 0 0,1-1 0 0 0,1 1 1 0 0,0 0-1 0 0,0 0 1 0 0,0 0-1 0 0,1 1 0 0 0,0 0 1 0 0,1-1-1 0 0,0 1 1 0 0,0 1-1 0 0,1-1 0 0 0,0 0 1 0 0,1 1-1 0 0,-1 11 1 0 0,2-18 6 0 0,0 0 0 0 0,0 1-1 0 0,1-1 1 0 0,-1 0 0 0 0,1 0 0 0 0,-1 0 0 0 0,1 1 0 0 0,0-1 0 0 0,0 0 0 0 0,1 0 0 0 0,-1-1 0 0 0,1 1 0 0 0,-1 0 0 0 0,1 0 0 0 0,0-1 0 0 0,0 1 0 0 0,0-1 0 0 0,0 1 0 0 0,3 1 0 0 0,0-1-54 0 0,-1 0 0 0 0,1 0 0 0 0,0 0 0 0 0,-1-1 0 0 0,1 0 0 0 0,0 0 0 0 0,0 0 0 0 0,1-1-1 0 0,-1 0 1 0 0,9 1 0 0 0,1-1-130 0 0,1 0 1 0 0,-1-1-1 0 0,0-1 0 0 0,0-1 0 0 0,0 0 0 0 0,0-1 0 0 0,19-6 0 0 0,-6 0 253 0 0,-1-2 1 0 0,35-19-1 0 0,-17 1 3247 0 0,-53 62-3019 0 0,-56 112-2425 0 0,61-138 1562 0 0,-2 7-2073 0 0,4-4-1514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5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1 380 0 0,'0'0'8949'0'0,"7"14"-8508"0"0,22 47 58 0 0,-28-57-449 0 0,-1 0 0 0 0,1 0-1 0 0,-1 0 1 0 0,0 1 0 0 0,0-1 0 0 0,-1 0 0 0 0,1 0 0 0 0,-1 0 0 0 0,1 0-1 0 0,-1-1 1 0 0,-1 1 0 0 0,1 0 0 0 0,0 0 0 0 0,-1 0 0 0 0,0-1 0 0 0,0 1-1 0 0,0-1 1 0 0,0 0 0 0 0,-1 1 0 0 0,1-1 0 0 0,-1 0 0 0 0,-5 4 0 0 0,4-1 17 0 0,2-4-16 0 0,-27 29 190 0 0,27-29-188 0 0,1 0-1 0 0,-1-1 0 0 0,0 1 0 0 0,0-1 0 0 0,-1 1 0 0 0,1-1 0 0 0,0 0 0 0 0,0 0 0 0 0,-1 0 0 0 0,1 0 0 0 0,0 0 0 0 0,-1 0 0 0 0,-4 0 0 0 0,6-1-29 0 0,1 0-1 0 0,-1-1 1 0 0,1 1-1 0 0,-1 0 0 0 0,1-1 1 0 0,-1 1-1 0 0,1 0 1 0 0,-1-1-1 0 0,1 1 0 0 0,-1 0 1 0 0,1-1-1 0 0,0 1 1 0 0,-1-1-1 0 0,1 1 0 0 0,0-1 1 0 0,-1 1-1 0 0,1-1 1 0 0,0 1-1 0 0,0-1 0 0 0,-1 1 1 0 0,1-1-1 0 0,0 1 1 0 0,0-1-1 0 0,0 1 0 0 0,0-1 1 0 0,0 1-1 0 0,0-1 1 0 0,0 0-1 0 0,0 1 0 0 0,0-1 1 0 0,0 1-1 0 0,0-2 1 0 0,4-20-106 0 0,1 14 23 0 0,0 1 1 0 0,0 1 0 0 0,0-1 0 0 0,1 1 0 0 0,0 0 0 0 0,0 0 0 0 0,1 1 0 0 0,-1-1 0 0 0,13-5 0 0 0,67-36-305 0 0,-81 44 313 0 0,0 1-1 0 0,0 0 0 0 0,0 0 1 0 0,0 0-1 0 0,1 0 1 0 0,-1 1-1 0 0,0 0 0 0 0,1 0 1 0 0,-1 1-1 0 0,1-1 0 0 0,10 2 1 0 0,-14-1 20 0 0,0 1 0 0 0,0 0 1 0 0,1 0-1 0 0,-1 0 0 0 0,0 0 1 0 0,0 0-1 0 0,0 0 0 0 0,0 1 1 0 0,0-1-1 0 0,0 1 0 0 0,0 0 1 0 0,-1-1-1 0 0,1 1 0 0 0,0 0 0 0 0,-1 0 1 0 0,0 0-1 0 0,1 0 0 0 0,-1 0 1 0 0,0 0-1 0 0,0 0 0 0 0,0 1 1 0 0,0-1-1 0 0,0 0 0 0 0,-1 0 1 0 0,1 1-1 0 0,-1-1 0 0 0,1 1 1 0 0,-1 2-1 0 0,2 15 117 0 0,0 1 0 0 0,-1-1 0 0 0,-1 1 0 0 0,-1-1 0 0 0,-4 24 0 0 0,-9 14-2940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6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 0 7597 0 0,'0'0'5406'0'0,"-6"14"-5667"0"0,-287 697 1139 0 0,157-297-1714 0 0,133-406 536 0 0,-3 11-1855 0 0,-1-1 1 0 0,-16 29-1 0 0</inkml:trace>
  <inkml:trace contextRef="#ctx0" brushRef="#br0" timeOffset="1">19 618 10257 0 0,'0'0'4548'0'0,"92"-85"-4548"0"0,-50 66-164 0 0,12 4-12 0 0,6 2-52 0 0,18 5 76 0 0,16 6 100 0 0,19 6-164 0 0,0 10 24 0 0,-16 5 16 0 0,-28-2-244 0 0,-21-4-900 0 0,-25-5-1404 0 0,30 3-2133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546 58 10853 0 0,'0'0'2493'0'0,"-16"-7"-1526"0"0,1 0-867 0 0,2 0-64 0 0,-1 0-1 0 0,-1 1 1 0 0,1 1-1 0 0,-1 0 1 0 0,-29-5-1 0 0,23 8-39 0 0,0 1 1 0 0,-1 1-1 0 0,1 0 0 0 0,0 2 0 0 0,0 0 1 0 0,0 2-1 0 0,0 0 0 0 0,1 1 0 0 0,-1 1 1 0 0,1 1-1 0 0,-19 9 0 0 0,29-11-23 0 0,1 1-1 0 0,-1 0 1 0 0,1 0 0 0 0,0 0 0 0 0,1 1-1 0 0,0 1 1 0 0,0 0 0 0 0,0 0-1 0 0,-12 17 1 0 0,15-17-15 0 0,1-1 0 0 0,0 1 0 0 0,1 0 0 0 0,-1 0 0 0 0,2 0 0 0 0,-1 1 0 0 0,1-1 0 0 0,0 1 0 0 0,1-1 0 0 0,0 1 0 0 0,0-1 1 0 0,1 1-1 0 0,2 17 0 0 0,0-15 19 0 0,0 0 0 0 0,1-1-1 0 0,0 1 1 0 0,1-1 0 0 0,1 1 0 0 0,-1-1 0 0 0,1-1 0 0 0,1 1 0 0 0,0-1 0 0 0,0 0 0 0 0,1 0 0 0 0,0-1 0 0 0,1 1 0 0 0,0-2 0 0 0,0 1 0 0 0,12 8 0 0 0,-9-8 21 0 0,0 0-1 0 0,1-1 1 0 0,-1 0-1 0 0,1-1 1 0 0,1 0-1 0 0,-1-1 1 0 0,1 0-1 0 0,0-1 1 0 0,0-1 0 0 0,0 0-1 0 0,1 0 1 0 0,26 0-1 0 0,-34-3 63 0 0,1-1-1 0 0,0 0 1 0 0,-1 0-1 0 0,1-1 1 0 0,0 0-1 0 0,-1 0 1 0 0,0 0-1 0 0,0-1 1 0 0,1 0 0 0 0,-1 0-1 0 0,-1-1 1 0 0,1 0-1 0 0,-1 0 1 0 0,1 0-1 0 0,-1-1 1 0 0,0 1-1 0 0,-1-1 1 0 0,1 0-1 0 0,-1-1 1 0 0,0 1-1 0 0,0-1 1 0 0,5-11-1 0 0,-4 7-66 0 0,0 0-1 0 0,-1 0 0 0 0,0-1 0 0 0,-1 0 0 0 0,0 1 1 0 0,-1-1-1 0 0,0 0 0 0 0,-1 0 0 0 0,0 0 1 0 0,-1-1-1 0 0,0 1 0 0 0,0 0 0 0 0,-4-14 0 0 0,3 20-61 0 0,-1 0 0 0 0,1 0 0 0 0,-1 0 0 0 0,-1 0 0 0 0,1 0 0 0 0,-1 1 0 0 0,0-1 0 0 0,0 1 0 0 0,0-1 0 0 0,0 1 0 0 0,-1 0 0 0 0,0 1 0 0 0,0-1 0 0 0,0 1 0 0 0,0-1 0 0 0,-8-4 0 0 0,1 2-985 0 0,-1 0 1 0 0,1 1-1 0 0,-1 0 0 0 0,0 1 0 0 0,-23-6 0 0 0,18 8-3359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6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0 8797 0 0,'0'0'4242'0'0,"-13"19"-4153"0"0,1-2-24 0 0,-95 125 503 0 0,85-116-407 0 0,-27 24 0 0 0,40-42-67 0 0,1-1 0 0 0,-1 0 0 0 0,0-1 0 0 0,0 0 0 0 0,-1 0-1 0 0,0-1 1 0 0,-14 5 0 0 0,24-11-95 0 0,0 0 0 0 0,0 0 0 0 0,0-1 0 0 0,0 1 0 0 0,0 0 0 0 0,0 0 0 0 0,1-1 0 0 0,-1 1 0 0 0,0 0 0 0 0,1 0 0 0 0,-1-1 1 0 0,0 1-1 0 0,1 0 0 0 0,0 0 0 0 0,0-2 0 0 0,10-10-134 0 0,0 0 0 0 0,0 0 0 0 0,1 1 0 0 0,1 1 1 0 0,0 0-1 0 0,1 1 0 0 0,16-10 0 0 0,108-55 187 0 0,-129 70-59 0 0,2 0-32 0 0,0-1 328 0 0,2 0 0 0 0,24-8 0 0 0,-34 13-248 0 0,-1 0 0 0 0,1 1 0 0 0,-1-1 0 0 0,1 1 0 0 0,0 0 0 0 0,-1-1 0 0 0,1 1 0 0 0,-1 0-1 0 0,1 1 1 0 0,0-1 0 0 0,-1 0 0 0 0,1 1 0 0 0,-1-1 0 0 0,1 1 0 0 0,-1 0 0 0 0,1 0 0 0 0,-1 0 0 0 0,1 0 0 0 0,-1 0 0 0 0,0 1 0 0 0,4 2-1 0 0,3 5-47 0 0,-1 1-1 0 0,0 0 0 0 0,0 1 0 0 0,-1 0 0 0 0,0 0 0 0 0,-1 0 0 0 0,0 1 0 0 0,5 16 1 0 0,28 105-315 0 0,-34-112 279 0 0,0 0-388 0 0,0 0 0 0 0,-2 1 0 0 0,0-1 0 0 0,-1 1 1 0 0,-2-1-1 0 0,-3 44 0 0 0,3-61 56 0 0,-1-1 1 0 0,0 1-1 0 0,0-1 0 0 0,0 1 1 0 0,0-1-1 0 0,-1 0 0 0 0,1 0 1 0 0,-1 1-1 0 0,-3 3 0 0 0,-30 25-6540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7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1 4060 0 0,'0'0'8625'0'0,"0"0"-8622"0"0,0 0 0 0 0,0 0 0 0 0,0 0 0 0 0,0 0 0 0 0,0 0 1 0 0,0 0-1 0 0,0 0 0 0 0,0 1 0 0 0,0-1 0 0 0,0 0 0 0 0,0 0 0 0 0,0 0 0 0 0,0 0 0 0 0,0 0 0 0 0,0 0 0 0 0,0 0 0 0 0,0 0 0 0 0,1 1 0 0 0,-1-1 0 0 0,0 0 0 0 0,0 0 0 0 0,0 0 1 0 0,0 0-1 0 0,0 0 0 0 0,0 0 0 0 0,0 0 0 0 0,0 0 0 0 0,0 0 0 0 0,0 0 0 0 0,1 0 0 0 0,-1 0 0 0 0,0 0 0 0 0,0 1 0 0 0,0-1 0 0 0,0 0 0 0 0,0 0 0 0 0,0 0 0 0 0,0 0 1 0 0,1 0-1 0 0,-1 0 0 0 0,0 0 0 0 0,0 0 0 0 0,0 0 0 0 0,0 0 0 0 0,0 0 0 0 0,0 0 0 0 0,0 0 0 0 0,0-1 0 0 0,1 1 0 0 0,-1 0 0 0 0,0 0 0 0 0,0 0 0 0 0,0 0 0 0 0,0 0 0 0 0,0 0 1 0 0,0 0-1 0 0,0 0 0 0 0,0 0 0 0 0,0 0 0 0 0,1 0 0 0 0,-1 0 0 0 0,0 0 0 0 0,0-1 0 0 0,0 1 0 0 0,0 0 0 0 0,-2 34 266 0 0,-2 0 1 0 0,-2-1-1 0 0,-15 57 0 0 0,10-49-246 0 0,-21 68-317 0 0,-86 195 0 0 0,57-181-3689 0 0,37-80 1012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15.4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4576 0 0,'0'0'6295'0'0,"17"2"-6305"0"0,-3-1 16 0 0,-8-1 4 0 0,0 1 0 0 0,1-1 0 0 0,-1 1 0 0 0,0 0 0 0 0,0 0 0 0 0,0 1 0 0 0,0 0 1 0 0,0 0-1 0 0,0 0 0 0 0,-1 1 0 0 0,1 0 0 0 0,-1 0 0 0 0,1 0 0 0 0,-1 1 0 0 0,8 7 0 0 0,19 25 148 0 0,-2 2 0 0 0,-1 1 0 0 0,-2 1 1 0 0,34 68-1 0 0,5 8 469 0 0,-27-45-49 0 0,-35-63-619 0 0,-1 0 0 0 0,0 1 0 0 0,-1-1 0 0 0,1 0 0 0 0,-2 1 0 0 0,1-1 0 0 0,0 10 0 0 0,-2-17-119 0 0,0 0 0 0 0,0 0-1 0 0,-1 0 1 0 0,1 0 0 0 0,0 0 0 0 0,0 0 0 0 0,-1 0 0 0 0,1 0-1 0 0,-1 0 1 0 0,1 0 0 0 0,-1 0 0 0 0,1 0 0 0 0,-1 0 0 0 0,1 0 0 0 0,-1 0-1 0 0,0-1 1 0 0,0 1 0 0 0,1 0 0 0 0,-1-1 0 0 0,0 1 0 0 0,0 0-1 0 0,0-1 1 0 0,0 1 0 0 0,0-1 0 0 0,0 1 0 0 0,0-1 0 0 0,0 0 0 0 0,-1 1-1 0 0,-11 0-4374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38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0 665 9985 0 0,'0'0'4461'0'0,"15"-11"-4738"0"0,253-145-415 0 0,-34 23 761 0 0,-178 97-20 0 0,-1-2-1 0 0,54-51 1 0 0,95-106 1358 0 0,-198 188-1193 0 0,-6 13 724 0 0,-8 16-968 0 0,-15 28-153 0 0,-74 135 397 0 0,55-109-421 0 0,-53 130-1 0 0,88-182-969 0 0,7-24 1169 0 0,0 1-1 0 0,0-1 1 0 0,0 0-1 0 0,0 0 1 0 0,0 0-1 0 0,0 1 1 0 0,0-1-1 0 0,1 0 1 0 0,-1 0-1 0 0,0 0 1 0 0,0 1-1 0 0,0-1 1 0 0,0 0-1 0 0,0 0 1 0 0,0 0-1 0 0,1 0 1 0 0,-1 0 0 0 0,0 1-1 0 0,0-1 1 0 0,0 0-1 0 0,0 0 1 0 0,1 0-1 0 0,-1 0 1 0 0,0 0-1 0 0,0 0 1 0 0,0 0-1 0 0,1 0 1 0 0,-1 0-1 0 0,0 0 1 0 0,0 0-1 0 0,0 0 1 0 0,1 0 0 0 0,-1 0-1 0 0,0 0 1 0 0,0 0-1 0 0,0 0 1 0 0,1 0-1 0 0,-1 0 1 0 0,0 0-1 0 0,0 0 1 0 0,0 0-1 0 0,1 0 1 0 0,-1 0-1 0 0,0 0 1 0 0,0 0-1 0 0,1-1 1 0 0,10-4 304 0 0,-9 4-285 0 0,11-5-44 0 0,1 1 0 0 0,0 0 0 0 0,1 1-1 0 0,-1 0 1 0 0,0 1 0 0 0,1 1 0 0 0,0 0 0 0 0,0 1 0 0 0,0 0 0 0 0,0 2 0 0 0,-1-1 0 0 0,1 2 0 0 0,0 0 0 0 0,-1 1 0 0 0,1 0 0 0 0,-1 1 0 0 0,0 1 0 0 0,0 0 0 0 0,0 1 0 0 0,24 15 0 0 0,-19-10 21 0 0,1-1 1 0 0,0-1-1 0 0,1-1 1 0 0,38 11-1 0 0,-52-17-7 0 0,0-1 0 0 0,0 0 0 0 0,1 0 0 0 0,-1-1 0 0 0,0 0 0 0 0,0 0 0 0 0,0 0 0 0 0,1-1-1 0 0,-1-1 1 0 0,0 1 0 0 0,0-1 0 0 0,0 0 0 0 0,-1 0 0 0 0,1-1 0 0 0,0 0 0 0 0,-1 0 0 0 0,0-1 0 0 0,11-7 0 0 0,5-9 70 0 0,-2 0 0 0 0,0-1 0 0 0,-2-2 0 0 0,0 1 0 0 0,-2-2 0 0 0,0 0 0 0 0,-2-1 0 0 0,0-1 0 0 0,-2 0 0 0 0,-1-1 0 0 0,-1 0 1 0 0,7-33-1 0 0,-15 51 42 0 0,0 0-1 0 0,-1-1 1 0 0,0 1 0 0 0,0-1 0 0 0,-1 0 0 0 0,-1 1 0 0 0,1-1 0 0 0,-2 1 0 0 0,1-1 0 0 0,-6-16 0 0 0,6 23-55 0 0,0 0 1 0 0,-1-1-1 0 0,0 1 1 0 0,1 0-1 0 0,-1 0 1 0 0,0 0-1 0 0,-1 0 0 0 0,1 0 1 0 0,0 1-1 0 0,-1-1 1 0 0,1 1-1 0 0,-1-1 1 0 0,0 1-1 0 0,0 0 1 0 0,0 0-1 0 0,0 0 1 0 0,0 1-1 0 0,-1-1 1 0 0,1 1-1 0 0,0 0 0 0 0,-1-1 1 0 0,1 2-1 0 0,-1-1 1 0 0,1 0-1 0 0,-1 1 1 0 0,0-1-1 0 0,1 1 1 0 0,-1 0-1 0 0,1 0 1 0 0,-1 1-1 0 0,-4 0 0 0 0,5-1-47 0 0,0 1-1 0 0,0-1 0 0 0,0 1 1 0 0,0 0-1 0 0,0 0 0 0 0,0 0 0 0 0,0 1 1 0 0,1-1-1 0 0,-1 1 0 0 0,0-1 0 0 0,1 1 1 0 0,-1 0-1 0 0,1 0 0 0 0,0 0 0 0 0,0 0 1 0 0,-3 4-1 0 0,1-1-19 0 0,1 0 1 0 0,0 0-1 0 0,0 0 0 0 0,0 1 0 0 0,1-1 1 0 0,0 1-1 0 0,0-1 0 0 0,-1 8 1 0 0,1-2-15 0 0,0 1 0 0 0,1 0 1 0 0,0-1-1 0 0,1 1 0 0 0,0 0 0 0 0,1 0 1 0 0,0-1-1 0 0,4 16 0 0 0,-2-17 45 0 0,0 1-1 0 0,1-2 1 0 0,1 1-1 0 0,-1 0 0 0 0,2-1 1 0 0,-1 0-1 0 0,1 0 0 0 0,0-1 1 0 0,1 0-1 0 0,10 10 1 0 0,-3-6 52 0 0,-1 0 0 0 0,2-1 0 0 0,0-1 1 0 0,0 0-1 0 0,25 11 0 0 0,4-3-247 0 0,0-1-1 0 0,1-3 0 0 0,79 15 0 0 0,-26-12-1912 0 0,-26-12-2407 0 0,-11-4-989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0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629 1 6309 0 0,'0'0'5187'0'0,"-6"20"-5186"0"0,1-4 36 0 0,-33 121 606 0 0,-67 488 429 0 0,104-618-1073 0 0,1-2-74 0 0,-1 1 1 0 0,0 0-1 0 0,0 0 1 0 0,-1-1-1 0 0,1 1 1 0 0,-1-1-1 0 0,-4 7 1 0 0,6-12 89 0 0,0 1 1 0 0,-1-1-1 0 0,1 0 1 0 0,-1 0-1 0 0,1 0 1 0 0,-1 1 0 0 0,1-1-1 0 0,-1 0 1 0 0,1 0-1 0 0,-1 0 1 0 0,1 0-1 0 0,0 0 1 0 0,-1 0-1 0 0,1 0 1 0 0,-1 0-1 0 0,1 0 1 0 0,-1 0-1 0 0,1-1 1 0 0,-1 1 0 0 0,1 0-1 0 0,-1 0 1 0 0,1 0-1 0 0,0 0 1 0 0,-1-1-1 0 0,1 1 1 0 0,-1 0-1 0 0,1-1 1 0 0,0 1-1 0 0,-1 0 1 0 0,1 0-1 0 0,0-1 1 0 0,-1 1-1 0 0,1-1 1 0 0,0 1 0 0 0,-1 0-1 0 0,1-1 1 0 0,0 1-1 0 0,0-1 1 0 0,-1 0-1 0 0,-15-20 194 0 0,13 17-235 0 0,-29-39-17 0 0,-69-81 62 0 0,87 110 23 0 0,0 1-1 0 0,0 0 1 0 0,-2 1 0 0 0,1 1 0 0 0,-1 0 0 0 0,-24-11 0 0 0,32 19-14 0 0,1-2 112 0 0,0 1 1 0 0,-1 0-1 0 0,0 1 0 0 0,0 0 1 0 0,0 0-1 0 0,0 1 1 0 0,0 0-1 0 0,0 1 0 0 0,-1-1 1 0 0,1 2-1 0 0,-1-1 1 0 0,-11 1-1 0 0,18 1-161 0 0,0 0-1 0 0,0 0 1 0 0,0 0-1 0 0,0 0 1 0 0,0 1-1 0 0,0-1 1 0 0,0 1-1 0 0,0-1 1 0 0,0 1-1 0 0,1-1 1 0 0,-1 1-1 0 0,1 0 1 0 0,-1 0-1 0 0,1 0 1 0 0,0 0 0 0 0,-1 0-1 0 0,1 0 1 0 0,0 0-1 0 0,1 0 1 0 0,-1 0-1 0 0,0 1 1 0 0,0-1-1 0 0,1 0 1 0 0,0 1-1 0 0,-1 2 1 0 0,0 3-13 0 0,0 0 0 0 0,0 0 0 0 0,1 1 0 0 0,0-1-1 0 0,1 0 1 0 0,1 9 0 0 0,2-4 15 0 0,0 0 1 0 0,0-1-1 0 0,1 1 0 0 0,1-1 0 0 0,0 0 0 0 0,1 0 0 0 0,0-1 0 0 0,1 0 0 0 0,0 0 1 0 0,1-1-1 0 0,0 0 0 0 0,19 16 0 0 0,0-3-820 0 0,1-1 0 0 0,1-1 0 0 0,47 24 0 0 0,-24-21-2009 0 0,16-5-1532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0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239 538 1512 0 0,'0'0'10999'0'0,"-15"-7"-10809"0"0,-50-19 94 0 0,56 24-284 0 0,1 0 0 0 0,-1 1 0 0 0,0 0 0 0 0,0 1 0 0 0,1 0 0 0 0,-1 0 0 0 0,0 1 0 0 0,0 0 0 0 0,1 0 0 0 0,-1 1 0 0 0,0 0 0 0 0,1 1 0 0 0,0 0 0 0 0,0 0 0 0 0,0 1 0 0 0,-14 8 0 0 0,22-12-21 0 0,1 0-1 0 0,-1 0 0 0 0,0 0 1 0 0,0 0-1 0 0,0 0 0 0 0,0 0 1 0 0,0 0-1 0 0,0 0 1 0 0,0 0-1 0 0,0 0 0 0 0,0 0 1 0 0,0 0-1 0 0,0 0 0 0 0,0 0 1 0 0,0 1-1 0 0,1-1 0 0 0,-1 0 1 0 0,0 0-1 0 0,0 0 1 0 0,0 0-1 0 0,0 0 0 0 0,0 0 1 0 0,0 0-1 0 0,0 0 0 0 0,0 0 1 0 0,0 0-1 0 0,0 0 0 0 0,0 0 1 0 0,0 0-1 0 0,0 1 1 0 0,0-1-1 0 0,0 0 0 0 0,0 0 1 0 0,0 0-1 0 0,0 0 0 0 0,0 0 1 0 0,0 0-1 0 0,0 0 1 0 0,0 0-1 0 0,0 0 0 0 0,0 0 1 0 0,0 0-1 0 0,0 0 0 0 0,0 1 1 0 0,0-1-1 0 0,0 0 0 0 0,0 0 1 0 0,0 0-1 0 0,-1 0 1 0 0,1 0-1 0 0,0 0 0 0 0,0 0 1 0 0,0 0-1 0 0,0 0 0 0 0,0 0 1 0 0,0 0-1 0 0,15 1-371 0 0,28-2 603 0 0,-30 0-327 0 0,-5 1 65 0 0,-1 0 1 0 0,0 1-1 0 0,1 0 1 0 0,-1 0 0 0 0,0 1-1 0 0,0 0 1 0 0,1 0-1 0 0,-1 0 1 0 0,-1 1 0 0 0,1 0-1 0 0,0 1 1 0 0,-1-1-1 0 0,0 1 1 0 0,0 1 0 0 0,9 7-1 0 0,4 6-24 0 0,-1 1 0 0 0,-1 1 0 0 0,17 26 0 0 0,-24-31 121 0 0,0 0 0 0 0,2-1 0 0 0,-1 0-1 0 0,2-1 1 0 0,0 0 0 0 0,0-1 0 0 0,30 21 0 0 0,-36-30-89 0 0,0 1 1 0 0,0-1 0 0 0,0 0-1 0 0,0-1 1 0 0,1 0 0 0 0,-1 0-1 0 0,1 0 1 0 0,-1-1 0 0 0,1 0-1 0 0,-1-1 1 0 0,1 0 0 0 0,0 0-1 0 0,-1 0 1 0 0,1-1 0 0 0,9-2-1 0 0,-7 0-54 0 0,0-1 1 0 0,0 0-1 0 0,0 0 0 0 0,-1-1 0 0 0,0 0 1 0 0,0-1-1 0 0,0 0 0 0 0,0 0 0 0 0,13-14 1 0 0,3-7 67 0 0,-1-1 1 0 0,-2-1 0 0 0,-1-1 0 0 0,-1-1 0 0 0,19-41-1 0 0,158-340 3623 0 0,-147 304-498 0 0,-39 79-1368 0 0,-10 68-3036 0 0,-60 355 1138 0 0,41-292 216 0 0,14-78-158 0 0,-31 149-1492 0 0,26-140-427 0 0,-17 43 1 0 0,12-48-706 0 0,0-9-1510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1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1 270 4120 0 0,'0'0'8422'0'0,"14"-9"-8774"0"0,-2-1 250 0 0,-7 6 72 0 0,0 0-1 0 0,0 1 1 0 0,0-1 0 0 0,0 1-1 0 0,1 0 1 0 0,-1 0 0 0 0,1 1-1 0 0,0-1 1 0 0,0 1 0 0 0,0 1-1 0 0,0-1 1 0 0,0 1 0 0 0,0 0-1 0 0,10 0 1 0 0,153 6-311 0 0,30-2 345 0 0,-169-4-59 0 0,-1-2-1 0 0,1-2 0 0 0,-1 0 0 0 0,51-17 1 0 0,-38 6 81 0 0,44-23 0 0 0,-70 31 53 0 0,-1-1 1 0 0,0 0 0 0 0,-1-1-1 0 0,0-1 1 0 0,24-23 0 0 0,-37 33-44 0 0,0 0 0 0 0,0 0 0 0 0,0 0 0 0 0,0 0 0 0 0,0 0 0 0 0,0 0 0 0 0,0 0 0 0 0,-1 0 0 0 0,1 0 0 0 0,0-1 0 0 0,-1 1 0 0 0,1 0 0 0 0,-1 0 0 0 0,1-1 0 0 0,-1 1 0 0 0,0 0 0 0 0,0-1 0 0 0,1 1 0 0 0,-1-1 0 0 0,0 1 0 0 0,0 0 0 0 0,0-1 0 0 0,-1-1 0 0 0,1 2 1 0 0,-1 0 0 0 0,0 0 0 0 0,0 0 0 0 0,0 0 1 0 0,0 0-1 0 0,0 0 0 0 0,0 0 0 0 0,0 0 0 0 0,0 1 0 0 0,0-1 0 0 0,0 0 0 0 0,0 1 0 0 0,-1-1 1 0 0,1 0-1 0 0,0 1 0 0 0,0 0 0 0 0,-1-1 0 0 0,-1 1 0 0 0,-7-2 66 0 0,0 1 0 0 0,0 0 0 0 0,-1 0 0 0 0,-15 3 0 0 0,-7 3-48 0 0,0 2 1 0 0,0 2-1 0 0,1 0 1 0 0,0 3-1 0 0,0 0 0 0 0,2 2 1 0 0,-58 36-1 0 0,85-48-68 0 0,-52 36-227 0 0,52-36 179 0 0,0 0 0 0 0,1 1 0 0 0,-1-1 0 0 0,1 0 0 0 0,0 1 0 0 0,0 0 0 0 0,0-1 0 0 0,0 1 0 0 0,0 0 0 0 0,0 0 0 0 0,1 0 0 0 0,0 0 0 0 0,-1 0 0 0 0,1 0 0 0 0,0 1 0 0 0,-1 5 0 0 0,3-9 44 0 0,-1 1 0 0 0,1 0 0 0 0,-1 0 0 0 0,1-1 1 0 0,0 1-1 0 0,-1 0 0 0 0,1-1 0 0 0,-1 1 0 0 0,1-1 0 0 0,0 1 0 0 0,0-1 0 0 0,-1 1 0 0 0,1-1 0 0 0,0 1 0 0 0,0-1 0 0 0,0 0 1 0 0,-1 0-1 0 0,1 1 0 0 0,0-1 0 0 0,0 0 0 0 0,0 0 0 0 0,0 0 0 0 0,0 0 0 0 0,-1 0 0 0 0,1 0 0 0 0,0 0 0 0 0,0 0 0 0 0,0 0 1 0 0,0 0-1 0 0,0-1 0 0 0,32-2 465 0 0,-5-2-263 0 0,-9 1-197 0 0,1 0 0 0 0,27 0 0 0 0,-41 4 40 0 0,1 0 1 0 0,-1 1 0 0 0,0 0-1 0 0,1 0 1 0 0,-1 0-1 0 0,0 1 1 0 0,0-1 0 0 0,0 2-1 0 0,0-1 1 0 0,0 1 0 0 0,9 5-1 0 0,8 9-37 0 0,-1 1 1 0 0,0 1-1 0 0,29 34 0 0 0,-31-31-573 0 0,1-1 0 0 0,1-1 1 0 0,30 22-1 0 0,-14-21-1558 0 0,-4-5-874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1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461 1 7173 0 0,'0'0'6773'0'0,"-15"-1"-8089"0"0,-50 3 886 0 0,62-1 408 0 0,0 0-1 0 0,0 0 1 0 0,0 0-1 0 0,0 0 0 0 0,0 0 1 0 0,1 0-1 0 0,-1 1 0 0 0,1 0 1 0 0,-1-1-1 0 0,1 1 0 0 0,-1 0 1 0 0,1 0-1 0 0,0 0 0 0 0,0 1 1 0 0,-2 2-1 0 0,-20 38-329 0 0,17-29 95 0 0,-3 9-463 0 0,1 1 0 0 0,2 0 0 0 0,0 1 0 0 0,1-1 0 0 0,2 1 0 0 0,-3 29 0 0 0,-1 7-839 0 0,7-56 1577 0 0,1 0 0 0 0,-1 0-1 0 0,-1 0 1 0 0,1 0-1 0 0,-1 0 1 0 0,0 0 0 0 0,0-1-1 0 0,0 1 1 0 0,0-1-1 0 0,-1 1 1 0 0,-5 6 0 0 0,5-9 286 0 0,1 0 1 0 0,-1 0 0 0 0,0 1 0 0 0,0-2 0 0 0,0 1 0 0 0,0 0 0 0 0,-1-1 0 0 0,1 1 0 0 0,0-1-1 0 0,-1 0 1 0 0,1 0 0 0 0,0 0 0 0 0,-1-1 0 0 0,0 1 0 0 0,1-1 0 0 0,-1 0 0 0 0,-4 0 0 0 0,-65-4 2987 0 0,0 0-3347 0 0,60 9-856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1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5032 0 0,'0'0'9683'0'0,"-1"7"-11195"0"0,-15 51 1299 0 0,-5 15-314 0 0,11-27-2776 0 0,10-45 3075 0 0,0 7-3263 0 0,11-42-11 0 0,26-125 1563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98 5348 0 0,'0'0'2093'0'0,"-14"-10"-445"0"0,0-1-1345 0 0,5 3-143 0 0,-1 1 0 0 0,1 0 0 0 0,-2 0 0 0 0,1 1 0 0 0,-1 1 0 0 0,1 0 0 0 0,-1 0 0 0 0,-13-3 0 0 0,3 3-28 0 0,0 0 0 0 0,0 2 0 0 0,0 0 0 0 0,0 2 0 0 0,0 0 0 0 0,0 1 0 0 0,-30 4 0 0 0,48-3-163 0 0,0-1 0 0 0,0 1 0 0 0,0-1 0 0 0,0 1-1 0 0,0 0 1 0 0,0 0 0 0 0,0 0 0 0 0,0 0-1 0 0,0 1 1 0 0,0-1 0 0 0,0 1 0 0 0,1 0 0 0 0,-1 0-1 0 0,1 0 1 0 0,-1 0 0 0 0,1 0 0 0 0,0 0-1 0 0,0 1 1 0 0,0-1 0 0 0,0 1 0 0 0,0-1 0 0 0,1 1-1 0 0,-1 0 1 0 0,1 0 0 0 0,-1 0 0 0 0,1 0-1 0 0,0 0 1 0 0,0 0 0 0 0,0 4 0 0 0,1-2 9 0 0,0 0 0 0 0,0 0 0 0 0,0 0 0 0 0,1 0 0 0 0,0 0 0 0 0,0-1-1 0 0,0 1 1 0 0,1 0 0 0 0,-1 0 0 0 0,1-1 0 0 0,0 1 0 0 0,1-1 0 0 0,-1 1 0 0 0,1-1 0 0 0,-1 0 0 0 0,2 0 0 0 0,6 7 0 0 0,0-1 82 0 0,0 0 1 0 0,1-1-1 0 0,1-1 0 0 0,-1 0 1 0 0,1 0-1 0 0,1-1 0 0 0,-1-1 0 0 0,1 0 1 0 0,0-1-1 0 0,1 0 0 0 0,-1-1 1 0 0,1-1-1 0 0,23 4 0 0 0,-29-6-1 0 0,0 0-1 0 0,1-1 1 0 0,-1 0-1 0 0,1 0 0 0 0,-1-1 1 0 0,0 0-1 0 0,1-1 1 0 0,-1 0-1 0 0,0 0 1 0 0,0 0-1 0 0,0-1 1 0 0,0 0-1 0 0,-1-1 0 0 0,1 0 1 0 0,-1 0-1 0 0,0-1 1 0 0,0 1-1 0 0,0-2 1 0 0,-1 1-1 0 0,0-1 1 0 0,0 0-1 0 0,0 0 0 0 0,9-14 1 0 0,-10 13 41 0 0,-1 0 0 0 0,0-1 0 0 0,0 1 0 0 0,-1-1 0 0 0,0 0 0 0 0,3-11 0 0 0,-5 18-103 0 0,-1-1 1 0 0,0 1 0 0 0,1-1-1 0 0,-1 1 1 0 0,0 0 0 0 0,0-1-1 0 0,0 1 1 0 0,0-1-1 0 0,0 1 1 0 0,0-1 0 0 0,0 1-1 0 0,0-1 1 0 0,-1 1 0 0 0,1-1-1 0 0,-1 1 1 0 0,1 0-1 0 0,-1-1 1 0 0,1 1 0 0 0,-1 0-1 0 0,0-1 1 0 0,1 1 0 0 0,-1 0-1 0 0,0 0 1 0 0,0 0-1 0 0,0 0 1 0 0,0 0 0 0 0,0 0-1 0 0,0 0 1 0 0,-1 0 0 0 0,1 0-1 0 0,0 0 1 0 0,0 1-1 0 0,-1-1 1 0 0,1 0 0 0 0,0 1-1 0 0,-1-1 1 0 0,1 1 0 0 0,0-1-1 0 0,-1 1 1 0 0,1 0-1 0 0,-1 0 1 0 0,1 0 0 0 0,-3 0-1 0 0,0 0-92 0 0,-1 0 0 0 0,0 1 0 0 0,1 0 0 0 0,-1 0 0 0 0,1 1 1 0 0,-1-1-1 0 0,1 1 0 0 0,0 0 0 0 0,0 0 0 0 0,0 0 0 0 0,0 1 0 0 0,0-1 0 0 0,0 1 0 0 0,1 0 0 0 0,-1 0 0 0 0,1 0 0 0 0,0 1 0 0 0,0-1 0 0 0,0 1 0 0 0,0 0 0 0 0,-2 4 0 0 0,-7 10-896 0 0,1 1 0 0 0,-17 37 0 0 0,11-12-1825 0 0,0 13-2195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2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1 149 7385 0 0,'0'0'2551'0'0,"15"-15"-1141"0"0,-3 4-1238 0 0,8-9 355 0 0,1 1-1 0 0,1 1 1 0 0,44-28 0 0 0,-61 43-467 0 0,0 0 0 0 0,1 0 0 0 0,0 1 0 0 0,0 0 0 0 0,-1 0 0 0 0,1 1 0 0 0,0-1 0 0 0,10 0 0 0 0,-14 2-78 0 0,-1 0 0 0 0,1 0 0 0 0,0 0 0 0 0,-1 1 0 0 0,1-1 0 0 0,0 0 0 0 0,-1 1 0 0 0,1-1 0 0 0,0 1 0 0 0,-1 0 0 0 0,1-1 0 0 0,-1 1 0 0 0,1 0 0 0 0,-1 0 0 0 0,1 0 0 0 0,-1 0 0 0 0,0 0 0 0 0,0 0 0 0 0,1 0 0 0 0,-1 1 0 0 0,0-1 0 0 0,0 0 0 0 0,0 1 0 0 0,0-1 0 0 0,0 1 0 0 0,-1-1 0 0 0,1 1 0 0 0,0-1 0 0 0,-1 1 0 0 0,1-1 0 0 0,-1 1 0 0 0,1 0 0 0 0,-1-1 0 0 0,0 1 0 0 0,0 2 0 0 0,1 10 26 0 0,0 1-1 0 0,-1-1 0 0 0,-1 1 1 0 0,0-1-1 0 0,-1 0 0 0 0,-1 1 1 0 0,0-1-1 0 0,0 0 0 0 0,-2-1 1 0 0,0 1-1 0 0,-8 16 0 0 0,-12 18 125 0 0,-52 74-1 0 0,48-78-206 0 0,10-16 37 0 0,2-4 92 0 0,-15 30 0 0 0,29-48-41 0 0,0 1 1 0 0,0-1-1 0 0,1 0 1 0 0,-1 1-1 0 0,1 0 1 0 0,1-1-1 0 0,0 1 0 0 0,0 0 1 0 0,0 0-1 0 0,1 9 1 0 0,0-13 6 0 0,1 0 0 0 0,0-1 0 0 0,1 1 1 0 0,-1-1-1 0 0,0 0 0 0 0,1 0 1 0 0,-1 1-1 0 0,1-1 0 0 0,0 0 1 0 0,0 0-1 0 0,0 0 0 0 0,0 0 0 0 0,0-1 1 0 0,0 1-1 0 0,0-1 0 0 0,0 1 1 0 0,1-1-1 0 0,2 2 0 0 0,50 21 279 0 0,-51-22-276 0 0,15 4-448 0 0,1-1 0 0 0,-1 0 0 0 0,1-2 0 0 0,0 0 0 0 0,1-1 0 0 0,36-2 0 0 0,-28-4-2214 0 0,7-14-1769 0 0</inkml:trace>
  <inkml:trace contextRef="#ctx0" brushRef="#br0" timeOffset="1">96 432 364 0 0,'0'0'8841'0'0,"108"-22"-9345"0"0,-65 22 412 0 0,8 0-376 0 0,-8 3-856 0 0,19-1-1517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43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0 349 3088 0 0,'0'0'7890'0'0,"14"-4"-7830"0"0,13-3-32 0 0,44-14 59 0 0,92-38 0 0 0,-149 51-61 0 0,0 1 0 0 0,-1-1-1 0 0,0-1 1 0 0,0-1-1 0 0,-1 0 1 0 0,18-18-1 0 0,-26 25-5 0 0,-1 0 0 0 0,-1 0 0 0 0,1-1 0 0 0,0 1 0 0 0,-1-1 0 0 0,1 0 0 0 0,-1 1-1 0 0,0-1 1 0 0,0 0 0 0 0,-1 0 0 0 0,1 0 0 0 0,-1-1 0 0 0,0 1 0 0 0,0 0 0 0 0,0 0-1 0 0,-1-1 1 0 0,0 1 0 0 0,1-1 0 0 0,-2 1 0 0 0,1 0 0 0 0,0-1 0 0 0,-1 1 0 0 0,0 0-1 0 0,0 0 1 0 0,0-1 0 0 0,0 1 0 0 0,-1 0 0 0 0,-2-6 0 0 0,1 6 44 0 0,-1 0 0 0 0,1-1 0 0 0,-1 1 1 0 0,0 0-1 0 0,0 1 0 0 0,0-1 0 0 0,-1 1 0 0 0,1-1 0 0 0,-1 1 1 0 0,1 1-1 0 0,-1-1 0 0 0,0 1 0 0 0,0 0 0 0 0,-1 0 1 0 0,1 0-1 0 0,0 1 0 0 0,-1-1 0 0 0,1 2 0 0 0,0-1 1 0 0,-1 0-1 0 0,1 1 0 0 0,-1 0 0 0 0,-9 1 0 0 0,5 0-28 0 0,1 0 0 0 0,0 0-1 0 0,0 1 1 0 0,0 0 0 0 0,1 1-1 0 0,-1 0 1 0 0,0 0 0 0 0,1 1-1 0 0,0 0 1 0 0,0 0 0 0 0,0 1 0 0 0,0 0-1 0 0,-10 9 1 0 0,13-8-66 0 0,0-1 0 0 0,0 1 0 0 0,0 0 0 0 0,1 0 0 0 0,0 0 0 0 0,0 0 0 0 0,1 1 0 0 0,0 0 0 0 0,0 0 0 0 0,0 0 0 0 0,1 0 0 0 0,0 0 0 0 0,-1 12 0 0 0,2-9 28 0 0,1 0 0 0 0,0 0 0 0 0,0 0 0 0 0,1 1 0 0 0,1-1 0 0 0,-1 0 0 0 0,2 0 0 0 0,-1-1 0 0 0,5 11 0 0 0,1-1 47 0 0,1-1 0 0 0,1 0 0 0 0,0-1 0 0 0,1 0 0 0 0,1 0 0 0 0,0-1 0 0 0,2-1 0 0 0,-1 0-1 0 0,23 17 1 0 0,-24-22 25 0 0,0-1-1 0 0,1-1 0 0 0,0 0 0 0 0,1-1 1 0 0,0 0-1 0 0,0-1 0 0 0,0 0 0 0 0,1-2 1 0 0,25 6-1 0 0,-39-10-507 0 0,-17 0-5082 0 0,0 0 1616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55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 60 484 0 0,'0'0'6356'0'0,"-16"-9"-5640"0"0,-54-28-193 0 0,65 35-423 0 0,0 0 0 0 0,-1 0-1 0 0,0 0 1 0 0,1 1 0 0 0,-1-1 0 0 0,0 1 0 0 0,0 1 0 0 0,0-1 0 0 0,1 1 0 0 0,-1 0 0 0 0,0 0 0 0 0,0 1-1 0 0,0 0 1 0 0,0 0 0 0 0,0 0 0 0 0,1 1 0 0 0,-1-1 0 0 0,1 2 0 0 0,-1-1 0 0 0,1 0 0 0 0,0 1 0 0 0,-6 4-1 0 0,-1 1 39 0 0,1 2 0 0 0,0 0-1 0 0,0 0 1 0 0,1 1 0 0 0,0 0-1 0 0,-13 20 1 0 0,17-22-152 0 0,1 0 1 0 0,0 0-1 0 0,1 0 1 0 0,0 1-1 0 0,0-1 1 0 0,1 1-1 0 0,0 0 1 0 0,1 0-1 0 0,0 0 1 0 0,1 0-1 0 0,0 1 1 0 0,0-1-1 0 0,2 17 1 0 0,-1-23 21 0 0,0 0 1 0 0,1 1-1 0 0,0-1 1 0 0,0 0-1 0 0,0 1 1 0 0,0-1-1 0 0,1 0 1 0 0,0 0-1 0 0,-1 0 0 0 0,2 0 1 0 0,-1 0-1 0 0,0-1 1 0 0,1 1-1 0 0,-1-1 1 0 0,1 1-1 0 0,0-1 1 0 0,1 0-1 0 0,-1 0 1 0 0,0 0-1 0 0,1 0 0 0 0,-1-1 1 0 0,1 0-1 0 0,0 1 1 0 0,0-1-1 0 0,0-1 1 0 0,0 1-1 0 0,0 0 1 0 0,0-1-1 0 0,1 0 1 0 0,-1 0-1 0 0,0 0 0 0 0,1-1 1 0 0,6 1-1 0 0,-4-1-23 0 0,1 0 0 0 0,-1 0-1 0 0,0-1 1 0 0,1 0-1 0 0,-1 0 1 0 0,1-1-1 0 0,-1 0 1 0 0,0 0 0 0 0,0 0-1 0 0,0-1 1 0 0,0 0-1 0 0,-1-1 1 0 0,1 0-1 0 0,-1 0 1 0 0,0 0 0 0 0,0 0-1 0 0,0-1 1 0 0,-1 0-1 0 0,1-1 1 0 0,4-6-1 0 0,6-9 280 0 0,-1-1 0 0 0,0-1-1 0 0,-2-1 1 0 0,12-31 0 0 0,-2 7 1368 0 0,-14 80-2549 0 0,6 111 1051 0 0,3 21-503 0 0,-13-138-1057 0 0,1-1 1 0 0,10 27-1 0 0,-6-34-1744 0 0,7-10-1440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19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55 484 0 0,'0'0'8061'0'0,"2"-8"-7552"0"0,-1-3-286 0 0,0 7-22 0 0,-1 0 1 0 0,1 1-1 0 0,0-1 0 0 0,0 0 0 0 0,0 0 1 0 0,0 1-1 0 0,4-6 0 0 0,-15 59 1871 0 0,-10 19-1928 0 0,-45 105 0 0 0,60-162-61 0 0,3-7-6 0 0,0 1 0 0 0,0-1 0 0 0,-1 1 0 0 0,0-1 0 0 0,0 0 0 0 0,-4 5 0 0 0,9-14-1946 0 0,-1 3 1681 0 0,0 0 0 0 0,-1 0 0 0 0,1 0 0 0 0,0 0 0 0 0,0 0 0 0 0,0 0 0 0 0,0 1 0 0 0,0-1 0 0 0,1 0 0 0 0,-1 0 0 0 0,0 1 0 0 0,2-1 0 0 0,10-8-1821 0 0,17-17-2802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5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4592 0 0,'0'0'6906'0'0,"16"9"-6700"0"0,54 32 136 0 0,-64-36-282 0 0,0 1 0 0 0,1 0 0 0 0,-2 0 0 0 0,1 1 0 0 0,-1 0 0 0 0,0 0 0 0 0,0 0 1 0 0,-1 0-1 0 0,0 1 0 0 0,-1-1 0 0 0,1 1 0 0 0,-1 0 0 0 0,-1 0 0 0 0,1 1 0 0 0,-2-1 0 0 0,2 11 0 0 0,2 1 4 0 0,-1-1-36 0 0,0 0 1 0 0,-1 0 0 0 0,-1 0 0 0 0,-1 0 0 0 0,-1 0 0 0 0,-1 0 0 0 0,-2 21 0 0 0,2-38 6 0 0,1 0 0 0 0,0-1-1 0 0,-1 1 1 0 0,1 0 0 0 0,-1 0 0 0 0,1-1 0 0 0,-1 1 0 0 0,0 0 0 0 0,0-1-1 0 0,0 1 1 0 0,0-1 0 0 0,0 1 0 0 0,0-1 0 0 0,0 1 0 0 0,0-1-1 0 0,-1 0 1 0 0,1 0 0 0 0,0 0 0 0 0,-1 1 0 0 0,1-1 0 0 0,-1 0 0 0 0,1-1-1 0 0,-1 1 1 0 0,0 0 0 0 0,1 0 0 0 0,-1-1 0 0 0,0 1 0 0 0,0-1-1 0 0,1 1 1 0 0,-1-1 0 0 0,0 0 0 0 0,0 0 0 0 0,0 0 0 0 0,1 0 0 0 0,-1 0-1 0 0,0 0 1 0 0,-3-1 0 0 0,1 0 43 0 0,0 0 0 0 0,1 0-1 0 0,-1 0 1 0 0,0 0 0 0 0,1-1 0 0 0,-1 0-1 0 0,1 0 1 0 0,0 0 0 0 0,-1 0 0 0 0,1 0 0 0 0,0-1-1 0 0,0 1 1 0 0,1-1 0 0 0,-1 0 0 0 0,0 0-1 0 0,-3-6 1 0 0,3 4-87 0 0,0-1-1 0 0,0 1 1 0 0,1-1 0 0 0,0 0-1 0 0,0 0 1 0 0,1 0-1 0 0,-1 0 1 0 0,1 0 0 0 0,1 0-1 0 0,-1-1 1 0 0,1 1 0 0 0,0 0-1 0 0,1 0 1 0 0,0-7-1 0 0,1 4-18 0 0,1-1-1 0 0,0 1 0 0 0,0 0 0 0 0,1 0 0 0 0,0 0 0 0 0,0 0 0 0 0,1 1 0 0 0,7-11 1 0 0,2 2-540 0 0,1 0 1 0 0,1 0 0 0 0,0 1 0 0 0,1 1-1 0 0,0 1 1 0 0,1 1 0 0 0,22-13 0 0 0,-29 20 3 0 0,-1 0-1 0 0,1 0 1 0 0,1 2 0 0 0,-1-1 0 0 0,1 1 0 0 0,12-2 0 0 0,-21 5 536 0 0,0 1 0 0 0,-1-1 0 0 0,1 1-1 0 0,0 0 1 0 0,0 0 0 0 0,0 0 0 0 0,0 0 0 0 0,0 0 0 0 0,0 0 0 0 0,-1 1-1 0 0,1 0 1 0 0,0-1 0 0 0,0 1 0 0 0,-1 0 0 0 0,1 0 0 0 0,0 1 0 0 0,-1-1-1 0 0,1 0 1 0 0,-1 1 0 0 0,1 0 0 0 0,-1-1 0 0 0,0 1 0 0 0,0 0 0 0 0,0 0 0 0 0,0 0-1 0 0,0 1 1 0 0,0-1 0 0 0,-1 0 0 0 0,1 1 0 0 0,-1-1 0 0 0,2 4 0 0 0,7 19 783 0 0,-1 1 1 0 0,-1 1-1 0 0,-1 0 1 0 0,4 33-1 0 0,3 112 1237 0 0,-11-88-1813 0 0,-3-56 3018 0 0,2-43-3215 0 0,-1 1-1 0 0,2 0 1 0 0,-1-1-1 0 0,2 1 1 0 0,0 0-1 0 0,1 1 1 0 0,11-24-1 0 0,54-87-1166 0 0,-62 111 995 0 0,0 1 0 0 0,1 0 0 0 0,0 0 0 0 0,1 1 0 0 0,0 1 0 0 0,20-17 0 0 0,-27 24 76 0 0,0 1-1 0 0,0 0 1 0 0,0 0-1 0 0,0 0 1 0 0,1 0-1 0 0,-1 1 1 0 0,1 0-1 0 0,0-1 1 0 0,-1 1-1 0 0,1 0 1 0 0,0 1-1 0 0,0-1 1 0 0,-1 1-1 0 0,1-1 1 0 0,0 1-1 0 0,0 0 1 0 0,0 1-1 0 0,-1-1 1 0 0,1 1 0 0 0,0-1-1 0 0,0 1 1 0 0,-1 0-1 0 0,1 1 1 0 0,0-1-1 0 0,-1 1 1 0 0,1-1-1 0 0,-1 1 1 0 0,0 0-1 0 0,0 0 1 0 0,6 5-1 0 0,42 43-2520 0 0,-42-40 1811 0 0,0 0 0 0 0,1 0 0 0 0,0-1 0 0 0,0-1 0 0 0,1 0 0 0 0,15 9 0 0 0,-9-9 73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56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280 157 200 0 0,'0'0'5290'0'0,"-5"-16"-3707"0"0,-14-50-194 0 0,18 61-1176 0 0,0 1 0 0 0,-1-1 0 0 0,0 1 0 0 0,0-1 0 0 0,0 1 0 0 0,0 0 0 0 0,-1 0 0 0 0,0 0 0 0 0,0 0 0 0 0,0 1 0 0 0,0-1 0 0 0,0 1 0 0 0,-1 0 1 0 0,-6-5-1 0 0,6 6-117 0 0,1 0 1 0 0,0 1 0 0 0,-1 0 0 0 0,1 0 0 0 0,0 0-1 0 0,-1 0 1 0 0,1 0 0 0 0,-1 1 0 0 0,0-1 0 0 0,1 1-1 0 0,-1 0 1 0 0,1 0 0 0 0,-1 1 0 0 0,0-1 0 0 0,-4 2-1 0 0,0 0-65 0 0,0 1 1 0 0,0 0-1 0 0,0 0 0 0 0,1 1 0 0 0,-1 0 0 0 0,1 0 0 0 0,0 1 0 0 0,0 0 0 0 0,1 0 0 0 0,-1 1 1 0 0,1 0-1 0 0,1 0 0 0 0,-9 10 0 0 0,8-8-73 0 0,1 0 0 0 0,0 1-1 0 0,0-1 1 0 0,1 1 0 0 0,0 0 0 0 0,1 0 0 0 0,0 1 0 0 0,0-1-1 0 0,1 1 1 0 0,0-1 0 0 0,1 1 0 0 0,0 0 0 0 0,1-1 0 0 0,-1 1 0 0 0,2 0-1 0 0,2 17 1 0 0,-2-24 40 0 0,-1 0-1 0 0,1 0 0 0 0,1 0 1 0 0,-1 0-1 0 0,0 0 1 0 0,1 0-1 0 0,-1 0 0 0 0,1-1 1 0 0,0 1-1 0 0,0 0 0 0 0,0-1 1 0 0,0 0-1 0 0,0 1 1 0 0,1-1-1 0 0,-1 0 0 0 0,1 0 1 0 0,0 0-1 0 0,-1-1 1 0 0,1 1-1 0 0,0-1 0 0 0,0 1 1 0 0,0-1-1 0 0,0 0 0 0 0,0 0 1 0 0,0 0-1 0 0,0 0 1 0 0,1-1-1 0 0,-1 1 0 0 0,0-1 1 0 0,0 0-1 0 0,0 0 1 0 0,5-1-1 0 0,3 1-30 0 0,-1-2 1 0 0,1 0-1 0 0,0 0 1 0 0,0-1-1 0 0,-1 0 1 0 0,1 0-1 0 0,-1-1 0 0 0,11-7 1 0 0,18-12 24 0 0,-2-2 0 0 0,-1-2 1 0 0,48-46-1 0 0,-1 1 486 0 0,-77 68-236 0 0,-7 30-352 0 0,-16 40 615 0 0,12-54-498 0 0,2 0 0 0 0,-1 1 0 0 0,2-1 0 0 0,-1 1 0 0 0,2-1 0 0 0,0 1-1 0 0,0 13 1 0 0,1-24-5 0 0,0-1-1 0 0,1 1 1 0 0,-1-1-1 0 0,0 1 1 0 0,1-1-1 0 0,-1 1 0 0 0,1-1 1 0 0,0 1-1 0 0,-1-1 1 0 0,1 1-1 0 0,0-1 1 0 0,0 0-1 0 0,0 1 1 0 0,0-1-1 0 0,0 0 1 0 0,0 0-1 0 0,0 0 0 0 0,0 0 1 0 0,1 0-1 0 0,-1 0 1 0 0,2 1-1 0 0,0 0 4 0 0,1-1-1 0 0,-1 1 1 0 0,1-1 0 0 0,-1 0-1 0 0,1 0 1 0 0,-1-1-1 0 0,1 1 1 0 0,7 0-1 0 0,1-1-15 0 0,-1-1-1 0 0,1 0 0 0 0,-1-1 0 0 0,22-5 0 0 0,-10-1 8 0 0,42-22 0 0 0,-50 22-1 0 0,0 0 0 0 0,1 1-1 0 0,0 1 1 0 0,0 1 0 0 0,31-7-1 0 0,-44 12-16 0 0,-1 0 1 0 0,1 0-1 0 0,-1 0 0 0 0,1 0 0 0 0,-1 1 0 0 0,1-1 1 0 0,-1 1-1 0 0,0 0 0 0 0,1-1 0 0 0,-1 1 0 0 0,0 0 1 0 0,1 0-1 0 0,-1 0 0 0 0,0 1 0 0 0,0-1 0 0 0,0 1 1 0 0,0-1-1 0 0,0 1 0 0 0,0-1 0 0 0,0 1 0 0 0,-1 0 1 0 0,1 0-1 0 0,-1 0 0 0 0,1 0 0 0 0,1 4 0 0 0,2 4 80 0 0,0-1-1 0 0,-1 1 0 0 0,-1 0 0 0 0,0 0 1 0 0,3 11-1 0 0,-1 10 55 0 0,0 0 0 0 0,-2 1 0 0 0,-2-1 0 0 0,-3 52 0 0 0,-26 127 195 0 0,-22 40-174 0 0,35-192-60 0 0,-3 0 1 0 0,-33 73-1 0 0,46-120-11 0 0,-1 1-1 0 0,0-1 1 0 0,-1-1 0 0 0,0 1 0 0 0,0-1-1 0 0,-1-1 1 0 0,-14 14 0 0 0,20-21-18 0 0,-1 0 1 0 0,1 0 0 0 0,-1 0-1 0 0,1-1 1 0 0,-1 1-1 0 0,0-1 1 0 0,1 0-1 0 0,-1 0 1 0 0,0 0 0 0 0,0 0-1 0 0,0 0 1 0 0,0-1-1 0 0,0 1 1 0 0,0-1-1 0 0,-4 0 1 0 0,4 0 8 0 0,0-1 0 0 0,0 1 0 0 0,-1-1 0 0 0,1-1 0 0 0,0 1 0 0 0,0 0 0 0 0,0-1 0 0 0,0 1 0 0 0,1-1 0 0 0,-1 0 0 0 0,0 0 0 0 0,1 0 0 0 0,-1 0 0 0 0,1 0 0 0 0,-1-1 0 0 0,1 1 0 0 0,-2-4 1 0 0,-2-2 5 0 0,1 0 1 0 0,0-1-1 0 0,0 0 1 0 0,1 0-1 0 0,0 0 1 0 0,0 0-1 0 0,1-1 1 0 0,1 1 0 0 0,0-1-1 0 0,-2-12 1 0 0,0-11 27 0 0,2-57 1 0 0,4 57-124 0 0,1 1 0 0 0,1-1 0 0 0,2 1 0 0 0,1 0 1 0 0,1 0-1 0 0,2 1 0 0 0,1 0 0 0 0,2 1 0 0 0,26-46 1 0 0,-33 66-68 0 0,1 0 1 0 0,0 0-1 0 0,0 1 1 0 0,1 0-1 0 0,1 1 1 0 0,-1-1-1 0 0,2 2 1 0 0,-1-1-1 0 0,1 1 1 0 0,0 1-1 0 0,18-10 1 0 0,-7 7-846 0 0,0 2 0 0 0,0 0-1 0 0,1 1 1 0 0,0 2 0 0 0,27-4 0 0 0,-13 4-2023 0 0,8-5-1265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57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6645 0 0,'0'0'5233'0'0,"13"-8"-5099"0"0,46-24-45 0 0,-49 28-99 0 0,1 0 0 0 0,0 1-1 0 0,0 0 1 0 0,0 1 0 0 0,0 0-1 0 0,0 0 1 0 0,1 2 0 0 0,-1-1 0 0 0,0 1-1 0 0,1 1 1 0 0,11 2 0 0 0,-8-2-26 0 0,-8 0-45 0 0,1 0 0 0 0,0 0-1 0 0,-1 1 1 0 0,1 0 0 0 0,-1 0-1 0 0,0 1 1 0 0,9 4-1 0 0,-15-6-1 0 0,0 0-1 0 0,1-1 0 0 0,-1 1 0 0 0,0 0 0 0 0,0 0 0 0 0,0-1 0 0 0,0 1 1 0 0,0 0-1 0 0,0 0 0 0 0,-1 0 0 0 0,1 0 0 0 0,0 1 0 0 0,0-1 0 0 0,-1 0 1 0 0,1 0-1 0 0,-1 0 0 0 0,1 0 0 0 0,-1 1 0 0 0,1 1 0 0 0,-1-2-68 0 0,0 1-1 0 0,0-1 1 0 0,-1 1 0 0 0,1-1-1 0 0,-1 1 1 0 0,1-1-1 0 0,-1 1 1 0 0,1-1-1 0 0,-1 0 1 0 0,0 1 0 0 0,0-1-1 0 0,0 0 1 0 0,0 1-1 0 0,0-1 1 0 0,0 0-1 0 0,0 0 1 0 0,0 0 0 0 0,0 0-1 0 0,0 0 1 0 0,-3 1-1 0 0,-15 11-2106 0 0,-14 5-1535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5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6645 0 0,'0'0'6988'0'0,"18"-10"-6742"0"0,62-29-114 0 0,-69 35-119 0 0,0 0 0 0 0,0 1 0 0 0,0 0 0 0 0,1 1 0 0 0,-1 0 0 0 0,0 0-1 0 0,1 2 1 0 0,18 0 0 0 0,-2 0-41 0 0,36-2-56 0 0,-1 3-1 0 0,0 3 1 0 0,101 19-1 0 0,-162-23-302 0 0,1 1 866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2:59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68 4180 0 0,'0'0'7094'0'0,"-2"10"-7042"0"0,-53 228 2552 0 0,-41 169-1789 0 0,94-394-758 0 0,1-10-26 0 0,1 0 0 0 0,0 0 0 0 0,-1 0 0 0 0,0 0 0 0 0,0 0 0 0 0,0 0 0 0 0,0 0 0 0 0,0-1-1 0 0,-4 6 1063 0 0,4-12-946 0 0,0-1 1 0 0,0 1 0 0 0,1 0-1 0 0,-1-1 1 0 0,1 1-1 0 0,0 0 1 0 0,0-1-1 0 0,2-5 1 0 0,1-11-195 0 0,1 1 1 0 0,1 0-1 0 0,1 1 1 0 0,15-37-1 0 0,46-76-345 0 0,-31 65 102 0 0,-22 40 216 0 0,18-35-62 0 0,47-71 0 0 0,-67 117 75 0 0,0-1 1 0 0,0 2-1 0 0,2 0 0 0 0,0 0 0 0 0,1 2 1 0 0,0 0-1 0 0,1 0 0 0 0,34-20 0 0 0,-45 31 23 0 0,1-1 0 0 0,-1 1 0 0 0,1-1 0 0 0,-1 2 0 0 0,1-1 0 0 0,0 1 0 0 0,0-1 0 0 0,-1 2 0 0 0,1-1 0 0 0,0 1 0 0 0,0-1 0 0 0,10 2 0 0 0,-11 0-6 0 0,-1 0 0 0 0,0 1 0 0 0,0-1 0 0 0,0 1 0 0 0,0-1 0 0 0,-1 1 0 0 0,1 0 0 0 0,0 0 0 0 0,-1 1 0 0 0,1-1 0 0 0,-1 1 0 0 0,0 0 0 0 0,0 0 0 0 0,0 0 0 0 0,0 0 0 0 0,0 1 0 0 0,-1-1 0 0 0,4 6 0 0 0,0 3 92 0 0,0 0 0 0 0,0 1 1 0 0,-2 0-1 0 0,1 1 0 0 0,-2-1 1 0 0,0 1-1 0 0,0 0 0 0 0,0 17 1 0 0,-1 116 824 0 0,-2-129-857 0 0,-5 38 374 0 0,-20 101 1 0 0,-3 32 313 0 0,28-179-617 0 0,0-8-170 0 0,0 0 1 0 0,0 1-1 0 0,0-1 1 0 0,0 0-1 0 0,0 0 0 0 0,0 0 1 0 0,-1 0-1 0 0,1 0 0 0 0,-1 0 1 0 0,0 3-1 0 0,0-5-126 0 0,1 1 0 0 0,-1 0 0 0 0,1-1 0 0 0,-1 1 0 0 0,1 0 0 0 0,-1-1 0 0 0,0 1-1 0 0,1-1 1 0 0,-1 1 0 0 0,0-1 0 0 0,0 1 0 0 0,1-1 0 0 0,-1 0 0 0 0,0 1 0 0 0,0-1 0 0 0,1 0 0 0 0,-1 1 0 0 0,0-1 0 0 0,-1 0-1 0 0,-20 1-4149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0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140 147 900 0 0,'0'0'5006'0'0,"8"-16"-4225"0"0,40-80 599 0 0,-46 93-999 0 0,0-1 0 0 0,0 1 0 0 0,0-1 1 0 0,1 1-1 0 0,-1 0 0 0 0,1 0 0 0 0,0 0 1 0 0,0 0-1 0 0,3-3 0 0 0,-5 8-309 0 0,0-1-1 0 0,0 1 1 0 0,0 0 0 0 0,-1-1-1 0 0,1 1 1 0 0,-1-1 0 0 0,1 1-1 0 0,-1 0 1 0 0,1 0 0 0 0,-1-1-1 0 0,0 1 1 0 0,0 0 0 0 0,0 0-1 0 0,0 2 1 0 0,0 0 84 0 0,1 23 177 0 0,-2 0 0 0 0,-1 0 0 0 0,-1 0-1 0 0,-1 0 1 0 0,-1 0 0 0 0,-13 37 0 0 0,-68 154 417 0 0,63-165-624 0 0,4-11-26 0 0,-2 6-145 0 0,-29 93 1 0 0,52-140 75 0 0,1 0 1 0 0,-1-1-1 0 0,0 1 0 0 0,0-1 1 0 0,0 1-1 0 0,1-1 0 0 0,-1 0 1 0 0,0 1-1 0 0,0-1 0 0 0,1-1 1 0 0,2 1-1 0 0,-2 0 25 0 0,229 2-453 0 0,-78 1-3712 0 0,-117-2 2413 0 0,-1-2-1478 0 0,2-1-1417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0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0 7909 0 0,'0'0'4888'0'0,"3"16"-4282"0"0,0 3-457 0 0,0 1 0 0 0,-1-1 0 0 0,-1 1 0 0 0,-1 0 0 0 0,-1 0 1 0 0,0-1-1 0 0,-7 28 0 0 0,-12 23 53 0 0,-3-1 1 0 0,-50 101-1 0 0,-90 117 70 0 0,157-279-279 0 0,4-6-6 0 0,0 0 1 0 0,1 0-1 0 0,-1 1 0 0 0,1-1 1 0 0,0 0-1 0 0,0 0 0 0 0,0 1 0 0 0,0-1 1 0 0,0 1-1 0 0,0-1 0 0 0,0 4 0 0 0,4-4 18 0 0,-1-1 0 0 0,1 0-1 0 0,-1 1 1 0 0,1-1 0 0 0,0 0-1 0 0,0 0 1 0 0,0 0 0 0 0,0-1-1 0 0,-1 1 1 0 0,1-1 0 0 0,6 1-1 0 0,-5-1 19 0 0,223 21 582 0 0,-28-5-638 0 0,-160-10-338 0 0,0 1 0 0 0,0 2-1 0 0,38 14 1 0 0,-63-17-450 0 0,10 2-1531 0 0,-7-5-2198 0 0,0-2-1392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1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6005 0 0,'0'0'7864'0'0,"2"-3"-7962"0"0,1 2 101 0 0,-1-1-1 0 0,0 1 1 0 0,0 0-1 0 0,1-1 1 0 0,-1 1 0 0 0,1 0-1 0 0,-1 0 1 0 0,1 1-1 0 0,-1-1 1 0 0,1 0-1 0 0,-1 1 1 0 0,1 0 0 0 0,0-1-1 0 0,-1 1 1 0 0,1 0-1 0 0,-1 1 1 0 0,5-1-1 0 0,59 11 160 0 0,-29-3-178 0 0,158 13-2352 0 0,-182-18 1229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1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1828 0 0,'0'0'12053'0'0,"111"0"-12061"0"0,-72 0-108 0 0,7 7 108 0 0,-3 0-44 0 0,0 2 4 0 0,0-1-528 0 0,-4 2-740 0 0,-10-4-892 0 0,17-1-2173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2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6537 0 0,'0'0'7438'0'0,"-4"9"-7664"0"0,-21 47 500 0 0,-30 100 0 0 0,-6 76-20 0 0,45-166-211 0 0,6-29 17 0 0,-61 291 555 0 0,70-324 998 0 0,0-6-676 0 0,1-16-464 0 0,3-31-716 0 0,3 25 145 0 0,1 0 0 0 0,1 0 1 0 0,1 0-1 0 0,20-38 0 0 0,60-86-677 0 0,-83 140 714 0 0,244-339-1072 0 0,-249 345 1109 0 0,1 0-1 0 0,-1 0 0 0 0,0 1 0 0 0,1-1 1 0 0,-1 0-1 0 0,1 1 0 0 0,0 0 0 0 0,-1-1 1 0 0,1 1-1 0 0,0 0 0 0 0,0 0 0 0 0,0 0 1 0 0,0 0-1 0 0,0 0 0 0 0,0 0 0 0 0,0 0 1 0 0,0 1-1 0 0,0-1 0 0 0,0 1 1 0 0,0-1-1 0 0,1 1 0 0 0,-1 0 0 0 0,3 0 1 0 0,-2 1-6 0 0,1 1 0 0 0,-1-1 0 0 0,0 1 0 0 0,-1 0 0 0 0,1 0 0 0 0,0 0 0 0 0,0 0 0 0 0,-1 0 1 0 0,1 1-1 0 0,-1-1 0 0 0,0 1 0 0 0,0-1 0 0 0,0 1 0 0 0,3 6 0 0 0,6 10 136 0 0,0 0 0 0 0,-2 2 0 0 0,-1-1-1 0 0,0 1 1 0 0,-1 0 0 0 0,-2 0 0 0 0,0 1-1 0 0,2 22 1 0 0,7 181 643 0 0,-14-207-673 0 0,8 146 1394 0 0,-27-169-4322 0 0,5 0 316 0 0,-7-9-2015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19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 0 288 0 0,'0'0'11174'0'0,"-3"29"-10028"0"0,-15 9-999 0 0,15-34-386 0 0,0 1 0 0 0,0 0-1 0 0,1 0 1 0 0,-1 0 0 0 0,1 0-1 0 0,0 0 1 0 0,1 0 0 0 0,-1 1-1 0 0,1-1 1 0 0,0 1 0 0 0,0-1-1 0 0,1 1 1 0 0,0-1 0 0 0,0 10 0 0 0,8-6-1712 0 0,12-6-740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4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0 3860 0 0,'0'0'10038'0'0,"-1"17"-9689"0"0,-51 299 1004 0 0,43-275-1513 0 0,1-1-312 0 0,-1 0-1 0 0,-2-1 1 0 0,-1 0-1 0 0,-29 60 1 0 0,39-96 255 0 0,-6 11-1764 0 0,2-47-7599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4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35 397 820 0 0,'3'-16'1362'0'0,"0"-7"-632"0"0,3-25 1964 0 0,17-60 0 0 0,-20 95-2379 0 0,1 0 0 0 0,0 0 0 0 0,1 1 0 0 0,0-1 0 0 0,1 1 1 0 0,1 0-1 0 0,0 1 0 0 0,0-1 0 0 0,1 2 0 0 0,14-15 0 0 0,-14 18-234 0 0,1 1 0 0 0,0 0-1 0 0,1 0 1 0 0,0 1 0 0 0,0 1-1 0 0,0-1 1 0 0,0 2 0 0 0,1-1-1 0 0,-1 1 1 0 0,1 1 0 0 0,0 0-1 0 0,0 1 1 0 0,0 0 0 0 0,-1 0-1 0 0,1 1 1 0 0,0 1 0 0 0,0 0-1 0 0,0 0 1 0 0,0 1 0 0 0,0 0-1 0 0,17 7 1 0 0,-20-6-41 0 0,-1 0-1 0 0,0 0 1 0 0,1 1 0 0 0,-2 0-1 0 0,1 0 1 0 0,0 0-1 0 0,-1 1 1 0 0,0 0 0 0 0,0 1-1 0 0,0-1 1 0 0,0 1 0 0 0,-1 0-1 0 0,6 9 1 0 0,-8-9-19 0 0,0 0 0 0 0,0 0 1 0 0,0 1-1 0 0,-1 0 0 0 0,0-1 1 0 0,0 1-1 0 0,-1 0 1 0 0,0 0-1 0 0,0 0 0 0 0,0 0 1 0 0,-1 0-1 0 0,0 0 0 0 0,0-1 1 0 0,-1 1-1 0 0,0 0 0 0 0,0 0 1 0 0,-3 7-1 0 0,1-4 22 0 0,-1 0 1 0 0,-1 0-1 0 0,1-1 0 0 0,-1 1 0 0 0,-1-1 1 0 0,0-1-1 0 0,0 1 0 0 0,-1-1 1 0 0,0 0-1 0 0,0 0 0 0 0,-12 8 1 0 0,4-3-7 0 0,-1-1 1 0 0,-1 0-1 0 0,0-1 1 0 0,-37 16-1 0 0,41-21-106 0 0,-1-2 0 0 0,0 1 0 0 0,-1-2 0 0 0,-18 3 0 0 0,44-6-20 0 0,1 0 1 0 0,-1 1-1 0 0,1 1 1 0 0,-1 0-1 0 0,0 0 0 0 0,0 1 1 0 0,0 1-1 0 0,0 0 0 0 0,-1 0 1 0 0,1 1-1 0 0,-1 0 1 0 0,19 13-1 0 0,-22-12 129 0 0,0 0 1 0 0,0 1-1 0 0,-1 0 1 0 0,0 0-1 0 0,0 0 1 0 0,-1 0 0 0 0,1 1-1 0 0,-2 0 1 0 0,1 0-1 0 0,-1 1 1 0 0,0-1-1 0 0,-1 1 1 0 0,0 0-1 0 0,0 0 1 0 0,-1 0-1 0 0,1 15 1 0 0,-1-17-9 0 0,-2 1 0 0 0,1 0 0 0 0,-1 0 1 0 0,0-1-1 0 0,-1 1 0 0 0,0 0 0 0 0,0-1 1 0 0,-1 1-1 0 0,0 0 0 0 0,0-1 0 0 0,-3 8 1 0 0,2-10 14 0 0,0 1 0 0 0,-1-1 1 0 0,1 0-1 0 0,-1-1 1 0 0,0 1-1 0 0,0 0 0 0 0,0-1 1 0 0,-1 0-1 0 0,0 0 1 0 0,1 0-1 0 0,-1-1 1 0 0,-1 0-1 0 0,1 0 0 0 0,-9 4 1 0 0,-6 1 32 0 0,-1-1 0 0 0,1-1 0 0 0,-1 0 0 0 0,-1-2 0 0 0,-34 4 0 0 0,11-6-483 0 0,-76-4 0 0 0,118 2 321 0 0,-3 0-396 0 0,1-1 0 0 0,-1 1 0 0 0,1-1 0 0 0,0 0 0 0 0,-1 0 0 0 0,-7-4 0 0 0,33-11-8237 0 0,8 4 6787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4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29 5004 0 0,'0'0'8099'0'0,"-16"-7"-7997"0"0,6 3-98 0 0,5 1-8 0 0,0 1 0 0 0,0-1 0 0 0,0 1 0 0 0,-1 1 0 0 0,1-1 0 0 0,0 1 0 0 0,-1 0 0 0 0,1 0 0 0 0,-1 0 0 0 0,1 1 0 0 0,-1-1 0 0 0,1 2 0 0 0,-1-1 0 0 0,1 0 0 0 0,-1 1 0 0 0,1 0 0 0 0,-1 1 0 0 0,1-1 0 0 0,-8 4 0 0 0,-7 6-33 0 0,1 0 1 0 0,1 1-1 0 0,0 2 0 0 0,0-1 0 0 0,1 2 0 0 0,-21 24 0 0 0,30-31-4 0 0,2 0-1 0 0,-1 1 1 0 0,1-1-1 0 0,1 1 1 0 0,-1 1-1 0 0,2-1 1 0 0,-1 1-1 0 0,1-1 1 0 0,1 1-1 0 0,0 0 1 0 0,0 1-1 0 0,1-1 1 0 0,0 0-1 0 0,1 1 1 0 0,-1 17-1 0 0,3-21 57 0 0,0-1 0 0 0,0 1 0 0 0,1-1 1 0 0,-1 0-1 0 0,1 1 0 0 0,1-1 0 0 0,-1 0 0 0 0,1 0 0 0 0,0 0 0 0 0,6 7 0 0 0,4 5 443 0 0,28 28-1 0 0,-31-36-361 0 0,-1 0-1 0 0,0 0 1 0 0,0 1 0 0 0,-1 1-1 0 0,0-1 1 0 0,9 20-1 0 0,-16-29-54 0 0,-1 0-1 0 0,1 0 1 0 0,-1 0-1 0 0,1 0 1 0 0,-1 1 0 0 0,0-1-1 0 0,0 0 1 0 0,1 0-1 0 0,-1 0 1 0 0,-1 0-1 0 0,1 0 1 0 0,0 0-1 0 0,-1 0 1 0 0,1 0-1 0 0,-1 0 1 0 0,1 0-1 0 0,-1 0 1 0 0,0 0-1 0 0,0 0 1 0 0,0 0 0 0 0,0 0-1 0 0,0 0 1 0 0,0-1-1 0 0,-1 1 1 0 0,1 0-1 0 0,-1-1 1 0 0,1 1-1 0 0,-1-1 1 0 0,1 0-1 0 0,-1 1 1 0 0,-3 0-1 0 0,-6 5 96 0 0,0-1-1 0 0,0-1 1 0 0,0 0-1 0 0,-17 5 0 0 0,11-4-202 0 0,-22 7 75 0 0,-3 2-487 0 0,16-4-2842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5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5777 0 0,'0'0'6079'0'0,"15"-11"-5448"0"0,51-36-133 0 0,-53 40-407 0 0,0 0 0 0 0,1 1 0 0 0,-1 1 1 0 0,1 0-1 0 0,1 1 0 0 0,-1 0 0 0 0,1 1 1 0 0,-1 0-1 0 0,1 2 0 0 0,0 0 0 0 0,15 0 1 0 0,-8 0-2 0 0,8-1-2 0 0,88-1 127 0 0,-105 3-251 0 0,-1 1-1 0 0,1 1 1 0 0,-1 0 0 0 0,1 0-1 0 0,-1 2 1 0 0,23 8 0 0 0,-33-12-46 0 0,0 1 1 0 0,-1 0 0 0 0,1 0-1 0 0,0 0 1 0 0,-1 0 0 0 0,1 0-1 0 0,-1 0 1 0 0,1 1 0 0 0,-1-1 0 0 0,1 1-1 0 0,-1-1 1 0 0,1 3 0 0 0,-1-4-18 0 0,-1 1 1 0 0,0 0-1 0 0,1-1 1 0 0,-1 1-1 0 0,0 0 0 0 0,0-1 1 0 0,0 1-1 0 0,0 0 1 0 0,0-1-1 0 0,0 1 1 0 0,0 0-1 0 0,0 0 1 0 0,0-1-1 0 0,0 1 1 0 0,0 0-1 0 0,0-1 1 0 0,0 1-1 0 0,0 0 1 0 0,-1-1-1 0 0,1 1 1 0 0,0 0-1 0 0,-1-1 0 0 0,1 2 1 0 0,-2 0-330 0 0,0 0 0 0 0,0 0 1 0 0,-1 0-1 0 0,1 0 0 0 0,0-1 0 0 0,-1 1 1 0 0,1 0-1 0 0,-1-1 0 0 0,1 0 0 0 0,-1 1 0 0 0,0-1 1 0 0,1 0-1 0 0,-1-1 0 0 0,-5 2 0 0 0,-19 2-2696 0 0</inkml:trace>
  <inkml:trace contextRef="#ctx0" brushRef="#br0" timeOffset="1">300 105 900 0 0,'0'0'9781'0'0,"-8"19"-8500"0"0,-3 5-815 0 0,-1 3 164 0 0,1 1-1 0 0,-9 32 1 0 0,-101 316 1471 0 0,24-131-5267 0 0,94-232 1199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5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38 1240 0 0,'0'0'11662'0'0,"15"-6"-11503"0"0,50-15-89 0 0,-52 18-86 0 0,-1 0 1 0 0,1 1-1 0 0,0 1 1 0 0,0 0-1 0 0,0 0 1 0 0,0 2-1 0 0,23 2 1 0 0,-14-1-27 0 0,-3 0-436 0 0,-1 0 1 0 0,1 1-1 0 0,21 6 1 0 0,-30-3-1823 0 0</inkml:trace>
  <inkml:trace contextRef="#ctx0" brushRef="#br0" timeOffset="1">0 351 9413 0 0,'0'0'5636'0'0,"83"-37"-5748"0"0,-35 32-40 0 0,9 2 24 0 0,10 3 28 0 0,-2 0 12 0 0,4 1-584 0 0,-6 2-260 0 0,-1 1-556 0 0,-15-4-1340 0 0,7 0-3337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6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81 4560 0 0,'0'0'7571'0'0,"5"-14"-6356"0"0,13-44-94 0 0,-14 50-80 0 0,-1 8-449 0 0,-1 18-312 0 0,-3 29-252 0 0,-2-16 66 0 0,-1-1 0 0 0,-2 0 0 0 0,-2 0 0 0 0,-14 38 0 0 0,-55 114-268 0 0,29-76-993 0 0,30-63-150 0 0,-6 15-4626 0 0,17-45 1502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7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61 756 0 0,'0'0'12686'0'0,"4"-11"-12122"0"0,9-31-115 0 0,-13 42-440 0 0,0 0 0 0 0,0 0 0 0 0,0-1 1 0 0,0 1-1 0 0,0 0 0 0 0,0 0 0 0 0,0-1 0 0 0,0 1 1 0 0,0 0-1 0 0,0 0 0 0 0,0-1 0 0 0,0 1 1 0 0,0 0-1 0 0,0 0 0 0 0,0-1 0 0 0,0 1 0 0 0,0 0 1 0 0,0 0-1 0 0,0-1 0 0 0,0 1 0 0 0,0 0 1 0 0,-1 0-1 0 0,1 0 0 0 0,0-1 0 0 0,0 1 0 0 0,0 0 1 0 0,0 0-1 0 0,-1 0 0 0 0,1-1 0 0 0,0 1 1 0 0,0 0-1 0 0,0 0 0 0 0,-1 0 0 0 0,1 0 0 0 0,0 0 1 0 0,-1-1-1 0 0,-12 2 57 0 0,-12 9-160 0 0,24-9 106 0 0,-54 23-28 0 0,1 2 0 0 0,-95 64 1 0 0,148-89-38 0 0,0 0 0 0 0,-1 0 1 0 0,1 0-1 0 0,0 0 0 0 0,-1 0 1 0 0,1 1-1 0 0,0-1 0 0 0,0 0 0 0 0,0 1 1 0 0,0-1-1 0 0,0 1 0 0 0,1-1 1 0 0,-1 1-1 0 0,0-1 0 0 0,1 1 1 0 0,-1-1-1 0 0,1 1 0 0 0,-1 0 0 0 0,1-1 1 0 0,0 1-1 0 0,0 0 0 0 0,0 0 1 0 0,0-1-1 0 0,0 1 0 0 0,0 2 1 0 0,2 1-87 0 0,-1 1 0 0 0,1-1-1 0 0,1 0 1 0 0,-1 0 0 0 0,1 0 0 0 0,4 6 0 0 0,8 17 250 0 0,6 32 523 0 0,-3 2-1 0 0,15 88 1 0 0,-30-132-575 0 0,0 1 1 0 0,0 0-1 0 0,-2 0 0 0 0,-1 0 0 0 0,0 0 0 0 0,-5 34 0 0 0,4-50-34 0 0,0-1 0 0 0,0 0 1 0 0,0 1-1 0 0,0-1 0 0 0,0 0 0 0 0,0 0 0 0 0,0 0 0 0 0,-1 0 0 0 0,1 0 0 0 0,-1 0 0 0 0,1 0 0 0 0,-1 0 0 0 0,0 0 0 0 0,0-1 0 0 0,0 1 0 0 0,0-1 1 0 0,0 0-1 0 0,-3 2 0 0 0,0-1 27 0 0,0 0 0 0 0,0 0 1 0 0,0 0-1 0 0,-1-1 0 0 0,1 0 1 0 0,0 0-1 0 0,-1-1 0 0 0,-5 1 1 0 0,-4-1 22 0 0,1-1 0 0 0,-1-1 1 0 0,1 0-1 0 0,-1-1 0 0 0,-20-6 1 0 0,23 5-27 0 0,1-1-1 0 0,0 0 1 0 0,0-1 0 0 0,0 0-1 0 0,0 0 1 0 0,-12-11 0 0 0,22 16-118 0 0,-1 0 0 0 0,0 0 0 0 0,1-1-1 0 0,-1 1 1 0 0,0-1 0 0 0,1 1 0 0 0,0-1 0 0 0,-1 0 0 0 0,1 1 0 0 0,0-1 0 0 0,0 0 0 0 0,0 0 0 0 0,0 0 0 0 0,0 0 0 0 0,1 0 0 0 0,-1 0 0 0 0,0 0 0 0 0,1 0 0 0 0,-1 0 0 0 0,1 0 0 0 0,0 0-1 0 0,0 0 1 0 0,0 0 0 0 0,0 0 0 0 0,0 0 0 0 0,0 0 0 0 0,1 0 0 0 0,-1 0 0 0 0,1-1 0 0 0,-1 1 0 0 0,1 0 0 0 0,0 1 0 0 0,0-1 0 0 0,0 0 0 0 0,0 0 0 0 0,0 0 0 0 0,0 0 0 0 0,0 1 0 0 0,1-1 0 0 0,-1 1-1 0 0,1-1 1 0 0,-1 1 0 0 0,1-1 0 0 0,-1 1 0 0 0,3-2 0 0 0,61-45-6182 0 0,-8 12 963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7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544 28 4224 0 0,'0'0'11243'0'0,"-15"-6"-11173"0"0,7 1-68 0 0,5 3 3 0 0,-1 0 1 0 0,1 0-1 0 0,-1 0 0 0 0,1 1 1 0 0,-1-1-1 0 0,1 1 1 0 0,-1 0-1 0 0,0 0 0 0 0,1 0 1 0 0,-1 1-1 0 0,0-1 1 0 0,0 1-1 0 0,0 0 0 0 0,0 0 1 0 0,0 0-1 0 0,1 0 1 0 0,-1 1-1 0 0,0 0 1 0 0,0 0-1 0 0,1 0 0 0 0,-1 0 1 0 0,0 0-1 0 0,1 1 1 0 0,-1-1-1 0 0,1 1 0 0 0,-6 4 1 0 0,-27 24 23 0 0,2 2 0 0 0,1 1 0 0 0,2 1 0 0 0,1 2 0 0 0,-35 55 0 0 0,34-40-78 0 0,2 1 1 0 0,2 2-1 0 0,-35 101 0 0 0,52-127-11 0 0,2 0-1 0 0,2 1 1 0 0,0-1 0 0 0,2 2-1 0 0,1-1 1 0 0,1 57-1 0 0,3-81-49 0 0,-1 0 0 0 0,1 0 0 0 0,0 0 0 0 0,0 0 0 0 0,1 0 0 0 0,-1-1 0 0 0,1 1 0 0 0,0 0 0 0 0,0-1-1 0 0,1 1 1 0 0,-1-1 0 0 0,4 4 0 0 0,-4-5-204 0 0,1-1 0 0 0,-1 0 0 0 0,0 0 0 0 0,1 0 0 0 0,-1-1 0 0 0,1 1 0 0 0,0-1 0 0 0,-1 1 0 0 0,1-1-1 0 0,0 0 1 0 0,0 0 0 0 0,0 0 0 0 0,0 0 0 0 0,0-1 0 0 0,0 1 0 0 0,0-1 0 0 0,0 0 0 0 0,0 0 0 0 0,0 0 0 0 0,0 0 0 0 0,4-1 0 0 0,24-4-5191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 6473 0 0,'0'0'8412'0'0,"-7"17"-8258"0"0,6-16-150 0 0,-53 154 164 0 0,29-84-64 0 0,23-64-186 0 0,-1-1-1 0 0,0 1 0 0 0,-1-1 1 0 0,1 0-1 0 0,-1 0 0 0 0,-1-1 1 0 0,1 1-1 0 0,-9 7 0 0 0,13-13 80 0 0,0 1 1 0 0,0-1-1 0 0,0 0 0 0 0,-1 0 0 0 0,1 1 0 0 0,0-1 0 0 0,0 0 0 0 0,-1 0 1 0 0,1 0-1 0 0,0 1 0 0 0,0-1 0 0 0,-1 0 0 0 0,1 0 0 0 0,0 0 0 0 0,-1 0 0 0 0,1 0 1 0 0,0 1-1 0 0,0-1 0 0 0,-1 0 0 0 0,1 0 0 0 0,0 0 0 0 0,-1 0 0 0 0,1 0 0 0 0,0 0 1 0 0,-1 0-1 0 0,1 0 0 0 0,0 0 0 0 0,-1 0 0 0 0,1 0 0 0 0,0-1 0 0 0,-1 1 0 0 0,1 0 1 0 0,0 0-1 0 0,-1 0 0 0 0,1 0 0 0 0,0 0 0 0 0,0-1 0 0 0,-1 1 0 0 0,1 0 1 0 0,0 0-1 0 0,0 0 0 0 0,-1-1 0 0 0,1 1 0 0 0,0 0 0 0 0,0 0 0 0 0,0-1 0 0 0,-1 1 1 0 0,1 0-1 0 0,0-1 0 0 0,0 1 0 0 0,0 0 0 0 0,0 0 0 0 0,0-1 0 0 0,0 1 0 0 0,0 0 1 0 0,0-1-1 0 0,0 1 0 0 0,0 0 0 0 0,0-1 0 0 0,0 1 0 0 0,0 0 0 0 0,0-1 0 0 0,0 1 1 0 0,0 0-1 0 0,0-1 0 0 0,3-25-42 0 0,0 17-13 0 0,1 0 0 0 0,1 0 0 0 0,-1 0 0 0 0,1 0 1 0 0,1 1-1 0 0,0 0 0 0 0,0 0 0 0 0,8-7 0 0 0,61-57 27 0 0,-61 60 43 0 0,-7 6-34 0 0,1 0 0 0 0,-1 1 1 0 0,1-1-1 0 0,0 2 0 0 0,0-1 0 0 0,0 1 0 0 0,1 0 0 0 0,0 1 0 0 0,14-4 0 0 0,-20 6 21 0 0,0 1-1 0 0,0-1 0 0 0,-1 1 1 0 0,1 0-1 0 0,0 0 0 0 0,0 0 1 0 0,0 0-1 0 0,-1 1 0 0 0,1-1 1 0 0,0 1-1 0 0,-1 0 1 0 0,1-1-1 0 0,0 1 0 0 0,-1 0 1 0 0,1 1-1 0 0,-1-1 0 0 0,1 0 1 0 0,-1 1-1 0 0,0-1 0 0 0,0 1 1 0 0,1 0-1 0 0,-1 0 0 0 0,0 0 1 0 0,-1 0-1 0 0,1 0 0 0 0,0 0 1 0 0,-1 0-1 0 0,1 1 0 0 0,-1-1 1 0 0,1 1-1 0 0,-1-1 0 0 0,0 1 1 0 0,0-1-1 0 0,0 1 1 0 0,-1 0-1 0 0,2 3 0 0 0,1 9 55 0 0,-1 1 1 0 0,0-1-1 0 0,0 1 0 0 0,-2 0 0 0 0,0-1 0 0 0,0 1 0 0 0,-2 0 1 0 0,-6 27-1 0 0,-15 41-1060 0 0,-5-6-4296 0 0,21-65 601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08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0 5717 0 0,'0'0'5683'0'0,"5"19"-5075"0"0,-3-11-551 0 0,5 13 136 0 0,-2 1-1 0 0,0 0 0 0 0,-2 1 0 0 0,0-1 0 0 0,-1 32 1 0 0,-5 11 27 0 0,-3 0 0 0 0,-2-1 1 0 0,-4 0-1 0 0,-2-1 1 0 0,-3 0-1 0 0,-3-2 1 0 0,-2 0-1 0 0,-41 77 1 0 0,51-116-83 0 0,-1-1 1 0 0,-1 0-1 0 0,0 0 1 0 0,-23 22-1 0 0,31-36-51 0 0,0-1 1 0 0,0 0 0 0 0,-1-1-1 0 0,0 0 1 0 0,0 0-1 0 0,0 0 1 0 0,0-1-1 0 0,-1 0 1 0 0,0 0-1 0 0,0-1 1 0 0,0 0-1 0 0,0 0 1 0 0,-1-1-1 0 0,1 0 1 0 0,-16 1 0 0 0,11-3-364 0 0,1 1 415 0 0,1-1 0 0 0,-1 0 0 0 0,-19-3 0 0 0,28 3-438 0 0,0-1 1 0 0,0 0-1 0 0,0 0 1 0 0,1 0-1 0 0,-1 0 0 0 0,0 0 1 0 0,0 0-1 0 0,0-1 1 0 0,1 0-1 0 0,-1 1 1 0 0,1-1-1 0 0,0 0 0 0 0,-1 0 1 0 0,1 0-1 0 0,0 0 1 0 0,0-1-1 0 0,0 1 1 0 0,0-1-1 0 0,-2-3 0 0 0,-5-19-5244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0.1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1 4988 0 0,'0'0'2415'0'0,"-1"9"-2035"0"0,-3 9-215 0 0,-1 0 0 0 0,0-1 1 0 0,-1 0-1 0 0,-12 24 0 0 0,18-41-172 0 0,-17 37 286 0 0,16-35-504 0 0,0 0-1 0 0,0 0 1 0 0,0 0 0 0 0,1 0 0 0 0,-1 0 0 0 0,1 0 0 0 0,0 1 0 0 0,-1-1 0 0 0,1 0 0 0 0,0 0-1 0 0,0 0 1 0 0,1 0 0 0 0,-1 1 0 0 0,0-1 0 0 0,1 0 0 0 0,0 3 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0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14 1408 0 0,'0'0'7909'0'0,"0"-4"-7652"0"0,-4-5 158 0 0,1 9 944 0 0,-5 17 1390 0 0,0 0-3310 0 0,-65 126 2050 0 0,-154 316-745 0 0,215-437-752 0 0,9-18-192 0 0,0 1 0 0 0,1 0 1 0 0,-1 0-1 0 0,1 0 0 0 0,0 0 0 0 0,0 0 1 0 0,1 1-1 0 0,-2 5 0 0 0,21-14-4330 0 0,-1-7 1843 0 0,15-12-1655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1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0 3768 0 0,'0'0'9287'0'0,"-11"19"-8694"0"0,-5 5-410 0 0,4-6-23 0 0,1 0 0 0 0,1 1 0 0 0,-16 39 0 0 0,-85 318 421 0 0,90-293-616 0 0,13-52-3 0 0,5-15-350 0 0,-1 1 0 0 0,0-1 0 0 0,-1 0 0 0 0,-1 0 0 0 0,-1 0 0 0 0,0-1 0 0 0,-11 17 0 0 0,16-30 44 0 0,2-1 116 0 0,-1 0 1 0 0,1-1-1 0 0,-1 1 1 0 0,0 0-1 0 0,1 0 1 0 0,-1-1-1 0 0,0 1 1 0 0,0 0-1 0 0,1 0 1 0 0,-1-1-1 0 0,0 1 1 0 0,0-1-1 0 0,0 1 1 0 0,0-1-1 0 0,0 1 1 0 0,0-1-1 0 0,0 0 1 0 0,-2 1-1 0 0,-10-2-3844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1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6765 0 0,'0'0'6320'0'0,"118"1"-6824"0"0,-73 13 388 0 0,5-1 0 0 0,1 0-652 0 0,2 1-688 0 0,-1-3-592 0 0,1-2-240 0 0,-15-1-97 0 0,19-3-499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2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202 208 272 0 0,'0'0'2763'0'0,"14"-9"-2460"0"0,6 0-192 0 0,-9 4 24 0 0,-1-1-1 0 0,0 0 1 0 0,0 0 0 0 0,14-12 0 0 0,-18 13 225 0 0,1 0 0 0 0,-2-1 0 0 0,1 1 0 0 0,-1-1 0 0 0,1-1 0 0 0,-2 1 0 0 0,7-10 1 0 0,-9 12 8 0 0,0 0 0 0 0,-1 0 0 0 0,1-1 0 0 0,-1 1 0 0 0,1-1 0 0 0,-1 1 0 0 0,-1-1 0 0 0,1 1 0 0 0,-1-1 0 0 0,1 0 0 0 0,-1 1 0 0 0,-1-1 0 0 0,0-8 0 0 0,1 12-301 0 0,-1 0-1 0 0,1 0 1 0 0,0 0-1 0 0,0 0 0 0 0,-1 0 1 0 0,1 0-1 0 0,0 0 0 0 0,-1 0 1 0 0,1 0-1 0 0,-1 0 1 0 0,0 1-1 0 0,1-1 0 0 0,-1 0 1 0 0,1 0-1 0 0,-1 1 0 0 0,0-1 1 0 0,0 0-1 0 0,0 1 0 0 0,1-1 1 0 0,-1 1-1 0 0,0-1 1 0 0,0 1-1 0 0,0-1 0 0 0,0 1 1 0 0,0-1-1 0 0,-1 1 0 0 0,0-1-10 0 0,-1 1 0 0 0,0 0 0 0 0,0 0 0 0 0,0 0-1 0 0,0 0 1 0 0,1 0 0 0 0,-1 1 0 0 0,0-1 0 0 0,-3 2 0 0 0,-6 1-7 0 0,1 2 1 0 0,0-1 0 0 0,-13 9 0 0 0,-2 1 7 0 0,2 2 0 0 0,-1 1 1 0 0,2 0-1 0 0,0 2 1 0 0,-23 26-1 0 0,37-35-91 0 0,0-1 0 0 0,1 1-1 0 0,0 1 1 0 0,1-1 0 0 0,0 1 0 0 0,1 1-1 0 0,0-1 1 0 0,1 1 0 0 0,0 0 0 0 0,1 0 0 0 0,1 0-1 0 0,0 1 1 0 0,0 0 0 0 0,-1 16 0 0 0,4-27 23 0 0,0 1 1 0 0,0-1-1 0 0,0 1 1 0 0,0-1 0 0 0,0 1-1 0 0,0-1 1 0 0,1 1-1 0 0,-1-1 1 0 0,1 1 0 0 0,0-1-1 0 0,0 1 1 0 0,0-1-1 0 0,0 0 1 0 0,0 1 0 0 0,0-1-1 0 0,1 0 1 0 0,-1 0-1 0 0,1 0 1 0 0,-1 0-1 0 0,1 0 1 0 0,0 0 0 0 0,0-1-1 0 0,0 1 1 0 0,0 0-1 0 0,0-1 1 0 0,3 2 0 0 0,-1-2 17 0 0,-1 0 0 0 0,1 0 0 0 0,0 0 0 0 0,0 0 0 0 0,1-1 0 0 0,-1 1 0 0 0,0-1 0 0 0,0 0 0 0 0,0 0 0 0 0,0-1 1 0 0,0 1-1 0 0,0-1 0 0 0,0 0 0 0 0,0 0 0 0 0,7-3 0 0 0,4-3 74 0 0,-1 0 0 0 0,0 0 0 0 0,0-1 1 0 0,-1-1-1 0 0,18-14 0 0 0,56-59 193 0 0,-71 66-219 0 0,-6 4 43 0 0,-9 10-55 0 0,1 0 1 0 0,-1-1-1 0 0,1 1 1 0 0,0 0-1 0 0,0 0 1 0 0,0 0-1 0 0,0 1 1 0 0,0-1-1 0 0,3-2 0 0 0,8 37-1032 0 0,6 33 843 0 0,-13-43-211 0 0,1 1 0 0 0,12 27 0 0 0,-15-44-330 0 0,0 1 0 0 0,0-1 0 0 0,1 0 0 0 0,0 0 0 0 0,0-1 0 0 0,6 7-1 0 0,-1-7-1810 0 0,4-5-457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2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6 4424 0 0,'0'0'7777'0'0,"-15"-1"-7980"0"0,-48-4-24 0 0,60 6 208 0 0,0-1 1 0 0,0 1-1 0 0,0-1 1 0 0,0 1-1 0 0,1 0 0 0 0,-1 0 1 0 0,0 0-1 0 0,0 1 0 0 0,1-1 1 0 0,-1 1-1 0 0,1-1 1 0 0,-1 1-1 0 0,1 0 0 0 0,0 0 1 0 0,-4 3-1 0 0,-20 35-202 0 0,20-30 175 0 0,-1 3 19 0 0,0 0 1 0 0,1 1-1 0 0,1 0 0 0 0,0 0 0 0 0,1 0 0 0 0,-4 28 0 0 0,-1 89-254 0 0,3-23-286 0 0,5-104 578 0 0,1 0 0 0 0,0-1 0 0 0,-1 1 0 0 0,0-1 0 0 0,0 1 0 0 0,0 0-1 0 0,0-1 1 0 0,0 0 0 0 0,-1 1 0 0 0,0-1 0 0 0,1 0 0 0 0,-1 0 0 0 0,0 0 0 0 0,-5 6-1 0 0,3-7 83 0 0,1 0-1 0 0,-1 0 1 0 0,0 0-1 0 0,1 0 0 0 0,-1 0 1 0 0,0-1-1 0 0,0 0 1 0 0,0 0-1 0 0,0 0 0 0 0,0 0 1 0 0,-1 0-1 0 0,-6-1 0 0 0,-96 2-368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3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4012 0 0,'0'0'7620'0'0,"4"16"-7066"0"0,2 15-152 0 0,-1 0 0 0 0,-1 0 0 0 0,-2 0 0 0 0,-4 58-1 0 0,-4-48-326 0 0,-3 0-1 0 0,-1-1 1 0 0,-2 0-1 0 0,-2-1 0 0 0,-2 0 1 0 0,-1-2-1 0 0,-41 68 1 0 0,58-105-56 0 0,0 0 1 0 0,0 0 0 0 0,0 0-1 0 0,0 0 1 0 0,0 0 0 0 0,0 0-1 0 0,0 0 1 0 0,0 0 0 0 0,0 0-1 0 0,0 0 1 0 0,1 0 0 0 0,-1 0-1 0 0,0 0 1 0 0,0 0 0 0 0,0 0 0 0 0,0 0-1 0 0,0 0 1 0 0,0 0 0 0 0,0 0-1 0 0,0 0 1 0 0,0 0 0 0 0,0 0 157 0 0,1 0-138 0 0,-1 0-19 0 0,0 0-1 0 0,0 0 1 0 0,0 1 0 0 0,0-1-1 0 0,0 0 1 0 0,0 0 0 0 0,0 0-1 0 0,0 0 1 0 0,0 0 0 0 0,0 0-1 0 0,0 0 1 0 0,0 0 0 0 0,11-7 127 0 0,20-16-678 0 0,-22 16 525 0 0,23-16-274 0 0,1 1 1 0 0,50-25-1 0 0,-71 41 232 0 0,0 1 0 0 0,1 0 0 0 0,0 1 1 0 0,-1 0-1 0 0,1 0 0 0 0,0 2 0 0 0,1 0 1 0 0,-1 0-1 0 0,0 1 0 0 0,27 2 0 0 0,-34 0 74 0 0,-1 1-1 0 0,1 0 1 0 0,0 0-1 0 0,-1 0 0 0 0,1 0 1 0 0,-1 1-1 0 0,0 0 1 0 0,0 0-1 0 0,0 1 1 0 0,0-1-1 0 0,0 1 1 0 0,-1 0-1 0 0,0 0 0 0 0,0 1 1 0 0,0-1-1 0 0,0 1 1 0 0,-1 0-1 0 0,0 0 1 0 0,0 0-1 0 0,0 0 1 0 0,0 0-1 0 0,3 11 0 0 0,-1-1 1 0 0,0-1 0 0 0,-2 1 0 0 0,1 0 1 0 0,-2 0-1 0 0,0 0 0 0 0,0 1 0 0 0,-2 27 0 0 0,-1-35-142 0 0,-1 1 0 0 0,0-1 1 0 0,0 1-1 0 0,0-1 0 0 0,-1 0 1 0 0,-1 0-1 0 0,1 0 1 0 0,-1-1-1 0 0,-7 10 0 0 0,8-11-591 0 0,-1-1 0 0 0,0 0-1 0 0,-1 0 1 0 0,1 0 0 0 0,-1 0 0 0 0,0-1-1 0 0,-8 6 1 0 0,5-6-1919 0 0,-1-3-568 0 0</inkml:trace>
  <inkml:trace contextRef="#ctx0" brushRef="#br0" timeOffset="1">907 174 5641 0 0,'0'0'5888'0'0,"17"-15"-5206"0"0,55-48-235 0 0,-65 57-412 0 0,1 1 0 0 0,0 0 0 0 0,0 0-1 0 0,0 1 1 0 0,1 0 0 0 0,-1 0-1 0 0,1 1 1 0 0,0 0 0 0 0,0 0-1 0 0,1 1 1 0 0,-1 0 0 0 0,15 0 0 0 0,0-1-42 0 0,4-1-18 0 0,1 1 0 0 0,-1 2 0 0 0,47 3 1 0 0,-61-1-396 0 0,0 1 1 0 0,0 1 0 0 0,0 0 0 0 0,-1 0 0 0 0,1 2-1 0 0,-1-1 1 0 0,0 2 0 0 0,0 0 0 0 0,15 9-1 0 0,-18-6-2576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1 1448 0 0,'0'0'5290'0'0,"-8"14"-3987"0"0,-128 238 3859 0 0,-30 35-4416 0 0,104-183-1068 0 0,59-99 129 0 0,0-2-94 0 0,1 0 0 0 0,0 0 0 0 0,0 1 0 0 0,1-1 0 0 0,-1 0 0 0 0,1 1 0 0 0,-1-1 0 0 0,1 1 0 0 0,0-1 0 0 0,0 1 0 0 0,1 0 1 0 0,-1 5-1 0 0,2-8-39 0 0,0-1 0 0 0,0 1 0 0 0,1-1 0 0 0,-1 1 1 0 0,0-1-1 0 0,0 1 0 0 0,1-1 0 0 0,-1 0 1 0 0,0 1-1 0 0,1-1 0 0 0,-1 0 0 0 0,0 0 0 0 0,1 0 1 0 0,-1 0-1 0 0,0 0 0 0 0,1 0 0 0 0,-1-1 1 0 0,0 1-1 0 0,3-1 0 0 0,-3 1 137 0 0,25-5-2682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3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214 155 584 0 0,'0'0'5596'0'0,"11"-14"-4263"0"0,-4 4-1007 0 0,7-8 856 0 0,-1 0-1 0 0,0-1 1 0 0,16-36-1 0 0,-26 38 1602 0 0,-3 17-2750 0 0,0-1 1 0 0,-1 1-1 0 0,1 0 1 0 0,0 0-1 0 0,0-1 1 0 0,-1 1-1 0 0,1 0 1 0 0,0 0 0 0 0,-1 0-1 0 0,1-1 1 0 0,0 1-1 0 0,-1 0 1 0 0,1 0-1 0 0,0 0 1 0 0,-1 0-1 0 0,1 0 1 0 0,0 0 0 0 0,-1 0-1 0 0,1 0 1 0 0,0-1-1 0 0,-1 1 1 0 0,1 0-1 0 0,0 1 1 0 0,-1-1-1 0 0,1 0 1 0 0,-1 0-1 0 0,1 0 1 0 0,-1 0 0 0 0,-33 15-340 0 0,24-10 464 0 0,-24 10-202 0 0,2 0 0 0 0,0 3-1 0 0,1 0 1 0 0,1 2-1 0 0,-50 43 1 0 0,70-50-91 0 0,11-5 189 0 0,24-4 237 0 0,1-2-321 0 0,-18 1-24 0 0,0 0 1 0 0,0 0 0 0 0,-1 1 0 0 0,0-1-1 0 0,0 2 1 0 0,0-1 0 0 0,0 1-1 0 0,0 0 1 0 0,-1 0 0 0 0,8 9-1 0 0,3 5-416 0 0,28 44 0 0 0,-20-27-983 0 0,-24-35 1273 0 0,0 1-1 0 0,0-1 0 0 0,0 1 1 0 0,0-1-1 0 0,1 0 0 0 0,-1 1 1 0 0,1-1-1 0 0,-1 0 0 0 0,1 0 1 0 0,-1 0-1 0 0,1 0 1 0 0,0 0-1 0 0,-1-1 0 0 0,1 1 1 0 0,0 0-1 0 0,0-1 0 0 0,0 0 1 0 0,-1 1-1 0 0,1-1 0 0 0,0 0 1 0 0,0 0-1 0 0,0 0 1 0 0,0 0-1 0 0,0 0 0 0 0,-1 0 1 0 0,1 0-1 0 0,0-1 0 0 0,0 1 1 0 0,0-1-1 0 0,0 1 0 0 0,-1-1 1 0 0,1 0-1 0 0,0 0 1 0 0,-1 0-1 0 0,4-2 0 0 0,4-3-439 0 0,0-1 0 0 0,0 0 0 0 0,0 0 0 0 0,11-14 0 0 0,-17 18 476 0 0,130-146-2258 0 0,-99 111 1664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4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377 122 1708 0 0,'0'0'11859'0'0,"-8"1"-11787"0"0,-1 1-29 0 0,1 1 0 0 0,0 0 1 0 0,0 0-1 0 0,0 1 1 0 0,0 0-1 0 0,0 1 0 0 0,1-1 1 0 0,-1 1-1 0 0,1 1 1 0 0,1-1-1 0 0,-9 9 0 0 0,-72 81 1 0 0,66-69-73 0 0,2 1-1 0 0,-32 54 1 0 0,44-68 28 0 0,1 1 0 0 0,0-1 0 0 0,1 1 0 0 0,0 0 0 0 0,1 1 1 0 0,1-1-1 0 0,1 1 0 0 0,-2 28 0 0 0,4-41 8 0 0,0 0 1 0 0,0 0 0 0 0,1 0-1 0 0,-1 0 1 0 0,1 0 0 0 0,-1 0-1 0 0,1 0 1 0 0,0 0-1 0 0,0 0 1 0 0,0 0 0 0 0,0 0-1 0 0,0 0 1 0 0,0-1 0 0 0,1 1-1 0 0,-1 0 1 0 0,0-1 0 0 0,1 1-1 0 0,-1-1 1 0 0,1 0 0 0 0,0 1-1 0 0,0-1 1 0 0,-1 0 0 0 0,1 0-1 0 0,0 0 1 0 0,0 0 0 0 0,0 0-1 0 0,4 0 1 0 0,-3 0-40 0 0,-1 1-1 0 0,1-1 1 0 0,0 1 0 0 0,0-1-1 0 0,0 1 1 0 0,-1 0 0 0 0,1 0-1 0 0,-1 0 1 0 0,0 1 0 0 0,3 2-1 0 0,-5-4 24 0 0,0-1 0 0 0,0 1 0 0 0,0-1 0 0 0,0 1-1 0 0,0-1 1 0 0,0 1 0 0 0,0-1 0 0 0,0 1 0 0 0,0-1 0 0 0,0 1 0 0 0,-1 0-1 0 0,1-1 1 0 0,0 1 0 0 0,0-1 0 0 0,-1 1 0 0 0,1-1 0 0 0,0 0-1 0 0,0 1 1 0 0,-1-1 0 0 0,1 1 0 0 0,-1-1 0 0 0,1 1 0 0 0,0-1-1 0 0,-1 0 1 0 0,1 1 0 0 0,-1-1 0 0 0,1 0 0 0 0,-1 0 0 0 0,1 1-1 0 0,-1-1 1 0 0,1 0 0 0 0,-1 0 0 0 0,1 0 0 0 0,-1 1 0 0 0,1-1-1 0 0,-2 0 1 0 0,-25 10 356 0 0,24-10-373 0 0,-17 5 126 0 0,14-4-115 0 0,1 0-1 0 0,0 1 0 0 0,-1-1 1 0 0,1 1-1 0 0,0 0 0 0 0,0 0 1 0 0,-7 5-1 0 0,11-7-3 0 0,1 0 0 0 0,-1 1 0 0 0,1-1 0 0 0,0 1 0 0 0,-1 0 0 0 0,1-1 0 0 0,-1 1 0 0 0,1-1 0 0 0,0 1 0 0 0,0 0 0 0 0,-1-1 0 0 0,1 1 0 0 0,0 0 0 0 0,0-1-1 0 0,0 1 1 0 0,-1 0 0 0 0,1-1 0 0 0,0 1 0 0 0,0 0 0 0 0,0-1 0 0 0,0 1 0 0 0,0 0 0 0 0,1-1 0 0 0,-1 1 0 0 0,0 0 0 0 0,0-1 0 0 0,0 1 0 0 0,0 0 0 0 0,1-1 0 0 0,-1 1 0 0 0,0 0 0 0 0,1-1 0 0 0,-1 1 0 0 0,1-1 0 0 0,-1 1 0 0 0,0-1 0 0 0,1 1 0 0 0,-1-1 0 0 0,1 1 0 0 0,-1-1 0 0 0,1 1 0 0 0,0-1 0 0 0,0 1 0 0 0,27 16 257 0 0,-5-11-176 0 0,0 0 0 0 0,0-2 0 0 0,0-1 0 0 0,0-1 0 0 0,1-1 0 0 0,41-4-1 0 0,-25 2-49 0 0,-2-1-176 0 0,-1-2 0 0 0,1-1 0 0 0,-1-2 0 0 0,0-1 0 0 0,-1-2 0 0 0,0-2 0 0 0,-1-1 0 0 0,0-2 0 0 0,-1-1 0 0 0,-1-2 0 0 0,-1-1 0 0 0,0-1 0 0 0,-1-2 0 0 0,-2-1 0 0 0,0-2 0 0 0,44-48 0 0 0,-38 33-185 0 0,-2-2-1 0 0,49-80 1 0 0,-70 101 716 0 0,-1-1 0 0 0,0 0 0 0 0,-2-1 0 0 0,-1 0 0 0 0,-1 0 0 0 0,0-1 0 0 0,-2 0 0 0 0,3-32 0 0 0,-8 56-358 0 0,0 0 1 0 0,0-1 0 0 0,0 1 0 0 0,0 0-1 0 0,0 0 1 0 0,0 0 0 0 0,0-1 0 0 0,0 1 0 0 0,0 0-1 0 0,0 0 1 0 0,0-1 0 0 0,0 1 0 0 0,0 0-1 0 0,0 0 1 0 0,0-1 0 0 0,0 1 0 0 0,0 0 0 0 0,0 0-1 0 0,0 0 1 0 0,0-1 0 0 0,0 1 0 0 0,0 0-1 0 0,0 0 1 0 0,0 0 0 0 0,0-1 0 0 0,-1 1 0 0 0,1 0-1 0 0,0 0 1 0 0,0 0 0 0 0,0 0 0 0 0,0-1-1 0 0,-1 1 1 0 0,1 0 0 0 0,0 0 0 0 0,0 0-1 0 0,0 0 1 0 0,-1 0 0 0 0,1 0 0 0 0,0 0 0 0 0,-1-1-1 0 0,-8 8-60 0 0,-15 21-226 0 0,20-23 395 0 0,-23 31-7 0 0,0 2 0 0 0,3 1-1 0 0,-39 82 1 0 0,52-96-120 0 0,1 2-1 0 0,2-1 1 0 0,0 2-1 0 0,2-1 1 0 0,1 1-1 0 0,1-1 0 0 0,0 51 1 0 0,4-71 43 0 0,0 1 0 0 0,1-1 0 0 0,0 0 0 0 0,0 1 0 0 0,1-1 0 0 0,0 0 0 0 0,0 0 0 0 0,0 0 0 0 0,1 0 0 0 0,0-1 0 0 0,1 1 0 0 0,0-1 0 0 0,0 1 0 0 0,0-1 0 0 0,0-1 0 0 0,1 1 0 0 0,0-1 0 0 0,0 1 0 0 0,1-1 0 0 0,0-1 0 0 0,-1 1 0 0 0,1-1 0 0 0,1 0 0 0 0,-1 0 0 0 0,1-1 0 0 0,-1 0 0 0 0,1 0 0 0 0,0-1 0 0 0,0 1 0 0 0,0-2 0 0 0,1 1 0 0 0,-1-1 0 0 0,0 0 0 0 0,12 0 0 0 0,6-2-36 0 0,0-2-1 0 0,-1 0 1 0 0,1-2-1 0 0,-1-1 0 0 0,0 0 1 0 0,-1-2-1 0 0,1-1 1 0 0,28-15-1 0 0,4-6-291 0 0,-1-3 0 0 0,51-40 0 0 0,-88 60 227 0 0,7-5 30 0 0,24-22-1 0 0,-43 35 71 0 0,-1 0-1 0 0,0 0 0 0 0,0-1 0 0 0,-1 1 1 0 0,0-1-1 0 0,0 0 0 0 0,0-1 1 0 0,0 1-1 0 0,-1-1 0 0 0,3-7 1 0 0,-6 13-25 0 0,0 0 0 0 0,0 1 0 0 0,1-1 1 0 0,-1 0-1 0 0,0 1 0 0 0,0-1 0 0 0,0 0 0 0 0,0 0 1 0 0,0 1-1 0 0,0-1 0 0 0,0 0 0 0 0,0 1 1 0 0,0-1-1 0 0,0 0 0 0 0,0 0 0 0 0,-1 1 0 0 0,1-1 1 0 0,0 0-1 0 0,0 1 0 0 0,-1-1 0 0 0,1 0 1 0 0,-1 1-1 0 0,1-1 0 0 0,0 1 0 0 0,-1-1 0 0 0,1 1 1 0 0,-1-1-1 0 0,1 1 0 0 0,-1-1 0 0 0,1 1 0 0 0,-1-1 1 0 0,0 0-1 0 0,-2 0 3 0 0,1 1-1 0 0,0-1 1 0 0,-1 0 0 0 0,1 1-1 0 0,-1-1 1 0 0,1 1 0 0 0,-1 0-1 0 0,1 0 1 0 0,-5 0-1 0 0,-3 1 38 0 0,1 0 0 0 0,0 1-1 0 0,-1 0 1 0 0,-10 5-1 0 0,10-3-41 0 0,0 1 1 0 0,1 1-1 0 0,-1 0 1 0 0,1 0-1 0 0,1 0 0 0 0,-1 1 1 0 0,1 1-1 0 0,1 0 1 0 0,-1 0-1 0 0,1 0 1 0 0,1 1-1 0 0,-1 0 0 0 0,1 0 1 0 0,1 0-1 0 0,0 1 1 0 0,0 0-1 0 0,1 0 0 0 0,0 0 1 0 0,1 1-1 0 0,0-1 1 0 0,1 1-1 0 0,0-1 0 0 0,1 1 1 0 0,0 0-1 0 0,0 0 1 0 0,1 0-1 0 0,1 0 0 0 0,0 0 1 0 0,0 0-1 0 0,4 11 1 0 0,-3-12 17 0 0,1 1 0 0 0,1-1 0 0 0,0 0 0 0 0,0-1 1 0 0,1 1-1 0 0,1-1 0 0 0,-1 0 0 0 0,1 0 0 0 0,1 0 1 0 0,0-1-1 0 0,0 0 0 0 0,9 8 0 0 0,13 9-386 0 0,1-2 1 0 0,34 21-1 0 0,-21-15-1211 0 0,-35-21 27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31 612 0 0,'0'0'12154'0'0,"16"-3"-11470"0"0,45-8-18 0 0,104-6-1 0 0,36 22-482 0 0,-176-2-443 0 0,-1 0 1 0 0,1 2-1 0 0,-1 0 1 0 0,0 2-1 0 0,-1 0 1 0 0,26 13-1 0 0,-47-19 98 0 0,27 16-1863 0 0,-28-16 1741 0 0,0-1-1 0 0,0 1 1 0 0,0 0 0 0 0,-1 0-1 0 0,1-1 1 0 0,0 1-1 0 0,0 0 1 0 0,-1 0-1 0 0,1 0 1 0 0,-1 0-1 0 0,1 0 1 0 0,-1 0 0 0 0,1 0-1 0 0,-1 0 1 0 0,1 2-1 0 0,-5 9-4344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0.5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164 0 1096 0 0,'0'0'8586'0'0,"-5"5"-7724"0"0,-138 138 379 0 0,142-141-1544 0 0,-1-1 0 0 0,1 1-1 0 0,0-1 1 0 0,-1 1 0 0 0,1 0 0 0 0,0-1-1 0 0,0 1 1 0 0,0 0 0 0 0,0 0 0 0 0,0 0 0 0 0,1-1-1 0 0,-1 1 1 0 0,0 0 0 0 0,0 4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5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5461 0 0,'0'0'7284'0'0,"94"-8"-7128"0"0,-51 8-92 0 0,6 0-64 0 0,2 5-4 0 0,2 6-8 0 0,-7-2-152 0 0,-3 2-1040 0 0,-11-4-1688 0 0,3-6-4053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6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8154 9975 784 0 0,'0'0'8945'0'0,"-15"-13"-8566"0"0,4 3-284 0 0,-100-81 931 0 0,5 15 593 0 0,-402-280 1190 0 0,-18 43-2201 0 0,309 188-747 0 0,-158-103 275 0 0,-36-21-211 0 0,318 196 97 0 0,-403-224 169 0 0,-20 35-151 0 0,151 103-62 0 0,-374-160 9 0 0,255 60-7 0 0,382 181 146 0 0,2-4 0 0 0,-146-120 0 0 0,185 126-97 0 0,3-1 1 0 0,-94-123-1 0 0,-77-151-21 0 0,129 182-159 0 0,-146-196-10 0 0,-32-48 43 0 0,35-20 90 0 0,140 178-34 0 0,57 125 74 0 0,-64-113-1 0 0,19 69 19 0 0,-89-161-9 0 0,23-13 10 0 0,109 210-212 0 0,-62-239 1 0 0,83 211 64 0 0,7 0-1 0 0,-3-209 1 0 0,51-298-451 0 0,13 406 133 0 0,-4 25 331 0 0,-32 181 65 0 0,-2 0 0 0 0,-3-1 0 0 0,-5-57 0 0 0,-19-59-669 0 0,11 88 637 0 0,-7-143 0 0 0,21 181 51 0 0,1 0-1 0 0,2 0 1 0 0,13-50 0 0 0,36-90-190 0 0,-46 151 246 0 0,-2-1 0 0 0,0 0-1 0 0,-2 0 1 0 0,2-27 0 0 0,-4-92-52 0 0,-2 70-30 0 0,1 67 55 0 0,0 0 0 0 0,0 0 0 0 0,0 0 0 0 0,-1 0 0 0 0,0 0 0 0 0,1 1 1 0 0,-1-1-1 0 0,-1 0 0 0 0,1 1 0 0 0,0-1 0 0 0,-1 0 0 0 0,0 1 0 0 0,0 0 0 0 0,0-1 0 0 0,0 1 0 0 0,-4-4 0 0 0,6 7-84 0 0,-1-1 0 0 0,0 1 1 0 0,0 0-1 0 0,0 0 0 0 0,0-1 0 0 0,0 1 1 0 0,0 0-1 0 0,0 0 0 0 0,0 0 0 0 0,0 0 0 0 0,0 1 1 0 0,0-1-1 0 0,0 0 0 0 0,0 0 0 0 0,0 0 1 0 0,0 1-1 0 0,0-1 0 0 0,0 0 0 0 0,0 1 1 0 0,0-1-1 0 0,0 1 0 0 0,0 0 0 0 0,-24 14 294 0 0,22-13-354 0 0,-39 24-220 0 0,-59 50 0 0 0,-47 67 97 0 0,-28 24 700 0 0,166-159-548 0 0,3-4-57 0 0,1 1 0 0 0,0 0-1 0 0,0 0 1 0 0,0 1 0 0 0,1-1 0 0 0,0 1-1 0 0,-9 13 1 0 0,38-38-9662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17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6037 0 0,'0'0'4935'0'0,"16"7"-5087"0"0,19 12 484 0 0,0 1 0 0 0,40 31 0 0 0,16 18 18 0 0,3-5 0 0 0,3-3-1 0 0,2-5 1 0 0,189 78 0 0 0,-109-76 546 0 0,-179-58-748 0 0,0-1 0 0 0,0 0 0 0 0,0 0 1 0 0,0 0-1 0 0,0 0 0 0 0,0 0 0 0 0,0 0 0 0 0,0 0 0 0 0,0 0 0 0 0,-1 1 0 0 0,1-1 0 0 0,0 0 0 0 0,-1 0 0 0 0,1 0 0 0 0,0 0 0 0 0,-1 1 0 0 0,1-1 0 0 0,-1 0 0 0 0,1 0 0 0 0,-2-1 0 0 0,-11-22-756 0 0,12 23 455 0 0,-15-17-1607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0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5032 0 0,'0'0'4854'0'0,"3"-12"-663"0"0,150 17-1451 0 0,4 1-3326 0 0,-135 3-2987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0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1840 0 0,'0'0'11553'0'0,"17"1"-11207"0"0,130 6 442 0 0,-61 2-422 0 0,52 2-86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2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1 241 80 0 0,'0'0'10053'0'0,"20"4"-6452"0"0,-5-4-3448 0 0,1-2 0 0 0,0 0 0 0 0,0-1 1 0 0,-1-1-1 0 0,0 0 0 0 0,23-10 0 0 0,86-45 11 0 0,-115 54-125 0 0,48-28 113 0 0,77-57 0 0 0,-124 80-60 0 0,-9 8-101 0 0,0 0-1 0 0,1 1 1 0 0,-1 0 0 0 0,0-1 0 0 0,1 1 0 0 0,-1 0-1 0 0,0 0 1 0 0,1-1 0 0 0,-1 1 0 0 0,1 0 0 0 0,0 1-1 0 0,-1-1 1 0 0,4-1 0 0 0,-10 21-1007 0 0,-67 123 1119 0 0,3-9 197 0 0,-102 202 597 0 0,146-297-770 0 0,18-29-68 0 0,1 1-1 0 0,0-1 1 0 0,0 1 0 0 0,-6 15-1 0 0,10-19 166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2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1420 0 0,'0'0'11974'0'0,"6"3"-11697"0"0,233 67 477 0 0,-105-33-564 0 0,-117-32-84 0 0,0 1 220 0 0,0-2 1 0 0,0 0-1 0 0,0 0 1 0 0,22 0 1023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3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279 121 1828 0 0,'0'0'8110'0'0,"15"-11"-7167"0"0,48-39 66 0 0,-61 48-879 0 0,1 0-1 0 0,0 0 1 0 0,-1 0 0 0 0,1 0 0 0 0,-1-1 0 0 0,0 1 0 0 0,0-1 0 0 0,0 0 0 0 0,0 1-1 0 0,0-1 1 0 0,0 0 0 0 0,1-5 0 0 0,-3 7-99 0 0,0 0 0 0 0,0 1 0 0 0,0-1 1 0 0,0 0-1 0 0,0 1 0 0 0,0-1 0 0 0,0 0 0 0 0,0 0 0 0 0,0 1 1 0 0,-1-1-1 0 0,1 0 0 0 0,0 1 0 0 0,0-1 0 0 0,-1 1 0 0 0,1-1 0 0 0,-1 0 1 0 0,1 1-1 0 0,0-1 0 0 0,-1 1 0 0 0,1-1 0 0 0,-1 1 0 0 0,1-1 1 0 0,-1 1-1 0 0,0-1 0 0 0,1 1 0 0 0,-1 0 0 0 0,1-1 0 0 0,-1 1 0 0 0,0 0 1 0 0,1 0-1 0 0,-1-1 0 0 0,0 1 0 0 0,0 0 0 0 0,-6-2 19 0 0,0 1-1 0 0,0 0 0 0 0,1 1 0 0 0,-1-1 1 0 0,0 1-1 0 0,0 0 0 0 0,-13 3 0 0 0,0 2-63 0 0,0 1 0 0 0,1 1-1 0 0,0 0 1 0 0,0 2 0 0 0,1 0-1 0 0,0 1 1 0 0,1 1 0 0 0,0 1-1 0 0,1 0 1 0 0,0 1 0 0 0,1 0-1 0 0,0 2 1 0 0,-21 26 0 0 0,31-33-39 0 0,0-1 1 0 0,1 1-1 0 0,-1 0 1 0 0,1 0-1 0 0,1 0 1 0 0,0 0-1 0 0,0 1 1 0 0,1-1-1 0 0,0 1 0 0 0,0 0 1 0 0,1 0-1 0 0,0-1 1 0 0,0 1-1 0 0,2 14 1 0 0,0-19-166 0 0,-1 1 1 0 0,1-1-1 0 0,1 1 1 0 0,-1-1-1 0 0,1 1 0 0 0,0-1 1 0 0,0 0-1 0 0,0 0 1 0 0,0 0-1 0 0,1 0 1 0 0,-1 0-1 0 0,1 0 1 0 0,0-1-1 0 0,1 1 0 0 0,-1-1 1 0 0,0 0-1 0 0,1 0 1 0 0,0 0-1 0 0,-1-1 1 0 0,1 1-1 0 0,0-1 1 0 0,1 0-1 0 0,-1 0 0 0 0,0 0 1 0 0,1-1-1 0 0,-1 1 1 0 0,1-1-1 0 0,-1 0 1 0 0,9 1-1 0 0,40 2-3802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99 127 3192 0 0,'0'0'9953'0'0,"-13"-2"-9891"0"0,-44-5-94 0 0,56 7 22 0 0,0 0 0 0 0,-1 0-1 0 0,1 1 1 0 0,0-1 0 0 0,0 0-1 0 0,0 0 1 0 0,0 0 0 0 0,0 1 0 0 0,0-1-1 0 0,0 1 1 0 0,0-1 0 0 0,0 1 0 0 0,0-1-1 0 0,0 1 1 0 0,0 0 0 0 0,0-1-1 0 0,0 1 1 0 0,0 0 0 0 0,0 0 0 0 0,1 0-1 0 0,-1 0 1 0 0,0 0 0 0 0,1-1-1 0 0,-1 1 1 0 0,0 0 0 0 0,1 0 0 0 0,-1 1-1 0 0,1-1 1 0 0,0 0 0 0 0,-1 0-1 0 0,1 0 1 0 0,0 0 0 0 0,0 0 0 0 0,-1 2-1 0 0,1 0-19 0 0,0 1 0 0 0,0 0 0 0 0,0 0 0 0 0,0 0-1 0 0,1 0 1 0 0,-1-1 0 0 0,2 6 0 0 0,0-4 35 0 0,1 0 1 0 0,-1 0-1 0 0,1 0 1 0 0,0 0 0 0 0,0 0-1 0 0,1-1 1 0 0,-1 1-1 0 0,1-1 1 0 0,0 0-1 0 0,0 0 1 0 0,0 0-1 0 0,1-1 1 0 0,-1 0 0 0 0,1 0-1 0 0,0 0 1 0 0,0 0-1 0 0,0-1 1 0 0,11 4-1 0 0,-6-2 47 0 0,0-1 0 0 0,0 0 0 0 0,0-1-1 0 0,1-1 1 0 0,-1 1 0 0 0,1-1 0 0 0,0-1 0 0 0,-1 0-1 0 0,14-2 1 0 0,-21 1-41 0 0,0 1-1 0 0,0-1 1 0 0,-1 1 0 0 0,1-1-1 0 0,0 0 1 0 0,0 0-1 0 0,-1-1 1 0 0,1 1 0 0 0,-1 0-1 0 0,1-1 1 0 0,-1 0 0 0 0,1 1-1 0 0,-1-1 1 0 0,0 0-1 0 0,0 0 1 0 0,0-1 0 0 0,0 1-1 0 0,0 0 1 0 0,-1 0-1 0 0,1-1 1 0 0,0 1 0 0 0,-1-1-1 0 0,0 0 1 0 0,0 1 0 0 0,0-1-1 0 0,0 0 1 0 0,0 0-1 0 0,0 0 1 0 0,-1 1 0 0 0,0-1-1 0 0,1 0 1 0 0,-1 0-1 0 0,0-3 1 0 0,0-2-271 0 0,-1 0 1 0 0,0 0-1 0 0,0 1 0 0 0,0-1 1 0 0,-1 0-1 0 0,0 1 0 0 0,-1-1 0 0 0,0 1 1 0 0,0 0-1 0 0,0 0 0 0 0,-6-9 1 0 0,-11-10-1282 0 0,-13-24-3066 0 0,23 26 1717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4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16 352 0 0,'0'0'7232'0'0,"9"13"-6124"0"0,28 44 98 0 0,-35-53-1051 0 0,0 0 1 0 0,0 0 0 0 0,-1 0-1 0 0,1 0 1 0 0,-1 0 0 0 0,0 1-1 0 0,0-1 1 0 0,0 0 0 0 0,-1 1-1 0 0,0-1 1 0 0,1 0 0 0 0,-1 1-1 0 0,-1-1 1 0 0,1 1 0 0 0,-2 4-1 0 0,1 4 151 0 0,0-10-250 0 0,0 1 0 0 0,0-1-1 0 0,0 1 1 0 0,0-1 0 0 0,0 0 0 0 0,-1 0 0 0 0,1 0 0 0 0,-1 0 0 0 0,0 0 0 0 0,0 0-1 0 0,0 0 1 0 0,0-1 0 0 0,-1 1 0 0 0,1-1 0 0 0,-1 1 0 0 0,1-1 0 0 0,-1 0 0 0 0,0 0-1 0 0,0 0 1 0 0,0 0 0 0 0,0-1 0 0 0,0 1 0 0 0,0-1 0 0 0,-1 0 0 0 0,1 0 0 0 0,0 0-1 0 0,-1 0 1 0 0,1-1 0 0 0,-1 1 0 0 0,1-1 0 0 0,-1 0 0 0 0,1 0 0 0 0,-1 0 0 0 0,1 0-1 0 0,-4-1 1 0 0,6 0-52 0 0,1 1 0 0 0,-1 0-1 0 0,1 0 1 0 0,0-1 0 0 0,-1 1-1 0 0,1-1 1 0 0,-1 1-1 0 0,1 0 1 0 0,0-1 0 0 0,-1 1-1 0 0,1-1 1 0 0,0 1 0 0 0,0-1-1 0 0,-1 1 1 0 0,1-1-1 0 0,0 1 1 0 0,0-1 0 0 0,0 1-1 0 0,0-1 1 0 0,-1 1 0 0 0,1-1-1 0 0,0 1 1 0 0,0-1 0 0 0,0 0-1 0 0,0 1 1 0 0,0-1-1 0 0,0 1 1 0 0,1-1 0 0 0,-1 1-1 0 0,0-1 1 0 0,0 1 0 0 0,0-1-1 0 0,0 1 1 0 0,1-2 0 0 0,8-18-414 0 0,5 6 255 0 0,1 0 1 0 0,0 1-1 0 0,1 1 1 0 0,0 0-1 0 0,1 2 1 0 0,23-13-1 0 0,-16 9 55 0 0,6-4-14 0 0,50-27 38 0 0,-72 40 49 0 0,1 1 1 0 0,0 1 0 0 0,1 0-1 0 0,-1 0 1 0 0,1 1 0 0 0,18-3 0 0 0,-26 5 27 0 0,-1 0 1 0 0,1 0 0 0 0,-1 0-1 0 0,1 0 1 0 0,0 0 0 0 0,-1 1-1 0 0,1-1 1 0 0,-1 0 0 0 0,1 1 0 0 0,-1-1-1 0 0,1 1 1 0 0,-1 0 0 0 0,1-1-1 0 0,-1 1 1 0 0,1 0 0 0 0,-1 0 0 0 0,0 0-1 0 0,1 0 1 0 0,-1 0 0 0 0,0 0-1 0 0,2 3 1 0 0,-1-2 25 0 0,-1 1 0 0 0,0 0 0 0 0,1-1-1 0 0,-1 1 1 0 0,0 0 0 0 0,-1 0 0 0 0,1 0 0 0 0,0 0 0 0 0,-1-1-1 0 0,1 1 1 0 0,-1 4 0 0 0,0 2 24 0 0,-1-1 0 0 0,1 0-1 0 0,-2 1 1 0 0,1-1 0 0 0,-1 0 0 0 0,0 0 0 0 0,-6 14 0 0 0,2-8-324 0 0,0-1 0 0 0,-1 1 0 0 0,-1-1 0 0 0,0-1 0 0 0,-1 0 0 0 0,0 0 0 0 0,-22 21 0 0 0,25-25-713 0 0</inkml:trace>
  <inkml:trace contextRef="#ctx0" brushRef="#br0" timeOffset="1">667 55 980 0 0,'0'0'8055'0'0,"-15"11"-8034"0"0,-48 36-47 0 0,60-44 22 0 0,0 0-1 0 0,0 0 1 0 0,1 1-1 0 0,-1-1 1 0 0,1 1 0 0 0,0-1-1 0 0,0 1 1 0 0,0 0-1 0 0,1 0 1 0 0,-1 0-1 0 0,1 0 1 0 0,0 0 0 0 0,0 0-1 0 0,1 0 1 0 0,-1 0-1 0 0,1 1 1 0 0,0-1-1 0 0,0 0 1 0 0,1 7 0 0 0,-1 3 29 0 0,5 93 708 0 0,1-12 905 0 0,-7-95-1607 0 0,1 1 1 0 0,0 0-1 0 0,0-1 1 0 0,-1 1-1 0 0,1 0 1 0 0,-1-1-1 0 0,1 1 1 0 0,0 0-1 0 0,-1-1 1 0 0,1 1-1 0 0,-1-1 1 0 0,0 1-1 0 0,1-1 1 0 0,-1 1-1 0 0,1-1 1 0 0,-1 1-1 0 0,0-1 1 0 0,1 0-1 0 0,-1 1 1 0 0,0-1-1 0 0,1 0 1 0 0,-1 1 0 0 0,0-1-1 0 0,0 0 1 0 0,1 0-1 0 0,-1 0 1 0 0,0 0-1 0 0,0 0 1 0 0,1 0-1 0 0,-3 0 1 0 0,-30 1 463 0 0,24-2-422 0 0,3 1-109 0 0,-1 0 1 0 0,1-1-1 0 0,0 1 0 0 0,-1-2 1 0 0,-9-2-1 0 0,14 4-84 0 0,1-1 1 0 0,-1 1 0 0 0,1-1-1 0 0,-1 0 1 0 0,0 0-1 0 0,1 1 1 0 0,-1-1 0 0 0,1 0-1 0 0,0 0 1 0 0,-1-1-1 0 0,1 1 1 0 0,0 0 0 0 0,0 0-1 0 0,-1-1 1 0 0,1 1-1 0 0,0 0 1 0 0,0-1 0 0 0,1 1-1 0 0,-1-1 1 0 0,0 1-1 0 0,0-1 1 0 0,1 0-1 0 0,-1 1 1 0 0,1-1 0 0 0,-1 0-1 0 0,1-1 1 0 0,0-14-2016 0 0,0 1-771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0 64 0 0,'0'0'10357'0'0,"-3"3"-10026"0"0,-27 18-216 0 0,12-9-304 0 0,-1 2 0 0 0,1 0 0 0 0,1 1 0 0 0,1 1 0 0 0,-22 25 1 0 0,38-41-44 0 0,-1 1 1 0 0,1 0-1 0 0,-1-1 1 0 0,1 1-1 0 0,-1 0 1 0 0,1 0 0 0 0,0-1-1 0 0,-1 1 1 0 0,1 0-1 0 0,0 0 1 0 0,0 0 0 0 0,-1-1-1 0 0,1 1 1 0 0,0 0-1 0 0,0 0 1 0 0,0 0-1 0 0,0-1 1 0 0,0 1 0 0 0,0 1-1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4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0 744 0 0,'0'0'12093'0'0,"-2"19"-11533"0"0,1 1-422 0 0,-2 7 19 0 0,0 0 0 0 0,-10 37 1 0 0,-63 180 125 0 0,59-199-1247 0 0,-2-1 1 0 0,-2-2 0 0 0,-35 53-1 0 0,34-66-1373 0 0,-1-6-1534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0 147 3636 0 0,'0'0'5265'0'0,"15"-8"-5157"0"0,51-20-116 0 0,-57 25-17 0 0,1 1-1 0 0,0 0 0 0 0,0 0 0 0 0,0 1 0 0 0,0 0 1 0 0,0 1-1 0 0,0 0 0 0 0,0 0 0 0 0,0 1 0 0 0,13 3 0 0 0,0 0-21 0 0,25 1-1321 0 0,79 0 1 0 0,-109-6 861 0 0,0 0 0 0 0,-1-1 1 0 0,0-1-1 0 0,1-1 0 0 0,-1 0 0 0 0,0-1 1 0 0,30-14-1 0 0,-45 18 685 0 0,0 1 0 0 0,0-1 1 0 0,0 0-1 0 0,0-1 0 0 0,0 1 1 0 0,-1 0-1 0 0,1 0 0 0 0,0-1 0 0 0,-1 1 1 0 0,1-1-1 0 0,-1 0 0 0 0,1 1 1 0 0,-1-1-1 0 0,0 0 0 0 0,0 0 1 0 0,0 0-1 0 0,0 0 0 0 0,0 0 0 0 0,0 0 1 0 0,0 0-1 0 0,-1 0 0 0 0,1 0 1 0 0,-1-1-1 0 0,1-1 0 0 0,-1 2-40 0 0,-1 0 0 0 0,1 1 0 0 0,-1-1 0 0 0,0 0 0 0 0,0 1 0 0 0,1-1 0 0 0,-1 0 0 0 0,0 1 0 0 0,0-1 1 0 0,0 1-1 0 0,-1 0 0 0 0,1-1 0 0 0,0 1 0 0 0,0 0 0 0 0,-1 0 0 0 0,1 0 0 0 0,-1 0 0 0 0,1 0 0 0 0,-1 0 0 0 0,1 0 0 0 0,-1 0 0 0 0,0 1 0 0 0,1-1 0 0 0,-1 0 0 0 0,0 1 0 0 0,0 0 0 0 0,1-1 0 0 0,-1 1 0 0 0,-2 0 0 0 0,-7-2 89 0 0,0 1 0 0 0,0 1 0 0 0,0 0 0 0 0,0 0 0 0 0,0 1 0 0 0,0 0 0 0 0,1 1 0 0 0,-1 0 0 0 0,0 1 0 0 0,1 0 0 0 0,0 1 0 0 0,-11 5 0 0 0,16-7-243 0 0,0 1-1 0 0,1-1 0 0 0,-1 1 1 0 0,1 0-1 0 0,-1 0 0 0 0,1 1 1 0 0,0-1-1 0 0,0 1 0 0 0,0 0 1 0 0,1 0-1 0 0,0 0 0 0 0,-1 1 1 0 0,1-1-1 0 0,1 1 0 0 0,-1 0 1 0 0,1 0-1 0 0,0 0 0 0 0,0 0 1 0 0,0 0-1 0 0,1 0 0 0 0,-1 0 1 0 0,1 1-1 0 0,1-1 0 0 0,-1 0 1 0 0,1 1-1 0 0,0 6 0 0 0,0-10 7 0 0,0-1 1 0 0,1 1-1 0 0,-1-1 0 0 0,0 1 0 0 0,1 0 0 0 0,-1-1 0 0 0,1 1 1 0 0,0-1-1 0 0,0 1 0 0 0,-1-1 0 0 0,1 1 0 0 0,0-1 0 0 0,0 0 1 0 0,0 1-1 0 0,1-1 0 0 0,-1 0 0 0 0,0 0 0 0 0,0 0 0 0 0,2 1 1 0 0,1 1-34 0 0,-1-1 0 0 0,1 0 0 0 0,0-1 1 0 0,0 1-1 0 0,0-1 0 0 0,0 0 1 0 0,7 2-1 0 0,-1-2-469 0 0,0 0 0 0 0,0 0 0 0 0,1-1 0 0 0,-1 0 0 0 0,17-3 1 0 0,4-9-4537 0 0,-23 9 2786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5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69 478 3080 0 0,'0'0'7468'0'0,"10"13"-7162"0"0,27 37-130 0 0,-36-49-167 0 0,-1-1 1 0 0,1 1 0 0 0,-1-1-1 0 0,0 1 1 0 0,0-1-1 0 0,1 1 1 0 0,-1-1 0 0 0,0 1-1 0 0,0-1 1 0 0,1 1 0 0 0,-1 0-1 0 0,0-1 1 0 0,0 1 0 0 0,0-1-1 0 0,0 1 1 0 0,0 0-1 0 0,0-1 1 0 0,0 1 0 0 0,0-1-1 0 0,0 1 1 0 0,0 0 0 0 0,0-1-1 0 0,-1 1 1 0 0,1-1-1 0 0,0 1 1 0 0,0-1 0 0 0,0 1-1 0 0,-1 0 1 0 0,1-1 0 0 0,0 1-1 0 0,-1-1 1 0 0,1 1 0 0 0,-1-1-1 0 0,1 0 1 0 0,0 1-1 0 0,-1-1 1 0 0,1 1 0 0 0,-1-1-1 0 0,1 0 1 0 0,-1 1 0 0 0,1-1-1 0 0,-1 0 1 0 0,1 1 0 0 0,-1-1-1 0 0,0 0 1 0 0,1 0-1 0 0,-1 0 1 0 0,1 0 0 0 0,-2 1-1 0 0,-29 2 386 0 0,29-3-354 0 0,-4 0 51 0 0,0 0-1 0 0,0 0 0 0 0,0-1 1 0 0,0 0-1 0 0,0 0 1 0 0,1 0-1 0 0,-8-3 0 0 0,12 3-90 0 0,0 1-1 0 0,0 0 1 0 0,0-1-1 0 0,0 1 1 0 0,0-1-1 0 0,0 1 1 0 0,0-1-1 0 0,0 0 1 0 0,0 1-1 0 0,0-1 1 0 0,0 0-1 0 0,0 0 1 0 0,1 1-1 0 0,-1-1 1 0 0,0 0-1 0 0,1 0 1 0 0,-1 0-1 0 0,0 0 1 0 0,1 0-1 0 0,-1 0 1 0 0,1 0-1 0 0,0 0 1 0 0,-1 0-1 0 0,1-1 1 0 0,0 1-1 0 0,0 0 1 0 0,0 0-1 0 0,-1 0 1 0 0,1 0-1 0 0,0 0 1 0 0,0 0-1 0 0,1-1 1 0 0,-1 1-1 0 0,0 0 1 0 0,0 0-1 0 0,1 0 1 0 0,-1 0-1 0 0,0 0 1 0 0,1 0-1 0 0,-1 0 1 0 0,1 0-1 0 0,-1 0 1 0 0,1 0-1 0 0,0 0 1 0 0,-1 0-1 0 0,2-1 1 0 0,1-2-75 0 0,1 1 0 0 0,-1-1 0 0 0,0 1 0 0 0,1 0 0 0 0,0 0 0 0 0,0 0 0 0 0,0 0-1 0 0,0 1 1 0 0,1-1 0 0 0,-1 1 0 0 0,6-2 0 0 0,56-16-244 0 0,-53 16 289 0 0,83-17-84 0 0,-83 19 69 0 0,-1 1 1 0 0,1 0-1 0 0,0 1 1 0 0,-1 0-1 0 0,23 4 1 0 0,-32-3 41 0 0,-1 0-1 0 0,1 0 1 0 0,0 0 0 0 0,0 0 0 0 0,-1 1 0 0 0,1-1 0 0 0,0 1 0 0 0,-1 0 0 0 0,0 0-1 0 0,1 0 1 0 0,-1 0 0 0 0,0 0 0 0 0,0 0 0 0 0,0 0 0 0 0,0 1 0 0 0,0-1 0 0 0,-1 1-1 0 0,1 0 1 0 0,-1-1 0 0 0,0 1 0 0 0,0 0 0 0 0,0 0 0 0 0,0 0 0 0 0,0 0 0 0 0,0 4-1 0 0,0-1 33 0 0,0 0-1 0 0,0-1 0 0 0,-1 1 0 0 0,0 0 1 0 0,0-1-1 0 0,0 1 0 0 0,-1 0 0 0 0,0-1 0 0 0,0 1 1 0 0,-1-1-1 0 0,1 1 0 0 0,-5 9 0 0 0,-3 2-145 0 0,-11 20 75 0 0,1-18-3622 0 0</inkml:trace>
  <inkml:trace contextRef="#ctx0" brushRef="#br0" timeOffset="1">1115 0 6189 0 0,'0'0'8216'0'0,"-15"17"-7862"0"0,-2 2-299 0 0,2-3-28 0 0,1 1 1 0 0,1 0 0 0 0,1 1 0 0 0,-15 27 0 0 0,-74 169 264 0 0,69-137-564 0 0,-5-1 0 0 0,-56 88 0 0 0,89-158-27 0 0,-32 41-1535 0 0,34-45 1328 0 0,-1 1 0 0 0,1-1-1 0 0,-1 0 1 0 0,0 0-1 0 0,0 0 1 0 0,0 0 0 0 0,0-1-1 0 0,-5 3 1 0 0,-3-3-3945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26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4044 0 0,'0'0'8075'0'0,"17"-10"-7267"0"0,2-3-632 0 0,-11 7-122 0 0,0 0 0 0 0,1 1 1 0 0,0 0-1 0 0,1 0 0 0 0,-1 1 1 0 0,1 0-1 0 0,-1 1 0 0 0,1 0 1 0 0,15-2-1 0 0,1 1-53 0 0,-1 2 0 0 0,1 0 1 0 0,0 2-1 0 0,0 1 0 0 0,0 1 1 0 0,39 8-1 0 0,144 49-472 0 0,-51-10 387 0 0,-125-46 706 0 0,-25-7-463 0 0,-20-6-2036 0 0,-7 3-2128 0 0,2 1 202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01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2817 5669 0 0,'0'0'3088'0'0,"-5"0"-2671"0"0,-13 0-7 0 0,13 0-167 0 0,21 0-1504 0 0,70 28 1051 0 0,-7-3 202 0 0,10-6 276 0 0,132 11-1 0 0,95-11-41 0 0,-220-14-159 0 0,442 10 183 0 0,302 21 851 0 0,-639-16-1048 0 0,193 13 42 0 0,-291-29 25 0 0,191-19-1 0 0,732-34 179 0 0,-612 42-307 0 0,1-35 186 0 0,-53-5-187 0 0,-264 36 122 0 0,-65 7 115 0 0,0-2 1 0 0,-1 0-1 0 0,0-3 1 0 0,54-20-1 0 0,85-54 1220 0 0,7-4-1227 0 0,-95 57-221 0 0,-56 22 99 0 0,0-1 0 0 0,-1-2 0 0 0,-1 0 0 0 0,44-28 0 0 0,-64 35-10 0 0,0 0-1 0 0,-1-1 1 0 0,1 0-1 0 0,-1 0 1 0 0,0-1-1 0 0,-1 1 1 0 0,1-1-1 0 0,-1 0 1 0 0,0 0-1 0 0,-1 0 1 0 0,3-6-1 0 0,19-75 147 0 0,-22 75-228 0 0,9-47 90 0 0,-2-1 0 0 0,-4 0 0 0 0,-2 0 0 0 0,-2-1 1 0 0,-3 1-1 0 0,-3 0 0 0 0,-2 0 0 0 0,-4 1 0 0 0,-22-79 0 0 0,-25-88-323 0 0,23 79 129 0 0,-58-148 1 0 0,8 58 138 0 0,-31-75-114 0 0,105 288 76 0 0,-1 1 0 0 0,-1 1 0 0 0,-1 0-1 0 0,-1 1 1 0 0,0 1 0 0 0,-2 0 0 0 0,-1 1 0 0 0,0 1-1 0 0,-22-17 1 0 0,2 6-31 0 0,-1 1 0 0 0,-1 2-1 0 0,-1 2 1 0 0,-46-19 0 0 0,58 31-60 0 0,-1 2 0 0 0,0 1-1 0 0,-1 1 1 0 0,0 1 0 0 0,-45-4 0 0 0,-162 3-199 0 0,135 7 228 0 0,-305-23-62 0 0,113 4 269 0 0,-54 27-535 0 0,97 1-290 0 0,-235-19 213 0 0,378 7 452 0 0,-470 26-124 0 0,-27 4-178 0 0,598-25 288 0 0,-406-15-95 0 0,74-1 173 0 0,307 17-112 0 0,-1 2 0 0 0,1 1-1 0 0,0 2 1 0 0,-43 14 0 0 0,-57 11 145 0 0,75-23-11 0 0,-29 4-100 0 0,-136 39 1 0 0,149-26-68 0 0,0 3 0 0 0,-109 61 0 0 0,20-8 115 0 0,139-68-43 0 0,8-5-62 0 0,0 0 0 0 0,1 1 0 0 0,0 1 0 0 0,1 0 1 0 0,-16 17-1 0 0,18-16 17 0 0,0 1 0 0 0,2 0 0 0 0,0 1 0 0 0,0 0 1 0 0,1 1-1 0 0,1 0 0 0 0,0 0 0 0 0,1 1 0 0 0,1 0 0 0 0,0 0 0 0 0,1 0 1 0 0,-5 33-1 0 0,3 11 5 0 0,1 112 0 0 0,19 61-144 0 0,0 32 75 0 0,-13-211 150 0 0,-1 29 143 0 0,3 0-1 0 0,16 95 1 0 0,-14-158-84 0 0,10 58 220 0 0,-3-1-1 0 0,1 90 0 0 0,-13-56-77 0 0,-2-33-34 0 0,12 111 1 0 0,-4-144-65 0 0,0-3-103 0 0,11 50-1 0 0,-16-92 37 0 0,1-3 835 0 0,-1 3-836 0 0,0 0 1 0 0,0 0 0 0 0,1 0-1 0 0,-1 0 1 0 0,0 0 0 0 0,0 0-1 0 0,0 0 1 0 0,0 0 0 0 0,0 0-1 0 0,1 0 1 0 0,-1 0 0 0 0,0 0-1 0 0,0 0 1 0 0,0 0 0 0 0,0 0-1 0 0,1 0 1 0 0,-1 0 0 0 0,2 1 1002 0 0,-2 0-1003 0 0,0-1 1 0 0,0 0 0 0 0,0 0-1 0 0,1 0 1 0 0,-1 0 0 0 0,0 0-1 0 0,0 1 1 0 0,0-1 0 0 0,0 0-1 0 0,0 0 1 0 0,0 0 0 0 0,0 1-1 0 0,9-21-2207 0 0,-2 0-2160 0 0,-24 69-6439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8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3484 0 0,'0'0'10789'0'0,"-2"5"-10471"0"0,-2 10-299 0 0,1 1 0 0 0,0 0 1 0 0,1-1-1 0 0,0 1 1 0 0,2 27-1 0 0,-1-7-10 0 0,0-5-137 0 0,-10 316 305 0 0,26 0-2191 0 0,-14-335 1318 0 0,0 0-1 0 0,1 0 0 0 0,0-1 1 0 0,1 1-1 0 0,0 0 1 0 0,1-1-1 0 0,10 22 1 0 0,-7-25-2176 0 0,4-8-1139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9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22 280 1852 0 0,'0'0'4895'0'0,"-3"-16"-2536"0"0,0 3-2057 0 0,-1 0-61 0 0,0 0 1 0 0,2 0-1 0 0,-1-1 1 0 0,2 1 0 0 0,0-1-1 0 0,0 0 1 0 0,3-20-1 0 0,0 29-253 0 0,0 0-1 0 0,0 0 1 0 0,0 0 0 0 0,1 0-1 0 0,-1 0 1 0 0,1 1-1 0 0,1-1 1 0 0,-1 1-1 0 0,1 0 1 0 0,-1 0-1 0 0,1 0 1 0 0,0 0-1 0 0,1 1 1 0 0,-1 0 0 0 0,1 0-1 0 0,-1 0 1 0 0,9-4-1 0 0,2-1-14 0 0,1 2 1 0 0,-1-1-1 0 0,2 2 0 0 0,22-6 0 0 0,-28 9 26 0 0,0 0 0 0 0,0 0 0 0 0,0 1 0 0 0,0 1 0 0 0,1 0 0 0 0,-1 0 0 0 0,0 1 0 0 0,0 1 0 0 0,14 3 0 0 0,-18-4 8 0 0,-1 2-1 0 0,1-1 0 0 0,-1 1 0 0 0,0 0 0 0 0,0 0 0 0 0,0 1 0 0 0,-1 0 0 0 0,1 0 0 0 0,-1 0 0 0 0,0 1 0 0 0,0-1 0 0 0,-1 1 0 0 0,1 0 0 0 0,-1 1 1 0 0,0-1-1 0 0,6 11 0 0 0,-4-2 57 0 0,0-1 0 0 0,-1 1 0 0 0,0 1 1 0 0,-1-1-1 0 0,0 0 0 0 0,-2 1 0 0 0,1 0 1 0 0,-2 0-1 0 0,0 0 0 0 0,-1 0 0 0 0,0 0 0 0 0,-1 0 1 0 0,-1 0-1 0 0,0-1 0 0 0,-6 18 0 0 0,0-4 72 0 0,-1-1-1 0 0,-2 1 0 0 0,0-2 1 0 0,-2 0-1 0 0,-1 0 1 0 0,-31 43-1 0 0,-2-13 13 0 0,70-56-2335 0 0,3 0 2125 0 0,1 1-1 0 0,-1 1 1 0 0,0 1 0 0 0,0 1-1 0 0,31 9 1 0 0,-50-11 57 0 0,0 0 1 0 0,-1 1-1 0 0,1-1 1 0 0,-1 1-1 0 0,0 1 0 0 0,0-1 1 0 0,0 1-1 0 0,0 0 0 0 0,-1 1 1 0 0,1-1-1 0 0,-1 1 0 0 0,0 0 1 0 0,-1 0-1 0 0,1 1 1 0 0,-1-1-1 0 0,0 1 0 0 0,0 0 1 0 0,-1 0-1 0 0,0 1 0 0 0,0-1 1 0 0,0 1-1 0 0,-1-1 1 0 0,0 1-1 0 0,2 12 0 0 0,-3-11 118 0 0,0 0 0 0 0,-1 0-1 0 0,0 0 1 0 0,0 0 0 0 0,-1 0-1 0 0,0 0 1 0 0,0 0 0 0 0,-1-1-1 0 0,0 1 1 0 0,0 0 0 0 0,-1-1-1 0 0,-5 13 1 0 0,2-10 46 0 0,0 0 0 0 0,-1 0 0 0 0,0-1 0 0 0,-1 1 0 0 0,0-2 0 0 0,0 1 0 0 0,-18 13 0 0 0,8-9 11 0 0,0-1 0 0 0,-1-1 0 0 0,0 0 0 0 0,-1-2 0 0 0,0 0 0 0 0,-1-1 0 0 0,0-1 0 0 0,-41 7 0 0 0,56-12-165 0 0,0-1-1 0 0,-1 0 0 0 0,1-1 0 0 0,0 0 0 0 0,0 0 1 0 0,-1 0-1 0 0,-11-2 0 0 0,16 1-109 0 0,0 0-1 0 0,0 0 1 0 0,-1 0 0 0 0,1 0-1 0 0,0-1 1 0 0,0 1-1 0 0,0 0 1 0 0,1-1 0 0 0,-1 0-1 0 0,0 1 1 0 0,1-1-1 0 0,-1 0 1 0 0,1 0 0 0 0,-1 0-1 0 0,1 0 1 0 0,0 0 0 0 0,0 0-1 0 0,-1 0 1 0 0,2 0-1 0 0,-1 0 1 0 0,0-1 0 0 0,0 1-1 0 0,0-4 1 0 0,0-1-804 0 0,-1 0 0 0 0,1 0 1 0 0,1-1-1 0 0,-1-10 0 0 0,1-18-3201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9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6749 0 0,'0'0'5117'0'0,"0"16"-5415"0"0,0 110 2573 0 0,2-179-2233 0 0,-1 49-624 0 0,-1 0 0 0 0,1 0 0 0 0,0 1-1 0 0,0-1 1 0 0,0 0 0 0 0,1 0 0 0 0,0 0 0 0 0,-1 1 0 0 0,1-1 0 0 0,5-5-1 0 0,-28 112-6898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0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 1056 0 0,'0'0'12761'0'0,"-1"12"-14132"0"0,-54 222 2291 0 0,49-224-1098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40 369 3756 0 0,'0'0'11299'0'0,"1"20"-13356"0"0,1 4 2137 0 0,3 97 209 0 0,-20 322 499 0 0,12-375-682 0 0,1-23 41 0 0,-10 62 1 0 0,10-102 1089 0 0,0-8-491 0 0,-3-19-314 0 0,0-38-895 0 0,4-49 151 0 0,4 1 0 0 0,6 0-1 0 0,4 0 1 0 0,4 1 0 0 0,6 1-1 0 0,50-147 1 0 0,-65 231 268 0 0,0 1 0 0 0,1 1 0 0 0,2 0 0 0 0,0 0 0 0 0,19-25 1 0 0,-26 39 4 0 0,0 1 1 0 0,0 0 0 0 0,0 0-1 0 0,1 0 1 0 0,0 0 0 0 0,0 1 0 0 0,1 0-1 0 0,-1 0 1 0 0,1 0 0 0 0,-1 1 0 0 0,1 0-1 0 0,0 0 1 0 0,1 0 0 0 0,-1 1-1 0 0,0 0 1 0 0,1 0 0 0 0,-1 0 0 0 0,1 1-1 0 0,0 0 1 0 0,-1 1 0 0 0,14-1 0 0 0,-16 2 26 0 0,1 0 0 0 0,-1 0 0 0 0,0 1 0 0 0,0-1 1 0 0,1 1-1 0 0,-1 0 0 0 0,-1 0 0 0 0,1 0 0 0 0,0 1 1 0 0,0 0-1 0 0,-1-1 0 0 0,1 1 0 0 0,-1 0 1 0 0,0 0-1 0 0,0 1 0 0 0,0-1 0 0 0,-1 1 0 0 0,1-1 1 0 0,-1 1-1 0 0,0 0 0 0 0,0 0 0 0 0,0 0 0 0 0,0 0 1 0 0,-1 0-1 0 0,2 6 0 0 0,2 7 71 0 0,-1 0 1 0 0,-1 1-1 0 0,-1-1 1 0 0,1 36-1 0 0,-4-23-154 0 0,-1 1 1 0 0,-2-1-1 0 0,-2 0 0 0 0,0-1 0 0 0,-2 1 0 0 0,-1-1 0 0 0,-1-1 0 0 0,-2 0 1 0 0,0 0-1 0 0,-2-1 0 0 0,-2-1 0 0 0,0 0 0 0 0,-1-1 0 0 0,-40 43 0 0 0,88-67-1555 0 0,-18-1 1593 0 0,1 1-1 0 0,0 1 1 0 0,0 0-1 0 0,-1 1 1 0 0,1 0-1 0 0,-1 1 1 0 0,0 1-1 0 0,0 0 1 0 0,0 1-1 0 0,-1 0 1 0 0,0 1-1 0 0,0 0 1 0 0,-1 1-1 0 0,14 12 1 0 0,-12-9 127 0 0,-1 1 0 0 0,0 1 0 0 0,-1 0 1 0 0,0 0-1 0 0,-2 1 0 0 0,1 1 0 0 0,-2-1 0 0 0,0 2 1 0 0,0-1-1 0 0,-2 1 0 0 0,8 23 0 0 0,-11-27 15 0 0,0 0-1 0 0,-1 1 1 0 0,0-1-1 0 0,-1 0 1 0 0,0 1-1 0 0,-1-1 1 0 0,-1 1 0 0 0,0-1-1 0 0,0 1 1 0 0,-1-1-1 0 0,-1 0 1 0 0,-4 15-1 0 0,3-18 38 0 0,0 0 1 0 0,0-1-1 0 0,-1 1 0 0 0,0-1 0 0 0,0 1 1 0 0,-1-2-1 0 0,0 1 0 0 0,-1-1 0 0 0,1 0 1 0 0,-1 0-1 0 0,-1 0 0 0 0,1-1 0 0 0,-1 0 1 0 0,0-1-1 0 0,-1 0 0 0 0,-9 5 0 0 0,1-2 55 0 0,0-1-1 0 0,-1-1 1 0 0,0 0 0 0 0,0-1-1 0 0,-1-1 1 0 0,0-1-1 0 0,1-1 1 0 0,-1 0-1 0 0,0-1 1 0 0,0-1 0 0 0,0-1-1 0 0,-20-4 1 0 0,37 5-194 0 0,1 0 0 0 0,-1 0 0 0 0,1-1 0 0 0,-1 1 0 0 0,1-1 0 0 0,-1 1 0 0 0,1-1 0 0 0,0 0 0 0 0,-1 1 0 0 0,1-1 0 0 0,0 0 0 0 0,-2-1 0 0 0,2 1-61 0 0,1 1 1 0 0,0 0-1 0 0,0-1 0 0 0,0 1 1 0 0,0 0-1 0 0,-1-1 1 0 0,1 1-1 0 0,0 0 0 0 0,0-1 1 0 0,0 1-1 0 0,0-1 0 0 0,0 1 1 0 0,0 0-1 0 0,0-1 0 0 0,0 1 1 0 0,0 0-1 0 0,0-1 0 0 0,0 1 1 0 0,0 0-1 0 0,0-1 1 0 0,1 1-1 0 0,-1 0 0 0 0,0-1 1 0 0,0 1-1 0 0,0 0 0 0 0,0-1 1 0 0,1 1-1 0 0,-1 0 0 0 0,0-1 1 0 0,0 1-1 0 0,1 0 0 0 0,29-21-6008 0 0,-25 18 5484 0 0,13-7-2435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1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1 6445 0 0,'0'0'5576'0'0,"-16"0"-5368"0"0,-1-1-250 0 0,0 1 1 0 0,0 1-1 0 0,0 1 1 0 0,0 1-1 0 0,1 0 0 0 0,-29 9 1 0 0,34-7-282 0 0,-39 19 756 0 0,48-24-588 0 0,0 1-1 0 0,1 0 1 0 0,-1 0 0 0 0,1 1 0 0 0,-1-1-1 0 0,1 0 1 0 0,0 0 0 0 0,0 1 0 0 0,-1-1 0 0 0,1 0-1 0 0,0 1 1 0 0,0-1 0 0 0,0 1 0 0 0,0 0-1 0 0,1-1 1 0 0,-1 1 0 0 0,0 0 0 0 0,1-1 0 0 0,-1 1-1 0 0,1 0 1 0 0,0 0 0 0 0,-1 0 0 0 0,1-1-1 0 0,0 1 1 0 0,0 2 0 0 0,24 3-4761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213 672 796 0 0,'0'0'8615'0'0,"9"-16"-7814"0"0,25-50 164 0 0,-33 64-818 0 0,0 1 0 0 0,0-1 0 0 0,0 0 0 0 0,0 0-1 0 0,0 0 1 0 0,-1 0 0 0 0,1 0 0 0 0,-1 0 0 0 0,1 0 0 0 0,-1 0 0 0 0,0 0 0 0 0,0 0-1 0 0,0 0 1 0 0,0 0 0 0 0,0 0 0 0 0,0 0 0 0 0,-1 0 0 0 0,0-2 0 0 0,1 3-88 0 0,-1 0 1 0 0,0 0-1 0 0,1 0 1 0 0,-1 0 0 0 0,0 0-1 0 0,0 1 1 0 0,0-1-1 0 0,0 0 1 0 0,0 1 0 0 0,0-1-1 0 0,0 1 1 0 0,0-1-1 0 0,0 1 1 0 0,0-1-1 0 0,0 1 1 0 0,0 0 0 0 0,0-1-1 0 0,0 1 1 0 0,0 0-1 0 0,-1 0 1 0 0,1 0 0 0 0,-1 0-1 0 0,-6 0-20 0 0,0 1 1 0 0,0 0-1 0 0,0 0 0 0 0,0 1 0 0 0,-12 4 0 0 0,6-2-101 0 0,1 1-1 0 0,0 0 0 0 0,1 1 0 0 0,-1 1 0 0 0,1 0 0 0 0,0 0 0 0 0,1 1 0 0 0,0 1 1 0 0,0 0-1 0 0,1 1 0 0 0,0 0 0 0 0,-16 21 0 0 0,24-30 12 0 0,1 1-1 0 0,0-1 1 0 0,0 1-1 0 0,0 0 1 0 0,1-1-1 0 0,-1 1 1 0 0,0 0-1 0 0,1 0 1 0 0,-1 0-1 0 0,1-1 1 0 0,-1 1-1 0 0,1 0 1 0 0,0 0 0 0 0,0 0-1 0 0,0 0 1 0 0,0 0-1 0 0,0 0 1 0 0,0 0-1 0 0,0 0 1 0 0,1-1-1 0 0,0 4 1 0 0,0-3-13 0 0,0-1 1 0 0,0 1-1 0 0,1-1 0 0 0,-1 1 1 0 0,1-1-1 0 0,-1 0 1 0 0,0 0-1 0 0,1 1 0 0 0,0-1 1 0 0,-1 0-1 0 0,1 0 1 0 0,0-1-1 0 0,-1 1 0 0 0,1 0 1 0 0,0-1-1 0 0,0 1 1 0 0,3 0-1 0 0,3 0-11 0 0,0 0-1 0 0,0 0 1 0 0,0 0-1 0 0,1-1 1 0 0,-1-1-1 0 0,0 1 1 0 0,0-2-1 0 0,13-2 1 0 0,-14 2 88 0 0,-1 0 1 0 0,0 0 0 0 0,0 0-1 0 0,1 1 1 0 0,-1 0 0 0 0,1 0-1 0 0,-1 1 1 0 0,1 0 0 0 0,0 0-1 0 0,-1 0 1 0 0,1 1 0 0 0,-1 0-1 0 0,1 0 1 0 0,-1 1 0 0 0,0 0-1 0 0,0 0 1 0 0,9 4 0 0 0,-1-1 70 0 0,1 0 0 0 0,0 0 1 0 0,0-2-1 0 0,0 0 0 0 0,0 0 1 0 0,0-2-1 0 0,1 0 0 0 0,-1 0 0 0 0,1-2 1 0 0,-1 0-1 0 0,31-6 0 0 0,-25 3-10 0 0,1-2 0 0 0,-1-1 0 0 0,0-1 0 0 0,-1 0 0 0 0,0-2 0 0 0,0 0 0 0 0,31-23 0 0 0,-29 16-42 0 0,0-1 0 0 0,-2 0 1 0 0,0-2-1 0 0,-1-1 0 0 0,-1 0 1 0 0,-1-2-1 0 0,-1 1 0 0 0,-1-2 1 0 0,-1 0-1 0 0,-1-1 0 0 0,-2 0 1 0 0,0-1-1 0 0,-1 0 0 0 0,-2-1 1 0 0,-1 0-1 0 0,-1 0 0 0 0,-1-1 1 0 0,-1 0-1 0 0,-2 1 0 0 0,-1-1 1 0 0,-3-40-1 0 0,-7 18 309 0 0,9 47-278 0 0,-1-1 0 0 0,0 1 0 0 0,0 0 0 0 0,-1 0 0 0 0,1 0 0 0 0,-1-1 0 0 0,0 1 0 0 0,1 1 0 0 0,-1-1 0 0 0,-1 0 1 0 0,1 0-1 0 0,-3-2 0 0 0,4 5-119 0 0,0 1-1 0 0,1-1 1 0 0,-1 1 0 0 0,1-1 0 0 0,-1 1-1 0 0,1 0 1 0 0,0-1 0 0 0,-1 1 0 0 0,1 0 0 0 0,-1-1-1 0 0,1 1 1 0 0,0 0 0 0 0,0 0 0 0 0,-1-1-1 0 0,1 1 1 0 0,0 0 0 0 0,0 0 0 0 0,0-1-1 0 0,0 1 1 0 0,0 0 0 0 0,0 0 0 0 0,0 0 0 0 0,-3 26 33 0 0,3-27 20 0 0,-17 515 752 0 0,17-477-1057 0 0,10 70 0 0 0,-7-90-970 0 0,1 0 1 0 0,1-1-1 0 0,9 23 1 0 0,-8-26-2261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1 377 3828 0 0,'0'0'9901'0'0,"16"-11"-9899"0"0,-2 1-70 0 0,2-1 14 0 0,-1 0 1 0 0,1 1 0 0 0,1 1 0 0 0,0 1 0 0 0,21-7 0 0 0,442-119 1260 0 0,-258 79-1000 0 0,-33 2 69 0 0,-34 8-4560 0 0,-137 41 1664 0 0,-7 3-518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2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322 213 7613 0 0,'0'0'4147'0'0,"3"11"-4237"0"0,9 30 131 0 0,-8-31 526 0 0,-3-35 1185 0 0,-1 5-1714 0 0,-1 0 0 0 0,0 1 0 0 0,-2-1 1 0 0,0 1-1 0 0,-2 0 0 0 0,-10-31 0 0 0,13 44-35 0 0,-1 1 0 0 0,0-1 0 0 0,0 0 0 0 0,0 1 0 0 0,-1 0 0 0 0,0-1 0 0 0,0 2 0 0 0,0-1 0 0 0,-1 0 0 0 0,-8-6 0 0 0,9 9 6 0 0,0-1 0 0 0,0 1 0 0 0,0 0-1 0 0,-1 0 1 0 0,1 0 0 0 0,-1 1-1 0 0,1 0 1 0 0,-1-1 0 0 0,0 2-1 0 0,1-1 1 0 0,-1 0 0 0 0,0 1-1 0 0,0 0 1 0 0,0 0 0 0 0,-8 2-1 0 0,7-1-52 0 0,0 1-1 0 0,0 0 0 0 0,0 0 0 0 0,1 1 0 0 0,-1 0 0 0 0,1 0 1 0 0,0 0-1 0 0,-1 0 0 0 0,2 1 0 0 0,-1 0 0 0 0,0 0 0 0 0,1 0 1 0 0,0 1-1 0 0,0 0 0 0 0,0-1 0 0 0,-5 9 0 0 0,-3 6-166 0 0,0 2-1 0 0,-17 40 1 0 0,20-41 202 0 0,2 0 1 0 0,1 1-1 0 0,0 0 1 0 0,2 0-1 0 0,0 0 1 0 0,1 1-1 0 0,1 0 1 0 0,2-1-1 0 0,1 28 1 0 0,1-32 5 0 0,1 1-1 0 0,0-1 1 0 0,1 0 0 0 0,1 0-1 0 0,1 0 1 0 0,0-1 0 0 0,1 1-1 0 0,1-1 1 0 0,0-1 0 0 0,2 0-1 0 0,18 24 1 0 0,-16-24-49 0 0,1-2 0 0 0,1 1 0 0 0,1-2 0 0 0,-1 0 0 0 0,2-1 0 0 0,0 0 0 0 0,0-1 0 0 0,0-1 0 0 0,2 0 0 0 0,-1-2 1 0 0,1 0-1 0 0,0-1 0 0 0,0 0 0 0 0,1-2 0 0 0,-1 0 0 0 0,1-1 0 0 0,0-1 0 0 0,0-1 0 0 0,0 0 0 0 0,0-2 0 0 0,0 0 0 0 0,0-1 0 0 0,0-1 0 0 0,0-1 0 0 0,-1 0 1 0 0,0-1-1 0 0,0-1 0 0 0,24-12 0 0 0,-39 17-32 0 0,14-7-1364 0 0,0-1 0 0 0,31-20 1 0 0,-4-6-2760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2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4864 0 0,'0'0'7981'0'0,"-2"16"-7621"0"0,1-2-285 0 0,0 10 135 0 0,-2-1 1 0 0,0 0-1 0 0,-9 30 0 0 0,17-71 1027 0 0,-3 6-1502 0 0,2 0 0 0 0,-1 1 0 0 0,6-12 0 0 0,-8 22-73 0 0,-1-1 1 0 0,1 0 0 0 0,0 0-1 0 0,0 1 1 0 0,0-1 0 0 0,0 1-1 0 0,0-1 1 0 0,0 1 0 0 0,0-1-1 0 0,1 1 1 0 0,-1 0 0 0 0,0 0-1 0 0,1-1 1 0 0,-1 1 0 0 0,1 0-1 0 0,-1 0 1 0 0,1 0 0 0 0,0 1-1 0 0,-1-1 1 0 0,1 0 0 0 0,0 1-1 0 0,0-1 1 0 0,0 1 0 0 0,-1-1-1 0 0,1 1 1 0 0,3 0 0 0 0,-10 18-3101 0 0,-53 71 1686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3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0 4940 0 0,'0'0'10586'0'0,"-3"8"-10839"0"0,-21 48 232 0 0,-16 65 0 0 0,36-114-77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338 339 5917 0 0,'0'0'5089'0'0,"6"-14"-5287"0"0,-5 10 230 0 0,44-118 2008 0 0,-39 104-1725 0 0,-1 0 1 0 0,-1-1-1 0 0,0 1 0 0 0,-2-1 0 0 0,1-33 0 0 0,-3 49-283 0 0,0 1-1 0 0,0 0 0 0 0,0-1 0 0 0,-1 1 0 0 0,1 0 0 0 0,-1 0 1 0 0,1 0-1 0 0,-1-1 0 0 0,0 1 0 0 0,0 0 0 0 0,0 0 1 0 0,0 0-1 0 0,0 0 0 0 0,0 0 0 0 0,-1 1 0 0 0,1-1 1 0 0,-1 0-1 0 0,1 0 0 0 0,-1 1 0 0 0,0-1 0 0 0,1 1 0 0 0,-1 0 1 0 0,0-1-1 0 0,0 1 0 0 0,0 0 0 0 0,0 0 0 0 0,0 0 1 0 0,0 0-1 0 0,0 1 0 0 0,-1-1 0 0 0,1 0 0 0 0,0 1 0 0 0,0 0 1 0 0,-1-1-1 0 0,1 1 0 0 0,0 0 0 0 0,-4 1 0 0 0,-2-1-35 0 0,1 1-1 0 0,0 0 1 0 0,0 1-1 0 0,0 0 1 0 0,0 0-1 0 0,0 0 1 0 0,1 1-1 0 0,-1 0 1 0 0,1 0-1 0 0,-13 9 1 0 0,-5 8-16 0 0,1 1 0 0 0,1 1-1 0 0,0 1 1 0 0,2 0 0 0 0,1 2 0 0 0,1 1 0 0 0,1 0 0 0 0,1 1 0 0 0,1 1-1 0 0,2 0 1 0 0,1 1 0 0 0,1 0 0 0 0,1 1 0 0 0,-8 45 0 0 0,15-58-34 0 0,1-1 0 0 0,1 0 0 0 0,0 1 0 0 0,1-1 0 0 0,1 1 0 0 0,0-1 0 0 0,1 0 0 0 0,7 23 0 0 0,-7-31 32 0 0,1-1-1 0 0,0 1 0 0 0,0-1 1 0 0,1 0-1 0 0,0 0 1 0 0,0 0-1 0 0,1-1 0 0 0,0 1 1 0 0,0-1-1 0 0,1 0 0 0 0,-1 0 1 0 0,1-1-1 0 0,0 0 0 0 0,1 0 1 0 0,-1 0-1 0 0,1-1 1 0 0,0 0-1 0 0,0 0 0 0 0,8 2 1 0 0,0 0-86 0 0,0-1 0 0 0,-1-1 0 0 0,2-1 0 0 0,-1 0 0 0 0,0-1 0 0 0,1-1 1 0 0,-1 0-1 0 0,1-1 0 0 0,-1 0 0 0 0,22-5 0 0 0,-2-1-2179 0 0,-1-2 0 0 0,1-2 0 0 0,47-20 0 0 0,-36 12-1949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4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273 729 2492 0 0,'0'0'11791'0'0,"-3"-8"-10967"0"0,2 4-710 0 0,-7-19 190 0 0,8 22-300 0 0,-1 1-1 0 0,1-1 1 0 0,-1 0 0 0 0,1 1 0 0 0,-1-1 0 0 0,0 0 0 0 0,1 1 0 0 0,-1-1 0 0 0,0 1 0 0 0,1 0 0 0 0,-1-1 0 0 0,0 1 0 0 0,0-1 0 0 0,1 1 0 0 0,-1 0 0 0 0,0-1 0 0 0,0 1 0 0 0,0 0 0 0 0,1 0 0 0 0,-1 0 0 0 0,0 0 0 0 0,0 0 0 0 0,0 0 0 0 0,0 0 0 0 0,0 0 0 0 0,1 0 0 0 0,-1 0 0 0 0,0 0 0 0 0,0 0 0 0 0,0 1-1 0 0,0-1 1 0 0,-24 10-85 0 0,1 1 0 0 0,0 2-1 0 0,0 0 1 0 0,-21 16 0 0 0,-49 28-315 0 0,94-57 268 0 0,36-10-1382 0 0,-21 5 1350 0 0,-1 1-1 0 0,1 1 1 0 0,0 0-1 0 0,28-1 0 0 0,-35 5 158 0 0,1 1-1 0 0,-1-1 0 0 0,1 1 0 0 0,-1 1 0 0 0,0-1 0 0 0,0 1 0 0 0,0 1 0 0 0,0-1 0 0 0,-1 2 0 0 0,0-1 0 0 0,1 1 0 0 0,7 7 0 0 0,-8-7 6 0 0,1 1-1 0 0,0-1 0 0 0,0 0 1 0 0,0-1-1 0 0,1 1 0 0 0,0-2 1 0 0,-1 1-1 0 0,1-1 0 0 0,0-1 1 0 0,1 0-1 0 0,8 2 0 0 0,-1-4-124 0 0,0 0-1 0 0,0-1 0 0 0,0-1 1 0 0,-1 0-1 0 0,1-1 1 0 0,-1-1-1 0 0,1 0 0 0 0,19-10 1 0 0,-14 5-60 0 0,0-2 1 0 0,-1-1-1 0 0,-1-1 1 0 0,0-1 0 0 0,22-20-1 0 0,-17 13 276 0 0,-2-1-1 0 0,-1-2 0 0 0,-1 0 0 0 0,-1-1 0 0 0,-1-1 1 0 0,-1-1-1 0 0,-1 0 0 0 0,-2-2 0 0 0,-1 0 1 0 0,-1 0-1 0 0,-1-1 0 0 0,-2-1 0 0 0,-1 0 1 0 0,-2 0-1 0 0,0-1 0 0 0,-3 1 0 0 0,0-1 1 0 0,-2-1-1 0 0,-5-62 0 0 0,2 83 224 0 0,-1 1 1 0 0,-1-1-1 0 0,0 1 0 0 0,-9-20 1 0 0,10 27-203 0 0,1 0-1 0 0,-1 0 1 0 0,0 0 0 0 0,0 1 0 0 0,-1-1 0 0 0,1 1-1 0 0,-1-1 1 0 0,0 1 0 0 0,0 0 0 0 0,0 0 0 0 0,0 0-1 0 0,0 1 1 0 0,-1-1 0 0 0,1 1 0 0 0,-1-1 0 0 0,-4-1-1 0 0,7 5-172 0 0,1 0-1 0 0,-1 0 1 0 0,0 0 0 0 0,1 0-1 0 0,-1 0 1 0 0,1 0-1 0 0,-1 0 1 0 0,1 0-1 0 0,-1 0 1 0 0,1 1-1 0 0,0-1 1 0 0,0 0-1 0 0,-1 0 1 0 0,1 0-1 0 0,0 0 1 0 0,0 0-1 0 0,0 1 1 0 0,1 1-1 0 0,-2 1-29 0 0,-11 145 289 0 0,5 0 0 0 0,23 259 1 0 0,-12-376-578 0 0,0-1-1 0 0,16 52 1 0 0,-14-65-881 0 0,1 0 0 0 0,0-1 0 0 0,12 20 0 0 0,-3-17-2729 0 0,5-7-771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04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1 288 14113 0 0,'16'-16'1508'0'0,"1"-2"-1622"0"0,2 1 0 0 0,0 2 0 0 0,1 0 0 0 0,1 0 0 0 0,0 2 0 0 0,42-20 0 0 0,20 2 107 0 0,1 4-1 0 0,2 3 0 0 0,0 4 1 0 0,1 4-1 0 0,0 3 1 0 0,154-1-1 0 0,-214 13-44 0 0,173 3 450 0 0,-165 0-233 0 0,0 2 1 0 0,0 1-1 0 0,52 16 0 0 0,-62-8-301 0 0,-26-12-27 0 0,-11-7-282 0 0,6 2-288 0 0,-7-4-789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5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0 6917 0 0,'0'0'5576'0'0,"-3"14"-7293"0"0,-64 261 3496 0 0,19-90-1448 0 0,7-13-260 0 0,-27 111 622 0 0,26-94-3453 0 0,41-181 1872 0 0,7-26-5190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5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15 8977 0 0,'0'0'2824'0'0,"-4"-15"-5828"0"0,9 28 2224 0 0,2 1-376 0 0,-3-4-721 0 0,1 1-467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4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1 766 3952 0 0,'0'0'6446'0'0,"13"-4"-7131"0"0,83-21 1327 0 0,103-11 1 0 0,117-3-355 0 0,-227 29-170 0 0,231-27 31 0 0,1851-178 2521 0 0,-964 122-2129 0 0,838-50 542 0 0,-1104 96-101 0 0,770-33-161 0 0,0 43 228 0 0,153 126-86 0 0,-1685-72-1407 0 0,208 46 0 0 0,-365-57-281 0 0,-74-5-6368 0 0,-56-16 2194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1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 36 5825 0 0,'0'0'8282'0'0,"-11"-7"-8882"0"0,-34-19 172 0 0,43 25 404 0 0,0 1 1 0 0,0-1-1 0 0,1 1 1 0 0,-1 0 0 0 0,0-1-1 0 0,0 1 1 0 0,0 0-1 0 0,1 0 1 0 0,-1 0 0 0 0,0 1-1 0 0,0-1 1 0 0,1 0-1 0 0,-1 1 1 0 0,0-1 0 0 0,0 1-1 0 0,1-1 1 0 0,-1 1-1 0 0,1 0 1 0 0,-1 0 0 0 0,0 0-1 0 0,1 0 1 0 0,-1 0-1 0 0,1 0 1 0 0,0 0 0 0 0,-1 0-1 0 0,1 1 1 0 0,0-1-1 0 0,0 0 1 0 0,0 1 0 0 0,-2 2-1 0 0,0 0 0 0 0,-1 1-61 0 0,0 0 0 0 0,0 0 1 0 0,1 0-1 0 0,0 0 0 0 0,-4 9 0 0 0,7-13-60 0 0,-1 0 0 0 0,0 0 0 0 0,1-1 0 0 0,0 1 0 0 0,-1 0 0 0 0,1 0 0 0 0,-1 0 0 0 0,1 0 0 0 0,0 0 0 0 0,0 0 0 0 0,-1 0 0 0 0,1 0 0 0 0,0 0 0 0 0,0 0 0 0 0,0 0 0 0 0,0 0 0 0 0,0 0 0 0 0,1 1 0 0 0,-1-1 0 0 0,0 0 0 0 0,0 0 0 0 0,1 0 0 0 0,-1-1 0 0 0,0 1 0 0 0,1 0 1 0 0,-1 0-1 0 0,1 0 0 0 0,0 0 0 0 0,-1 0 0 0 0,1 0 0 0 0,-1-1 0 0 0,1 1 0 0 0,0 0 0 0 0,0 0 0 0 0,0-1 0 0 0,-1 1 0 0 0,1-1 0 0 0,0 1 0 0 0,0-1 0 0 0,1 2 0 0 0,14 0-2671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6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741 1 980 0 0,'0'0'10455'0'0,"-14"19"-10056"0"0,-44 66-17 0 0,54-78-349 0 0,0-1-1 0 0,0 1 1 0 0,1 0-1 0 0,0 0 1 0 0,1 1-1 0 0,-1-1 1 0 0,1 1-1 0 0,1-1 1 0 0,-2 12-1 0 0,0 4 31 0 0,-42 386 877 0 0,36-274-493 0 0,-30 151-1 0 0,35-261-489 0 0,3-18-251 0 0,0 0 1 0 0,0 0-1 0 0,0 0 1 0 0,-1-1-1 0 0,0 1 1 0 0,-1 0-1 0 0,-3 6 1 0 0,6-12 231 0 0,0-1 1 0 0,0 0 0 0 0,-1 1 0 0 0,1-1-1 0 0,0 0 1 0 0,0 1 0 0 0,0-1-1 0 0,-1 0 1 0 0,1 1 0 0 0,0-1 0 0 0,-1 0-1 0 0,1 0 1 0 0,0 1 0 0 0,0-1-1 0 0,-1 0 1 0 0,1 0 0 0 0,0 0 0 0 0,-1 1-1 0 0,1-1 1 0 0,-1 0 0 0 0,1 0-1 0 0,0 0 1 0 0,-1 0 0 0 0,1 0 0 0 0,0 0-1 0 0,-1 0 1 0 0,1 0 0 0 0,-1 0-1 0 0,1 0 1 0 0,0 0 0 0 0,-1 0-1 0 0,1 0 1 0 0,-1 0 0 0 0,1 0 0 0 0,0 0-1 0 0,-1 0 1 0 0,1-1 0 0 0,0 1-1 0 0,-1 0 1 0 0,1 0 0 0 0,0 0 0 0 0,-1-1-1 0 0,-12-15-2681 0 0,11 14 2308 0 0,-15-23-4905 0 0</inkml:trace>
  <inkml:trace contextRef="#ctx0" brushRef="#br0" timeOffset="1">1 684 5348 0 0,'0'0'4833'0'0,"83"-52"-4989"0"0,-48 41 92 0 0,8 0 48 0 0,6 0-60 0 0,8 3 24 0 0,1 0-12 0 0,5-2-12 0 0,4 1-716 0 0,-18 3-1168 0 0,20-10-1349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24 412 5348 0 0,'0'0'3199'0'0,"18"-4"-3149"0"0,141-31 620 0 0,-152 33-571 0 0,15-3 261 0 0,1-1 1 0 0,-1-2-1 0 0,39-17 0 0 0,-57 23-304 0 0,1 0-1 0 0,-1-1 0 0 0,1 0 0 0 0,-1 0 1 0 0,0 0-1 0 0,0 0 0 0 0,0-1 0 0 0,-1 0 1 0 0,1 1-1 0 0,-1-1 0 0 0,0-1 0 0 0,0 1 1 0 0,0 0-1 0 0,0-1 0 0 0,-1 1 0 0 0,0-1 0 0 0,0 0 1 0 0,0 0-1 0 0,-1 0 0 0 0,1 0 0 0 0,-1 0 1 0 0,0 0-1 0 0,0-6 0 0 0,-1-5-66 0 0,0 1 1 0 0,-1-1-1 0 0,-1 0 1 0 0,-1 1-1 0 0,-7-26 0 0 0,8 33 12 0 0,-1 1 0 0 0,0-1 1 0 0,0 0-1 0 0,-1 1 0 0 0,0 0 0 0 0,-1 0 0 0 0,1 0 0 0 0,-1 1 0 0 0,-1-1 0 0 0,1 1 0 0 0,-1 0 0 0 0,-10-7 0 0 0,15 12-27 0 0,-1 0-1 0 0,1 0 1 0 0,-1 0 0 0 0,0 0-1 0 0,1 0 1 0 0,-1 1-1 0 0,0-1 1 0 0,0 1 0 0 0,1-1-1 0 0,-1 1 1 0 0,0 0-1 0 0,0 0 1 0 0,0 0 0 0 0,1 0-1 0 0,-1 0 1 0 0,0 0 0 0 0,0 0-1 0 0,0 0 1 0 0,1 1-1 0 0,-1-1 1 0 0,0 1 0 0 0,0-1-1 0 0,1 1 1 0 0,-1 0-1 0 0,0 0 1 0 0,1 0 0 0 0,-1 0-1 0 0,1 0 1 0 0,-1 0-1 0 0,1 0 1 0 0,0 0 0 0 0,-1 0-1 0 0,1 1 1 0 0,0-1 0 0 0,-2 3-1 0 0,-4 5 33 0 0,0 1 0 0 0,0 0 0 0 0,1 1-1 0 0,-6 11 1 0 0,8-14 46 0 0,-30 68 286 0 0,4 2-1 0 0,3 1 1 0 0,-31 148-1 0 0,31-92-132 0 0,7 1 0 0 0,5 1-1 0 0,6 229 1 0 0,9-352-1044 0 0,1 1 0 0 0,0-1 0 0 0,1 0 1 0 0,7 27-1 0 0,1-23-2721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 6369 0 0,'0'0'8108'0'0,"12"-13"-8018"0"0,-4 2-94 0 0,-5 6-3 0 0,1 0-1 0 0,0 0 1 0 0,0 0 0 0 0,0 1-1 0 0,0 0 1 0 0,1 0-1 0 0,-1 0 1 0 0,1 0 0 0 0,0 1-1 0 0,0 0 1 0 0,1 0-1 0 0,-1 0 1 0 0,1 0 0 0 0,-1 1-1 0 0,1 0 1 0 0,0 0-1 0 0,9-1 1 0 0,81-5-110 0 0,1 3 0 0 0,-1 5 0 0 0,143 18 0 0 0,-210-15-389 0 0,41 5-1264 0 0,-31 5-3182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8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1 8589 0 0,'0'0'2684'0'0,"-7"13"-3363"0"0,-60 141 1275 0 0,5 3 0 0 0,-41 170 0 0 0,-61 353 1017 0 0,149-615-1561 0 0,7-31-115 0 0,-57 232 605 0 0,47-205-1029 0 0,-3-1 1 0 0,-36 73 0 0 0,49-120-1687 0 0,22-59-8149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8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59 115 5032 0 0,'0'0'5193'0'0,"14"-12"-5381"0"0,-3 3 151 0 0,-5 3 20 0 0,0 0-1 0 0,1 1 0 0 0,0 0 1 0 0,0 0-1 0 0,0 0 1 0 0,0 1-1 0 0,1 0 0 0 0,-1 1 1 0 0,1 0-1 0 0,0 0 0 0 0,0 0 1 0 0,1 1-1 0 0,15-2 1 0 0,435-14-235 0 0,-266 14 283 0 0,-117 2 4 0 0,811-9 80 0 0,-604 20 219 0 0,313 50 0 0 0,-589-58-317 0 0,49 8 517 0 0,104 4 0 0 0,-161 21-1478 0 0,1-27 1010 0 0,23 707 1636 0 0,13-373-1557 0 0,18 192 532 0 0,-54-532-673 0 0,1 14 182 0 0,0-1 1 0 0,-1 0 0 0 0,0 0-1 0 0,-4 23 1 0 0,3-32-136 0 0,0 0-1 0 0,-1-1 1 0 0,0 1 0 0 0,0-1-1 0 0,0 1 1 0 0,0-1 0 0 0,-1 0-1 0 0,0 0 1 0 0,0 0-1 0 0,0 0 1 0 0,0-1 0 0 0,0 1-1 0 0,-1-1 1 0 0,1 0 0 0 0,-1 0-1 0 0,0 0 1 0 0,-5 3 0 0 0,-25 13 72 0 0,0-1 1 0 0,-2-2 0 0 0,0-1 0 0 0,-1-2-1 0 0,-44 10 1 0 0,-190 26 74 0 0,-217-10-14 0 0,0-34-140 0 0,379-5-47 0 0,-398-13-73 0 0,5-39 152 0 0,463 46 133 0 0,1-1 1 0 0,0-2-1 0 0,1-2 1 0 0,0-1-1 0 0,1-2 0 0 0,0-2 1 0 0,-55-32-1 0 0,90 46-524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1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8989 0 0,'0'0'6797'0'0,"2"-17"-6508"0"0,13 8-530 0 0,0 1 0 0 0,1 1 0 0 0,0 1 0 0 0,0 0 0 0 0,0 1 0 0 0,1 0 0 0 0,0 1-1 0 0,0 1 1 0 0,0 1 0 0 0,0 1 0 0 0,0 0 0 0 0,0 1 0 0 0,0 0 0 0 0,20 4-1 0 0,-14 4-3671 0 0,-37 2-780 0 0,1-6 3293 0 0,-10 0-624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2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14 416 0 0,'0'0'11364'0'0,"27"2"-10592"0"0,154-18 441 0 0,-171 16-1349 0 0,87 2-1451 0 0,-30 6-3070 0 0,-35-4 520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2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1800 0 0,'0'0'11473'0'0,"4"0"-11752"0"0,24-2 219 0 0,39-7 1 0 0,26-2-496 0 0,-80 10-42 0 0,40 1-1390 0 0,-51 0 1643 0 0,0 1 1 0 0,0-1 0 0 0,1 0 0 0 0,-1 1-1 0 0,0-1 1 0 0,0 1 0 0 0,0-1 0 0 0,0 1 0 0 0,0 0-1 0 0,0 0 1 0 0,0 0 0 0 0,0 0 0 0 0,0 1-1 0 0,0-1 1 0 0,-1 0 0 0 0,1 1 0 0 0,0-1-1 0 0,-1 1 1 0 0,3 2 0 0 0,1 9-2480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3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6065 0 0,'0'0'7557'0'0,"14"1"-7882"0"0,114 14 387 0 0,-38 8 90 0 0,2 0-1697 0 0,-79-21-117 0 0,1 0 1 0 0,22-1-1 0 0,-6-3-2239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2847 8 1200 0 0,'0'0'4976'0'0,"0"0"-4877"0"0,0 0 0 0 0,0-1 0 0 0,0 1 0 0 0,0 0-1 0 0,0-1 1 0 0,0 1 0 0 0,0 0 0 0 0,0-1 0 0 0,0 1 0 0 0,-1 0 0 0 0,1-1 0 0 0,0 1 0 0 0,0 0 0 0 0,0-1-1 0 0,0 1 1 0 0,-1 0 0 0 0,1 0 0 0 0,0-1 0 0 0,0 1 0 0 0,-1 0 0 0 0,1 0 0 0 0,0 0 0 0 0,-1-1 0 0 0,1 1 0 0 0,0 0-1 0 0,0 0 1 0 0,-1 0 0 0 0,0-1 0 0 0,-35 3-66 0 0,-1 1-1 0 0,0 2 1 0 0,1 2-1 0 0,-62 18 1 0 0,-135 65-26 0 0,130-42 82 0 0,4 4 0 0 0,-129 89 0 0 0,98-47 69 0 0,-126 119 1 0 0,136-98-170 0 0,6 5 1 0 0,4 6 0 0 0,-133 197-1 0 0,96-93 412 0 0,-154 325 0 0 0,273-497-381 0 0,-175 373 167 0 0,147-296-128 0 0,-48 177 0 0 0,67-161 86 0 0,6 1 0 0 0,-17 233 0 0 0,43-251-106 0 0,5 1 0 0 0,35 264 0 0 0,-7-241-2 0 0,6 0 0 0 0,64 177 0 0 0,-58-230 181 0 0,4-3-1 0 0,63 108 1 0 0,140 173 376 0 0,-189-303-501 0 0,5-4 0 0 0,2-2 0 0 0,4-3 1 0 0,2-3-1 0 0,4-3 0 0 0,2-3 0 0 0,142 85 1 0 0,-100-80-27 0 0,2-4 0 0 0,4-6 1 0 0,2-6-1 0 0,261 69 1 0 0,-295-99 15 0 0,0-5 0 0 0,1-3 0 0 0,1-5 1 0 0,-1-4-1 0 0,1-4 0 0 0,0-4 1 0 0,-1-4-1 0 0,98-22 0 0 0,-28-11 284 0 0,299-116 0 0 0,138-114 201 0 0,-246 97-431 0 0,397-185-122 0 0,-516 251 71 0 0,266-165 0 0 0,-289 143-113 0 0,267-117 0 0 0,-255 151-22 0 0,5 9-1 0 0,269-64 0 0 0,342-12-220 0 0,-697 144 219 0 0,257 0 1 0 0,316 34-67 0 0,-4 53 32 0 0,-601-49 40 0 0,-1 5-1 0 0,-1 6 0 0 0,128 51 0 0 0,438 129 408 0 0,-527-170-219 0 0,-139-37-131 0 0,502 150 213 0 0,-312-92 167 0 0,49 17-453 0 0,-233-68-1429 0 0,-28-7-1865 0 0,6-3 2172 0 0,-1 0 0 0 0,0 0 0 0 0,1-1 0 0 0,-12-3 0 0 0,-13-8-3738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2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34 4012 0 0,'0'0'10529'0'0,"-3"-6"-10143"0"0,-10-15-421 0 0,12 21 26 0 0,0-1-1 0 0,1 1 1 0 0,-1-1 0 0 0,0 0 0 0 0,0 1-1 0 0,1 0 1 0 0,-1-1 0 0 0,0 1-1 0 0,0-1 1 0 0,0 1 0 0 0,1 0-1 0 0,-1 0 1 0 0,0-1 0 0 0,0 1-1 0 0,0 0 1 0 0,0 0 0 0 0,0 0 0 0 0,0 0-1 0 0,0 0 1 0 0,1 0 0 0 0,-1 0-1 0 0,0 0 1 0 0,0 1 0 0 0,-1-1-1 0 0,-21 8-207 0 0,19-6 154 0 0,-49 17-294 0 0,-57 18 12 0 0,94-33-1091 0 0,-1-1 1 0 0,-27 2-1 0 0,8-6-3526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5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5320 0 0,'0'0'8101'0'0,"18"10"-8711"0"0,-2 0 694 0 0,-5-4-42 0 0,0 0 1 0 0,0 1 0 0 0,-1 0 0 0 0,0 1 0 0 0,0 1-1 0 0,-1-1 1 0 0,0 1 0 0 0,13 17 0 0 0,5 14 103 0 0,-1 0-1 0 0,-2 2 1 0 0,-1 1-1 0 0,25 71 1 0 0,-38-85-87 0 0,-1 0 0 0 0,-2 1-1 0 0,0 0 1 0 0,-2 1 0 0 0,-1-1 0 0 0,-2 1 0 0 0,-1 0 0 0 0,-4 39-1 0 0,1-57-29 0 0,0 0-1 0 0,-1-1 0 0 0,-1 1 0 0 0,0 0 1 0 0,0-1-1 0 0,-2 0 0 0 0,1 0 1 0 0,-2 0-1 0 0,-7 11 0 0 0,2-6-29 0 0,-2-1-1 0 0,0 0 1 0 0,0 0-1 0 0,-2-2 1 0 0,-16 14 0 0 0,-12 4-346 0 0,-2-3 1 0 0,0-2 0 0 0,-75 32 0 0 0,49-27-1974 0 0,-144 43 1 0 0,94-51-3505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7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1722 34 92 0 0,'0'0'2815'0'0,"-10"-5"-2242"0"0,5 2-509 0 0,-4-1 87 0 0,1 0-1 0 0,-1 1 1 0 0,1-1-1 0 0,-1 2 0 0 0,0-1 1 0 0,0 1-1 0 0,0 1 0 0 0,-11-1 1 0 0,-16 3 158 0 0,0 3 0 0 0,0 1 0 0 0,0 1-1 0 0,1 2 1 0 0,-61 23 0 0 0,-163 83 559 0 0,181-74-593 0 0,1 4 1 0 0,2 3 0 0 0,3 3 0 0 0,1 4-1 0 0,4 2 1 0 0,-118 127 0 0 0,137-127-209 0 0,3 2 0 0 0,3 2 1 0 0,2 2-1 0 0,3 1 0 0 0,3 2 1 0 0,3 1-1 0 0,2 2 1 0 0,-33 122-1 0 0,35-72-90 0 0,5 1 0 0 0,-7 134 0 0 0,18 243 344 0 0,16-368-124 0 0,6-2 1 0 0,6 1-1 0 0,61 227 1 0 0,-31-197-23 0 0,8-2 0 0 0,114 227 0 0 0,-124-293 61 0 0,5-2 0 0 0,3-1-1 0 0,3-3 1 0 0,124 137 0 0 0,-105-148-15 0 0,2-2 0 0 0,3-4 0 0 0,172 106 0 0 0,-78-74-127 0 0,205 85 0 0 0,-285-143-71 0 0,3-3 0 0 0,0-5 1 0 0,2-4-1 0 0,2-4 0 0 0,0-5 1 0 0,205 12-1 0 0,-44-30 143 0 0,1-12 1 0 0,261-44-1 0 0,-389 30 18 0 0,252-82 0 0 0,117-84 53 0 0,-360 133-188 0 0,574-267 299 0 0,-156 8-195 0 0,-27-41-46 0 0,-466 307-106 0 0,474-324 25 0 0,357-142 43 0 0,-823 476-176 0 0,1 3 0 0 0,103-34-1 0 0,-125 55 33 0 0,0 2-1 0 0,1 2 1 0 0,0 3-1 0 0,78-4 0 0 0,561 37-179 0 0,-575-10 188 0 0,-2 5 0 0 0,0 5 0 0 0,-2 6 0 0 0,115 44 0 0 0,-140-37 23 0 0,-2 4 0 0 0,121 75 0 0 0,156 125-1 0 0,-217-137-6 0 0,-114-79 78 0 0,296 183 591 0 0,-311-197-528 0 0,-16-8-100 0 0,0 0-1 0 0,-1 0 1 0 0,1 0-1 0 0,-1 1 1 0 0,1-1-1 0 0,5 6 1 0 0,-47-5-7884 0 0,15-6 3567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7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0 7825 0 0,'0'0'3293'0'0,"16"10"-4365"0"0,-2-1 1042 0 0,-2-1 22 0 0,0 0 0 0 0,0 1-1 0 0,0 0 1 0 0,-2 0 0 0 0,1 1 0 0 0,10 14 0 0 0,12 16 426 0 0,-2 3 0 0 0,48 88 1 0 0,-63-100-273 0 0,-2 0-1 0 0,-1 1 1 0 0,-1 1 0 0 0,-2 0 0 0 0,8 51-1 0 0,-16-72-125 0 0,0 1 0 0 0,-2 0 0 0 0,1-1 0 0 0,-1 1 0 0 0,-1 0-1 0 0,0-1 1 0 0,-1 1 0 0 0,-1-1 0 0 0,-4 14 0 0 0,4-17 26 0 0,0-1 1 0 0,-1 0 0 0 0,-1 0-1 0 0,1-1 1 0 0,-1 1 0 0 0,0-1-1 0 0,-1 0 1 0 0,0-1 0 0 0,0 1-1 0 0,0-1 1 0 0,-1 0 0 0 0,0 0-1 0 0,-14 8 1 0 0,-7 2-6 0 0,-1-1-1 0 0,0-2 1 0 0,-62 19 0 0 0,-94 14-1872 0 0,164-41 1469 0 0,-71 13-2967 0 0,16-8-3208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9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25 328 0 0,'0'0'7231'0'0,"-15"-5"-7215"0"0,-51-13-120 0 0,63 17 105 0 0,1 1-1 0 0,0 0 1 0 0,0 0-1 0 0,0 0 1 0 0,0 0-1 0 0,0 1 1 0 0,0-1-1 0 0,0 0 1 0 0,0 1 0 0 0,0 0-1 0 0,0-1 1 0 0,0 1-1 0 0,0 0 1 0 0,1 0-1 0 0,-1 0 1 0 0,0 0-1 0 0,0 0 1 0 0,1 1-1 0 0,-1-1 1 0 0,1 0-1 0 0,-1 1 1 0 0,1-1-1 0 0,-1 1 1 0 0,1 0-1 0 0,0-1 1 0 0,-2 4-1 0 0,-3 3 16 0 0,-13 16 132 0 0,2 0 1 0 0,0 1 0 0 0,2 1 0 0 0,1 1 0 0 0,1 0-1 0 0,-17 51 1 0 0,-36 178 755 0 0,59-224-811 0 0,-20 123 425 0 0,6 1 0 0 0,7 1 0 0 0,7 158-1 0 0,9-244-412 0 0,3 0 0 0 0,4 0-1 0 0,2-1 1 0 0,3 0-1 0 0,4-1 1 0 0,2 0-1 0 0,3-2 1 0 0,4-1 0 0 0,2-1-1 0 0,3-1 1 0 0,2-2-1 0 0,65 87 1 0 0,-54-94-58 0 0,2-3 0 0 0,81 70 0 0 0,120 72 122 0 0,-152-126-139 0 0,3-5 1 0 0,141 66-1 0 0,-165-95 2 0 0,1-4-1 0 0,1-3 1 0 0,2-3-1 0 0,97 16 1 0 0,-103-31 19 0 0,1-2-1 0 0,0-4 1 0 0,0-3 0 0 0,85-11 0 0 0,293-62 108 0 0,-447 72-157 0 0,538-135 98 0 0,-9-40-67 0 0,-340 111-8 0 0,102-33-3 0 0,345-120 73 0 0,68-60 119 0 0,-624 244-210 0 0,273-132 193 0 0,82-30-239 0 0,213 0-105 0 0,-554 170 142 0 0,23-1-41 0 0,150-13-1 0 0,-196 31 37 0 0,45-4 19 0 0,2 6 1 0 0,225 15-1 0 0,7 25 333 0 0,-239-21-299 0 0,0 5 0 0 0,0 5 0 0 0,-2 5 0 0 0,176 67 0 0 0,-200-59 33 0 0,0-4 1 0 0,3-4-1 0 0,114 19 0 0 0,-30-18 41 0 0,130 18-78 0 0,-277-42 85 0 0,-17-3-866 0 0,-39-6-1761 0 0,-24-10-3096 0 0,16 3 556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0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7141 0 0,'0'0'5280'0'0,"8"5"-6477"0"0,11 7 1206 0 0,-1 1 0 0 0,-1 1 0 0 0,0 1 0 0 0,-1 0 0 0 0,0 1 0 0 0,-2 1 1 0 0,0 0-1 0 0,-1 1 0 0 0,0 0 0 0 0,-2 1 0 0 0,15 31 0 0 0,11 32-85 0 0,38 131 0 0 0,-67-190 94 0 0,11 39 287 0 0,14 80 0 0 0,-28-114-81 0 0,-1 0-1 0 0,-2 1 1 0 0,-1 0-1 0 0,-1 0 1 0 0,-5 36 0 0 0,3-56-143 0 0,-1-1 1 0 0,1 1-1 0 0,-1 0 1 0 0,-1-1-1 0 0,1 0 1 0 0,-2 0-1 0 0,1 0 1 0 0,-1 0-1 0 0,0-1 1 0 0,0 0-1 0 0,-1 0 1 0 0,0 0-1 0 0,-1-1 1 0 0,1 1-1 0 0,-1-2 1 0 0,0 1-1 0 0,-10 5 1 0 0,-4 2 45 0 0,0-1 1 0 0,0-2-1 0 0,-2 0 1 0 0,1-1-1 0 0,-29 7 1 0 0,44-14 36 0 0,1-1 0 0 0,-1 0 0 0 0,1-1 0 0 0,-13 0 0 0 0,-2 0-1755 0 0,0 3-6556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2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10 582 2552 0 0,'0'0'6702'0'0,"-10"-3"-5192"0"0,70-28 1398 0 0,-19 9-2913 0 0,75-28 0 0 0,324-85 525 0 0,30-9-225 0 0,-395 118-172 0 0,37-12 278 0 0,175-85 0 0 0,-278 117-284 0 0,-15 18-5000 0 0,-2-1 1740 0 0,25-38-4350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3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6 612 0 0,'0'0'9316'0'0,"0"0"-9321"0"0,0-1 0 0 0,1 1 0 0 0,-1-1 0 0 0,0 1-1 0 0,1 0 1 0 0,-1-1 0 0 0,0 1 0 0 0,0 0 0 0 0,1-1 0 0 0,-1 1-1 0 0,1 0 1 0 0,-1 0 0 0 0,0-1 0 0 0,1 1 0 0 0,-1 0 0 0 0,1 0 0 0 0,-1 0-1 0 0,0 0 1 0 0,1-1 0 0 0,-1 1 0 0 0,1 0 0 0 0,-1 0 0 0 0,1 0-1 0 0,-1 0 1 0 0,0 0 0 0 0,1 0 0 0 0,71 22 409 0 0,0-3 1 0 0,0-3 0 0 0,130 10-1 0 0,-84-24 1716 0 0,-120 24-2488 0 0,-30 170 771 0 0,-1-1 145 0 0,23-81 55 0 0,10-113-687 0 0,0 0 1 0 0,-1 0 0 0 0,1 0 0 0 0,-1 0 0 0 0,1 0 0 0 0,-1 0-1 0 0,0 0 1 0 0,1 0 0 0 0,-1 0 0 0 0,0 0 0 0 0,0 0-1 0 0,1 0 1 0 0,-1-1 0 0 0,0 1 0 0 0,0 0 0 0 0,0-1-1 0 0,0 1 1 0 0,0-1 0 0 0,0 1 0 0 0,0-1 0 0 0,0 1-1 0 0,0-1 1 0 0,0 0 0 0 0,0 1 0 0 0,-2-1 0 0 0,-33 5-3698 0 0,36-5 3660 0 0,-34 0-4779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3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1 340 0 0,'0'0'8229'0'0,"16"1"-7209"0"0,104 6 764 0 0,511 29 1413 0 0,-7 50-2504 0 0,-375-27-685 0 0,-243-57-1216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4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 6717 0 0,'0'0'4173'0'0,"17"18"-4105"0"0,55 62 578 0 0,-58-64-535 0 0,-2 0 0 0 0,0 1-1 0 0,-1 1 1 0 0,0-1-1 0 0,13 35 1 0 0,-15-33-75 0 0,0 1 0 0 0,0 1 1 0 0,-2 0-1 0 0,0 1 0 0 0,3 25 1 0 0,-8-40-14 0 0,-1 0 1 0 0,0 0-1 0 0,-1 0 0 0 0,0 0 1 0 0,0 0-1 0 0,0 0 1 0 0,-1 0-1 0 0,0 0 0 0 0,0 0 1 0 0,-1-1-1 0 0,0 1 1 0 0,0 0-1 0 0,0-1 1 0 0,-1 1-1 0 0,0-1 0 0 0,-1 0 1 0 0,-5 8-1 0 0,0-4-28 0 0,0 0 0 0 0,-1-1 1 0 0,0-1-1 0 0,0 0 0 0 0,-1 0 0 0 0,0-1 0 0 0,-14 7 0 0 0,-88 34-1467 0 0,100-43 1200 0 0,-124 41-5051 0 0,67-30-278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4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2612 0 0,'0'0'10013'0'0,"17"8"-9390"0"0,0-1-455 0 0,-5-2-58 0 0,-1 0 0 0 0,1 1 0 0 0,-1 0 0 0 0,0 0 0 0 0,-1 2-1 0 0,0-1 1 0 0,16 15 0 0 0,30 37 309 0 0,-2 2-1 0 0,84 124 0 0 0,60 157-385 0 0,-138-210 41 0 0,82 270-1 0 0,-117-320-66 0 0,-12-51-1469 0 0,-10-25 681 0 0,0 0 0 0 0,-1 1 0 0 0,1-1 0 0 0,-1 1-1 0 0,-1-1 1 0 0,2 12 0 0 0,-3-30-3158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4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28 4012 0 0,'0'0'8690'0'0,"4"-8"-8837"0"0,-6 80 417 0 0,-4 0 0 0 0,-18 94 0 0 0,-1 20 386 0 0,-4 22-492 0 0,21-157 285 0 0,9-65-2 0 0,0 0 0 0 0,1-1 1 0 0,1 1-1 0 0,0 0 0 0 0,1 1 0 0 0,0-1 1 0 0,11-20-1 0 0,55-94-1285 0 0,-19 38 978 0 0,-16 18-176 0 0,-5 9 48 0 0,40-61-1 0 0,-60 110-94 0 0,0 1 0 0 0,1 0 0 0 0,0 1 0 0 0,1 0 0 0 0,0 1 0 0 0,1 0 0 0 0,0 1 0 0 0,1 1 0 0 0,0 0 0 0 0,1 0 0 0 0,-1 2 0 0 0,2 0 0 0 0,26-9 0 0 0,-31 13 6 0 0,-1 0-1 0 0,0 1 1 0 0,1 0-1 0 0,-1 1 1 0 0,1 0-1 0 0,0 1 1 0 0,-1 0-1 0 0,1 0 1 0 0,-1 1-1 0 0,1 1 1 0 0,-1 0-1 0 0,1 0 1 0 0,-1 1-1 0 0,0 0 1 0 0,0 1-1 0 0,0 0 1 0 0,-1 1-1 0 0,1-1 1 0 0,-1 2-1 0 0,0 0 1 0 0,0 0-1 0 0,10 10 1 0 0,-6-2 29 0 0,0 1 1 0 0,-1 0 0 0 0,0 1-1 0 0,-2 0 1 0 0,1 0-1 0 0,-2 2 1 0 0,-1-1 0 0 0,0 1-1 0 0,-1 0 1 0 0,-1 0-1 0 0,8 38 1 0 0,-2 16 348 0 0,4 135 0 0 0,-12-141-204 0 0,-4-25 100 0 0,-1-27 106 0 0,1 0-1 0 0,4 27 1 0 0,-3-40-515 0 0,-1 1 1 0 0,1-1-1 0 0,0 1 0 0 0,-1-1 1 0 0,1 0-1 0 0,0 1 0 0 0,0-1 0 0 0,0 0 1 0 0,0 0-1 0 0,0 1 0 0 0,0-1 1 0 0,0 0-1 0 0,1 0 0 0 0,-1 0 0 0 0,0-1 1 0 0,0 1-1 0 0,1 0 0 0 0,-1 0 1 0 0,1-1-1 0 0,-1 1 0 0 0,1-1 0 0 0,-1 1 1 0 0,1-1-1 0 0,-1 1 0 0 0,1-1 1 0 0,-1 0-1 0 0,3 0 0 0 0,23-2-2803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5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594 1 5336 0 0,'0'0'8858'0'0,"0"13"-9393"0"0,11 185 825 0 0,0 76-158 0 0,-11-260-118 0 0,-1 0 1 0 0,-1 0 0 0 0,0 0-1 0 0,0-1 1 0 0,-2 1 0 0 0,0-1 0 0 0,-5 14-1 0 0,6-22 45 0 0,1 0 0 0 0,-1 0 0 0 0,0-1 0 0 0,0 1 0 0 0,0-1 0 0 0,0 0 0 0 0,-1 0 0 0 0,0 0 0 0 0,0 0 0 0 0,0-1 0 0 0,0 1 0 0 0,-1-1 0 0 0,1 0 0 0 0,-1-1 0 0 0,0 1 0 0 0,1-1 0 0 0,-1 0 0 0 0,0 0 0 0 0,-1 0 0 0 0,-9 1 0 0 0,-22 2 357 0 0,0-2 1 0 0,-1-2-1 0 0,1-2 1 0 0,-42-5-1 0 0,-41-2-1566 0 0,96 8-107 0 0,1 1 0 0 0,0 1 0 0 0,-26 6 0 0 0,34-5-2292 0 0,0 0-2059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5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92 0 0,'0'0'352'0'0,"-88"37"-432"0"0,66-18-284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8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32 250 2480 0 0,'-10'-10'13597'0'0,"-2"-5"-13116"0"0,10 10-491 0 0,0-1-1 0 0,1 0 1 0 0,-1 0 0 0 0,1 0-1 0 0,0 1 1 0 0,1-1 0 0 0,0 0-1 0 0,0 0 1 0 0,0 0-1 0 0,0 0 1 0 0,1 0 0 0 0,0 0-1 0 0,1 0 1 0 0,-1 0 0 0 0,1 1-1 0 0,0-1 1 0 0,0 1-1 0 0,1-1 1 0 0,0 1 0 0 0,0 0-1 0 0,0 0 1 0 0,0 0-1 0 0,1 0 1 0 0,0 1 0 0 0,0-1-1 0 0,0 1 1 0 0,0 0 0 0 0,9-6-1 0 0,-3 3 0 0 0,0-1 0 0 0,1 2 0 0 0,0 0 0 0 0,0 0 0 0 0,1 1 0 0 0,-1 0 0 0 0,1 1 0 0 0,0 0 0 0 0,0 1 0 0 0,1 0 0 0 0,-1 1 0 0 0,22-1-1 0 0,-19 3-79 0 0,0 1-1 0 0,-1 0 0 0 0,1 1 1 0 0,-1 1-1 0 0,1 0 0 0 0,-1 1 0 0 0,25 11 1 0 0,-33-13 55 0 0,-1 1 0 0 0,0 0 1 0 0,1 0-1 0 0,-2 0 0 0 0,1 0 1 0 0,0 1-1 0 0,-1 0 0 0 0,1 0 1 0 0,-1 0-1 0 0,0 1 0 0 0,0-1 1 0 0,-1 1-1 0 0,0 0 0 0 0,1 0 1 0 0,-2 0-1 0 0,1 0 0 0 0,0 1 1 0 0,-1-1-1 0 0,0 1 0 0 0,-1 0 1 0 0,1-1-1 0 0,0 9 0 0 0,-1-1 40 0 0,-1-1 0 0 0,-1 0 0 0 0,0 0-1 0 0,-1 0 1 0 0,0 0 0 0 0,0 0 0 0 0,-2 0 0 0 0,1 0-1 0 0,-2-1 1 0 0,1 1 0 0 0,-2-1 0 0 0,1 0 0 0 0,-8 9-1 0 0,-14 19 57 0 0,-1-1 0 0 0,-34 36-1 0 0,32-41 8 0 0,28-30-52 0 0,0-1 2 0 0,0 1-1 0 0,0-1 0 0 0,0 0 0 0 0,0 1 1 0 0,0 0-1 0 0,0-1 0 0 0,1 1 0 0 0,0 0 1 0 0,-1 0-1 0 0,-1 5 0 0 0,42-5 1229 0 0,37-4-712 0 0,93-12-1 0 0,44-3-1633 0 0,-207 16 898 0 0,41 4-1770 0 0,-45-3 1595 0 0,1-1-1 0 0,-1 1 0 0 0,0 0 1 0 0,0 0-1 0 0,1 0 0 0 0,-1 0 1 0 0,0 0-1 0 0,0 1 1 0 0,0-1-1 0 0,2 3 0 0 0,3 7-4064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9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8733 0 0,'0'0'7286'0'0,"5"0"-8195"0"0,-4 0 904 0 0,0 0-1 0 0,0 0 1 0 0,0 0 0 0 0,0 0-1 0 0,0 0 1 0 0,0 1-1 0 0,0-1 1 0 0,0 0 0 0 0,0 1-1 0 0,0-1 1 0 0,0 1 0 0 0,0-1-1 0 0,0 1 1 0 0,0-1 0 0 0,0 1-1 0 0,0 0 1 0 0,-1-1-1 0 0,1 1 1 0 0,0 0 0 0 0,0 0-1 0 0,-1 0 1 0 0,1-1 0 0 0,-1 1-1 0 0,2 2 1 0 0,0 1-3 0 0,0 1 1 0 0,0-1-1 0 0,-1 0 1 0 0,0 1-1 0 0,0 0 0 0 0,1 6 1 0 0,0 15 6 0 0,-1 42-1 0 0,-2-47-5 0 0,1 15-329 0 0,-3-1-1 0 0,-1 0 1 0 0,-16 67-1 0 0,9-63-2787 0 0,-25 56 0 0 0,15-47-1963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49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 56 4940 0 0,'0'0'7262'0'0,"14"-9"-7102"0"0,50-26-40 0 0,-62 34-95 0 0,1-1 0 0 0,0 1 0 0 0,0-1 0 0 0,0 1 0 0 0,0 0 0 0 0,0 0 0 0 0,1 0 0 0 0,-1 1 0 0 0,0-1-1 0 0,0 1 1 0 0,1-1 0 0 0,-1 1 0 0 0,0 0 0 0 0,1 1 0 0 0,-1-1 0 0 0,0 0 0 0 0,0 1 0 0 0,0 0 0 0 0,1 0 0 0 0,-1 0 0 0 0,0 0 0 0 0,0 0 0 0 0,0 1 0 0 0,0-1 0 0 0,0 1 0 0 0,-1 0 0 0 0,5 3 0 0 0,-6-3-22 0 0,1 0-1 0 0,0 0 1 0 0,-1 0 0 0 0,0 1-1 0 0,1-1 1 0 0,-1 0 0 0 0,0 1-1 0 0,0-1 1 0 0,0 1 0 0 0,0 0 0 0 0,-1-1-1 0 0,1 1 1 0 0,-1 0 0 0 0,0-1-1 0 0,1 1 1 0 0,-1 0 0 0 0,0-1-1 0 0,-1 1 1 0 0,1 0 0 0 0,0 0 0 0 0,-1-1-1 0 0,0 1 1 0 0,1-1 0 0 0,-1 1-1 0 0,0 0 1 0 0,0-1 0 0 0,-1 0 0 0 0,-1 4-1 0 0,-5 5 77 0 0,0 0-1 0 0,0-1 1 0 0,-1 0-1 0 0,-1 0 0 0 0,0-1 1 0 0,0-1-1 0 0,-19 13 1 0 0,-6 1 105 0 0,-42 20 1 0 0,14-16-46 0 0,63-26-236 0 0,26 8-598 0 0,-10-4 679 0 0,-1 1-1 0 0,0 0 1 0 0,0 1 0 0 0,0 0-1 0 0,-1 1 1 0 0,0 1-1 0 0,-1 0 1 0 0,25 20 0 0 0,-32-22 79 0 0,0 0 1 0 0,0 0-1 0 0,-1 0 1 0 0,0 0-1 0 0,0 1 1 0 0,-1 0-1 0 0,0 0 1 0 0,0 1-1 0 0,-1-1 1 0 0,0 1-1 0 0,0-1 0 0 0,0 1 1 0 0,-1 0-1 0 0,-1 0 1 0 0,1 0-1 0 0,-1 0 1 0 0,0 1-1 0 0,-1-1 1 0 0,-1 11-1 0 0,0-12 22 0 0,0 0-1 0 0,-1 0 0 0 0,0 1 1 0 0,-1-1-1 0 0,1 0 0 0 0,-1-1 1 0 0,-1 1-1 0 0,1-1 1 0 0,-1 1-1 0 0,0-1 0 0 0,-1 0 1 0 0,1 0-1 0 0,-1-1 0 0 0,0 1 1 0 0,-1-1-1 0 0,1 0 0 0 0,-1-1 1 0 0,0 1-1 0 0,-9 4 0 0 0,-12 7 39 0 0,-1-1 0 0 0,0-1-1 0 0,-36 11 1 0 0,21-10-712 0 0,-86 19 1 0 0,92-28-1331 0 0,-41 2 0 0 0,38-9-2669 0 0,-4-10-2712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5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1160 0 0,'0'0'8947'0'0,"9"1"-8588"0"0,196-2 803 0 0,-130-3-1310 0 0,-1 4-1 0 0,106 13 1 0 0,-179-13 74 0 0,0 0-1 0 0,0 0 1 0 0,-1 0 0 0 0,1 0-1 0 0,0 0 1 0 0,0 0 0 0 0,0 0-1 0 0,-1 0 1 0 0,1 0 0 0 0,0 1-1 0 0,0-1 1 0 0,-1 0 0 0 0,1 1-1 0 0,0-1 1 0 0,-1 0 0 0 0,1 1-1 0 0,0-1 1 0 0,-1 1 0 0 0,1-1-1 0 0,0 1 1 0 0,-1-1 0 0 0,1 1-1 0 0,-1-1 1 0 0,1 1 0 0 0,-1 0-1 0 0,0-1 1 0 0,1 1 0 0 0,-1 0-1 0 0,1 0 1 0 0,-1-1 0 0 0,0 1-1 0 0,0 0 1 0 0,1-1 0 0 0,-1 1-1 0 0,0 0 1 0 0,0 1 0 0 0,0 0-147 0 0,-1-1 1 0 0,0 1-1 0 0,1-1 1 0 0,-1 1-1 0 0,0-1 1 0 0,0 1 0 0 0,0-1-1 0 0,0 1 1 0 0,0-1-1 0 0,0 0 1 0 0,0 0-1 0 0,0 1 1 0 0,-1-1 0 0 0,1 0-1 0 0,-2 1 1 0 0,-9 6-1770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3816 0 0,'0'0'9391'0'0,"12"-1"-9251"0"0,107-2-710 0 0,144 13 0 0 0,-192-6-1709 0 0,-47-3 54 0 0,-6-1-750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6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3392 0 0,'0'0'7252'0'0,"17"-8"-7040"0"0,57-23-29 0 0,-60 26-193 0 0,0 0 1 0 0,0 1-1 0 0,0 1 1 0 0,0 1-1 0 0,1 0 0 0 0,-1 1 1 0 0,1 0-1 0 0,19 2 1 0 0,-5 0-74 0 0,-10-2-123 0 0,28 1 45 0 0,-45 0-159 0 0,0 0 1 0 0,0 1 0 0 0,-1-1-1 0 0,1 1 1 0 0,0-1 0 0 0,0 1 0 0 0,0 0-1 0 0,-1 0 1 0 0,1 0 0 0 0,-1 0-1 0 0,1 0 1 0 0,1 1 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7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6285 0 0,'0'0'5640'0'0,"17"0"-5665"0"0,-4 1 3 0 0,17-1-33 0 0,-1 2 0 0 0,43 8 0 0 0,-60-8-80 0 0,46 13-1136 0 0,-22 0-4507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5124 0 0,'0'0'10105'0'0,"2"-7"-10238"0"0,-2 6 107 0 0,1-1 1 0 0,-1 0-1 0 0,1 0 0 0 0,0 0 0 0 0,0 0 0 0 0,0 1 1 0 0,0-1-1 0 0,0 0 0 0 0,0 1 0 0 0,0-1 1 0 0,0 1-1 0 0,3-3 0 0 0,-2 3-16 0 0,1-1 0 0 0,-1 1-1 0 0,1 0 1 0 0,0 0 0 0 0,-1 0 0 0 0,1 1 0 0 0,0-1 0 0 0,-1 1-1 0 0,1 0 1 0 0,0-1 0 0 0,0 1 0 0 0,3 1 0 0 0,13-1-114 0 0,0 1 1 0 0,-1 0-1 0 0,1 2 1 0 0,0 0 0 0 0,-1 1-1 0 0,20 8 1 0 0,-28-8-1188 0 0,1 1 0 0 0,-1 0 0 0 0,16 10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25.5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432 0 4000 0 0,'0'0'6771'0'0,"-2"5"-7075"0"0,-4 10 596 0 0,-1-1-1 0 0,-1 1 1 0 0,0-1-1 0 0,-16 20 1 0 0,-49 55 513 0 0,49-61-633 0 0,-20 25 185 0 0,-2-2 0 0 0,-103 86 0 0 0,143-132-307 0 0,4-3 13 0 0,-1 0 0 0 0,0 1 0 0 0,0-1-1 0 0,0 0 1 0 0,0-1 0 0 0,0 1 0 0 0,0 0 0 0 0,0-1 0 0 0,-5 2 129 0 0,21-20-6865 0 0,10-7 705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7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5428 0 0,'0'0'8393'0'0,"17"1"-8915"0"0,46 6 89 0 0,102 25 0 0 0,-139-24-300 0 0,9 2-1425 0 0,-11-5-2045 0 0,-8-5-492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3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40 952 0 0,'0'0'5697'0'0,"-1"-6"-5292"0"0,-5-28 3157 0 0,-3 50-2434 0 0,-13 25-946 0 0,2 2 0 0 0,2 0 0 0 0,-17 61 0 0 0,-26 144 73 0 0,47-184-3 0 0,-4 30-126 0 0,-9 37 67 0 0,25-112 2 0 0,-3 5-3014 0 0,24-39 537 0 0,8-19-1420 0 0,41-64 1 0 0,-57 76 2712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4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1096 0 0,'0'0'9326'0'0,"0"-11"-9760"0"0,31 53 1218 0 0,68 99 254 0 0,125 173-743 0 0,-104-149-196 0 0,-114-159-1959 0 0,-5-12 496 0 0,-8-16-3244 0 0,-3 9 1476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4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1172 0 0,'0'0'6066'0'0,"12"-4"-6785"0"0,29-6 643 0 0,66-8 0 0 0,-82 16 39 0 0,11-1-1053 0 0,51-10 0 0 0,-45 1-1628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4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6837 0 0,'0'0'3573'0'0,"0"9"-3342"0"0,-25 137 42 0 0,29-153 2173 0 0,17-65-2931 0 0,-4 17-1596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3240 0 0,'0'0'7060'0'0,"-1"5"-6848"0"0,-14 38 371 0 0,11-34-523 0 0,0 0 1 0 0,1 0-1 0 0,-5 18 0 0 0,8-26-67 0 0,0-1 0 0 0,0 0-1 0 0,0 0 1 0 0,0 0-1 0 0,0 0 1 0 0,-1 1 0 0 0,1-1-1 0 0,0 0 1 0 0,0 0-1 0 0,0 0 1 0 0,0 1 0 0 0,0-1-1 0 0,0 0 1 0 0,0 0-1 0 0,0 0 1 0 0,0 1 0 0 0,0-1-1 0 0,0 0 1 0 0,0 0-1 0 0,0 0 1 0 0,0 1 0 0 0,0-1-1 0 0,0 0 1 0 0,0 0-1 0 0,1 0 1 0 0,-1 0 0 0 0,0 1-1 0 0,0-1 1 0 0,0 0-1 0 0,0 0 1 0 0,0 0 0 0 0,0 0-1 0 0,0 1 1 0 0,1-1-1 0 0,-1 0 1 0 0,0 0 0 0 0,0 0-1 0 0,0 0 1 0 0,0 0-1 0 0,1 0 1 0 0,-1 0 0 0 0,0 1-1 0 0,0-1 1 0 0,0 0-1 0 0,0 0 1 0 0,1 0 0 0 0,-1 0-1 0 0,0 0 1 0 0,0 0-1 0 0,0 0 1 0 0,1 0 0 0 0,-1 0-1 0 0,12-9 714 0 0,10-16 531 0 0,-20 22-1151 0 0,0 0-1 0 0,0 0 1 0 0,0 0-1 0 0,-1-1 1 0 0,1 1-1 0 0,-1 0 1 0 0,0-1-1 0 0,0 1 1 0 0,0-1-1 0 0,0 0 1 0 0,0 1 0 0 0,-1-1-1 0 0,0-7 1 0 0,0 11-96 0 0,0 0 0 0 0,0 0 1 0 0,0-1-1 0 0,0 1 0 0 0,-1 0 0 0 0,1-1 1 0 0,0 1-1 0 0,0 0 0 0 0,0 0 1 0 0,-1-1-1 0 0,1 1 0 0 0,0 0 1 0 0,0 0-1 0 0,-1 0 0 0 0,1-1 1 0 0,0 1-1 0 0,-1 0 0 0 0,1 0 0 0 0,0 0 1 0 0,-1 0-1 0 0,1 0 0 0 0,0 0 1 0 0,-1-1-1 0 0,1 1 0 0 0,0 0 1 0 0,-1 0-1 0 0,1 0 0 0 0,0 0 0 0 0,-1 0 1 0 0,1 0-1 0 0,0 0 0 0 0,-1 1 1 0 0,1-1-1 0 0,0 0 0 0 0,-1 0 1 0 0,1 0-1 0 0,0 0 0 0 0,-1 0 1 0 0,1 0-1 0 0,0 1 0 0 0,0-1 0 0 0,-1 0 1 0 0,-12 9-1200 0 0,10-5 634 0 0,0-1-1 0 0,1 1 1 0 0,0 0-1 0 0,-1 0 1 0 0,1 0-1 0 0,1 0 1 0 0,-1 1-1 0 0,1-1 0 0 0,-2 7 1 0 0,0 4-2381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274 142 560 0 0,'0'0'2002'0'0,"-8"-14"-1684"0"0,-26-43-138 0 0,8 21 632 0 0,18 26-1008 0 0,5 8 181 0 0,-1-1 1 0 0,1 1-1 0 0,-1-1 1 0 0,1 1-1 0 0,-1 0 1 0 0,0 0-1 0 0,0 1 1 0 0,0-1-1 0 0,0 1 1 0 0,0 0-1 0 0,0 0 1 0 0,0 0-1 0 0,0 0 1 0 0,0 1 0 0 0,0 0-1 0 0,-1 0 1 0 0,1 0-1 0 0,-8 1 1 0 0,1 0 63 0 0,-1 1 1 0 0,1 0-1 0 0,0 1 1 0 0,-1 0 0 0 0,-17 8-1 0 0,26-10 155 0 0,1 0-3 0 0,1-1-1 0 0,-1 1 1 0 0,1-1-1 0 0,-1 1 1 0 0,1-1-1 0 0,0 1 1 0 0,-1 0-1 0 0,1 0 1 0 0,0 0 0 0 0,0 0-1 0 0,-1 0 1 0 0,1 0-1 0 0,0 0 1 0 0,0 0-1 0 0,0 0 1 0 0,0 1-1 0 0,0-1 1 0 0,1 0-1 0 0,-1 0 1 0 0,0 1 0 0 0,0 2 458 0 0,52 7 3963 0 0,-32-7-4335 0 0,0-2 0 0 0,22 0 1 0 0,43-3-136 0 0,-22-1-271 0 0,1 3 0 0 0,84 12 0 0 0,-146-13 173 0 0,35 10-908 0 0,-36-10 698 0 0,1 0-1 0 0,-1 0 0 0 0,1 0 1 0 0,-1 0-1 0 0,1 0 0 0 0,-1 0 0 0 0,1 0 1 0 0,-1 0-1 0 0,1 0 0 0 0,-1 1 1 0 0,0-1-1 0 0,1 0 0 0 0,-1 0 1 0 0,1 1-1 0 0,-1-1 0 0 0,0 0 0 0 0,1 1 1 0 0,0 0-314 0 0,-1-1 313 0 0,0 0 0 0 0,1 1 1 0 0,-1-1-1 0 0,0 1 0 0 0,0-1 0 0 0,1 1 1 0 0,-1-1-1 0 0,0 1 0 0 0,0-1 1 0 0,0 1-1 0 0,0-1 0 0 0,0 1 1 0 0,0-1-1 0 0,0 1 0 0 0,0-1 0 0 0,0 1 1 0 0,0-1-1 0 0,0 1 0 0 0,0-1 1 0 0,0 0-1 0 0,0 1 0 0 0,0-1 1 0 0,0 1-1 0 0,0-1 0 0 0,-1 1 0 0 0,1-1 1 0 0,0 1-1 0 0,0-1 0 0 0,-1 1 1 0 0,1-1-1 0 0,0 0 0 0 0,-1 1 1 0 0,0 0-315 0 0,1-1 315 0 0,0 0-1 0 0,-1 1 0 0 0,1-1 1 0 0,-1 0-1 0 0,-7 5-1640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31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36 584 0 0,'0'0'11664'0'0,"-9"3"-11622"0"0,0-1-14 0 0,-12 5 42 0 0,24-4 273 0 0,17-2 417 0 0,18-3-395 0 0,0-2 1 0 0,64-15 0 0 0,11-2-519 0 0,-75 17-201 0 0,0 2 0 0 0,57 3 0 0 0,-65 2-3038 0 0,55 12-1 0 0,-51-6-1587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07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37 444 1800 0 0,'0'0'5833'0'0,"-6"-1"-5017"0"0,-19-3-50 0 0,19 3 1788 0 0,15-12-2351 0 0,145-183-1100 0 0,5-7-2957 0 0,-145 177 335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07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1 337 380 0 0,'0'0'7017'0'0,"65"-96"-6925"0"0,-49 69-80 0 0,5-2 40 0 0,-4-1-60 0 0,2 2 8 0 0,0 0-8 0 0,-1-1-316 0 0,2 4-576 0 0,-4 6-729 0 0,8-6-1199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1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51 7825 0 0,'0'0'2848'0'0,"44"-50"-5616"0"0,-32 67 1560 0 0,-6-4-657 0 0,5 9-2167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3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0 5625 0 0,'0'0'4881'0'0,"-1"14"-6686"0"0,-28 283 3494 0 0,8-116-1274 0 0,5-19-264 0 0,-27 327 692 0 0,36-394-331 0 0,-21 102 0 0 0,21-171-591 0 0,5-20-1404 0 0,3-22-1633 0 0,4-20-1413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5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1 362 96 0 0,'0'0'2255'0'0,"2"5"-1534"0"0,1-1-525 0 0,-1 0-1 0 0,1 0 0 0 0,0-1 1 0 0,0 0-1 0 0,0 1 0 0 0,0-1 1 0 0,1 0-1 0 0,-1-1 0 0 0,1 1 1 0 0,0 0-1 0 0,0-1 0 0 0,0 0 1 0 0,0 0-1 0 0,0 0 1 0 0,0-1-1 0 0,0 1 0 0 0,1-1 1 0 0,-1 0-1 0 0,1 0 0 0 0,7 0 1 0 0,75 8 343 0 0,149-6-1 0 0,-137-4-489 0 0,515-32 164 0 0,-321 11-182 0 0,366-11 64 0 0,147-9 193 0 0,-79 7 546 0 0,-179 11-340 0 0,602-30 464 0 0,308 47 334 0 0,-1453 7-1293 0 0,391 13-29 0 0,-1 0 0 0 0,-157-12 53 0 0,519 13 188 0 0,298 9 940 0 0,-761-32-947 0 0,460-73 1 0 0,-383 7-120 0 0,-41 7 540 0 0,-318 65-559 0 0,1 1 0 0 0,-1 1 0 0 0,1-1 0 0 0,-1 2 0 0 0,1 0 0 0 0,14 2 0 0 0,-24-1-106 0 0,-1 0-1 0 0,0 0 1 0 0,0 0 0 0 0,1 0 0 0 0,-1 1 0 0 0,0-1-1 0 0,0 1 1 0 0,0-1 0 0 0,0 1 0 0 0,-1 0 0 0 0,1 0-1 0 0,0 0 1 0 0,-1 0 0 0 0,1 0 0 0 0,-1 0 0 0 0,0 0-1 0 0,0 1 1 0 0,0-1 0 0 0,0 0 0 0 0,0 1 0 0 0,0-1-1 0 0,0 1 1 0 0,0 2 0 0 0,2 10-61 0 0,-1-1-1 0 0,2 25 1 0 0,-4-33 106 0 0,2 367-358 0 0,-5-99 215 0 0,7-190 101 0 0,18 110 1 0 0,122 453 1238 0 0,-133-608-1101 0 0,-4-16 91 0 0,-1 0 0 0 0,3 29-1 0 0,-9-51-228 0 0,0 1 0 0 0,0-1 0 0 0,0 0-1 0 0,0 1 1 0 0,0-1 0 0 0,0 0 0 0 0,0 0-1 0 0,-1 1 1 0 0,1-1 0 0 0,-1 0 0 0 0,1 0-1 0 0,-1 1 1 0 0,1-1 0 0 0,-1 0 0 0 0,0 0-1 0 0,1 0 1 0 0,-1 0 0 0 0,0 0 0 0 0,0 0-1 0 0,0 0 1 0 0,0 0 0 0 0,0 0 0 0 0,0 0-1 0 0,0-1 1 0 0,0 1 0 0 0,0 0 0 0 0,0-1-1 0 0,0 1 1 0 0,0-1 0 0 0,-1 1 0 0 0,-1 0-1 0 0,-3 1-308 0 0,-1-1-1 0 0,0 0 0 0 0,1 0 0 0 0,-12 0 0 0 0,8 0 110 0 0,-48 0-2319 0 0,-39-10-2390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6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1512 0 0,'0'0'7076'0'0,"-3"10"-8173"0"0,-6 15 1285 0 0,-4 9 220 0 0,2 0 0 0 0,1 1 0 0 0,-9 56 1 0 0,19-89-387 0 0,0-1 1 0 0,0 1 0 0 0,-1-1 0 0 0,1 1-1 0 0,0-1 1 0 0,0 1 0 0 0,1-1 0 0 0,-1 1-1 0 0,0-1 1 0 0,0 1 0 0 0,1-1 0 0 0,-1 1-1 0 0,1-1 1 0 0,-1 0 0 0 0,2 3 0 0 0,-1-3 14 0 0,1-1 0 0 0,-1 1 0 0 0,0-1 1 0 0,1 1-1 0 0,-1-1 0 0 0,0 1 0 0 0,1-1 0 0 0,-1 0 1 0 0,1 0-1 0 0,-1 0 0 0 0,1 0 0 0 0,-1 0 1 0 0,3-1-1 0 0,6 1 4 0 0,74-3 264 0 0,95-18 0 0 0,9 0-391 0 0,884 11-112 0 0,-560 16 291 0 0,976 9 119 0 0,-375 4 470 0 0,-335-2-317 0 0,-177-37 145 0 0,-236 8-451 0 0,377 36 0 0 0,-325 22-141 0 0,130 6 162 0 0,386 8-229 0 0,87 0 294 0 0,-893-68 15 0 0,189-35 0 0 0,72-5 28 0 0,27 41 45 0 0,-158 6-49 0 0,-213 0-72 0 0,151 2 658 0 0,-190 0-971 0 0,0 0 0 0 0,0 0 0 0 0,0 0 0 0 0,1 1 0 0 0,6 3 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8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 92 1436 0 0,'0'0'5357'0'0,"1"-11"-4909"0"0,3-36-40 0 0,-4 45-316 0 0,0-1 1 0 0,1 1-1 0 0,-1-1 0 0 0,1 1 1 0 0,0 0-1 0 0,-1-1 1 0 0,1 1-1 0 0,0 0 0 0 0,3-4 1 0 0,-1 0 1117 0 0,-3 22-2590 0 0,-4 4 1475 0 0,-1 0-1 0 0,0 0 1 0 0,-16 35-1 0 0,9-23 173 0 0,-226 769 530 0 0,205-653-470 0 0,10-39 345 0 0,-5-1 0 0 0,-46 118 0 0 0,67-204-507 0 0,6-18-79 0 0,-1 1-1 0 0,1-1 0 0 0,-1 0 1 0 0,1 1-1 0 0,-1-1 0 0 0,-1 0 1 0 0,1 0-1 0 0,-5 6 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92 1472 0 0,'0'0'5289'0'0,"1"-15"-4612"0"0,-1-7-406 0 0,0 12 538 0 0,0 0 0 0 0,1 0-1 0 0,2-15 1 0 0,-26 95-1197 0 0,1-11 931 0 0,-116 463 397 0 0,33-115-559 0 0,-53 200 570 0 0,102-377-416 0 0,69-257-247 0 0,17-11-3685 0 0,16-18-1703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9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5376 0 0,'0'0'2077'0'0,"2"16"-1672"0"0,1-1-175 0 0,-2 0 1 0 0,0 0-1 0 0,0 0 0 0 0,-1 1 0 0 0,-1-1 1 0 0,-1 0-1 0 0,-6 27 0 0 0,-76 264 1463 0 0,-92 395-824 0 0,-9 190 513 0 0,181-876-1422 0 0,-31 117 351 0 0,56-165-1870 0 0,-12 21 815 0 0,15-22-2466 0 0,22-28-2404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19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1 4680 0 0,'0'0'5788'0'0,"-9"23"-6221"0"0,-122 323 2177 0 0,-154 568-490 0 0,139-376-842 0 0,173-555-2331 0 0,-2-5-616 0 0,30-22-2212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0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 1 272 0 0,'0'0'11747'0'0,"0"10"-12095"0"0,-3 18 455 0 0,-2-1-1 0 0,-1 1 1 0 0,-1-1-1 0 0,-1 0 1 0 0,-20 41 0 0 0,4-3-9 0 0,-142 467 526 0 0,26 15 402 0 0,79-303-280 0 0,-35 94 76 0 0,96-337-868 0 0,-1-1 1 0 0,1 1-1 0 0,-1 0 1 0 0,1-1 0 0 0,-1 1-1 0 0,0-1 1 0 0,1 1-1 0 0,-1-1 1 0 0,0 1-1 0 0,1-1 1 0 0,-1 1 0 0 0,0-1-1 0 0,0 1 1 0 0,1-1-1 0 0,-1 0 1 0 0,0 1-1 0 0,0-1 1 0 0,0 0-1 0 0,1 0 1 0 0,-1 0 0 0 0,0 0-1 0 0,0 0 1 0 0,-1 0-1 0 0,-25 0-1040 0 0,19-1 791 0 0,-26-2-1390 0 0,-30-16-1964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4924 0 0,'0'0'1341'0'0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1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1 8673 0 0,'0'0'5396'0'0,"-7"21"-5013"0"0,-3 4-281 0 0,-33 108 119 0 0,-27 193 124 0 0,5-21 146 0 0,45-237-369 0 0,-7 26-2702 0 0,32-109 1303 0 0,1-1 1 0 0,1 0 0 0 0,0 1 0 0 0,13-20-1 0 0,4-10-128 0 0,49-112-2218 0 0,-41 87 1892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0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185 0 1736 0 0,'0'0'9096'0'0,"0"3"-9002"0"0,-2 26 317 0 0,0 0-1 0 0,-2 0 0 0 0,-1 0 0 0 0,-1 0 0 0 0,-16 43 1 0 0,10-39-811 0 0,-2-2 0 0 0,0 0 0 0 0,-2-1 0 0 0,-31 44 0 0 0,43-69-8 0 0,-16 21-1457 0 0,3-15-2144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1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21 100 484 0 0,'0'0'4914'0'0,"7"-13"-3423"0"0,1-5-1036 0 0,-4 9-219 0 0,-1 2 0 0 0,1-1 1 0 0,1 0-1 0 0,0 1 0 0 0,0 0 0 0 0,8-10 0 0 0,-13 17-182 0 0,0 0 0 0 0,0-1-1 0 0,0 1 1 0 0,0 0 0 0 0,1-1-1 0 0,-1 1 1 0 0,0 0-1 0 0,0 0 1 0 0,1-1 0 0 0,-1 1-1 0 0,0 0 1 0 0,0 0 0 0 0,1-1-1 0 0,-1 1 1 0 0,0 0-1 0 0,1 0 1 0 0,-1 0 0 0 0,0 0-1 0 0,1-1 1 0 0,-1 1 0 0 0,0 0-1 0 0,1 0 1 0 0,-1 0-1 0 0,1 0 1 0 0,-1 0 0 0 0,0 0-1 0 0,1 0 1 0 0,-1 0 0 0 0,0 0-1 0 0,1 0 1 0 0,-1 0-1 0 0,1 0 1 0 0,-1 0 0 0 0,5 14 715 0 0,-5 33-427 0 0,-1-31 110 0 0,-24 435 1391 0 0,-28 0-4221 0 0,47-408 1579 0 0,5-40 409 0 0,-3 20-1178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1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1264 0 0,'0'0'10137'0'0,"13"-8"-10390"0"0,46-24 63 0 0,-54 30 171 0 0,1 0 1 0 0,0 0 0 0 0,-1 0 0 0 0,1 1-1 0 0,0 0 1 0 0,0 0 0 0 0,-1 0-1 0 0,1 1 1 0 0,0 0 0 0 0,0 0 0 0 0,8 2-1 0 0,9-1 10 0 0,-1-1 4 0 0,86-4-1784 0 0,-95 2 612 0 0,-1 0 0 0 0,1-1 0 0 0,19-7 1 0 0,-1-4-1900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22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0 157 6321 0 0,'0'0'9563'0'0,"14"-14"-9587"0"0,0-2-16 0 0,-9 9 19 0 0,2 0 1 0 0,-1 1 0 0 0,1-1 0 0 0,0 1 0 0 0,0 0-1 0 0,0 1 1 0 0,1 0 0 0 0,0 0 0 0 0,0 1 0 0 0,13-6-1 0 0,5-1-135 0 0,-1 1 0 0 0,2 1-1 0 0,-1 1 1 0 0,1 1-1 0 0,0 2 1 0 0,40-3 0 0 0,-66 7 53 0 0,0 1 1 0 0,0 0 0 0 0,-1 0-1 0 0,1 0 1 0 0,0 0-1 0 0,0 0 1 0 0,-1 0 0 0 0,1 0-1 0 0,0 0 1 0 0,0 0-1 0 0,-1 1 1 0 0,1-1 0 0 0,0 0-1 0 0,-1 0 1 0 0,1 1 0 0 0,0-1-1 0 0,-1 0 1 0 0,1 1-1 0 0,0-1 1 0 0,-1 1 0 0 0,1-1-1 0 0,-1 1 1 0 0,1-1-1 0 0,-1 1 1 0 0,1-1 0 0 0,-1 1-1 0 0,1-1 1 0 0,-1 1 0 0 0,1 0-1 0 0,-1-1 1 0 0,0 1-1 0 0,1 0 1 0 0,-1-1 0 0 0,0 1-1 0 0,0 0 1 0 0,0 0 0 0 0,1-1-1 0 0,-1 1 1 0 0,0 0-1 0 0,0-1 1 0 0,0 2 0 0 0,-1 0-290 0 0,1 1 0 0 0,-1-1 0 0 0,0 0 0 0 0,1 0 0 0 0,-1 0 0 0 0,0 0 0 0 0,0 0 0 0 0,-1 0 0 0 0,1 0 0 0 0,0 0 0 0 0,-1 0 0 0 0,1-1 0 0 0,-1 1 0 0 0,-2 2 0 0 0,-25 19-3719 0 0</inkml:trace>
  <inkml:trace contextRef="#ctx0" brushRef="#br0" timeOffset="1">34 376 888 0 0,'0'0'15505'0'0,"14"-3"-14946"0"0,0 0-446 0 0,6-1 39 0 0,1-1 1 0 0,33-13 0 0 0,-49 16-205 0 0,123-43 169 0 0,-116 41-504 0 0,0 1 0 0 0,1 1 0 0 0,-1 0 0 0 0,1 1 0 0 0,-1 0 0 0 0,1 1 0 0 0,0 1 0 0 0,19 2 0 0 0,-30-2-18 0 0,0-1-1 0 0,-1 1 0 0 0,1 0 0 0 0,-1-1 1 0 0,1 1-1 0 0,-1 0 0 0 0,1 0 0 0 0,-1 0 1 0 0,0 0-1 0 0,1 0 0 0 0,-1 1 1 0 0,2 1-1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0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209 164 4584 0 0,'0'0'3496'0'0,"-2"-14"-2315"0"0,-4-50-306 0 0,6 62-810 0 0,-1-1 1 0 0,1 0 0 0 0,-1 0 0 0 0,0 0-1 0 0,1 0 1 0 0,-1 1 0 0 0,0-1 0 0 0,-1 0-1 0 0,1 1 1 0 0,0-1 0 0 0,-1 1 0 0 0,1-1-1 0 0,-1 1 1 0 0,0 0 0 0 0,-3-4 0 0 0,3 5-65 0 0,0 0 1 0 0,1 0-1 0 0,-1 0 1 0 0,0 1-1 0 0,0-1 1 0 0,1 0-1 0 0,-1 1 0 0 0,0-1 1 0 0,0 1-1 0 0,0 0 1 0 0,0-1-1 0 0,0 1 1 0 0,1 0-1 0 0,-1 0 1 0 0,0 0-1 0 0,0 1 1 0 0,-3 0-1 0 0,-2 0-59 0 0,1 1 1 0 0,0 1-1 0 0,0-1 0 0 0,0 1 0 0 0,0 0 0 0 0,1 1 1 0 0,-1-1-1 0 0,1 1 0 0 0,0 0 0 0 0,-6 6 0 0 0,4-2 17 0 0,-1 1 0 0 0,1-1-1 0 0,0 1 1 0 0,1 1-1 0 0,0 0 1 0 0,1 0 0 0 0,0 0-1 0 0,0 0 1 0 0,1 1 0 0 0,1-1-1 0 0,0 1 1 0 0,-3 20 0 0 0,5-24 33 0 0,0 1 0 0 0,0 0 1 0 0,1 0-1 0 0,0 0 1 0 0,1-1-1 0 0,0 1 0 0 0,0 0 1 0 0,1 0-1 0 0,0-1 1 0 0,0 1-1 0 0,1-1 1 0 0,0 0-1 0 0,0 0 0 0 0,0 0 1 0 0,1 0-1 0 0,0 0 1 0 0,1-1-1 0 0,-1 1 0 0 0,8 6 1 0 0,-3-5 55 0 0,1 1 0 0 0,1-1 0 0 0,-1-1 0 0 0,1 1 0 0 0,1-2 0 0 0,-1 0 0 0 0,1 0 0 0 0,0-1 1 0 0,25 7-1 0 0,-20-8 33 0 0,0-1 1 0 0,0 0-1 0 0,1-1 1 0 0,-1-1 0 0 0,0 0-1 0 0,1-1 1 0 0,18-3-1 0 0,-31 2-18 0 0,1 0-1 0 0,-1 0 1 0 0,1-1-1 0 0,-1 1 0 0 0,1-1 1 0 0,-1-1-1 0 0,0 1 1 0 0,0 0-1 0 0,0-1 1 0 0,0 0-1 0 0,0-1 0 0 0,-1 1 1 0 0,1-1-1 0 0,-1 1 1 0 0,0-1-1 0 0,3-5 0 0 0,-2 3 12 0 0,-1 0-1 0 0,0-1 0 0 0,-1 1 0 0 0,0-1 0 0 0,0 0 0 0 0,0 0 1 0 0,-1 0-1 0 0,0 0 0 0 0,0 0 0 0 0,-1-1 0 0 0,1-7 0 0 0,-1 1-16 0 0,-1 0 0 0 0,-1 1 0 0 0,0-1 0 0 0,0 0 0 0 0,-1 1 0 0 0,-1-1-1 0 0,0 1 1 0 0,-1 0 0 0 0,-1 0 0 0 0,0 0 0 0 0,0 1 0 0 0,-14-22 0 0 0,9 19-39 0 0,-2-1 1 0 0,0 2 0 0 0,-23-23 0 0 0,29 32-60 0 0,1 1 0 0 0,-1-1 0 0 0,0 1-1 0 0,0 0 1 0 0,0 1 0 0 0,0-1 0 0 0,-1 1 0 0 0,1 0 0 0 0,-1 1 0 0 0,0 0-1 0 0,0 0 1 0 0,-14-2 0 0 0,20 4-19 0 0,-1 0-1 0 0,0 0 0 0 0,0 0 1 0 0,0 0-1 0 0,0 0 1 0 0,0 0-1 0 0,0 1 0 0 0,0-1 1 0 0,1 1-1 0 0,-1 0 1 0 0,0-1-1 0 0,0 1 0 0 0,1 0 1 0 0,-1 0-1 0 0,0 0 1 0 0,1 0-1 0 0,-1 0 0 0 0,1 0 1 0 0,-3 3-1 0 0,2-1-12 0 0,0-1-1 0 0,0 1 1 0 0,0 0 0 0 0,0 1-1 0 0,1-1 1 0 0,-1 0 0 0 0,1 0-1 0 0,0 1 1 0 0,0-1-1 0 0,0 5 1 0 0,-1 1-234 0 0,1 0 1 0 0,0 1-1 0 0,1-1 0 0 0,0 1 1 0 0,1-1-1 0 0,0 0 0 0 0,4 15 1 0 0,-3-16-96 0 0,0-1 0 0 0,1 1 0 0 0,-1-1 0 0 0,2 0 0 0 0,-1 0 0 0 0,1 0 0 0 0,0 0 1 0 0,1 0-1 0 0,5 6 0 0 0,34 30-2708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1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6141 0 0,'0'0'6994'0'0,"0"8"-8438"0"0,4 123 1661 0 0,1 39-730 0 0,-6-132-1593 0 0,-6 37 0 0 0,1-42-593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1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0 263 3588 0 0,'0'0'2337'0'0,"8"-14"-1154"0"0,9-14-816 0 0,1 1 0 0 0,1 1 0 0 0,1 0 1 0 0,1 2-1 0 0,38-35 0 0 0,-47 50-164 0 0,0 1 1 0 0,0 1-1 0 0,1 0 1 0 0,23-10-1 0 0,-30 15-245 0 0,-1 0-1 0 0,1 0 0 0 0,0 1 1 0 0,0 0-1 0 0,0 0 0 0 0,0 0 1 0 0,0 1-1 0 0,0 0 0 0 0,-1 0 1 0 0,1 0-1 0 0,0 1 0 0 0,0 0 1 0 0,0 0-1 0 0,6 2 0 0 0,-9-2-4 0 0,0 1-1 0 0,0-1 1 0 0,-1 0-1 0 0,1 1 1 0 0,0 0-1 0 0,-1 0 1 0 0,1 0-1 0 0,-1 0 1 0 0,0 0-1 0 0,0 0 1 0 0,0 0-1 0 0,0 1 0 0 0,0-1 1 0 0,0 1-1 0 0,-1-1 1 0 0,2 4-1 0 0,0 0 29 0 0,-1-1-1 0 0,-1 1 0 0 0,1-1 1 0 0,-1 1-1 0 0,0 0 0 0 0,0 0 0 0 0,0 0 1 0 0,-1 6-1 0 0,-1 0 74 0 0,1 0-1 0 0,-2 0 1 0 0,0-1-1 0 0,0 1 1 0 0,-1-1-1 0 0,-1 1 1 0 0,-8 20 0 0 0,2-14 46 0 0,-1 0 1 0 0,-1 0-1 0 0,0-1 1 0 0,-27 28-1 0 0,-65 50 532 0 0,58-56-545 0 0,43-37-104 0 0,1 1 0 0 0,-1-1 0 0 0,0 1 0 0 0,1 0 0 0 0,-1 0 0 0 0,1 0 1 0 0,0 0-1 0 0,0 0 0 0 0,0 0 0 0 0,-1 5 0 0 0,3-7 17 0 0,0 0 0 0 0,0 0 0 0 0,0 0 0 0 0,0 0 0 0 0,0 0 0 0 0,0 0 0 0 0,0 0 0 0 0,0 0-1 0 0,0 0 1 0 0,1 0 0 0 0,-1 0 0 0 0,0 0 0 0 0,1 0 0 0 0,-1 0 0 0 0,1 0 0 0 0,-1 0 0 0 0,1-1 0 0 0,-1 1 0 0 0,1 0 0 0 0,0 0 0 0 0,-1 0 0 0 0,1-1 0 0 0,0 1 0 0 0,0 0 0 0 0,0-1 0 0 0,-1 1 0 0 0,1-1 0 0 0,0 1-1 0 0,0-1 1 0 0,0 1 0 0 0,0-1 0 0 0,0 0 0 0 0,0 1 0 0 0,0-1 0 0 0,0 0 0 0 0,0 0 0 0 0,0 1 0 0 0,0-1 0 0 0,1 0 0 0 0,40 8 324 0 0,1-2 0 0 0,0-1-1 0 0,74-2 1 0 0,-44-2-1206 0 0,17 1-3359 0 0,-34-2 220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65 1720 0 0,'0'0'6757'0'0,"17"-11"-7108"0"0,57-30 95 0 0,-68 39 233 0 0,0 0 0 0 0,0 0 0 0 0,0 0 0 0 0,1 0-1 0 0,-1 1 1 0 0,0 0 0 0 0,1 1 0 0 0,-1-1 0 0 0,0 1 0 0 0,1 0 0 0 0,-1 1-1 0 0,0 0 1 0 0,1 0 0 0 0,10 3 0 0 0,-9-2-15 0 0,-1-1-20 0 0,0 1 0 0 0,0 0 0 0 0,-1 0 0 0 0,1 1 0 0 0,-1-1 0 0 0,0 2 0 0 0,0-1 0 0 0,0 1 0 0 0,0 0 0 0 0,10 9 0 0 0,-14-11 40 0 0,1 1-1 0 0,-1-1 1 0 0,0 1 0 0 0,0 0-1 0 0,0 0 1 0 0,0 0 0 0 0,-1 0 0 0 0,1 1-1 0 0,-1-1 1 0 0,0 0 0 0 0,0 0-1 0 0,0 1 1 0 0,0-1 0 0 0,0 1 0 0 0,-1-1-1 0 0,0 1 1 0 0,0-1 0 0 0,0 1-1 0 0,0-1 1 0 0,0 1 0 0 0,-1-1 0 0 0,1 1-1 0 0,-2 3 1 0 0,0-3 46 0 0,0 0-1 0 0,0 0 1 0 0,0 0 0 0 0,0-1 0 0 0,0 1 0 0 0,-1-1-1 0 0,1 0 1 0 0,-1 0 0 0 0,0 0 0 0 0,0 0-1 0 0,-1 0 1 0 0,1-1 0 0 0,0 1 0 0 0,-1-1 0 0 0,-3 2-1 0 0,-61 28 510 0 0,63-30-508 0 0,-92 29 391 0 0,68-23-412 0 0,1 1 1 0 0,0 1-1 0 0,-29 16 0 0 0,55-25-34 0 0,0 0 0 0 0,0 0-1 0 0,0 0 1 0 0,1 0 0 0 0,-1 0-1 0 0,0 1 1 0 0,1-1 0 0 0,-1 0-1 0 0,1 1 1 0 0,0-1 0 0 0,-1 1-1 0 0,1 0 1 0 0,0-1 0 0 0,0 1-1 0 0,0 0 1 0 0,0 0 0 0 0,0 0-1 0 0,1 0 1 0 0,-1 0 0 0 0,1 0-1 0 0,-1 0 1 0 0,1 0 0 0 0,-1 0-1 0 0,1 3 1 0 0,0-2 20 0 0,1 0-1 0 0,0 0 1 0 0,-1-1 0 0 0,1 1 0 0 0,0-1-1 0 0,0 1 1 0 0,1 0 0 0 0,-1-1-1 0 0,0 0 1 0 0,1 1 0 0 0,-1-1 0 0 0,1 0-1 0 0,0 0 1 0 0,0 0 0 0 0,0 0 0 0 0,0 0-1 0 0,4 3 1 0 0,21 12 134 0 0,0 0 0 0 0,47 20 0 0 0,-53-27-200 0 0,0 0 0 0 0,0 1 1 0 0,-1 0-1 0 0,-1 2 0 0 0,0 1 1 0 0,27 24-1 0 0,-45-37 88 0 0,-1-1 1 0 0,1 1-1 0 0,-1-1 0 0 0,1 0 0 0 0,-1 1 1 0 0,1-1-1 0 0,-1 1 0 0 0,0-1 1 0 0,1 1-1 0 0,-1-1 0 0 0,0 1 0 0 0,1-1 1 0 0,-1 1-1 0 0,0 0 0 0 0,0-1 1 0 0,1 1-1 0 0,-1-1 0 0 0,0 1 0 0 0,0 0 1 0 0,0-1-1 0 0,0 1 0 0 0,0-1 1 0 0,0 1-1 0 0,0 0 0 0 0,0-1 0 0 0,0 1 1 0 0,0-1-1 0 0,0 1 0 0 0,0 0 1 0 0,-1-1-1 0 0,1 1 0 0 0,0-1 0 0 0,0 1 1 0 0,-1 0-1 0 0,1-1 0 0 0,0 1 1 0 0,-1-1-1 0 0,1 1 0 0 0,0-1 0 0 0,-1 1 1 0 0,1-1-1 0 0,-1 0 0 0 0,1 1 0 0 0,-1-1 1 0 0,1 1-1 0 0,-1-1 0 0 0,1 0 1 0 0,-1 1-1 0 0,1-1 0 0 0,-2 0 0 0 0,-36 11 2114 0 0,27-9-1872 0 0,-38 9 424 0 0,15-4-567 0 0,-32 11 0 0 0,57-15-197 0 0,1 0 0 0 0,-1 1 0 0 0,1-1 0 0 0,0 2 0 0 0,0 0 0 0 0,1 0 0 0 0,-1 0 0 0 0,-11 11 0 0 0,18-14-98 0 0,-1-1-1 0 0,1 0 0 0 0,0 1 1 0 0,-1 0-1 0 0,1-1 0 0 0,0 1 1 0 0,0 0-1 0 0,0-1 0 0 0,1 1 0 0 0,-1 0 1 0 0,0 0-1 0 0,0 0 0 0 0,1 0 1 0 0,0-1-1 0 0,-1 1 0 0 0,1 0 1 0 0,0 0-1 0 0,0 0 0 0 0,0 0 1 0 0,0 0-1 0 0,0 0 0 0 0,0 0 1 0 0,1 0-1 0 0,-1 0 0 0 0,2 3 1 0 0,15 10-3541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3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7113 0 0,'0'0'2053'0'0,"3"16"-3925"0"0,11 48 2035 0 0,-13-61-139 0 0,0 0 0 0 0,1-1-1 0 0,-1 1 1 0 0,1 0-1 0 0,0-1 1 0 0,-1 1-1 0 0,1-1 1 0 0,0 0 0 0 0,1 0-1 0 0,-1 0 1 0 0,0 0-1 0 0,0 0 1 0 0,1 0-1 0 0,-1 0 1 0 0,1-1 0 0 0,0 0-1 0 0,-1 1 1 0 0,4 0-1 0 0,3 1 90 0 0,0 0-1 0 0,0-1 1 0 0,16 2-1 0 0,-22-3-76 0 0,9 0 42 0 0,0-1-1 0 0,0 0 0 0 0,0 0 1 0 0,0-2-1 0 0,-1 1 0 0 0,1-1 0 0 0,0-1 1 0 0,-1 0-1 0 0,0 0 0 0 0,1-1 0 0 0,-1-1 1 0 0,-1 0-1 0 0,1-1 0 0 0,-1 1 1 0 0,0-2-1 0 0,0 0 0 0 0,10-9 0 0 0,10-11 477 0 0,-2-1-1 0 0,0-1 0 0 0,39-58 1 0 0,-56 67 310 0 0,-35 112-3495 0 0,14-47 2656 0 0,2 2-1 0 0,-4 87 1 0 0,17 171 366 0 0,1-175-3368 0 0,-2-104 969 0 0,8-5-1037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4:53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887 159 456 0 0,'0'0'5197'0'0,"-18"-12"-5041"0"0,-5-5-135 0 0,10 6-15 0 0,0 2 1 0 0,-2-1-1 0 0,1 2 1 0 0,-1 0-1 0 0,-30-11 1 0 0,8 5 76 0 0,0 2 1 0 0,-1 1 0 0 0,0 2 0 0 0,-1 2 0 0 0,0 1-1 0 0,-48 0 1 0 0,81 8-168 0 0,0 0-1 0 0,0 1 0 0 0,0-1 0 0 0,0 1 1 0 0,0 1-1 0 0,1-1 0 0 0,-1 1 0 0 0,1 0 1 0 0,0 0-1 0 0,-6 7 0 0 0,-17 11 238 0 0,-3-3 253 0 0,-35 23-16 0 0,2 2 1 0 0,-65 58-1 0 0,127-100-381 0 0,-2 1 11 0 0,1 0 0 0 0,0 0 0 0 0,0 1 0 0 0,0-1 0 0 0,0 1 0 0 0,-3 6 0 0 0,5-9-17 0 0,1-1 0 0 0,0 1 0 0 0,-1 0 0 0 0,1 0 0 0 0,0 0 0 0 0,0 0-1 0 0,0 0 1 0 0,0 0 0 0 0,0 0 0 0 0,0 0 0 0 0,0-1 0 0 0,0 1 0 0 0,0 0 0 0 0,1 0 0 0 0,-1 0 0 0 0,0 0 0 0 0,1 0 0 0 0,-1 0 0 0 0,0-1 0 0 0,1 1 0 0 0,-1 0 0 0 0,1 0 0 0 0,-1 0 0 0 0,1-1 0 0 0,-1 1 0 0 0,1 0 0 0 0,0-1 0 0 0,-1 1 0 0 0,1-1 0 0 0,0 1 0 0 0,0-1 0 0 0,-1 1 0 0 0,1-1 0 0 0,0 1-1 0 0,0-1 1 0 0,0 1 0 0 0,0-1 0 0 0,1 0 0 0 0,23 11 234 0 0,1-1-1 0 0,32 7 0 0 0,-26-9-228 0 0,48 21 0 0 0,-72-26-54 0 0,0 1 0 0 0,-1 0 0 0 0,1 0 0 0 0,-1 1 0 0 0,0 0 0 0 0,0 1 0 0 0,-1 0 0 0 0,1-1 1 0 0,-1 2-1 0 0,9 11 0 0 0,-12-13 4 0 0,0 0 1 0 0,-1 0-1 0 0,1 0 1 0 0,-1 1-1 0 0,-1-1 1 0 0,1 0 0 0 0,0 1-1 0 0,-1-1 1 0 0,0 1-1 0 0,-1 0 1 0 0,1-1-1 0 0,-1 1 1 0 0,0 0-1 0 0,-1-1 1 0 0,1 1 0 0 0,-1-1-1 0 0,0 1 1 0 0,0 0-1 0 0,-1-1 1 0 0,0 0-1 0 0,-4 9 1 0 0,4-8 211 0 0,-2 0 1 0 0,1 0-1 0 0,0 0 1 0 0,-1-1 0 0 0,0 0-1 0 0,-1 0 1 0 0,1 0-1 0 0,-1 0 1 0 0,0 0-1 0 0,0-1 1 0 0,0 0-1 0 0,-1 0 1 0 0,1-1-1 0 0,-1 1 1 0 0,0-1-1 0 0,0-1 1 0 0,0 1-1 0 0,-7 1 1 0 0,-98 14 1964 0 0,109-17-2194 0 0,1 0 0 0 0,-1 0 1 0 0,1 0-1 0 0,0 0 0 0 0,0 0 0 0 0,0 0 0 0 0,-1 0 0 0 0,1 1 0 0 0,0-1 0 0 0,0 0 0 0 0,1 1 0 0 0,-1-1 0 0 0,0 1 0 0 0,0-1 0 0 0,0 2 0 0 0,1-2-104 0 0,-1 0-1 0 0,1-1 1 0 0,-1 1 0 0 0,1 0 0 0 0,0 0-1 0 0,0-1 1 0 0,-1 1 0 0 0,1 0 0 0 0,0 0-1 0 0,0 0 1 0 0,0 0 0 0 0,0-1 0 0 0,0 1-1 0 0,0 0 1 0 0,0 0 0 0 0,0 0 0 0 0,0-1 0 0 0,0 1-1 0 0,0 0 1 0 0,1 0 0 0 0,-1 0 0 0 0,0-1-1 0 0,1 1 1 0 0,-1 0 0 0 0,0 0 0 0 0,1-1-1 0 0,-1 1 1 0 0,1 0 0 0 0,-1-1 0 0 0,1 1-1 0 0,0 0 1 0 0,17 3-4358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2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22 92 0 0,'0'0'9890'0'0,"-1"-5"-9373"0"0,-1-5-175 0 0,-1 3-783 0 0,-1 25-151 0 0,-18 101 2520 0 0,8-56-1848 0 0,3 1 0 0 0,-4 106 0 0 0,18-74-419 0 0,-1-48-6892 0 0,-2-69 5557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1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576 0 8077 0 0,'0'0'748'0'0,"-15"9"-399"0"0,3-1-229 0 0,-99 64 896 0 0,96-61-966 0 0,1 1 0 0 0,0 0 0 0 0,1 1 0 0 0,-19 26 0 0 0,27-33-74 0 0,1 0 0 0 0,0 1-1 0 0,0-1 1 0 0,1 1 0 0 0,0 0 0 0 0,0 0 0 0 0,0 1-1 0 0,1-1 1 0 0,0 0 0 0 0,0 1 0 0 0,1-1-1 0 0,0 1 1 0 0,0 14 0 0 0,3-13 16 0 0,0-1-1 0 0,0 0 1 0 0,1 0 0 0 0,0 0-1 0 0,1 0 1 0 0,0 0 0 0 0,9 14-1 0 0,7 15 2 0 0,-13-22-38 0 0,0 1 0 0 0,-2 1 0 0 0,0-1 0 0 0,0 1 0 0 0,-2 0 0 0 0,3 26 0 0 0,-6-40 89 0 0,1 1-1 0 0,-1-1 1 0 0,0 1 0 0 0,0-1 0 0 0,-1 1-1 0 0,1-1 1 0 0,-1 1 0 0 0,1-1 0 0 0,-1 0 0 0 0,0 1-1 0 0,-1-1 1 0 0,1 0 0 0 0,0 1 0 0 0,-1-1-1 0 0,0 0 1 0 0,0 0 0 0 0,0 0 0 0 0,0-1 0 0 0,0 1-1 0 0,0 0 1 0 0,-1-1 0 0 0,1 1 0 0 0,-1-1-1 0 0,0 0 1 0 0,0 0 0 0 0,0 0 0 0 0,0 0 0 0 0,0-1-1 0 0,0 1 1 0 0,0-1 0 0 0,-1 1 0 0 0,1-1-1 0 0,-1 0 1 0 0,1-1 0 0 0,0 1 0 0 0,-1-1 0 0 0,1 1-1 0 0,-5-1 1 0 0,-17 0 410 0 0,0-1-1 0 0,0-1 1 0 0,0-1-1 0 0,0-1 1 0 0,1-1-1 0 0,-1-2 1 0 0,1 0 0 0 0,1-2-1 0 0,0 0 1 0 0,-42-24-1 0 0,65 33-479 0 0,-1 0-1 0 0,0 0 0 0 0,1 0 1 0 0,-1 0-1 0 0,1-1 0 0 0,-1 1 1 0 0,1 0-1 0 0,-1 0 1 0 0,1-1-1 0 0,-1 1 0 0 0,1 0 1 0 0,-1-1-1 0 0,1 1 1 0 0,-1-1-1 0 0,1 1 0 0 0,-1 0 1 0 0,1-1-1 0 0,0 1 1 0 0,-1-1-1 0 0,1 1 0 0 0,0-1 1 0 0,-1 1-1 0 0,1-1 0 0 0,0 0 1 0 0,0 1-1 0 0,0-1 1 0 0,-1 1-1 0 0,1-1 0 0 0,0 1 1 0 0,0-1-1 0 0,0 0 1 0 0,0 1-1 0 0,0-1 0 0 0,0 1 1 0 0,0-1-1 0 0,0 0 0 0 0,0 1 1 0 0,1-1-1 0 0,-1 1 1 0 0,0-1-1 0 0,0 0 0 0 0,0 1 1 0 0,1-1-1 0 0,-1 1 1 0 0,0-1-1 0 0,0 1 0 0 0,1-1 1 0 0,-1 1-1 0 0,1-1 0 0 0,3-2-897 0 0,-1 1-1 0 0,1-1 0 0 0,0 1 1 0 0,-1 0-1 0 0,1 0 0 0 0,6-2 1 0 0,26-10-4477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2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3812 0 0,'0'0'5431'0'0,"15"-10"-5710"0"0,50-27 246 0 0,-63 36 36 0 0,-1 1 0 0 0,1-1 1 0 0,-1 1-1 0 0,1-1 0 0 0,-1 1 0 0 0,1-1 1 0 0,0 1-1 0 0,-1 0 0 0 0,1 0 1 0 0,0 0-1 0 0,-1 0 0 0 0,1 0 0 0 0,0 0 1 0 0,-1 0-1 0 0,1 1 0 0 0,-1-1 0 0 0,1 0 1 0 0,0 1-1 0 0,-1 0 0 0 0,1-1 1 0 0,-1 1-1 0 0,1 0 0 0 0,-1 0 0 0 0,0-1 1 0 0,1 1-1 0 0,-1 0 0 0 0,0 1 0 0 0,0-1 1 0 0,1 0-1 0 0,0 2 0 0 0,4 2 14 0 0,14 12-16 0 0,-1 1 0 0 0,-1 1-1 0 0,0 1 1 0 0,-2 0 0 0 0,0 1-1 0 0,-2 1 1 0 0,15 27 0 0 0,-7-6 111 0 0,-2 1 1 0 0,28 93-1 0 0,-44-127-571 0 0,-2 0-1 0 0,1 0 0 0 0,-1 1 1 0 0,0-1-1 0 0,-1 1 1 0 0,-1 0-1 0 0,1-1 1 0 0,-2 1-1 0 0,-1 14 0 0 0,-5-13-1170 0 0,-4-3-756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3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0 384 2980 0 0,'0'0'8433'0'0,"14"-6"-8708"0"0,2-2 185 0 0,1 1-1 0 0,-1 1 0 0 0,1 0 0 0 0,0 2 1 0 0,0 0-1 0 0,28-3 0 0 0,28 4-116 0 0,57-5-362 0 0,-111 6-602 0 0,0-2 0 0 0,25-8 0 0 0,-17 1-1099 0 0,1-9-286 0 0</inkml:trace>
  <inkml:trace contextRef="#ctx0" brushRef="#br0" timeOffset="1">565 39 40 0 0,'0'0'9320'0'0,"2"-8"-9911"0"0,-1 2 626 0 0,6-17-987 0 0,-7 23 944 0 0,0-1 0 0 0,0 1 0 0 0,0 0 1 0 0,0 0-1 0 0,1 0 0 0 0,-1 0 1 0 0,0 0-1 0 0,0 0 0 0 0,0 0 0 0 0,0 0 1 0 0,1 0-1 0 0,-1 0 0 0 0,0 0 0 0 0,0 0 1 0 0,0 0-1 0 0,0 0 0 0 0,1 0 1 0 0,-1 0-1 0 0,0 0 0 0 0,0 0 0 0 0,0 0 1 0 0,0 0-1 0 0,1 0 0 0 0,-1 0 0 0 0,0 1 1 0 0,0-1-1 0 0,0 0 0 0 0,0 0 1 0 0,0 0-1 0 0,1 0 0 0 0,-1 0 0 0 0,0 0 1 0 0,0 0-1 0 0,0 1 0 0 0,0-1 0 0 0,0 0 1 0 0,0 0-1 0 0,0 0 0 0 0,0 0 1 0 0,0 0-1 0 0,1 1 0 0 0,-1-1 0 0 0,0 0 1 0 0,8 21 397 0 0,52 184 1116 0 0,-51-165-1550 0 0,-2 1 1 0 0,-2-1 0 0 0,0 52 0 0 0,-5-87-193 0 0,0 0 0 0 0,0 0 0 0 0,-1 0 0 0 0,0 1 0 0 0,-2 6 0 0 0,2-10 8 0 0,1 0-1 0 0,-1-1 1 0 0,0 1-1 0 0,1-1 1 0 0,-1 1-1 0 0,0-1 1 0 0,0 1-1 0 0,0-1 1 0 0,0 0-1 0 0,0 0 1 0 0,-1 1-1 0 0,1-1 0 0 0,0 0 1 0 0,0 0-1 0 0,-1 0 1 0 0,1 0-1 0 0,-1 0 1 0 0,1 0-1 0 0,-1-1 1 0 0,1 1-1 0 0,-3 0 1 0 0,-7 0-2080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3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1 223 964 0 0,'0'0'2742'0'0,"9"-14"-1850"0"0,-4 5-771 0 0,29-42 497 0 0,-30 46-538 0 0,0 0 1 0 0,1 0 0 0 0,0 1-1 0 0,-1 0 1 0 0,1-1 0 0 0,1 2-1 0 0,-1-1 1 0 0,1 0 0 0 0,7-3-1 0 0,-10 6-79 0 0,0 0 0 0 0,0 0-1 0 0,0 0 1 0 0,0 0 0 0 0,0 0 0 0 0,1 0-1 0 0,-1 1 1 0 0,0 0 0 0 0,0-1 0 0 0,0 1-1 0 0,0 1 1 0 0,1-1 0 0 0,-1 0 0 0 0,0 1-1 0 0,0-1 1 0 0,0 1 0 0 0,0 0 0 0 0,0 0-1 0 0,5 3 1 0 0,-6-2-14 0 0,1-1 0 0 0,-1 1 1 0 0,0 1-1 0 0,0-1 0 0 0,0 0 0 0 0,0 0 0 0 0,-1 1 0 0 0,1-1 0 0 0,-1 1 0 0 0,0 0 0 0 0,1-1 0 0 0,-1 1 1 0 0,0 0-1 0 0,0 0 0 0 0,-1-1 0 0 0,1 1 0 0 0,-1 0 0 0 0,1 0 0 0 0,-1 0 0 0 0,0 0 0 0 0,0 4 1 0 0,0-2 46 0 0,-1 0 1 0 0,1 0 0 0 0,-1 0-1 0 0,0 0 1 0 0,-1 0 0 0 0,1 0-1 0 0,-1 0 1 0 0,0-1 0 0 0,0 1-1 0 0,0-1 1 0 0,-1 1 0 0 0,1-1-1 0 0,-1 0 1 0 0,0 0 0 0 0,0 0-1 0 0,-1 0 1 0 0,1 0 0 0 0,-1-1-1 0 0,-4 4 1 0 0,0-2-8 0 0,1 0 0 0 0,-1 0-1 0 0,-1 0 1 0 0,1-1 0 0 0,-1 0 0 0 0,0-1 0 0 0,0 0-1 0 0,0 0 1 0 0,-14 2 0 0 0,12-6-3353 0 0,10-6 620 0 0</inkml:trace>
  <inkml:trace contextRef="#ctx0" brushRef="#br0" timeOffset="1">392 0 4180 0 0,'0'0'5090'0'0,"0"17"-7257"0"0,0 127 2413 0 0,-4-99-22 0 0,-1-1 0 0 0,-3-1 0 0 0,-23 77 0 0 0,15-80-1188 0 0,16-38 561 0 0,-2 0 1 0 0,1 0 0 0 0,0 0-1 0 0,0 0 1 0 0,-1 0 0 0 0,1 0 0 0 0,0-1-1 0 0,-1 1 1 0 0,-3 2 0 0 0,-4-1-2520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3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26 1188 0 0,'0'0'5197'0'0,"17"-5"-5285"0"0,56-13 90 0 0,-70 17 15 0 0,0 0-1 0 0,0 1 1 0 0,0-1 0 0 0,0 1-1 0 0,0 0 1 0 0,0 0-1 0 0,0 1 1 0 0,0-1-1 0 0,0 1 1 0 0,0-1 0 0 0,0 1-1 0 0,0 0 1 0 0,0 0-1 0 0,0 0 1 0 0,0 0 0 0 0,0 1-1 0 0,-1-1 1 0 0,1 1-1 0 0,-1 0 1 0 0,1-1 0 0 0,-1 1-1 0 0,1 0 1 0 0,1 3-1 0 0,7 4 100 0 0,-3-3-58 0 0,-1 1 0 0 0,1 0 0 0 0,-1 1 0 0 0,0-1 0 0 0,0 1 0 0 0,-1 1 1 0 0,0-1-1 0 0,-1 1 0 0 0,7 13 0 0 0,-11-19-38 0 0,0 0 0 0 0,1 0-1 0 0,-1 0 1 0 0,-1 0 0 0 0,1 1 0 0 0,0-1 0 0 0,-1 0-1 0 0,0 0 1 0 0,1 0 0 0 0,-1 1 0 0 0,-1-1 0 0 0,1 0 0 0 0,0 0-1 0 0,-1 1 1 0 0,1-1 0 0 0,-1 0 0 0 0,0 0 0 0 0,0 0-1 0 0,0 0 1 0 0,-1 0 0 0 0,1 0 0 0 0,-1 0 0 0 0,0-1-1 0 0,1 1 1 0 0,-1 0 0 0 0,0-1 0 0 0,-1 0 0 0 0,1 1-1 0 0,0-1 1 0 0,-1 0 0 0 0,1 0 0 0 0,-1 0 0 0 0,-4 2-1 0 0,-9 5 81 0 0,0 0-1 0 0,0-2 0 0 0,0 0 1 0 0,-1-1-1 0 0,0 0 0 0 0,-20 3 0 0 0,-24-3-2371 0 0,49-8 501 0 0,5-10-340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7089 0 0,'0'0'1848'0'0,"-1"13"-3775"0"0,1 10 1788 0 0,-1 112-294 0 0,2-105 417 0 0,1-1 1 0 0,11 53 0 0 0,-11-71 125 0 0,1 1 0 0 0,1-1 1 0 0,0 0-1 0 0,0 0 0 0 0,13 20 0 0 0,-16-29-34 0 0,1 1-1 0 0,0-1 0 0 0,0 0 0 0 0,0 0 1 0 0,0 0-1 0 0,0-1 0 0 0,0 1 0 0 0,0 0 0 0 0,0-1 1 0 0,1 1-1 0 0,-1-1 0 0 0,1 0 0 0 0,-1 0 1 0 0,1 0-1 0 0,0 0 0 0 0,-1 0 0 0 0,1 0 1 0 0,0-1-1 0 0,0 0 0 0 0,-1 1 0 0 0,1-1 0 0 0,0 0 1 0 0,0 0-1 0 0,-1 0 0 0 0,1-1 0 0 0,0 1 1 0 0,0-1-1 0 0,-1 0 0 0 0,1 1 0 0 0,4-3 1 0 0,4-2 67 0 0,0 0 1 0 0,-1 0 0 0 0,0-1 0 0 0,-1 0 0 0 0,1-1 0 0 0,-1 0 0 0 0,0-1 0 0 0,10-11 0 0 0,3-5-100 0 0,32-46 1 0 0,-42 53-236 0 0,-1 0 0 0 0,17-39 0 0 0,-25 48 207 0 0,0-1 0 0 0,0 0 0 0 0,0 0 0 0 0,-1 0 0 0 0,-1-1 0 0 0,0 1 0 0 0,0 0 0 0 0,-1-19 1 0 0,0 27-17 0 0,0 0-1 0 0,0 0 1 0 0,0-1 0 0 0,0 1 0 0 0,0 0 0 0 0,-1 0 0 0 0,1-1 0 0 0,0 1 0 0 0,-1 0 0 0 0,1 0-1 0 0,-1 0 1 0 0,1 0 0 0 0,-1 0 0 0 0,0 0 0 0 0,1 0 0 0 0,-1 0 0 0 0,0 0 0 0 0,0 0 0 0 0,0 0-1 0 0,1 0 1 0 0,-1 0 0 0 0,0 1 0 0 0,0-1 0 0 0,0 0 0 0 0,0 1 0 0 0,-1-1 0 0 0,1 1 0 0 0,0-1-1 0 0,0 1 1 0 0,0-1 0 0 0,0 1 0 0 0,0 0 0 0 0,-1-1 0 0 0,1 1 0 0 0,0 0 0 0 0,0 0 0 0 0,-1 0-1 0 0,1 0 1 0 0,-2 1 0 0 0,0-1-81 0 0,-1 1 1 0 0,1 0-1 0 0,-1 0 0 0 0,1 0 1 0 0,-1 0-1 0 0,1 1 0 0 0,0-1 1 0 0,-1 1-1 0 0,1 0 0 0 0,0 0 1 0 0,0 0-1 0 0,-3 3 0 0 0,1 0 92 0 0,0 0-1 0 0,1 0 0 0 0,0 0 1 0 0,-1 0-1 0 0,2 1 0 0 0,-1 0 1 0 0,1-1-1 0 0,0 1 1 0 0,0 1-1 0 0,0-1 0 0 0,1 0 1 0 0,0 1-1 0 0,0-1 0 0 0,1 1 1 0 0,0-1-1 0 0,0 1 1 0 0,0 0-1 0 0,1 0 0 0 0,0-1 1 0 0,0 1-1 0 0,1 0 0 0 0,0-1 1 0 0,0 1-1 0 0,1 0 1 0 0,0-1-1 0 0,0 1 0 0 0,0-1 1 0 0,1 0-1 0 0,-1 0 0 0 0,2 0 1 0 0,-1 0-1 0 0,1 0 1 0 0,0-1-1 0 0,0 0 0 0 0,0 1 1 0 0,1-1-1 0 0,-1-1 0 0 0,1 1 1 0 0,1-1-1 0 0,-1 0 1 0 0,1 0-1 0 0,-1 0 0 0 0,1-1 1 0 0,0 0-1 0 0,0 0 0 0 0,1-1 1 0 0,9 4-1 0 0,-10-4 123 0 0,1 0 0 0 0,0-1-1 0 0,0 1 1 0 0,0-1 0 0 0,0 0 0 0 0,0-1-1 0 0,0 0 1 0 0,0 0 0 0 0,0 0 0 0 0,0-1-1 0 0,10-2 1 0 0,-16 2-133 0 0,0 1 0 0 0,0-1 0 0 0,0 1 0 0 0,-1-1 1 0 0,1 1-1 0 0,0-1 0 0 0,0 0 0 0 0,-1 1 0 0 0,1-1 0 0 0,0 0 0 0 0,-1 0 0 0 0,1 1 0 0 0,-1-1 0 0 0,1 0 0 0 0,-1 0 1 0 0,1 0-1 0 0,-1 0 0 0 0,1 0 0 0 0,-1 1 0 0 0,0-1 0 0 0,0 0 0 0 0,1 0 0 0 0,-1 0 0 0 0,0 0 0 0 0,0 0 1 0 0,0 0-1 0 0,0 0 0 0 0,0 0 0 0 0,0 0 0 0 0,0 0 0 0 0,-1 0 0 0 0,1 0 0 0 0,0 0 0 0 0,-1-2 0 0 0,0 2-261 0 0,0-1 0 0 0,1 1-1 0 0,-1-1 1 0 0,0 1-1 0 0,0 0 1 0 0,0-1-1 0 0,0 1 1 0 0,0 0 0 0 0,-1 0-1 0 0,1 0 1 0 0,0 0-1 0 0,0 0 1 0 0,-1 0 0 0 0,1 0-1 0 0,-1 0 1 0 0,1 1-1 0 0,-1-1 1 0 0,1 0-1 0 0,-1 1 1 0 0,1-1 0 0 0,-1 1-1 0 0,-1 0 1 0 0,-23-2-4381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7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31 744 0 0,'0'0'7873'0'0,"1"-7"-7146"0"0,3-17-109 0 0,-4 24-610 0 0,0 0 1 0 0,0 0-1 0 0,0 0 0 0 0,0 0 0 0 0,0 0 1 0 0,0 0-1 0 0,0 0 0 0 0,0 0 1 0 0,0 0-1 0 0,0 0 0 0 0,0 0 1 0 0,1 0-1 0 0,-1 0 0 0 0,0 0 0 0 0,0 0 1 0 0,0 0-1 0 0,0 0 0 0 0,0 1 1 0 0,0-1-1 0 0,0 0 0 0 0,0 0 1 0 0,0-1-1 0 0,0 1 0 0 0,0 0 0 0 0,0 0 1 0 0,0 0-1 0 0,0 0 0 0 0,0 0 1 0 0,0 21 81 0 0,-4 15 333 0 0,-9 42 1 0 0,1-11-374 0 0,-22 120 162 0 0,8-63-3344 0 0,23-107 2307 0 0,-3 5-1740 0 0,2-7-1295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8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27 248 2856 0 0,'0'0'2909'0'0,"5"-17"-1496"0"0,3-7-1166 0 0,0 1-1 0 0,21-39 1 0 0,-24 53-209 0 0,0 0-1 0 0,1 0 1 0 0,0 0 0 0 0,0 1 0 0 0,1 0-1 0 0,0 0 1 0 0,1 0 0 0 0,0 1 0 0 0,0 0-1 0 0,0 1 1 0 0,12-7 0 0 0,-14 10-46 0 0,1 0 1 0 0,0 0 0 0 0,1 0-1 0 0,-1 1 1 0 0,1 0-1 0 0,-1 0 1 0 0,1 1 0 0 0,-1 0-1 0 0,1 1 1 0 0,0-1-1 0 0,-1 1 1 0 0,12 2 0 0 0,-16-2-8 0 0,0 1 0 0 0,1 0 1 0 0,-1 0-1 0 0,1 0 0 0 0,-1 0 0 0 0,0 1 1 0 0,0-1-1 0 0,0 1 0 0 0,0 0 1 0 0,0-1-1 0 0,0 2 0 0 0,0-1 1 0 0,-1 0-1 0 0,1 0 0 0 0,-1 1 1 0 0,1 0-1 0 0,-1-1 0 0 0,0 1 1 0 0,0 0-1 0 0,0 0 0 0 0,0 0 1 0 0,-1 0-1 0 0,1 0 0 0 0,-1 1 0 0 0,0-1 1 0 0,0 0-1 0 0,0 1 0 0 0,0 5 1 0 0,0-1 50 0 0,-1 0 1 0 0,0 0 0 0 0,0 0 0 0 0,-1 0 0 0 0,0 0-1 0 0,-1 0 1 0 0,0 0 0 0 0,0 0 0 0 0,0-1-1 0 0,-1 1 1 0 0,0-1 0 0 0,-1 0 0 0 0,0 0-1 0 0,0 0 1 0 0,0 0 0 0 0,-1-1 0 0 0,0 1-1 0 0,-7 6 1 0 0,3-3 45 0 0,-2 0-1 0 0,1 0 0 0 0,-1-1 1 0 0,-1 0-1 0 0,0-1 0 0 0,0-1 1 0 0,0 0-1 0 0,-1 0 0 0 0,-21 7 1 0 0,38-14-280 0 0,0-1 0 0 0,0 1 0 0 0,0 0 0 0 0,0 0 1 0 0,0 1-1 0 0,0-1 0 0 0,0 1 0 0 0,0 0 0 0 0,0 0 0 0 0,0 0 0 0 0,0 1 1 0 0,3 1-1 0 0,47 25-108 0 0,-47-22 277 0 0,1 0-1 0 0,-2 0 0 0 0,1 1 0 0 0,-1 0 1 0 0,0 0-1 0 0,0 0 0 0 0,-1 1 1 0 0,0 0-1 0 0,0 0 0 0 0,-1 0 0 0 0,0 1 1 0 0,-1-1-1 0 0,4 11 0 0 0,-6-15 95 0 0,0 0 0 0 0,0 1 1 0 0,0-1-1 0 0,0 0 0 0 0,-1 0 0 0 0,1 0 0 0 0,-1 0 0 0 0,0 1 0 0 0,-1-1 0 0 0,1 0 1 0 0,-1 0-1 0 0,1 0 0 0 0,-1 0 0 0 0,0 0 0 0 0,-1 0 0 0 0,1 0 0 0 0,-1 0 0 0 0,0 0 1 0 0,0 0-1 0 0,0-1 0 0 0,0 1 0 0 0,-1-1 0 0 0,1 1 0 0 0,-1-1 0 0 0,0 0 0 0 0,0 0 1 0 0,0 0-1 0 0,0-1 0 0 0,-1 1 0 0 0,-5 3 0 0 0,-8 2 272 0 0,-1 0-1 0 0,0-1 1 0 0,0-1-1 0 0,0 0 1 0 0,-1-2-1 0 0,-20 3 1 0 0,-6-2-1946 0 0,-65-1 1 0 0,137-15-4777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8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298 540 5473 0 0,'0'0'3388'0'0,"-16"-4"-3058"0"0,10 2-305 0 0,-9-3 77 0 0,0 1-1 0 0,0 0 1 0 0,0 1 0 0 0,0 1 0 0 0,0 1 0 0 0,-1 0-1 0 0,-16 1 1 0 0,19 2-23 0 0,0 1 0 0 0,0 0 1 0 0,-19 7-1 0 0,26-8-133 0 0,0 0 1 0 0,1 1-1 0 0,-1 0 0 0 0,0 0 1 0 0,1 0-1 0 0,0 1 1 0 0,-1 0-1 0 0,1 0 0 0 0,-6 7 1 0 0,10-10 34 0 0,1-1 0 0 0,-1 1 0 0 0,1 0 0 0 0,-1-1 0 0 0,1 1 0 0 0,-1 0 0 0 0,1-1 0 0 0,0 1 0 0 0,-1 0 0 0 0,1 0 0 0 0,0-1 0 0 0,0 1 0 0 0,0 0 0 0 0,0 0 0 0 0,-1-1 0 0 0,1 1 0 0 0,0 0 0 0 0,0 0 0 0 0,0-1 0 0 0,0 1 0 0 0,1 0 1 0 0,-1 0-1 0 0,0 0 0 0 0,0-1 0 0 0,0 1 0 0 0,1 0 0 0 0,-1 0 0 0 0,0-1 0 0 0,1 1 0 0 0,-1 0 0 0 0,0-1 0 0 0,1 1 0 0 0,-1-1 0 0 0,1 1 0 0 0,-1 0 0 0 0,1-1 0 0 0,0 1 0 0 0,-1-1 0 0 0,1 1 0 0 0,-1-1 0 0 0,1 1 0 0 0,0-1 0 0 0,0 0 0 0 0,-1 1 0 0 0,1-1 0 0 0,0 0 0 0 0,-1 0 0 0 0,3 1 0 0 0,47 13 100 0 0,-33-11-230 0 0,20 9 175 0 0,1-3 1 0 0,1-1-1 0 0,0-1 0 0 0,47 1 1 0 0,-73-8-14 0 0,0 0 1 0 0,0-1 0 0 0,0-1 0 0 0,0 0-1 0 0,0-1 1 0 0,-1 0 0 0 0,1-1 0 0 0,-1 0-1 0 0,0-1 1 0 0,0 0 0 0 0,0-1 0 0 0,-1-1-1 0 0,0 0 1 0 0,0 0 0 0 0,-1-1-1 0 0,16-15 1 0 0,-16 11-132 0 0,0 1-1 0 0,-1-2 0 0 0,-1 1 1 0 0,0-1-1 0 0,-1 0 1 0 0,0-1-1 0 0,-1 0 1 0 0,0 0-1 0 0,-2 0 0 0 0,6-24 1 0 0,-2 0-174 0 0,-3-1 1 0 0,3-73-1 0 0,-8 76 626 0 0,-4-39-1 0 0,2 62 45 0 0,0-1 0 0 0,-1 1 0 0 0,0-1 0 0 0,-1 1 0 0 0,0 0 0 0 0,-7-12 0 0 0,10 23-222 0 0,1 5-395 0 0,1 0 0 0 0,-1 0-1 0 0,0 0 1 0 0,0-1-1 0 0,0 1 1 0 0,0 0 0 0 0,0 0-1 0 0,-2 5 1 0 0,1 3 283 0 0,10 276 1814 0 0,-1-151-1732 0 0,-3 54 211 0 0,-5-109-6484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19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1760 0 0,'0'0'8348'0'0,"6"-16"-7654"0"0,23-51-344 0 0,-26 63-335 0 0,-1 0-1 0 0,1 1 0 0 0,0-1 1 0 0,0 0-1 0 0,0 1 0 0 0,0 0 0 0 0,1-1 1 0 0,-1 1-1 0 0,1 1 0 0 0,0-1 1 0 0,0 0-1 0 0,0 1 0 0 0,0 0 1 0 0,0 0-1 0 0,0 0 0 0 0,1 1 0 0 0,6-2 1 0 0,8-4 8 0 0,59-21 474 0 0,129-30 0 0 0,-68 23 76 0 0,-136 33-574 0 0,-22 11-5469 0 0,7-1 3540 0 0,-8 7-865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2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385 265 184 0 0,'0'0'3714'0'0,"2"-16"-2623"0"0,0 6-951 0 0,2-13 398 0 0,0 0 0 0 0,-2-1 0 0 0,-1-26 0 0 0,-1 42-306 0 0,-1 0 0 0 0,0 0 1 0 0,-1 0-1 0 0,0 1 0 0 0,0-1 1 0 0,-4-9-1 0 0,5 13-113 0 0,-1 1 0 0 0,0 0 0 0 0,0-1 0 0 0,0 1 0 0 0,0 0 0 0 0,-1 0 0 0 0,1 0 0 0 0,-1 0 0 0 0,1 1 0 0 0,-1-1 0 0 0,0 1 0 0 0,0-1 0 0 0,-1 1 0 0 0,-3-2 0 0 0,1 2-107 0 0,1 0-1 0 0,-1 0 0 0 0,0 1 1 0 0,0 0-1 0 0,0 0 0 0 0,0 1 1 0 0,1-1-1 0 0,-1 1 0 0 0,0 0 1 0 0,0 1-1 0 0,0 0 0 0 0,0 0 1 0 0,0 0-1 0 0,0 0 0 0 0,1 1 1 0 0,-1 0-1 0 0,-7 4 0 0 0,-8 3-41 0 0,0 2-1 0 0,-36 25 1 0 0,44-27-8 0 0,1 0 0 0 0,0 1 0 0 0,0 0 0 0 0,1 1 0 0 0,0 0 0 0 0,1 1 0 0 0,-14 21 0 0 0,20-26 20 0 0,0 0 0 0 0,0 0 0 0 0,1 0 0 0 0,0 1 1 0 0,1-1-1 0 0,0 1 0 0 0,0 0 0 0 0,0-1 0 0 0,1 1 0 0 0,0 0 1 0 0,1 0-1 0 0,0 0 0 0 0,0 0 0 0 0,0 0 0 0 0,1 0 0 0 0,4 14 1 0 0,-2-14 55 0 0,0-1 0 0 0,0 1 0 0 0,1-1 0 0 0,0 0 0 0 0,0 0 0 0 0,1 0 0 0 0,0-1 0 0 0,0 0 0 0 0,1 0 0 0 0,0 0 0 0 0,0 0 0 0 0,0-1 0 0 0,0 0 0 0 0,1 0 0 0 0,14 7 0 0 0,1-1-150 0 0,1 0 0 0 0,0-1 0 0 0,47 12 0 0 0,-49-16-1031 0 0,1-1 0 0 0,0-1 0 0 0,0-1-1 0 0,0-1 1 0 0,0 0 0 0 0,37-4 0 0 0,-27-5-1213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2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 4636 0 0,'0'0'7024'0'0,"14"5"-6732"0"0,41 18-232 0 0,-53-22-60 0 0,-1 0 0 0 0,1 1 0 0 0,0-1 0 0 0,-1 1 0 0 0,1 0 0 0 0,-1-1 0 0 0,1 1 1 0 0,-1 0-1 0 0,0 0 0 0 0,0 0 0 0 0,0 0 0 0 0,0 0 0 0 0,0 0 0 0 0,0 0 0 0 0,-1 0 0 0 0,1 0 1 0 0,-1 0-1 0 0,1 0 0 0 0,-1 1 0 0 0,0-1 0 0 0,0 0 0 0 0,0 0 0 0 0,0 1 0 0 0,0-1 0 0 0,0 0 0 0 0,-1 0 1 0 0,0 3-1 0 0,0 7 30 0 0,-2 25 281 0 0,-1 1 0 0 0,-2-1 0 0 0,-1 0 1 0 0,-2 0-1 0 0,-2-1 0 0 0,-1-1 0 0 0,-30 60 0 0 0,36-81-88 0 0,-2-1 1 0 0,0 0-1 0 0,0 0 1 0 0,-1-1-1 0 0,-16 17 640 0 0,26-44-726 0 0,1 1 0 0 0,0 1 1 0 0,1-1-1 0 0,1 0 1 0 0,0 1-1 0 0,0-1 1 0 0,2 1-1 0 0,-1 0 1 0 0,2 1-1 0 0,0-1 1 0 0,0 1-1 0 0,15-18 1 0 0,5-3-395 0 0,1 2 0 0 0,62-54 0 0 0,-54 53 105 0 0,2 2 1 0 0,58-36-1 0 0,-85 60 72 0 0,0-1 0 0 0,0 2 0 0 0,1-1 1 0 0,0 2-1 0 0,0 0 0 0 0,0 0 0 0 0,0 1 1 0 0,1 0-1 0 0,-1 1 0 0 0,1 1 0 0 0,-1 0 0 0 0,1 0 1 0 0,0 2-1 0 0,20 2 0 0 0,-27-2 18 0 0,-1 0 1 0 0,1 1-1 0 0,-1 0 1 0 0,0 0-1 0 0,1 0 0 0 0,-1 1 1 0 0,0 0-1 0 0,0 0 0 0 0,-1 0 1 0 0,1 0-1 0 0,0 1 0 0 0,-1 0 1 0 0,6 6-1 0 0,-5-3-12 0 0,0 0 0 0 0,0 0 0 0 0,-1 1 0 0 0,0-1 0 0 0,0 1-1 0 0,-1 0 1 0 0,0 0 0 0 0,2 10 0 0 0,1 12-11 0 0,-1 1 0 0 0,-2-1-1 0 0,-1 61 1 0 0,-2-79 132 0 0,1 13 199 0 0,-2-1 0 0 0,0 0 0 0 0,-2-1 0 0 0,-1 1 0 0 0,-1 0 0 0 0,0-1 0 0 0,-18 44 0 0 0,22-66-229 0 0,0 0-1 0 0,0 0 1 0 0,0 0 0 0 0,0 0-1 0 0,0 0 1 0 0,0 0-1 0 0,0-1 1 0 0,-1 1 0 0 0,1 0-1 0 0,0-1 1 0 0,0 1-1 0 0,-1-1 1 0 0,1 1 0 0 0,0-1-1 0 0,-1 0 1 0 0,1 1-1 0 0,0-1 1 0 0,-2 0 0 0 0,-16-3-5249 0 0,8-6 659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55 820 0 0,'0'0'7594'0'0,"-19"-9"-7350"0"0,-61-28-44 0 0,75 35-177 0 0,-1 0 0 0 0,0 1 1 0 0,1 0-1 0 0,-1 0 0 0 0,0 0 0 0 0,0 0 0 0 0,0 1 1 0 0,0 0-1 0 0,1 0 0 0 0,-1 1 0 0 0,0 0 0 0 0,0 0 0 0 0,0 0 1 0 0,1 1-1 0 0,-1-1 0 0 0,-9 6 0 0 0,-4-1-39 0 0,9-2-31 0 0,-9 1 27 0 0,0 2 0 0 0,-18 8 0 0 0,34-13-7 0 0,-1-1 1 0 0,0 1 0 0 0,1 0-1 0 0,-1 1 1 0 0,1-1 0 0 0,0 1-1 0 0,0-1 1 0 0,0 1 0 0 0,0 0 0 0 0,0 0-1 0 0,1 0 1 0 0,-1 0 0 0 0,1 1-1 0 0,0-1 1 0 0,0 1 0 0 0,-2 4-1 0 0,4-8 4 0 0,-1 1 0 0 0,1-1 0 0 0,0 1 0 0 0,0 0 0 0 0,0-1 0 0 0,0 1 0 0 0,-1-1 0 0 0,1 1-1 0 0,0-1 1 0 0,0 1 0 0 0,0 0 0 0 0,0-1 0 0 0,0 1 0 0 0,0-1 0 0 0,1 1 0 0 0,-1 0 0 0 0,0-1-1 0 0,0 1 1 0 0,0-1 0 0 0,0 1 0 0 0,1-1 0 0 0,-1 1 0 0 0,0-1 0 0 0,0 1 0 0 0,1-1 0 0 0,-1 1-1 0 0,0-1 1 0 0,1 1 0 0 0,-1-1 0 0 0,1 0 0 0 0,-1 1 0 0 0,1-1 0 0 0,0 1 0 0 0,1 0-3 0 0,-1-1 1 0 0,1 1-1 0 0,0-1 1 0 0,0 0-1 0 0,0 0 1 0 0,0 0-1 0 0,-1 0 0 0 0,1 0 1 0 0,0 0-1 0 0,0 0 1 0 0,2-1-1 0 0,51-15 67 0 0,-50 14-35 0 0,-3 2-34 0 0,0-1 1 0 0,0 1-1 0 0,0 0 1 0 0,0 0-1 0 0,0 0 0 0 0,0 0 1 0 0,0 1-1 0 0,0-1 1 0 0,0 0-1 0 0,0 1 0 0 0,-1-1 1 0 0,1 1-1 0 0,0 0 1 0 0,0 0-1 0 0,0 0 0 0 0,1 1 1 0 0,35 23 224 0 0,-16-9-210 0 0,8 1 251 0 0,0-1 0 0 0,42 16-1 0 0,-60-27-377 0 0,-1-1 0 0 0,1-1 0 0 0,1 0 0 0 0,-1-1 0 0 0,0 0-1 0 0,1-1 1 0 0,-1 0 0 0 0,1-1 0 0 0,21-2 0 0 0,-31 2-163 0 0,0-1 1 0 0,-1 0 0 0 0,1 1 0 0 0,0-1 0 0 0,-1 0 0 0 0,1-1-1 0 0,-1 1 1 0 0,1 0 0 0 0,-1-1 0 0 0,1 1 0 0 0,-1-1-1 0 0,4-3 1 0 0,13-16-2296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3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 5168 0 0,'0'0'3934'0'0,"0"14"-6118"0"0,11 252 3551 0 0,3-9-529 0 0,-12-147-6311 0 0,-2-103 2459 0 0</inkml:trace>
  <inkml:trace contextRef="#ctx0" brushRef="#br0" timeOffset="1">1 417 1408 0 0,'0'0'8100'0'0,"2"-16"-6549"0"0,10-50-466 0 0,-11 61-1075 0 0,0 0 1 0 0,1 0 0 0 0,0 0-1 0 0,0 1 1 0 0,0-1-1 0 0,1 1 1 0 0,-1-1 0 0 0,1 1-1 0 0,0 0 1 0 0,0 0-1 0 0,1 0 1 0 0,-1 1-1 0 0,1-1 1 0 0,0 1 0 0 0,0 0-1 0 0,0 0 1 0 0,0 0-1 0 0,0 0 1 0 0,1 1 0 0 0,-1 0-1 0 0,10-4 1 0 0,2 1-182 0 0,0 1 0 0 0,1 1 1 0 0,-1 0-1 0 0,27-1 0 0 0,-38 4 133 0 0,113-4-411 0 0,-106 4 395 0 0,-1 1 0 0 0,0 0 0 0 0,0 1 1 0 0,0 0-1 0 0,0 1 0 0 0,0 0 1 0 0,-1 0-1 0 0,14 7 0 0 0,-24-10-7 0 0,0 0 0 0 0,1 1 0 0 0,-1-1 0 0 0,0 0 0 0 0,1 0 1 0 0,-1 0-1 0 0,0 0 0 0 0,1 1 0 0 0,-1-1 0 0 0,0 0 0 0 0,0 0 0 0 0,1 1 0 0 0,-1-1 0 0 0,0 0 0 0 0,0 1 0 0 0,1-1 0 0 0,-1 0 0 0 0,0 1 0 0 0,0-1 0 0 0,0 0 0 0 0,0 1 0 0 0,1-1 0 0 0,-1 0 0 0 0,0 1 0 0 0,0-1 0 0 0,0 0 0 0 0,0 1 0 0 0,0-1 0 0 0,0 0 0 0 0,0 1 0 0 0,0-1 0 0 0,0 1 0 0 0,0-1 1 0 0,0 0-1 0 0,0 1 0 0 0,0-1 0 0 0,-1 0 0 0 0,1 1 0 0 0,0-1 0 0 0,0 0 0 0 0,0 1 0 0 0,0-1 0 0 0,-1 0 0 0 0,1 1 0 0 0,0-1 0 0 0,0 0 0 0 0,0 0 0 0 0,-1 1 0 0 0,1-1 0 0 0,0 0 0 0 0,-1 0 0 0 0,1 1 0 0 0,0-1 0 0 0,-1 0 0 0 0,1 0 0 0 0,-1 1 0 0 0,-21 9-2609 0 0,2-5 335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9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73 107 6037 0 0,'0'0'2298'0'0,"13"-15"-1482"0"0,43-50-101 0 0,-53 62-724 0 0,0 0 0 0 0,0 1 0 0 0,1 0 0 0 0,-1-1 0 0 0,1 1 0 0 0,0 0 1 0 0,-1 1-1 0 0,1-1 0 0 0,0 1 0 0 0,0-1 0 0 0,0 1 0 0 0,0 0 1 0 0,0 1-1 0 0,1-1 0 0 0,-1 1 0 0 0,0 0 0 0 0,0 0 0 0 0,0 0 0 0 0,0 0 1 0 0,1 1-1 0 0,-1-1 0 0 0,4 3 0 0 0,1-1-23 0 0,-1 1 0 0 0,0 0 0 0 0,0 1 0 0 0,-1 0 0 0 0,1 0 0 0 0,-1 1 0 0 0,0 0 0 0 0,10 8 0 0 0,-2 2 71 0 0,0 0 1 0 0,-2 1 0 0 0,0 0 0 0 0,0 1 0 0 0,-2 0 0 0 0,12 24-1 0 0,0 6 346 0 0,21 66-1 0 0,-25-54-1 0 0,-3 1 1 0 0,-2 1-1 0 0,-3 0 0 0 0,-2 0 1 0 0,0 108-1 0 0,-11-90-194 0 0,-3 0 0 0 0,-4 0 0 0 0,-3-1 0 0 0,-25 84 1 0 0,31-143-179 0 0,-17 72 103 0 0,-5-1 0 0 0,-58 131 0 0 0,73-195 157 0 0,-1-1 0 0 0,-1-1 0 0 0,-1 0 0 0 0,-1-1 1 0 0,-24 24-1 0 0,33-38-485 0 0,0-1 0 0 0,0 0 0 0 0,-1-1 0 0 0,0 0 0 0 0,-1-1 0 0 0,0 0 0 0 0,0 0 1 0 0,0-1-1 0 0,0 0 0 0 0,-1-1 0 0 0,0 0 0 0 0,0-1 0 0 0,0 0 0 0 0,0-1 0 0 0,-19 2 0 0 0,5-8-3541 0 0,-11-17-4302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5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3908 0 0,'0'0'1745'0'0,"-11"96"-7130"0"0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6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6 3724 0 0,'0'0'7068'0'0,"-16"-2"-6909"0"0,7 1-140 0 0,1 0-11 0 0,0 0 0 0 0,0 1 0 0 0,-1 0 0 0 0,1 0 0 0 0,0 1 0 0 0,0 0 0 0 0,-1 0 0 0 0,1 1 0 0 0,0 0 0 0 0,0 0 0 0 0,1 1 0 0 0,-13 6 0 0 0,-97 62 101 0 0,102-60-98 0 0,0 0 0 0 0,1 1 1 0 0,1 0-1 0 0,-1 1 0 0 0,-13 20 0 0 0,24-30-36 0 0,0 0-1 0 0,1 1 0 0 0,0-1 0 0 0,0 1 1 0 0,0 0-1 0 0,0 0 0 0 0,0 0 1 0 0,1 0-1 0 0,-1 0 0 0 0,1 0 0 0 0,0 0 1 0 0,1 0-1 0 0,-1 1 0 0 0,1-1 1 0 0,0 0-1 0 0,0 0 0 0 0,0 1 0 0 0,0-1 1 0 0,1 0-1 0 0,1 7 0 0 0,1-5 13 0 0,-1-1 0 0 0,1 1 0 0 0,0-1 1 0 0,0 0-1 0 0,1 0 0 0 0,-1-1 0 0 0,1 1 0 0 0,0-1 0 0 0,1 1 0 0 0,-1-1 0 0 0,1-1 0 0 0,-1 1 0 0 0,1-1 0 0 0,6 4 0 0 0,71 35 171 0 0,-62-34-187 0 0,0 2 1 0 0,0 1 0 0 0,-1 0 0 0 0,24 19 0 0 0,-42-29 25 0 0,1 0 0 0 0,0 1 0 0 0,-1-1 0 0 0,1 0 0 0 0,-1 0 0 0 0,1 1 0 0 0,-1-1 0 0 0,0 1 0 0 0,0 0 0 0 0,1-1 0 0 0,-1 1 0 0 0,0 0 0 0 0,0-1 0 0 0,-1 1 0 0 0,1 0 0 0 0,0 0 0 0 0,-1 0 0 0 0,1 0 0 0 0,-1 0 0 0 0,1 0 0 0 0,-1 0 0 0 0,0 0 1 0 0,0 0-1 0 0,0 2 0 0 0,-1-1 52 0 0,-1 0 1 0 0,1-1-1 0 0,-1 0 0 0 0,0 1 1 0 0,1-1-1 0 0,-1 0 1 0 0,0 0-1 0 0,-1 0 1 0 0,1 0-1 0 0,0 0 1 0 0,0 0-1 0 0,-1-1 1 0 0,1 1-1 0 0,-1-1 1 0 0,-3 2-1 0 0,-63 28 179 0 0,-20 11-25 0 0,80-37-636 0 0,1 0 1 0 0,-1 1-1 0 0,1 0 1 0 0,0 0-1 0 0,1 1 1 0 0,-1 0-1 0 0,-6 8 1 0 0,9-8-2429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113 282 1172 0 0,'0'0'6698'0'0,"15"-17"-6500"0"0,-4 4-187 0 0,22-25 12 0 0,43-64 0 0 0,-72 95 74 0 0,21-37 217 0 0,-24 41-205 0 0,0 1 0 0 0,0 0 0 0 0,0 0 0 0 0,0-1 0 0 0,0 1 0 0 0,-1 0 0 0 0,1-1 0 0 0,-1 1 0 0 0,0-1 0 0 0,0 1 0 0 0,0-1 0 0 0,0 1 0 0 0,0 0 0 0 0,0-1 0 0 0,0 1 0 0 0,-1-1 0 0 0,0-1 0 0 0,0 2-42 0 0,-1 1 1 0 0,1 0 0 0 0,0-1 0 0 0,-1 1 0 0 0,1 0 0 0 0,-1 0 0 0 0,1 0-1 0 0,-1 0 1 0 0,1 1 0 0 0,-1-1 0 0 0,0 0 0 0 0,0 1 0 0 0,1-1 0 0 0,-1 1-1 0 0,0-1 1 0 0,0 1 0 0 0,1 0 0 0 0,-1 0 0 0 0,0 0 0 0 0,0 0-1 0 0,-2 0 1 0 0,-40 6-460 0 0,32-3 414 0 0,1 2 1 0 0,-1-1 0 0 0,1 2 0 0 0,1-1 0 0 0,-1 1-1 0 0,1 1 1 0 0,0 0 0 0 0,1 1 0 0 0,-1 0-1 0 0,1 0 1 0 0,1 1 0 0 0,0 0 0 0 0,0 0-1 0 0,1 1 1 0 0,0 0 0 0 0,0 0 0 0 0,1 1-1 0 0,-4 11 1 0 0,6-13-18 0 0,0 0 0 0 0,0 0-1 0 0,1 1 1 0 0,1 0 0 0 0,0-1-1 0 0,0 1 1 0 0,1 0 0 0 0,0 0 0 0 0,0 0-1 0 0,1 0 1 0 0,1 0 0 0 0,0-1-1 0 0,0 1 1 0 0,1 0 0 0 0,0 0-1 0 0,1-1 1 0 0,0 1 0 0 0,0-1 0 0 0,1 0-1 0 0,0 0 1 0 0,1 0 0 0 0,7 11-1 0 0,-7-13-31 0 0,1 0-1 0 0,0-1 1 0 0,0 0-1 0 0,1 0 1 0 0,-1 0-1 0 0,1-1 1 0 0,1 0-1 0 0,-1 0 1 0 0,1-1-1 0 0,-1 0 1 0 0,10 4-1 0 0,-4-4-738 0 0,1 1-1 0 0,0-2 0 0 0,0 0 0 0 0,0 0 0 0 0,1-2 0 0 0,15 1 1 0 0,7-2-2203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6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15 2812 0 0,'0'0'8242'0'0,"-17"-3"-8292"0"0,4 0 6 0 0,8 1 36 0 0,0 0 0 0 0,0 1 0 0 0,-1 0 0 0 0,1 0 1 0 0,0 0-1 0 0,0 1 0 0 0,-1 0 0 0 0,1 0 0 0 0,0 0 0 0 0,0 1 1 0 0,-1-1-1 0 0,1 1 0 0 0,0 1 0 0 0,0-1 0 0 0,0 1 1 0 0,0 0-1 0 0,-7 3 0 0 0,-5 4-1 0 0,1 0 0 0 0,-1 2 0 0 0,2-1 0 0 0,0 2 0 0 0,0 0-1 0 0,1 1 1 0 0,0 0 0 0 0,2 1 0 0 0,-1 1 0 0 0,-18 29 0 0 0,30-42-15 0 0,-1 0 0 0 0,1 0 0 0 0,0 1 0 0 0,0-1 0 0 0,1 0 0 0 0,-1 1 0 0 0,0-1 0 0 0,1 0 0 0 0,0 1 0 0 0,-1-1 0 0 0,1 0 0 0 0,0 1 0 0 0,0-1 0 0 0,0 1 0 0 0,0-1 0 0 0,2 5 0 0 0,-2-6 18 0 0,1 0 1 0 0,0 1-1 0 0,0-1 1 0 0,-1 0-1 0 0,1 0 1 0 0,0 0-1 0 0,0 0 1 0 0,0 0 0 0 0,0-1-1 0 0,0 1 1 0 0,0 0-1 0 0,0 0 1 0 0,0-1-1 0 0,1 1 1 0 0,-1 0-1 0 0,0-1 1 0 0,0 1-1 0 0,1-1 1 0 0,-1 0-1 0 0,0 1 1 0 0,1-1-1 0 0,-1 0 1 0 0,0 0-1 0 0,1 0 1 0 0,-1 0-1 0 0,0 0 1 0 0,1 0 0 0 0,-1 0-1 0 0,0 0 1 0 0,0-1-1 0 0,2 1 1 0 0,7-3 11 0 0,0 0 1 0 0,-1 0 0 0 0,0-1 0 0 0,1 0 0 0 0,-1-1 0 0 0,-1 0 0 0 0,1 0 0 0 0,11-10 0 0 0,-13 9-5 0 0,0 1-1 0 0,0 0 1 0 0,1 0 0 0 0,0 1 0 0 0,0 0 0 0 0,0 0 0 0 0,0 1 0 0 0,0 0 0 0 0,1 0 0 0 0,-1 1-1 0 0,18-3 1 0 0,-23 5-12 0 0,-1 1-1 0 0,1-1 1 0 0,0 0-1 0 0,0 1 1 0 0,-1 0 0 0 0,1-1-1 0 0,0 1 1 0 0,-1 0-1 0 0,1 1 1 0 0,0-1-1 0 0,-1 0 1 0 0,0 1-1 0 0,1-1 1 0 0,-1 1-1 0 0,0 0 1 0 0,0 0-1 0 0,3 2 1 0 0,-1 1 7 0 0,0 0 0 0 0,0 0 0 0 0,-1 1 0 0 0,1 0 0 0 0,-1-1 0 0 0,0 1 0 0 0,2 7 0 0 0,1 8-34 0 0,0 1 0 0 0,-1-1 0 0 0,3 31 0 0 0,-1 33-4105 0 0,-3-68 1568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7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1 191 5168 0 0,'0'0'5467'0'0,"7"14"-4938"0"0,22 45-100 0 0,-27-55-383 0 0,-1 0 0 0 0,1 0-1 0 0,-1 0 1 0 0,0 1 0 0 0,0-1 0 0 0,0 1-1 0 0,-1-1 1 0 0,1 1 0 0 0,-1-1 0 0 0,0 0 0 0 0,0 1-1 0 0,-2 6 1 0 0,2-9 7 0 0,-1 1 1 0 0,0-1-1 0 0,1 0 0 0 0,-1 0 0 0 0,0 1 0 0 0,0-1 1 0 0,0 0-1 0 0,-1 0 0 0 0,1 0 0 0 0,0 0 1 0 0,-1 0-1 0 0,1 0 0 0 0,-1-1 0 0 0,0 1 0 0 0,0-1 1 0 0,0 1-1 0 0,0-1 0 0 0,-3 3 0 0 0,4-8 103 0 0,1 1-1 0 0,-1 0 1 0 0,1 0-1 0 0,-1-1 1 0 0,1 1-1 0 0,0 0 0 0 0,0-1 1 0 0,1 1-1 0 0,-1 0 1 0 0,1-4-1 0 0,3-5-281 0 0,1 1 0 0 0,-1 0-1 0 0,2 0 1 0 0,-1 1 0 0 0,1-1-1 0 0,14-16 1 0 0,1 1-529 0 0,29-27-1 0 0,-25 28-786 0 0,1 2 0 0 0,32-22-1 0 0,-46 37 641 0 0,1 0 0 0 0,0 0 0 0 0,0 1 0 0 0,1 1 0 0 0,0 0 0 0 0,0 1 0 0 0,21-4 1 0 0,-17 5-767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7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77 108 404 0 0,'0'0'12135'0'0,"1"5"-12080"0"0,0 43 72 0 0,1 22-42 0 0,-2-70-76 0 0,0 1 0 0 0,0-1 0 0 0,0 0 0 0 0,0 1 0 0 0,0-1-1 0 0,0 0 1 0 0,0 1 0 0 0,1-1 0 0 0,-1 0 0 0 0,0 1 0 0 0,0-1 0 0 0,0 0 0 0 0,1 1 0 0 0,-1-1 0 0 0,0 0 0 0 0,1 1 0 0 0,-1-1 0 0 0,0 0 0 0 0,0 0 0 0 0,1 1-1 0 0,-1-1 1 0 0,0 0 0 0 0,1 0 0 0 0,-1 0 0 0 0,1 0 0 0 0,-1 1 0 0 0,0-1 0 0 0,1 0 0 0 0,-1 0 0 0 0,0 0 0 0 0,1 0 0 0 0,-1 0 0 0 0,1 0 0 0 0,-1 0 0 0 0,0 0-1 0 0,1 0 1 0 0,-1 0 0 0 0,1 0 0 0 0,-1 0 0 0 0,0 0 0 0 0,1 0 0 0 0,-1-1 0 0 0,1 1 0 0 0,-1 0 0 0 0,0 0 0 0 0,1 0 0 0 0,-1-1 0 0 0,0 1 0 0 0,1 0 0 0 0,-1 0-1 0 0,0-1 1 0 0,0 1 0 0 0,1 0 0 0 0,-1 0 0 0 0,0-1 0 0 0,0 1 0 0 0,1-1 0 0 0,17-17 466 0 0,-8 5-425 0 0,0 0 1 0 0,-1-1 0 0 0,0 0 0 0 0,11-25 0 0 0,-16 32-47 0 0,-2 0 1 0 0,1-1-1 0 0,-1 1 1 0 0,0-1 0 0 0,0 1-1 0 0,-1-1 1 0 0,0 0-1 0 0,0 1 1 0 0,-1-1-1 0 0,0 0 1 0 0,0 0-1 0 0,-3-9 1 0 0,3 16-14 0 0,0 1 0 0 0,-1-1 0 0 0,1 0 1 0 0,-1 0-1 0 0,0 0 0 0 0,1 0 0 0 0,-1 0 0 0 0,0 1 0 0 0,1-1 1 0 0,-1 0-1 0 0,0 1 0 0 0,0-1 0 0 0,0 0 0 0 0,1 1 0 0 0,-1-1 0 0 0,0 1 1 0 0,0-1-1 0 0,0 1 0 0 0,0 0 0 0 0,0-1 0 0 0,0 1 0 0 0,0 0 1 0 0,0 0-1 0 0,0 0 0 0 0,0 0 0 0 0,0 0 0 0 0,0 0 0 0 0,0 0 0 0 0,0 0 1 0 0,0 0-1 0 0,0 0 0 0 0,0 0 0 0 0,0 1 0 0 0,0-1 0 0 0,0 0 1 0 0,0 1-1 0 0,0-1 0 0 0,0 1 0 0 0,-1 0 0 0 0,-4 1-75 0 0,1 0-1 0 0,-1 1 0 0 0,0 0 1 0 0,1 0-1 0 0,-6 4 1 0 0,1 2 92 0 0,0 0 1 0 0,0 1 0 0 0,1 0 0 0 0,1 0 0 0 0,-1 1 0 0 0,2 0 0 0 0,-1 1-1 0 0,2-1 1 0 0,0 2 0 0 0,0-1 0 0 0,1 1 0 0 0,0-1 0 0 0,1 1 0 0 0,1 0-1 0 0,0 1 1 0 0,0-1 0 0 0,2 1 0 0 0,0-1 0 0 0,0 1 0 0 0,3 26 0 0 0,-1-34-22 0 0,0 0 1 0 0,0-1-1 0 0,1 1 1 0 0,-1-1-1 0 0,1 1 1 0 0,1-1 0 0 0,-1 0-1 0 0,1 0 1 0 0,0 0-1 0 0,0 0 1 0 0,0 0-1 0 0,1-1 1 0 0,-1 1 0 0 0,8 5-1 0 0,-5-4 39 0 0,2-1-1 0 0,-1 0 1 0 0,0 0-1 0 0,1-1 1 0 0,0 0 0 0 0,0 0-1 0 0,0-1 1 0 0,15 4-1 0 0,-5-2-169 0 0,1-2 0 0 0,-1 0 0 0 0,1-2 0 0 0,-1 0 0 0 0,1-1 0 0 0,0 0 0 0 0,-1-2 0 0 0,24-4 0 0 0,-27 2-584 0 0,0 0 0 0 0,0 0 0 0 0,-1-2 0 0 0,0 0 0 0 0,0 0 0 0 0,0-2 0 0 0,-1 1 0 0 0,0-2 0 0 0,21-18 0 0 0,0-6-1772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8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0 6369 0 0,'0'0'5186'0'0,"-3"21"-4923"0"0,1-4-60 0 0,-9 133 1125 0 0,11-99-1107 0 0,-12 296 235 0 0,5-278-281 0 0,-2 0 1 0 0,-36 134 0 0 0,38-187 215 0 0,6-22 456 0 0,5-28-594 0 0,3 11-381 0 0,1 0 0 0 0,1 0-1 0 0,0 0 1 0 0,2 1 0 0 0,1 1 0 0 0,1 0 0 0 0,1 1-1 0 0,21-26 1 0 0,-33 44 115 0 0,0 0 1 0 0,-1 1-1 0 0,1-1 0 0 0,0 0 0 0 0,0 1 1 0 0,0-1-1 0 0,0 1 0 0 0,0 0 1 0 0,0-1-1 0 0,1 1 0 0 0,-1 0 0 0 0,0 0 1 0 0,1 1-1 0 0,-1-1 0 0 0,0 0 0 0 0,1 1 1 0 0,-1-1-1 0 0,1 1 0 0 0,-1 0 1 0 0,1 0-1 0 0,-1 0 0 0 0,1 0 0 0 0,-1 0 1 0 0,1 1-1 0 0,-1-1 0 0 0,1 1 0 0 0,-1-1 1 0 0,0 1-1 0 0,1 0 0 0 0,-1 0 1 0 0,0 0-1 0 0,0 0 0 0 0,1 1 0 0 0,-1-1 1 0 0,0 1-1 0 0,3 2 0 0 0,7 7-89 0 0,0 0 0 0 0,-1 0 0 0 0,-1 1-1 0 0,15 20 1 0 0,-20-25 95 0 0,41 66-1292 0 0,-37-56 580 0 0,1-1 1 0 0,0 0-1 0 0,1 0 1 0 0,1-1-1 0 0,25 25 1 0 0,-26-35-1947 0 0,4-7-297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3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74 872 0 0,'0'0'9539'0'0,"-2"-12"-8862"0"0,-5-36-259 0 0,7 47-421 0 0,0 0-1 0 0,0 1 1 0 0,-1-1 0 0 0,1 0 0 0 0,0 1 0 0 0,0-1 0 0 0,-1 0 0 0 0,1 1 0 0 0,0-1-1 0 0,-1 1 1 0 0,1-1 0 0 0,-1 1 0 0 0,1-1 0 0 0,-1 1 0 0 0,1-1 0 0 0,-1 1 0 0 0,1-1-1 0 0,-1 1 1 0 0,0 0 0 0 0,1-1 0 0 0,-1 1 0 0 0,1 0 0 0 0,-1-1 0 0 0,0 1 0 0 0,1 0-1 0 0,-1 0 1 0 0,0 0 0 0 0,1 0 0 0 0,-1 0 0 0 0,0 0 0 0 0,1 0 0 0 0,-1 0-1 0 0,0 0 1 0 0,0 0 0 0 0,1 0 0 0 0,-1 0 0 0 0,0 0 0 0 0,1 0 0 0 0,-1 0 0 0 0,1 1-1 0 0,-1-1 1 0 0,0 0 0 0 0,1 1 0 0 0,-1-1 0 0 0,0 0 0 0 0,1 1 0 0 0,-1-1 0 0 0,1 1-1 0 0,-1-1 1 0 0,0 2 0 0 0,-2-1 20 0 0,-28 13 157 0 0,1 0 0 0 0,0 2 0 0 0,1 1 0 0 0,1 2 0 0 0,0 0-1 0 0,2 2 1 0 0,0 1 0 0 0,-35 40 0 0 0,49-48-199 0 0,0 0 0 0 0,1 1 0 0 0,1 0 0 0 0,1 1 0 0 0,0 0-1 0 0,1 0 1 0 0,0 1 0 0 0,2 0 0 0 0,0 1 0 0 0,1-1 0 0 0,0 1 0 0 0,2 0-1 0 0,0 0 1 0 0,1 0 0 0 0,0 1 0 0 0,2-1 0 0 0,2 25 0 0 0,0-32 50 0 0,0 0 0 0 0,1 0 0 0 0,0 0 1 0 0,0-1-1 0 0,1 1 0 0 0,1-1 0 0 0,0 1 1 0 0,0-2-1 0 0,1 1 0 0 0,0 0 0 0 0,1-1 1 0 0,0 0-1 0 0,1-1 0 0 0,-1 0 0 0 0,2 0 0 0 0,-1 0 1 0 0,1-1-1 0 0,0-1 0 0 0,0 1 0 0 0,1-1 1 0 0,18 8-1 0 0,-18-10 77 0 0,0 0 0 0 0,0 0-1 0 0,0-1 1 0 0,1-1 0 0 0,-1 0 0 0 0,1 0 0 0 0,-1-1 0 0 0,1 0 0 0 0,-1-1-1 0 0,1 0 1 0 0,0-1 0 0 0,-1 0 0 0 0,1-1 0 0 0,-1 0 0 0 0,1 0 0 0 0,-1-1-1 0 0,0-1 1 0 0,0 0 0 0 0,0 0 0 0 0,-1 0 0 0 0,0-2 0 0 0,1 1 0 0 0,7-7-1 0 0,-5 2 5 0 0,-1-1 0 0 0,0 0-1 0 0,0 0 1 0 0,-1-1-1 0 0,-1-1 1 0 0,0 0 0 0 0,0 0-1 0 0,-2 0 1 0 0,1-1-1 0 0,-2 0 1 0 0,0-1 0 0 0,5-16-1 0 0,-5 8-56 0 0,-1 0 0 0 0,-1 0 0 0 0,-1 0 0 0 0,-1 0 0 0 0,-1-1 0 0 0,-1 1 0 0 0,-5-33 0 0 0,4 44-85 0 0,-1 0 1 0 0,0 1-1 0 0,-1-1 1 0 0,-1 1-1 0 0,1-1 1 0 0,-2 1-1 0 0,0 0 1 0 0,0 0-1 0 0,-8-11 1 0 0,12 22-71 0 0,1-1 0 0 0,0 1 0 0 0,-1-1 0 0 0,1 1 0 0 0,0-1 0 0 0,-1 1 1 0 0,1-1-1 0 0,-1 1 0 0 0,1 0 0 0 0,-1-1 0 0 0,1 1 0 0 0,-1 0 0 0 0,1-1 0 0 0,-1 1 0 0 0,1 0 0 0 0,-1 0 0 0 0,1 0 1 0 0,-1-1-1 0 0,0 1 0 0 0,1 0 0 0 0,-1 0 0 0 0,1 0 0 0 0,-1 0 0 0 0,1 0 0 0 0,-1 0 0 0 0,0 0 0 0 0,1 0 0 0 0,-1 0 1 0 0,1 0-1 0 0,-1 0 0 0 0,0 1 0 0 0,1-1 0 0 0,-1 0 0 0 0,1 0 0 0 0,-1 1 0 0 0,0-1 0 0 0,0 1-284 0 0,0 1-1 0 0,0-1 0 0 0,0 0 1 0 0,0 0-1 0 0,0 0 0 0 0,1 0 1 0 0,-1 1-1 0 0,0-1 0 0 0,1 0 1 0 0,-1 1-1 0 0,1-1 1 0 0,-1 0-1 0 0,1 1 0 0 0,0-1 1 0 0,-1 2-1 0 0,2 11-4573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28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5156 0 0,'0'0'6998'0'0,"-2"13"-6936"0"0,-93 381 3032 0 0,-15 74-2389 0 0,94-376-761 0 0,4 0 0 0 0,4 1 1 0 0,5 111-1 0 0,4-194-72 0 0,0 1-1 0 0,0 0 1 0 0,1 0 0 0 0,1 0-1 0 0,-1-1 1 0 0,2 1 0 0 0,0-1-1 0 0,9 19 1 0 0,-9-23-22 0 0,0 0 0 0 0,0 0 0 0 0,0-1-1 0 0,1 1 1 0 0,0-1 0 0 0,0 0 0 0 0,0 0 0 0 0,1-1 0 0 0,0 0 0 0 0,-1 0 0 0 0,1 0 0 0 0,1 0-1 0 0,-1-1 1 0 0,1 0 0 0 0,10 3 0 0 0,24 3-906 0 0,0-1 0 0 0,0-2 0 0 0,73 0 0 0 0,-48-2-177 0 0,209 11-2837 0 0,-156-8 2506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0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20 1736 0 0,'0'0'9864'0'0,"1"-4"-9692"0"0,0 3-149 0 0,4-12-72 0 0,-3 12-75 0 0,-2 9-86 0 0,-2 4 462 0 0,-1 0 0 0 0,0 0-1 0 0,-1 0 1 0 0,0-1 0 0 0,0 0-1 0 0,-10 16 1 0 0,0 4 155 0 0,-45 102 221 0 0,-154 383-337 0 0,202-488-303 0 0,7-21-18 0 0,1 1-1 0 0,0 0 1 0 0,0 0-1 0 0,1 0 1 0 0,0 0-1 0 0,-2 14 1 0 0,-3-45-3743 0 0,7-14-1300 0 0,4 3 764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1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5945 0 0,'0'0'4054'0'0,"4"10"-3265"0"0,164 319 2663 0 0,-20-46-3241 0 0,-120-222-190 0 0,-3 1 0 0 0,30 113 0 0 0,-47-145-74 0 0,1 4 251 0 0,-7-25-856 0 0,-32-41-8961 0 0,14 16 5237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1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5116 0 0,'0'0'9149'0'0,"5"-3"-9342"0"0,2 0 206 0 0,0 0 0 0 0,-1 0-1 0 0,1 1 1 0 0,1 0 0 0 0,-1 0 0 0 0,0 0 0 0 0,1 1 0 0 0,10 0 0 0 0,72-1 100 0 0,-38 3-109 0 0,-11-2-14 0 0,9 0 106 0 0,0-1 0 0 0,94-18 0 0 0,-170 29-7486 0 0,8-7 1349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4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5653 0 0,'0'0'4828'0'0,"6"-18"-5760"0"0,-3 18 312 0 0,4 5-640 0 0,2 1 196 0 0,-1-1-981 0 0,16 1-407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4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 7585 0 0,'0'0'3184'0'0,"-72"44"-4928"0"0,61-27 1444 0 0,3-2-1164 0 0,3 5-1717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4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5 1580 0 0,'0'0'6861'0'0,"-91"-5"-8069"0"0,61 18 1080 0 0,3 1 60 0 0,0 0-176 0 0,5 3-1020 0 0,2-4-993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5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7537 0 0,'0'0'4280'0'0,"-86"41"-6404"0"0,60-21 2068 0 0,-2 2 48 0 0,4-3-1280 0 0,-5 5-1949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5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24 8249 0 0,'0'0'4228'0'0,"-101"-23"-5228"0"0,65 23 664 0 0,-6 3 220 0 0,1 8 16 0 0,-1 3 8 0 0,6 3-48 0 0,-1 4-132 0 0,5 4-916 0 0,12-6-1112 0 0,9 5-2581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36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 4728 0 0,'0'0'7765'0'0,"-102"38"-11489"0"0,74-23 1868 0 0,-33 9-1321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4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1185 78 2180 0 0,'0'0'4558'0'0,"-6"-12"-4285"0"0,-19-36-14 0 0,25 47-234 0 0,-1 0 0 0 0,0 0 0 0 0,1 0 0 0 0,-1 0 0 0 0,0 0 0 0 0,0 0 0 0 0,1 0 0 0 0,-1 0 0 0 0,0 0 0 0 0,0 0 0 0 0,0 0 0 0 0,0 1 0 0 0,0-1 0 0 0,0 0 1 0 0,-1 1-1 0 0,1-1 0 0 0,0 0 0 0 0,0 1 0 0 0,0 0 0 0 0,-1-1 0 0 0,1 1 0 0 0,0 0 0 0 0,0-1 0 0 0,-1 1 0 0 0,1 0 0 0 0,0 0 0 0 0,0 0 0 0 0,-1 0 0 0 0,1 0 0 0 0,0 1 0 0 0,-2-1 0 0 0,-4 1 21 0 0,-25-3 342 0 0,0 2 0 0 0,1 2 0 0 0,-1 1 0 0 0,1 1-1 0 0,0 1 1 0 0,-31 10 0 0 0,15 0-264 0 0,0 3-1 0 0,1 1 1 0 0,-47 28 0 0 0,39-17-54 0 0,1 3-1 0 0,1 3 1 0 0,2 2 0 0 0,2 1-1 0 0,-79 85 1 0 0,99-92-96 0 0,2 1-1 0 0,0 1 0 0 0,3 2 1 0 0,1 0-1 0 0,1 1 1 0 0,2 1-1 0 0,2 1 1 0 0,1 1-1 0 0,-15 61 1 0 0,26-74 45 0 0,1 1 0 0 0,1 0 0 0 0,1 0 0 0 0,1 0 0 0 0,2 0 0 0 0,0 0 0 0 0,3 0 0 0 0,0 0 0 0 0,1 0 0 0 0,2-1 0 0 0,1 0 0 0 0,20 47 0 0 0,-14-45 249 0 0,1 0 0 0 0,1-2 1 0 0,2 0-1 0 0,0-1 0 0 0,2 0 1 0 0,1-2-1 0 0,0 0 0 0 0,2-2 0 0 0,1 0 1 0 0,52 35-1 0 0,-76-56-367 0 0,1-1-1 0 0,-1 0 1 0 0,0 0-1 0 0,1 0 1 0 0,-1 1 0 0 0,1-1-1 0 0,-1 0 1 0 0,1 0-1 0 0,-1 0 1 0 0,1 0-1 0 0,-1 0 1 0 0,1 0 0 0 0,-1 0-1 0 0,0 0 1 0 0,1 0-1 0 0,-1 0 1 0 0,1 0 0 0 0,-1 0-1 0 0,1 0 1 0 0,-1 0-1 0 0,1-1 1 0 0,-1 1-1 0 0,1 0 1 0 0,-1 0 0 0 0,0 0-1 0 0,1-1 1 0 0,-1 1-1 0 0,1 0 1 0 0,-1-1 0 0 0,0 1-1 0 0,1 0 1 0 0,-1-1-1 0 0,0 1 1 0 0,1 0-1 0 0,-1-1 1 0 0,8-5-1493 0 0,15-11-2110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4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3078 2520 0 0,'0'0'8676'0'0,"4"-10"-5390"0"0,-5 10-3249 0 0,1 0 0 0 0,0 0 0 0 0,-1 0-1 0 0,1 0 1 0 0,0 0 0 0 0,-1 0 0 0 0,1 0 0 0 0,0 0-1 0 0,-1 0 1 0 0,1 0 0 0 0,0 0 0 0 0,0 0 0 0 0,-1 0-1 0 0,1-1 1 0 0,0 1 0 0 0,-1 0 0 0 0,1 0 0 0 0,0 0-1 0 0,0 0 1 0 0,-1-1 0 0 0,1 1 0 0 0,0 0 0 0 0,0 0 0 0 0,-1-1-1 0 0,1 1 1 0 0,0 0 0 0 0,0 0 0 0 0,0-1 0 0 0,-1 1-1 0 0,1 0 1 0 0,0-1 0 0 0,0 1 0 0 0,0 0-145 0 0,7-31 222 0 0,2 15-180 0 0,1 1 0 0 0,1 0 0 0 0,0 0 1 0 0,23-22-1 0 0,-10 11 79 0 0,92-92-60 0 0,-69 72 153 0 0,63-77 1 0 0,-14 15-130 0 0,-7 7 133 0 0,194-236-71 0 0,-193 243-184 0 0,168-135-1 0 0,128-51 79 0 0,-81 44 177 0 0,-195 148-136 0 0,-41 29 113 0 0,-2-2 1 0 0,-3-3 0 0 0,60-79-1 0 0,-37 25 11 0 0,-51 66-142 0 0,2 1-1 0 0,48-47 1 0 0,-20 34 58 0 0,-16 17 47 0 0,75-91 1 0 0,-118 131-76 0 0,0 0 0 0 0,1 0 0 0 0,0 0 0 0 0,0 1 0 0 0,1 0 0 0 0,0 1 0 0 0,0 0 0 0 0,10-4 0 0 0,39-25-49 0 0,151-119 100 0 0,-201 147 1517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42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40 864 0 0,'0'0'6927'0'0,"0"0"-6916"0"0,0 0 0 0 0,0 0 0 0 0,0 0 1 0 0,0 0-1 0 0,0 0 0 0 0,0 0 0 0 0,1 0 1 0 0,-1 0-1 0 0,0 0 0 0 0,0 0 0 0 0,0 0 0 0 0,0 0 1 0 0,0 0-1 0 0,0 0 0 0 0,0 0 0 0 0,0 0 1 0 0,0 0-1 0 0,1-1 0 0 0,-1 1 0 0 0,0 0 1 0 0,0 0-1 0 0,0 0 0 0 0,0 0 0 0 0,0 0 0 0 0,0 0 1 0 0,0 0-1 0 0,0 0 0 0 0,0 0 0 0 0,0-1 1 0 0,0 1-1 0 0,0 0 0 0 0,0 0 0 0 0,0 0 1 0 0,0 0-1 0 0,0 0 0 0 0,0 0 0 0 0,0 0 0 0 0,0 0 1 0 0,0-1-1 0 0,0 1 0 0 0,0 0 0 0 0,0 0 1 0 0,0 0-1 0 0,0 0 0 0 0,0 0 0 0 0,0 0 1 0 0,0 0-1 0 0,0 0 0 0 0,0-1 0 0 0,0 1 0 0 0,0 0 1 0 0,0 0-1 0 0,0 0 0 0 0,0 0 0 0 0,0 0 1 0 0,0 0-1 0 0,-1 0 0 0 0,1 0 0 0 0,0 0 1 0 0,0 0-1 0 0,0 0 0 0 0,0-1 0 0 0,0 1 0 0 0,79-1 191 0 0,-20 0 78 0 0,0 2 0 0 0,94 13-1 0 0,-51 2 1117 0 0,1-5-1 0 0,125-2 1 0 0,-233-31-240 0 0,5 18-1166 0 0,-2 0 1 0 0,1 0-1 0 0,0 0 0 0 0,-1 1 0 0 0,1-1 0 0 0,-1 0 0 0 0,0 0 0 0 0,0 1 0 0 0,-1-1 0 0 0,1 1 0 0 0,-1 0 0 0 0,0 0 0 0 0,0 0 0 0 0,0 0 1 0 0,0 0-1 0 0,-4-2 0 0 0,20 67-1126 0 0,18 475 5205 0 0,-33-537-4791 0 0,0 0 323 0 0,0 0 1 0 0,0 0-1 0 0,0 0 1 0 0,0 0-1 0 0,0 0 1 0 0,1 1-1 0 0,-1-1 1 0 0,0 0-1 0 0,0 1 1 0 0,-2 1-1 0 0,1-1-364 0 0,-19 2-3259 0 0,15-3 1806 0 0,64-8-3335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46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70 132 0 0,'0'0'2032'0'0,"50"-42"-2044"0"0,-43 34 12 0 0,5-2-116 0 0,-4 1-616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47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14 657 44 0 0,'0'0'4872'0'0,"-3"7"-3958"0"0,-7 24 263 0 0,10-31-1107 0 0,0 0 0 0 0,0 0 0 0 0,0 1-1 0 0,0-1 1 0 0,0 0 0 0 0,0 1 0 0 0,0-1 0 0 0,0 0-1 0 0,0 0 1 0 0,0 1 0 0 0,0-1 0 0 0,0 0-1 0 0,0 1 1 0 0,0-1 0 0 0,0 0 0 0 0,0 0 0 0 0,0 1-1 0 0,0-1 1 0 0,1 0 0 0 0,-1 0 0 0 0,0 1-1 0 0,0-1 1 0 0,0 0 0 0 0,0 0 0 0 0,1 0 0 0 0,-1 1-1 0 0,0-1 1 0 0,0 0 0 0 0,0 0 0 0 0,1 0-1 0 0,-1 0 1 0 0,0 1 0 0 0,0-1 0 0 0,1 0 0 0 0,-1 0-1 0 0,0 0 1 0 0,1 0 0 0 0,-1 0 0 0 0,0 0-1 0 0,0 0 1 0 0,1 0 0 0 0,-1 0 0 0 0,0 0 0 0 0,1 0-1 0 0,-1 0 1 0 0,0 0 0 0 0,0 0 0 0 0,1 0-1 0 0,-1 0 1 0 0,0 0 0 0 0,0 0 0 0 0,1 0 0 0 0,-1-1-1 0 0,0 1 1 0 0,1 0 0 0 0,15-4 1066 0 0,330-176 2218 0 0,-187 93-2931 0 0,22-11 92 0 0,249-179 0 0 0,-367 222-564 0 0,-64 84-11460 0 0,1-22 8837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49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2 240 744 0 0,'0'0'10472'0'0,"-2"11"-9308"0"0,3-18-1114 0 0,0 0 0 0 0,0 1 0 0 0,1-1 0 0 0,-1 1-1 0 0,2-1 1 0 0,-1 1 0 0 0,1-1 0 0 0,-1 1-1 0 0,2 0 1 0 0,6-10 0 0 0,-4 7-67 0 0,1 0 1 0 0,0 1-1 0 0,0-1 0 0 0,1 2 1 0 0,0-1-1 0 0,11-7 0 0 0,-17 13-31 0 0,0 1 0 0 0,0-1-1 0 0,0 1 1 0 0,0 0 0 0 0,0 0-1 0 0,1 0 1 0 0,-1 0 0 0 0,1 0 0 0 0,-1 0-1 0 0,0 0 1 0 0,1 1 0 0 0,-1-1-1 0 0,1 1 1 0 0,0 0 0 0 0,-1 0-1 0 0,1 0 1 0 0,-1 0 0 0 0,1 0 0 0 0,-1 0-1 0 0,1 1 1 0 0,-1-1 0 0 0,1 1-1 0 0,-1 0 1 0 0,1 0 0 0 0,-1 0 0 0 0,3 1-1 0 0,-2 0 30 0 0,-1 1-1 0 0,1-1 1 0 0,-1 0-1 0 0,0 1 0 0 0,0-1 1 0 0,0 1-1 0 0,0-1 1 0 0,-1 1-1 0 0,1 0 1 0 0,-1 0-1 0 0,1 0 0 0 0,-1 0 1 0 0,0 0-1 0 0,0 0 1 0 0,0 0-1 0 0,-1 0 1 0 0,1 0-1 0 0,-1 1 0 0 0,0-1 1 0 0,0 5-1 0 0,0-3 64 0 0,0 0 0 0 0,-1-1 0 0 0,0 1 0 0 0,0 0 0 0 0,0 0 0 0 0,0-1 0 0 0,-1 1 0 0 0,0-1-1 0 0,0 1 1 0 0,0-1 0 0 0,0 0 0 0 0,-1 1 0 0 0,0-1 0 0 0,-5 6 0 0 0,6-8 39 0 0,0 1 0 0 0,-1-1 1 0 0,1 0-1 0 0,-1 0 0 0 0,1-1 1 0 0,-1 1-1 0 0,0 0 0 0 0,0-1 1 0 0,1 0-1 0 0,-1 1 0 0 0,0-1 1 0 0,0 0-1 0 0,0-1 0 0 0,-1 1 1 0 0,1 0-1 0 0,0-1 0 0 0,0 0 1 0 0,0 0-1 0 0,0 0 0 0 0,0 0 1 0 0,-1 0-1 0 0,1 0 0 0 0,0-1 1 0 0,-4-1-1 0 0,4 1-33 0 0,0-1 1 0 0,0 1 0 0 0,1-1-1 0 0,-1 0 1 0 0,1 0-1 0 0,0 0 1 0 0,-1 0-1 0 0,1 0 1 0 0,0-1-1 0 0,0 1 1 0 0,0-1-1 0 0,0 1 1 0 0,1-1-1 0 0,-1 0 1 0 0,1 1-1 0 0,0-1 1 0 0,0 0-1 0 0,0 0 1 0 0,0 0-1 0 0,0 0 1 0 0,0 0-1 0 0,0-5 1 0 0,0-2-106 0 0,-1 0 1 0 0,2 0-1 0 0,-1 0 0 0 0,1 0 1 0 0,3-18-1 0 0,-2 22-4 0 0,1 1-1 0 0,0-1 1 0 0,0 1 0 0 0,0-1-1 0 0,1 1 1 0 0,0 0 0 0 0,0 0-1 0 0,0 0 1 0 0,1 1 0 0 0,-1-1-1 0 0,1 1 1 0 0,0-1 0 0 0,1 1-1 0 0,-1 1 1 0 0,1-1 0 0 0,-1 1-1 0 0,1-1 1 0 0,0 1 0 0 0,0 1-1 0 0,1-1 1 0 0,-1 1 0 0 0,10-3-1 0 0,-1 0-96 0 0,0 1-1 0 0,0 1 1 0 0,0 0-1 0 0,0 1 1 0 0,1 1-1 0 0,-1 0 1 0 0,1 1 0 0 0,17 2-1 0 0,-29-2 123 0 0,0 1-1 0 0,-1 0 1 0 0,1 0-1 0 0,0 0 1 0 0,0 0-1 0 0,-1 1 1 0 0,1-1 0 0 0,-1 1-1 0 0,1 0 1 0 0,-1-1-1 0 0,0 1 1 0 0,1 0-1 0 0,-1 0 1 0 0,0 1 0 0 0,0-1-1 0 0,0 0 1 0 0,-1 1-1 0 0,1-1 1 0 0,-1 1-1 0 0,1-1 1 0 0,-1 1-1 0 0,0 0 1 0 0,0 0 0 0 0,0-1-1 0 0,0 1 1 0 0,-1 0-1 0 0,2 5 1 0 0,1 9 176 0 0,-1 1 0 0 0,-1-1 1 0 0,0 26-1 0 0,-1-32-79 0 0,-2 18 32 0 0,0 0 0 0 0,-2 0 0 0 0,-1 0 0 0 0,-13 41 0 0 0,-48 109 446 0 0,64-175-527 0 0,-2 6 193 0 0,-1 1 1 0 0,0-1-1 0 0,0 0 1 0 0,-1 0-1 0 0,0 0 1 0 0,-10 11-1 0 0,35-23 2267 0 0,306-104-2018 0 0,-231 81-369 0 0,146-20-1 0 0,-203 43-937 0 0,-41 9-1687 0 0,1-4 1990 0 0,0 0 1 0 0,-1-1-1 0 0,1 1 1 0 0,-1-1-1 0 0,0 0 1 0 0,0 0-1 0 0,0 0 1 0 0,0-1 0 0 0,-7 3-1 0 0,-49 11-4740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1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1 244 7157 0 0,'0'0'7015'0'0,"10"-15"-6917"0"0,2-3-72 0 0,2 0 0 0 0,0 1 1 0 0,2 1-1 0 0,-1 0 0 0 0,27-20 0 0 0,-33 30-144 0 0,22-17 167 0 0,44-22 0 0 0,-64 39-420 0 0,-1 1-1 0 0,1 1 1 0 0,0 0-1 0 0,0 0 1 0 0,0 1 0 0 0,0 1-1 0 0,1 0 1 0 0,21-1-1 0 0,-33 3 252 0 0,1 0-1 0 0,0 0 1 0 0,-1 0 0 0 0,1 0-1 0 0,0 0 1 0 0,-1 1-1 0 0,1-1 1 0 0,-1 0-1 0 0,1 0 1 0 0,0 0-1 0 0,-1 1 1 0 0,1-1 0 0 0,-1 0-1 0 0,1 1 1 0 0,-1-1-1 0 0,1 1 1 0 0,-1-1-1 0 0,1 0 1 0 0,-1 1-1 0 0,1-1 1 0 0,-1 1 0 0 0,0-1-1 0 0,1 1 1 0 0,-1 0-1 0 0,0-1 1 0 0,1 1-1 0 0,-1-1 1 0 0,0 1-1 0 0,0-1 1 0 0,1 1 0 0 0,-1 0-1 0 0,0-1 1 0 0,0 1-1 0 0,0 0 1 0 0,0-1-1 0 0,0 1 1 0 0,0 0-1 0 0,-5 27-3105 0 0,-3-9 1497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0 416 0 0,'0'0'7689'0'0,"-88"74"-6629"0"0,82-63-284 0 0,1-3-308 0 0,5-1-132 0 0,0-1-336 0 0,11 0-68 0 0,8-3 20 0 0,13-3 40 0 0,8 0-120 0 0,16-17-1372 0 0,-10 1-524 0 0,43-31-2505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2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4344 0 0,'0'0'7864'0'0,"5"-13"-6456"0"0,62-5-1741 0 0,-39 9-221 0 0,0 1 0 0 0,1 2 0 0 0,0 1 0 0 0,39-3 1 0 0,-86 22-4669 0 0,-29 10 3286 0 0,22-11 320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43 184 0 0,'0'0'11288'0'0,"2"3"-10724"0"0,-1-1-525 0 0,1-1-1 0 0,0 0 0 0 0,-1 0 1 0 0,1 0-1 0 0,0 0 0 0 0,0 0 1 0 0,0 0-1 0 0,-1 0 0 0 0,1-1 1 0 0,0 1-1 0 0,0 0 0 0 0,0-1 0 0 0,0 0 1 0 0,0 0-1 0 0,1 1 0 0 0,-1-1 1 0 0,0 0-1 0 0,0 0 0 0 0,0-1 1 0 0,3 0-1 0 0,57-9-104 0 0,-32 5 42 0 0,-20 3-70 0 0,64-10-1528 0 0,-26-2-3102 0 0,-18 1-331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5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849 2506 508 0 0,'-8'0'10605'0'0,"27"-2"-10369"0"0,0 0 0 0 0,-1-2 0 0 0,1 0 0 0 0,-1-1 0 0 0,0-1 0 0 0,-1-1 0 0 0,30-16 0 0 0,25-8 340 0 0,-40 20-408 0 0,-2-3 1 0 0,0 0 0 0 0,0-2 0 0 0,-1-1 0 0 0,-1-1 0 0 0,-1-2-1 0 0,-1-1 1 0 0,43-43 0 0 0,-50 44-145 0 0,-2 0-1 0 0,0-2 1 0 0,-1 0 0 0 0,-1 0 0 0 0,-1-2-1 0 0,-2 1 1 0 0,0-2 0 0 0,-1 0-1 0 0,-2 0 1 0 0,0-1 0 0 0,-2 0 0 0 0,0 0-1 0 0,-2-1 1 0 0,-2 1 0 0 0,2-39-1 0 0,-5-10 19 0 0,-2 0-1 0 0,-15-83 0 0 0,9 119-8 0 0,-2 1 0 0 0,-2 1 0 0 0,-1 0 0 0 0,-2 0 0 0 0,-34-60 0 0 0,41 84-94 0 0,0 1 0 0 0,-1 0 0 0 0,0 1 1 0 0,-1 0-1 0 0,0 0 0 0 0,-15-11 0 0 0,-76-51-162 0 0,16 12 418 0 0,26 13-247 0 0,-99-82 54 0 0,119 99-95 0 0,-1 1 1 0 0,-79-42-1 0 0,36 23-40 0 0,50 26 241 0 0,1-1 0 0 0,1-2 0 0 0,1-1 1 0 0,-38-45-1 0 0,55 58-91 0 0,1-1 1 0 0,0 0-1 0 0,1-1 1 0 0,1-1-1 0 0,-13-25 0 0 0,18 29-92 0 0,1-1 0 0 0,0 1 1 0 0,1 0-1 0 0,0-1 0 0 0,1 0 0 0 0,1 1 0 0 0,0-1 0 0 0,2-25 0 0 0,-1 23 5 0 0,1 4 78 0 0,0 1 0 0 0,1-1 0 0 0,0 1 0 0 0,5-15 0 0 0,-3 14-270 0 0,-1-1 0 0 0,0 1 0 0 0,-1 0 0 0 0,0-18 0 0 0,-2 29 233 0 0,0 0 1 0 0,1 1 0 0 0,-1-1 0 0 0,0 0 0 0 0,0 1 0 0 0,0-1 0 0 0,-1 0 0 0 0,1 1 0 0 0,0-1-1 0 0,0 0 1 0 0,0 1 0 0 0,0-1 0 0 0,-1 0 0 0 0,1 1 0 0 0,0-1 0 0 0,0 0 0 0 0,-1 1 0 0 0,1-1-1 0 0,-1 1 1 0 0,1-1 0 0 0,0 1 0 0 0,-1-1 0 0 0,1 1 0 0 0,-1-1 0 0 0,1 1 0 0 0,-1-1-1 0 0,0 1 1 0 0,0-1 0 0 0,0 1-12 0 0,-1 0-1 0 0,1 0 1 0 0,0 0-1 0 0,0 0 1 0 0,-1 0-1 0 0,1 0 1 0 0,0 1 0 0 0,0-1-1 0 0,0 0 1 0 0,-1 1-1 0 0,1-1 1 0 0,0 1-1 0 0,0-1 1 0 0,-2 2-1 0 0,-43 32-570 0 0,37-26 580 0 0,-51 43-185 0 0,3 2 1 0 0,2 2-1 0 0,-62 82 1 0 0,81-91 581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5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3420 0 0,'0'0'10286'0'0,"1"20"-11387"0"0,6 305 2337 0 0,-10 167-537 0 0,8 564 411 0 0,-4-1007-1167 0 0,-2-25-94 0 0,1-1-1 0 0,1 1 1 0 0,1 0 0 0 0,2 0 0 0 0,0-1-1 0 0,10 31 1 0 0,-14-53 71 0 0,0-1-1 0 0,1 1 1 0 0,-1 0-1 0 0,0-1 1 0 0,0 1-1 0 0,1 0 1 0 0,-1-1-1 0 0,0 1 1 0 0,1-1-1 0 0,-1 1 1 0 0,0-1-1 0 0,1 1 1 0 0,-1 0-1 0 0,1-1 1 0 0,-1 1-1 0 0,1-1 1 0 0,-1 0-1 0 0,1 1 1 0 0,0-1-1 0 0,-1 1 1 0 0,1-1-1 0 0,-1 0 1 0 0,1 0-1 0 0,0 1 1 0 0,-1-1-1 0 0,1 0 1 0 0,0 0-1 0 0,-1 0 1 0 0,1 1-1 0 0,0-1 1 0 0,0 0-1 0 0,-1 0 1 0 0,2 0-1 0 0,0-1-213 0 0,-1 0 1 0 0,1 0-1 0 0,0 0 0 0 0,-1-1 1 0 0,1 1-1 0 0,-1 0 0 0 0,1-1 1 0 0,-1 1-1 0 0,0 0 0 0 0,1-1 1 0 0,-1 0-1 0 0,0 1 0 0 0,0-1 1 0 0,1-3-1 0 0,24-42-5006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8:55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309 1 1316 0 0,'0'0'7766'0'0,"10"15"-7664"0"0,34 16-84 0 0,-2 1-1 0 0,-2 3 1 0 0,0 1 0 0 0,-3 2-1 0 0,-1 1 1 0 0,-2 2 0 0 0,37 58-1 0 0,-54-72 20 0 0,-2 0 0 0 0,-1 1 0 0 0,-1 1-1 0 0,-1 0 1 0 0,-2 1 0 0 0,0 0 0 0 0,-3 1 0 0 0,0 0-1 0 0,-2 0 1 0 0,-1 0 0 0 0,-2 1 0 0 0,-1-1-1 0 0,-5 54 1 0 0,-2-52 107 0 0,-1 0 0 0 0,-1 0-1 0 0,-1-1 1 0 0,-3 0 0 0 0,0-1-1 0 0,-28 50 1 0 0,13-36 230 0 0,-1 0 1 0 0,-3-3-1 0 0,-55 62 1 0 0,49-65 31 0 0,-1-2 0 0 0,-2-1 0 0 0,-2-2 1 0 0,-1-2-1 0 0,-1-2 0 0 0,-79 39 0 0 0,78-49 192 0 0,-14 8-348 0 0,21-5-3999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6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 4 0 0,'0'0'5739'0'0,"-4"-7"-2602"0"0,192 224-2642 0 0,-137-152-324 0 0,10 6 507 0 0,-37-70-10902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8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 4940 0 0,'0'0'6178'0'0,"11"-16"-5916"0"0,36-48-60 0 0,-44 60-173 0 0,-1 1 0 0 0,1 0 0 0 0,0 0 0 0 0,1 0 0 0 0,-1 1 0 0 0,0-1 0 0 0,1 1 1 0 0,-1 0-1 0 0,1-1 0 0 0,0 2 0 0 0,0-1 0 0 0,0 0 0 0 0,0 1 0 0 0,0 0 0 0 0,0 0 0 0 0,6-1 0 0 0,4-1 59 0 0,18-4-257 0 0,0 1 0 0 0,0 1 0 0 0,0 2 1 0 0,1 1-1 0 0,34 3 0 0 0,-66-1-13 0 0,0 0-1 0 0,1 1 1 0 0,-1-1-1 0 0,0 0 1 0 0,0 1-1 0 0,0-1 1 0 0,0 1-1 0 0,0-1 1 0 0,0 1-1 0 0,0 0 1 0 0,0-1-1 0 0,-1 1 1 0 0,1 0-1 0 0,0 0 1 0 0,0-1-1 0 0,0 1 1 0 0,-1 0-1 0 0,1 0 1 0 0,0 0-1 0 0,-1 0 1 0 0,1 0-1 0 0,-1 0 1 0 0,1 0-1 0 0,-1 0 1 0 0,0 0-1 0 0,1 0 1 0 0,-1 1-1 0 0,0-1 1 0 0,0 0-1 0 0,0 0 1 0 0,0 0-1 0 0,0 0 1 0 0,0 0-1 0 0,0 0 1 0 0,0 1-1 0 0,0-1 1 0 0,0 0-1 0 0,-1 0 1 0 0,1 0-1 0 0,0 0 1 0 0,-1 0-1 0 0,0 1 1 0 0,-7 10-2226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8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5881 0 0,'0'0'5840'0'0,"113"-31"-6316"0"0,-67 23 476 0 0,4 0-104 0 0,1 5 16 0 0,1 1 44 0 0,-3 2 36 0 0,-4-1-872 0 0,-7-1-2388 0 0,4-12-3485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6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1 536 0 0,'0'0'11959'0'0,"-6"14"-13436"0"0,-3 9 1482 0 0,-97 254 484 0 0,76-176-386 0 0,5 2 0 0 0,-15 127-1 0 0,29-41-2941 0 0,11-189 2762 0 0,-1 1 0 0 0,1-1 0 0 0,0 1 0 0 0,0-1 0 0 0,0 1-1 0 0,0-1 1 0 0,0 1 0 0 0,0-1 0 0 0,1 1 0 0 0,-1-1 0 0 0,0 1-1 0 0,0-1 1 0 0,0 1 0 0 0,0-1 0 0 0,0 0 0 0 0,1 1 0 0 0,-1-1-1 0 0,0 1 1 0 0,0-1 0 0 0,1 1 0 0 0,-1-1 0 0 0,0 0 0 0 0,1 1-1 0 0,-1-1 1 0 0,1 0 0 0 0,-1 1 0 0 0,0-1 0 0 0,1 0 0 0 0,0 1-1 0 0,0-1-33 0 0,0 0-1 0 0,0-1 0 0 0,-1 1 1 0 0,1 0-1 0 0,0-1 0 0 0,0 1 1 0 0,-1-1-1 0 0,1 1 0 0 0,0-1 1 0 0,0 1-1 0 0,-1-1 1 0 0,1 1-1 0 0,-1-1 0 0 0,1 0 1 0 0,0 1-1 0 0,-1-1 0 0 0,1 0 1 0 0,-1 1-1 0 0,0-1 0 0 0,1 0 1 0 0,-1 0-1 0 0,1 0 0 0 0,16-31-2014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6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7765 0 0,'0'0'4328'0'0,"8"-7"-5413"0"0,-4 2 1052 0 0,19-14-43 0 0,-22 18 75 0 0,0 1 0 0 0,-1-1 1 0 0,1 1-1 0 0,0 0 0 0 0,0-1 0 0 0,0 1 1 0 0,0 0-1 0 0,0 0 0 0 0,0 0 1 0 0,0-1-1 0 0,0 1 0 0 0,0 0 0 0 0,0 0 1 0 0,0 1-1 0 0,0-1 0 0 0,0 0 1 0 0,0 0-1 0 0,0 0 0 0 0,0 1 0 0 0,0-1 1 0 0,0 0-1 0 0,0 1 0 0 0,0-1 0 0 0,-1 1 1 0 0,1-1-1 0 0,0 1 0 0 0,0-1 1 0 0,0 1-1 0 0,-1 0 0 0 0,1-1 0 0 0,1 3 1 0 0,96 120 250 0 0,4 6-368 0 0,17-9 383 0 0,15 18-921 0 0,-101-94-901 0 0,-31-42 1282 0 0,-1 0 0 0 0,0 0 0 0 0,0 0 0 0 0,0 0 0 0 0,0 1 0 0 0,0-1 0 0 0,0 0 1 0 0,0 0-1 0 0,-1 1 0 0 0,1-1 0 0 0,-1 0 0 0 0,0 1 0 0 0,1-1 0 0 0,-1 0 0 0 0,0 1 0 0 0,-1-1 1 0 0,1 1-1 0 0,0-1 0 0 0,-1 0 0 0 0,0 4 0 0 0,-8 2-2724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7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1 297 3100 0 0,'0'0'9657'0'0,"95"-7"-12381"0"0,-36 12 2720 0 0,7 0 8 0 0,4 0 84 0 0,3-2-88 0 0,2-2-752 0 0,-7-1-492 0 0,-14 0-472 0 0,19-6-1005 0 0</inkml:trace>
  <inkml:trace contextRef="#ctx0" brushRef="#br0" timeOffset="1">1161 0 7765 0 0,'0'0'7115'0'0,"-3"9"-8940"0"0,-6 28 1897 0 0,1 0 0 0 0,2 0-1 0 0,1 0 1 0 0,2 1-1 0 0,3 45 1 0 0,24 199-134 0 0,-19-251-358 0 0,1-1 0 0 0,1 1 0 0 0,13 31 0 0 0,-12-44-619 0 0,0 0 0 0 0,1 0 1 0 0,13 20-1 0 0,-21-36 676 0 0,0 0 0 0 0,0 0 0 0 0,1-1 0 0 0,-1 1-1 0 0,0-1 1 0 0,1 1 0 0 0,-1-1 0 0 0,1 0 0 0 0,-1 1 0 0 0,3 0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7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10 215 3024 0 0,'0'0'4447'0'0,"-2"-15"-2579"0"0,-5-48-1201 0 0,6 61-684 0 0,1-1 1 0 0,0 1-1 0 0,0-1 0 0 0,0 1 0 0 0,1-1 0 0 0,-1 1 0 0 0,1 0 0 0 0,-1-1 0 0 0,1 1 1 0 0,0-1-1 0 0,0 1 0 0 0,0 0 0 0 0,0 0 0 0 0,0-1 0 0 0,0 1 0 0 0,1 0 0 0 0,-1 0 1 0 0,1 0-1 0 0,0 0 0 0 0,-1 1 0 0 0,1-1 0 0 0,0 0 0 0 0,0 1 0 0 0,0-1 0 0 0,0 1 1 0 0,0 0-1 0 0,0 0 0 0 0,1-1 0 0 0,-1 1 0 0 0,0 1 0 0 0,1-1 0 0 0,2-1 0 0 0,6 0-184 0 0,0 0-1 0 0,-1 1 0 0 0,1 0 1 0 0,0 1-1 0 0,15 1 0 0 0,-21-1 188 0 0,6 1-28 0 0,0 0-1 0 0,0 1 1 0 0,0 1-1 0 0,0 0 0 0 0,0 0 1 0 0,0 1-1 0 0,-1 1 0 0 0,1-1 1 0 0,-1 2-1 0 0,0-1 0 0 0,-1 1 1 0 0,14 12-1 0 0,-17-13 72 0 0,1 0-1 0 0,-2 1 1 0 0,1 0-1 0 0,-1 0 1 0 0,1 0-1 0 0,-2 1 0 0 0,1 0 1 0 0,-1 0-1 0 0,0 0 1 0 0,0 0-1 0 0,-1 1 1 0 0,0-1-1 0 0,0 1 1 0 0,-1 0-1 0 0,0 0 1 0 0,-1 0-1 0 0,1 0 1 0 0,-1 9-1 0 0,-2-12 24 0 0,1 0 0 0 0,-1-1 0 0 0,0 1 0 0 0,-1-1 0 0 0,1 1 1 0 0,-1-1-1 0 0,0 1 0 0 0,0-1 0 0 0,0 0 0 0 0,-1 0 0 0 0,1 0 0 0 0,-1 0 0 0 0,0-1 0 0 0,0 1 0 0 0,-1-1 0 0 0,1 0 0 0 0,-1 0 0 0 0,1 0 1 0 0,-1 0-1 0 0,0 0 0 0 0,0-1 0 0 0,0 0 0 0 0,-7 3 0 0 0,-10 5 28 0 0,-1-1 1 0 0,0-1-1 0 0,-28 6 1 0 0,40-11-307 0 0,1-1-905 0 0,0 1 1 0 0,0-1-1 0 0,-15 1 1 0 0</inkml:trace>
  <inkml:trace contextRef="#ctx0" brushRef="#br0" timeOffset="1">661 1 9745 0 0,'0'0'3721'0'0,"1"18"-5049"0"0,1 123 1801 0 0,13 573-1123 0 0,-15-705 436 0 0,0-2-93 0 0,0 0-1 0 0,0-1 0 0 0,0 1 0 0 0,-1 0 1 0 0,0-1-1 0 0,0 1 0 0 0,-4 11 1 0 0,5-18 240 0 0,0 0 1 0 0,0 0 0 0 0,0 0 0 0 0,0 1 0 0 0,0-1-1 0 0,-1 0 1 0 0,1 0 0 0 0,0 0 0 0 0,0 1 0 0 0,0-1 0 0 0,0 0-1 0 0,0 0 1 0 0,0 0 0 0 0,0 0 0 0 0,-1 1-331 0 0,1-1 331 0 0,-1 0 0 0 0,1 1-1 0 0,0-1 1 0 0,0 0 0 0 0,0 0 0 0 0,-1 0 0 0 0,1 0 0 0 0,0 0-1 0 0,0 0 1 0 0,0 0 0 0 0,-1 0 0 0 0,1 0 0 0 0,0 0-1 0 0,0 0 1 0 0,0 0 0 0 0,-1 0 0 0 0,1 0 0 0 0,0 0 0 0 0,0 0-1 0 0,0 0 1 0 0,-1 0 0 0 0,1 0 0 0 0,0 0 0 0 0,0-1 0 0 0,0 1-1 0 0,0 0 1 0 0,-1 0 0 0 0,1 0 0 0 0,0 0 0 0 0,-1-1-331 0 0,1 1 331 0 0,0 0-1 0 0,0-1 1 0 0,0 1 0 0 0,0 0 0 0 0,0 0 0 0 0,0 0-1 0 0,0 0 1 0 0,0-1 0 0 0,0 1 0 0 0,-1 0 0 0 0,0-21-1324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7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4 475 4560 0 0,'0'0'2509'0'0,"16"-7"-2693"0"0,54-24-36 0 0,-65 29 202 0 0,1 0 0 0 0,0 0 0 0 0,-1 1-1 0 0,1 0 1 0 0,0 0 0 0 0,-1 0 0 0 0,1 0 0 0 0,0 1-1 0 0,0 0 1 0 0,0 1 0 0 0,0-1 0 0 0,-1 1 0 0 0,1 0-1 0 0,0 0 1 0 0,-1 1 0 0 0,1 0 0 0 0,-1 0 0 0 0,1 0-1 0 0,-1 1 1 0 0,0-1 0 0 0,0 1 0 0 0,0 0 0 0 0,7 7-1 0 0,-6-5 85 0 0,-1 1 0 0 0,0 0 0 0 0,0 0 0 0 0,-1 0 0 0 0,0 0 0 0 0,0 1 0 0 0,0-1 0 0 0,-1 1 0 0 0,0 0 0 0 0,-1 0 0 0 0,1 1 0 0 0,-1-1 0 0 0,0 0 0 0 0,-1 1 0 0 0,1 13 0 0 0,-1-11 61 0 0,-1 0-1 0 0,0 0 1 0 0,-1-1 0 0 0,0 1-1 0 0,0 0 1 0 0,-1 0 0 0 0,0-1-1 0 0,-1 1 1 0 0,-5 10 0 0 0,5-12-10 0 0,-2-1 1 0 0,1-1 0 0 0,-1 1 0 0 0,0 0-1 0 0,0-1 1 0 0,0 0 0 0 0,-1-1 0 0 0,0 1-1 0 0,0-1 1 0 0,-1 0 0 0 0,-12 7 0 0 0,1 0-239 0 0,-2-1 1 0 0,0-1-1 0 0,0 0 1 0 0,-1-2-1 0 0,0-1 1 0 0,-35 9-1 0 0,56-16 30 0 0,-1 0-1 0 0,1 0 0 0 0,-1 0 1 0 0,1 0-1 0 0,-1 1 1 0 0,1-1-1 0 0,-1 0 0 0 0,1 0 1 0 0,-1 0-1 0 0,1 0 0 0 0,-1 0 1 0 0,1 0-1 0 0,-1-1 1 0 0,1 1-1 0 0,-1 0 0 0 0,1 0 1 0 0,-1 0-1 0 0,1 0 1 0 0,0 0-1 0 0,-1-1 0 0 0,1 1 1 0 0,-1 0-1 0 0,1 0 1 0 0,-1-1-1 0 0,1 1 0 0 0,0 0 1 0 0,-1-1-1 0 0,1 1 0 0 0,0-1 1 0 0,-1 1-1 0 0,1 0 1 0 0,0-1-1 0 0,0 1 0 0 0,-1-1 1 0 0,1 1-1 0 0,0 0 1 0 0,0-1-1 0 0,0 1 0 0 0,0-1 1 0 0,-1 1-1 0 0,1-1 1 0 0,0 1-1 0 0,0-1 0 0 0,0 1 1 0 0,0-1-1 0 0,0 1 0 0 0,0-1 1 0 0,0 1-1 0 0,0-1 1 0 0,1 1-1 0 0,-1-1 0 0 0,0-26-4068 0 0</inkml:trace>
  <inkml:trace contextRef="#ctx0" brushRef="#br0" timeOffset="1">372 19 3132 0 0,'0'0'8037'0'0,"13"-4"-7954"0"0,-2 0-84 0 0,1 1 0 0 0,22-4 0 0 0,-33 7 9 0 0,1 0 0 0 0,-1 1-1 0 0,1-1 1 0 0,-1 0 0 0 0,1 1-1 0 0,-1 0 1 0 0,1-1 0 0 0,-1 1 0 0 0,1 0-1 0 0,-1 0 1 0 0,1 0 0 0 0,-1 0 0 0 0,0 0-1 0 0,0 0 1 0 0,0 0 0 0 0,1 0 0 0 0,-1 0-1 0 0,0 1 1 0 0,-1-1 0 0 0,1 0 0 0 0,0 1-1 0 0,0-1 1 0 0,0 1 0 0 0,-1-1 0 0 0,1 1-1 0 0,-1-1 1 0 0,1 1 0 0 0,-1-1-1 0 0,0 1 1 0 0,1-1 0 0 0,-1 1 0 0 0,0 3-1 0 0,2 4 102 0 0,11 38 126 0 0,-2 1 1 0 0,6 69-1 0 0,-3 102-651 0 0,5 34-5292 0 0,-16-229 3773 0 0,4-6-897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3:58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 3708 0 0,'0'0'6218'0'0,"18"-12"-6375"0"0,132-93 238 0 0,-144 101-82 0 0,38-28 143 0 0,50-47-1 0 0,-83 68-90 0 0,0 0 0 0 0,-1 0 0 0 0,0-1 0 0 0,0-1-1 0 0,-2 0 1 0 0,0 0 0 0 0,0 0 0 0 0,-1-1 0 0 0,7-19 0 0 0,-13 29-17 0 0,0 0 1 0 0,0 0-1 0 0,0 0 0 0 0,0 0 0 0 0,-1 0 1 0 0,1 0-1 0 0,-1 0 0 0 0,0 0 0 0 0,-1-4 1 0 0,1 6-24 0 0,0 1 1 0 0,-1 0-1 0 0,1 0 0 0 0,-1 0 1 0 0,1 0-1 0 0,-1 0 1 0 0,0 0-1 0 0,1 0 0 0 0,-1 0 1 0 0,0 0-1 0 0,0 0 0 0 0,0 0 1 0 0,0 0-1 0 0,0 0 1 0 0,1 0-1 0 0,-2 1 0 0 0,1-1 1 0 0,0 0-1 0 0,0 1 1 0 0,0-1-1 0 0,0 1 0 0 0,0-1 1 0 0,0 1-1 0 0,-1 0 1 0 0,1-1-1 0 0,0 1 0 0 0,0 0 1 0 0,0 0-1 0 0,-1 0 1 0 0,1 0-1 0 0,0 0 0 0 0,-2 0 1 0 0,-6 1 6 0 0,1 0 1 0 0,-1 1-1 0 0,1-1 0 0 0,0 2 1 0 0,0-1-1 0 0,0 1 1 0 0,0 0-1 0 0,1 1 0 0 0,-1-1 1 0 0,1 2-1 0 0,0-1 1 0 0,0 1-1 0 0,0 0 1 0 0,1 0-1 0 0,-1 1 0 0 0,-9 12 1 0 0,8-10 7 0 0,1 1 1 0 0,1 0 0 0 0,0 0 0 0 0,0 0-1 0 0,1 1 1 0 0,0-1 0 0 0,0 1 0 0 0,1 1-1 0 0,1-1 1 0 0,-1 0 0 0 0,2 1 0 0 0,-3 18-1 0 0,5-19 2 0 0,0 0-1 0 0,1 0 1 0 0,0 0-1 0 0,1-1 1 0 0,0 1-1 0 0,1 0 0 0 0,0-1 1 0 0,0 1-1 0 0,1-1 1 0 0,0 0-1 0 0,1-1 1 0 0,0 1-1 0 0,0-1 1 0 0,1 1-1 0 0,0-2 0 0 0,1 1 1 0 0,-1-1-1 0 0,1 0 1 0 0,14 11-1 0 0,4 1 34 0 0,1 0-1 0 0,1-2 1 0 0,0-1-1 0 0,54 23 1 0 0,59 13-162 0 0,-76-30-2182 0 0,-42-15-512 0 0,-2-5-1838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08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1 249 4060 0 0,'0'0'7212'0'0,"3"-16"-7284"0"0,12-53-204 0 0,-12 63 251 0 0,0 0 0 0 0,-1 1 0 0 0,2-1-1 0 0,-1 1 1 0 0,1 0 0 0 0,0 0 0 0 0,0 0-1 0 0,0 0 1 0 0,1 1 0 0 0,-1-1 0 0 0,1 1-1 0 0,0 0 1 0 0,0 1 0 0 0,7-4 0 0 0,4-4-53 0 0,1-2-125 0 0,-1 2 1 0 0,1 0 0 0 0,1 1 0 0 0,24-10 0 0 0,-33 17-925 0 0,-1 0 1 0 0,1 1 0 0 0,17-2 0 0 0,-11 3-1754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8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69 132 0 0,'0'0'10378'0'0,"-1"-6"-9264"0"0,-4-21-188 0 0,5 26-862 0 0,0 0-1 0 0,0 1 1 0 0,0-1-1 0 0,0 0 1 0 0,0 0-1 0 0,0 0 1 0 0,0 0-1 0 0,0 1 1 0 0,0-1-1 0 0,0 0 1 0 0,1 0-1 0 0,-1 0 1 0 0,0 1-1 0 0,1-1 0 0 0,-1 0 1 0 0,0 0-1 0 0,1 1 1 0 0,-1-1-1 0 0,1 0 1 0 0,-1 1-1 0 0,1-1 1 0 0,0 1-1 0 0,-1-1 1 0 0,1 1-1 0 0,0-1 1 0 0,-1 1-1 0 0,1-1 1 0 0,0 1-1 0 0,-1-1 0 0 0,1 1 1 0 0,0 0-1 0 0,1-1 1 0 0,27-5-185 0 0,-25 6 205 0 0,40-5-264 0 0,0 2 1 0 0,61 4-1 0 0,-77 1 98 0 0,-1 1 1 0 0,0 1-1 0 0,0 2 0 0 0,-1 0 1 0 0,28 11-1 0 0,-18 3-1260 0 0,-35-19 1169 0 0,1 0-1 0 0,-1 0 1 0 0,0 0 0 0 0,0 0 0 0 0,0 0-1 0 0,0 1 1 0 0,0-1 0 0 0,0 0 0 0 0,0 1-1 0 0,-1-1 1 0 0,1 0 0 0 0,0 1 0 0 0,-1-1-1 0 0,1 1 1 0 0,-1-1 0 0 0,1 1 0 0 0,-1 0-1 0 0,0-1 1 0 0,0 1 0 0 0,0-1 0 0 0,0 1-1 0 0,0 2 1 0 0,0-4 74 0 0,0 1 1 0 0,0-1-1 0 0,0 1 0 0 0,0 0 1 0 0,-1-1-1 0 0,1 1 0 0 0,0 0 0 0 0,0-1 1 0 0,-1 1-1 0 0,1-1 0 0 0,0 1 1 0 0,-1-1-1 0 0,1 1 0 0 0,-1-1 1 0 0,1 1-1 0 0,-1-1 0 0 0,1 1 0 0 0,-1-1 1 0 0,1 1-1 0 0,-1-1 0 0 0,1 0 1 0 0,-1 1-1 0 0,-33 14-2399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08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0 157 1200 0 0,'0'0'7501'0'0,"99"-52"-8125"0"0,-66 33 688 0 0,-1 0-36 0 0,1 0-28 0 0,1 2-352 0 0,-12 6-1456 0 0,12-8-941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5:59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1 288 6901 0 0,'0'0'5597'0'0,"9"-14"-6725"0"0,-1 1 1065 0 0,-5 7 43 0 0,0 0 1 0 0,1 0-1 0 0,0 1 1 0 0,1-1-1 0 0,-1 1 1 0 0,1-1-1 0 0,0 1 1 0 0,0 1-1 0 0,0-1 1 0 0,1 1-1 0 0,0 0 1 0 0,0 0-1 0 0,0 1 1 0 0,8-4-1 0 0,12-4-41 0 0,117-48-655 0 0,177-48 0 0 0,-312 105 135 0 0,10-3-944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00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0 154 4668 0 0,'0'0'8789'0'0,"20"-8"-8639"0"0,281-91-315 0 0,-239 86-74 0 0,123-9 0 0 0,-79 19-2458 0 0,-74 1-515 0 0,-6-4-2435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09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69 120 0 0,'0'0'3044'0'0,"-7"-5"-2706"0"0,-42-40 960 0 0,47 43-1213 0 0,0 0 0 0 0,-1 1 1 0 0,1-1-1 0 0,0 0 1 0 0,-1 1-1 0 0,1 0 0 0 0,-1-1 1 0 0,1 1-1 0 0,-1 0 0 0 0,1 0 1 0 0,-1 0-1 0 0,0 1 0 0 0,0-1 1 0 0,1 1-1 0 0,-1-1 0 0 0,0 1 1 0 0,0 0-1 0 0,0 0 1 0 0,1 0-1 0 0,-1 1 0 0 0,0-1 1 0 0,0 1-1 0 0,1-1 0 0 0,-1 1 1 0 0,0 0-1 0 0,1 0 0 0 0,-1 0 1 0 0,0 0-1 0 0,1 1 0 0 0,0-1 1 0 0,-1 1-1 0 0,1-1 1 0 0,0 1-1 0 0,-3 3 0 0 0,-2 0-3 0 0,1 1 0 0 0,0 0 0 0 0,1 0 1 0 0,-1 0-1 0 0,1 1 0 0 0,1 0 0 0 0,-1 0 0 0 0,1 0 0 0 0,0 0 0 0 0,-4 14 0 0 0,3-6-54 0 0,1 0 0 0 0,1 1 0 0 0,-2 20-1 0 0,5-31-29 0 0,-1 0-1 0 0,1 1 0 0 0,0-1 0 0 0,1 0 0 0 0,-1 1 0 0 0,1-1 0 0 0,0 0 1 0 0,1 0-1 0 0,-1 0 0 0 0,1 0 0 0 0,0 0 0 0 0,0 0 0 0 0,5 7 0 0 0,-6-10 33 0 0,1 0-1 0 0,-1-1 0 0 0,1 1 0 0 0,-1-1 0 0 0,1 0 0 0 0,0 0 0 0 0,0 1 0 0 0,0-1 0 0 0,-1 0 0 0 0,1-1 0 0 0,0 1 1 0 0,0 0-1 0 0,0 0 0 0 0,0-1 0 0 0,1 1 0 0 0,-1-1 0 0 0,0 0 0 0 0,0 0 0 0 0,0 0 0 0 0,0 0 0 0 0,0 0 0 0 0,0 0 1 0 0,1 0-1 0 0,-1-1 0 0 0,0 1 0 0 0,0-1 0 0 0,0 1 0 0 0,0-1 0 0 0,0 0 0 0 0,0 0 0 0 0,0 0 0 0 0,0 0 0 0 0,2-2 1 0 0,3-1 122 0 0,0-1 1 0 0,0 0 0 0 0,0 0 0 0 0,0 0 0 0 0,-1-1 0 0 0,0 0 0 0 0,6-8 0 0 0,-8 8-60 0 0,0 0 1 0 0,-1 0-1 0 0,0 0 1 0 0,1 0-1 0 0,-2-1 1 0 0,1 0-1 0 0,-1 1 1 0 0,0-1-1 0 0,2-14 1 0 0,-4 17-18 0 0,1-1-1 0 0,-1 1 1 0 0,0-1 0 0 0,0 1 0 0 0,-1-1 0 0 0,1 1-1 0 0,-1-1 1 0 0,0 1 0 0 0,0-1 0 0 0,-1 1-1 0 0,1 0 1 0 0,-1 0 0 0 0,0-1 0 0 0,0 1 0 0 0,0 0-1 0 0,-4-4 1 0 0,3 5-89 0 0,1 0 0 0 0,0 0 1 0 0,-1 0-1 0 0,0 1 0 0 0,0-1 0 0 0,0 1 0 0 0,0 0 0 0 0,0 0 0 0 0,-6-3 0 0 0,8 4-17 0 0,0 1-1 0 0,1 0 1 0 0,-1 0-1 0 0,0 0 1 0 0,1 0 0 0 0,-1 0-1 0 0,0 0 1 0 0,0 0-1 0 0,1 0 1 0 0,-1 0-1 0 0,0 0 1 0 0,1 0-1 0 0,-1 0 1 0 0,0 0-1 0 0,0 0 1 0 0,1 1-1 0 0,-1-1 1 0 0,0 0-1 0 0,1 1 1 0 0,-1-1 0 0 0,0 1-1 0 0,-1 0-12 0 0,1 0 0 0 0,0 1 0 0 0,0-1 0 0 0,0 1 0 0 0,0-1 1 0 0,1 0-1 0 0,-1 1 0 0 0,0 0 0 0 0,1-1 0 0 0,-1 1 0 0 0,1-1 0 0 0,-1 1 0 0 0,0 2 0 0 0,0 0-3 0 0,1 0 1 0 0,-1 0-1 0 0,1 1 1 0 0,-1-1-1 0 0,1 0 0 0 0,0 1 1 0 0,1-1-1 0 0,-1 0 0 0 0,1 1 1 0 0,0-1-1 0 0,0 0 1 0 0,2 7-1 0 0,-2-10 79 0 0,0 1 1 0 0,0-1-1 0 0,0 1 0 0 0,1-1 0 0 0,-1 1 1 0 0,0-1-1 0 0,0 1 0 0 0,1-1 1 0 0,-1 0-1 0 0,1 0 0 0 0,-1 0 0 0 0,1 0 1 0 0,0 0-1 0 0,-1 0 0 0 0,1 0 1 0 0,0 0-1 0 0,0-1 0 0 0,-1 1 0 0 0,1-1 1 0 0,0 1-1 0 0,0-1 0 0 0,0 0 1 0 0,0 0-1 0 0,0 1 0 0 0,0-1 0 0 0,0-1 1 0 0,-1 1-1 0 0,1 0 0 0 0,0 0 1 0 0,0-1-1 0 0,2 0 0 0 0,-3 0 18 0 0,0 1-1 0 0,0-1 0 0 0,0 0 1 0 0,0 0-1 0 0,0 0 1 0 0,0 0-1 0 0,-1 0 0 0 0,1 0 1 0 0,0 0-1 0 0,0 0 1 0 0,-1 0-1 0 0,1 0 1 0 0,-1-1-1 0 0,1 1 0 0 0,-1 0 1 0 0,1 0-1 0 0,-1 0 1 0 0,0-1-1 0 0,0 1 0 0 0,1 0 1 0 0,-1-1-1 0 0,0 1 1 0 0,0 0-1 0 0,0 0 0 0 0,0-1 1 0 0,-1-1-1 0 0,1-2-41 0 0,-1 0 0 0 0,1 0 1 0 0,-1 0-1 0 0,0 0 0 0 0,0 1 0 0 0,-2-7 0 0 0,3 11-93 0 0,-1-1-1 0 0,1 1 1 0 0,-1-1 0 0 0,1 0 0 0 0,-1 1-1 0 0,1-1 1 0 0,-1 1 0 0 0,1-1-1 0 0,-1 1 1 0 0,1 0 0 0 0,-1-1 0 0 0,1 1-1 0 0,-1 0 1 0 0,0-1 0 0 0,1 1-1 0 0,-1 0 1 0 0,0 0 0 0 0,1-1 0 0 0,-2 1-1 0 0,-12 3-5962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47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83 1108 0 0,'0'0'998'0'0,"9"-22"8593"0"0,-16 17-10911 0 0,-5-1 1442 0 0,0 1 1 0 0,0 0-1 0 0,-1 1 1 0 0,1 0-1 0 0,-1 1 0 0 0,-25-4 1 0 0,-84 0-287 0 0,73 6 234 0 0,-14-1 0 0 0,-132-9 765 0 0,194 11-899 0 0,1 0-1 0 0,-1 0 1 0 0,1 1-1 0 0,0-1 0 0 0,-1 0 1 0 0,1 0-1 0 0,0 0 1 0 0,-1 1-1 0 0,1-1 1 0 0,0 0-1 0 0,-1 0 1 0 0,1 1-1 0 0,0-1 1 0 0,0 0-1 0 0,-1 1 1 0 0,1-1-1 0 0,0 0 1 0 0,0 1-1 0 0,-1-1 1 0 0,1 0-1 0 0,0 1 1 0 0,0-1-1 0 0,0 1 1 0 0,0-1-1 0 0,0 0 1 0 0,0 1-1 0 0,0-1 1 0 0,0 1-1 0 0,0-1 0 0 0,0 0 1 0 0,0 1-1 0 0,0-1 1 0 0,0 1-1 0 0,0 22 419 0 0,1-14-275 0 0,-3 23 151 0 0,0 0 0 0 0,-2 1 0 0 0,-13 48 1 0 0,-37 95-292 0 0,33-111 158 0 0,18-54-109 0 0,0 1 1 0 0,0-1-1 0 0,1 1 0 0 0,1-1 0 0 0,-1 17 0 0 0,2-24-2 0 0,0 0 0 0 0,0-1-1 0 0,1 1 1 0 0,-1 0 0 0 0,1-1-1 0 0,0 1 1 0 0,0 0-1 0 0,0-1 1 0 0,0 1 0 0 0,1-1-1 0 0,-1 1 1 0 0,1-1-1 0 0,0 0 1 0 0,0 0 0 0 0,0 0-1 0 0,0 0 1 0 0,1 0-1 0 0,-1 0 1 0 0,1-1 0 0 0,3 4-1 0 0,7 2 47 0 0,1-1 0 0 0,0 0-1 0 0,0-1 1 0 0,0 0 0 0 0,0-1 0 0 0,22 4-1 0 0,95 11 259 0 0,-20-4-292 0 0,-97-13-65 0 0,-1 0-1 0 0,0 1 0 0 0,0 1 0 0 0,0 0 1 0 0,22 13-1 0 0,-32-17 78 0 0,0 1-1 0 0,-1-1 1 0 0,1 1 0 0 0,-1 0 0 0 0,1 0-1 0 0,-1 0 1 0 0,0 0 0 0 0,0 0-1 0 0,0 0 1 0 0,0 0 0 0 0,0 1 0 0 0,0-1-1 0 0,-1 1 1 0 0,1 0 0 0 0,-1-1-1 0 0,0 1 1 0 0,0 0 0 0 0,0 0-1 0 0,0 0 1 0 0,0 0 0 0 0,0 0 0 0 0,-1 0-1 0 0,0 0 1 0 0,1 0 0 0 0,-1 0-1 0 0,0 0 1 0 0,-1 0 0 0 0,1 0 0 0 0,0 0-1 0 0,-1 0 1 0 0,0 0 0 0 0,-1 5-1 0 0,-2-2 121 0 0,1 1 0 0 0,-1-1 0 0 0,0 0 0 0 0,0-1 0 0 0,-1 1 0 0 0,0-1-1 0 0,0 0 1 0 0,-9 7 0 0 0,-47 33 804 0 0,34-30-755 0 0,-19 11 225 0 0,44-25-569 0 0,1 1 0 0 0,-1-1 0 0 0,0 0 0 0 0,1 1 0 0 0,-1-1 0 0 0,1 1 0 0 0,0 0 0 0 0,-1-1 0 0 0,1 1 0 0 0,0 0 0 0 0,0 0 0 0 0,0 0 0 0 0,0 0 1 0 0,1 0-1 0 0,-1 0 0 0 0,0 0 0 0 0,1 0 0 0 0,-1 0 0 0 0,1 3 0 0 0,0-5 11 0 0,0 1-1 0 0,0 0 1 0 0,1-1 0 0 0,-1 1-1 0 0,0 0 1 0 0,1-1-1 0 0,-1 1 1 0 0,0 0 0 0 0,1-1-1 0 0,-1 1 1 0 0,1-1 0 0 0,-1 1-1 0 0,1-1 1 0 0,-1 1-1 0 0,1-1 1 0 0,-1 0 0 0 0,1 1-1 0 0,0-1 1 0 0,-1 1 0 0 0,1-1-1 0 0,0 0 1 0 0,-1 0 0 0 0,1 1-1 0 0,0-1 1 0 0,-1 0-1 0 0,1 0 1 0 0,0 0 0 0 0,-1 0-1 0 0,1 0 1 0 0,0 0 0 0 0,-1 0-1 0 0,1 0 1 0 0,0 0 0 0 0,0 0-1 0 0,-1 0 1 0 0,1 0-1 0 0,0-1 1 0 0,24-2-2447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4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847 1 2704 0 0,'0'0'7202'0'0,"-10"21"-7919"0"0,-166 316 3120 0 0,-216 490-243 0 0,342-706-1917 0 0,-104 226 721 0 0,114-287-573 0 0,16-27-1218 0 0,38-51-6783 0 0,13-8 2197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4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60 221 3312 0 0,'0'0'7006'0'0,"0"4"-7036"0"0,-1-1 75 0 0,0 1 1 0 0,-1 0 0 0 0,1-1-1 0 0,-1 1 1 0 0,0-1-1 0 0,0 0 1 0 0,0 1 0 0 0,0-1-1 0 0,-1 0 1 0 0,1 0 0 0 0,-1-1-1 0 0,-6 6 468 0 0,10-10-500 0 0,0 0 0 0 0,0 0-1 0 0,0 0 1 0 0,0 0 0 0 0,0 0 0 0 0,0 0-1 0 0,1 0 1 0 0,-1 0 0 0 0,1 0-1 0 0,-1 1 1 0 0,1-1 0 0 0,-1 1-1 0 0,1-1 1 0 0,0 1 0 0 0,3-2-1 0 0,-4 2-61 0 0,0 0 0 0 0,0 0 0 0 0,0 1 0 0 0,0-1 0 0 0,0 0 0 0 0,0 0 0 0 0,0 1 0 0 0,1-1 0 0 0,-1 1 0 0 0,0-1 0 0 0,0 1 0 0 0,1 0 0 0 0,-1-1 0 0 0,0 1 0 0 0,1 0 0 0 0,-1 0 0 0 0,0 0 0 0 0,1 0 0 0 0,-1 0 0 0 0,0 0 0 0 0,1 0 0 0 0,-1 0 0 0 0,0 1 0 0 0,1-1 0 0 0,-1 0 0 0 0,3 2 0 0 0,-3 0 94 0 0,0-1 0 0 0,-1 1 0 0 0,1 0 1 0 0,0 0-1 0 0,-1-1 0 0 0,1 1 0 0 0,-1 0 0 0 0,1 0 0 0 0,-1 0 0 0 0,0 0 0 0 0,0 0 0 0 0,1 0 0 0 0,-2 0 0 0 0,1 0 0 0 0,0 0 0 0 0,0 0 0 0 0,-1 0 1 0 0,1-1-1 0 0,-1 1 0 0 0,1 0 0 0 0,-1 0 0 0 0,0 0 0 0 0,0 0 0 0 0,0-1 0 0 0,0 1 0 0 0,0 0 0 0 0,0-1 0 0 0,0 1 0 0 0,0-1 0 0 0,-1 0 0 0 0,1 1 1 0 0,-1-1-1 0 0,1 0 0 0 0,-4 2 0 0 0,2-1 89 0 0,0-1-1 0 0,0 1 1 0 0,-1-1 0 0 0,1 0 0 0 0,0 0 0 0 0,-1-1-1 0 0,1 1 1 0 0,-1-1 0 0 0,1 0 0 0 0,-6 0 0 0 0,8 0-112 0 0,0 0 1 0 0,0 0-1 0 0,0-1 1 0 0,0 1 0 0 0,0-1-1 0 0,0 1 1 0 0,0-1 0 0 0,0 1-1 0 0,0-1 1 0 0,0 0-1 0 0,0 1 1 0 0,0-1 0 0 0,1 0-1 0 0,-1 0 1 0 0,0 1 0 0 0,0-1-1 0 0,1 0 1 0 0,-1 0-1 0 0,1 0 1 0 0,-1 0 0 0 0,1 0-1 0 0,-1 0 1 0 0,1 0-1 0 0,0 0 1 0 0,-1 0 0 0 0,1 0-1 0 0,0 0 1 0 0,0 0 0 0 0,-1-1-1 0 0,1 1 1 0 0,0 0-1 0 0,0 0 1 0 0,1 0 0 0 0,-1-1-1 0 0,0-6-68 0 0,1-1 1 0 0,0 1-1 0 0,0 0 0 0 0,1 0 0 0 0,0 0 0 0 0,0 1 0 0 0,1-1 0 0 0,0 0 0 0 0,0 1 0 0 0,1 0 1 0 0,0-1-1 0 0,0 1 0 0 0,1 1 0 0 0,0-1 0 0 0,0 1 0 0 0,11-11 0 0 0,-3 3-54 0 0,1 1 1 0 0,1 1-1 0 0,0 0 0 0 0,0 0 0 0 0,2 2 0 0 0,-1 0 1 0 0,1 1-1 0 0,0 1 0 0 0,1 0 0 0 0,0 1 0 0 0,0 1 0 0 0,1 1 1 0 0,-1 0-1 0 0,1 2 0 0 0,0 0 0 0 0,30 0 0 0 0,-47 3 92 0 0,1 0-1 0 0,-1 0 1 0 0,0 1-1 0 0,1 0 1 0 0,-1-1-1 0 0,0 1 1 0 0,0 0-1 0 0,0 0 0 0 0,0 0 1 0 0,0 0-1 0 0,0 0 1 0 0,0 1-1 0 0,0-1 1 0 0,0 1-1 0 0,-1-1 1 0 0,1 1-1 0 0,-1-1 1 0 0,1 1-1 0 0,-1 0 1 0 0,1 0-1 0 0,-1 0 0 0 0,0 0 1 0 0,0 0-1 0 0,0 0 1 0 0,0 0-1 0 0,0 0 1 0 0,0 0-1 0 0,-1 1 1 0 0,1-1-1 0 0,-1 3 1 0 0,3 9 97 0 0,-1-1 0 0 0,-1 0 0 0 0,0 24 0 0 0,-1-34-64 0 0,-1 13 87 0 0,0-1 0 0 0,-2 0 0 0 0,0 0 1 0 0,0 0-1 0 0,-1 0 0 0 0,-1-1 0 0 0,-1 0 0 0 0,-11 22 0 0 0,-2-1 117 0 0,-2-2-1 0 0,-29 37 1 0 0,-132 133 836 0 0,64-78-118 0 0,106-107-1000 0 0,14-7-157 0 0,0-9 226 0 0,0-1 0 0 0,0 0 0 0 0,1 1 1 0 0,-1-1-1 0 0,1 0 0 0 0,-1-1 0 0 0,1 1 0 0 0,-1 0 0 0 0,1-1 0 0 0,0 1 1 0 0,2-1-1 0 0,57 7 221 0 0,0-3 0 0 0,75-4 0 0 0,54 2-322 0 0,-146 2 92 0 0,19 1-2590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52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 1 5020 0 0,'0'0'3126'0'0,"-6"19"-3175"0"0,5 6 693 0 0,-1 0 0 0 0,-1-1 0 0 0,-2 1-1 0 0,-10 35 1 0 0,-40 94 428 0 0,39-113-830 0 0,-180 517 864 0 0,158-460-878 0 0,21-58 88 0 0,-17 59 0 0 0,39-114-1642 0 0,1-1 1 0 0,15-27-1 0 0,-13 26-528 0 0,16-33-2599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53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 71 520 0 0,'0'0'4968'0'0,"-8"-2"-4523"0"0,0 0 125 0 0,-20-3 1463 0 0,18 2-1166 0 0,11 2-509 0 0,575-17 320 0 0,-470 12-619 0 0,81-11 12 0 0,-23 2 112 0 0,-161 14-184 0 0,-1 1 0 0 0,1 0 0 0 0,-1 0 1 0 0,1 0-1 0 0,-1 0 0 0 0,1 0 1 0 0,-1 1-1 0 0,1-1 0 0 0,-1 1 0 0 0,0 0 1 0 0,1-1-1 0 0,-1 1 0 0 0,0 0 0 0 0,1 0 1 0 0,-1 1-1 0 0,2 1 0 0 0,-2-1-2 0 0,1 1-1 0 0,-1-1 1 0 0,-1 1-1 0 0,1 0 1 0 0,0 0-1 0 0,-1 0 1 0 0,1 0-1 0 0,-1 0 1 0 0,0 0-1 0 0,0 0 1 0 0,1 7-1 0 0,13 66 510 0 0,5 85 0 0 0,1 5 17 0 0,-11-103-349 0 0,-3 1 0 0 0,-3-1 1 0 0,-2 1-1 0 0,-11 109 0 0 0,3-132 59 0 0,-15 55 0 0 0,17-83-119 0 0,0-1-1 0 0,0 1 1 0 0,-1-1 0 0 0,-1 0-1 0 0,0-1 1 0 0,0 1 0 0 0,-1-1-1 0 0,-14 17 1 0 0,8-17-9 0 0,0 1 0 0 0,-1-2 0 0 0,0 0 0 0 0,-1-1 0 0 0,0 0 0 0 0,0-1 0 0 0,-1-1 0 0 0,0 0 0 0 0,0-1 0 0 0,-27 6 0 0 0,-20 1 92 0 0,-95 9 0 0 0,134-19-160 0 0,-803 26 252 0 0,809-29-281 0 0,-344-7 67 0 0,345 10-1440 0 0,36-14-6664 0 0,-5-1 2770 0 0,-52 35 3362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54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4820 0 0,'0'0'4633'0'0,"7"10"-3903"0"0,253-10 2638 0 0,-260 0-3362 0 0,13 5-3523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8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5845 0 0,'0'0'5944'0'0,"113"5"-5836"0"0,-65 1-108 0 0,9 3-140 0 0,4 4 4 0 0,-1 3 128 0 0,1 4-872 0 0,-13-4-1044 0 0,20 1-2293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0:54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1 364 0 0,'0'0'8773'0'0,"2"9"-7508"0"0,276-7 2171 0 0,-272-3-3388 0 0,-25-5-7466 0 0,0 3 2906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0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4 195 3064 0 0,'0'0'6040'0'0,"-1"-3"-5644"0"0,1 2-340 0 0,-1 0-1 0 0,1 1 0 0 0,0-1 1 0 0,-1 0-1 0 0,1 1 0 0 0,0-1 1 0 0,0 0-1 0 0,0 1 0 0 0,0-1 1 0 0,0 0-1 0 0,0 0 0 0 0,0 1 1 0 0,0-1-1 0 0,0 0 0 0 0,0 1 1 0 0,0-1-1 0 0,0 0 0 0 0,0 0 1 0 0,0 1-1 0 0,1-1 1 0 0,-1 0-1 0 0,0 1 0 0 0,1-1 1 0 0,-1 1-1 0 0,0-1 0 0 0,1 0 1 0 0,-1 1-1 0 0,1-1 0 0 0,-1 1 1 0 0,1-1-1 0 0,-1 1 0 0 0,1-1 1 0 0,-1 1-1 0 0,1-1 0 0 0,0 1 1 0 0,0-1-1 0 0,2-2 65 0 0,19-17-69 0 0,0 0-1 0 0,1 1 0 0 0,1 1 0 0 0,43-24 1 0 0,-53 35-109 0 0,0 0 1 0 0,1 1 0 0 0,-1 0-1 0 0,1 2 1 0 0,0-1 0 0 0,1 2-1 0 0,-1 0 1 0 0,1 1 0 0 0,-1 0-1 0 0,24 1 1 0 0,-37 1 37 0 0,0 1 0 0 0,0-1 0 0 0,0 1 0 0 0,-1 0 0 0 0,1-1 0 0 0,0 1 0 0 0,0 0 0 0 0,-1 0 0 0 0,1 0 0 0 0,0 0 0 0 0,-1 0 0 0 0,1 1 0 0 0,-1-1 0 0 0,0 0 0 0 0,1 1 0 0 0,-1-1 0 0 0,0 1 0 0 0,0-1 0 0 0,0 1 0 0 0,0 0 0 0 0,0-1 0 0 0,0 1 0 0 0,-1 0 0 0 0,1 0 0 0 0,0 0 0 0 0,-1-1 0 0 0,1 1 0 0 0,-1 0 0 0 0,0 0 0 0 0,0 0 0 0 0,0 0 0 0 0,0 3 0 0 0,1 8 70 0 0,-1-1 1 0 0,0 1 0 0 0,-4 18-1 0 0,4-30-47 0 0,-3 16 47 0 0,-2 1 1 0 0,0-1-1 0 0,0 1 1 0 0,-2-2-1 0 0,0 1 1 0 0,-1-1-1 0 0,-1 0 1 0 0,-14 21-1 0 0,-97 112 158 0 0,112-139-186 0 0,-14 12 130 0 0,0-1 0 0 0,-2-1 0 0 0,-31 21 0 0 0,21-17 113 0 0,43-24-1160 0 0,8-3 883 0 0,57-31 177 0 0,-1-3 1 0 0,-2-3 0 0 0,-1-2-1 0 0,-3-4 1 0 0,-2-3 0 0 0,-2-3-1 0 0,72-75 1 0 0,-122 114-42 0 0,-2 0 0 0 0,0 0 0 0 0,0-1 0 0 0,-1-1 0 0 0,-1 1 0 0 0,8-19 0 0 0,-17 31-120 0 0,-5 5-538 0 0,-5 7-389 0 0,-2 12 689 0 0,1 1 0 0 0,1-1 1 0 0,1 2-1 0 0,1-1 0 0 0,1 1 0 0 0,1 0 1 0 0,-5 40-1 0 0,10-52 266 0 0,0 0 1 0 0,1 0-1 0 0,1 0 0 0 0,-1-1 1 0 0,2 1-1 0 0,0 0 0 0 0,0 0 1 0 0,1 0-1 0 0,1-1 0 0 0,-1 0 1 0 0,2 1-1 0 0,0-2 0 0 0,0 1 1 0 0,1 0-1 0 0,0-1 0 0 0,1 0 1 0 0,0-1-1 0 0,9 10 0 0 0,-8-11 90 0 0,1-1 0 0 0,0 0 0 0 0,0-1-1 0 0,0 0 1 0 0,1-1 0 0 0,-1 1 0 0 0,1-2 0 0 0,1 1-1 0 0,-1-2 1 0 0,1 1 0 0 0,-1-1 0 0 0,14 1 0 0 0,-7-1-552 0 0,1-1 1 0 0,0-1 0 0 0,0-1 0 0 0,-1 0-1 0 0,1-1 1 0 0,33-7 0 0 0,-32 3-2165 0 0,-7-1-1307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1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5196 0 0,'0'0'2983'0'0,"12"4"-3091"0"0,72 15 1064 0 0,0-4 0 0 0,156 8 0 0 0,185-22-234 0 0,540-68 757 0 0,84-1-288 0 0,-987 67-1132 0 0,367 1 176 0 0,-3 24 39 0 0,-337-10-676 0 0,-89-14 362 0 0,0 0 0 0 0,1 0 0 0 0,-1 0 0 0 0,0-1 1 0 0,0 1-1 0 0,0 0 0 0 0,0 0 0 0 0,1 0 0 0 0,-1 0 1 0 0,0 0-1 0 0,0 0 0 0 0,0 0 0 0 0,1 0 0 0 0,-1 0 1 0 0,0 0-1 0 0,0 0 0 0 0,0 0 0 0 0,1 0 0 0 0,-1 0 1 0 0,0 0-1 0 0,0 1 0 0 0,0-1 0 0 0,1 0 0 0 0,-1 0 1 0 0,0 0-1 0 0,0 0 0 0 0,0 0 0 0 0,0 0 0 0 0,1 0 1 0 0,-1 0-1 0 0,0 1 0 0 0,0-1 0 0 0,0 0 0 0 0,0 0 1 0 0,0 0-1 0 0,0 0 0 0 0,1 1 0 0 0,-1-1 0 0 0,0 0 1 0 0,0 0-1 0 0,0 0 0 0 0,0 0 0 0 0,0 1 0 0 0,0-1 1 0 0,0 0-1 0 0,0 0 0 0 0,0 0 0 0 0,0 1 0 0 0,0-1 1 0 0,0 0-1 0 0,0 0 0 0 0,0 0 0 0 0,0 1 0 0 0,0-1 1 0 0,0 0-1 0 0,0 0 0 0 0,0 0 0 0 0,0 1 0 0 0,0-1 1 0 0,0 0-1 0 0,-1 0 0 0 0,1 1 0 0 0,-15 6-1936 0 0,14-7 1944 0 0,-22 8-2088 0 0,-43 9 0 0 0,-12-4-3321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1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0 7161 0 0,'0'0'5531'0'0,"-8"18"-6201"0"0,-53 123 953 0 0,-71 212 412 0 0,89-169-1290 0 0,36-135-1387 0 0,-2 88 0 0 0,12-116-1176 0 0,10-12-1561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2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1 295 4760 0 0,'0'0'3558'0'0,"15"-11"-2995"0"0,7-5-694 0 0,32-22 94 0 0,-1-3 0 0 0,63-65 0 0 0,-114 104 81 0 0,0 0 1 0 0,1-1-1 0 0,-1 0 0 0 0,0 1 0 0 0,-1-1 0 0 0,1 0 0 0 0,0 0 0 0 0,-1 0 0 0 0,0 0 0 0 0,0 0 0 0 0,0 0 0 0 0,0-1 0 0 0,0 1 0 0 0,0 0 0 0 0,-1-4 0 0 0,0 5-35 0 0,0 0 0 0 0,-1 1-1 0 0,1-1 1 0 0,-1 1 0 0 0,0-1 0 0 0,0 1-1 0 0,1-1 1 0 0,-1 1 0 0 0,0 0 0 0 0,0-1-1 0 0,0 1 1 0 0,0 0 0 0 0,-1 0 0 0 0,1 0-1 0 0,0 0 1 0 0,0 0 0 0 0,-1 0 0 0 0,1 0-1 0 0,0 0 1 0 0,-1 0 0 0 0,1 0 0 0 0,-1 1-1 0 0,1-1 1 0 0,-1 1 0 0 0,0-1 0 0 0,1 1-1 0 0,-1 0 1 0 0,1-1 0 0 0,-1 1 0 0 0,0 0-1 0 0,-1 0 1 0 0,-3-1-51 0 0,0 1 0 0 0,0 0 0 0 0,1-1-1 0 0,-1 2 1 0 0,0-1 0 0 0,0 1 0 0 0,0 0 0 0 0,1 0-1 0 0,-1 0 1 0 0,0 1 0 0 0,1 0 0 0 0,-1 0-1 0 0,1 1 1 0 0,0-1 0 0 0,-9 7 0 0 0,7-4 49 0 0,0 1 1 0 0,1 0 0 0 0,0 0-1 0 0,0 0 1 0 0,1 1 0 0 0,-1 0-1 0 0,1 0 1 0 0,1 0 0 0 0,-8 16-1 0 0,6-11 7 0 0,1 1-1 0 0,1 0 1 0 0,0 0 0 0 0,1 0-1 0 0,0 0 1 0 0,1 0 0 0 0,1 1-1 0 0,0-1 1 0 0,0 0 0 0 0,2 1-1 0 0,-1-1 1 0 0,2 1 0 0 0,5 23-1 0 0,-1-21 50 0 0,0 0-1 0 0,1 0 0 0 0,1 0 1 0 0,1-1-1 0 0,0 0 0 0 0,1 0 1 0 0,0-1-1 0 0,20 20 0 0 0,-25-28-159 0 0,1-1-1 0 0,0 0 1 0 0,0-1-1 0 0,1 1 0 0 0,-1-1 1 0 0,1 0-1 0 0,0-1 1 0 0,0 0-1 0 0,12 4 1 0 0,-14-6-193 0 0,0 0 0 0 0,0 0 0 0 0,0 0 0 0 0,0-1 0 0 0,0 0 1 0 0,-1 0-1 0 0,1-1 0 0 0,0 1 0 0 0,0-1 0 0 0,0 0 0 0 0,0 0 1 0 0,0-1-1 0 0,-1 1 0 0 0,1-1 0 0 0,-1 0 0 0 0,6-3 0 0 0,11-8-2024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2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43 692 0 0,'0'0'5703'0'0,"16"-7"-5167"0"0,50-19 24 0 0,-62 24-455 0 0,0 0-1 0 0,1 1 0 0 0,-1 0 0 0 0,1-1 1 0 0,-1 2-1 0 0,1-1 0 0 0,-1 0 0 0 0,1 1 1 0 0,-1 0-1 0 0,1 0 0 0 0,-1 0 1 0 0,1 1-1 0 0,-1 0 0 0 0,1 0 0 0 0,-1 0 1 0 0,8 3-1 0 0,-9-2-50 0 0,1 0-1 0 0,-1 0 1 0 0,0 0-1 0 0,-1 0 1 0 0,1 1 0 0 0,0 0-1 0 0,-1-1 1 0 0,1 1 0 0 0,-1 0-1 0 0,0 0 1 0 0,0 0 0 0 0,0 1-1 0 0,0-1 1 0 0,0 0 0 0 0,-1 1-1 0 0,2 3 1 0 0,-1 3-10 0 0,0-1 1 0 0,0 1-1 0 0,-1 0 0 0 0,0-1 1 0 0,0 1-1 0 0,-1 0 1 0 0,-1 0-1 0 0,1-1 0 0 0,-2 1 1 0 0,1 0-1 0 0,-1-1 1 0 0,-6 18-1 0 0,-4-2 154 0 0,-2 0 0 0 0,-20 30 0 0 0,10-19-106 0 0,15-23 158 0 0,7-16 516 0 0,16-25-418 0 0,88-102-1394 0 0,-83 109 954 0 0,1 0-1 0 0,1 1 1 0 0,42-30-1 0 0,-60 48 64 0 0,0 0-1 0 0,0 0 1 0 0,0 0-1 0 0,0 1 1 0 0,1 0-1 0 0,-1-1 1 0 0,1 1-1 0 0,-1 0 1 0 0,1 0-1 0 0,-1 1 1 0 0,1-1-1 0 0,-1 1 1 0 0,1 0-1 0 0,0 0 1 0 0,-1 0-1 0 0,5 1 1 0 0,-6-1 39 0 0,1 1 1 0 0,-1 0-1 0 0,1 0 1 0 0,-1 0-1 0 0,1 0 1 0 0,-1 0 0 0 0,0 1-1 0 0,0-1 1 0 0,1 1-1 0 0,-1-1 1 0 0,0 1 0 0 0,-1 0-1 0 0,1 0 1 0 0,0 0-1 0 0,0 0 1 0 0,-1 0 0 0 0,1 0-1 0 0,-1 1 1 0 0,0-1-1 0 0,0 0 1 0 0,1 1-1 0 0,-1 2 1 0 0,3 5 73 0 0,-1 0 0 0 0,0 1 0 0 0,-1-1 1 0 0,0 1-1 0 0,-1-1 0 0 0,0 1 0 0 0,-1-1 0 0 0,0 1 0 0 0,-3 21 0 0 0,0-15-492 0 0,-2 0 0 0 0,0 0 0 0 0,-1 0 0 0 0,0-1 0 0 0,-10 18 0 0 0,7-16-3407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3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3636 0 0,'0'0'6618'0'0,"-18"10"-6692"0"0,16-9 72 0 0,-13 6 35 0 0,2 0-1 0 0,-1 1 1 0 0,1 1-1 0 0,1 0 1 0 0,-1 1-1 0 0,1 1 1 0 0,1-1-1 0 0,0 2 0 0 0,-16 21 1 0 0,-23 42 85 0 0,4 3 0 0 0,-57 126 0 0 0,81-153-144 0 0,3 2-1 0 0,2 0 1 0 0,3 0 0 0 0,1 1-1 0 0,-6 79 1 0 0,18-109-27 0 0,1 1 0 0 0,1-1 0 0 0,1 1 0 0 0,1-1 0 0 0,2 1 0 0 0,0-1 0 0 0,1-1 0 0 0,18 42 0 0 0,-10-33 148 0 0,2 0 0 0 0,1-2-1 0 0,2 0 1 0 0,0-1 0 0 0,36 40 0 0 0,-46-58 39 0 0,1-1 0 0 0,0 1 0 0 0,1-2 0 0 0,0 1 0 0 0,1-1 0 0 0,-1-1 0 0 0,22 11 0 0 0,-35-32 1272 0 0,-2-22-8154 0 0,4 10 1511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4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1604 0 0,'0'0'8799'0'0,"7"-11"-8586"0"0,26-46-319 0 0,-10 29 13 0 0,-12 9 480 0 0,-12 18-285 0 0,-5 12-301 0 0,2-6 169 0 0,1 1 0 0 0,0 0 0 0 0,1 0 0 0 0,0 0 0 0 0,0 0 0 0 0,0 1 0 0 0,1-1 0 0 0,-1 1 1 0 0,2-1-1 0 0,-1 10 0 0 0,1-17 122 0 0,1 1 1 0 0,0 0-1 0 0,0 0 1 0 0,0 0-1 0 0,-1 0 1 0 0,1-1 0 0 0,0 1-1 0 0,0 0 1 0 0,-1-1-1 0 0,1 1 1 0 0,0 0-1 0 0,0-1 1 0 0,-1 1-1 0 0,1-1 1 0 0,-1 0 0 0 0,2 0-1 0 0,1-3-161 0 0,37-38 600 0 0,-19 12-3524 0 0,-33 48-4990 0 0,-50 47 6546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4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11 6885 0 0,'0'0'1729'0'0,"0"7"-2308"0"0,-1-2 570 0 0,-1 1-9 0 0,0 1 1 0 0,1-1 0 0 0,0 1-1 0 0,1 0 1 0 0,-1 0 0 0 0,1 0-1 0 0,1-1 1 0 0,0 10-1 0 0,0-15 55 0 0,-1-1-1 0 0,0 0 0 0 0,1 0 1 0 0,-1 1-1 0 0,0-1 1 0 0,1 0-1 0 0,-1 0 0 0 0,1 0 1 0 0,-1 0-1 0 0,0 0 0 0 0,1 0 1 0 0,-1 1-1 0 0,0-1 0 0 0,1 0 1 0 0,-1 0-1 0 0,1 0 1 0 0,-1 0-1 0 0,0 0 0 0 0,1 0 1 0 0,-1-1-1 0 0,1 1 0 0 0,-1 0 1 0 0,0 0-1 0 0,1 0 0 0 0,-1 0 1 0 0,1 0-1 0 0,-1-1 1 0 0,0 1-1 0 0,1 0 0 0 0,-1 0 1 0 0,0 0-1 0 0,1-1 0 0 0,-1 1 1 0 0,0 0-1 0 0,0-1 0 0 0,1 1 1 0 0,-1 0-1 0 0,0-1 1 0 0,0 1-1 0 0,0 0 0 0 0,1-1 1 0 0,-1 0-1 0 0,12-13 1508 0 0,-9 9-1430 0 0,0 0 1 0 0,0 0-1 0 0,0 0 1 0 0,-1-1-1 0 0,0 1 1 0 0,0-1-1 0 0,0 1 1 0 0,-1-1-1 0 0,0 0 1 0 0,0 1-1 0 0,0-10 0 0 0,-18 40-6839 0 0,10-7 3072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0 3452 0 0,'0'0'7672'0'0,"3"18"-8751"0"0,-12 30 1526 0 0,-2 1 1 0 0,-2-2-1 0 0,-32 77 0 0 0,10-28-305 0 0,29-80-168 0 0,-15 46-472 0 0,-16 76 0 0 0,35-115-1882 0 0,30-44-5954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56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567 1 1132 0 0,'0'0'3390'0'0,"3"-1"-3082"0"0,-11 10-51 0 0,1 0 1 0 0,-2 0 0 0 0,1-1-1 0 0,-1 0 1 0 0,0-1 0 0 0,-1 0 0 0 0,0 0-1 0 0,0-1 1 0 0,0 0 0 0 0,-1-1-1 0 0,0 0 1 0 0,-14 4 0 0 0,-14 3 99 0 0,-1-1 0 0 0,-47 6 0 0 0,44-10 209 0 0,-79 2 331 0 0,122-19 234 0 0,-1 17-3398 0 0,-1 3 2270 0 0,0 1 0 0 0,-1-1 0 0 0,0 0 0 0 0,0 0 0 0 0,-10 18 0 0 0,-3 11 173 0 0,-43 108 271 0 0,63-146-290 0 0,0 0 0 0 0,1 0 0 0 0,-1-1 0 0 0,0 1 0 0 0,0-1 0 0 0,0 0 0 0 0,5-1 0 0 0,-6 1-43 0 0,64-1-3 0 0,72 3-387 0 0,-116-1 175 0 0,-1 2-1 0 0,0 1 0 0 0,0 0 0 0 0,27 10 1 0 0,-45-12 66 0 0,0-1-1 0 0,1 1 1 0 0,-1 0 0 0 0,0 0 0 0 0,-1 0 0 0 0,1 0 0 0 0,0 1 0 0 0,-1 0 0 0 0,1-1 0 0 0,-1 1-1 0 0,0 1 1 0 0,0-1 0 0 0,0 0 0 0 0,0 1 0 0 0,-1-1 0 0 0,1 1 0 0 0,-1 0 0 0 0,3 7 0 0 0,-3-6 53 0 0,-1 0 0 0 0,0 1 1 0 0,0-1-1 0 0,0 0 1 0 0,-1 1-1 0 0,0-1 1 0 0,0 0-1 0 0,0 1 1 0 0,-1-1-1 0 0,1 0 0 0 0,-1 0 1 0 0,-1 1-1 0 0,-2 8 1 0 0,1-6 83 0 0,-1 0 1 0 0,0 0-1 0 0,0 0 1 0 0,0-1-1 0 0,-1 0 1 0 0,0 0-1 0 0,0 0 1 0 0,-1 0-1 0 0,1-1 1 0 0,-2 0-1 0 0,1 0 1 0 0,-1-1-1 0 0,0 1 1 0 0,0-1-1 0 0,0-1 1 0 0,0 0-1 0 0,-1 0 1 0 0,0 0-1 0 0,-10 3 0 0 0,5-4 114 0 0,0-1 0 0 0,0 0 0 0 0,-1-1 0 0 0,1-1 0 0 0,0 0 0 0 0,-1 0 0 0 0,-14-3 0 0 0,23 2-154 0 0,-1 0 0 0 0,1 0 0 0 0,-1-1 1 0 0,1 0-1 0 0,0 0 0 0 0,-1 0 0 0 0,1 0 1 0 0,0-1-1 0 0,1 0 0 0 0,-1 0 0 0 0,0 0 1 0 0,1 0-1 0 0,0-1 0 0 0,0 0 0 0 0,0 0 1 0 0,0 0-1 0 0,0 0 0 0 0,1-1 1 0 0,-5-7-1 0 0,7 12-220 0 0,1-1 1 0 0,0 1-1 0 0,-1 0 1 0 0,1 0-1 0 0,-1 0 1 0 0,1 0-1 0 0,-1 0 1 0 0,1 0 0 0 0,0 0-1 0 0,-1 0 1 0 0,1 0-1 0 0,-1 0 1 0 0,1 1-1 0 0,-1-1 1 0 0,1 0-1 0 0,0 0 1 0 0,-1 0-1 0 0,1 0 1 0 0,-1 1-1 0 0,1-1 1 0 0,-4 7-2678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6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4120 0 0,'0'0'7718'0'0,"3"-4"-8894"0"0,-3 4 1161 0 0,0-1 0 0 0,0 1-1 0 0,1 0 1 0 0,-1-1-1 0 0,0 1 1 0 0,0-1-1 0 0,1 1 1 0 0,-1-1 0 0 0,0 1-1 0 0,1 0 1 0 0,-1-1-1 0 0,0 1 1 0 0,1 0 0 0 0,-1-1-1 0 0,0 1 1 0 0,1 0-1 0 0,-1 0 1 0 0,1-1 0 0 0,-1 1-1 0 0,1 0 1 0 0,-1 0-1 0 0,1 0 1 0 0,-1-1 0 0 0,1 1-1 0 0,-1 0 1 0 0,1 0-1 0 0,-1 0 1 0 0,1 0 0 0 0,-1 0-1 0 0,1 0 1 0 0,-1 0-1 0 0,1 0 1 0 0,-1 0 0 0 0,1 0-1 0 0,-1 0 1 0 0,0 1-1 0 0,1-1 1 0 0,-1 0 0 0 0,1 0-1 0 0,-1 0 1 0 0,1 1-1 0 0,-1-1 1 0 0,1 0 0 0 0,-1 0-1 0 0,0 1 1 0 0,1-1-1 0 0,-1 0 1 0 0,0 1 0 0 0,1 0-1 0 0,14 32 374 0 0,-11-20-253 0 0,51 192 464 0 0,-28-93-431 0 0,-19-77-259 0 0,9 70 1 0 0,-15-44-6107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1 660 3284 0 0,'0'0'5009'0'0,"4"3"-5999"0"0,15 6 1226 0 0,0 0 0 0 0,0-1 0 0 0,1-1 1 0 0,0 0-1 0 0,0-2 0 0 0,35 5 0 0 0,132 6-2235 0 0,-160-16 22 0 0,-2 0-567 0 0</inkml:trace>
  <inkml:trace contextRef="#ctx0" brushRef="#br0" timeOffset="1">679 1 5853 0 0,'0'0'1543'0'0,"17"9"-2086"0"0,-3-1 465 0 0,-4-3 36 0 0,0 1 0 0 0,0-1 0 0 0,-1 2 0 0 0,0-1 0 0 0,0 1 0 0 0,-1 1 1 0 0,1 0-1 0 0,-2 0 0 0 0,13 16 0 0 0,-2 3 131 0 0,-2 2 0 0 0,-1-1 1 0 0,-1 2-1 0 0,-2 0 0 0 0,-1 1 1 0 0,-1 0-1 0 0,7 41 0 0 0,-7-13 176 0 0,-3 0-1 0 0,-2 0 1 0 0,-4 63-1 0 0,-2-86-171 0 0,-2 1 1 0 0,-2 0-1 0 0,-1-1 0 0 0,-2 0 1 0 0,-1 0-1 0 0,-2-1 0 0 0,-1-1 1 0 0,-2 1-1 0 0,-1-2 0 0 0,-2 0 1 0 0,-1-1-1 0 0,-1-1 1 0 0,-2-1-1 0 0,-31 35 0 0 0,40-52 2 0 0,-2 0-1 0 0,1-1 1 0 0,-2 0-1 0 0,-25 16 1 0 0,33-24-312 0 0,0 0 1 0 0,1-1-1 0 0,-1 1 0 0 0,-1-1 1 0 0,1-1-1 0 0,0 1 0 0 0,-1-1 0 0 0,1-1 1 0 0,-1 0-1 0 0,1 0 0 0 0,-1 0 1 0 0,0-1-1 0 0,-14-1 0 0 0,-7-7-2478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8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97 112 208 0 0,'0'0'1067'0'0,"-11"3"-1051"0"0,-2-1 66 0 0,1-1 130 0 0,1 1 1 0 0,-1 0 0 0 0,1 1 0 0 0,-16 5 1949 0 0,29-8-1940 0 0,-1-1-1 0 0,1 0 1 0 0,0 0-1 0 0,-1 0 1 0 0,0 0-1 0 0,1 0 1 0 0,-1 0-1 0 0,1-1 1 0 0,-1 1-1 0 0,0 0 1 0 0,0-1-1 0 0,2-1 1 0 0,2-6-203 0 0,2 0 0 0 0,-1 0-1 0 0,1 1 1 0 0,1 0 0 0 0,-1 1 0 0 0,1 0 0 0 0,1 0-1 0 0,-1 1 1 0 0,1-1 0 0 0,0 2 0 0 0,0-1-1 0 0,1 2 1 0 0,0-1 0 0 0,0 1 0 0 0,0 1 0 0 0,0 0-1 0 0,1 0 1 0 0,-1 1 0 0 0,1 0 0 0 0,-1 1 0 0 0,19-1-1 0 0,-28 2-26 0 0,0 1 0 0 0,0-1 0 0 0,0 0-1 0 0,0 0 1 0 0,0 0 0 0 0,0 1 0 0 0,0-1 0 0 0,0 0-1 0 0,0 1 1 0 0,0-1 0 0 0,0 1 0 0 0,0-1-1 0 0,-1 1 1 0 0,1 0 0 0 0,0-1 0 0 0,0 1-1 0 0,0 0 1 0 0,-1-1 0 0 0,1 1 0 0 0,0 0 0 0 0,-1 0-1 0 0,1 0 1 0 0,-1 0 0 0 0,1 1 0 0 0,1 1 18 0 0,-1 1-1 0 0,1 0 1 0 0,-1-1 0 0 0,0 1 0 0 0,0 0 0 0 0,0 7 0 0 0,0 4 134 0 0,-1 0-1 0 0,-3 23 0 0 0,1-26-529 0 0,0-1-1 0 0,-2 1 1 0 0,1-1-1 0 0,-7 12 0 0 0,8-17-232 0 0,-4 12-2406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8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 1736 0 0,'0'0'7660'0'0,"8"-6"-7413"0"0,26-17-249 0 0,-32 21-3 0 0,1 1-1 0 0,0 0 1 0 0,0-1 0 0 0,0 1-1 0 0,0 0 1 0 0,0 1 0 0 0,0-1-1 0 0,0 1 1 0 0,0-1 0 0 0,0 1-1 0 0,0 0 1 0 0,0 0 0 0 0,0 0-1 0 0,0 0 1 0 0,4 1 0 0 0,9 0 33 0 0,184-8 235 0 0,-200 7-324 0 0,1 0 0 0 0,-1 0 0 0 0,0 0 0 0 0,1 0 0 0 0,-1 0 0 0 0,0 0 0 0 0,1 0-1 0 0,-1 0 1 0 0,1 0 0 0 0,-1 0 0 0 0,0 0 0 0 0,1 0 0 0 0,-1 1 0 0 0,0-1 0 0 0,1 0 0 0 0,-1 0 0 0 0,0 0 0 0 0,1 1 0 0 0,-1-1 0 0 0,0 0 0 0 0,1 0 0 0 0,-1 1 0 0 0,0-1 0 0 0,0 0 0 0 0,1 1 0 0 0,-1-1-1 0 0,0 0 1 0 0,0 1 0 0 0,0-1 0 0 0,1 0 0 0 0,-1 1 0 0 0,0-1 0 0 0,0 0 0 0 0,0 1 0 0 0,0-1 0 0 0,0 1 0 0 0,0-1 0 0 0,0 0 0 0 0,0 1 0 0 0,0-1 0 0 0,0 0 0 0 0,0 1 0 0 0,0 0 0 0 0,0 0-165 0 0,-1 0 1 0 0,1 0-1 0 0,0 0 1 0 0,-1 0-1 0 0,1 0 1 0 0,-1 0-1 0 0,1 0 1 0 0,-1 0-1 0 0,1 0 1 0 0,-1 0-1 0 0,0-1 1 0 0,0 1-1 0 0,1 0 1 0 0,-1 0-1 0 0,0-1 1 0 0,0 1-1 0 0,-1 0 1 0 0,-13 8-2097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09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0 940 0 0,'0'0'8396'0'0,"13"2"-9287"0"0,260 10 997 0 0,-239-12 4116 0 0,-58 0-11759 0 0,9 2 5398 0 0,10 0 728 0 0,49-6-275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1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35 4560 0 0,'0'0'4045'0'0,"0"-6"-3653"0"0,0-18-107 0 0,0 24-280 0 0,0 0 1 0 0,0 0 0 0 0,0-1 0 0 0,0 1 0 0 0,-1 0 0 0 0,1 0 0 0 0,0 0 0 0 0,0-1 0 0 0,0 1 0 0 0,0 0 0 0 0,0 0 0 0 0,-1 0 0 0 0,1-1 0 0 0,0 1 0 0 0,0 0 0 0 0,0 0 0 0 0,0 0 0 0 0,-1 0 0 0 0,1-1 0 0 0,0 1 0 0 0,0 0-1 0 0,-1 0 1 0 0,1 0 0 0 0,0 0 0 0 0,0 0 0 0 0,-1 0 0 0 0,1 0 0 0 0,0 0 0 0 0,0 0 0 0 0,-1 0 0 0 0,1 0 0 0 0,0 0 0 0 0,0 0 0 0 0,-1 0 0 0 0,1 0 0 0 0,0 0 0 0 0,0 0 0 0 0,-1 0 0 0 0,1 0 0 0 0,0 0 0 0 0,0 0 0 0 0,-1 0-1 0 0,1 0 1 0 0,0 0 0 0 0,0 1 0 0 0,0-1 0 0 0,-1 0 0 0 0,1 0 0 0 0,0 0 0 0 0,0 0 0 0 0,0 1 0 0 0,0-1 0 0 0,-1 0 0 0 0,1 1 0 0 0,-15 10-339 0 0,13-10 429 0 0,-13 10-98 0 0,1 1 1 0 0,1 1 0 0 0,0 0 0 0 0,1 0 0 0 0,0 2-1 0 0,1-1 1 0 0,1 1 0 0 0,0 1 0 0 0,1 0 0 0 0,-8 20 0 0 0,8-13-55 0 0,1 0 1 0 0,1 0 0 0 0,1 0-1 0 0,1 1 1 0 0,1 0 0 0 0,1 0-1 0 0,1 32 1 0 0,2-52 61 0 0,0 0-1 0 0,0 0 0 0 0,0 0 1 0 0,1 1-1 0 0,0-1 1 0 0,0 0-1 0 0,0 0 1 0 0,1 0-1 0 0,-1 0 0 0 0,1 0 1 0 0,0-1-1 0 0,0 1 1 0 0,0 0-1 0 0,0-1 1 0 0,1 1-1 0 0,-1-1 0 0 0,1 0 1 0 0,0 0-1 0 0,0 0 1 0 0,0 0-1 0 0,1-1 0 0 0,-1 1 1 0 0,1-1-1 0 0,-1 0 1 0 0,1 0-1 0 0,0 0 1 0 0,4 2-1 0 0,-1-2 153 0 0,-1 0 0 0 0,1-1 0 0 0,0 1-1 0 0,0-1 1 0 0,0-1 0 0 0,0 1 0 0 0,0-1 0 0 0,0 0 0 0 0,-1-1 0 0 0,1 0 0 0 0,0 0-1 0 0,0 0 1 0 0,0-1 0 0 0,-1 0 0 0 0,1 0 0 0 0,6-4 0 0 0,-1 0-68 0 0,0 0 1 0 0,-1-1-1 0 0,0-1 1 0 0,0 0-1 0 0,-1 0 1 0 0,0-1-1 0 0,0 0 1 0 0,-1-1-1 0 0,10-12 1 0 0,-13 13-1 0 0,-1 1 1 0 0,1-1 0 0 0,-2 0-1 0 0,1 0 1 0 0,-1 0 0 0 0,0 0-1 0 0,-1-1 1 0 0,0 0 0 0 0,-1 0-1 0 0,0 0 1 0 0,-1 0 0 0 0,1-16-1 0 0,-2 15 13 0 0,-1 1 0 0 0,0 0-1 0 0,0-1 1 0 0,-1 1 0 0 0,-1 0-1 0 0,-5-15 1 0 0,6 19-142 0 0,0 1-1 0 0,-1 0 1 0 0,1 0-1 0 0,-1 0 1 0 0,-1 0 0 0 0,1 1-1 0 0,0-1 1 0 0,-1 1-1 0 0,0 0 1 0 0,0 0-1 0 0,-1 0 1 0 0,1 0-1 0 0,-8-4 1 0 0,11 8-106 0 0,0 0 1 0 0,0-1-1 0 0,0 1 0 0 0,0 0 1 0 0,0 0-1 0 0,0 0 0 0 0,0 0 1 0 0,0 0-1 0 0,0 0 0 0 0,0 0 1 0 0,0 0-1 0 0,0 0 0 0 0,0 0 1 0 0,0 1-1 0 0,0-1 0 0 0,0 0 1 0 0,0 1-1 0 0,0-1 1 0 0,0 1-1 0 0,0-1 0 0 0,0 1 1 0 0,0-1-1 0 0,1 1 0 0 0,-1 0 1 0 0,-1 0-1 0 0,-16 21-5295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1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1696 0 0,'0'0'8749'0'0,"29"-2"-8648"0"0,226 22 2503 0 0,35 4-1847 0 0,-243-19-1136 0 0,89-1-1 0 0,-94-5-1935 0 0,-26 2-317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5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 1656 0 0,'0'0'4147'0'0,"2"5"-6230"0"0,0 2 2088 0 0,3 7 182 0 0,-1 1 1 0 0,0 1 0 0 0,-1-1 0 0 0,2 25 0 0 0,-5-28-123 0 0,-2 0 0 0 0,1 0 1 0 0,-1 0-1 0 0,-1 0 0 0 0,-7 19 1 0 0,-29 58 621 0 0,21-47-161 0 0,9-24-313 0 0,1 0-62 0 0,0 0-1 0 0,1 0 1 0 0,1 1 0 0 0,1-1-1 0 0,-4 23 1 0 0,9-24 86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5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85 1800 0 0,'0'0'3592'0'0,"5"-14"-2657"0"0,15-42-199 0 0,-18 42-581 0 0,-8 17-699 0 0,-7 14 2 0 0,-10 18 341 0 0,-18 37 1 0 0,24-39 613 0 0,-36 52 1 0 0,50-83-428 0 0,0 2-306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31:16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72 313 260 0 0,'0'0'2504'0'0,"-51"84"-2308"0"0,43-75-132 0 0,1-1 44 0 0,3 0-4 0 0,2-5-104 0 0,2 0-992 0 0</inkml:trace>
  <inkml:trace contextRef="#ctx0" brushRef="#br0" timeOffset="1">72 313 496 0 0,'78'6'0'0'0,"-77"-6"0"0"0,2 2 624 0 0,-1 1-480 0 0,4-1-64 0 0,1 3-16 0 0,4-1-12 0 0,-5-1 68 0 0,9 2-56 0 0,-9-3-64 0 0,4-2-416 0 0</inkml:trace>
  <inkml:trace contextRef="#ctx0" brushRef="#br0" timeOffset="2">487 1 1292 0 0,'0'0'6361'0'0,"-22"109"-8037"0"0,14-57 1608 0 0,-2 6 68 0 0,-6 19 0 0 0,-6 16 184 0 0,-11 16 364 0 0,1-8-548 0 0,3-30-1709 0 0,-1-11-2903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3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586 30 744 0 0,'0'0'5083'0'0,"-14"-6"-5176"0"0,-45-16-20 0 0,56 22 126 0 0,-1-1 1 0 0,1 1 0 0 0,-1 0 0 0 0,0 0 0 0 0,1 0 0 0 0,-1 0-1 0 0,1 1 1 0 0,-1 0 0 0 0,1-1 0 0 0,-1 1 0 0 0,1 1 0 0 0,-1-1-1 0 0,1 0 1 0 0,0 1 0 0 0,-1 0 0 0 0,1-1 0 0 0,-6 6 0 0 0,-2 0 198 0 0,-34 19 396 0 0,2 3 1 0 0,1 1-1 0 0,2 2 0 0 0,1 2 1 0 0,-45 49-1 0 0,65-61-507 0 0,0 1 1 0 0,2 0-1 0 0,1 1 0 0 0,-19 36 1 0 0,29-49-110 0 0,1-1 0 0 0,1 1 1 0 0,-1 0-1 0 0,2 1 0 0 0,-1-1 1 0 0,2 1-1 0 0,0-1 0 0 0,0 1 1 0 0,1 0-1 0 0,0 0 1 0 0,1-1-1 0 0,0 1 0 0 0,4 17 1 0 0,-3-23 38 0 0,1-1 1 0 0,1 0-1 0 0,-1 1 1 0 0,1-1 0 0 0,0 0-1 0 0,0-1 1 0 0,0 1 0 0 0,1 0-1 0 0,-1-1 1 0 0,1 0-1 0 0,0 0 1 0 0,0 0 0 0 0,1 0-1 0 0,-1-1 1 0 0,1 1 0 0 0,0-1-1 0 0,0-1 1 0 0,0 1-1 0 0,0-1 1 0 0,1 1 0 0 0,-1-1-1 0 0,0-1 1 0 0,7 2 0 0 0,11 3 231 0 0,1-2 0 0 0,0 0 0 0 0,0-2 0 0 0,26 0 0 0 0,-30-3-154 0 0,0 0 0 0 0,0-1 0 0 0,0 0 0 0 0,0-2 0 0 0,0-1 0 0 0,-1 0 0 0 0,0-1 0 0 0,0-2 0 0 0,-1 0 0 0 0,1 0 0 0 0,-2-2 0 0 0,1 0 0 0 0,-1-1 0 0 0,20-18 0 0 0,-24 19-57 0 0,-1-1 0 0 0,-1-1 0 0 0,0 0 0 0 0,-1-1 0 0 0,0 0 0 0 0,-1 0 0 0 0,0-1 0 0 0,-1 0 0 0 0,-1-1 0 0 0,0 0 1 0 0,-1 0-1 0 0,0 0 0 0 0,-1-1 0 0 0,-1 0 0 0 0,-1 0 0 0 0,0 0 0 0 0,-1 0 0 0 0,0-18 0 0 0,-3 16-48 0 0,0-1 0 0 0,-1 1 0 0 0,-1-1 0 0 0,-1 1 0 0 0,0 0 0 0 0,-1 0 0 0 0,-1 1 0 0 0,-1-1 0 0 0,-1 1 1 0 0,0 1-1 0 0,-1 0 0 0 0,-12-17 0 0 0,20 31-53 0 0,0 0 0 0 0,0 1 1 0 0,-1-1-1 0 0,1 0 1 0 0,0 1-1 0 0,-1-1 0 0 0,0 1 1 0 0,1-1-1 0 0,-1 1 1 0 0,0 0-1 0 0,0 0 0 0 0,0 0 1 0 0,0 0-1 0 0,0 0 1 0 0,0 0-1 0 0,0 0 0 0 0,0 0 1 0 0,0 1-1 0 0,0-1 0 0 0,0 1 1 0 0,-1 0-1 0 0,1 0 1 0 0,0 0-1 0 0,0 0 0 0 0,-3 0 1 0 0,3 1-86 0 0,0 0 0 0 0,0 0 1 0 0,0 0-1 0 0,1 0 0 0 0,-1 0 0 0 0,0 0 1 0 0,1 0-1 0 0,-1 1 0 0 0,1-1 0 0 0,0 1 1 0 0,-1-1-1 0 0,1 1 0 0 0,0-1 0 0 0,0 1 1 0 0,0 0-1 0 0,0 0 0 0 0,0 0 0 0 0,0-1 1 0 0,0 1-1 0 0,1 0 0 0 0,-1 0 0 0 0,1 0 1 0 0,0 0-1 0 0,-1 0 0 0 0,1 0 0 0 0,0 4 1 0 0,0-6 88 0 0,-1 3-230 0 0,1-1 0 0 0,0 1-1 0 0,-1-1 1 0 0,1 0 0 0 0,0 1-1 0 0,0-1 1 0 0,1 1 0 0 0,-1-1 0 0 0,0 0-1 0 0,1 1 1 0 0,-1-1 0 0 0,1 0 0 0 0,0 1-1 0 0,0-1 1 0 0,0 0 0 0 0,0 0-1 0 0,0 0 1 0 0,0 0 0 0 0,1 0 0 0 0,-1 0-1 0 0,3 3 1 0 0,23 7-3464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5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1 10409 0 0,'0'0'5582'0'0,"-7"4"-5348"0"0,-2 2-235 0 0,1 1 0 0 0,0 0-1 0 0,0 0 1 0 0,0 1-1 0 0,1 0 1 0 0,0 0-1 0 0,1 1 1 0 0,0 0-1 0 0,-7 14 1 0 0,-38 72 119 0 0,-65 179 0 0 0,31-18-2974 0 0,83-250 1970 0 0,1 0 0 0 0,0 0 0 0 0,0 0 0 0 0,0 0 0 0 0,1 11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6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3464 0 0,'0'0'10619'0'0,"17"13"-11889"0"0,-7-6 1290 0 0,258 184 48 0 0,-133-96-1371 0 0,-53-26-6404 0 0,-71-56 4456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1 366 7129 0 0,'0'0'5978'0'0,"22"-10"-6971"0"0,315-128 66 0 0,242-43 3579 0 0,-525 169-3012 0 0,-62 10-399 0 0,1 0-1 0 0,-1 0 0 0 0,1 0 0 0 0,0-1 1 0 0,0 0-1 0 0,-12-8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8625 0 0,'0'0'5426'0'0,"-4"21"-5876"0"0,-2 7 272 0 0,-10 51-110 0 0,-9 123 0 0 0,25-173 254 0 0,0 0-1 0 0,2-1 0 0 0,1 1 1 0 0,1 0-1 0 0,1-1 0 0 0,12 34 1 0 0,-14-52 14 0 0,1 0 0 0 0,0-1 0 0 0,1 1 0 0 0,0-1 1 0 0,0 0-1 0 0,1 0 0 0 0,0-1 0 0 0,0 1 1 0 0,1-1-1 0 0,0-1 0 0 0,1 0 0 0 0,-1 0 0 0 0,2 0 1 0 0,-1-1-1 0 0,1 0 0 0 0,-1 0 0 0 0,2-1 0 0 0,-1 0 1 0 0,0-1-1 0 0,16 5 0 0 0,-15-6 41 0 0,0-1 0 0 0,0 0-1 0 0,0-1 1 0 0,0 1 0 0 0,0-2 0 0 0,0 0-1 0 0,0 0 1 0 0,1-1 0 0 0,-1 0 0 0 0,0 0 0 0 0,0-2-1 0 0,-1 1 1 0 0,1-1 0 0 0,0 0 0 0 0,-1-1-1 0 0,0 0 1 0 0,0-1 0 0 0,0 0 0 0 0,0 0-1 0 0,12-11 1 0 0,-6 4 231 0 0,-1-2 1 0 0,-1 0-1 0 0,0 0 0 0 0,-1-1 0 0 0,0-1 1 0 0,-2 0-1 0 0,1-1 0 0 0,-2 0 0 0 0,14-35 0 0 0,-7 11-24 0 0,-2-2 0 0 0,-2 1 0 0 0,-2-2 0 0 0,-1 1 0 0 0,-3-1 0 0 0,-1 0-1 0 0,-2-77 1 0 0,-4 118-279 0 0,1 0-1 0 0,0 0 1 0 0,-1 0 0 0 0,0 0-1 0 0,1 0 1 0 0,-1 0-1 0 0,0 0 1 0 0,-1 0 0 0 0,1 1-1 0 0,0-1 1 0 0,-4-4 0 0 0,5 6-60 0 0,-1 1 0 0 0,0-1 0 0 0,1 1 0 0 0,-1-1 0 0 0,0 1 0 0 0,1 0 0 0 0,-1-1 0 0 0,0 1 0 0 0,1 0 1 0 0,-1-1-1 0 0,0 1 0 0 0,0 0 0 0 0,1 0 0 0 0,-1 0 0 0 0,0 0 0 0 0,0-1 0 0 0,0 1 0 0 0,1 0 0 0 0,-1 1 1 0 0,0-1-1 0 0,0 0 0 0 0,0 0 0 0 0,1 0 0 0 0,-1 0 0 0 0,0 0 0 0 0,0 1 0 0 0,1-1 0 0 0,-1 0 0 0 0,0 1 1 0 0,1-1-1 0 0,-1 1 0 0 0,0-1 0 0 0,1 1 0 0 0,-1-1 0 0 0,1 1 0 0 0,-1-1 0 0 0,0 1 0 0 0,1-1 0 0 0,-1 1 1 0 0,1 0-1 0 0,0-1 0 0 0,-1 1 0 0 0,1 0 0 0 0,-1 1 0 0 0,-11 16-4739 0 0,-5 14-1019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7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11477 0 0,'0'0'1802'0'0,"1"14"-1592"0"0,1 15-62 0 0,-1-1 0 0 0,-2 1 0 0 0,-1-1 1 0 0,-1 1-1 0 0,-7 29 0 0 0,3-34-143 0 0,-2-1-1 0 0,0 0 1 0 0,-2-1 0 0 0,-17 28-1 0 0,28-83 574 0 0,7 8-606 0 0,1 0 0 0 0,1 1-1 0 0,2 0 1 0 0,0 1-1 0 0,1 0 1 0 0,28-38 0 0 0,-33 52 41 0 0,0 0 0 0 0,1 1 0 0 0,0 1 1 0 0,0-1-1 0 0,1 1 0 0 0,0 1 1 0 0,0-1-1 0 0,11-5 0 0 0,-13 9 19 0 0,1 0 0 0 0,-1 0 0 0 0,0 1 0 0 0,1 0 0 0 0,-1 0 0 0 0,1 1 0 0 0,0 0 0 0 0,0 0 1 0 0,-1 1-1 0 0,1 0 0 0 0,0 0 0 0 0,14 3 0 0 0,-17-2-40 0 0,1 1 0 0 0,0 0 1 0 0,0 0-1 0 0,-1 0 0 0 0,1 1 1 0 0,-1 0-1 0 0,0 0 1 0 0,0 0-1 0 0,0 0 0 0 0,0 1 1 0 0,-1 0-1 0 0,1 0 0 0 0,-1 0 1 0 0,0 1-1 0 0,0 0 0 0 0,-1-1 1 0 0,1 1-1 0 0,-1 0 0 0 0,0 1 1 0 0,3 7-1 0 0,0 1-166 0 0,-1-1 0 0 0,0 2 0 0 0,-1-1 0 0 0,-1 0 0 0 0,0 1 0 0 0,-1-1 0 0 0,0 19 0 0 0,-2-25-264 0 0,0 2 156 0 0,1 0 0 0 0,-1 0 1 0 0,5 16-1 0 0,7-2-2427 0 0,-11-23 2308 0 0,0 0 0 0 0,0 0 0 0 0,0 0-1 0 0,0 0 1 0 0,0-1 0 0 0,0 1 0 0 0,1 0 0 0 0,-1 0 0 0 0,0-1-1 0 0,0 1 1 0 0,1-1 0 0 0,-1 1 0 0 0,1-1 0 0 0,-1 0 0 0 0,3 1 0 0 0,6-1-2367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8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0 2460 0 0,'0'0'10952'0'0,"-3"7"-10919"0"0,-11 47 338 0 0,-9 64 1 0 0,12-52-381 0 0,-5 17-148 0 0,-30 190-660 0 0,34-90-4378 0 0,13-173 4070 0 0,7-33-5320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0 374 208 0 0,'0'0'11035'0'0,"18"2"-11094"0"0,-5-1 85 0 0,-7-2-15 0 0,0 1 0 0 0,0 1 0 0 0,0-1 0 0 0,0 1 0 0 0,0 0 0 0 0,0 1 0 0 0,0-1-1 0 0,0 1 1 0 0,0 0 0 0 0,-1 1 0 0 0,1-1 0 0 0,-1 1 0 0 0,1 0 0 0 0,-1 1 0 0 0,0-1-1 0 0,0 1 1 0 0,-1 0 0 0 0,7 6 0 0 0,47 67 155 0 0,42 48-123 0 0,-88-112-41 0 0,0 0 1 0 0,2-1 0 0 0,-1-1 0 0 0,1 0 0 0 0,1-1 0 0 0,27 14 0 0 0,-37-21 12 0 0,0-1-1 0 0,0 0 1 0 0,0 0 0 0 0,1 0 0 0 0,-1 0 0 0 0,0-1-1 0 0,1 0 1 0 0,-1 0 0 0 0,1-1 0 0 0,0 0 0 0 0,-1 0-1 0 0,1 0 1 0 0,-1 0 0 0 0,1-1 0 0 0,10-2 0 0 0,-12 1 72 0 0,1 0 0 0 0,-1-1 0 0 0,1 0 0 0 0,-1 1 0 0 0,0-1 0 0 0,0 0 0 0 0,0-1 0 0 0,0 1 0 0 0,-1-1 0 0 0,1 0 0 0 0,-1 0 1 0 0,0 0-1 0 0,0 0 0 0 0,-1 0 0 0 0,1-1 0 0 0,-1 1 0 0 0,3-8 0 0 0,7-21 291 0 0,-1-1 1 0 0,-1 1-1 0 0,-2-1 0 0 0,4-41 1 0 0,3-141-143 0 0,-14 192-187 0 0,1-3-5 0 0,-1-1 0 0 0,-2 1 1 0 0,0-1-1 0 0,-2 1 0 0 0,-10-45 0 0 0,13 72-73 0 0,0 0 0 0 0,0 0 0 0 0,0 0-1 0 0,0 0 1 0 0,0 0 0 0 0,0 0 0 0 0,0 0 0 0 0,-1 1 0 0 0,1-1-1 0 0,0 0 1 0 0,0 0 0 0 0,0 0 0 0 0,0 0 0 0 0,0 0 0 0 0,0 0-1 0 0,0 0 1 0 0,0 0 0 0 0,0 0 0 0 0,0 0 0 0 0,0 0 0 0 0,-1 0-1 0 0,1 0 1 0 0,0 0 0 0 0,0 0 0 0 0,0 0 0 0 0,0 0 0 0 0,0 0-1 0 0,0 0 1 0 0,0 0 0 0 0,0 0 0 0 0,-1 0 0 0 0,1 0 0 0 0,0 0-1 0 0,0 0 1 0 0,0 0 0 0 0,0 0 0 0 0,0 0 0 0 0,0 0 0 0 0,0 0-1 0 0,0 0 1 0 0,0 0 0 0 0,-1 0 0 0 0,1 0 0 0 0,0 0 0 0 0,0 0-1 0 0,0 0 1 0 0,0 0 0 0 0,0 0 0 0 0,0 0 0 0 0,0 0-1 0 0,0-1 1 0 0,0 1 0 0 0,0 0 0 0 0,0 0 0 0 0,0 0 0 0 0,0 0-1 0 0,0 0 1 0 0,0 0 0 0 0,-1 0 0 0 0,1 0 0 0 0,0 0 0 0 0,0-1-1 0 0,0 1 1 0 0,0 0 0 0 0,0 0 0 0 0,0 0 0 0 0,-5 14-1099 0 0,-3 19-134 0 0,1 6-1105 0 0,1 0 0 0 0,0 74-1 0 0,6-63-2066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39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38 5765 0 0,'0'0'5131'0'0,"-6"16"-5122"0"0,-4 8-2 0 0,-31 85 13 0 0,37-98-27 0 0,1 0 0 0 0,1 0 0 0 0,0 1 0 0 0,0-1-1 0 0,1 0 1 0 0,1 1 0 0 0,0-1 0 0 0,2 19 0 0 0,-1-25 1 0 0,1 1-1 0 0,0-1 1 0 0,0 0 0 0 0,1 0 0 0 0,0 0 0 0 0,0-1 0 0 0,0 1-1 0 0,0-1 1 0 0,0 1 0 0 0,1-1 0 0 0,0 0 0 0 0,0 0 0 0 0,0-1 0 0 0,0 1-1 0 0,1-1 1 0 0,-1 0 0 0 0,1 0 0 0 0,0 0 0 0 0,0-1 0 0 0,0 0-1 0 0,0 0 1 0 0,1 0 0 0 0,7 1 0 0 0,6 2 12 0 0,0-1 0 0 0,0-1 0 0 0,1-1 0 0 0,-1-1 0 0 0,28-1 0 0 0,-35-1 35 0 0,-1 0-1 0 0,1-1 1 0 0,-1 0 0 0 0,1 0 0 0 0,-1-1 0 0 0,0-1 0 0 0,0 0 0 0 0,13-7 0 0 0,-18 8 117 0 0,0-1-1 0 0,0 0 1 0 0,-1 0 0 0 0,1 0-1 0 0,-1-1 1 0 0,0 0 0 0 0,-1 0 0 0 0,1 0-1 0 0,-1 0 1 0 0,0-1 0 0 0,0 0-1 0 0,0 1 1 0 0,-1-2 0 0 0,0 1 0 0 0,3-9-1 0 0,-1 0 137 0 0,-2 1 0 0 0,1-1-1 0 0,-2 0 1 0 0,0 0 0 0 0,-1-1-1 0 0,0 1 1 0 0,-3-28 0 0 0,1 35-300 0 0,0 0 1 0 0,0 1-1 0 0,0-1 0 0 0,-1 1 1 0 0,-1-1-1 0 0,1 1 0 0 0,-1 0 1 0 0,0 0-1 0 0,-1 0 1 0 0,0 1-1 0 0,0-1 0 0 0,0 1 1 0 0,-1 0-1 0 0,1 0 0 0 0,-2 0 1 0 0,1 0-1 0 0,-9-6 0 0 0,11 10-68 0 0,0 0-1 0 0,0 0 1 0 0,0 1-1 0 0,0-1 0 0 0,0 1 1 0 0,-1-1-1 0 0,1 1 1 0 0,-1 0-1 0 0,1 1 0 0 0,0-1 1 0 0,-1 0-1 0 0,1 1 0 0 0,-1 0 1 0 0,0 0-1 0 0,1 0 1 0 0,-1 0-1 0 0,1 1 0 0 0,-1-1 1 0 0,1 1-1 0 0,-1 0 0 0 0,1 0 1 0 0,0 0-1 0 0,-1 0 1 0 0,1 1-1 0 0,-5 2 0 0 0,0 2-529 0 0,-1 0 0 0 0,1 0-1 0 0,1 1 1 0 0,-1 0 0 0 0,1 0 0 0 0,1 1-1 0 0,-1 0 1 0 0,-6 10 0 0 0,-17 32-3897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0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106 447 5825 0 0,'0'0'8885'0'0,"-4"1"-8958"0"0,-1 2 58 0 0,1 0 0 0 0,0 0 0 0 0,1 1 0 0 0,-1-1 0 0 0,0 1 0 0 0,1-1 0 0 0,0 1 0 0 0,0 0 0 0 0,0 0 0 0 0,0 1 0 0 0,1-1 0 0 0,-1 1 0 0 0,1-1 0 0 0,-2 7 0 0 0,-26 77-360 0 0,30-86 283 0 0,-15 55-1921 0 0,9-20-2888 0 0,6-27 914 0 0</inkml:trace>
  <inkml:trace contextRef="#ctx0" brushRef="#br0" timeOffset="1">10 0 4152 0 0,'0'0'8813'0'0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0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 9913 0 0,'0'0'2598'0'0,"6"14"-2443"0"0,43 107 264 0 0,-40-99-440 0 0,-7-15-42 0 0,1 0 0 0 0,0 0-1 0 0,0-1 1 0 0,0 1 0 0 0,1-1 0 0 0,0 1 0 0 0,1-1-1 0 0,8 9 1 0 0,-13-15 49 0 0,0 1-1 0 0,1-1 1 0 0,-1 0 0 0 0,0 0-1 0 0,0 0 1 0 0,1 0 0 0 0,-1 0-1 0 0,0 0 1 0 0,1 0 0 0 0,-1 0-1 0 0,0 0 1 0 0,1 0 0 0 0,-1 0-1 0 0,1 0 1 0 0,-1 0 0 0 0,0 0-1 0 0,1 0 1 0 0,-1 0 0 0 0,0 0-1 0 0,1 0 1 0 0,-1 0 0 0 0,0 0-1 0 0,0 0 1 0 0,1-1 0 0 0,-1 1-1 0 0,0 0 1 0 0,1 0 0 0 0,-1 0-1 0 0,0-1 1 0 0,0 1 0 0 0,1 0-1 0 0,-1 0 1 0 0,0-1 0 0 0,0 1-1 0 0,0 0 1 0 0,1-1 0 0 0,-1 1-1 0 0,0 0 1 0 0,0 0 0 0 0,0-1-1 0 0,0 1 1 0 0,0 0 0 0 0,0-1-1 0 0,1 0 1 0 0,5-18 698 0 0,-5 15-740 0 0,8-28-56 0 0,19-59-99 0 0,-24 81 233 0 0,0 1-1 0 0,0-1 1 0 0,1 1-1 0 0,1-1 1 0 0,0 2-1 0 0,11-14 1 0 0,-15 20-27 0 0,0 0 0 0 0,0 0 0 0 0,0 1 0 0 0,0-1 0 0 0,1 1 0 0 0,-1 0 0 0 0,1-1 1 0 0,-1 1-1 0 0,1 0 0 0 0,-1 1 0 0 0,1-1 0 0 0,0 0 0 0 0,-1 1 0 0 0,1-1 0 0 0,0 1 0 0 0,0 0 0 0 0,-1 0 1 0 0,1 0-1 0 0,0 0 0 0 0,0 0 0 0 0,-1 1 0 0 0,1-1 0 0 0,0 1 0 0 0,-1 0 0 0 0,1 0 0 0 0,-1 0 0 0 0,1 0 1 0 0,4 3-1 0 0,6 3-40 0 0,0 1 0 0 0,0 1 0 0 0,21 18 0 0 0,-28-22 5 0 0,-5-4 38 0 0,19 16 6 0 0,0-1 0 0 0,1-1 0 0 0,1 0 0 0 0,34 16 0 0 0,-50-28 7 0 0,0-1-1 0 0,-1 0 1 0 0,1 0 0 0 0,0 0-1 0 0,0-1 1 0 0,0 0 0 0 0,0 0 0 0 0,0 0-1 0 0,0-1 1 0 0,0 0 0 0 0,0 0-1 0 0,0 0 1 0 0,0-1 0 0 0,0 0-1 0 0,0 0 1 0 0,0-1 0 0 0,0 1-1 0 0,0-1 1 0 0,-1-1 0 0 0,1 1-1 0 0,-1-1 1 0 0,1 0 0 0 0,-1 0-1 0 0,0 0 1 0 0,5-5 0 0 0,-1 0 0 0 0,0-1 1 0 0,-1 0 0 0 0,0 0-1 0 0,-1 0 1 0 0,0-1-1 0 0,8-14 1 0 0,-12 18 66 0 0,0 0-1 0 0,0 0 1 0 0,-1-1 0 0 0,1 1 0 0 0,-1-1-1 0 0,-1 0 1 0 0,1 1 0 0 0,-1-1-1 0 0,0 0 1 0 0,-1 0 0 0 0,0 0 0 0 0,0-9-1 0 0,-1 15-60 0 0,1 0-1 0 0,0 1 1 0 0,0-1-1 0 0,-1 0 1 0 0,1 0-1 0 0,0 1 1 0 0,-1-1-1 0 0,1 0 1 0 0,-1 0 0 0 0,1 1-1 0 0,-1-1 1 0 0,1 1-1 0 0,-1-1 1 0 0,1 0-1 0 0,-1 1 1 0 0,0-1-1 0 0,1 1 1 0 0,-1-1-1 0 0,0 1 1 0 0,1 0-1 0 0,-1-1 1 0 0,0 1-1 0 0,0-1 1 0 0,1 1-1 0 0,-1 0 1 0 0,0 0-1 0 0,0 0 1 0 0,0 0 0 0 0,1-1-1 0 0,-1 1 1 0 0,0 0-1 0 0,0 0 1 0 0,0 0-1 0 0,0 1 1 0 0,1-1-1 0 0,-1 0 1 0 0,0 0-1 0 0,0 0 1 0 0,0 0-1 0 0,1 1 1 0 0,-1-1-1 0 0,0 0 1 0 0,0 1-1 0 0,1-1 1 0 0,-1 1 0 0 0,0-1-1 0 0,1 1 1 0 0,-1-1-1 0 0,0 1 1 0 0,1 0-1 0 0,-1-1 1 0 0,1 1-1 0 0,-1-1 1 0 0,1 1-1 0 0,-1 0 1 0 0,1 1-1 0 0,-7 8-49 0 0,0 2 0 0 0,1-1 0 0 0,1 1 0 0 0,0 0 0 0 0,1 0-1 0 0,0 0 1 0 0,1 0 0 0 0,-3 18 0 0 0,2 2-8 0 0,2 0 0 0 0,1 37 0 0 0,1-58-151 0 0,1 0 0 0 0,1-1 0 0 0,0 1 0 0 0,0-1 0 0 0,7 18 0 0 0,-8-23-245 0 0,1 0 1 0 0,0-1-1 0 0,1 1 1 0 0,-1-1-1 0 0,1 1 1 0 0,0-1-1 0 0,0 0 1 0 0,0 0-1 0 0,1 0 0 0 0,-1 0 1 0 0,1-1-1 0 0,0 1 1 0 0,0-1-1 0 0,5 3 1 0 0,14 2-3568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3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595 9 1396 0 0,'0'0'6585'0'0,"-16"-2"-6445"0"0,5 0-78 0 0,4 0 4 0 0,0 1-1 0 0,0 0 1 0 0,0 1 0 0 0,-1-1-1 0 0,1 1 1 0 0,0 0 0 0 0,-1 1-1 0 0,1 0 1 0 0,0 0-1 0 0,0 1 1 0 0,-1 0 0 0 0,1 0-1 0 0,1 0 1 0 0,-11 6 0 0 0,-21 14 315 0 0,1 2 0 0 0,1 2 1 0 0,2 1-1 0 0,-60 61 0 0 0,70-63-294 0 0,1 2 0 0 0,1 1 0 0 0,2 0-1 0 0,1 2 1 0 0,1 0 0 0 0,-23 55 0 0 0,31-60 26 0 0,2 1 0 0 0,0 0 0 0 0,2 1 0 0 0,1 0 0 0 0,2 0 0 0 0,0 0 0 0 0,2 0 0 0 0,1 0 0 0 0,1 1 0 0 0,8 49 0 0 0,-4-54-5 0 0,0-1 0 0 0,2 1 0 0 0,1-1 1 0 0,0 0-1 0 0,2-1 0 0 0,1 0 0 0 0,0-1 0 0 0,1 0 1 0 0,1 0-1 0 0,1-2 0 0 0,1 1 0 0 0,31 28 0 0 0,-30-32-11 0 0,2-1-1 0 0,0-1 0 0 0,0 0 1 0 0,1-1-1 0 0,1-1 0 0 0,0-1 1 0 0,23 8-1 0 0,-32-14-300 0 0,-1-1 1 0 0,1-1-1 0 0,-1 0 0 0 0,1 0 1 0 0,0-1-1 0 0,0 0 0 0 0,14-2 0 0 0,-17 1-283 0 0,-1-2-1 0 0,1 1 1 0 0,-1-1-1 0 0,1 0 1 0 0,-1 0-1 0 0,1-1 1 0 0,-1 0-1 0 0,0-1 1 0 0,0 1-1 0 0,-1-1 1 0 0,8-6-1 0 0,16-16-3638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1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3696 0 0,'0'0'6966'0'0,"11"15"-6565"0"0,35 49-66 0 0,-42-59-131 0 0,-1 0-1 0 0,1 0 0 0 0,-1 1 0 0 0,0-1 0 0 0,-1 1 1 0 0,1-1-1 0 0,-1 1 0 0 0,0 0 0 0 0,0 0 0 0 0,-1 0 1 0 0,0 0-1 0 0,1 12 1475 0 0,13-52-527 0 0,-11 27-1452 0 0,1 0 1 0 0,0 0-1 0 0,0 1 0 0 0,1-1 1 0 0,0 1-1 0 0,0 0 1 0 0,0 1-1 0 0,1 0 1 0 0,-1 0-1 0 0,14-7 1 0 0,9-5-2440 0 0,39-15 0 0 0,9 2-2231 0 0,-40 17 2722 0 0</inkml:trace>
  <inkml:trace contextRef="#ctx0" brushRef="#br0" timeOffset="1">515 1 180 0 0,'0'0'9523'0'0,"-5"3"-9208"0"0,0 1-336 0 0,0-1 0 0 0,0 1 0 0 0,1 0 0 0 0,0 0 0 0 0,0 0 0 0 0,0 0 0 0 0,0 1 0 0 0,1 0 0 0 0,-1-1 0 0 0,1 1 0 0 0,0 1 0 0 0,1-1 0 0 0,-1 0 0 0 0,1 1 0 0 0,0-1 0 0 0,0 1 0 0 0,1 0 0 0 0,0-1 0 0 0,-1 9 0 0 0,2 1 38 0 0,0 1 0 0 0,1-1 0 0 0,1 0 0 0 0,0 0 0 0 0,1 0 0 0 0,5 17 0 0 0,38 82 33 0 0,-27-69 7 0 0,-15-36 50 0 0,0 0-1 0 0,-1 0 0 0 0,0 0 1 0 0,-1 0-1 0 0,3 19 0 0 0,-5-25-26 0 0,0-1-1 0 0,0 0 0 0 0,0 1 1 0 0,0-1-1 0 0,0 1 1 0 0,-1-1-1 0 0,1 0 1 0 0,-1 1-1 0 0,0-1 0 0 0,1 0 1 0 0,-1 0-1 0 0,0 0 1 0 0,0 1-1 0 0,-1-1 0 0 0,1 0 1 0 0,0 0-1 0 0,-1-1 1 0 0,1 1-1 0 0,-1 0 0 0 0,1 0 1 0 0,-1-1-1 0 0,0 1 1 0 0,0-1-1 0 0,0 1 1 0 0,0-1-1 0 0,0 0 0 0 0,0 0 1 0 0,-4 2-1 0 0,-8 2-104 0 0,-1-1 0 0 0,0 0-1 0 0,0-1 1 0 0,0-1 0 0 0,0 0 0 0 0,-23-1-1 0 0,60-10-7433 0 0,-1 2 4090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1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273 597 6961 0 0,'0'0'8118'0'0,"-15"-5"-8072"0"0,-47-15-28 0 0,56 19-35 0 0,0 0 0 0 0,-1 0 0 0 0,0 0 0 0 0,1 1 0 0 0,-1 0-1 0 0,1 0 1 0 0,-1 1 0 0 0,1 0 0 0 0,-1 0 0 0 0,1 0-1 0 0,0 1 1 0 0,-12 4 0 0 0,9-2-44 0 0,-1 1 0 0 0,0 0-1 0 0,1 1 1 0 0,0 0 0 0 0,-15 13 0 0 0,22-18-107 0 0,0 1 1 0 0,0-1 0 0 0,0 1 0 0 0,0-1-1 0 0,0 1 1 0 0,0 0 0 0 0,1 0 0 0 0,-1 0 0 0 0,0 0-1 0 0,1 0 1 0 0,0 0 0 0 0,-1 0 0 0 0,1 1-1 0 0,0-1 1 0 0,0 0 0 0 0,1 1 0 0 0,-1-1-1 0 0,0 1 1 0 0,1-1 0 0 0,-1 1 0 0 0,1-1-1 0 0,0 1 1 0 0,0 2 0 0 0,0-4-5 0 0,1 0 1 0 0,0-1-1 0 0,0 1 0 0 0,-1-1 0 0 0,1 1 1 0 0,0-1-1 0 0,0 1 0 0 0,-1-1 1 0 0,1 1-1 0 0,0-1 0 0 0,0 0 0 0 0,0 1 1 0 0,0-1-1 0 0,0 0 0 0 0,0 0 1 0 0,0 1-1 0 0,-1-1 0 0 0,1 0 0 0 0,0 0 1 0 0,2-1-1 0 0,24 2 6 0 0,-21-2 218 0 0,7 3 366 0 0,0-1 0 0 0,0 2-1 0 0,0 0 1 0 0,-1 0 0 0 0,0 1-1 0 0,0 0 1 0 0,0 1 0 0 0,12 7-1 0 0,-11-5-199 0 0,1-1 0 0 0,0 0 0 0 0,0-1 0 0 0,0-1 0 0 0,30 5 0 0 0,-29-8-181 0 0,0 0 0 0 0,-1-1 1 0 0,1-1-1 0 0,0 0 1 0 0,-1-1-1 0 0,1-1 0 0 0,-1 0 1 0 0,1-1-1 0 0,17-8 0 0 0,-15 4 32 0 0,1-1 0 0 0,-2-1 0 0 0,1 0-1 0 0,-1-2 1 0 0,-1 0 0 0 0,23-22-1 0 0,-12 7-268 0 0,-1 0-1 0 0,-2-2 0 0 0,-1-1 0 0 0,33-58 0 0 0,-29 35-266 0 0,-1 0 1 0 0,21-71-1 0 0,-39 105 729 0 0,-2-1 1 0 0,0 1-1 0 0,-1-1 0 0 0,-1 0 0 0 0,-1 0 0 0 0,-1-37 0 0 0,-1 56-232 0 0,0-1 0 0 0,0 1 0 0 0,0 0 1 0 0,0-1-1 0 0,-1 1 0 0 0,1 0 0 0 0,0-1 0 0 0,-1 1 0 0 0,1 0 0 0 0,-1-1 0 0 0,1 1 1 0 0,-1 0-1 0 0,1 0 0 0 0,-1 0 0 0 0,0 0 0 0 0,0 0 0 0 0,1-1 0 0 0,-1 1 0 0 0,0 0 0 0 0,0 1 1 0 0,0-1-1 0 0,0 0 0 0 0,0 0 0 0 0,-1 0 0 0 0,1 1 0 0 0,0-1 0 0 0,0 0 0 0 0,0 1 1 0 0,-1-1-1 0 0,1 1 0 0 0,0 0 0 0 0,0-1 0 0 0,-1 1 0 0 0,1 0 0 0 0,0 0 0 0 0,-1 0 0 0 0,1 0 1 0 0,0 0-1 0 0,-1 0 0 0 0,-1 0 0 0 0,-2 1-82 0 0,1 0-1 0 0,0 0 1 0 0,-1 1 0 0 0,1-1-1 0 0,0 1 1 0 0,0 0 0 0 0,0 0-1 0 0,0 0 1 0 0,0 0 0 0 0,1 1-1 0 0,-4 3 1 0 0,-6 7 108 0 0,1 1 0 0 0,1 0 0 0 0,0 1 0 0 0,2 0 0 0 0,-1 0 0 0 0,2 1 0 0 0,0 1 0 0 0,1-1 0 0 0,-8 26 1 0 0,-1 17 203 0 0,-14 87 1 0 0,21-84 15 0 0,4 1 1 0 0,2-1 0 0 0,8 104-1 0 0,-3-149-249 0 0,1 1 0 0 0,0-1 0 0 0,2 1 0 0 0,0-1 1 0 0,9 22-1 0 0,-13-37-154 0 0,0 0 0 0 0,1 0 0 0 0,-1 0 0 0 0,1 0 0 0 0,-1-1 0 0 0,1 1 0 0 0,0 0 0 0 0,-1-1 0 0 0,1 1 0 0 0,0-1 0 0 0,0 0 0 0 0,0 1 0 0 0,0-1 0 0 0,0 0 0 0 0,4 1 0 0 0,-5-2-138 0 0,0 1 0 0 0,0-1 0 0 0,1 0-1 0 0,-1 0 1 0 0,0 1 0 0 0,1-1 0 0 0,-1 0 0 0 0,0 0 0 0 0,1 0-1 0 0,-1-1 1 0 0,0 1 0 0 0,1 0 0 0 0,-1 0 0 0 0,0-1 0 0 0,0 1 0 0 0,1-1-1 0 0,-1 1 1 0 0,0-1 0 0 0,0 1 0 0 0,2-2 0 0 0,16-17-4924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2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1 667 5320 0 0,'0'0'4424'0'0,"17"-7"-2930"0"0,2-1-1425 0 0,86-41-289 0 0,-86 39 285 0 0,0-1 0 0 0,-1 0 1 0 0,0-2-1 0 0,-1 0 0 0 0,-1-1 0 0 0,0-1 0 0 0,-1 0 0 0 0,0-1 1 0 0,-2-1-1 0 0,0 0 0 0 0,0-1 0 0 0,-2 0 0 0 0,0-1 0 0 0,-1 0 1 0 0,-1-1-1 0 0,-1 0 0 0 0,-1 0 0 0 0,-1-1 0 0 0,4-21 0 0 0,8-68 197 0 0,-16 94-156 0 0,-1 1 0 0 0,-1-1-1 0 0,0 0 1 0 0,-1 1 0 0 0,-4-17 0 0 0,5 29-42 0 0,-1 0-1 0 0,0 1 0 0 0,1-1 0 0 0,-1 1 1 0 0,0 0-1 0 0,0-1 0 0 0,-1 1 1 0 0,1 0-1 0 0,-1-1 0 0 0,-2-2 1 0 0,4 4-65 0 0,-1 1 0 0 0,1 0 0 0 0,-1-1-1 0 0,0 1 1 0 0,1 0 0 0 0,-1-1 0 0 0,1 1 0 0 0,-1 0 0 0 0,0 0 0 0 0,1 0 0 0 0,-1 0 0 0 0,0-1 0 0 0,1 1 0 0 0,-1 0 0 0 0,0 0 0 0 0,1 0 0 0 0,-1 0 0 0 0,0 0 0 0 0,1 1 0 0 0,-1-1-1 0 0,0 0 1 0 0,1 0 0 0 0,-1 0 0 0 0,0 1 0 0 0,1-1 0 0 0,-1 0 0 0 0,1 0 0 0 0,-1 1 0 0 0,1-1 0 0 0,-1 1 0 0 0,0-1 0 0 0,1 0 0 0 0,-1 1 0 0 0,1-1 0 0 0,0 1 0 0 0,-1-1-1 0 0,1 1 1 0 0,-1 0 0 0 0,1-1 0 0 0,0 1 0 0 0,-1-1 0 0 0,1 1 0 0 0,0 0 0 0 0,0 0 0 0 0,-20 33-21 0 0,2 1-1 0 0,1 1 1 0 0,2 1 0 0 0,-15 52 0 0 0,28-81 8 0 0,-37 126 118 0 0,6 2 1 0 0,-21 183 0 0 0,42-102-2 0 0,3-26-1795 0 0,9-187 1484 0 0,0 0-252 0 0,-1 0-1 0 0,1 0 1 0 0,0-1-1 0 0,-1 1 1 0 0,0 0-1 0 0,0 0 1 0 0,0-1-1 0 0,0 1 1 0 0,-1-1-1 0 0,1 1 1 0 0,-1-1-1 0 0,-3 5 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2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1 264 11429 0 0,'0'0'2036'0'0,"100"2"-4316"0"0,-49-1 2276 0 0,1 1-72 0 0,6-2-172 0 0,7 0-176 0 0,2 0-144 0 0,0-6-52 0 0,4-5 48 0 0,-1-7-128 0 0,-3-2-156 0 0,5-7-536 0 0,-20 3-589 0 0,18-17-1279 0 0</inkml:trace>
  <inkml:trace contextRef="#ctx0" brushRef="#br0" timeOffset="1">1048 1 432 0 0,'0'0'10218'0'0,"-11"13"-10242"0"0,-1 2 94 0 0,-69 90 334 0 0,75-97-386 0 0,1 2-1 0 0,0-1 1 0 0,1 1-1 0 0,0-1 1 0 0,0 1 0 0 0,1 0-1 0 0,0 1 1 0 0,1-1-1 0 0,-1 11 1 0 0,2-18-64 0 0,1 0 0 0 0,0 0 1 0 0,0 0-1 0 0,0 0 1 0 0,0 0-1 0 0,1 0 0 0 0,-1 0 1 0 0,1 0-1 0 0,-1 0 0 0 0,1 0 1 0 0,0 0-1 0 0,0-1 1 0 0,1 1-1 0 0,-1 0 0 0 0,0-1 1 0 0,1 1-1 0 0,0-1 1 0 0,0 1-1 0 0,-1-1 0 0 0,1 0 1 0 0,1 0-1 0 0,-1 0 1 0 0,0 0-1 0 0,0 0 0 0 0,1 0 1 0 0,-1 0-1 0 0,1-1 0 0 0,-1 0 1 0 0,1 1-1 0 0,0-1 1 0 0,0 0-1 0 0,0 0 0 0 0,-1 0 1 0 0,1-1-1 0 0,5 2 1 0 0,2-1-79 0 0,0 0 0 0 0,0-1 1 0 0,1 0-1 0 0,-1 0 1 0 0,0-1-1 0 0,0 0 0 0 0,0-1 1 0 0,0 0-1 0 0,0 0 1 0 0,16-8-1 0 0,4-3-256 0 0,-1-2-1 0 0,28-19 1 0 0,-33 19 1107 0 0,1 1-1 0 0,0 1 1 0 0,31-11 0 0 0,-55 27-498 0 0,0 0 0 0 0,0 0 0 0 0,0 0 0 0 0,0 0 0 0 0,-1 0 0 0 0,1 0 0 0 0,-1 0 0 0 0,0 0 1 0 0,0 4-1 0 0,1-5-22 0 0,2 159 409 0 0,-8-56-6872 0 0,5-94 1606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7281 0 0,'0'0'3768'0'0,"0"16"-3869"0"0,0-13 111 0 0,-1 23 146 0 0,0 0 0 0 0,-2 0 1 0 0,-6 27-1 0 0,8-49-132 0 0,-8 45 149 0 0,11-49-136 0 0,-1 0-1 0 0,1-1 1 0 0,0 1 0 0 0,-1-1 0 0 0,1 1-1 0 0,0-1 1 0 0,-1 0 0 0 0,1 0 0 0 0,-1 0-1 0 0,1 0 1 0 0,-1 0 0 0 0,3-2 0 0 0,12-11-62 0 0,90-75-119 0 0,-90 77 78 0 0,0 2 1 0 0,0 0 0 0 0,1 1-1 0 0,0 0 1 0 0,21-7-1 0 0,-36 16 72 0 0,-1-1 0 0 0,1 0 0 0 0,0 0-1 0 0,0 1 1 0 0,-1-1 0 0 0,1 1 0 0 0,0-1-1 0 0,0 1 1 0 0,0 0 0 0 0,0 0 0 0 0,0 0-1 0 0,0 0 1 0 0,0 0 0 0 0,-1 0 0 0 0,1 1-1 0 0,0-1 1 0 0,0 1 0 0 0,0-1 0 0 0,0 1-1 0 0,-1 0 1 0 0,1-1 0 0 0,0 1 0 0 0,0 0 0 0 0,-1 0-1 0 0,1 0 1 0 0,-1 0 0 0 0,1 1 0 0 0,-1-1-1 0 0,0 0 1 0 0,1 1 0 0 0,-1-1 0 0 0,0 1-1 0 0,2 2 1 0 0,0 2 26 0 0,-1 1 1 0 0,1 1-1 0 0,-2-1 0 0 0,1 0 1 0 0,-1 0-1 0 0,0 1 0 0 0,1 10 0 0 0,-1 5-252 0 0,0-7-954 0 0,0 1 1 0 0,6 21-1 0 0,-2-28-1236 0 0,7-4-1233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3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144 635 2936 0 0,'0'0'4587'0'0,"1"-14"-3592"0"0,3-43-136 0 0,-4 56-823 0 0,0 0 0 0 0,0 1 1 0 0,0-1-1 0 0,0 0 0 0 0,0 0 0 0 0,0 0 0 0 0,0 0 1 0 0,0 0-1 0 0,-1 0 0 0 0,1 0 0 0 0,0 0 0 0 0,-1 1 1 0 0,1-1-1 0 0,0 0 0 0 0,-1 0 0 0 0,1 0 1 0 0,-1 1-1 0 0,0-1 0 0 0,1 0 0 0 0,-1 1 0 0 0,0-1 1 0 0,1 0-1 0 0,-1 1 0 0 0,0-1 0 0 0,0 1 1 0 0,1-1-1 0 0,-1 1 0 0 0,0-1 0 0 0,0 1 0 0 0,0 0 1 0 0,0-1-1 0 0,1 1 0 0 0,-1 0 0 0 0,0 0 0 0 0,-1 0 1 0 0,-23 2-44 0 0,19 1 15 0 0,1-1-1 0 0,-1 1 1 0 0,1 0-1 0 0,0 1 1 0 0,0-1-1 0 0,0 1 1 0 0,1 0-1 0 0,-1 0 1 0 0,1 1-1 0 0,0-1 1 0 0,0 1-1 0 0,0 0 1 0 0,1 0-1 0 0,-5 9 1 0 0,3-5 70 0 0,0 1 1 0 0,1 0-1 0 0,0 0 1 0 0,1 0-1 0 0,0 1 1 0 0,1-1-1 0 0,-2 16 1 0 0,3-18-30 0 0,0-1 0 0 0,1 1 0 0 0,1-1 0 0 0,-1 1 0 0 0,1-1-1 0 0,1 1 1 0 0,-1-1 0 0 0,1 0 0 0 0,0 0 0 0 0,1 0 0 0 0,0 0 0 0 0,0 0 0 0 0,0 0 0 0 0,1 0-1 0 0,0-1 1 0 0,0 0 0 0 0,1 0 0 0 0,0 0 0 0 0,0 0 0 0 0,0-1 0 0 0,0 0 0 0 0,1 0 0 0 0,0 0-1 0 0,0-1 1 0 0,1 0 0 0 0,11 6 0 0 0,-1-2-349 0 0,1 0-1 0 0,0-2 1 0 0,0 1 0 0 0,1-2-1 0 0,0-1 1 0 0,0 0 0 0 0,0-2-1 0 0,0 0 1 0 0,32-1 0 0 0,-9-4-1969 0 0,8-14-846 0 0</inkml:trace>
  <inkml:trace contextRef="#ctx0" brushRef="#br0" timeOffset="1">795 1 3252 0 0,'0'0'5284'0'0,"-6"16"-5501"0"0,-2 2 364 0 0,2-4-50 0 0,0 0 0 0 0,1 1 0 0 0,0 0 0 0 0,1 0 0 0 0,-2 16 0 0 0,-1 51 389 0 0,4 141 1 0 0,5-115-319 0 0,1 207-6159 0 0,-3-296 2289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3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 7313 0 0,'0'0'3049'0'0,"16"-11"-3353"0"0,1 0 195 0 0,-2 0 29 0 0,0 1-1 0 0,0 0 0 0 0,2 2 1 0 0,-1 0-1 0 0,19-6 1 0 0,14-4 89 0 0,290-95-2260 0 0,-329 110 2454 0 0,-1 0 0 0 0,0 1 0 0 0,1 0 0 0 0,-1 1 0 0 0,1 0 0 0 0,0 0 0 0 0,13 1-1 0 0,-22 1-123 0 0,0-1-1 0 0,1 1 0 0 0,-1 0 1 0 0,0-1-1 0 0,0 1 0 0 0,0 0 1 0 0,-1 0-1 0 0,1-1 0 0 0,0 1 0 0 0,0 0 1 0 0,0 0-1 0 0,0 0 0 0 0,-1 0 1 0 0,1 0-1 0 0,0 0 0 0 0,-1 0 0 0 0,1 0 1 0 0,-1 0-1 0 0,0 0 0 0 0,1 1 1 0 0,-1-1-1 0 0,0 0 0 0 0,1 2 1 0 0,4 32 1485 0 0,-4-30-1414 0 0,5 138 474 0 0,-6-82-3449 0 0,0-32-327 0 0</inkml:trace>
  <inkml:trace contextRef="#ctx0" brushRef="#br0" timeOffset="1">794 0 6109 0 0,'0'0'5304'0'0,"15"68"-8228"0"0,-3-38 1704 0 0,3-8-1241 0 0,10 3-1859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4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234 134 3556 0 0,'0'0'4873'0'0,"-15"0"-4719"0"0,-51-1-59 0 0,60 1-70 0 0,0 0-1 0 0,-1 1 0 0 0,1 0 1 0 0,0 0-1 0 0,0 1 0 0 0,0 0 1 0 0,0 0-1 0 0,0 0 1 0 0,1 1-1 0 0,-1 0 0 0 0,1 0 1 0 0,-1 0-1 0 0,1 1 0 0 0,0 0 1 0 0,1 0-1 0 0,-1 0 1 0 0,0 0-1 0 0,1 1 0 0 0,-7 9 1 0 0,6-6-25 0 0,0-1 1 0 0,1 1-1 0 0,0 1 0 0 0,0-1 1 0 0,1 0-1 0 0,0 1 0 0 0,1 0 1 0 0,0-1-1 0 0,0 1 0 0 0,1 0 1 0 0,-1 16-1 0 0,2-17 24 0 0,1 0 0 0 0,0 0 0 0 0,0 0 0 0 0,0 0 0 0 0,1-1 0 0 0,1 1 0 0 0,-1-1 0 0 0,1 1 0 0 0,0-1 0 0 0,1 0 0 0 0,5 9 0 0 0,-6-12-51 0 0,0 0 0 0 0,0 0-1 0 0,0 0 1 0 0,1-1 0 0 0,-1 1 0 0 0,1-1 0 0 0,0 0 0 0 0,0 0 0 0 0,0 0 0 0 0,1 0-1 0 0,-1-1 1 0 0,1 1 0 0 0,-1-1 0 0 0,1 0 0 0 0,0-1 0 0 0,0 1 0 0 0,-1-1 0 0 0,1 0 0 0 0,6 0-1 0 0,-11-1 45 0 0,1 0 0 0 0,0 0 0 0 0,-1 0 0 0 0,1 0 0 0 0,0 0 0 0 0,0 0 0 0 0,-1 0 0 0 0,1 0 0 0 0,0 0 0 0 0,0-1 0 0 0,-1 1 0 0 0,1 0 0 0 0,0 0-1 0 0,-1-1 1 0 0,1 1 0 0 0,-1-1 0 0 0,1 1 0 0 0,0-1 0 0 0,-1 1 0 0 0,1 0 0 0 0,-1-1 0 0 0,1 0 0 0 0,-1 1 0 0 0,1-1 0 0 0,-1 1 0 0 0,0-1 0 0 0,1 0-1 0 0,-1 1 1 0 0,0-1 0 0 0,1 0 0 0 0,-1 0 0 0 0,1-2-35 0 0,0-1 0 0 0,-1 1 0 0 0,1 0-1 0 0,-1-1 1 0 0,0 1 0 0 0,0 0 0 0 0,-1-6 0 0 0,-1-5-74 0 0,-1 0 1 0 0,-7-21-1 0 0,2 15 239 0 0,1 0 0 0 0,2 0 0 0 0,0 0 0 0 0,1 0-1 0 0,-2-27 1 0 0,6 42-143 0 0,-1-1 0 0 0,2 1 0 0 0,-1 0-1 0 0,1 0 1 0 0,0 0 0 0 0,0 0 0 0 0,0-1 0 0 0,1 1-1 0 0,-1 0 1 0 0,1 1 0 0 0,0-1 0 0 0,1 0 0 0 0,-1 1-1 0 0,1-1 1 0 0,0 1 0 0 0,0 0 0 0 0,1 0 0 0 0,-1 0-1 0 0,1 0 1 0 0,0 0 0 0 0,0 1 0 0 0,0 0 0 0 0,0 0-1 0 0,0 0 1 0 0,1 0 0 0 0,6-2 0 0 0,2-1-127 0 0,1 1 0 0 0,0 1-1 0 0,0 0 1 0 0,0 1 0 0 0,0 1 0 0 0,1 0 0 0 0,-1 0-1 0 0,1 2 1 0 0,25 1 0 0 0,-27 0 74 0 0,-1 1-1 0 0,1 0 1 0 0,-1 0-1 0 0,0 2 1 0 0,0-1-1 0 0,0 1 1 0 0,-1 1-1 0 0,1 0 1 0 0,-1 1-1 0 0,0 0 1 0 0,16 12-1 0 0,-17-9 100 0 0,-1-1 0 0 0,0 1 0 0 0,0 1 0 0 0,-1 0 0 0 0,-1 0 0 0 0,11 17-1 0 0,-15-21 46 0 0,0 1 0 0 0,0 0 0 0 0,0-1-1 0 0,-1 1 1 0 0,0 0 0 0 0,0 0-1 0 0,0 1 1 0 0,-1-1 0 0 0,-1 0-1 0 0,1 0 1 0 0,-1 1 0 0 0,-1 12 0 0 0,0-18 7 0 0,1 0 0 0 0,-1 0 0 0 0,1 0 0 0 0,-1 0 1 0 0,0-1-1 0 0,0 1 0 0 0,1 0 0 0 0,-1-1 1 0 0,0 1-1 0 0,-1-1 0 0 0,1 1 0 0 0,0-1 0 0 0,0 1 1 0 0,-1-1-1 0 0,1 0 0 0 0,-1 1 0 0 0,1-1 1 0 0,-1 0-1 0 0,1 0 0 0 0,-1 0 0 0 0,0 0 0 0 0,1-1 1 0 0,-1 1-1 0 0,-3 1 0 0 0,7-22 1726 0 0,2 9-1822 0 0,1 1 0 0 0,0 0 0 0 0,1 0 1 0 0,-1 0-1 0 0,2 1 0 0 0,8-12 0 0 0,50-49-335 0 0,-51 57 211 0 0,93-85-433 0 0,-98 90 499 0 0,2 1 0 0 0,-1 0 1 0 0,1 0-1 0 0,0 1 0 0 0,1 0 0 0 0,-1 1 0 0 0,1 0 0 0 0,0 1 1 0 0,13-3-1 0 0,-22 7 24 0 0,1-1 0 0 0,-1 1 0 0 0,1-1 0 0 0,-1 1 0 0 0,1 0 0 0 0,-1 0 0 0 0,1 0 0 0 0,-1 1 0 0 0,1-1 0 0 0,-1 1 0 0 0,0 0 0 0 0,1 0 0 0 0,-1 0 0 0 0,0 1 0 0 0,0-1 0 0 0,0 1 0 0 0,6 3 0 0 0,-6-2 65 0 0,1 1-1 0 0,0 0 1 0 0,-1 0-1 0 0,0 0 0 0 0,0 1 1 0 0,0-1-1 0 0,-1 1 1 0 0,1 0-1 0 0,-1-1 0 0 0,0 1 1 0 0,1 6-1 0 0,3 9 13 0 0,-1 0 0 0 0,0 1 0 0 0,-2-1 0 0 0,0 0 0 0 0,-2 1 1 0 0,0 0-1 0 0,-1 0 0 0 0,-1-1 0 0 0,-1 1 0 0 0,-1-1 0 0 0,-1 1 0 0 0,-1-1 0 0 0,0 0 0 0 0,-2-1 0 0 0,0 1 0 0 0,-12 23 0 0 0,16-39 29 0 0,0 1 1 0 0,-1-1-1 0 0,1 0 0 0 0,-1 0 0 0 0,1 0 0 0 0,-1 0 1 0 0,-6 4-1 0 0,-8 8 1494 0 0,53-19-140 0 0,98-27-1182 0 0,-62 13-462 0 0,0 2 0 0 0,2 3 0 0 0,100-3 0 0 0,-145 15 242 0 0,-1 1 1 0 0,0 0-1 0 0,1 2 1 0 0,-1 2-1 0 0,0 0 1 0 0,-1 2-1 0 0,0 0 1 0 0,0 2-1 0 0,26 13 1 0 0,-51-21 10 0 0,1-1 19 0 0,-1 1 1 0 0,0-1 0 0 0,0 1 0 0 0,0-1 0 0 0,0 1 0 0 0,0-1 0 0 0,0 1 0 0 0,0 0 0 0 0,0 0 0 0 0,0-1 0 0 0,0 1 0 0 0,0 0 0 0 0,0 0 0 0 0,0 0 0 0 0,-1 0 0 0 0,1 0 0 0 0,0 0 0 0 0,-1 0 0 0 0,1 1 0 0 0,-1-1 0 0 0,1 0 0 0 0,-1 0 0 0 0,1 3 0 0 0,-1-4-4 0 0,0 0-108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2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 2916 0 0,'1'3'11979'0'0,"-6"-3"-12054"0"0,-1 1 0 0 0,1 0 0 0 0,0 0-1 0 0,-1 0 1 0 0,1 1 0 0 0,0-1 0 0 0,0 1-1 0 0,0 1 1 0 0,0-1 0 0 0,0 1 0 0 0,1 0 0 0 0,-6 3-1 0 0,-8 8 21 0 0,-27 27 0 0 0,11-8-79 0 0,8-12 102 0 0,-47 44-8 0 0,64-57-21 0 0,1 1 0 0 0,0 0 0 0 0,1 1 0 0 0,0-1 0 0 0,-10 20 0 0 0,16-27-8 0 0,0 0 0 0 0,0 0 0 0 0,0 0 0 0 0,0 0 0 0 0,1 0 0 0 0,-1 0 0 0 0,1 0 0 0 0,0 0 0 0 0,-1 0 0 0 0,1 1 0 0 0,0-1 1 0 0,0 0-1 0 0,0 0 0 0 0,1 0 0 0 0,-1 0 0 0 0,0 1 0 0 0,1-1 0 0 0,0 0 0 0 0,-1 0 0 0 0,1 0 0 0 0,0 0 0 0 0,0 0 0 0 0,0 0 0 0 0,0-1 0 0 0,0 1 0 0 0,1 0 0 0 0,-1 0 0 0 0,1-1 0 0 0,-1 1 0 0 0,1-1 0 0 0,-1 1 0 0 0,1-1 0 0 0,0 0 0 0 0,0 1 0 0 0,0-1 0 0 0,-1 0 0 0 0,1 0 0 0 0,0 0 0 0 0,4 0 0 0 0,9 5-11 0 0,1-1 0 0 0,-1 0 0 0 0,1-1 0 0 0,21 2 0 0 0,-14-3 105 0 0,2 2-67 0 0,-4-1-55 0 0,36 10 0 0 0,-52-12 82 0 0,-1-1 0 0 0,0 1-1 0 0,1 0 1 0 0,-1 0 0 0 0,0 0-1 0 0,0 1 1 0 0,0-1 0 0 0,-1 1-1 0 0,1 0 1 0 0,0 0 0 0 0,-1 0-1 0 0,0 1 1 0 0,5 6 0 0 0,-7-8 81 0 0,0 1 0 0 0,0-1 0 0 0,0 1 0 0 0,-1-1 0 0 0,1 0 0 0 0,-1 1 0 0 0,1-1 0 0 0,-1 1 0 0 0,0-1 0 0 0,0 1 0 0 0,0 0 0 0 0,0-1 0 0 0,-1 1 0 0 0,1-1 0 0 0,-1 0 0 0 0,0 1 0 0 0,1-1 0 0 0,-1 1 0 0 0,0-1 0 0 0,0 0 0 0 0,0 0 0 0 0,-1 1 0 0 0,1-1 0 0 0,-1 0 0 0 0,1 0 0 0 0,-3 2 0 0 0,-7 8 425 0 0,1-1-1 0 0,-2 0 1 0 0,-13 11 0 0 0,11-10-244 0 0,-57 43 695 0 0,-11 11-1254 0 0,73-58-602 0 0,0 2 0 0 0,1-1 0 0 0,-11 16 1 0 0,15-15-2492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2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8401 0 0,'0'0'7084'0'0,"-33"66"-8180"0"0,22-33 1020 0 0,-4 0-52 0 0,4 5-252 0 0,1-5-936 0 0,-1 0-780 0 0,5-11-1012 0 0,-2-6-2913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31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0 3740 0 0,'0'0'3799'0'0,"5"18"-3265"0"0,-4-13-489 0 0,3 10 107 0 0,0 1 1 0 0,0-1-1 0 0,-2 1 1 0 0,0 0 0 0 0,-1 0-1 0 0,-1 0 1 0 0,0 1-1 0 0,-4 22 1 0 0,-5-3 81 0 0,-3 0 0 0 0,-1-1 1 0 0,-1 0-1 0 0,-2-1 0 0 0,-1-1 0 0 0,-2 0 1 0 0,-27 34-1 0 0,20-35-84 0 0,24-30-26 0 0,0 0 0 0 0,1-1 0 0 0,-1 1 0 0 0,0 0 0 0 0,0-1 0 0 0,0 0 0 0 0,0 1 0 0 0,0-1 0 0 0,0 0 0 0 0,-1 0 0 0 0,1 0 0 0 0,0 0 0 0 0,-1-1 0 0 0,-3 1 0 0 0,6-1-47 0 0,-1 0 0 0 0,1-1 0 0 0,-1 1 0 0 0,1-1 0 0 0,-1 1 1 0 0,1-1-1 0 0,-1 0 0 0 0,1 1 0 0 0,-1-1 0 0 0,1 1 0 0 0,0-1 0 0 0,0 0 1 0 0,-1 1-1 0 0,1-1 0 0 0,0 0 0 0 0,0 1 0 0 0,0-1 0 0 0,-1 0 1 0 0,1 0-1 0 0,0 1 0 0 0,0-1 0 0 0,0 0 0 0 0,0 1 0 0 0,1-2 1 0 0,-1-26 45 0 0,0 23-15 0 0,1-8-135 0 0,1 1-1 0 0,0-1 1 0 0,0 1-1 0 0,2 0 1 0 0,0 0-1 0 0,0 0 0 0 0,1 1 1 0 0,0 0-1 0 0,1 0 1 0 0,0 0-1 0 0,1 0 1 0 0,0 1-1 0 0,10-11 1 0 0,9-10-108 0 0,2 2 0 0 0,54-45 0 0 0,-54 51 48 0 0,0 2 1 0 0,2 1 0 0 0,48-24 0 0 0,-67 38 5 0 0,0 1-1 0 0,0 0 1 0 0,1 1 0 0 0,0 0 0 0 0,0 1 0 0 0,0 0 0 0 0,0 1-1 0 0,0 1 1 0 0,1 0 0 0 0,-1 0 0 0 0,0 1 0 0 0,1 1-1 0 0,20 3 1 0 0,-23-1 42 0 0,0 1-1 0 0,-1 0 0 0 0,1 0 1 0 0,-1 1-1 0 0,0 1 1 0 0,0-1-1 0 0,0 1 0 0 0,-1 1 1 0 0,0 0-1 0 0,0 0 1 0 0,-1 0-1 0 0,0 1 0 0 0,0 0 1 0 0,-1 1-1 0 0,0-1 1 0 0,0 1-1 0 0,-1 0 0 0 0,7 17 1 0 0,-2-1 147 0 0,0 0 1 0 0,-2 0-1 0 0,-1 1 0 0 0,-1 0 1 0 0,-2 0-1 0 0,3 33 0 0 0,-5-39-94 0 0,-1 0 0 0 0,-1 0-1 0 0,-1 0 1 0 0,-1 1 0 0 0,0-1-1 0 0,-2 0 1 0 0,0-1 0 0 0,-1 1-1 0 0,-1-1 1 0 0,-1 0 0 0 0,-10 21-1 0 0,-22 27-4440 0 0,33-57 2068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3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53 164 6109 0 0,'0'0'5706'0'0,"9"-15"-5610"0"0,31-46-37 0 0,-34 54 33 0 0,0 0-1 0 0,1 0 1 0 0,-1 0 0 0 0,1 1 0 0 0,1 0 0 0 0,-1 0-1 0 0,1 1 1 0 0,0-1 0 0 0,0 2 0 0 0,1-1 0 0 0,-1 1 0 0 0,1 1-1 0 0,0 0 1 0 0,0 0 0 0 0,0 0 0 0 0,0 1 0 0 0,1 1-1 0 0,-1 0 1 0 0,1 0 0 0 0,-1 0 0 0 0,1 1 0 0 0,-1 1-1 0 0,19 3 1 0 0,-24-4-88 0 0,-1 1 0 0 0,1 0-1 0 0,-1 0 1 0 0,1 0 0 0 0,-1 1 0 0 0,1-1-1 0 0,-1 1 1 0 0,0 0 0 0 0,0 0 0 0 0,0 0-1 0 0,0 0 1 0 0,0 1 0 0 0,0-1 0 0 0,0 1-1 0 0,3 4 1 0 0,-3-2 16 0 0,1 1 0 0 0,-1-1-1 0 0,0 1 1 0 0,-1-1 0 0 0,1 1 0 0 0,-1 0 0 0 0,0 0 0 0 0,1 10-1 0 0,0 0 89 0 0,-2-1-1 0 0,0 1 0 0 0,-1 0 0 0 0,0 0 0 0 0,-1-1 0 0 0,-6 27 0 0 0,-4-1 104 0 0,-3 0-1 0 0,-1-1 1 0 0,-2 0-1 0 0,-36 59 0 0 0,-28 68 43 0 0,77-156-265 0 0,1 0 1 0 0,-1 0 0 0 0,2 0 0 0 0,-1 1 0 0 0,0 18 0 0 0,3-26-17 0 0,0 0-1 0 0,0 0 1 0 0,0 0 0 0 0,0 0 0 0 0,1 0 0 0 0,-1-1 0 0 0,1 1 0 0 0,0 0 0 0 0,1 0-1 0 0,-1-1 1 0 0,0 1 0 0 0,1 0 0 0 0,0-1 0 0 0,0 0 0 0 0,0 1 0 0 0,0-1 0 0 0,1 0-1 0 0,-1 0 1 0 0,6 4 0 0 0,-2-2-124 0 0,1 0 0 0 0,0 0 1 0 0,0-1-1 0 0,0 0 0 0 0,10 3 0 0 0,-13-5-571 0 0,1-1 1 0 0,-1 0-1 0 0,1 0 1 0 0,-1 0-1 0 0,1 0 1 0 0,5-1-1 0 0,-14-16-6048 0 0</inkml:trace>
  <inkml:trace contextRef="#ctx0" brushRef="#br0" timeOffset="1">0 576 9081 0 0,'0'0'3049'0'0,"19"-7"-4066"0"0,1 0 984 0 0,2-1-12 0 0,1 1-1 0 0,0 1 1 0 0,30-4-1 0 0,34-2-515 0 0,136-38-1 0 0,-199 42 364 0 0,0 0 1 0 0,-1-1-1 0 0,0-1 0 0 0,0-1 0 0 0,-1-1 1 0 0,-1-1-1 0 0,0-1 0 0 0,-1-1 1 0 0,0-1-1 0 0,26-28 0 0 0,-41 38 372 0 0,0 0 0 0 0,0 0-1 0 0,-1 0 1 0 0,0-1 0 0 0,0 0 0 0 0,-1 0 0 0 0,0 0 0 0 0,4-12-1 0 0,-7 17-69 0 0,1 0 0 0 0,-1 0 0 0 0,1 1-1 0 0,-1-1 1 0 0,0 0 0 0 0,0 0 0 0 0,0 0 0 0 0,0 1-1 0 0,-1-1 1 0 0,1 0 0 0 0,0 0 0 0 0,-1 0 0 0 0,1 1-1 0 0,-1-1 1 0 0,1 0 0 0 0,-1 1 0 0 0,0-1-1 0 0,0 0 1 0 0,0 1 0 0 0,0-1 0 0 0,0 1 0 0 0,0-1-1 0 0,0 1 1 0 0,-1 0 0 0 0,1-1 0 0 0,0 1-1 0 0,-1 0 1 0 0,1 0 0 0 0,-1 0 0 0 0,1 0 0 0 0,-1 0-1 0 0,1 0 1 0 0,-1 1 0 0 0,0-1 0 0 0,0 1 0 0 0,1-1-1 0 0,-1 1 1 0 0,0-1 0 0 0,0 1 0 0 0,1 0-1 0 0,-3 0 1 0 0,-4-1-31 0 0,-1 0 0 0 0,1 0 0 0 0,0 1 0 0 0,0 1 0 0 0,0-1 0 0 0,-1 1 0 0 0,1 1 0 0 0,0-1-1 0 0,0 2 1 0 0,1-1 0 0 0,-1 1 0 0 0,0 0 0 0 0,1 0 0 0 0,-1 1 0 0 0,1 0 0 0 0,0 0 0 0 0,1 1 0 0 0,-1 0 0 0 0,1 0-1 0 0,0 1 1 0 0,0 0 0 0 0,0 0 0 0 0,-8 13 0 0 0,7-10-68 0 0,0 1 0 0 0,1 0 0 0 0,1 0 0 0 0,0 0 0 0 0,0 1 0 0 0,1 0 0 0 0,0 0 0 0 0,1 0 0 0 0,0 0 0 0 0,1 0 0 0 0,1 1 0 0 0,-1-1 0 0 0,2 1 0 0 0,0-1 0 0 0,0 1 0 0 0,3 17 0 0 0,-1-21-65 0 0,0 0 0 0 0,1 0 0 0 0,1 0-1 0 0,-1 0 1 0 0,1-1 0 0 0,0 1 0 0 0,1-1 0 0 0,0 0 0 0 0,0 0 0 0 0,0-1-1 0 0,1 0 1 0 0,0 0 0 0 0,0 0 0 0 0,1 0 0 0 0,-1-1 0 0 0,1 0 0 0 0,0-1-1 0 0,1 1 1 0 0,-1-1 0 0 0,16 5 0 0 0,-1 0-638 0 0,1-2 1 0 0,0 0-1 0 0,1-2 1 0 0,-1 0-1 0 0,1-2 1 0 0,26 1-1 0 0,5-3-3090 0 0,11-2-1132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4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1 4028 0 0,'0'0'11180'0'0,"-1"4"-11097"0"0,-26 178 1031 0 0,-83 294-1 0 0,101-445-1151 0 0,-51 152 67 0 0,46-149-634 0 0,0-1-1 0 0,-2 0 0 0 0,-25 35 1 0 0,30-53-301 0 0,6-11-1135 0 0</inkml:trace>
  <inkml:trace contextRef="#ctx0" brushRef="#br0" timeOffset="1">912 35 9925 0 0,'0'0'5525'0'0,"0"12"-5682"0"0,1 49 623 0 0,-12 96 0 0 0,-24 74-524 0 0,2-3-344 0 0,30-199 69 0 0,-9 59-1493 0 0,-5-35-2532 0 0,7-38 1767 0 0,-4-7-1094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4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7869 0 0,'0'0'5634'0'0,"19"-1"-6127"0"0,123-9 490 0 0,436-2 326 0 0,-435 13 1161 0 0,-143-21-9578 0 0,1 9 3716 0 0,-2 42 2036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4644 0 0,'0'0'3885'0'0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5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2736 0 0,'-41'23'4725'0'0,"43"-23"-4489"0"0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6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0 210 2612 0 0,'0'0'13647'0'0,"13"-15"-13633"0"0,44-46-6 0 0,-53 56 1 0 0,1 1-1 0 0,0 0 0 0 0,0 1 0 0 0,0-1 0 0 0,0 1 0 0 0,1 0 0 0 0,-1 0 0 0 0,1 1 0 0 0,0-1 0 0 0,0 1 0 0 0,7-1 0 0 0,5-2 24 0 0,71-19-2 0 0,1 4 0 0 0,1 4 0 0 0,0 3 1 0 0,96 1-1 0 0,-155 10-118 0 0,3 0-208 0 0,0 1-1 0 0,40 5 0 0 0,-73-4 161 0 0,-1 0 0 0 0,0 1 0 0 0,1-1 0 0 0,-1 0 0 0 0,0 1 0 0 0,0-1 0 0 0,1 1 0 0 0,-1 0 0 0 0,0-1 0 0 0,0 1 0 0 0,0 0 0 0 0,0 0 0 0 0,0-1 0 0 0,1 2 0 0 0,-1-1-18 0 0,-1-1 1 0 0,0 1-1 0 0,1-1 0 0 0,-1 1 0 0 0,0-1 1 0 0,0 1-1 0 0,0-1 0 0 0,1 0 1 0 0,-1 1-1 0 0,0-1 0 0 0,0 1 1 0 0,0-1-1 0 0,0 1 0 0 0,0-1 0 0 0,0 1 1 0 0,0-1-1 0 0,0 1 0 0 0,0-1 1 0 0,0 1-1 0 0,0-1 0 0 0,0 1 0 0 0,-1-1 1 0 0,1 1-1 0 0,0-1 0 0 0,0 1 1 0 0,-1 0-1 0 0,-8 10-4431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7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0 6473 0 0,'0'0'5070'0'0,"-2"18"-3738"0"0,-3 15-1141 0 0,-27 224 3100 0 0,26-122-2879 0 0,-5 72-357 0 0,-8-71-5080 0 0,15-116 283 0 0</inkml:trace>
  <inkml:trace contextRef="#ctx0" brushRef="#br0" timeOffset="1">752 888 13105 0 0,'0'0'3176'0'0,"-24"86"-2839"0"0,-1-50-85 0 0,-13 7-104 0 0,-31 17-148 0 0,-31 17-188 0 0,-43 13-1005 0 0,19-13-883 0 0,-4-14-4300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8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185 127 208 0 0,'0'0'8509'0'0,"0"-14"-8388"0"0,2-42 95 0 0,-5 17 622 0 0,0 21 272 0 0,3 27-1628 0 0,-48 146 2758 0 0,26-92-2133 0 0,-16 81-1 0 0,19 3 14 0 0,6-34-1737 0 0,13-110 1480 0 0,-1 4-472 0 0,0 0 0 0 0,0 0 0 0 0,-1 0 0 0 0,0 0 0 0 0,0 0 1 0 0,0 0-1 0 0,-1-1 0 0 0,0 1 0 0 0,-5 8 0 0 0,-8-3-3473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0 759 4912 0 0,'0'0'7736'0'0,"17"2"-8047"0"0,64 2 204 0 0,1-3 0 0 0,121-14 0 0 0,-140 3 65 0 0,-1-3 1 0 0,0-3 0 0 0,-1-2-1 0 0,-1-3 1 0 0,-1-2-1 0 0,101-57 1 0 0,-118 55-103 0 0,-1-3 0 0 0,-1-1 0 0 0,-2-1 0 0 0,-1-3-1 0 0,-2-1 1 0 0,-1-1 0 0 0,-1-2 0 0 0,-2-1 0 0 0,36-60 0 0 0,-59 84 228 0 0,37-66 358 0 0,-41 71-117 0 0,0 1 0 0 0,-1-1 0 0 0,0 1 0 0 0,-1-1 0 0 0,0 0 0 0 0,0 0 0 0 0,1-16 0 0 0,-3 25-311 0 0,0 0 0 0 0,0 0 0 0 0,0 0 0 0 0,0 0 1 0 0,0 0-1 0 0,0-1 0 0 0,0 1 0 0 0,0 0 1 0 0,0 0-1 0 0,0 0 0 0 0,0 0 0 0 0,0 0 1 0 0,0-1-1 0 0,0 1 0 0 0,0 0 0 0 0,0 0 0 0 0,0 0 1 0 0,0 0-1 0 0,0 0 0 0 0,-1 0 0 0 0,1-1 1 0 0,0 1-1 0 0,0 0 0 0 0,0 0 0 0 0,0 0 1 0 0,0 0-1 0 0,0 0 0 0 0,0 0 0 0 0,0 0 0 0 0,0 0 1 0 0,-1-1-1 0 0,1 1 0 0 0,0 0 0 0 0,0 0 1 0 0,0 0-1 0 0,0 0 0 0 0,0 0 0 0 0,0 0 0 0 0,-1 0 1 0 0,1 0-1 0 0,0 0 0 0 0,0 0 0 0 0,0 0 1 0 0,0 0-1 0 0,0 0 0 0 0,-1 0 0 0 0,1 0 1 0 0,0 0-1 0 0,0 0 0 0 0,0 0 0 0 0,0 0 0 0 0,0 0 1 0 0,-1 0-1 0 0,-8 7-137 0 0,-9 13-604 0 0,-18 27 748 0 0,2 2 1 0 0,3 2-1 0 0,1 0 0 0 0,3 2 1 0 0,3 1-1 0 0,1 2 0 0 0,4 0 0 0 0,1 0 1 0 0,-18 111-1 0 0,35-156-29 0 0,-1 1-183 0 0,0-1 0 0 0,1 0 0 0 0,0 1 0 0 0,1 0 1 0 0,0-1-1 0 0,1 1 0 0 0,2 14 0 0 0,-3-25 175 0 0,1-1 1 0 0,-1 1-1 0 0,0 0 0 0 0,1 0 0 0 0,-1-1 0 0 0,0 1 1 0 0,1 0-1 0 0,-1-1 0 0 0,1 1 0 0 0,-1-1 1 0 0,1 1-1 0 0,-1-1 0 0 0,1 1 0 0 0,0-1 0 0 0,-1 1 1 0 0,1-1-1 0 0,0 1 0 0 0,-1-1 0 0 0,1 0 1 0 0,0 1-1 0 0,-1-1 0 0 0,1 0 0 0 0,0 0 1 0 0,0 1-1 0 0,-1-1 0 0 0,2 0 0 0 0,22-6 69 0 0,16-20 75 0 0,-39 26-134 0 0,77-70-244 0 0,-25 21 1085 0 0,-49 45-798 0 0,1 1 0 0 0,0 0-1 0 0,1 0 1 0 0,-1 0 0 0 0,0 1-1 0 0,1-1 1 0 0,0 1 0 0 0,-1 1 0 0 0,1-1-1 0 0,0 1 1 0 0,0 0 0 0 0,0 1 0 0 0,6-1-1 0 0,13 1-224 0 0,44 5-1 0 0,-51-3 271 0 0,25 2-167 0 0,0-1 1 0 0,1-2-1 0 0,81-8 1 0 0,-109 4-46 0 0,0 0 1 0 0,0-1-1 0 0,-1-1 0 0 0,1 0 1 0 0,-1-1-1 0 0,0-1 1 0 0,-1 0-1 0 0,1-1 1 0 0,-2 0-1 0 0,1-1 0 0 0,-1-1 1 0 0,0 0-1 0 0,19-21 1 0 0,-23 20 105 0 0,0 0 1 0 0,0-1 0 0 0,-1 0 0 0 0,0 0-1 0 0,-1-1 1 0 0,8-21 0 0 0,-12 28 105 0 0,-1 0 1 0 0,0 0 0 0 0,0 0-1 0 0,-1-1 1 0 0,0 1-1 0 0,0-1 1 0 0,0 1 0 0 0,-1-1-1 0 0,0 1 1 0 0,0-1-1 0 0,-1 0 1 0 0,1 1 0 0 0,-2-1-1 0 0,1 1 1 0 0,-1 0-1 0 0,-3-11 1 0 0,3 14-19 0 0,0 0-1 0 0,-1-1 1 0 0,1 1 0 0 0,-1 0 0 0 0,1 0-1 0 0,-1 0 1 0 0,0 0 0 0 0,0 1-1 0 0,0-1 1 0 0,-1 1 0 0 0,1 0-1 0 0,-1 0 1 0 0,1 0 0 0 0,-1 0-1 0 0,0 1 1 0 0,1-1 0 0 0,-1 1 0 0 0,0 0-1 0 0,0 0 1 0 0,0 1 0 0 0,0-1-1 0 0,0 1 1 0 0,0-1 0 0 0,-6 2-1 0 0,5-1-51 0 0,0 0 0 0 0,0 1-1 0 0,0-1 1 0 0,0 1 0 0 0,0 1-1 0 0,0-1 1 0 0,0 1 0 0 0,0-1-1 0 0,0 2 1 0 0,1-1 0 0 0,-1 0-1 0 0,1 1 1 0 0,-1 0 0 0 0,1 0 0 0 0,0 0-1 0 0,0 0 1 0 0,0 1 0 0 0,-5 6-1 0 0,5-4-9 0 0,0 1 0 0 0,0-1-1 0 0,1 1 1 0 0,0 0 0 0 0,0 0-1 0 0,0 0 1 0 0,1 1 0 0 0,0-1-1 0 0,0 0 1 0 0,1 1 0 0 0,0-1-1 0 0,1 1 1 0 0,-1 0 0 0 0,1-1-1 0 0,1 1 1 0 0,0-1 0 0 0,0 1-1 0 0,0-1 1 0 0,1 1 0 0 0,0-1 0 0 0,0 0-1 0 0,1 1 1 0 0,0-1 0 0 0,0-1-1 0 0,1 1 1 0 0,8 12 0 0 0,-2-5-124 0 0,0-1 1 0 0,1 1 0 0 0,1-2 0 0 0,1 0 0 0 0,0 0 0 0 0,0-1 0 0 0,1 0 0 0 0,0-2 0 0 0,1 1 0 0 0,29 12-1 0 0,-21-13-1103 0 0,1-1 0 0 0,41 9-1 0 0,-13-8-2370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6:59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0 7989 0 0,'0'0'4136'0'0,"-13"11"-4524"0"0,0-1 408 0 0,2-3 39 0 0,0 2 0 0 0,1-1 1 0 0,0 1-1 0 0,1 1 0 0 0,0 0 0 0 0,-14 20 1 0 0,3 5 93 0 0,1 0-1 0 0,2 1 1 0 0,2 1 0 0 0,2 0 0 0 0,1 1-1 0 0,1 0 1 0 0,-7 58 0 0 0,-10 281-3875 0 0,26-322 1747 0 0,2-37-962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31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486 5 4408 0 0,'0'0'4193'0'0,"18"-1"-4257"0"0,-6 0-2 0 0,-6 0 47 0 0,0 1 0 0 0,-1-1 1 0 0,1 1-1 0 0,0 0 1 0 0,0 0-1 0 0,-1 1 0 0 0,1-1 1 0 0,0 1-1 0 0,0 1 0 0 0,-1-1 1 0 0,1 1-1 0 0,-1 0 1 0 0,0 0-1 0 0,1 0 0 0 0,-1 1 1 0 0,0 0-1 0 0,0 0 0 0 0,7 6 1 0 0,0 4 8 0 0,-1 1 1 0 0,0 0 0 0 0,-1 0 0 0 0,0 1-1 0 0,-1 0 1 0 0,-1 0 0 0 0,0 1-1 0 0,5 19 1 0 0,0 3-10 0 0,-2 1 0 0 0,9 59-1 0 0,-12-54 81 0 0,-3 1 0 0 0,-1 0 0 0 0,-3 0 0 0 0,-1 0 0 0 0,-3 0 0 0 0,-1 0-1 0 0,-3 0 1 0 0,-1 0 0 0 0,-2-1 0 0 0,-19 51 0 0 0,-2-23 179 0 0,-3 0 1 0 0,-2-3-1 0 0,-4-1 1 0 0,-53 69 0 0 0,71-109 137 0 0,-1-1 0 0 0,-1-1 0 0 0,-1-1 0 0 0,-1-2 0 0 0,-50 35 1 0 0,34-31 124 0 0,-1-2 0 0 0,-2-3 0 0 0,-63 25 0 0 0,93-40-562 0 0,12-5-451 0 0,0 0 0 0 0,0 0 0 0 0,0-1 0 0 0,-1 1 0 0 0,1-1 0 0 0,0 0 0 0 0,0 0 0 0 0,-1 0 0 0 0,-4 1-1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0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5380 0 0,'0'0'5489'0'0,"15"-1"-5943"0"0,252 6-381 0 0,-88 1 816 0 0,-153-5 29 0 0,32 0 48 0 0,1-2 0 0 0,-1-2 0 0 0,82-16 0 0 0,-111 12 58 0 0,77-20 1561 0 0,-108 29-1597 0 0,-1 0-1 0 0,0 0 1 0 0,0 1 0 0 0,1-1 0 0 0,-1 1 0 0 0,1-1 0 0 0,0 1-1 0 0,0 0 1 0 0,0-1 0 0 0,0 1 0 0 0,0 0 0 0 0,0 0-1 0 0,-1 4 1 0 0,2-4-25 0 0,-2 3-36 0 0,0 0 0 0 0,0 0 1 0 0,0 0-1 0 0,1 0 0 0 0,0 0 0 0 0,0 1 1 0 0,1-1-1 0 0,0 1 0 0 0,-1 7 0 0 0,2-12-10 0 0,0 1 0 0 0,1 0 0 0 0,-1-1 0 0 0,0 1 0 0 0,1 0 0 0 0,0-1 1 0 0,0 1-1 0 0,0 0 0 0 0,0-1 0 0 0,0 1 0 0 0,0-1 0 0 0,0 0 0 0 0,1 1 0 0 0,-1-1 0 0 0,1 0 0 0 0,0 0 0 0 0,0 0 0 0 0,0 0 0 0 0,0 0 0 0 0,0 0 0 0 0,0-1 0 0 0,0 1 0 0 0,0-1 0 0 0,5 3 0 0 0,4 1-3 0 0,0 0 0 0 0,1-1 0 0 0,0 0 0 0 0,0 0 1 0 0,0-2-1 0 0,0 1 0 0 0,0-1 0 0 0,0-1 0 0 0,1 0 0 0 0,-1-1 1 0 0,16-2-1 0 0,12-3-249 0 0,-1-2 1 0 0,45-14 0 0 0,-46 10 136 0 0,76-10 0 0 0,-112 21 75 0 0,-1-1 0 0 0,1 1 0 0 0,0 0 0 0 0,0 0 0 0 0,0 0 0 0 0,0 0 0 0 0,0 0 0 0 0,0 0 0 0 0,0 0 0 0 0,0 0 0 0 0,0 1 0 0 0,0-1 0 0 0,0 1 0 0 0,0 0 0 0 0,0-1 0 0 0,-1 1 0 0 0,1 0 0 0 0,0 0 0 0 0,-1 0 0 0 0,1 0 0 0 0,0 1 0 0 0,-1-1 0 0 0,3 3 0 0 0,-3-2 33 0 0,0 1 0 0 0,-1 0 0 0 0,1-1 0 0 0,-1 1 0 0 0,0 0 0 0 0,1 0 0 0 0,-1-1 0 0 0,0 1 0 0 0,-1 0 0 0 0,1 0 0 0 0,0-1 0 0 0,-1 1 0 0 0,0 0 0 0 0,1-1 0 0 0,-1 1 0 0 0,0-1 0 0 0,-2 4 0 0 0,-14 32 287 0 0,-2-1-1 0 0,-1-2 1 0 0,-2 0 0 0 0,-1-1 0 0 0,-2-1-1 0 0,-1-1 1 0 0,-59 55 0 0 0,68-71-267 0 0,-1-1 0 0 0,0-1-1 0 0,-1 0 1 0 0,0-2 0 0 0,-1 0 0 0 0,-1-1 0 0 0,0-1 0 0 0,0-1 0 0 0,-1-1 0 0 0,0-1 0 0 0,-1-1 0 0 0,1 0 0 0 0,-29 2 0 0 0,40-11-1530 0 0,11 2 1382 0 0,0 1 0 0 0,0-1-1 0 0,0 0 1 0 0,0 1 0 0 0,0-1 0 0 0,0 1 0 0 0,0-1 0 0 0,0 1-1 0 0,0-1 1 0 0,0 0 0 0 0,0 1 0 0 0,0-1 0 0 0,0 1 0 0 0,0-1-1 0 0,1 0 1 0 0,-1 1 0 0 0,0-1 0 0 0,0 1 0 0 0,1-1 0 0 0,-1 1-1 0 0,0-1 1 0 0,1 1 0 0 0,-1-1 0 0 0,0 1 0 0 0,1-1 0 0 0,21-24-3936 0 0</inkml:trace>
  <inkml:trace contextRef="#ctx0" brushRef="#br0" timeOffset="1">2159 1 6445 0 0,'0'0'5284'0'0,"-10"17"-5623"0"0,-1 2 474 0 0,-52 101 479 0 0,-57 175-112 0 0,55-126-388 0 0,62-163-157 0 0,-6 18-330 0 0,-20 33 1 0 0,25-49-431 0 0,-1-1 0 0 0,0 0 1 0 0,-1 0-1 0 0,-10 10 0 0 0,8-11-1502 0 0,1-8-483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0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69 6797 0 0,'0'0'2748'0'0,"18"-9"-2087"0"0,56-32-133 0 0,-68 38-426 0 0,0 0 0 0 0,0 1 0 0 0,0 0 0 0 0,0 0 1 0 0,0 0-1 0 0,1 0 0 0 0,-1 1 0 0 0,1 0 0 0 0,-1 1 0 0 0,1-1 0 0 0,9 2 0 0 0,-12-1-55 0 0,0 1 1 0 0,0 0-1 0 0,0 0 1 0 0,-1 0 0 0 0,1 1-1 0 0,-1-1 1 0 0,1 1-1 0 0,-1 0 1 0 0,1 0-1 0 0,-1 0 1 0 0,0 0 0 0 0,0 1-1 0 0,0-1 1 0 0,0 1-1 0 0,2 3 1 0 0,-1 0-42 0 0,0 0 0 0 0,0 0 1 0 0,-1 0-1 0 0,0 1 0 0 0,0-1 0 0 0,-1 1 0 0 0,1 0 1 0 0,-2 0-1 0 0,1 0 0 0 0,-1 0 0 0 0,0 0 1 0 0,0 0-1 0 0,-1 0 0 0 0,0 0 0 0 0,0 1 0 0 0,-1-1 1 0 0,-2 13-1 0 0,1-13 32 0 0,0 0-1 0 0,0 1 1 0 0,-1-1 0 0 0,0 0-1 0 0,-1-1 1 0 0,0 1 0 0 0,0-1-1 0 0,0 1 1 0 0,0-1 0 0 0,-1 0-1 0 0,0-1 1 0 0,-1 1 0 0 0,1-1 0 0 0,-1 0-1 0 0,0 0 1 0 0,-9 5 0 0 0,-11 5-347 0 0,0-1 1 0 0,-53 20 0 0 0,36-17-1956 0 0,15-6-2906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1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0 365 3464 0 0,'0'0'4565'0'0,"17"-7"-4435"0"0,34-12-121 0 0,209-83 15 0 0,-125 36-41 0 0,-122 58 72 0 0,1-1-1 0 0,-1 0 1 0 0,0-1 0 0 0,-1 0-1 0 0,0-1 1 0 0,0-1-1 0 0,11-15 1 0 0,-22 26-25 0 0,1-1 0 0 0,-1 1 0 0 0,0-1-1 0 0,1 1 1 0 0,-1-1 0 0 0,0 0 0 0 0,0 0 0 0 0,0 0-1 0 0,0 0 1 0 0,-1 1 0 0 0,1-1 0 0 0,0 0 0 0 0,-1 0 0 0 0,1-1-1 0 0,-1 1 1 0 0,0 0 0 0 0,0 0 0 0 0,0 0 0 0 0,0 0 0 0 0,0 0-1 0 0,0 0 1 0 0,0 0 0 0 0,-1 0 0 0 0,1 0 0 0 0,-1 0-1 0 0,0-2 1 0 0,-1 2-7 0 0,-1 0 1 0 0,1 0-1 0 0,0 0 0 0 0,0 0 0 0 0,-1 1 0 0 0,1-1 0 0 0,-1 1 1 0 0,0 0-1 0 0,1-1 0 0 0,-1 1 0 0 0,0 1 0 0 0,0-1 1 0 0,1 0-1 0 0,-1 1 0 0 0,0-1 0 0 0,0 1 0 0 0,0 0 0 0 0,-5 0 1 0 0,-6-1 14 0 0,-1 2 0 0 0,0-1 1 0 0,0 2-1 0 0,0 0 0 0 0,0 0 1 0 0,1 2-1 0 0,-1 0 0 0 0,1 0 1 0 0,-23 12-1 0 0,30-13-31 0 0,0 1-1 0 0,1 0 1 0 0,-1 0 0 0 0,1 1-1 0 0,0 0 1 0 0,0 0-1 0 0,1 0 1 0 0,-1 1 0 0 0,1 0-1 0 0,1 0 1 0 0,-1 0-1 0 0,1 1 1 0 0,0-1-1 0 0,0 1 1 0 0,1 0 0 0 0,0 0-1 0 0,0 0 1 0 0,0 1-1 0 0,1-1 1 0 0,-2 14 0 0 0,3-9 80 0 0,0 0 1 0 0,1-1-1 0 0,1 1 1 0 0,-1-1 0 0 0,2 1-1 0 0,0-1 1 0 0,0 1-1 0 0,1-1 1 0 0,0 0 0 0 0,1 0-1 0 0,0 0 1 0 0,1 0 0 0 0,0-1-1 0 0,1 0 1 0 0,0 0-1 0 0,1 0 1 0 0,0-1 0 0 0,0 0-1 0 0,1 0 1 0 0,0-1-1 0 0,14 12 1 0 0,-9-10 56 0 0,0 0-1 0 0,1-1 1 0 0,1 0-1 0 0,-1-1 1 0 0,1-1-1 0 0,1 0 1 0 0,-1-1 0 0 0,1 0-1 0 0,0-2 1 0 0,0 0-1 0 0,1 0 1 0 0,-1-2 0 0 0,1 0-1 0 0,26-1 1 0 0,-37-1-353 0 0,1-1 1 0 0,-1 0-1 0 0,0 0 1 0 0,0-1-1 0 0,8-3 1 0 0,-12 4-225 0 0,0 0 0 0 0,1 0 0 0 0,-1 0 0 0 0,0 0 1 0 0,-1 0-1 0 0,1-1 0 0 0,0 1 0 0 0,0 0 0 0 0,0-1 1 0 0,-1 0-1 0 0,2-1 0 0 0,1-9-4039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1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28 708 144 0 0,'0'0'12464'0'0,"-4"-17"-12243"0"0,1 10-188 0 0,-2-12 52 0 0,0 1 0 0 0,1-1 0 0 0,1 0 0 0 0,1 0 0 0 0,0-26 1 0 0,4 33-37 0 0,0 0 0 0 0,0 0 0 0 0,1 0 0 0 0,1 0 0 0 0,0 0 0 0 0,1 1 0 0 0,0 0 0 0 0,1 0 0 0 0,0 0 0 0 0,0 1 0 0 0,10-12 0 0 0,9-10-158 0 0,2 2 0 0 0,32-29 0 0 0,-14 20-26 0 0,1 1 0 0 0,3 3 0 0 0,0 2 0 0 0,108-53 0 0 0,-135 76 103 0 0,0 1 0 0 0,29-9 0 0 0,-44 16-38 0 0,0 1-1 0 0,0-1 1 0 0,0 1-1 0 0,0 0 1 0 0,0 0-1 0 0,0 1 1 0 0,0 0-1 0 0,0 1 1 0 0,0-1-1 0 0,0 1 0 0 0,0 1 1 0 0,10 2-1 0 0,-15-3 22 0 0,1 0 1 0 0,-1 1-1 0 0,1-1 0 0 0,-1 1 0 0 0,1-1 0 0 0,-1 1 0 0 0,0 0 0 0 0,1 0 0 0 0,-1 0 0 0 0,0 0 0 0 0,0 1 0 0 0,-1-1 0 0 0,1 0 0 0 0,0 1 0 0 0,-1-1 0 0 0,2 5 0 0 0,-1-2-3 0 0,0 1 0 0 0,-1-1 0 0 0,0 0 0 0 0,0 0 0 0 0,0 1 0 0 0,-1-1 0 0 0,0 1 0 0 0,0 8 0 0 0,-2 0 34 0 0,-1 0-1 0 0,0 0 1 0 0,0 0-1 0 0,-2-1 1 0 0,1 1-1 0 0,-10 15 1 0 0,-40 68 79 0 0,-92 125 0 0 0,-16 24 136 0 0,142-208-96 0 0,1 0-1 0 0,3 1 1 0 0,1 1-1 0 0,1 0 1 0 0,3 1-1 0 0,1 1 1 0 0,-6 59-1 0 0,13-70 5 0 0,1 0 0 0 0,3 50 0 0 0,-1-73-44 0 0,1 0 1 0 0,0 0-1 0 0,0 0 1 0 0,1-1 0 0 0,0 1-1 0 0,1-1 1 0 0,0 0-1 0 0,0 1 1 0 0,0-1-1 0 0,1 0 1 0 0,0-1-1 0 0,0 1 1 0 0,0-1-1 0 0,1 1 1 0 0,11 9-1 0 0,-14-14-5 0 0,0 0-1 0 0,-1-1 1 0 0,1 1 0 0 0,1-1-1 0 0,-1 1 1 0 0,0-1 0 0 0,0 0-1 0 0,0 0 1 0 0,1 0 0 0 0,-1 0-1 0 0,1 0 1 0 0,-1-1-1 0 0,0 1 1 0 0,1-1 0 0 0,-1 1-1 0 0,1-1 1 0 0,0 0 0 0 0,4 0-1 0 0,-5-1-24 0 0,0 0 1 0 0,1 0-1 0 0,-1 0 0 0 0,0 0 0 0 0,0 0 0 0 0,0 0 0 0 0,0-1 0 0 0,0 1 0 0 0,0-1 1 0 0,0 1-1 0 0,-1-1 0 0 0,1 0 0 0 0,0 1 0 0 0,-1-1 0 0 0,0 0 0 0 0,2-3 0 0 0,2-3-69 0 0,-1 0 0 0 0,-1 0 0 0 0,0-1-1 0 0,0 1 1 0 0,0-1 0 0 0,-1 0-1 0 0,-1 0 1 0 0,1 1 0 0 0,-1-13 0 0 0,-1 3-73 0 0,-1 0 1 0 0,-1 0 0 0 0,-1 1 0 0 0,0-1 0 0 0,-11-30-1 0 0,-39-82-237 0 0,39 103 440 0 0,1-1 1 0 0,2 0-1 0 0,1-1 1 0 0,1 0-1 0 0,2-1 0 0 0,-5-32 1 0 0,12 59-80 0 0,-1 0 0 0 0,1-1 0 0 0,0 1 1 0 0,0 0-1 0 0,0 0 0 0 0,1 0 0 0 0,-1 0 0 0 0,1 0 1 0 0,-1 0-1 0 0,1 0 0 0 0,0 0 0 0 0,0 0 0 0 0,1 0 0 0 0,-1 1 1 0 0,0-1-1 0 0,1 0 0 0 0,0 1 0 0 0,1-3 0 0 0,0 2-26 0 0,0 1-1 0 0,0 0 0 0 0,0 0 1 0 0,1 0-1 0 0,-1 1 0 0 0,0-1 1 0 0,1 1-1 0 0,-1 0 0 0 0,1 0 1 0 0,-1 0-1 0 0,1 0 0 0 0,-1 1 1 0 0,1-1-1 0 0,6 1 0 0 0,22-1-64 0 0,0 2-1 0 0,0 1 0 0 0,0 1 0 0 0,37 9 1 0 0,126 41 259 0 0,-103-26-146 0 0,296 67-2049 0 0,-378-92-883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49 5224 0 0,'0'0'-222'0'0,"-17"-1"-1308"0"0,-55-1 1494 0 0,59 2 35 0 0,0 2 0 0 0,0-1 0 0 0,0 2 0 0 0,0 0 0 0 0,1 0-1 0 0,-1 1 1 0 0,1 1 0 0 0,-17 8 0 0 0,-2 0 45 0 0,-76 35 296 0 0,91-40-190 0 0,1 1-1 0 0,0 0 1 0 0,1 1 0 0 0,-24 22 414 0 0,38-32-504 0 0,0 0-1 0 0,-1 0 0 0 0,1 0 0 0 0,0 0 0 0 0,0 0 0 0 0,0 1 1 0 0,0-1-1 0 0,0 0 0 0 0,0 0 0 0 0,0 0 0 0 0,0 0 1 0 0,0 1-1 0 0,0-1 0 0 0,0 0 0 0 0,0 0 0 0 0,0 0 0 0 0,0 1 1 0 0,0-1-1 0 0,0 0 0 0 0,0 0 0 0 0,0 0 0 0 0,0 0 1 0 0,0 1-1 0 0,0-1 0 0 0,0 0 0 0 0,0 0 0 0 0,1 1 474 0 0,-1-1-474 0 0,1 0 0 0 0,-1 1 0 0 0,0-1 1 0 0,0 0-1 0 0,0 0 0 0 0,0 0 0 0 0,1 0 0 0 0,-1 0 1 0 0,0 0-1 0 0,0 0 0 0 0,0 0 0 0 0,0 0 0 0 0,1 0 0 0 0,18 3 1161 0 0,23-2-301 0 0,-27-3-745 0 0,0-1 0 0 0,-1 0 1 0 0,1-1-1 0 0,-1 0 0 0 0,0-1 0 0 0,0-1 1 0 0,24-13-1 0 0,-17 7-84 0 0,0-2-1 0 0,-2 0 1 0 0,1 0 0 0 0,19-21 0 0 0,-37 33-47 0 0,0-1 1 0 0,1 0-1 0 0,-1 1 1 0 0,0-1-1 0 0,0 0 0 0 0,-1 0 1 0 0,1 0-1 0 0,-1 0 1 0 0,1 0-1 0 0,-1 0 1 0 0,0 0-1 0 0,0-1 1 0 0,0 1-1 0 0,0-6 0 0 0,-1 7-38 0 0,0 1 0 0 0,0 0 0 0 0,0-1-1 0 0,0 1 1 0 0,-1-1 0 0 0,1 1-1 0 0,-1-1 1 0 0,1 1 0 0 0,-1 0-1 0 0,1-1 1 0 0,-1 1 0 0 0,0 0-1 0 0,0 0 1 0 0,0 0 0 0 0,0-1 0 0 0,1 1-1 0 0,-1 0 1 0 0,-1 0 0 0 0,1 0-1 0 0,0 0 1 0 0,0 1 0 0 0,0-1-1 0 0,0 0 1 0 0,-1 0 0 0 0,1 1 0 0 0,0-1-1 0 0,-1 1 1 0 0,1-1 0 0 0,0 1-1 0 0,-1-1 1 0 0,1 1 0 0 0,-1 0-1 0 0,1 0 1 0 0,-1 0 0 0 0,-2 0-1 0 0,-8-1 13 0 0,0 1 0 0 0,0 1 0 0 0,0 0 0 0 0,0 1 0 0 0,0 0 0 0 0,1 0 0 0 0,-1 2 0 0 0,0-1 0 0 0,1 2 0 0 0,0-1 0 0 0,0 1 0 0 0,0 1 0 0 0,1 0 0 0 0,0 1 0 0 0,0 0 0 0 0,1 0 0 0 0,-1 1 0 0 0,1 0 0 0 0,-10 13 0 0 0,12-13 1 0 0,0 0 1 0 0,0 1-1 0 0,0-1 0 0 0,1 2 1 0 0,1-1-1 0 0,0 0 0 0 0,0 1 1 0 0,0 0-1 0 0,2 0 0 0 0,-1 1 1 0 0,1-1-1 0 0,1 1 0 0 0,0 0 1 0 0,0-1-1 0 0,1 1 0 0 0,0 0 1 0 0,1 0-1 0 0,0 0 0 0 0,1 0 1 0 0,0-1-1 0 0,5 19 0 0 0,-3-20-33 0 0,1-1-1 0 0,0 0 1 0 0,0 0-1 0 0,1-1 1 0 0,0 1-1 0 0,1-1 1 0 0,-1 0 0 0 0,1 0-1 0 0,1-1 1 0 0,-1 0-1 0 0,1 0 1 0 0,0 0-1 0 0,0-1 1 0 0,1 0-1 0 0,-1 0 1 0 0,1-1-1 0 0,1 0 1 0 0,-1 0 0 0 0,0-1-1 0 0,1 0 1 0 0,15 3-1 0 0,-9-3-343 0 0,0 0 1 0 0,0-1-1 0 0,1-1 0 0 0,-1 0 0 0 0,0-1 0 0 0,0 0 1 0 0,0-2-1 0 0,0 0 0 0 0,1 0 0 0 0,-2-1 0 0 0,1-1 1 0 0,15-6-1 0 0,9-12-2847 0 0,-1-16-1697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3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6901 0 0,'0'0'5054'0'0,"0"14"-5234"0"0,-2 511 2179 0 0,2-505-1999 0 0,1 0 0 0 0,1-1 0 0 0,1 1 0 0 0,0-1 0 0 0,1 0 0 0 0,2 0 0 0 0,0 0-1 0 0,14 31 1 0 0,-13-37-22 0 0,1 0 0 0 0,0 0 0 0 0,1-1-1 0 0,0 0 1 0 0,1 0 0 0 0,1-1-1 0 0,-1-1 1 0 0,2 0 0 0 0,-1 0-1 0 0,2-1 1 0 0,25 15 0 0 0,-22-16 39 0 0,0-1-1 0 0,1 0 1 0 0,-1-2 0 0 0,2 0 0 0 0,-1 0-1 0 0,0-2 1 0 0,1 0 0 0 0,0-1-1 0 0,0-1 1 0 0,-1-1 0 0 0,1 0 0 0 0,0-1-1 0 0,0-1 1 0 0,21-5 0 0 0,-26 4-18 0 0,-1 0 1 0 0,0 0 0 0 0,0-2-1 0 0,-1 1 1 0 0,1-1-1 0 0,-1-1 1 0 0,0 0-1 0 0,-1-1 1 0 0,1 0 0 0 0,-1 0-1 0 0,-1-1 1 0 0,1-1-1 0 0,-1 0 1 0 0,-1 0-1 0 0,0 0 1 0 0,0-1-1 0 0,0 0 1 0 0,-2-1 0 0 0,1 0-1 0 0,-1 0 1 0 0,4-12-1 0 0,-7 15-26 0 0,0 1 0 0 0,-1-1-1 0 0,0 1 1 0 0,-1-1 0 0 0,0 1-1 0 0,0-1 1 0 0,0 0 0 0 0,-1 0-1 0 0,0 0 1 0 0,-1 1 0 0 0,0-1-1 0 0,0 0 1 0 0,-3-9 0 0 0,2 11 60 0 0,-1 0 1 0 0,1 0-1 0 0,-1 0 1 0 0,0 1-1 0 0,-1-1 1 0 0,0 1-1 0 0,0 0 1 0 0,0 0-1 0 0,0 0 1 0 0,-1 0-1 0 0,0 1 1 0 0,0 0-1 0 0,0 0 1 0 0,0 0-1 0 0,-12-6 1 0 0,14 8-4 0 0,-1 0 45 0 0,-1-1 0 0 0,0 0 0 0 0,1 1 1 0 0,-1 0-1 0 0,0 0 0 0 0,-1 0 1 0 0,1 1-1 0 0,0 0 0 0 0,0 0 0 0 0,-8-1 1 0 0,12 3-83 0 0,1-1 0 0 0,-1 0 0 0 0,1 0 1 0 0,-1 0-1 0 0,1 1 0 0 0,-1-1 1 0 0,1 0-1 0 0,-1 0 0 0 0,1 1 0 0 0,-1-1 1 0 0,1 0-1 0 0,-1 1 0 0 0,1-1 0 0 0,-1 1 1 0 0,1-1-1 0 0,0 0 0 0 0,-1 1 0 0 0,1-1 1 0 0,0 1-1 0 0,-1-1 0 0 0,1 1 0 0 0,0 0 1 0 0,0-1-1 0 0,-1 1 0 0 0,1-1 0 0 0,0 1 1 0 0,0-1-1 0 0,0 2 0 0 0,-2 19-366 0 0,2-15 316 0 0,1 16 27 0 0,1 1 0 0 0,0-1 0 0 0,2 0 0 0 0,0 0 0 0 0,2 0 0 0 0,0 0 0 0 0,2-1 0 0 0,14 31 0 0 0,-1-11-503 0 0,3 0 0 0 0,0-1 0 0 0,33 39 0 0 0,-49-69 95 0 0,1 3-390 0 0,0-2 0 0 0,1 1 0 0 0,0-1 0 0 0,1 0 0 0 0,0-1 0 0 0,0-1 0 0 0,18 12 0 0 0,3-8-3569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3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0 196 4528 0 0,'0'0'6816'0'0,"15"-8"-6758"0"0,50-25 68 0 0,-61 32-99 0 0,0-1-1 0 0,0 1 1 0 0,0 0-1 0 0,0 0 1 0 0,0 0-1 0 0,0 1 0 0 0,0 0 1 0 0,0-1-1 0 0,1 1 1 0 0,-1 1-1 0 0,0-1 1 0 0,0 1-1 0 0,0-1 1 0 0,0 1-1 0 0,0 0 0 0 0,0 1 1 0 0,0-1-1 0 0,0 1 1 0 0,-1-1-1 0 0,1 1 1 0 0,0 0-1 0 0,4 4 0 0 0,-3-2 16 0 0,1 1 0 0 0,-1-1-1 0 0,-1 1 1 0 0,1 0 0 0 0,-1 1-1 0 0,0-1 1 0 0,0 1 0 0 0,0-1-1 0 0,-1 1 1 0 0,0 0 0 0 0,3 7-1 0 0,-4-7 16 0 0,0 1-1 0 0,0-1 0 0 0,-1 1 0 0 0,0-1 0 0 0,0 1 1 0 0,-1 8-1 0 0,0-12 47 0 0,0 0 0 0 0,0 0 0 0 0,-1 0 1 0 0,1 0-1 0 0,-1-1 0 0 0,1 1 0 0 0,-1 0 0 0 0,0 0 0 0 0,0 0 1 0 0,-1 0-1 0 0,1-1 0 0 0,-1 1 0 0 0,1 0 0 0 0,-1-1 1 0 0,-3 5 515 0 0,5-16-598 0 0,2 1-1 0 0,-1 0 1 0 0,1-1 0 0 0,0 1 0 0 0,1 0 0 0 0,0 0 0 0 0,0 0 0 0 0,1 1 0 0 0,-1-1-1 0 0,2 1 1 0 0,8-12 0 0 0,-2 4-188 0 0,1 1 1 0 0,1 0-1 0 0,0 0 0 0 0,17-13 0 0 0,-24 22 125 0 0,1 1 0 0 0,-1-1 0 0 0,1 1 0 0 0,0 0 0 0 0,0 1 0 0 0,0 0 0 0 0,0 0 0 0 0,1 0 0 0 0,-1 1 0 0 0,1 0 0 0 0,0 0 0 0 0,10 0 0 0 0,-12 2 16 0 0,0 0 0 0 0,0 0 0 0 0,0 1 0 0 0,0 0 0 0 0,0 0 0 0 0,-1 1 0 0 0,1-1 0 0 0,0 1 0 0 0,-1 0 0 0 0,1 1 0 0 0,-1 0 0 0 0,1-1 0 0 0,-1 2 0 0 0,0-1 0 0 0,-1 0 0 0 0,8 7 0 0 0,-7-6 27 0 0,0 0 1 0 0,0-1-1 0 0,0 0 0 0 0,1 0 0 0 0,0 0 1 0 0,-1-1-1 0 0,1 0 0 0 0,0 0 0 0 0,0 0 1 0 0,0-1-1 0 0,0 0 0 0 0,0 0 0 0 0,1 0 1 0 0,-1-1-1 0 0,0 0 0 0 0,0 0 0 0 0,0-1 0 0 0,8-1 1 0 0,-5 1 2 0 0,0 0 0 0 0,0 1 0 0 0,0 0 0 0 0,0 1 0 0 0,-1 0 1 0 0,1 0-1 0 0,0 1 0 0 0,10 3 0 0 0,-8-1 1 0 0,23 10 137 0 0,52 12 1 0 0,-77-24-177 0 0,1 0 0 0 0,-1 0 0 0 0,1-1-1 0 0,0 0 1 0 0,0-1 0 0 0,-1 0 0 0 0,1-1 0 0 0,0 0 0 0 0,-1 0 0 0 0,17-5 0 0 0,-21 4 22 0 0,-1-1-1 0 0,0 1 0 0 0,1-1 1 0 0,-1 0-1 0 0,-1 0 1 0 0,1 0-1 0 0,0-1 0 0 0,-1 1 1 0 0,0-1-1 0 0,0 0 1 0 0,0 0-1 0 0,0 0 0 0 0,0 0 1 0 0,-1-1-1 0 0,0 1 0 0 0,0 0 1 0 0,0-1-1 0 0,0 0 1 0 0,-1 0-1 0 0,0 1 0 0 0,0-1 1 0 0,0 0-1 0 0,0-10 1 0 0,0 9 78 0 0,-1 0 0 0 0,0 0 1 0 0,0 0-1 0 0,0 1 0 0 0,-1-1 1 0 0,0 0-1 0 0,0 0 1 0 0,0 0-1 0 0,-1 0 0 0 0,0 1 1 0 0,0-1-1 0 0,0 1 0 0 0,-1-1 1 0 0,1 1-1 0 0,-1 0 1 0 0,-1 0-1 0 0,1 0 0 0 0,-1 1 1 0 0,-7-9-1 0 0,10 13-71 0 0,1 0 0 0 0,0 0 0 0 0,0-1 0 0 0,-1 1 1 0 0,1 0-1 0 0,0 0 0 0 0,0-1 0 0 0,-1 1 0 0 0,1 0 0 0 0,0 0 0 0 0,-1 0 0 0 0,1-1 1 0 0,0 1-1 0 0,-1 0 0 0 0,1 0 0 0 0,0 0 0 0 0,-1 0 0 0 0,1 0 0 0 0,0 0 0 0 0,-1 0 0 0 0,1 0 1 0 0,-1 0-1 0 0,1 0 0 0 0,0 0 0 0 0,-1 0 0 0 0,1 0 0 0 0,0 0 0 0 0,-1 0 0 0 0,1 0 0 0 0,0 1 1 0 0,-1-1-1 0 0,1 0 0 0 0,0 0 0 0 0,-1 0 0 0 0,1 0 0 0 0,0 1 0 0 0,0-1 0 0 0,-1 0 1 0 0,1 0-1 0 0,0 1 0 0 0,0-1 0 0 0,-1 0 0 0 0,1 0 0 0 0,0 1 0 0 0,0-1 0 0 0,0 0 0 0 0,-1 1 1 0 0,1-1-1 0 0,0 0 0 0 0,0 1 0 0 0,0-1 0 0 0,0 0 0 0 0,0 1 0 0 0,0-1 0 0 0,0 0 0 0 0,0 1 1 0 0,0-1-1 0 0,0 1 0 0 0,-1 28-740 0 0,1-22 830 0 0,0 8-102 0 0,1 0 0 0 0,1 1 0 0 0,0-1 0 0 0,1 0 0 0 0,1 0 1 0 0,10 26-1 0 0,-12-34-228 0 0,1-1-1 0 0,0 1 1 0 0,0-1 0 0 0,1 0 0 0 0,0 0 0 0 0,0-1 0 0 0,0 1 0 0 0,1-1 0 0 0,0 0 0 0 0,0 0 0 0 0,0 0 0 0 0,1-1 0 0 0,-1 1-1 0 0,1-2 1 0 0,0 1 0 0 0,0 0 0 0 0,10 3 0 0 0,-11-6-76 0 0,1 1 1 0 0,-1-1-1 0 0,0 0 0 0 0,1 0 0 0 0,-1-1 0 0 0,1 1 0 0 0,-1-1 1 0 0,1-1-1 0 0,-1 1 0 0 0,1-1 0 0 0,-1 0 0 0 0,0 0 0 0 0,1 0 1 0 0,-1-1-1 0 0,0 0 0 0 0,0 0 0 0 0,9-5 0 0 0,4-4 189 0 0,-1-1-1 0 0,-1-1 1 0 0,24-22-1 0 0,-29 24 868 0 0,0 0-1 0 0,1 1 1 0 0,0 1 0 0 0,0 0-1 0 0,1 1 1 0 0,23-11-1 0 0,-34 17-648 0 0,1 1 0 0 0,-1 0 0 0 0,1 0-1 0 0,0 1 1 0 0,-1-1 0 0 0,1 0-1 0 0,0 1 1 0 0,0 0 0 0 0,0 0 0 0 0,-1 0-1 0 0,1 0 1 0 0,0 0 0 0 0,0 0-1 0 0,0 1 1 0 0,-1-1 0 0 0,1 1 0 0 0,0 0-1 0 0,-1 0 1 0 0,1 0 0 0 0,0 0 0 0 0,-1 0-1 0 0,0 0 1 0 0,1 1 0 0 0,-1 0-1 0 0,0-1 1 0 0,1 1 0 0 0,-1 0 0 0 0,0 0-1 0 0,0 0 1 0 0,-1 0 0 0 0,1 0-1 0 0,0 0 1 0 0,-1 1 0 0 0,1-1 0 0 0,-1 1-1 0 0,0-1 1 0 0,0 1 0 0 0,0-1-1 0 0,0 1 1 0 0,1 4 0 0 0,0-1 37 0 0,-1 1 0 0 0,0 0-1 0 0,0-1 1 0 0,0 1 0 0 0,-1 0 0 0 0,0 0-1 0 0,0-1 1 0 0,-1 1 0 0 0,0 0 0 0 0,0 0 0 0 0,-1-1-1 0 0,1 1 1 0 0,-1-1 0 0 0,-1 0 0 0 0,-5 13 0 0 0,6-16 7 0 0,0 0-30 0 0,1 0-1 0 0,-1 0 0 0 0,0 0 1 0 0,0-1-1 0 0,0 1 0 0 0,0-1 1 0 0,0 1-1 0 0,-1-1 0 0 0,-4 4 351 0 0,7-13-495 0 0,1 0 0 0 0,1 0 0 0 0,-1 0 0 0 0,1 0 0 0 0,0 0 0 0 0,1 0 1 0 0,0 0-1 0 0,0 1 0 0 0,0-1 0 0 0,7-8 0 0 0,8-11-301 0 0,23-25 0 0 0,-28 36 397 0 0,-7 8-109 0 0,0 0 0 0 0,0 0 0 0 0,1 0 0 0 0,-1 1-1 0 0,2 0 1 0 0,-1 1 0 0 0,1 0 0 0 0,12-7 0 0 0,-16 11 37 0 0,-1-1 0 0 0,1 1-1 0 0,0 0 1 0 0,0 0 0 0 0,-1 0 0 0 0,1 1 0 0 0,0-1-1 0 0,0 1 1 0 0,0 0 0 0 0,-1 0 0 0 0,1 1-1 0 0,0-1 1 0 0,0 1 0 0 0,0 0 0 0 0,-1-1 0 0 0,1 2-1 0 0,0-1 1 0 0,-1 0 0 0 0,1 1 0 0 0,-1 0 0 0 0,0 0-1 0 0,1 0 1 0 0,3 3 0 0 0,9 8-82 0 0,0 2 0 0 0,-1 0 0 0 0,0 1 0 0 0,-1 0-1 0 0,21 34 1 0 0,-15-22-1855 0 0,-20-27 1814 0 0,0-1 1 0 0,0 0 0 0 0,1 1-1 0 0,5 3-2582 0 0,-6-4 2583 0 0,1 0-1 0 0,-1 0 1 0 0,1 0-1 0 0,-1 0 1 0 0,0 0-1 0 0,1-1 1 0 0,-1 1-1 0 0,0 0 1 0 0,1 0-1 0 0,-1 0 1 0 0,1 0-1 0 0,-1 0 1 0 0,1-1-1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4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0,'0'0'10906'0'0,"9"10"-10288"0"0,-6-6-558 0 0,2 2 18 0 0,1 0-1 0 0,-2 1 0 0 0,1-1 0 0 0,-1 1 0 0 0,0 0 1 0 0,0 0-1 0 0,-1 0 0 0 0,0 1 0 0 0,0-1 0 0 0,-1 1 0 0 0,2 10 1 0 0,18 168 96 0 0,-3 200 0 0 0,-18-357-589 0 0,-1 44-1000 0 0,0-66 889 0 0,-1-1 0 0 0,1 0 0 0 0,-2 0-1 0 0,1-1 1 0 0,-1 1 0 0 0,0 0 0 0 0,0 0 0 0 0,0-1 0 0 0,-4 7 0 0 0,-4-1-2610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4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1 204 8937 0 0,'0'0'3254'0'0,"17"-9"-3985"0"0,58-26 715 0 0,-56 27 53 0 0,0 2-1 0 0,0 0 0 0 0,0 1 0 0 0,1 1 1 0 0,23-2-1 0 0,8-1-52 0 0,222-63-47 0 0,-104 24 544 0 0,-153 45-205 0 0,-20 9-99 0 0,-34 21 211 0 0,23-18-16 0 0,-15 11-21 0 0,6-4-251 0 0,-38 36-1 0 0,57-50-139 0 0,0 1 0 0 0,1 1 0 0 0,-1-1-1 0 0,1 0 1 0 0,0 1 0 0 0,1 0 0 0 0,0 0 0 0 0,-1 0 0 0 0,2 1 0 0 0,-1-1 0 0 0,1 0-1 0 0,0 1 1 0 0,-1 8 0 0 0,3-11-24 0 0,0 0 0 0 0,0-1 0 0 0,0 1 0 0 0,1 0-1 0 0,-1 0 1 0 0,1-1 0 0 0,0 1 0 0 0,0 0 0 0 0,1-1 0 0 0,-1 1 0 0 0,1-1 0 0 0,0 1-1 0 0,0-1 1 0 0,0 0 0 0 0,0 0 0 0 0,0 0 0 0 0,1 0 0 0 0,-1 0 0 0 0,1-1-1 0 0,0 1 1 0 0,0-1 0 0 0,4 4 0 0 0,9 4-115 0 0,1 1 1 0 0,0-2-1 0 0,24 10 0 0 0,3 2 123 0 0,-41-20 86 0 0,11 7-127 0 0,1 1-1 0 0,17 14 1 0 0,-30-21 177 0 0,1 0-1 0 0,-1 0 1 0 0,0 0-1 0 0,1 0 0 0 0,-1 1 1 0 0,0-1-1 0 0,0 1 1 0 0,0-1-1 0 0,-1 1 1 0 0,1 0-1 0 0,-1-1 1 0 0,1 1-1 0 0,-1 0 1 0 0,0 0-1 0 0,0 0 1 0 0,0 0-1 0 0,-1 0 1 0 0,1 0-1 0 0,0 6 0 0 0,-2-7 60 0 0,1 0 0 0 0,-1 0 0 0 0,0 0 0 0 0,0-1 0 0 0,0 1 0 0 0,0 0 0 0 0,0 0 0 0 0,0-1 0 0 0,0 1 0 0 0,0-1 0 0 0,-1 1 0 0 0,1-1 0 0 0,-1 1 0 0 0,1-1 0 0 0,-4 2 0 0 0,-31 20 854 0 0,23-16-687 0 0,-37 20-60 0 0,-13 7-982 0 0,58-30-333 0 0,0 0 1 0 0,0 0-1 0 0,0 1 0 0 0,-8 8 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6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5228 0 0,'0'0'7826'0'0,"8"-3"-8413"0"0,-4 1 536 0 0,1-1-26 0 0,0 1 0 0 0,0 0 0 0 0,0 1 0 0 0,0-1 0 0 0,0 1 0 0 0,0 0-1 0 0,0 0 1 0 0,1 0 0 0 0,-1 1 0 0 0,0 0 0 0 0,7 0 0 0 0,-12 0 71 0 0,1 0 0 0 0,-1 0 0 0 0,0 0 0 0 0,0 0-1 0 0,1 0 1 0 0,-1 0 0 0 0,0 0 0 0 0,0 0 0 0 0,1 0 0 0 0,-1 1 0 0 0,0-1-1 0 0,0 0 1 0 0,1 0 0 0 0,-1 0 0 0 0,0 0 0 0 0,0 0 0 0 0,1 0 0 0 0,-1 1-1 0 0,0-1 1 0 0,0 0 0 0 0,1 0 0 0 0,-1 0 0 0 0,0 0 0 0 0,0 1 0 0 0,0-1 0 0 0,0 0-1 0 0,0 0 1 0 0,1 1 0 0 0,-1-1 0 0 0,0 0 0 0 0,0 0 0 0 0,0 1 0 0 0,0-1-1 0 0,0 0 1 0 0,0 0 0 0 0,0 1 0 0 0,0-1 0 0 0,-9 7 378 0 0,-15 0 678 0 0,6-5 93 0 0,33-3-1521 0 0,23-1-463 0 0,-22 4 468 0 0,-15-2 373 0 0,-1 0 0 0 0,0 0 0 0 0,0 0 0 0 0,0 0 1 0 0,0 0-1 0 0,0 0 0 0 0,0 0 0 0 0,0 0 0 0 0,0 0 1 0 0,0 0-1 0 0,1 0 0 0 0,-1 0 0 0 0,0 0 0 0 0,0 0 0 0 0,0 1 1 0 0,0-1-1 0 0,0 0 0 0 0,0 0 0 0 0,0 0 0 0 0,0 0 1 0 0,0 0-1 0 0,0 0 0 0 0,0 0 0 0 0,0 0 0 0 0,0 1 1 0 0,0-1-1 0 0,0 0 0 0 0,0 0 0 0 0,0 0 0 0 0,0 0 0 0 0,0 0 1 0 0,0 0-1 0 0,0 0 0 0 0,0 1 0 0 0,0-1 0 0 0,0 0 1 0 0,0 0-1 0 0,0 0 0 0 0,0 0 0 0 0,0 0 0 0 0,0 0 0 0 0,0 0 1 0 0,0 0-1 0 0,0 1 0 0 0,0-1 0 0 0,0 0 0 0 0,0 0 1 0 0,0 0-1 0 0,-1 0 0 0 0,1 0 0 0 0,0 0 0 0 0,0 0 1 0 0,-21 12 726 0 0,12-7-46 0 0,24-7-195 0 0,53-19-1143 0 0,-39 11-2291 0 0,-18 5 622 0 0,0 1-2130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9.0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51 3056 0 0,'0'0'10436'0'0,"-1"-3"-10209"0"0,0 2-221 0 0,1 1 0 0 0,0-1 1 0 0,0 1-1 0 0,-1-1 0 0 0,1 1 1 0 0,0-1-1 0 0,0 1 0 0 0,0-1 1 0 0,0 1-1 0 0,0-1 0 0 0,0 1 0 0 0,0-1 1 0 0,0 1-1 0 0,0-1 0 0 0,0 1 1 0 0,0-1-1 0 0,0 1 0 0 0,0-1 1 0 0,0 1-1 0 0,1-1 0 0 0,-1 1 1 0 0,0-1-1 0 0,0 1 0 0 0,1-1 1 0 0,-1 1-1 0 0,0 0 0 0 0,0-1 1 0 0,1 1-1 0 0,-1-1 0 0 0,0 1 1 0 0,1 0-1 0 0,0-1 0 0 0,21-4 121 0 0,-9 4-127 0 0,119-13-882 0 0,150 3 0 0 0,-265 16-1863 0 0,-17-5 2625 0 0,1 1 1 0 0,-1-1 0 0 0,0 0-1 0 0,1 0 1 0 0,-1 0-1 0 0,0 1 1 0 0,0-1 0 0 0,1 0-1 0 0,-1 1 1 0 0,0-1 0 0 0,0 0-1 0 0,1 1 1 0 0,-1-1-1 0 0,0 0 1 0 0,0 1 0 0 0,0-1-1 0 0,0 0 1 0 0,0 1-1 0 0,0-1 1 0 0,0 1 0 0 0,1-1-1 0 0,-1 0 1 0 0,0 1 0 0 0,0-1-1 0 0,0 0 1 0 0,0 1-1 0 0,-1-1 1 0 0,1 1 0 0 0,0-1-1 0 0,0 0 1 0 0,0 1-1 0 0,0-1 1 0 0,0 0 0 0 0,0 1-1 0 0,-1-1 1 0 0,1 0 0 0 0,0 1-1 0 0,0-1 1 0 0,0 0-1 0 0,-1 1 1 0 0,1-1 0 0 0,0 1-120 0 0,-1-1 119 0 0,0 0 1 0 0,-11 8-2802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06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19 732 0 0,'0'0'9642'0'0,"-3"8"-8112"0"0,-55-5 327 0 0,67-11-1386 0 0,8-1-1009 0 0,-9 6 378 0 0,0 0 1 0 0,1 1 0 0 0,-1 0-1 0 0,0 1 1 0 0,13-1 491 0 0,-32 3 867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0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391 12 692 0 0,'0'0'9802'0'0,"-15"-3"-9581"0"0,2 1-236 0 0,7 0-16 0 0,0 1 0 0 0,0-1 1 0 0,0 2-1 0 0,0-1 0 0 0,0 1 0 0 0,0 0 1 0 0,0 0-1 0 0,0 0 0 0 0,0 1 1 0 0,0 0-1 0 0,0 0 0 0 0,0 1 0 0 0,1-1 1 0 0,-8 4-1 0 0,-9 6-89 0 0,0 0 0 0 0,2 2 0 0 0,-33 24-1 0 0,47-32 110 0 0,0 0 0 0 0,0 0-1 0 0,1 0 1 0 0,0 1 0 0 0,0 0-1 0 0,0 0 1 0 0,0 0 0 0 0,1 0-1 0 0,0 1 1 0 0,1 0 0 0 0,-1 0-1 0 0,1 0 1 0 0,1 0 0 0 0,-1 0-1 0 0,-2 13 1 0 0,5-19-5 0 0,0 0-1 0 0,0 1 1 0 0,0-1 0 0 0,0 1 0 0 0,0-1 0 0 0,0 0-1 0 0,1 1 1 0 0,-1-1 0 0 0,0 0 0 0 0,1 1 0 0 0,-1-1-1 0 0,1 0 1 0 0,-1 1 0 0 0,1-1 0 0 0,-1 0 0 0 0,1 0-1 0 0,0 0 1 0 0,0 1 0 0 0,0-1 0 0 0,0 0-1 0 0,0 0 1 0 0,0 0 0 0 0,0-1 0 0 0,1 3 0 0 0,1-2-21 0 0,0 1 0 0 0,0-1 0 0 0,0 0 0 0 0,1 0 0 0 0,-1 0 0 0 0,0 0 0 0 0,0-1 0 0 0,0 1 0 0 0,1-1 0 0 0,3 0 0 0 0,3 0-114 0 0,-1 0 1 0 0,0-1-1 0 0,1-1 0 0 0,-1 1 0 0 0,0-2 0 0 0,16-5 0 0 0,7-8 99 0 0,-1-2 0 0 0,-1-1 0 0 0,34-28-1 0 0,-35 25 639 0 0,-29 21-540 0 0,1 0 0 0 0,0 0 0 0 0,0 0 0 0 0,0 0-1 0 0,-1 1 1 0 0,1-1 0 0 0,0 0 0 0 0,0 0 0 0 0,0 1 0 0 0,0-1 0 0 0,0 1 0 0 0,0-1-1 0 0,0 1 1 0 0,1 0 0 0 0,-1-1 0 0 0,0 1 0 0 0,0 0 0 0 0,0 0 0 0 0,0 0 0 0 0,0 0-1 0 0,0 0 1 0 0,1 0 0 0 0,-1 0 0 0 0,0 0 0 0 0,0 0 0 0 0,0 0 0 0 0,0 0 0 0 0,2 2-1 0 0,-1 0-39 0 0,-1 0 0 0 0,0 0 0 0 0,0 0 0 0 0,0 0 0 0 0,-1 0 0 0 0,1 1 0 0 0,-1-1 0 0 0,1 0 0 0 0,-1 1 0 0 0,1-1 0 0 0,-1 1 0 0 0,0-1 0 0 0,-1 4 0 0 0,1 71 556 0 0,-15 105 0 0 0,-25 73-169 0 0,32-209-332 0 0,-25 108 113 0 0,29-138-115 0 0,-1-1 1 0 0,-1 1-1 0 0,-1-1 1 0 0,0 0-1 0 0,-1-1 0 0 0,-1 1 1 0 0,-11 13-1 0 0,17-24 63 0 0,0-1-1 0 0,-1 1 1 0 0,1-1 0 0 0,-1 0-1 0 0,0-1 1 0 0,0 1 0 0 0,0-1-1 0 0,0 1 1 0 0,0-1 0 0 0,-1 0-1 0 0,1-1 1 0 0,-1 1 0 0 0,1-1-1 0 0,-9 2 1 0 0,4-2-7 0 0,1-1 0 0 0,0 1 0 0 0,0-1 0 0 0,0-1 0 0 0,0 0 0 0 0,0 0 0 0 0,0 0 0 0 0,-12-5 0 0 0,13 4-163 0 0,0 0-1 0 0,0-1 0 0 0,0 0 0 0 0,0 0 1 0 0,0-1-1 0 0,1 1 0 0 0,0-1 0 0 0,0-1 0 0 0,0 1 1 0 0,0-1-1 0 0,0 0 0 0 0,1-1 0 0 0,0 1 1 0 0,0-1-1 0 0,1 0 0 0 0,0 0 0 0 0,0-1 1 0 0,0 1-1 0 0,1-1 0 0 0,-4-9 0 0 0,6 11-222 0 0,0-1-1 0 0,0 1 1 0 0,1-1 0 0 0,0 0-1 0 0,0 1 1 0 0,0-1 0 0 0,0 0-1 0 0,1 1 1 0 0,0-1 0 0 0,0 1-1 0 0,1-1 1 0 0,0 1-1 0 0,0 0 1 0 0,4-9 0 0 0,1 2-625 0 0,0 0 1 0 0,1 1 0 0 0,1 0-1 0 0,15-17 1 0 0,13-10-1941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1 380 352 0 0,'0'0'655'0'0,"15"-8"1180"0"0,238-144 1612 0 0,-252 151-3440 0 0,96-74 483 0 0,-88 66-366 0 0,1 0 0 0 0,-1 0 0 0 0,-1-1 1 0 0,0-1-1 0 0,0 1 0 0 0,-1-1 0 0 0,7-15 0 0 0,-13 24-23 0 0,0 0 1 0 0,0 0 0 0 0,0 1-1 0 0,-1-1 1 0 0,1 0-1 0 0,0 0 1 0 0,-1 0 0 0 0,0 0-1 0 0,1 0 1 0 0,-1 0-1 0 0,0 0 1 0 0,0 1 0 0 0,0-1-1 0 0,-1 0 1 0 0,1 0 0 0 0,-1-3-1 0 0,1 4-35 0 0,-1 0 1 0 0,1 0-1 0 0,-1 0 0 0 0,0 1 0 0 0,1-1 0 0 0,-1 0 1 0 0,0 0-1 0 0,0 1 0 0 0,1-1 0 0 0,-1 0 0 0 0,0 1 1 0 0,0-1-1 0 0,0 1 0 0 0,0-1 0 0 0,0 1 0 0 0,0-1 1 0 0,0 1-1 0 0,0 0 0 0 0,0-1 0 0 0,0 1 1 0 0,0 0-1 0 0,-1 0 0 0 0,-3 0 12 0 0,0 0-1 0 0,0 0 1 0 0,0 0 0 0 0,0 1 0 0 0,0 0-1 0 0,0 0 1 0 0,0 1 0 0 0,0-1 0 0 0,0 1-1 0 0,1 0 1 0 0,-7 3 0 0 0,-2 4 24 0 0,-1 0 1 0 0,2 0 0 0 0,0 1 0 0 0,0 1-1 0 0,0 0 1 0 0,1 0 0 0 0,1 1-1 0 0,0 1 1 0 0,1 0 0 0 0,0 0-1 0 0,-11 24 1 0 0,14-23-112 0 0,0-1 0 0 0,1 1 0 0 0,0-1 0 0 0,2 1 0 0 0,-1 0 0 0 0,2 1 0 0 0,0-1 0 0 0,0 0 0 0 0,1 1 0 0 0,1-1 0 0 0,1 1 0 0 0,4 27 0 0 0,-3-35-84 0 0,-1-1-1 0 0,1 0 1 0 0,1 1-1 0 0,-1-1 1 0 0,1 0 0 0 0,0 0-1 0 0,0-1 1 0 0,1 1-1 0 0,0-1 1 0 0,0 0-1 0 0,0 0 1 0 0,1 0-1 0 0,6 6 1 0 0,-7-8-193 0 0,0 0 0 0 0,0 0 0 0 0,1-1 0 0 0,-1 1 0 0 0,0-1 0 0 0,1 0 0 0 0,-1 0 0 0 0,1-1 0 0 0,0 1 0 0 0,0-1 0 0 0,-1 0 0 0 0,1-1 0 0 0,0 1 0 0 0,0-1 0 0 0,0 0 0 0 0,0 0 0 0 0,0 0 0 0 0,0-1 0 0 0,5-1 0 0 0,22-8-2731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1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57 3132 0 0,'0'0'5724'0'0,"11"17"-5529"0"0,34 57 46 0 0,-42-70-184 0 0,0 1 1 0 0,0 0-1 0 0,-1 0 0 0 0,0 0 0 0 0,0 0 0 0 0,0 1 0 0 0,0-1 1 0 0,-1 0-1 0 0,0 1 0 0 0,0-1 0 0 0,-1 1 0 0 0,1 0 0 0 0,-1-1 1 0 0,0 1-1 0 0,-1-1 0 0 0,1 1 0 0 0,-1-1 0 0 0,0 1 0 0 0,0-1 1 0 0,-1 1-1 0 0,-3 7 0 0 0,3-9 26 0 0,-1-1 1 0 0,1 1-1 0 0,-1-1 0 0 0,0 0 1 0 0,0 0-1 0 0,0 0 0 0 0,-1 0 0 0 0,1-1 1 0 0,-1 1-1 0 0,1-1 0 0 0,-1 0 1 0 0,0 0-1 0 0,0 0 0 0 0,0-1 0 0 0,0 1 1 0 0,0-1-1 0 0,0 0 0 0 0,0 0 1 0 0,-1 0-1 0 0,1-1 0 0 0,0 0 1 0 0,0 1-1 0 0,-1-2 0 0 0,-5 1 0 0 0,8-1-61 0 0,0 1-1 0 0,0 0 1 0 0,0-1-1 0 0,1 1 1 0 0,-1-1-1 0 0,0 0 1 0 0,0 1-1 0 0,0-1 1 0 0,1 0-1 0 0,-1 0 1 0 0,0 0-1 0 0,1-1 1 0 0,-1 1-1 0 0,1 0 1 0 0,-1 0-1 0 0,1-1 1 0 0,0 1-1 0 0,0-1 1 0 0,-1 0-1 0 0,1 1 1 0 0,0-1-1 0 0,0 0 1 0 0,1 1-1 0 0,-1-1 1 0 0,0 0-1 0 0,0 0 1 0 0,1 0-1 0 0,-1 0 1 0 0,1 0-1 0 0,0 1 1 0 0,0-1-1 0 0,-1 0 1 0 0,1 0-1 0 0,1-3 1 0 0,-2 0-64 0 0,2-1 0 0 0,-1 0 0 0 0,0 0 0 0 0,1 1 0 0 0,0-1 0 0 0,1 0 0 0 0,-1 1 0 0 0,1-1 0 0 0,0 1 0 0 0,5-9 0 0 0,-3 7 18 0 0,2 0 0 0 0,-1 0 0 0 0,1 0 1 0 0,0 1-1 0 0,1 0 0 0 0,0 0 0 0 0,0 0 1 0 0,0 1-1 0 0,0 0 0 0 0,1 0 1 0 0,0 1-1 0 0,0 0 0 0 0,0 1 0 0 0,0-1 1 0 0,0 2-1 0 0,1-1 0 0 0,15-2 0 0 0,-16 4 69 0 0,0 0 0 0 0,0 1-1 0 0,0 0 1 0 0,0 0 0 0 0,0 0-1 0 0,0 1 1 0 0,-1 1 0 0 0,1-1-1 0 0,0 1 1 0 0,0 0 0 0 0,-1 1-1 0 0,1 0 1 0 0,-1 0 0 0 0,0 1-1 0 0,0 0 1 0 0,0 0 0 0 0,-1 0-1 0 0,1 1 1 0 0,10 10 0 0 0,-6-2-56 0 0,-1 0 1 0 0,-1 0 0 0 0,0 1 0 0 0,-1 0 0 0 0,9 22 0 0 0,-8-17-1932 0 0,1 0 0 0 0,15 21 1 0 0</inkml:trace>
  <inkml:trace contextRef="#ctx0" brushRef="#br0" timeOffset="1">503 261 548 0 0,'0'0'7941'0'0,"14"-11"-7594"0"0,13-9-207 0 0,0 1 1 0 0,44-23-1 0 0,-20 18-66 0 0,-21 11-76 0 0,0-1-1 0 0,46-31 1 0 0,-74 44 23 0 0,-1 0 0 0 0,1 0 0 0 0,-1-1-1 0 0,1 1 1 0 0,-1-1 0 0 0,1 1 0 0 0,-1-1-1 0 0,1 1 1 0 0,-1-1 0 0 0,0 0 0 0 0,0 1 0 0 0,0-1-1 0 0,0 0 1 0 0,0 0 0 0 0,0-2 0 0 0,-1 3 2 0 0,0 0-1 0 0,0 0 1 0 0,0 0 0 0 0,0 0-1 0 0,0 0 1 0 0,0 0 0 0 0,0 0 0 0 0,-1 0-1 0 0,1 0 1 0 0,0 0 0 0 0,0 0 0 0 0,-1 0-1 0 0,1 0 1 0 0,-1 0 0 0 0,1 0-1 0 0,-1 0 1 0 0,0 0 0 0 0,1 1 0 0 0,-1-1-1 0 0,0 0 1 0 0,0 0 0 0 0,-3-2 67 0 0,1 0-1 0 0,-1 1 1 0 0,0 0 0 0 0,0 0-1 0 0,0 0 1 0 0,0 0 0 0 0,0 0-1 0 0,0 1 1 0 0,0 0 0 0 0,-1 0-1 0 0,-7-1 1 0 0,4 1 86 0 0,0 0-1 0 0,0 1 1 0 0,-1 0-1 0 0,1 0 1 0 0,0 1-1 0 0,0 0 1 0 0,0 1-1 0 0,0 0 1 0 0,0 0-1 0 0,-13 5 1 0 0,16-4-128 0 0,0 0 1 0 0,0 0 0 0 0,1 0-1 0 0,-1 1 1 0 0,1-1-1 0 0,0 1 1 0 0,0 0-1 0 0,0 1 1 0 0,1-1-1 0 0,-1 0 1 0 0,1 1 0 0 0,0 0-1 0 0,0 0 1 0 0,1 0-1 0 0,-1 0 1 0 0,-2 9-1 0 0,0 2-45 0 0,1 1 0 0 0,0-1-1 0 0,1 1 1 0 0,1 0-1 0 0,0 0 1 0 0,2-1 0 0 0,0 1-1 0 0,3 23 1 0 0,-3-31-314 0 0,2-1 0 0 0,-1 1-1 0 0,1-1 1 0 0,1 1 0 0 0,0-1 0 0 0,0 0 0 0 0,0 0 0 0 0,1 0 0 0 0,0 0 0 0 0,1-1 0 0 0,-1 1-1 0 0,2-1 1 0 0,-1-1 0 0 0,1 1 0 0 0,0-1 0 0 0,0 1 0 0 0,12 8 0 0 0,-1-5-3334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2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1120 0 0,'0'0'7683'0'0,"4"14"-7366"0"0,3 7 165 0 0,-2 0 1 0 0,0 0 0 0 0,-1 1 0 0 0,1 29 0 0 0,-6-36 1467 0 0,0-23 75 0 0,1-24-1462 0 0,2 23-689 0 0,0 0 1 0 0,1 1-1 0 0,0-1 0 0 0,0 0 0 0 0,1 1 0 0 0,1 0 1 0 0,-1 0-1 0 0,1 0 0 0 0,0 1 0 0 0,10-11 1 0 0,-1 2-538 0 0,1 0 0 0 0,1 2 1 0 0,23-19-1 0 0,-26 25-266 0 0,-1-1 0 0 0,1 2 0 0 0,1 0-1 0 0,-1 0 1 0 0,1 2 0 0 0,0-1 0 0 0,1 2 0 0 0,-1 0-1 0 0,1 1 1 0 0,28-3 0 0 0,-15 4-888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201 432 692 0 0,'0'0'11806'0'0,"-8"-3"-11227"0"0,5 2-548 0 0,-1 0 0 0 0,0 0-1 0 0,0 0 1 0 0,1 0 0 0 0,-1 1 0 0 0,0-1-1 0 0,0 1 1 0 0,0 0 0 0 0,0 0-1 0 0,1 1 1 0 0,-1-1 0 0 0,0 1 0 0 0,0 0-1 0 0,0 0 1 0 0,1 0 0 0 0,-1 0 0 0 0,0 0-1 0 0,1 1 1 0 0,-1 0 0 0 0,1 0-1 0 0,0 0 1 0 0,0 0 0 0 0,-3 3 0 0 0,-7 4-42 0 0,2 0 1 0 0,-1 0 0 0 0,1 1 0 0 0,-10 13-1 0 0,17-19-122 0 0,0 1-1 0 0,1-1 1 0 0,0 1-1 0 0,0 0 0 0 0,0-1 1 0 0,1 2-1 0 0,-1-1 1 0 0,1 0-1 0 0,0 0 0 0 0,1 1 1 0 0,-1-1-1 0 0,1 1 1 0 0,-1 10-1 0 0,3-16 80 0 0,-1 1 1 0 0,0 0-1 0 0,1-1 0 0 0,-1 1 1 0 0,1-1-1 0 0,-1 1 0 0 0,1-1 0 0 0,-1 1 1 0 0,1-1-1 0 0,-1 1 0 0 0,1-1 1 0 0,-1 0-1 0 0,1 1 0 0 0,-1-1 0 0 0,1 0 1 0 0,0 1-1 0 0,-1-1 0 0 0,1 0 1 0 0,-1 0-1 0 0,1 0 0 0 0,0 0 0 0 0,-1 1 1 0 0,1-1-1 0 0,0 0 0 0 0,-1 0 1 0 0,1 0-1 0 0,0 0 0 0 0,-1 0 0 0 0,1-1 1 0 0,0 1-1 0 0,-1 0 0 0 0,1 0 1 0 0,1-1-1 0 0,24-4-373 0 0,-12-2 436 0 0,0 2 0 0 0,0-1 0 0 0,21-3 1 0 0,-29 8 30 0 0,1 0 0 0 0,-1 1 0 0 0,1-1 0 0 0,0 1 0 0 0,-1 1 1 0 0,1-1-1 0 0,-1 1 0 0 0,1 0 0 0 0,0 1 0 0 0,7 2 0 0 0,48 21 596 0 0,38 12-283 0 0,-90-34-361 0 0,0 0 0 0 0,0-1 1 0 0,0 0-1 0 0,0-1 0 0 0,0 0 0 0 0,1-1 1 0 0,17-2-1 0 0,-24 1-13 0 0,0 0 0 0 0,0 0 1 0 0,0-1-1 0 0,0 0 0 0 0,-1 0 0 0 0,1 0 0 0 0,-1 0 1 0 0,1 0-1 0 0,-1-1 0 0 0,0 1 0 0 0,0-1 0 0 0,0 0 0 0 0,0 0 1 0 0,0 0-1 0 0,-1 0 0 0 0,1-1 0 0 0,-1 1 0 0 0,0-1 1 0 0,0 1-1 0 0,0-1 0 0 0,-1 0 0 0 0,2-5 0 0 0,4-11-100 0 0,-1-1 0 0 0,-1 0 0 0 0,3-22-1 0 0,-7 33 114 0 0,69-285 1540 0 0,-30 140-607 0 0,-37 147-536 0 0,0 9-200 0 0,3 19-158 0 0,2 33 408 0 0,8 240 337 0 0,-10-132-585 0 0,-4-122-437 0 0,1-1-843 0 0,-1-1-1 0 0,-2 1 0 0 0,-7 47 0 0 0,1-65-1672 0 0,0-9-1276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3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1 247 5016 0 0,'0'0'4919'0'0,"15"-3"-5508"0"0,41-5 557 0 0,161-30 20 0 0,-188 31-28 0 0,-1-2 1 0 0,0 0-1 0 0,0-2 0 0 0,28-15 0 0 0,-43 20 35 0 0,-1-1 0 0 0,0-1 0 0 0,0 0 0 0 0,-1-1 0 0 0,0 0 1 0 0,0-1-1 0 0,-1 0 0 0 0,-1 0 0 0 0,1-1 0 0 0,11-19 0 0 0,-21 29 77 0 0,1 1 1 0 0,-1-1-1 0 0,1 1 0 0 0,-1-1 1 0 0,0 0-1 0 0,1 1 1 0 0,-1-1-1 0 0,0 1 0 0 0,0-1 1 0 0,0 0-1 0 0,1 1 1 0 0,-1-1-1 0 0,0 1 0 0 0,0-1 1 0 0,0 0-1 0 0,0 1 1 0 0,0-1-1 0 0,0 0 1 0 0,0 1-1 0 0,0-1 0 0 0,0 0 1 0 0,-1 0-1 0 0,-10-1 870 0 0,-17 14-718 0 0,18-4-154 0 0,0 0 0 0 0,1 1 1 0 0,0 1-1 0 0,0 0 0 0 0,1 0 1 0 0,0 0-1 0 0,1 1 0 0 0,0 0 0 0 0,0 1 1 0 0,2-1-1 0 0,-9 22 0 0 0,9-15-196 0 0,0 0 0 0 0,1 0 0 0 0,1 0 0 0 0,0 1-1 0 0,2-1 1 0 0,0 1 0 0 0,3 32 0 0 0,-2-47-159 0 0,1 0-1 0 0,-1 1 1 0 0,1-1 0 0 0,0 0 0 0 0,0 0 0 0 0,0 0 0 0 0,1 1-1 0 0,0-1 1 0 0,0-1 0 0 0,0 1 0 0 0,0 0 0 0 0,0 0-1 0 0,1-1 1 0 0,-1 1 0 0 0,1-1 0 0 0,0 0 0 0 0,5 5 0 0 0,11 0-2604 0 0</inkml:trace>
  <inkml:trace contextRef="#ctx0" brushRef="#br0" timeOffset="1">960 105 3848 0 0,'0'0'4173'0'0,"-13"10"-4607"0"0,-43 35 226 0 0,54-43 201 0 0,0 0-1 0 0,0 1 0 0 0,1-1 1 0 0,-1 1-1 0 0,1-1 1 0 0,-1 1-1 0 0,1 0 0 0 0,0 0 1 0 0,0 0-1 0 0,0-1 0 0 0,1 1 1 0 0,-1 0-1 0 0,0 0 0 0 0,1 0 1 0 0,0 0-1 0 0,0 0 1 0 0,0 0-1 0 0,0 0 0 0 0,0 0 1 0 0,1 0-1 0 0,-1 0 0 0 0,1 0 1 0 0,0 0-1 0 0,2 6 1 0 0,-1-4-17 0 0,6 19-1 0 0,1-1 0 0 0,1 0 0 0 0,14 23 0 0 0,-13-25 256 0 0,0-1 1 0 0,-2 1-1 0 0,13 42 0 0 0,-21-62-77 0 0,-1 0-1 0 0,0-1 1 0 0,0 1 0 0 0,0 0-1 0 0,0 0 1 0 0,0 0-1 0 0,0 0 1 0 0,0 0 0 0 0,0 0-1 0 0,0 0 1 0 0,0 0 0 0 0,0 0-1 0 0,-1 0 1 0 0,1 0-1 0 0,0-1 1 0 0,-1 1 0 0 0,1 0-1 0 0,0 0 1 0 0,-1 0 0 0 0,1 0-1 0 0,-1-1 1 0 0,0 1-1 0 0,1 0 1 0 0,-2 0 0 0 0,1 1 12 0 0,-1-1 0 0 0,0 0 1 0 0,0 0-1 0 0,0 0 1 0 0,0 0-1 0 0,0 0 0 0 0,0-1 1 0 0,0 1-1 0 0,0 0 0 0 0,-4 0 1 0 0,-7 0 17 0 0,-1 0 0 0 0,-27-2 0 0 0,23 0-105 0 0,-17 2-109 0 0,22 0-590 0 0,-1 0-1 0 0,0-2 0 0 0,0 1 0 0 0,-22-5 0 0 0,26-1-2168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0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60 4788 0 0,'0'0'5366'0'0,"-1"14"-4845"0"0,-3 12-262 0 0,-1 0 0 0 0,-1-1 0 0 0,-1 0 0 0 0,-15 35 0 0 0,11-38-43 0 0,-20 33 0 0 0,28-50-125 0 0,-1 1 0 0 0,0-1 1 0 0,0 0-1 0 0,-1 0 1 0 0,0 0-1 0 0,0-1 1 0 0,0 1-1 0 0,0-1 0 0 0,-1 0 1 0 0,-9 5-1 0 0,14-9-57 0 0,1 0 0 0 0,0 0-1 0 0,0 0 1 0 0,0 0 0 0 0,0 1 0 0 0,-1-1-1 0 0,1 0 1 0 0,0 0 0 0 0,0 0 0 0 0,0 0-1 0 0,0 0 1 0 0,-1 0 0 0 0,1 0 0 0 0,0 0-1 0 0,0 0 1 0 0,0 0 0 0 0,-1 0 0 0 0,1 0-1 0 0,0 0 1 0 0,0 0 0 0 0,0 0 0 0 0,-1 0-1 0 0,1 0 1 0 0,0 0 0 0 0,0 0 0 0 0,0 0-1 0 0,-1 0 1 0 0,1 0 0 0 0,0-1 0 0 0,0 1-1 0 0,0 0 1 0 0,0 0 0 0 0,-1 0 0 0 0,1 0-1 0 0,0 0 1 0 0,0-1 0 0 0,0 1 0 0 0,0 0-1 0 0,0 0 1 0 0,-1 0 0 0 0,1 0 0 0 0,0-1-1 0 0,0 1 1 0 0,0 0 0 0 0,0 0 0 0 0,0 0-1 0 0,0 0 1 0 0,0-1 0 0 0,0 1 0 0 0,0 0-1 0 0,0 0 1 0 0,0-1 0 0 0,3-16 396 0 0,11-18-523 0 0,5 2 10 0 0,2 2 0 0 0,2 0 0 0 0,0 1 0 0 0,2 1 1 0 0,1 1-1 0 0,1 2 0 0 0,45-34 0 0 0,-71 59 38 0 0,0 0 0 0 0,0 0 0 0 0,0 0 0 0 0,1-1-1 0 0,-1 2 1 0 0,0-1 0 0 0,1 0 0 0 0,-1 0 0 0 0,1 0 0 0 0,-1 1 0 0 0,1-1 0 0 0,0 0 0 0 0,-1 1 0 0 0,1 0-1 0 0,0-1 1 0 0,-1 1 0 0 0,1 0 0 0 0,0 0 0 0 0,-1 0 0 0 0,1 0 0 0 0,0 0 0 0 0,-1 0 0 0 0,1 1-1 0 0,0-1 1 0 0,-1 0 0 0 0,4 2 0 0 0,-3 0-47 0 0,1 1-1 0 0,-1-1 0 0 0,0 1 1 0 0,0-1-1 0 0,0 1 1 0 0,0 0-1 0 0,-1 0 1 0 0,1 0-1 0 0,-1 0 1 0 0,0 0-1 0 0,1 0 1 0 0,0 5-1 0 0,11 37 148 0 0,-9-27 15 0 0,2 1-1 0 0,0-1 0 0 0,0 0 0 0 0,2-1 1 0 0,0 1-1 0 0,1-2 0 0 0,21 31 1 0 0,-26-44-11 0 0,-1 0 1 0 0,1 0 0 0 0,0 0-1 0 0,0 0 1 0 0,0-1 0 0 0,0 0 0 0 0,0 0-1 0 0,0 0 1 0 0,1 0 0 0 0,-1 0 0 0 0,1-1-1 0 0,-1 0 1 0 0,1 0 0 0 0,-1 0-1 0 0,1-1 1 0 0,0 1 0 0 0,-1-1 0 0 0,1 0-1 0 0,0 0 1 0 0,0-1 0 0 0,-1 0 0 0 0,1 0-1 0 0,-1 0 1 0 0,8-3 0 0 0,9-3 92 0 0,-2 0 0 0 0,1-2 0 0 0,35-22 0 0 0,-26 14-168 0 0,-1-1 1 0 0,-1-1-1 0 0,-1-1 0 0 0,0-1 0 0 0,-2-2 1 0 0,-1-1-1 0 0,33-41 0 0 0,-54 62 43 0 0,0 0-1 0 0,1-1 1 0 0,-2 1-1 0 0,1-1 1 0 0,0 1-1 0 0,-1-1 1 0 0,1 1 0 0 0,-1-1-1 0 0,0 0 1 0 0,-1 0-1 0 0,1 0 1 0 0,0-4-1 0 0,-1 8-36 0 0,-1 0-1 0 0,1-1 0 0 0,0 1 0 0 0,0 0 1 0 0,0-1-1 0 0,-1 1 0 0 0,1 0 0 0 0,0-1 1 0 0,0 1-1 0 0,-1 0 0 0 0,1 0 0 0 0,0 0 1 0 0,-1-1-1 0 0,1 1 0 0 0,0 0 0 0 0,-1 0 0 0 0,1 0 1 0 0,0 0-1 0 0,-1-1 0 0 0,1 1 0 0 0,0 0 1 0 0,-1 0-1 0 0,1 0 0 0 0,-1 0 0 0 0,1 0 1 0 0,0 0-1 0 0,-1 0 0 0 0,1 0 0 0 0,0 0 1 0 0,-1 0-1 0 0,1 0 0 0 0,0 1 0 0 0,-1-1 1 0 0,1 0-1 0 0,-1 0 0 0 0,1 0 0 0 0,0 0 0 0 0,-1 0 1 0 0,1 1-1 0 0,0-1 0 0 0,-16 7-650 0 0,2 2 559 0 0,0 0 0 0 0,1 1 0 0 0,1 1 0 0 0,0 0 0 0 0,0 1 0 0 0,1 0 0 0 0,1 1 0 0 0,-10 14 0 0 0,14-18 118 0 0,-1 1 0 0 0,2 0 0 0 0,0 0 0 0 0,0 1 0 0 0,1 0 0 0 0,0 0 0 0 0,1 0 0 0 0,0 0-1 0 0,1 0 1 0 0,0 0 0 0 0,0 1 0 0 0,1 14 0 0 0,1-24 5 0 0,0-1 0 0 0,0 1 0 0 0,1 0-1 0 0,-1 0 1 0 0,0-1 0 0 0,1 1 0 0 0,-1 0 0 0 0,1-1 0 0 0,0 1 0 0 0,-1 0 0 0 0,1-1-1 0 0,0 1 1 0 0,0-1 0 0 0,0 1 0 0 0,0-1 0 0 0,0 0 0 0 0,0 1 0 0 0,1-1 0 0 0,-1 0 0 0 0,0 0-1 0 0,1 0 1 0 0,2 2 0 0 0,-1-2 39 0 0,0 1-1 0 0,1-1 1 0 0,-1 0-1 0 0,0 0 1 0 0,1 0-1 0 0,0-1 1 0 0,-1 1-1 0 0,1-1 1 0 0,-1 0-1 0 0,7 0 1 0 0,3-2 44 0 0,0 0 0 0 0,0 0 0 0 0,-1-2 1 0 0,1 1-1 0 0,16-8 0 0 0,18-11-123 0 0,-1-3 0 0 0,-1-1 0 0 0,-2-3 0 0 0,0-1 0 0 0,56-53 0 0 0,-97 82 89 0 0,8-9-142 0 0,-11 16-604 0 0,-6 13 490 0 0,4-4 241 0 0,1 0 0 0 0,1 0 1 0 0,0 1-1 0 0,1-1 0 0 0,0 0 1 0 0,1 0-1 0 0,1 0 0 0 0,0 0 0 0 0,7 23 1 0 0,-5-24-235 0 0,1-1 1 0 0,-1 0 0 0 0,2 0 0 0 0,0-1 0 0 0,0 0 0 0 0,1 0 0 0 0,1 0 0 0 0,0-1 0 0 0,1 0 0 0 0,15 16 0 0 0,-22-25 70 0 0,0 0 0 0 0,0-1 0 0 0,0 1 0 0 0,0 0 0 0 0,0-1 0 0 0,1 0 0 0 0,-1 1 0 0 0,0-1 0 0 0,1 0 0 0 0,-1 0 0 0 0,1 0 0 0 0,0-1 0 0 0,-1 1 0 0 0,1 0 1 0 0,0-1-1 0 0,-1 0 0 0 0,1 0 0 0 0,0 0 0 0 0,-1 0 0 0 0,1 0 0 0 0,0 0 0 0 0,-1-1 0 0 0,1 1 0 0 0,3-2 0 0 0,-1 0-406 0 0,-1 0 0 0 0,0-1 0 0 0,0 0-1 0 0,0 0 1 0 0,0 0 0 0 0,0 0 0 0 0,-1 0 0 0 0,1-1 0 0 0,-1 1-1 0 0,0-1 1 0 0,0 0 0 0 0,5-8 0 0 0,8-16-2385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0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34 196 0 0,'0'0'7678'0'0,"14"-3"-6899"0"0,43-7-159 0 0,-55 9-606 0 0,0 1 1 0 0,-1 0-1 0 0,1 0 1 0 0,0 0-1 0 0,-1 0 1 0 0,1 0-1 0 0,0 0 1 0 0,-1 1-1 0 0,1-1 1 0 0,-1 1-1 0 0,1-1 1 0 0,0 1-1 0 0,-1-1 1 0 0,1 1-1 0 0,-1 0 1 0 0,0 0-1 0 0,1-1 1 0 0,-1 1-1 0 0,0 0 1 0 0,1 0-1 0 0,-1 1 1 0 0,0-1-1 0 0,0 0 1 0 0,0 0-1 0 0,0 1 0 0 0,0-1 1 0 0,0 0-1 0 0,0 1 1 0 0,0-1-1 0 0,-1 1 1 0 0,1-1-1 0 0,0 1 1 0 0,-1-1-1 0 0,0 1 1 0 0,1 0-1 0 0,-1 1 1 0 0,2 1 55 0 0,1 5-36 0 0,0 1 0 0 0,0 0 0 0 0,-1-1-1 0 0,-1 1 1 0 0,1 0 0 0 0,-2 0 0 0 0,1 0 0 0 0,-1 0 0 0 0,-2 13 0 0 0,2-20 17 0 0,-1 0 0 0 0,0 0 0 0 0,0 0 0 0 0,0 0 0 0 0,0 0 0 0 0,0 0 0 0 0,-1 0 0 0 0,1 0 0 0 0,-1-1 0 0 0,1 1 0 0 0,-1-1 0 0 0,0 1 0 0 0,0-1 0 0 0,-1 0 0 0 0,1 1 0 0 0,0-1 0 0 0,-1 0 0 0 0,1-1 0 0 0,-1 1 0 0 0,1 0 0 0 0,-1-1 0 0 0,0 1 0 0 0,0-1 0 0 0,0 0 0 0 0,0 0 0 0 0,0 0 0 0 0,0 0 0 0 0,0-1 0 0 0,0 1 0 0 0,0-1 0 0 0,0 0 0 0 0,0 0 0 0 0,-5 0 0 0 0,6 0-4 0 0,-1 0 1 0 0,0 0 0 0 0,1 0-1 0 0,-1 0 1 0 0,1-1-1 0 0,-1 1 1 0 0,1-1 0 0 0,-1 1-1 0 0,1-1 1 0 0,0 0 0 0 0,-1 0-1 0 0,1 0 1 0 0,0 0-1 0 0,0-1 1 0 0,-1 1 0 0 0,1 0-1 0 0,0-1 1 0 0,0 0 0 0 0,0 1-1 0 0,1-1 1 0 0,-1 0-1 0 0,0 0 1 0 0,1 0 0 0 0,-1 0-1 0 0,1 0 1 0 0,0 0 0 0 0,0-1-1 0 0,-1 1 1 0 0,2 0-1 0 0,-1-1 1 0 0,-1-3 0 0 0,1 2-42 0 0,1 0 1 0 0,0 0-1 0 0,0-1 1 0 0,0 1-1 0 0,0 0 0 0 0,1 0 1 0 0,-1 0-1 0 0,1 0 1 0 0,0-1-1 0 0,0 1 1 0 0,1 0-1 0 0,-1 0 1 0 0,1 1-1 0 0,0-1 1 0 0,0 0-1 0 0,0 0 1 0 0,0 1-1 0 0,5-6 1 0 0,3-1-73 0 0,0 1 0 0 0,0 0 1 0 0,1 0-1 0 0,0 1 0 0 0,1 0 1 0 0,0 1-1 0 0,0 0 1 0 0,20-7-1 0 0,-22 9-29 0 0,1 2 0 0 0,0-1 0 0 0,0 1 1 0 0,1 1-1 0 0,-1 0 0 0 0,0 0 0 0 0,1 1 0 0 0,-1 1 1 0 0,1 0-1 0 0,19 2 0 0 0,-27 0 36 0 0,0-1-1 0 0,0 1 1 0 0,0 0-1 0 0,0 0 1 0 0,0 0 0 0 0,0 1-1 0 0,0-1 1 0 0,-1 1-1 0 0,1 0 1 0 0,-1 0-1 0 0,0 0 1 0 0,0 1 0 0 0,0-1-1 0 0,0 1 1 0 0,-1-1-1 0 0,1 1 1 0 0,-1 0 0 0 0,0 0-1 0 0,0 0 1 0 0,0 1-1 0 0,-1-1 1 0 0,2 7-1 0 0,2 4 170 0 0,-2 0-1 0 0,0 1 1 0 0,0 0-1 0 0,-2-1 1 0 0,1 17-1 0 0,-1-15 386 0 0,5-25-409 0 0,7-14-524 0 0,-3 10 302 0 0,1 1-1 0 0,0 0 1 0 0,0 1-1 0 0,19-13 0 0 0,-24 18 104 0 0,0 1 0 0 0,1 1 0 0 0,-1-1 0 0 0,1 1 0 0 0,0 0 0 0 0,0 0 0 0 0,0 1 0 0 0,0 0 0 0 0,0 0 0 0 0,0 1 0 0 0,10-1 0 0 0,-16 2-6 0 0,0 1 0 0 0,1-1 0 0 0,-1 1 1 0 0,1-1-1 0 0,-1 1 0 0 0,0-1 0 0 0,1 1 0 0 0,-1 0 1 0 0,0 0-1 0 0,0 0 0 0 0,0-1 0 0 0,0 1 0 0 0,0 0 0 0 0,0 0 1 0 0,0 1-1 0 0,0-1 0 0 0,0 0 0 0 0,0 0 0 0 0,0 0 1 0 0,-1 1-1 0 0,2 1 0 0 0,14 37 22 0 0,-11-26 40 0 0,7 18-135 0 0,14 33 710 0 0,-24-61-807 0 0,1 0-1 0 0,-1 0 0 0 0,1 0 0 0 0,-1 0 0 0 0,1-1 0 0 0,0 1 1 0 0,0-1-1 0 0,1 0 0 0 0,-1 1 0 0 0,1-1 0 0 0,5 3 0 0 0,3-2-2422 0 0,6-3-1295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1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1 1084 0 0,'0'0'6517'0'0,"-14"12"-6405"0"0,-45 44 6 0 0,53-50-78 0 0,0 0-1 0 0,0 1 0 0 0,0 0 0 0 0,1 0 1 0 0,0 0-1 0 0,0 1 0 0 0,1-1 0 0 0,0 1 1 0 0,1 0-1 0 0,-1 1 0 0 0,1-1 0 0 0,1 0 0 0 0,0 1 1 0 0,0 0-1 0 0,1-1 0 0 0,0 1 0 0 0,0 0 1 0 0,1 0-1 0 0,1 11 0 0 0,0-19-59 0 0,0 0-1 0 0,0 0 1 0 0,0 0-1 0 0,0 0 1 0 0,0 0-1 0 0,0 0 1 0 0,0 0-1 0 0,0 0 1 0 0,0-1-1 0 0,0 1 1 0 0,1-1-1 0 0,-1 1 1 0 0,0-1-1 0 0,1 1 1 0 0,-1-1-1 0 0,0 0 1 0 0,1 1-1 0 0,-1-1 0 0 0,0 0 1 0 0,2 0-1 0 0,5 2-4 0 0,-3 0-5 0 0,0 0 0 0 0,0 1 0 0 0,0-1 0 0 0,0 1 0 0 0,0 0 0 0 0,-1 0 0 0 0,0 1 0 0 0,1 0 0 0 0,-1-1 0 0 0,0 1 0 0 0,-1 1 0 0 0,1-1 0 0 0,-1 0 0 0 0,0 1 0 0 0,0 0 0 0 0,0 0 0 0 0,-1-1 0 0 0,0 2-1 0 0,4 9 1 0 0,-4-7 42 0 0,0-1-1 0 0,0 1 0 0 0,-1-1 0 0 0,0 1 1 0 0,0 0-1 0 0,-1 0 0 0 0,0 0 0 0 0,0-1 1 0 0,-1 1-1 0 0,0 0 0 0 0,-1-1 0 0 0,1 1 1 0 0,-1-1-1 0 0,-4 9 0 0 0,4-11 137 0 0,-1 0 0 0 0,0-1 0 0 0,0 1-1 0 0,-1 0 1 0 0,1-1 0 0 0,-1 0 0 0 0,0 0 0 0 0,0 0 0 0 0,0 0-1 0 0,-1-1 1 0 0,1 1 0 0 0,-1-1 0 0 0,0 0 0 0 0,0-1 0 0 0,0 1-1 0 0,0-1 1 0 0,-1 0 0 0 0,-5 2 0 0 0,-13 2 251 0 0,0-2 0 0 0,0 0 1 0 0,-24 1-1 0 0,-9 1-411 0 0,51-5 428 0 0,-19 4-1793 0 0,22-3 175 0 0,15-2 412 0 0,47-2 479 0 0,0-2 1 0 0,-1-3-1 0 0,0-3 1 0 0,0-2-1 0 0,101-35 1 0 0,-73 13-10 0 0,-1-3 0 0 0,156-96 0 0 0,-223 123 684 0 0,-13 8 59 0 0,0 0 1 0 0,-1-1 0 0 0,1 0-1 0 0,-1 0 1 0 0,7-6 0 0 0,-12 32-1468 0 0,-25 263 2950 0 0,22-271-1050 0 0,-3-19 1343 0 0,5 1-2014 0 0,1 1 0 0 0,-1-1 0 0 0,1 0 0 0 0,0 0 0 0 0,0 0 0 0 0,0 0 0 0 0,0-6 0 0 0,1 2-193 0 0,1 0-1 0 0,0-1 0 0 0,0 1 1 0 0,1 0-1 0 0,-1 0 0 0 0,2 0 0 0 0,-1 0 1 0 0,1 1-1 0 0,0-1 0 0 0,1 1 1 0 0,-1-1-1 0 0,1 1 0 0 0,0 0 1 0 0,1 1-1 0 0,0-1 0 0 0,0 1 0 0 0,8-7 1 0 0,7-7-232 0 0,1 2 0 0 0,1 1 0 0 0,31-18 0 0 0,-34 23 4 0 0,0 0 0 0 0,1 1 0 0 0,1 1 0 0 0,0 1 0 0 0,0 0 0 0 0,1 2 1 0 0,-1 1-1 0 0,1 0 0 0 0,0 2 0 0 0,45-2 0 0 0,-31 5-79 0 0,-13-1 320 0 0,-1 1 0 0 0,1 1 0 0 0,41 7 1 0 0,-63-8-21 0 0,-1 0 1 0 0,0 0 0 0 0,0 0-1 0 0,1 0 1 0 0,-1 0 0 0 0,0 0 0 0 0,0 1-1 0 0,1-1 1 0 0,-1 0 0 0 0,0 0-1 0 0,0 0 1 0 0,1 0 0 0 0,-1 0 0 0 0,0 0-1 0 0,0 0 1 0 0,0 0 0 0 0,1 1-1 0 0,-1-1 1 0 0,0 0 0 0 0,0 0 0 0 0,0 0-1 0 0,0 0 1 0 0,1 1 0 0 0,-1-1-1 0 0,0 0 1 0 0,0 0 0 0 0,0 0 0 0 0,0 1-1 0 0,0-1 1 0 0,0 0 0 0 0,0 0-1 0 0,0 1 1 0 0,0-1 0 0 0,0 0 0 0 0,0 0-1 0 0,1 1 1 0 0,-1-1 0 0 0,0 0-1 0 0,-1 0 1 0 0,1 1 0 0 0,0-1 0 0 0,-9 11-291 0 0,-27 13 156 0 0,24-17 99 0 0,2 0 28 0 0,1 0 0 0 0,0 1-1 0 0,0 0 1 0 0,1 0 0 0 0,0 1 0 0 0,1 0-1 0 0,-1 0 1 0 0,-10 20 0 0 0,11-14 63 0 0,1-1 1 0 0,0 1 0 0 0,1 0-1 0 0,1 1 1 0 0,-5 31 0 0 0,8-44 80 0 0,1 1 1 0 0,-1-1 0 0 0,1 1 0 0 0,-1 0 0 0 0,0-1 0 0 0,0 1 0 0 0,-1-1 0 0 0,1 0 0 0 0,-1 1 0 0 0,0-1 0 0 0,0 0 0 0 0,-4 6 0 0 0,2-7-47 0 0,1 1 1 0 0,-1-1 0 0 0,0 0 0 0 0,1 0 0 0 0,-1 0 0 0 0,0 0 0 0 0,0-1-1 0 0,-1 1 1 0 0,1-1 0 0 0,0 0 0 0 0,-5 0 0 0 0,-17 4-750 0 0,-1-2 0 0 0,-47 1 0 0 0,13-3-3729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5581 0 0,'0'0'4649'0'0,"17"-5"-4783"0"0,-1-1 111 0 0,-2 1 22 0 0,0 1 0 0 0,0 0 0 0 0,0 1 0 0 0,0 1 0 0 0,1 0 0 0 0,15 0 0 0 0,326 5 937 0 0,-339-8-1238 0 0,1-3-5881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2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199 193 692 0 0,'0'0'6924'0'0,"12"-15"-6134"0"0,6-4-459 0 0,-8 7-35 0 0,0 1 0 0 0,-1-1 1 0 0,0-1-1 0 0,7-13 0 0 0,-13 22-4 0 0,0-1 0 0 0,-1 0 1 0 0,0 0-1 0 0,0-1 0 0 0,0 1 0 0 0,-1 0 0 0 0,1-1 0 0 0,-1 1 0 0 0,0 0 0 0 0,-1-1 0 0 0,0-9 0 0 0,0 14-236 0 0,-1 0 0 0 0,1 1 0 0 0,-1-1 0 0 0,1 0-1 0 0,-1 0 1 0 0,1 1 0 0 0,-1-1 0 0 0,0 0 0 0 0,0 1-1 0 0,1-1 1 0 0,-1 1 0 0 0,0-1 0 0 0,0 1 0 0 0,0-1 0 0 0,1 1-1 0 0,-1-1 1 0 0,0 1 0 0 0,0 0 0 0 0,0 0 0 0 0,0-1 0 0 0,0 1-1 0 0,0 0 1 0 0,0 0 0 0 0,0 0 0 0 0,0 0 0 0 0,0 0-1 0 0,0 0 1 0 0,1 0 0 0 0,-1 0 0 0 0,0 0 0 0 0,0 1 0 0 0,0-1-1 0 0,-2 1 1 0 0,-34 9-498 0 0,19-2 360 0 0,1 1 1 0 0,-1 0-1 0 0,2 2 1 0 0,0 0-1 0 0,0 1 1 0 0,1 0-1 0 0,0 1 1 0 0,1 1-1 0 0,1 1 1 0 0,0 0-1 0 0,1 0 1 0 0,0 1-1 0 0,-16 32 1 0 0,26-44 65 0 0,0 0 0 0 0,0 0-1 0 0,1 1 1 0 0,-1-1 0 0 0,1 0 0 0 0,0 1-1 0 0,0-1 1 0 0,1 1 0 0 0,0-1 0 0 0,-1 1 0 0 0,1 0-1 0 0,1-1 1 0 0,-1 1 0 0 0,2 8 0 0 0,0-10 22 0 0,-1-1 0 0 0,0 1 0 0 0,1 0 0 0 0,-1-1 0 0 0,1 1 1 0 0,0-1-1 0 0,0 1 0 0 0,0-1 0 0 0,0 0 0 0 0,0 0 0 0 0,0 0 0 0 0,0 0 1 0 0,1 0-1 0 0,-1-1 0 0 0,1 1 0 0 0,0-1 0 0 0,-1 1 0 0 0,1-1 0 0 0,0 0 0 0 0,0 0 1 0 0,-1 0-1 0 0,1-1 0 0 0,4 1 0 0 0,4 1-26 0 0,0 0 0 0 0,1-1 0 0 0,-1-1-1 0 0,0 0 1 0 0,0 0 0 0 0,0-1 0 0 0,0-1 0 0 0,0 1 0 0 0,0-2 0 0 0,0 0 0 0 0,14-6 0 0 0,5-4-15 0 0,-1-2 0 0 0,42-28 0 0 0,13-8 288 0 0,-82 51-287 0 0,-1-1 0 0 0,0 1 0 0 0,1-1 0 0 0,-1 1 1 0 0,0 0-1 0 0,1-1 0 0 0,-1 1 0 0 0,1 0 0 0 0,-1 0 0 0 0,1 0 1 0 0,-1 0-1 0 0,0 0 0 0 0,1 0 0 0 0,-1 1 0 0 0,1-1 0 0 0,-1 0 1 0 0,0 1-1 0 0,1-1 0 0 0,-1 1 0 0 0,0 0 0 0 0,1-1 1 0 0,-1 1-1 0 0,0 0 0 0 0,0 0 0 0 0,0 0 0 0 0,1-1 0 0 0,-1 1 1 0 0,0 0-1 0 0,0 1 0 0 0,-1-1 0 0 0,1 0 0 0 0,0 0 1 0 0,0 0-1 0 0,0 2 0 0 0,6 7-14 0 0,-1 1 0 0 0,-1 0 0 0 0,6 15 0 0 0,-2-4 77 0 0,-2-8-37 0 0,21 38-1308 0 0,-26-48 749 0 0,1 0-1 0 0,0 0 0 0 0,0-1 1 0 0,0 1-1 0 0,0-1 1 0 0,0 0-1 0 0,1 0 1 0 0,-1 0-1 0 0,8 5 1 0 0,8-3-3784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3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4 112 5581 0 0,'0'0'4181'0'0,"4"15"-4793"0"0,-1-6 609 0 0,1 2 80 0 0,0 0-1 0 0,-1 1 1 0 0,-1 0 0 0 0,0 0-1 0 0,0 0 1 0 0,-1 0 0 0 0,0 0-1 0 0,-2 0 1 0 0,-1 16 0 0 0,-9 0 172 0 0,8-24-220 0 0,1-1 1 0 0,0 1-1 0 0,1 0 0 0 0,-1 0 1 0 0,1 0-1 0 0,0 1 1 0 0,0-1-1 0 0,0 0 1 0 0,0 7-1 0 0,16-32 659 0 0,36-62-879 0 0,26-38 184 0 0,-67 108-19 0 0,1 1 0 0 0,0-1 0 0 0,0 2 0 0 0,1 0 0 0 0,0 0-1 0 0,21-13 1 0 0,-27 20 34 0 0,-1 1-1 0 0,1 0 0 0 0,-1 1 1 0 0,1-1-1 0 0,0 1 0 0 0,0 0 1 0 0,0 1-1 0 0,0 0 0 0 0,0 0 1 0 0,0 0-1 0 0,9 0 0 0 0,-11 1-26 0 0,0 1 0 0 0,0-1 0 0 0,0 1-1 0 0,0 0 1 0 0,0 0 0 0 0,0 0-1 0 0,0 1 1 0 0,0-1 0 0 0,-1 1-1 0 0,1 0 1 0 0,-1 0 0 0 0,1 0-1 0 0,-1 1 1 0 0,0-1 0 0 0,0 1 0 0 0,0 0-1 0 0,0-1 1 0 0,3 5 0 0 0,9 14 35 0 0,-1 1 0 0 0,-1 0 0 0 0,-1 1 0 0 0,16 43 0 0 0,21 39-390 0 0,-48-104 241 0 0,11 17-963 0 0,-12-17 939 0 0,1-1 0 0 0,-1 1 0 0 0,1-1 0 0 0,-1 1 0 0 0,1-1 0 0 0,-1 1 0 0 0,1-1 1 0 0,-1 0-1 0 0,1 1 0 0 0,0-1 0 0 0,-1 0 0 0 0,1 1 0 0 0,-1-1 0 0 0,1 0 0 0 0,0 0 0 0 0,-1 0 0 0 0,1 0 0 0 0,0 1 0 0 0,-1-1 0 0 0,1 0 0 0 0,0 0 0 0 0,-1 0 0 0 0,1 0 0 0 0,0-1 0 0 0,-1 1 0 0 0,1 0 0 0 0,0 0 0 0 0,-1 0 0 0 0,2-1 0 0 0,8-7-2841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3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1 5396 0 0,'0'0'3685'0'0,"6"20"-4167"0"0,2 7 490 0 0,25 101 479 0 0,46 267 835 0 0,-68-333-1079 0 0,8 27-42 0 0,-20-89-189 0 0,1 0 1 0 0,0 0-1 0 0,0 1 0 0 0,0-1 0 0 0,0 0 0 0 0,0 0 0 0 0,0 0 0 0 0,0 0 0 0 0,0 0 0 0 0,0 1 0 0 0,0-1 1 0 0,0 0-1 0 0,-1 0 0 0 0,1 0 0 0 0,0 0 0 0 0,0 0 0 0 0,0 0 0 0 0,0 0 0 0 0,0 1 0 0 0,0-1 1 0 0,-1 0-1 0 0,1 0 0 0 0,0 0 0 0 0,0 0 0 0 0,0 0 0 0 0,0 0 0 0 0,-1 0 0 0 0,1 0 0 0 0,0 0 0 0 0,0 0 1 0 0,0 0-1 0 0,0 0 0 0 0,-1 0 0 0 0,1 0 0 0 0,0 0 0 0 0,0 0 0 0 0,0 0 0 0 0,0 0 0 0 0,-1 0 1 0 0,1 0-1 0 0,0 0 0 0 0,0 0 0 0 0,0 0 0 0 0,0-1 0 0 0,0 1 0 0 0,-1 0 0 0 0,1 0 0 0 0,0 0 0 0 0,0 0 1 0 0,0 0-1 0 0,0 0 0 0 0,0 0 0 0 0,0-1 0 0 0,0 1 0 0 0,0 0 0 0 0,-1 0 0 0 0,1 0 0 0 0,0 0 1 0 0,0 0-1 0 0,0-1 0 0 0,-11-6 204 0 0,-2-2-275 0 0,-1 1 1 0 0,0 0-1 0 0,0 1 0 0 0,-1 0 1 0 0,0 1-1 0 0,0 1 0 0 0,0 0 1 0 0,-1 1-1 0 0,1 1 0 0 0,-1 1 1 0 0,0 0-1 0 0,0 0 0 0 0,0 2 1 0 0,0 0-1 0 0,-21 3 0 0 0,32-2 101 0 0,0 0-1 0 0,0 0 1 0 0,0 1 0 0 0,0 0-1 0 0,1-1 1 0 0,-1 1-1 0 0,1 1 1 0 0,-1-1-1 0 0,1 1 1 0 0,0 0 0 0 0,0 0-1 0 0,0 0 1 0 0,0 0-1 0 0,-5 7 1 0 0,7-8-41 0 0,1 0 1 0 0,0-1-1 0 0,-1 1 1 0 0,1 0-1 0 0,0 0 1 0 0,0 0 0 0 0,1 0-1 0 0,-1 0 1 0 0,0 0-1 0 0,1 0 1 0 0,-1 1-1 0 0,1-1 1 0 0,0 0-1 0 0,-1 0 1 0 0,1 0-1 0 0,0 1 1 0 0,0-1 0 0 0,1 0-1 0 0,-1 0 1 0 0,0 0-1 0 0,1 0 1 0 0,-1 1-1 0 0,1-1 1 0 0,0 0-1 0 0,0 0 1 0 0,0 0-1 0 0,0 0 1 0 0,0 0-1 0 0,0-1 1 0 0,0 1 0 0 0,1 0-1 0 0,-1 0 1 0 0,1-1-1 0 0,2 3 1 0 0,5 4 99 0 0,-1-2 0 0 0,1 1 0 0 0,1-1 0 0 0,-1-1-1 0 0,1 0 1 0 0,0 0 0 0 0,0-1 0 0 0,0 0 0 0 0,1-1 0 0 0,17 4 0 0 0,2-1 166 0 0,1-2 0 0 0,47 1 0 0 0,-54-5-155 0 0,-1 1 58 0 0,36-3-1 0 0,-54 2-121 0 0,1-1-1 0 0,0 0 1 0 0,-1 0-1 0 0,1-1 1 0 0,-1 1-1 0 0,1-1 1 0 0,-1-1-1 0 0,0 1 1 0 0,0-1-1 0 0,0 0 1 0 0,8-6-1 0 0,-1-9-1617 0 0,-8 3-3124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4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5929 0 0,'0'0'9842'0'0,"2"-8"-9696"0"0,9-25-106 0 0,0 93-1307 0 0,-7 72 1478 0 0,-7-77-2974 0 0,1-48 35 0 0,-4-31-3042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4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0 375 784 0 0,'0'0'11780'0'0,"4"5"-11377"0"0,14 15-34 0 0,-16-19-303 0 0,-1 0 0 0 0,0 0 1 0 0,0 0-1 0 0,1-1 0 0 0,-1 1 1 0 0,0 0-1 0 0,1-1 0 0 0,-1 1 1 0 0,0-1-1 0 0,1 1 0 0 0,-1-1 0 0 0,1 0 1 0 0,-1 1-1 0 0,1-1 0 0 0,-1 0 1 0 0,1 0-1 0 0,0 0 0 0 0,-1 0 0 0 0,1-1 1 0 0,-1 1-1 0 0,1 0 0 0 0,-1 0 1 0 0,0-1-1 0 0,1 1 0 0 0,1-2 1 0 0,29-17 1013 0 0,-14 4-885 0 0,-1-2 0 0 0,-1 0 0 0 0,0-1 0 0 0,-2-1-1 0 0,0 0 1 0 0,-1-1 0 0 0,-1 0 0 0 0,0-1 0 0 0,-2 0 0 0 0,-1-1-1 0 0,0 0 1 0 0,-2 0 0 0 0,0-1 0 0 0,-2 0 0 0 0,0-1 0 0 0,1-26-1 0 0,-5 37-708 0 0,-1 38-4833 0 0,3-13 4328 0 0,0-1 0 0 0,0 0 0 0 0,1 0 0 0 0,1 0 0 0 0,0 0 0 0 0,6 10 1 0 0,-1-5-2125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5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260 452 340 0 0,'0'0'13425'0'0,"-16"2"-13421"0"0,-5 1-28 0 0,1 0 0 0 0,0 1 0 0 0,1 1-1 0 0,-1 1 1 0 0,-27 12 0 0 0,46-17 9 0 0,-14 6-21 0 0,1 1-1 0 0,-17 12 0 0 0,28-18-125 0 0,1 0-1 0 0,-1 0 1 0 0,0 0 0 0 0,1 1-1 0 0,0-1 1 0 0,-1 0 0 0 0,1 1-1 0 0,0 0 1 0 0,0-1 0 0 0,1 1-1 0 0,-1 0 1 0 0,1 0-1 0 0,-1 0 1 0 0,1 0 0 0 0,0 0-1 0 0,0 0 1 0 0,0 0 0 0 0,-1 6-1 0 0,36 4-110 0 0,11 5 569 0 0,1-1-1 0 0,89 20 1 0 0,-103-31-190 0 0,1-2 0 0 0,-1 0 0 0 0,1-3 0 0 0,0 0 0 0 0,39-5 0 0 0,-55 1-47 0 0,0-1 1 0 0,0-1-1 0 0,-1 0 1 0 0,1-1-1 0 0,-1 0 1 0 0,0-2-1 0 0,-1 0 1 0 0,0 0-1 0 0,0-2 1 0 0,-1 0-1 0 0,0 0 1 0 0,-1-1-1 0 0,0-1 1 0 0,0 0-1 0 0,-2-1 1 0 0,18-24-1 0 0,-10 11-147 0 0,-2-2-1 0 0,0 0 1 0 0,-2-1-1 0 0,-1-1 1 0 0,-2 0-1 0 0,0-1 1 0 0,13-61-1 0 0,-21 71 137 0 0,-1 0-1 0 0,0 0 0 0 0,-2 0 1 0 0,0 0-1 0 0,-1 0 1 0 0,-4-26-1 0 0,3 44-32 0 0,1 0 0 0 0,-1 1-1 0 0,1-1 1 0 0,-1 0 0 0 0,0 1-1 0 0,0-1 1 0 0,-1 1 0 0 0,1 0-1 0 0,0-1 1 0 0,-1 1 0 0 0,1 0-1 0 0,-1 0 1 0 0,0 0 0 0 0,0 0 0 0 0,0 0-1 0 0,-4-3 1 0 0,5 5-26 0 0,0-1 0 0 0,0 1 0 0 0,-1-1 1 0 0,1 1-1 0 0,0-1 0 0 0,0 1 0 0 0,-1 0 0 0 0,1 0 0 0 0,0 0 0 0 0,-1 0 1 0 0,1 0-1 0 0,0 0 0 0 0,-1 0 0 0 0,1 0 0 0 0,0 0 0 0 0,0 1 0 0 0,-1-1 1 0 0,1 1-1 0 0,0-1 0 0 0,0 1 0 0 0,-1-1 0 0 0,1 1 0 0 0,0-1 1 0 0,0 1-1 0 0,0 0 0 0 0,0 0 0 0 0,0 0 0 0 0,0 0 0 0 0,0 0 0 0 0,0 0 1 0 0,1 0-1 0 0,-1 0 0 0 0,0 0 0 0 0,-1 2 0 0 0,-10 15 6 0 0,1 1 0 0 0,1 1-1 0 0,1-1 1 0 0,0 2 0 0 0,2-1-1 0 0,0 1 1 0 0,1 0 0 0 0,1 0-1 0 0,-2 23 1 0 0,0 27 245 0 0,1 100 0 0 0,6-156-231 0 0,1 0 0 0 0,0-1 0 0 0,1 1-1 0 0,1-1 1 0 0,0 0 0 0 0,1 0 0 0 0,1 0-1 0 0,0 0 1 0 0,7 13 0 0 0,-9-21 24 0 0,0 0 1 0 0,1-1-1 0 0,-1 1 1 0 0,1-1-1 0 0,1 0 1 0 0,-1 0-1 0 0,1 0 1 0 0,0 0 0 0 0,0-1-1 0 0,0 0 1 0 0,1 0-1 0 0,-1 0 1 0 0,1-1-1 0 0,0 0 1 0 0,0 0-1 0 0,0 0 1 0 0,0-1-1 0 0,1 0 1 0 0,-1 0-1 0 0,1-1 1 0 0,11 2-1 0 0,-6-2-2 0 0,-1-1 0 0 0,1-1 1 0 0,-1 0-1 0 0,1 0 0 0 0,-1-1 0 0 0,1-1 0 0 0,-1 0 0 0 0,0 0 0 0 0,0-1 0 0 0,13-7 0 0 0,7-5-81 0 0,-1-2-1 0 0,29-23 0 0 0,41-24 1155 0 0,-100 65-1071 0 0,1-1-1 0 0,0 1 0 0 0,0 0 1 0 0,0-1-1 0 0,0 1 0 0 0,0 0 1 0 0,-1 0-1 0 0,1 0 0 0 0,0 0 1 0 0,0 0-1 0 0,0 0 0 0 0,0 0 0 0 0,0 0 1 0 0,0 0-1 0 0,0 0 0 0 0,-1 0 1 0 0,1 1-1 0 0,0-1 0 0 0,0 0 1 0 0,0 1-1 0 0,0-1 0 0 0,-1 1 1 0 0,1-1-1 0 0,0 1 0 0 0,1 0 1 0 0,19 24-103 0 0,9 37-292 0 0,-29-59 425 0 0,5 14-296 0 0,22 44-4697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5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6445 0 0,'0'0'6276'0'0,"27"36"-9860"0"0,-16-25 1572 0 0,11-3-2625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6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0 5244 0 0,'0'0'5556'0'0,"1"17"-5778"0"0,9 294 2098 0 0,-9-270-1794 0 0,0 30 130 0 0,2 1 0 0 0,4 0 0 0 0,16 72 1 0 0,-20-136-187 0 0,-3-11 176 0 0,-5-16-428 0 0,0 8 227 0 0,-1 0 0 0 0,0 0 0 0 0,-1 1 0 0 0,0-1 0 0 0,-1 2 0 0 0,0-1 0 0 0,0 1 1 0 0,-1 0-1 0 0,0 1 0 0 0,-1 0 0 0 0,1 1 0 0 0,-2-1 0 0 0,1 2 0 0 0,-1 0 0 0 0,0 0 0 0 0,0 1 0 0 0,-1 0 0 0 0,1 1 0 0 0,-1 0 0 0 0,0 1 0 0 0,0 0 0 0 0,0 1 0 0 0,-1 1 0 0 0,1 0 0 0 0,0 0 0 0 0,-24 3 0 0 0,32-2 24 0 0,0 1 0 0 0,0 0 0 0 0,1 0 0 0 0,-1 0 0 0 0,0 1-1 0 0,0-1 1 0 0,1 1 0 0 0,-1-1 0 0 0,1 1 0 0 0,0 1 0 0 0,0-1-1 0 0,-1 0 1 0 0,1 1 0 0 0,1-1 0 0 0,-1 1 0 0 0,0 0 0 0 0,1 0 0 0 0,-1 0-1 0 0,1 0 1 0 0,0 1 0 0 0,0-1 0 0 0,0 1 0 0 0,0-1 0 0 0,1 1 0 0 0,0-1-1 0 0,-1 1 1 0 0,1 0 0 0 0,1 0 0 0 0,-1 0 0 0 0,0 6 0 0 0,0-5-5 0 0,1 0 0 0 0,0 0 0 0 0,1 0 0 0 0,-1 0 0 0 0,1 0 0 0 0,0 0 0 0 0,0-1 0 0 0,0 1 0 0 0,0 0 0 0 0,1 0 0 0 0,0-1 0 0 0,0 1 0 0 0,0-1 0 0 0,1 0 0 0 0,0 0-1 0 0,-1 0 1 0 0,2 0 0 0 0,-1 0 0 0 0,0 0 0 0 0,1-1 0 0 0,-1 1 0 0 0,1-1 0 0 0,0 0 0 0 0,5 3 0 0 0,6 1-17 0 0,0-1-1 0 0,0 0 0 0 0,1-1 1 0 0,0-1-1 0 0,0 0 1 0 0,19 2-1 0 0,104 3-2314 0 0,-90-7 1002 0 0,76 2-3597 0 0,-45-3 2374 0 0</inkml:trace>
  <inkml:trace contextRef="#ctx0" brushRef="#br0" timeOffset="1">1583 467 2796 0 0,'0'0'6793'0'0,"15"-5"-5912"0"0,44-14-92 0 0,-57 19-735 0 0,-1 0 0 0 0,0 0 0 0 0,0-1 0 0 0,1 1 0 0 0,-1 0-1 0 0,0 0 1 0 0,0 0 0 0 0,0 1 0 0 0,1-1 0 0 0,-1 0 0 0 0,0 0 0 0 0,0 1 0 0 0,0-1 0 0 0,1 0 0 0 0,-1 1 0 0 0,0 0-1 0 0,0-1 1 0 0,0 1 0 0 0,0-1 0 0 0,0 1 0 0 0,0 0 0 0 0,0 0 0 0 0,0 0 0 0 0,0-1 0 0 0,1 3 0 0 0,11 24 888 0 0,-10-20-735 0 0,9 18 202 0 0,-2 2 0 0 0,15 52 0 0 0,-21-64-849 0 0,-1 1 1 0 0,-1-1 0 0 0,-1 1 0 0 0,0 0-1 0 0,-1-1 1 0 0,-3 29 0 0 0,-5-22-3825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6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2692 0 0,'0'0'6005'0'0,"30"84"-14694"0"0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7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89 240 1472 0 0,'0'0'11788'0'0,"-10"8"-11543"0"0,-31 24-166 0 0,40-31-55 0 0,0-1 0 0 0,0 1 0 0 0,0 0 0 0 0,0 0 0 0 0,0 0 0 0 0,0-1 0 0 0,-1 1 1 0 0,1 0-1 0 0,0-1 0 0 0,0 1 0 0 0,-1-1 0 0 0,1 1 0 0 0,0-1 0 0 0,-1 0 0 0 0,1 0 0 0 0,0 0 0 0 0,-1 0 0 0 0,1 0 0 0 0,0 0 0 0 0,-1 0 0 0 0,-1 0 1 0 0,2-1-33 0 0,1 1 0 0 0,-1-1 0 0 0,0 0 0 0 0,1 1 0 0 0,-1-1 0 0 0,1 0 0 0 0,-1 0 0 0 0,1 1 0 0 0,-1-1 0 0 0,1 0 0 0 0,-1 0 0 0 0,1 0 0 0 0,0 0 0 0 0,-1 0 0 0 0,1 1 0 0 0,0-1 0 0 0,0 0 0 0 0,0 0 0 0 0,0 0 0 0 0,0 0 0 0 0,0-2 0 0 0,0-3-156 0 0,0-1-1 0 0,1 1 1 0 0,0 0 0 0 0,0-1 0 0 0,4-10 0 0 0,4 0 67 0 0,0 0 0 0 0,1 1 0 0 0,1 0 0 0 0,0 0 0 0 0,1 1 0 0 0,23-23 0 0 0,-25 29 79 0 0,0 0 0 0 0,1 0 0 0 0,0 1 1 0 0,0 0-1 0 0,1 1 0 0 0,0 0 0 0 0,0 1 1 0 0,1 1-1 0 0,0 0 0 0 0,15-5 0 0 0,-21 10 41 0 0,-1-1 0 0 0,0 0 0 0 0,1 1 0 0 0,-1 0-1 0 0,1 1 1 0 0,-1 0 0 0 0,0 0 0 0 0,1 0 0 0 0,-1 0-1 0 0,0 1 1 0 0,0 0 0 0 0,0 1 0 0 0,0-1 0 0 0,0 1-1 0 0,-1 0 1 0 0,1 1 0 0 0,-1-1 0 0 0,0 1 0 0 0,9 8-1 0 0,7 8-1 0 0,-1 1-1 0 0,0 1 1 0 0,17 27-1 0 0,-12-16 97 0 0,-5-7-73 0 0,-12-14-664 0 0,2 0 1 0 0,0 0 0 0 0,13 12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7:5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1 364 0 0,'0'0'12600'0'0,"7"24"-12089"0"0,3 11-260 0 0,-2 0 1 0 0,-1 0-1 0 0,-1 0 1 0 0,0 52 0 0 0,-25 474 954 0 0,-33 457-490 0 0,47-816-2432 0 0,12-206-116 0 0,13-46-1850 0 0,4-10-1059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0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9 928 0 0,'0'0'4786'0'0,"5"-8"-2453"0"0,-6 18-2110 0 0,-1 0 1 0 0,0-1-1 0 0,0 1 1 0 0,-1-1-1 0 0,-1 1 1 0 0,-8 17-1 0 0,0 1 68 0 0,-161 396 1123 0 0,152-376-1200 0 0,-29 47 0 0 0,11-21 308 0 0,60-79-3818 0 0,19-13-311 0 0,-3 3 540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7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1 1512 0 0,'0'0'7638'0'0,"7"20"-7012"0"0,1 0-404 0 0,-2-4-50 0 0,0 0 0 0 0,-2 0 1 0 0,1 1-1 0 0,-2-1 0 0 0,0 1 0 0 0,0 19 1 0 0,6 114 650 0 0,3 94-202 0 0,-12-232-723 0 0,0 1 0 0 0,-1-1-1 0 0,0 0 1 0 0,0 1 0 0 0,-2-1-1 0 0,1 0 1 0 0,-2 0-1 0 0,-5 14 1 0 0,9-25 81 0 0,-1 0-1 0 0,1 1 1 0 0,-1-1 0 0 0,1 0-1 0 0,-1 0 1 0 0,0 0-1 0 0,1 0 1 0 0,-1 0 0 0 0,0 0-1 0 0,0-1 1 0 0,0 1-1 0 0,0 0 1 0 0,0 0 0 0 0,1-1-1 0 0,-1 1 1 0 0,-1 0-1 0 0,1-1 1 0 0,0 1 0 0 0,0-1-1 0 0,0 1 1 0 0,0-1-1 0 0,0 0 1 0 0,0 1 0 0 0,0-1-1 0 0,-1 0 1 0 0,-1 0-1 0 0,1 0-10 0 0,0-1-1 0 0,0 1 1 0 0,-1-1-1 0 0,1 0 1 0 0,0 0-1 0 0,0 0 1 0 0,0 0-1 0 0,0 0 1 0 0,0 0-1 0 0,1-1 1 0 0,-1 1-1 0 0,0-1 1 0 0,-1-1-1 0 0,-6-6-311 0 0,0-2 0 0 0,1 1 0 0 0,-10-18 0 0 0,18 28 317 0 0,-23-39-621 0 0,16 25 626 0 0,0 1-1 0 0,-1 0 1 0 0,0 0-1 0 0,-1 1 1 0 0,-1 0-1 0 0,1 1 1 0 0,-2 0-1 0 0,-13-11 1 0 0,23 21 51 0 0,0 0 0 0 0,0 0 1 0 0,0 0-1 0 0,0 1 0 0 0,0-1 1 0 0,-1 0-1 0 0,1 0 0 0 0,0 1 1 0 0,-1-1-1 0 0,1 1 0 0 0,0 0 0 0 0,-1-1 1 0 0,1 1-1 0 0,0 0 0 0 0,-1 0 1 0 0,1 0-1 0 0,-1 0 0 0 0,1 0 1 0 0,0 0-1 0 0,-1 0 0 0 0,1 0 1 0 0,-1 0-1 0 0,1 1 0 0 0,-3 0 0 0 0,3 0 13 0 0,-1 0-1 0 0,1 1 1 0 0,0-1-1 0 0,0 0 0 0 0,0 1 1 0 0,0-1-1 0 0,0 1 1 0 0,0-1-1 0 0,0 1 0 0 0,0 0 1 0 0,0-1-1 0 0,1 1 1 0 0,-1 0-1 0 0,1-1 0 0 0,-1 1 1 0 0,1 3-1 0 0,-1 3 57 0 0,0 0 0 0 0,1 0 0 0 0,0 1 0 0 0,0-1 0 0 0,1 0 1 0 0,0 0-1 0 0,3 13 0 0 0,-1-12-57 0 0,0-1 0 0 0,1 0 1 0 0,0 0-1 0 0,0 0 0 0 0,1 0 1 0 0,0 0-1 0 0,0-1 0 0 0,1 0 1 0 0,0 0-1 0 0,0-1 0 0 0,0 1 0 0 0,1-1 1 0 0,0-1-1 0 0,0 1 0 0 0,1-1 1 0 0,0-1-1 0 0,-1 1 0 0 0,2-1 1 0 0,-1 0-1 0 0,0-1 0 0 0,1 0 1 0 0,17 3-1 0 0,-11-3 14 0 0,1-1 1 0 0,0-1-1 0 0,0 0 0 0 0,0-2 1 0 0,0 1-1 0 0,-1-2 0 0 0,1 0 1 0 0,0-1-1 0 0,-1-1 0 0 0,1 0 0 0 0,-1-1 1 0 0,19-9-1 0 0,12-8-166 0 0,0-2-1 0 0,78-56 1 0 0,-103 65-23 0 0,-1-2 1 0 0,0 0-1 0 0,-2-1 1 0 0,0-1-1 0 0,-1-1 0 0 0,0 0 1 0 0,20-35-1 0 0,-34 50 193 0 0,-1 1 0 0 0,1-1-1 0 0,-1 1 1 0 0,0-1 0 0 0,0 0-1 0 0,0 0 1 0 0,-1 1 0 0 0,0-1-1 0 0,0 0 1 0 0,0-1 0 0 0,-1 1-1 0 0,1 0 1 0 0,-1 0 0 0 0,-1-6-1 0 0,1 10-39 0 0,-1 1-1 0 0,0-1 0 0 0,1 0 1 0 0,-1 1-1 0 0,1-1 0 0 0,-1 1 1 0 0,0-1-1 0 0,0 1 1 0 0,1-1-1 0 0,-1 1 0 0 0,0 0 1 0 0,0-1-1 0 0,1 1 0 0 0,-1 0 1 0 0,0 0-1 0 0,0 0 0 0 0,0-1 1 0 0,1 1-1 0 0,-1 0 0 0 0,0 0 1 0 0,0 0-1 0 0,0 0 0 0 0,0 0 1 0 0,1 0-1 0 0,-1 1 0 0 0,0-1 1 0 0,0 0-1 0 0,0 0 0 0 0,0 1 1 0 0,0-1-1 0 0,-27 11 45 0 0,18-4 23 0 0,0 1-1 0 0,0 0 0 0 0,1 0 0 0 0,0 1 0 0 0,1 1 0 0 0,0-1 1 0 0,0 1-1 0 0,1 1 0 0 0,0-1 0 0 0,1 1 0 0 0,0 0 0 0 0,1 1 0 0 0,-8 21 1 0 0,11-26-55 0 0,0 1 1 0 0,0 0-1 0 0,1 0 0 0 0,0-1 1 0 0,1 1-1 0 0,-1 0 1 0 0,1 0-1 0 0,1 0 1 0 0,0 0-1 0 0,2 10 1 0 0,-2-12-11 0 0,1-1 0 0 0,0 0 1 0 0,0 0-1 0 0,0-1 1 0 0,1 1-1 0 0,0 0 1 0 0,0-1-1 0 0,0 1 0 0 0,0-1 1 0 0,1 0-1 0 0,-1 0 1 0 0,1 0-1 0 0,0-1 0 0 0,1 1 1 0 0,-1-1-1 0 0,7 4 1 0 0,-3-3-97 0 0,0 0-1 0 0,1-1 1 0 0,0 0 0 0 0,-1 0 0 0 0,1-1 0 0 0,0 0 0 0 0,0-1 0 0 0,1 1 0 0 0,-1-2 0 0 0,0 1-1 0 0,0-2 1 0 0,0 1 0 0 0,0-1 0 0 0,11-2 0 0 0,-2-1-723 0 0,1-1-1 0 0,-1 0 1 0 0,-1-1 0 0 0,1-1-1 0 0,32-18 1 0 0,-12 0-1513 0 0,-7 2-604 0 0</inkml:trace>
  <inkml:trace contextRef="#ctx0" brushRef="#br0" timeOffset="1">1355 283 2584 0 0,'0'0'7973'0'0,"-13"19"-7540"0"0,0-2-343 0 0,-17 23 320 0 0,-35 62 0 0 0,-28 94-554 0 0,90-191-151 0 0,0 0 1 0 0,0 0 0 0 0,0 0-1 0 0,-1 0 1 0 0,0-1 0 0 0,-4 4 0 0 0,8-7 188 0 0,-1 0 1 0 0,1-1-1 0 0,-1 1 1 0 0,1-1-1 0 0,-1 1 1 0 0,0-1 0 0 0,1 1-1 0 0,-1-1 1 0 0,0 1-1 0 0,1-1 1 0 0,-1 1 0 0 0,0-1-1 0 0,0 0 1 0 0,1 0-1 0 0,-1 1 1 0 0,0-1-1 0 0,0 0 1 0 0,1 0 0 0 0,-1 0-1 0 0,0 0 1 0 0,0 0-1 0 0,0 0 1 0 0,0 0 0 0 0,1 0-1 0 0,-1 0 1 0 0,0 0-1 0 0,0 0 1 0 0,0-1 0 0 0,1 1-1 0 0,-1 0 1 0 0,0 0-1 0 0,0-1 1 0 0,1 1-1 0 0,-1-1 1 0 0,0 1 0 0 0,1 0-1 0 0,-1-1 1 0 0,1 0-1 0 0,-1 1 1 0 0,0-1 0 0 0,1 1-1 0 0,-1-1 1 0 0,1 0-1 0 0,-1 1 1 0 0,1-1-1 0 0,0 0 1 0 0,-1 1 0 0 0,1-1-1 0 0,0 0 1 0 0,-1 0-1 0 0,1 1 1 0 0,0-1 0 0 0,0 0-1 0 0,0-1 1 0 0,-8-23-2709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8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0 428 0 0,'0'0'10738'0'0,"16"8"-10200"0"0,50 27 104 0 0,-59-31-534 0 0,0 1 0 0 0,0 1 0 0 0,0-1 0 0 0,-1 1 0 0 0,0 0 0 0 0,0 1 0 0 0,-1 0-1 0 0,7 10 1 0 0,6 7-8 0 0,10 10-68 0 0,1-2 1 0 0,65 56 0 0 0,-77-75-752 0 0,2 0 0 0 0,0 0-1 0 0,0-2 1 0 0,1 0 0 0 0,0-2-1 0 0,1 0 1 0 0,33 9 0 0 0,-28-13-1929 0 0,4-3-1385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8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0 6857 0 0,'0'0'2309'0'0,"-6"17"-1870"0"0,-10 24-230 0 0,-17 46 833 0 0,-24 97 1 0 0,53-162-954 0 0,4-15-30 0 0,-1-1 0 0 0,0 0-1 0 0,-1 1 1 0 0,0-1-1 0 0,0 0 1 0 0,0 0 0 0 0,-4 7-1 0 0,6-54 1718 0 0,2 26-1807 0 0,1 1 0 0 0,1-1 0 0 0,1 1 0 0 0,0 0 0 0 0,0 0 0 0 0,2 0 0 0 0,-1 1-1 0 0,2 0 1 0 0,17-23 0 0 0,-9 16-16 0 0,0 0-1 0 0,1 2 1 0 0,2 0-1 0 0,0 1 1 0 0,21-15-1 0 0,-34 28-37 0 0,0 0 1 0 0,0 0-1 0 0,1 1 0 0 0,0-1 0 0 0,0 1 1 0 0,7-2-1 0 0,-12 5 66 0 0,-1-1 0 0 0,0 1-1 0 0,0-1 1 0 0,1 1 0 0 0,-1 0 0 0 0,0 0 0 0 0,1 0 0 0 0,-1 0-1 0 0,0 0 1 0 0,1 0 0 0 0,-1 0 0 0 0,0 0 0 0 0,0 0 0 0 0,1 1 0 0 0,-1-1-1 0 0,0 0 1 0 0,0 1 0 0 0,1-1 0 0 0,-1 1 0 0 0,0 0 0 0 0,0-1-1 0 0,0 1 1 0 0,0 0 0 0 0,0 0 0 0 0,0-1 0 0 0,0 1 0 0 0,0 0 0 0 0,0 0-1 0 0,0 0 1 0 0,0 0 0 0 0,-1 0 0 0 0,1 1 0 0 0,0-1 0 0 0,-1 0-1 0 0,1 0 1 0 0,-1 0 0 0 0,1 1 0 0 0,-1-1 0 0 0,0 0 0 0 0,1 2-1 0 0,5 34-74 0 0,-1 0-1 0 0,0 39 0 0 0,-3-38-1466 0 0,11 67 1 0 0,-8-91-914 0 0,6-5-1645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0 123 1096 0 0,'0'0'7236'0'0,"17"7"-6435"0"0,-3-2-618 0 0,115 42 1021 0 0,-111-42-1048 0 0,-2 1 234 0 0,1-1 0 0 0,-1-1 0 0 0,1-1 0 0 0,0 0 0 0 0,0-1 0 0 0,1-1 1 0 0,30-1-1 0 0,-46-1-331 0 0,0 0 1 0 0,0 1-1 0 0,0-1 1 0 0,0 0-1 0 0,0 0 1 0 0,0-1-1 0 0,-1 1 1 0 0,1 0-1 0 0,0 0 1 0 0,-1-1-1 0 0,1 1 1 0 0,-1-1-1 0 0,1 0 1 0 0,-1 1-1 0 0,0-1 1 0 0,1 0-1 0 0,-1 0 1 0 0,0 0-1 0 0,0 0 1 0 0,-1 0-1 0 0,1 0 1 0 0,0 0 0 0 0,-1 0-1 0 0,1 0 1 0 0,-1 0-1 0 0,0 0 1 0 0,1 0-1 0 0,-1-1 1 0 0,0 1-1 0 0,0 0 1 0 0,-1-2-1 0 0,1-3-161 0 0,0 1 1 0 0,-1-1-1 0 0,1 1 0 0 0,-2 0 0 0 0,1-1 0 0 0,-1 1 1 0 0,0 0-1 0 0,0 0 0 0 0,-4-9 0 0 0,-18-14-1474 0 0,19 23 487 0 0,0 1-1 0 0,1-1 1 0 0,-1 0-1 0 0,-4-8 0 0 0,2-4-2933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29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27 1552 0 0,'0'0'7473'0'0,"1"13"-7048"0"0,1 38-110 0 0,-2-50-283 0 0,0 1 0 0 0,0-1 0 0 0,0 0 0 0 0,0 1 0 0 0,0-1 0 0 0,0 0 0 0 0,0 1 0 0 0,0-1 0 0 0,-1 0 0 0 0,1 1 0 0 0,-1-1 0 0 0,1 0 0 0 0,-1 0 0 0 0,1 0 0 0 0,-1 1 0 0 0,0-1 0 0 0,1 0 0 0 0,-1 0 0 0 0,0 0 0 0 0,0 0 0 0 0,0 0 0 0 0,0 0 1 0 0,0-1-1 0 0,0 1 0 0 0,0 0 0 0 0,0 0 0 0 0,0-1 0 0 0,-1 1 0 0 0,1-1 0 0 0,0 1 0 0 0,0-1 0 0 0,-1 1 0 0 0,1-1 0 0 0,0 0 0 0 0,0 1 0 0 0,-1-1 0 0 0,1 0 0 0 0,0 0 0 0 0,-1 0 0 0 0,1 0 0 0 0,0 0 0 0 0,-2-1 0 0 0,-1 1 77 0 0,0 0 1 0 0,0-1-1 0 0,1 0 1 0 0,-1 0-1 0 0,0 0 0 0 0,1 0 1 0 0,-1 0-1 0 0,0-1 0 0 0,1 1 1 0 0,0-1-1 0 0,-5-3 0 0 0,7 4-84 0 0,0 0-1 0 0,0 0 0 0 0,0 1 1 0 0,1-1-1 0 0,-1 0 1 0 0,0 0-1 0 0,0 0 0 0 0,1 0 1 0 0,-1 0-1 0 0,1 0 0 0 0,-1-1 1 0 0,1 1-1 0 0,-1 0 0 0 0,1 0 1 0 0,-1 0-1 0 0,1 0 0 0 0,0-1 1 0 0,0 1-1 0 0,0 0 0 0 0,0 0 1 0 0,0 0-1 0 0,0-1 0 0 0,0 1 1 0 0,0 0-1 0 0,0 0 0 0 0,1-2 1 0 0,0 1-41 0 0,0 0 1 0 0,1 0 0 0 0,-1 0-1 0 0,1 0 1 0 0,-1 0 0 0 0,1 0 0 0 0,0 0-1 0 0,0 1 1 0 0,0-1 0 0 0,0 1-1 0 0,0-1 1 0 0,3-1 0 0 0,8-4-176 0 0,1 1 0 0 0,0 0 0 0 0,20-4 1 0 0,-31 9 206 0 0,13-5-114 0 0,0 2-1 0 0,1 0 0 0 0,-1 1 0 0 0,0 0 1 0 0,1 1-1 0 0,0 1 0 0 0,-1 1 1 0 0,1 1-1 0 0,22 2 0 0 0,-37-2 76 0 0,-1 0 1 0 0,1-1-1 0 0,0 1 1 0 0,0 0-1 0 0,0 0 1 0 0,-1 0-1 0 0,1 0 1 0 0,0 0-1 0 0,-1 0 1 0 0,1 0-1 0 0,-1 1 0 0 0,0-1 1 0 0,1 1-1 0 0,-1-1 1 0 0,0 1-1 0 0,0-1 1 0 0,0 1-1 0 0,0 0 1 0 0,0-1-1 0 0,0 1 0 0 0,0 0 1 0 0,-1 0-1 0 0,1 0 1 0 0,0 0-1 0 0,-1 0 1 0 0,0-1-1 0 0,1 1 1 0 0,-1 0-1 0 0,0 0 1 0 0,0 4-1 0 0,-1-3 93 0 0,1 0 0 0 0,0 0 1 0 0,-1 0-1 0 0,0 0 0 0 0,1 0 0 0 0,-1 0 1 0 0,0 0-1 0 0,0 0 0 0 0,-1 0 0 0 0,1-1 0 0 0,-1 1 1 0 0,1 0-1 0 0,-1-1 0 0 0,0 0 0 0 0,0 1 1 0 0,0-1-1 0 0,0 0 0 0 0,-1 0 0 0 0,-2 3 0 0 0,-11 2 1010 0 0,23-16-395 0 0,22-16-928 0 0,-11 13 78 0 0,1 1 1 0 0,26-11-1 0 0,-39 19 104 0 0,0 1-1 0 0,0 0 1 0 0,0 0-1 0 0,0 1 1 0 0,1-1-1 0 0,-1 1 1 0 0,0 1-1 0 0,1-1 1 0 0,-1 1-1 0 0,0 0 1 0 0,1 1 0 0 0,10 1-1 0 0,-14 0-5 0 0,0-1 0 0 0,0 1 0 0 0,-1-1 0 0 0,1 1-1 0 0,0 0 1 0 0,-1 0 0 0 0,1 0 0 0 0,-1 0 0 0 0,0 0 0 0 0,0 1 0 0 0,0-1-1 0 0,0 1 1 0 0,0-1 0 0 0,2 6 0 0 0,22 47 47 0 0,-20-42-43 0 0,3 8-50 0 0,14 32-295 0 0,-2-26-3411 0 0,-9-20-560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30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1 2752 0 0,'0'0'6437'0'0,"-13"14"-7259"0"0,-92 115 1536 0 0,87-104-329 0 0,-2-1-1 0 0,0-1 1 0 0,-1-1 0 0 0,-47 37-1 0 0,68-59-351 0 0,0 0 0 0 0,0 1-1 0 0,0-1 1 0 0,0 0 0 0 0,0 0-1 0 0,-1 0 1 0 0,1 0 0 0 0,0 0-1 0 0,0 1 1 0 0,0-1 0 0 0,0 0-1 0 0,0 0 1 0 0,1 0 0 0 0,-1 0-1 0 0,0 0 1 0 0,0 1 0 0 0,0-1-1 0 0,0 0 1 0 0,0 0 0 0 0,0 0-1 0 0,0 0 1 0 0,0 0 0 0 0,0 0-1 0 0,0 1 1 0 0,0-1 0 0 0,0 0-1 0 0,0 0 1 0 0,1 0 0 0 0,-1 0-1 0 0,0 0 1 0 0,0 0 0 0 0,0 0-1 0 0,0 0 1 0 0,0 1 0 0 0,0-1-1 0 0,0 0 1 0 0,1 0 0 0 0,-1 0-1 0 0,0 0 1 0 0,0 0 0 0 0,0 0-1 0 0,0 0 1 0 0,0 0 0 0 0,1 0-1 0 0,-1 0 1 0 0,0 0 0 0 0,0 0-1 0 0,0 0 1 0 0,0 0 0 0 0,0 0-1 0 0,1 0 1 0 0,-1 0 0 0 0,0 0-1 0 0,0 0 1 0 0,0 0 0 0 0,0 0-1 0 0,0-1 1 0 0,1 1 0 0 0,-1 0-1 0 0,0 0 1 0 0,0 0 0 0 0,0 0-1 0 0,23 1 337 0 0,25-2-671 0 0,-21-1 171 0 0,68 0-94 0 0,-87 2 153 0 0,0 1 0 0 0,0 0-1 0 0,1 1 1 0 0,-1-1 0 0 0,0 1 0 0 0,0 1 0 0 0,-1 0 0 0 0,15 7 0 0 0,-20-9 48 0 0,-1-1 0 0 0,1 1 1 0 0,0 0-1 0 0,-1 1 0 0 0,1-1 1 0 0,-1 0-1 0 0,0 0 0 0 0,1 1 1 0 0,-1-1-1 0 0,0 1 0 0 0,0-1 1 0 0,1 1-1 0 0,-1-1 0 0 0,0 1 1 0 0,-1 0-1 0 0,1-1 0 0 0,0 1 0 0 0,0 0 1 0 0,-1 0-1 0 0,1 0 0 0 0,-1-1 1 0 0,0 1-1 0 0,1 0 0 0 0,-1 0 1 0 0,0 0-1 0 0,0 0 0 0 0,0 0 1 0 0,-1 0-1 0 0,1 0 0 0 0,0 0 1 0 0,-1-1-1 0 0,1 1 0 0 0,-1 0 1 0 0,1 0-1 0 0,-1 0 0 0 0,0-1 1 0 0,0 1-1 0 0,-1 2 0 0 0,-1 1 83 0 0,0-1 0 0 0,-1 0-1 0 0,1 0 1 0 0,-1 0 0 0 0,0 0-1 0 0,0 0 1 0 0,0-1 0 0 0,-1 1-1 0 0,1-1 1 0 0,-1 0 0 0 0,1-1-1 0 0,-7 3 1 0 0,-10 2 290 0 0,-42 8 0 0 0,44-11-1139 0 0,0 0 0 0 0,-32 12 0 0 0,90-6-8641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30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1 179 116 0 0,'0'0'102'0'0,"19"-7"-41"0"0,-7 3-24 0 0,16-6 152 0 0,-1-1 0 0 0,0-1 1 0 0,41-25-1 0 0,-24 1 601 0 0,-42 33-506 0 0,1 1-1 0 0,-1 0 0 0 0,0-1 0 0 0,0 0 0 0 0,0 0 0 0 0,-1 1 0 0 0,1-1 0 0 0,0 0 0 0 0,-1 0 0 0 0,0 0 1 0 0,0-1-1 0 0,0 1 0 0 0,0 0 0 0 0,1-7 0 0 0,-2 10-208 0 0,-1-1-1 0 0,1 1 1 0 0,0-1-1 0 0,0 1 1 0 0,0-1 0 0 0,0 1-1 0 0,0-1 1 0 0,0 1 0 0 0,-1-1-1 0 0,1 1 1 0 0,0-1-1 0 0,0 1 1 0 0,-1 0 0 0 0,1-1-1 0 0,0 1 1 0 0,-1-1 0 0 0,1 1-1 0 0,-1 0 1 0 0,1-1-1 0 0,0 1 1 0 0,-1 0 0 0 0,1 0-1 0 0,-1-1 1 0 0,1 1 0 0 0,-1 0-1 0 0,1 0 1 0 0,-1 0-1 0 0,1-1 1 0 0,0 1 0 0 0,-2 0-1 0 0,-21-1 523 0 0,-22 12-279 0 0,36-7-272 0 0,1 1 1 0 0,0 0 0 0 0,-1 0-1 0 0,2 1 1 0 0,-1 0 0 0 0,1 0 0 0 0,0 1-1 0 0,0 0 1 0 0,-7 9 0 0 0,11-11-32 0 0,-1 0 1 0 0,0 1-1 0 0,1-1 0 0 0,0 1 1 0 0,1 0-1 0 0,-1 0 0 0 0,1 0 1 0 0,0 0-1 0 0,0 1 0 0 0,1-1 1 0 0,0 0-1 0 0,0 1 0 0 0,1-1 1 0 0,0 12-1 0 0,0-17-2 0 0,0 0-1 0 0,0 0 1 0 0,0 0-1 0 0,1 0 1 0 0,-1 0-1 0 0,0 0 1 0 0,1 0 0 0 0,-1-1-1 0 0,1 1 1 0 0,-1 0-1 0 0,1 0 1 0 0,-1 0 0 0 0,1 0-1 0 0,-1-1 1 0 0,1 1-1 0 0,0 0 1 0 0,0 0 0 0 0,-1-1-1 0 0,1 1 1 0 0,0-1-1 0 0,0 1 1 0 0,0-1 0 0 0,1 2-1 0 0,1-1 7 0 0,0 0-1 0 0,1 0 1 0 0,-1 0-1 0 0,0-1 1 0 0,0 1-1 0 0,1-1 1 0 0,4 0-1 0 0,2 0-364 0 0,1-1 1 0 0,-1 0-1 0 0,19-5 0 0 0,75-27-925 0 0,-52 15 1562 0 0,61-12 0 0 0,-110 29-244 0 0,-1 1 0 0 0,0-1 0 0 0,0 1 0 0 0,1 0 0 0 0,-1-1 0 0 0,0 1 0 0 0,1 0 0 0 0,-1 0 0 0 0,0 0 0 0 0,1 1 0 0 0,-1-1 0 0 0,0 1 0 0 0,1-1 0 0 0,-1 1 0 0 0,0 0 0 0 0,0-1 0 0 0,0 1 0 0 0,0 1 0 0 0,0-1 0 0 0,0 0 0 0 0,0 0 0 0 0,0 1 0 0 0,0-1 0 0 0,2 3 0 0 0,-2-1 47 0 0,0 1 1 0 0,0 0 0 0 0,-1 0-1 0 0,1 0 1 0 0,-1 0 0 0 0,0 0-1 0 0,0 0 1 0 0,0 0 0 0 0,0 0-1 0 0,-1 1 1 0 0,0-1 0 0 0,0 8-1 0 0,1 9 325 0 0,0-16-323 0 0,0 1 1 0 0,-1-1-1 0 0,0 1 1 0 0,0 0-1 0 0,0-1 1 0 0,-1 1-1 0 0,1-1 0 0 0,-1 1 1 0 0,-1-1-1 0 0,-6 9 2788 0 0,5-23-1801 0 0,-1-8-505 0 0,4 12-559 0 0,0 1-1 0 0,1-1 1 0 0,-1 1 0 0 0,1-1-1 0 0,-1 1 1 0 0,1-1-1 0 0,1 1 1 0 0,-1 0 0 0 0,1 0-1 0 0,-1-1 1 0 0,1 1-1 0 0,0 0 1 0 0,4-4 0 0 0,-1 0-53 0 0,1 1 1 0 0,0 1-1 0 0,0-1 0 0 0,1 1 1 0 0,0 0-1 0 0,9-6 1 0 0,11-4-585 0 0,0 0 0 0 0,55-21 0 0 0,-64 30 189 0 0,15-7-2705 0 0,59-14 0 0 0,-50 17-543 0 0</inkml:trace>
  <inkml:trace contextRef="#ctx0" brushRef="#br0" timeOffset="1">1263 7 2948 0 0,'0'0'3153'0'0,"-94"-5"-3061"0"0,72 5-92 0 0,3 7-132 0 0,6 2-100 0 0,3 2 48 0 0,6 5 92 0 0,4 3 92 0 0,0 1-12 0 0,6 1-52 0 0,7 1-433 0 0,1 0-455 0 0,5 2-244 0 0,0-2-464 0 0,-3 3 488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31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 64 0 0,'0'0'10805'0'0,"-7"8"-9864"0"0,-25 24-172 0 0,30-30-712 0 0,-1-1 0 0 0,0 1 1 0 0,0-1-1 0 0,0 0 0 0 0,0 0 0 0 0,-1-1 0 0 0,1 1 0 0 0,0-1 1 0 0,0 1-1 0 0,0-1 0 0 0,0 0 0 0 0,-1 0 0 0 0,1 0 1 0 0,0-1-1 0 0,0 1 0 0 0,0-1 0 0 0,-1 0 0 0 0,1 0 0 0 0,-4-1 1 0 0,-6-1 12 0 0,-45-4-126 0 0,32 6-2386 0 0,61-6-7965 0 0</inkml:trace>
  <inkml:trace contextRef="#ctx0" brushRef="#br0" timeOffset="1">948 233 7201 0 0,'0'0'10965'0'0,"-65"-53"-22198"0"0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5156 0 0,'0'0'5459'0'0,"1"12"-5111"0"0,0-10-338 0 0,0 12 91 0 0,1 0 1 0 0,1-1 0 0 0,0 1-1 0 0,1-1 1 0 0,0 0-1 0 0,1 0 1 0 0,13 23 0 0 0,-14-28-12 0 0,1-1 1 0 0,0 1-1 0 0,1-1 1 0 0,0-1 0 0 0,0 1-1 0 0,0-1 1 0 0,1 0-1 0 0,0-1 1 0 0,0 1-1 0 0,0-1 1 0 0,1-1-1 0 0,0 1 1 0 0,0-1 0 0 0,0-1-1 0 0,0 1 1 0 0,0-2-1 0 0,1 1 1 0 0,0-1-1 0 0,-1 0 1 0 0,1-1-1 0 0,0 0 1 0 0,11 0 0 0 0,-15-1 11 0 0,1 0 0 0 0,-1 0 0 0 0,0 0 1 0 0,0-1-1 0 0,1 0 0 0 0,-1 0 0 0 0,0-1 1 0 0,0 1-1 0 0,0-1 0 0 0,0 0 0 0 0,-1-1 1 0 0,1 1-1 0 0,0-1 0 0 0,-1 0 0 0 0,0 0 1 0 0,1 0-1 0 0,-1 0 0 0 0,0-1 0 0 0,-1 0 1 0 0,1 0-1 0 0,-1 0 0 0 0,0 0 0 0 0,0 0 1 0 0,0-1-1 0 0,0 1 0 0 0,-1-1 0 0 0,2-5 1 0 0,-2 6-200 0 0,0 1 1 0 0,0-1 0 0 0,-1 0 0 0 0,0 1 0 0 0,0-1 0 0 0,0 0 0 0 0,0 0-1 0 0,0 1 1 0 0,-1-1 0 0 0,0 0 0 0 0,0 0 0 0 0,0 0 0 0 0,0 0-1 0 0,0 0 1 0 0,-2-5 0 0 0,1 6-585 0 0,-1 0 0 0 0,1 0 0 0 0,-1 0 1 0 0,1 0-1 0 0,-1 0 0 0 0,0 0 0 0 0,0 1 0 0 0,0-1 0 0 0,-1 1 0 0 0,1-1 0 0 0,-1 1 0 0 0,-2-2 0 0 0,-8-6-4116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4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1172 0 0,'0'0'6906'0'0,"11"14"-6575"0"0,32 49 252 0 0,-40-59-471 0 0,0 1 1 0 0,-1 0-1 0 0,1 0 0 0 0,-1 0 1 0 0,0 0-1 0 0,-1 1 0 0 0,0-1 0 0 0,1 0 1 0 0,-1 1-1 0 0,-1-1 0 0 0,1 1 0 0 0,-1-1 1 0 0,0 1-1 0 0,-1-1 0 0 0,0 8 1 0 0,0 2 305 0 0,-7 17 240 0 0,8-31-592 0 0,-1 0 1 0 0,1 1-1 0 0,0-1 1 0 0,-1 0-1 0 0,1 0 1 0 0,-1 0-1 0 0,0 1 1 0 0,1-1-1 0 0,-1 0 1 0 0,0 0-1 0 0,0 0 1 0 0,1 0-1 0 0,-1 0 1 0 0,0 0-1 0 0,0-1 1 0 0,0 1-1 0 0,0 0 1 0 0,0 0-1 0 0,-1-1 0 0 0,1 1 1 0 0,0 0-1 0 0,-3 0 429 0 0,5-5-408 0 0,0 0 0 0 0,-1 0 0 0 0,1 1 0 0 0,0-1 1 0 0,1 0-1 0 0,-1 1 0 0 0,1-1 0 0 0,0 1 0 0 0,0-1 0 0 0,0 1 0 0 0,3-4 0 0 0,31-36-564 0 0,-26 32 608 0 0,0 0-142 0 0,7-9-81 0 0,27-24 0 0 0,-39 39 104 0 0,0 1 0 0 0,0 0 0 0 0,1 0 0 0 0,0 0 0 0 0,0 1 0 0 0,0 0 0 0 0,0 0 0 0 0,0 0 0 0 0,1 1 0 0 0,10-3 0 0 0,-14 5-19 0 0,-1 1 0 0 0,1-1 0 0 0,0 0 0 0 0,-1 1 0 0 0,1 0 0 0 0,-1-1 0 0 0,0 1-1 0 0,1 0 1 0 0,-1 0 0 0 0,1 0 0 0 0,-1 1 0 0 0,0-1 0 0 0,0 1 0 0 0,0-1 0 0 0,0 1 0 0 0,0-1 0 0 0,0 1 0 0 0,0 0 0 0 0,-1 0 0 0 0,1 0 0 0 0,-1 0-1 0 0,3 4 1 0 0,5 9-9 0 0,0 0-1 0 0,8 19 0 0 0,-12-23 27 0 0,8 18 54 0 0,-1 1 0 0 0,-1 0 0 0 0,8 45 0 0 0,-3-2-5034 0 0,-15-68 4300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0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247 125 312 0 0,'0'0'4601'0'0,"11"-14"-3819"0"0,34-45-81 0 0,-41 55-670 0 0,0-1 1 0 0,1 1 0 0 0,-1 0-1 0 0,1 0 1 0 0,0 1-1 0 0,0-1 1 0 0,0 1 0 0 0,1 0-1 0 0,-1 1 1 0 0,1-1-1 0 0,0 1 1 0 0,-1 0-1 0 0,1 0 1 0 0,0 1 0 0 0,0 0-1 0 0,0 0 1 0 0,0 0-1 0 0,9 1 1 0 0,-7-1-13 0 0,3 0 5 0 0,-1 0 0 0 0,1 1 0 0 0,0 0 0 0 0,0 1 0 0 0,0 0 1 0 0,-1 1-1 0 0,20 5 0 0 0,-27-6-21 0 0,1 0 0 0 0,-1 1 0 0 0,0-1 0 0 0,0 1 1 0 0,0 0-1 0 0,0 0 0 0 0,0 0 0 0 0,-1 0 0 0 0,1 1 0 0 0,0-1 0 0 0,-1 1 1 0 0,0-1-1 0 0,0 1 0 0 0,0 0 0 0 0,0 0 0 0 0,0 0 0 0 0,0 0 1 0 0,-1 1-1 0 0,1-1 0 0 0,-1 0 0 0 0,0 1 0 0 0,0-1 0 0 0,0 0 0 0 0,-1 1 1 0 0,1-1-1 0 0,-1 1 0 0 0,0 5 0 0 0,0-2 24 0 0,0-1 1 0 0,0 1-1 0 0,-1 0 1 0 0,0 0-1 0 0,0 0 0 0 0,-1-1 1 0 0,0 1-1 0 0,0-1 1 0 0,-1 1-1 0 0,1-1 0 0 0,-1 0 1 0 0,-1 0-1 0 0,-7 11 0 0 0,4-8 83 0 0,-1-1-1 0 0,0 0 0 0 0,0 0 0 0 0,0-1 0 0 0,-1 0 1 0 0,-1 0-1 0 0,-16 8 0 0 0,-8 1 147 0 0,0-2 0 0 0,0-1 0 0 0,-1-2 0 0 0,-41 8 0 0 0,75-19-258 0 0,1-1 1 0 0,0 1 0 0 0,0 0-1 0 0,0 0 1 0 0,0 0-1 0 0,0 0 1 0 0,0 0-1 0 0,0 0 1 0 0,-1 0 0 0 0,1 0-1 0 0,0 0 1 0 0,0 0-1 0 0,0 0 1 0 0,0 0-1 0 0,0 0 1 0 0,-1 0 0 0 0,1 0-1 0 0,0 0 1 0 0,0 0-1 0 0,0 0 1 0 0,0 0-1 0 0,0 0 1 0 0,0 0 0 0 0,-1 0-1 0 0,1 0 1 0 0,0 0-1 0 0,0 0 1 0 0,0 0-1 0 0,0 0 1 0 0,0 0 0 0 0,0 0-1 0 0,0 1 1 0 0,-1-1-1 0 0,1 0 1 0 0,0 0-1 0 0,0 0 1 0 0,0 0 0 0 0,0 0-1 0 0,0 0 1 0 0,0 0-1 0 0,0 0 1 0 0,0 1-1 0 0,0-1 1 0 0,0 0 0 0 0,0 0-1 0 0,0 0 1 0 0,0 0-1 0 0,-1 0 1 0 0,1 0-1 0 0,0 1 1 0 0,0-1 0 0 0,0 0-1 0 0,0 0 1 0 0,0 0-1 0 0,0 0 1 0 0,0 0-1 0 0,1 1 1 0 0,-1-1 0 0 0,0 0-1 0 0,0 0 1 0 0,0 0-1 0 0,0 0 1 0 0,0 0-1 0 0,0 0 1 0 0,0 0 0 0 0,0 1-1 0 0,14 3-228 0 0,37 4-285 0 0,-29-5 402 0 0,0 1 73 0 0,-1 1 1 0 0,1 0-1 0 0,-1 2 1 0 0,0 0 0 0 0,0 2-1 0 0,24 13 1 0 0,-37-17 2 0 0,-1-1 1 0 0,1 1 0 0 0,-1 1-1 0 0,-1-1 1 0 0,1 1 0 0 0,-1 1-1 0 0,0-1 1 0 0,0 1 0 0 0,-1 0-1 0 0,0 0 1 0 0,0 0-1 0 0,-1 1 1 0 0,0 0 0 0 0,0 0-1 0 0,-1 0 1 0 0,0 0 0 0 0,0 1-1 0 0,2 16 1 0 0,-3-16 58 0 0,-1-1 1 0 0,0 1-1 0 0,-1-1 1 0 0,0 1-1 0 0,-1-1 0 0 0,1 1 1 0 0,-2 0-1 0 0,1-1 0 0 0,-6 17 1 0 0,5-20 35 0 0,-1 1 1 0 0,0 0-1 0 0,-1-1 0 0 0,1 0 1 0 0,-1 0-1 0 0,0 0 1 0 0,0 0-1 0 0,0-1 1 0 0,-1 0-1 0 0,1 1 0 0 0,-1-2 1 0 0,0 1-1 0 0,0 0 1 0 0,-10 4-1 0 0,2-2 88 0 0,0-1-1 0 0,-1 0 1 0 0,1-1-1 0 0,-1 0 1 0 0,0-1 0 0 0,-1 0-1 0 0,-19 0 1 0 0,-105-3 857 0 0,110-1-845 0 0,-36-5 27 0 0,-88-18 0 0 0,150 24-186 0 0,-10-5-242 0 0,17 1-753 0 0,27-5-2173 0 0,-17 6 1695 0 0,31-9-2619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4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5092 0 0,'0'0'7409'0'0,"7"66"-8029"0"0,-4-44 620 0 0,-1 1 0 0 0,2-1 4 0 0,-2 3-4 0 0,-2-5-1056 0 0,0-4-496 0 0,0-5-588 0 0</inkml:trace>
  <inkml:trace contextRef="#ctx0" brushRef="#br0" timeOffset="1">223 48 8173 0 0,'0'0'4921'0'0,"-8"15"-6455"0"0,0 1 1559 0 0,0-1 0 0 0,-6 18-1 0 0,14-32-16 0 0,-1 1-1 0 0,1 0 0 0 0,0-1 0 0 0,0 1 1 0 0,0-1-1 0 0,0 1 0 0 0,0 0 0 0 0,0-1 1 0 0,0 1-1 0 0,0 0 0 0 0,1-1 0 0 0,-1 1 1 0 0,1-1-1 0 0,-1 1 0 0 0,1-1 0 0 0,0 1 0 0 0,-1-1 1 0 0,1 1-1 0 0,0-1 0 0 0,0 0 0 0 0,0 1 1 0 0,0-1-1 0 0,0 0 0 0 0,2 1 0 0 0,30 21 264 0 0,-27-20-198 0 0,-2 0 1 0 0,0-1 0 0 0,0 0 0 0 0,0 0 0 0 0,1 0 0 0 0,-1-1 0 0 0,0 0 0 0 0,1 1 0 0 0,-1-1 0 0 0,1-1 0 0 0,-1 1 0 0 0,1-1 0 0 0,7 0 0 0 0,-10 0-16 0 0,0-1-1 0 0,0 1 1 0 0,-1-1-1 0 0,1 1 1 0 0,0-1 0 0 0,-1 0-1 0 0,1 0 1 0 0,0 0-1 0 0,-1 0 1 0 0,1 0 0 0 0,-1 0-1 0 0,0 0 1 0 0,1-1-1 0 0,-1 1 1 0 0,0 0 0 0 0,0-1-1 0 0,0 1 1 0 0,0-1-1 0 0,0 1 1 0 0,0-1 0 0 0,0 1-1 0 0,0-1 1 0 0,-1 0 0 0 0,1 0-1 0 0,-1 1 1 0 0,1-1-1 0 0,-1 0 1 0 0,0 0 0 0 0,1 0-1 0 0,-1 1 1 0 0,0-1-1 0 0,-1-4 1 0 0,2-1-9 0 0,-1-1-1 0 0,-1 0 1 0 0,1 0 0 0 0,-1 0-1 0 0,-1 0 1 0 0,1 0 0 0 0,-1 1-1 0 0,-1-1 1 0 0,1 1-1 0 0,-1-1 1 0 0,-1 1 0 0 0,1 0-1 0 0,-8-10 1 0 0,8 13-122 0 0,0 0 0 0 0,-1 1 0 0 0,1-1 1 0 0,-1 1-1 0 0,0 0 0 0 0,0 0 0 0 0,0 0 0 0 0,0 1 1 0 0,0-1-1 0 0,-1 1 0 0 0,1 0 0 0 0,-1 0 0 0 0,1 1 0 0 0,-1-1 1 0 0,0 1-1 0 0,0 0 0 0 0,0 0 0 0 0,1 1 0 0 0,-1 0 0 0 0,0-1 1 0 0,0 2-1 0 0,-10 0 0 0 0,10 0-229 0 0,0 1 0 0 0,0-1 1 0 0,0 1-1 0 0,0 0 0 0 0,0 1 0 0 0,0-1 0 0 0,0 1 1 0 0,1 0-1 0 0,-1 0 0 0 0,1 0 0 0 0,0 1 0 0 0,0 0 0 0 0,0 0 1 0 0,1 0-1 0 0,-1 0 0 0 0,1 0 0 0 0,0 0 0 0 0,0 1 1 0 0,1 0-1 0 0,-4 6 0 0 0,-7 23-2760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255 133 836 0 0,'0'0'9696'0'0,"4"-14"-8451"0"0,15-45-184 0 0,-19 58-1022 0 0,1 0 0 0 0,-1 0 0 0 0,0 1 0 0 0,1-1 0 0 0,-1 0 0 0 0,0 0 0 0 0,0 0 0 0 0,0 0 0 0 0,0 0 0 0 0,0 1 0 0 0,0-1 0 0 0,0 0 0 0 0,0 0 0 0 0,0 0 0 0 0,0 0 0 0 0,0 0 0 0 0,-1 0 0 0 0,1 1 0 0 0,0-1 0 0 0,-1 0 0 0 0,1 0 0 0 0,0 0 0 0 0,-1 1 0 0 0,1-1 0 0 0,-1 0 0 0 0,1 1 0 0 0,-1-1 0 0 0,0 0 0 0 0,1 1 0 0 0,-1-1 0 0 0,0 1 0 0 0,1-1 0 0 0,-1 0 0 0 0,0 1 0 0 0,-1-1 0 0 0,-26-2-196 0 0,23 4 152 0 0,-16-2-72 0 0,0 2 0 0 0,-1 0 0 0 0,-34 8 0 0 0,45-7 2 0 0,1 1 1 0 0,0 0-1 0 0,0 0 0 0 0,1 1 0 0 0,-1 1 1 0 0,1 0-1 0 0,0 0 0 0 0,0 0 0 0 0,-12 11 1 0 0,21-16 59 0 0,-1 0 0 0 0,1 0 0 0 0,0 0 0 0 0,-1 0 1 0 0,1 0-1 0 0,0 1 0 0 0,-1-1 0 0 0,1 0 1 0 0,0 0-1 0 0,0 0 0 0 0,-1 1 0 0 0,1-1 0 0 0,0 0 1 0 0,0 0-1 0 0,-1 1 0 0 0,1-1 0 0 0,0 0 1 0 0,0 0-1 0 0,0 1 0 0 0,-1-1 0 0 0,1 0 0 0 0,0 1 1 0 0,0-1-1 0 0,0 0 0 0 0,0 1 0 0 0,0-1 1 0 0,0 0-1 0 0,0 1 0 0 0,0-1 0 0 0,0 0 0 0 0,0 1 1 0 0,0-1-1 0 0,0 1 0 0 0,0-1 0 0 0,0 0 1 0 0,0 1-1 0 0,0-1 0 0 0,0 0 0 0 0,0 1 1 0 0,1-1-1 0 0,-1 0 0 0 0,0 0 0 0 0,0 1 0 0 0,18 2-109 0 0,24-9 174 0 0,-35 4-87 0 0,-1 1-1 0 0,1 0 1 0 0,0 0-1 0 0,0 0 0 0 0,0 0 1 0 0,11 2-1 0 0,-15-1-17 0 0,0 1 0 0 0,0 0 1 0 0,0 0-1 0 0,0 0 0 0 0,0 0 1 0 0,0 0-1 0 0,0 1 0 0 0,0 0 0 0 0,-1-1 1 0 0,1 1-1 0 0,-1 0 0 0 0,1 0 0 0 0,-1 0 1 0 0,0 0-1 0 0,0 1 0 0 0,0-1 0 0 0,2 4 1 0 0,5 7 30 0 0,-1 0 1 0 0,0 1-1 0 0,-1 0 1 0 0,-1 0-1 0 0,7 20 1 0 0,16 80 319 0 0,2 5-96 0 0,-25-99-123 0 0,1-1 1 0 0,1 1-1 0 0,1-1 0 0 0,0-1 1 0 0,1 1-1 0 0,22 28 0 0 0,-32-47 7 0 0,1 1 1 0 0,-1-1-1 0 0,0 1 0 0 0,1-1 0 0 0,-1 0 0 0 0,0 1 0 0 0,1-1 0 0 0,-1 0 0 0 0,1 1 0 0 0,-1-1 0 0 0,1 0 0 0 0,-1 0 0 0 0,1 1 0 0 0,-1-1 0 0 0,1 0 0 0 0,-1 0 0 0 0,1 0 0 0 0,0 0 0 0 0,-1 1 0 0 0,1-1 0 0 0,-1 0 0 0 0,1 0 0 0 0,-1 0 0 0 0,1 0 0 0 0,0 0 0 0 0,-1-1 0 0 0,1 1 0 0 0,-1 0 0 0 0,1 0 0 0 0,-1 0 1 0 0,1 0-1 0 0,-1-1 0 0 0,1 1 0 0 0,-1 0 0 0 0,1 0 0 0 0,-1-1 0 0 0,1 1 0 0 0,-1 0 0 0 0,1-2 0 0 0,15-20 2008 0 0,-12 15-1900 0 0,43-73 904 0 0,67-157 0 0 0,-58 114-3225 0 0,4 3-3658 0 0,-48 102 1168 0 0,1 2-1740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5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0 325 4396 0 0,'0'0'6563'0'0,"13"6"-6218"0"0,41 20-72 0 0,-46-23-232 0 0,-1-1-1 0 0,1 1 0 0 0,-1-2 1 0 0,1 1-1 0 0,0-1 1 0 0,0 0-1 0 0,0-1 1 0 0,-1 0-1 0 0,1 0 1 0 0,0-1-1 0 0,0 0 1 0 0,0 0-1 0 0,-1 0 1 0 0,1-1-1 0 0,-1-1 1 0 0,1 1-1 0 0,-1-1 0 0 0,12-6 1 0 0,-4 0 3 0 0,0-1 0 0 0,0-1 0 0 0,0 0 0 0 0,-2 0 0 0 0,1-1 0 0 0,15-20 0 0 0,-9 2 44 0 0,5-6 1494 0 0,-6 75-3489 0 0,-14-31 1978 0 0,1-1-1 0 0,0 0 0 0 0,0 0 1 0 0,1 0-1 0 0,0-1 0 0 0,0 0 1 0 0,0-1-1 0 0,1 1 0 0 0,0-1 1 0 0,0-1-1 0 0,0 0 1 0 0,1 0-1 0 0,-1 0 0 0 0,1-1 1 0 0,0 0-1 0 0,0-1 0 0 0,0 0 1 0 0,0-1-1 0 0,0 1 1 0 0,0-2-1 0 0,18 0 0 0 0,-14 0-51 0 0,1-2-1 0 0,-1 1 1 0 0,0-2-1 0 0,0 0 0 0 0,0 0 1 0 0,-1-1-1 0 0,1-1 1 0 0,-1 0-1 0 0,0-1 0 0 0,0 0 1 0 0,-1-1-1 0 0,19-14 1 0 0,-16 11-119 0 0,-1-2 1 0 0,0 0-1 0 0,-1 0 1 0 0,0-2 0 0 0,-1 1-1 0 0,0-1 1 0 0,-2-1-1 0 0,1 0 1 0 0,8-19 0 0 0,-16 29 137 0 0,0 1 1 0 0,0-1 0 0 0,0 0 0 0 0,-1 0-1 0 0,0 0 1 0 0,0 0 0 0 0,0-1 0 0 0,0 1 0 0 0,-1 0-1 0 0,0 0 1 0 0,0 0 0 0 0,-1-7 0 0 0,1 10-47 0 0,-1 1 0 0 0,1 0 0 0 0,-1-1 0 0 0,1 1 0 0 0,-1 0 0 0 0,0-1 0 0 0,1 1 0 0 0,-1 0 0 0 0,0 0 0 0 0,0 0 0 0 0,0 0 0 0 0,0 0 0 0 0,0 0 0 0 0,0 0 0 0 0,0 0 0 0 0,0 0 0 0 0,0 0 0 0 0,-2-1 0 0 0,0 1-77 0 0,1 1 0 0 0,-1-1 0 0 0,1 0 0 0 0,-1 1 0 0 0,0-1 0 0 0,1 1 0 0 0,-1 0 0 0 0,1 0 0 0 0,-1 0 0 0 0,0 0 0 0 0,1 0 0 0 0,-1 1 0 0 0,-3 0 0 0 0,-2 2 74 0 0,0-1 0 0 0,0 1 0 0 0,1 0 0 0 0,-1 1 0 0 0,1 0 0 0 0,0 0 0 0 0,0 1-1 0 0,0-1 1 0 0,0 2 0 0 0,1-1 0 0 0,0 1 0 0 0,0 0 0 0 0,0 0 0 0 0,1 0 0 0 0,0 1 0 0 0,-8 14 0 0 0,9-14 42 0 0,0 0 1 0 0,1 0 0 0 0,0 1 0 0 0,0-1 0 0 0,1 1-1 0 0,-1-1 1 0 0,2 1 0 0 0,-1 0 0 0 0,1 0-1 0 0,0 0 1 0 0,1 0 0 0 0,0 0 0 0 0,0 0-1 0 0,1 0 1 0 0,0 0 0 0 0,0 0 0 0 0,5 13 0 0 0,-3-13-16 0 0,1-1 1 0 0,0 0 0 0 0,1 0 0 0 0,-1 0 0 0 0,1-1 0 0 0,1 0 0 0 0,-1 0 0 0 0,1 0-1 0 0,0 0 1 0 0,0-1 0 0 0,1 0 0 0 0,-1 0 0 0 0,1-1 0 0 0,14 7 0 0 0,-5-4-692 0 0,0 0 1 0 0,0-1 0 0 0,1-1 0 0 0,0 0 0 0 0,0-1-1 0 0,21 2 1 0 0,17-4-3200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6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18 280 5184 0 0,'0'0'8176'0'0,"-3"16"-9495"0"0,-3 21 1350 0 0,-2 64-1 0 0,7-93-244 0 0,1 0 0 0 0,1 0 0 0 0,-1 0-1 0 0,2 0 1 0 0,-1 0 0 0 0,1 0 0 0 0,0-1-1 0 0,0 1 1 0 0,1 0 0 0 0,0-1-1 0 0,1 0 1 0 0,4 7 0 0 0,0-5-2358 0 0,4-8-1881 0 0</inkml:trace>
  <inkml:trace contextRef="#ctx0" brushRef="#br0" timeOffset="1">39 1 4788 0 0,'0'0'1969'0'0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6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20 80 0 0,'0'0'9534'0'0,"-8"14"-9159"0"0,6-11-358 0 0,-11 19 221 0 0,0 0 0 0 0,-2-1 0 0 0,-23 25 2729 0 0,80-85-3634 0 0,-18 23 453 0 0,1 0 0 0 0,1 1 0 0 0,53-21-1 0 0,-66 31 139 0 0,1 0-1 0 0,0 1 0 0 0,0 1 0 0 0,0 0 0 0 0,0 1 0 0 0,1 0 0 0 0,-1 1 0 0 0,1 1 0 0 0,-1 0 1 0 0,16 3-1 0 0,-25-2 34 0 0,0 1 1 0 0,0 0-1 0 0,-1 1 1 0 0,1-1-1 0 0,0 1 1 0 0,-1 0-1 0 0,0 0 1 0 0,1 0-1 0 0,-1 0 1 0 0,0 1-1 0 0,-1 0 0 0 0,1 0 1 0 0,-1 0-1 0 0,1 0 1 0 0,-1 0-1 0 0,-1 1 1 0 0,1-1-1 0 0,-1 1 1 0 0,1 0-1 0 0,-1 0 1 0 0,2 7-1 0 0,3 10 136 0 0,0 1 0 0 0,-1 1-1 0 0,3 31 1 0 0,1 31-1294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7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 0 6445 0 0,'0'0'3329'0'0,"-4"17"-4848"0"0,-2 10 1462 0 0,-35 160 140 0 0,34-139 92 0 0,-1 14 163 0 0,-3 0 0 0 0,-21 64 0 0 0,30-118-310 0 0,-15 38 123 0 0,16-44-105 0 0,0 1 0 0 0,0-1 0 0 0,-1 0 0 0 0,1 1 0 0 0,0-1 0 0 0,-1 0 0 0 0,1 0 0 0 0,-1 0 0 0 0,0 0 0 0 0,0 0 0 0 0,0-1-1 0 0,0 1 1 0 0,0 0 0 0 0,-4 1 0 0 0,5-2-7 0 0,-1-1 1 0 0,1 0-1 0 0,-1-1 0 0 0,1 1 0 0 0,-1 0 0 0 0,0 0 1 0 0,1-1-1 0 0,-1 1 0 0 0,1-1 0 0 0,-1 1 0 0 0,1-1 1 0 0,-1 1-1 0 0,1-1 0 0 0,0 0 0 0 0,-1 0 0 0 0,1 0 1 0 0,0 0-1 0 0,0 0 0 0 0,0 0 0 0 0,-1 0 0 0 0,1 0 1 0 0,-1-2-1 0 0,-22-29-502 0 0,2-10 423 0 0,18 32-32 0 0,-1 1 1 0 0,0-1-1 0 0,0 1 0 0 0,-9-10 0 0 0,12 16 12 0 0,0 1 1 0 0,-1 0-1 0 0,1-1 0 0 0,-1 1 1 0 0,1 0-1 0 0,-1 0 0 0 0,0 0 1 0 0,0 1-1 0 0,0-1 0 0 0,0 1 1 0 0,0 0-1 0 0,0 0 0 0 0,-1 0 1 0 0,1 0-1 0 0,0 0 0 0 0,0 1 1 0 0,-6-1-1 0 0,-9 0-55 0 0,1 2 1 0 0,0 0-1 0 0,0 1 0 0 0,-34 7 1 0 0,41-6 119 0 0,1 0 0 0 0,-1 1-1 0 0,0 0 1 0 0,1 0 0 0 0,0 1 0 0 0,0 0 0 0 0,0 0 0 0 0,0 1 0 0 0,-12 12 0 0 0,20-17 40 0 0,-1 0-1 0 0,1 1 1 0 0,0-1 0 0 0,0 1-1 0 0,0-1 1 0 0,0 1-1 0 0,0-1 1 0 0,0 1 0 0 0,0-1-1 0 0,0 1 1 0 0,1 0-1 0 0,-1-1 1 0 0,0 1 0 0 0,1 0-1 0 0,0 0 1 0 0,-1 0-1 0 0,1-1 1 0 0,0 1 0 0 0,0 0-1 0 0,0 0 1 0 0,0 0-1 0 0,0-1 1 0 0,1 1 0 0 0,-1 0-1 0 0,0 0 1 0 0,2 2-1 0 0,-1-1 48 0 0,0-1 0 0 0,1 1 0 0 0,-1-1 0 0 0,1 0 0 0 0,0 0 0 0 0,-1 0 0 0 0,1 0 0 0 0,0 0 0 0 0,0 0 0 0 0,1 0 0 0 0,-1-1-1 0 0,0 1 1 0 0,0-1 0 0 0,1 0 0 0 0,-1 1 0 0 0,6 0 0 0 0,26 9 27 0 0,0-2 1 0 0,1-2-1 0 0,0-1 0 0 0,0-2 1 0 0,0-1-1 0 0,1-2 0 0 0,47-5 1 0 0,-78 4-668 0 0,1-1-1 0 0,0 0 1 0 0,-1 0 0 0 0,1 0 0 0 0,-1-1 0 0 0,0 0 0 0 0,1 0-1 0 0,-1-1 1 0 0,8-5 0 0 0,6-6-4056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79 174 6089 0 0,'0'0'7292'0'0,"4"0"-7049"0"0,3-1-197 0 0,22-1 48 0 0,0-1-1 0 0,32-8 1 0 0,-55 9-64 0 0,1 1 1 0 0,0-1 0 0 0,-1 0 0 0 0,1-1 0 0 0,-1 0 0 0 0,0 0 0 0 0,0 0 0 0 0,0-1 0 0 0,0 0 0 0 0,-1 0 0 0 0,0 0 0 0 0,1-1 0 0 0,-1 1-1 0 0,-1-1 1 0 0,7-8 0 0 0,-10 11-45 0 0,0 1-1 0 0,0-1 0 0 0,1 0 0 0 0,-1 0 0 0 0,-1 1 0 0 0,1-1 1 0 0,0 0-1 0 0,0 0 0 0 0,-1 0 0 0 0,1 0 0 0 0,-1 0 1 0 0,0 0-1 0 0,1 0 0 0 0,-1 0 0 0 0,0-1 0 0 0,0 1 1 0 0,0 0-1 0 0,-1 0 0 0 0,1 0 0 0 0,0 0 0 0 0,-1 0 1 0 0,1 0-1 0 0,-1 0 0 0 0,0 0 0 0 0,0 0 0 0 0,1 1 1 0 0,-1-1-1 0 0,-1 0 0 0 0,1 0 0 0 0,0 1 0 0 0,0-1 1 0 0,-1 0-1 0 0,1 1 0 0 0,0 0 0 0 0,-1-1 0 0 0,0 1 1 0 0,1 0-1 0 0,-1-1 0 0 0,0 1 0 0 0,0 0 0 0 0,1 0 1 0 0,-1 1-1 0 0,-4-2 0 0 0,-4-2-146 0 0,-1 0 1 0 0,1 2-1 0 0,-1-1 1 0 0,1 1-1 0 0,-1 0 0 0 0,-21 1 1 0 0,23 1 164 0 0,1 1 0 0 0,0 0 0 0 0,-1 1-1 0 0,1 0 1 0 0,0 0 0 0 0,0 1 0 0 0,0 0 0 0 0,0 0 0 0 0,0 1 0 0 0,1 0 0 0 0,-1 0 0 0 0,1 1-1 0 0,0 0 1 0 0,0 0 0 0 0,1 0 0 0 0,0 1 0 0 0,0 0 0 0 0,0 1 0 0 0,1-1 0 0 0,0 1 0 0 0,0 0 0 0 0,0 0-1 0 0,1 1 1 0 0,0-1 0 0 0,1 1 0 0 0,0 0 0 0 0,0 0 0 0 0,0 0 0 0 0,1 0 0 0 0,0 1 0 0 0,1-1 0 0 0,0 1-1 0 0,0-1 1 0 0,1 1 0 0 0,0-1 0 0 0,1 1 0 0 0,-1-1 0 0 0,4 12 0 0 0,-2-11 62 0 0,1-1 0 0 0,1 1 1 0 0,0 0-1 0 0,0-1 0 0 0,0 0 1 0 0,1 0-1 0 0,1 0 0 0 0,-1-1 1 0 0,1 1-1 0 0,0-1 0 0 0,1-1 1 0 0,-1 1-1 0 0,1-1 0 0 0,1 0 1 0 0,-1-1-1 0 0,1 1 0 0 0,0-2 1 0 0,0 1-1 0 0,16 5 0 0 0,1 0-443 0 0,1 0-1 0 0,0-3 1 0 0,0 0 0 0 0,1-1-1 0 0,43 3 1 0 0,-68-9 335 0 0,31 3-2044 0 0,50-2 1 0 0,-10-7-1630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18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443 0 4408 0 0,'0'0'5760'0'0,"-16"5"-6069"0"0,-1-1 266 0 0,1 1-1 0 0,0 1 1 0 0,0 0 0 0 0,0 1-1 0 0,1 1 1 0 0,0 0 0 0 0,1 1-1 0 0,0 1 1 0 0,-25 21 0 0 0,13 1 264 0 0,1 2 1 0 0,1 1 0 0 0,-35 69 0 0 0,36-60-1768 0 0,-57 80 0 0 0,69-110-1328 0 0</inkml:trace>
  <inkml:trace contextRef="#ctx0" brushRef="#br0" timeOffset="1">37 32 10201 0 0,'0'0'1788'0'0,"80"109"-3720"0"0,-50-78 2012 0 0,8 6 60 0 0,0-1 56 0 0,8 0-196 0 0,4-4-104 0 0,-3-4-452 0 0,6-4-700 0 0,-12-10-692 0 0,21-4-1973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43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196 254 1604 0 0,'0'0'5873'0'0,"0"-14"-5065"0"0,0-13-449 0 0,-5-177 3320 0 0,5 203-3642 0 0,0 1-1 0 0,0 0 1 0 0,0 0 0 0 0,0 0-1 0 0,1-1 1 0 0,-1 1 0 0 0,0 0 0 0 0,0 0-1 0 0,0-1 1 0 0,0 1 0 0 0,0 0-1 0 0,0 0 1 0 0,0-1 0 0 0,0 1-1 0 0,0 0 1 0 0,0 0 0 0 0,-1 0-1 0 0,1-1 1 0 0,0 1 0 0 0,0 0-1 0 0,0 0 1 0 0,0-1 0 0 0,0 1-1 0 0,0 0 1 0 0,0 0 0 0 0,0 0-1 0 0,-1-1 1 0 0,1 1 0 0 0,0 0-1 0 0,0 0 1 0 0,0 0 0 0 0,0 0-1 0 0,-1-1 1 0 0,1 1 0 0 0,0 0-1 0 0,0 0 1 0 0,-1 0 0 0 0,1 0-1 0 0,0 0 1 0 0,0 0 0 0 0,0 0-1 0 0,-1 0 1 0 0,-5 10 247 0 0,-4 19-765 0 0,-98 459 2240 0 0,85-349-1179 0 0,-6 223 0 0 0,29-236-524 0 0,-10 153-96 0 0,9-267-3307 0 0,5-33 2240 0 0,1-6-364 0 0,6-6-1749 0 0,9-26-1805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44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4320 0 0,'0'0'7175'0'0,"18"4"-6586"0"0,2 0-415 0 0,94 15 644 0 0,378-5 495 0 0,-205-13-989 0 0,538 63 41 0 0,-714-53-369 0 0,533-1 160 0 0,-161-11-167 0 0,-414 6-79 0 0,121 26 1 0 0,65 33-61 0 0,-132-31-117 0 0,-78-20 134 0 0,-28-8 264 0 0,1 1-1 0 0,0-2 1 0 0,0 0-1 0 0,0-2 0 0 0,33 2 1 0 0,-55 11-310 0 0,-23 40 131 0 0,2 1 1 0 0,3 1-1 0 0,3 1 1 0 0,-20 94-1 0 0,20-45 69 0 0,-9 184-1 0 0,25-224-29 0 0,3 0 0 0 0,3 0 0 0 0,3 0 0 0 0,27 122-1 0 0,-30-179 62 0 0,-1-4-3 0 0,0 0 1 0 0,0 1-1 0 0,-1-1 1 0 0,0 1-1 0 0,0-1 1 0 0,0 1-1 0 0,-1 0 1 0 0,0-1 0 0 0,-2 14-1 0 0,0-17-11 0 0,0-1-1 0 0,0 0 1 0 0,-1 1-1 0 0,1-1 1 0 0,-1 0-1 0 0,1 0 1 0 0,-1 0-1 0 0,0 0 1 0 0,0 0-1 0 0,0-1 1 0 0,0 0 0 0 0,-5 3-1 0 0,-5 2 29 0 0,-35 16 18 0 0,-1-2 1 0 0,-1-2-1 0 0,0-3 0 0 0,-62 12 1 0 0,101-25-75 0 0,-178 37 104 0 0,-209 14 0 0 0,-201-14-64 0 0,269-21 17 0 0,-29 2 17 0 0,-193 14 489 0 0,209 2 231 0 0,272-26-1052 0 0,-64 4 190 0 0,119-14 19 0 0,9 0-97 0 0,1 0 1 0 0,-1 0-1 0 0,1 1 0 0 0,0-1 1 0 0,-1 1-1 0 0,1 1 0 0 0,-8 2 1 0 0,62 2-15797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1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811 79 1488 0 0,'0'0'4543'0'0,"-15"-12"-4234"0"0,-49-36-104 0 0,59 45-206 0 0,0 1-1 0 0,0-1 1 0 0,0 1 0 0 0,-1 0-1 0 0,1 1 1 0 0,0-1 0 0 0,-1 1-1 0 0,1 0 1 0 0,-1 1-1 0 0,1-1 1 0 0,-1 1 0 0 0,0 0-1 0 0,1 0 1 0 0,-1 1-1 0 0,1 0 1 0 0,-9 1 0 0 0,2 0 4 0 0,-1 1-48 0 0,1-1-1 0 0,-1 2 1 0 0,0 0-1 0 0,1 0 1 0 0,0 1 0 0 0,0 0-1 0 0,0 2 1 0 0,0-1-1 0 0,1 1 1 0 0,0 1-1 0 0,1 0 1 0 0,0 0-1 0 0,-17 19 1 0 0,21-21 16 0 0,1 0 1 0 0,0 1-1 0 0,0 0 0 0 0,1 0 0 0 0,0 1 1 0 0,0-1-1 0 0,0 1 0 0 0,1 0 1 0 0,1 0-1 0 0,-1 0 0 0 0,1 0 0 0 0,1 0 1 0 0,-1 0-1 0 0,1 1 0 0 0,1-1 0 0 0,0 1 1 0 0,0-1-1 0 0,0 0 0 0 0,1 1 1 0 0,0-1-1 0 0,1 0 0 0 0,4 14 0 0 0,6 8-40 0 0,17 33-1 0 0,11 26 80 0 0,-36-79-7 0 0,-1 1 1 0 0,0-1-1 0 0,-1 1 0 0 0,-1 0 0 0 0,1 0 0 0 0,-1 20 0 0 0,-2-27 38 0 0,1-1 1 0 0,-1 1-1 0 0,0 0 0 0 0,-1 0 1 0 0,1-1-1 0 0,0 1 0 0 0,-1-1 1 0 0,0 1-1 0 0,0-1 0 0 0,0 0 1 0 0,0 0-1 0 0,-1 0 0 0 0,1 0 0 0 0,-1 0 1 0 0,0 0-1 0 0,1-1 0 0 0,-1 1 1 0 0,-1-1-1 0 0,1 0 0 0 0,0 0 1 0 0,0 0-1 0 0,-1 0 0 0 0,1 0 1 0 0,-1-1-1 0 0,-5 2 0 0 0,-8 3 460 0 0,-2-1 0 0 0,1-1 0 0 0,-32 4 0 0 0,-76 1 826 0 0,82-8-1320 0 0,1 2 0 0 0,-48 10 0 0 0,90-13-54 0 0,0 0 0 0 0,-1 0 0 0 0,1 1 0 0 0,0-1 0 0 0,0 1 0 0 0,0-1 0 0 0,-1 1 0 0 0,1-1 0 0 0,0 1 0 0 0,0 0 0 0 0,0 0 0 0 0,0-1 0 0 0,0 1 0 0 0,0 0 0 0 0,0 0 0 0 0,0 0 0 0 0,0 0 0 0 0,0 2 0 0 0,0-3 8 0 0,1 0 0 0 0,0 0-1 0 0,0 1 1 0 0,0-1 0 0 0,0 0-1 0 0,0 1 1 0 0,0-1 0 0 0,0 0-1 0 0,0 0 1 0 0,0 1 0 0 0,0-1-1 0 0,0 0 1 0 0,1 1 0 0 0,-1-1-1 0 0,0 0 1 0 0,0 0 0 0 0,0 1-1 0 0,0-1 1 0 0,0 0 0 0 0,0 0-1 0 0,1 1 1 0 0,-1-1 0 0 0,0 0-1 0 0,0 0 1 0 0,0 0 0 0 0,1 1-1 0 0,-1-1 1 0 0,0 0 0 0 0,0 0-1 0 0,0 0 1 0 0,1 0 0 0 0,18 5-1413 0 0,15-5-448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4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82 1488 0 0,'0'0'7385'0'0,"9"-9"-6998"0"0,2-2-16 0 0,0 1 0 0 0,1 0 0 0 0,0 1 0 0 0,23-13 0 0 0,-32 20-307 0 0,0 1-1 0 0,0-1 0 0 0,1 1 1 0 0,-1 0-1 0 0,0 0 1 0 0,0 0-1 0 0,1 0 1 0 0,-1 1-1 0 0,0-1 1 0 0,1 1-1 0 0,-1 0 0 0 0,1 0 1 0 0,-1 0-1 0 0,4 1 1 0 0,-4 0-93 0 0,-1 0 1 0 0,0 0-1 0 0,0 0 1 0 0,1 1 0 0 0,-1-1-1 0 0,0 1 1 0 0,0-1-1 0 0,0 1 1 0 0,-1-1 0 0 0,1 1-1 0 0,0 0 1 0 0,-1 0-1 0 0,1 0 1 0 0,-1 0-1 0 0,1 0 1 0 0,-1 1 0 0 0,0-1-1 0 0,0 0 1 0 0,0 1-1 0 0,0-1 1 0 0,0 0-1 0 0,0 5 1 0 0,2 8 82 0 0,0-1 0 0 0,-2 2 1 0 0,1-1-1 0 0,-2 0 0 0 0,0 0 0 0 0,-1 0 0 0 0,0 0 1 0 0,-1 0-1 0 0,-1 0 0 0 0,-1 0 0 0 0,-6 18 1 0 0,-9 21 111 0 0,-41 79 0 0 0,58-129-160 0 0,-19 37 119 0 0,0 0-31 0 0,2 0 0 0 0,-21 66 0 0 0,39-105-80 0 0,0 1 0 0 0,1-1 0 0 0,-1 0 0 0 0,1 0 0 0 0,-1 0 0 0 0,1 1 0 0 0,0-1 0 0 0,0 0 0 0 0,0 0 0 0 0,0 0 0 0 0,0 1 0 0 0,1-1 0 0 0,-1 0 0 0 0,1 0 0 0 0,-1 0 0 0 0,1 1 0 0 0,0-1 0 0 0,0 0 0 0 0,0 0 0 0 0,0 0 0 0 0,0-1 0 0 0,0 1 0 0 0,1 0 0 0 0,2 2 0 0 0,0 0 49 0 0,1-1 0 0 0,0 0 0 0 0,0 0 0 0 0,0 0 0 0 0,0-1 0 0 0,1 0 0 0 0,-1 0 0 0 0,9 2 0 0 0,101 23-796 0 0,-34-14-3707 0 0,-37-8 207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46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0 1500 0 0,'0'0'10344'0'0,"6"9"-11122"0"0,-3-4 819 0 0,-1-4-30 0 0,0 1-1 0 0,-1 0 1 0 0,1 0 0 0 0,-1 0 0 0 0,0 0-1 0 0,0 0 1 0 0,1 0 0 0 0,-1 1-1 0 0,-1-1 1 0 0,1 0 0 0 0,0 0 0 0 0,0 1-1 0 0,-1-1 1 0 0,0 0 0 0 0,1 1-1 0 0,-1-1 1 0 0,0 1 0 0 0,0-1 0 0 0,0 1-1 0 0,0-1 1 0 0,-1 0 0 0 0,1 1 0 0 0,-1-1-1 0 0,1 0 1 0 0,-3 4 0 0 0,-2 5 24 0 0,-1 0-1 0 0,0 0 1 0 0,-1-1 0 0 0,-1 0 0 0 0,1-1 0 0 0,-2 0 0 0 0,-10 10-1 0 0,14-14 218 0 0,0-1 0 0 0,0 0 0 0 0,-1-1-1 0 0,0 1 1 0 0,0-1 0 0 0,0 0 0 0 0,0 0-1 0 0,-1-1 1 0 0,1 1 0 0 0,-1-2 0 0 0,1 1-1 0 0,-1-1 1 0 0,0 0 0 0 0,-10 0 0 0 0,16-1-184 0 0,0 0-1 0 0,0 0 1 0 0,0 0 0 0 0,0-1 0 0 0,1 1 0 0 0,-1 0 0 0 0,0-1 0 0 0,0 1-1 0 0,0-1 1 0 0,1 1 0 0 0,-1-1 0 0 0,0 1 0 0 0,1-1 0 0 0,-1 0 0 0 0,0 1-1 0 0,1-1 1 0 0,-1 0 0 0 0,1 0 0 0 0,-1 1 0 0 0,1-1 0 0 0,-1 0-1 0 0,1 0 1 0 0,-1 0 0 0 0,1 1 0 0 0,0-1 0 0 0,0 0 0 0 0,-1 0 0 0 0,1 0-1 0 0,0 0 1 0 0,0 0 0 0 0,0 0 0 0 0,0 0 0 0 0,0 0 0 0 0,0 0 0 0 0,0 1-1 0 0,0-1 1 0 0,1-2 0 0 0,-1 0-82 0 0,1-1 0 0 0,-1 1 0 0 0,1 0 0 0 0,-1-1 0 0 0,1 1 0 0 0,0 0 0 0 0,1-1 1 0 0,-1 1-1 0 0,3-4 0 0 0,1 1-124 0 0,-1 0 0 0 0,2 1 0 0 0,-1 0 0 0 0,0 0 0 0 0,1 0 0 0 0,0 1 0 0 0,0 0 0 0 0,0 0 0 0 0,1 0 0 0 0,0 1 0 0 0,-1 0 0 0 0,11-3 1 0 0,-5 2-1548 0 0,-1 2 0 0 0,1-1 0 0 0,0 2 0 0 0,13-2 0 0 0,-5 3-4173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48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57 269 352 0 0,'0'0'3005'0'0,"0"-6"-2664"0"0,0-27 3980 0 0,-34 38-3349 0 0,34-5-861 0 0,-1 0-1 0 0,0 0 1 0 0,0 0-1 0 0,0 0 0 0 0,0 0 1 0 0,0 0-1 0 0,0-1 0 0 0,1 1 1 0 0,-1 0-1 0 0,0 0 0 0 0,0-1 1 0 0,0 1-1 0 0,1 0 0 0 0,-1-1 1 0 0,0 1-1 0 0,0-1 0 0 0,1 1 1 0 0,-1-1-1 0 0,0 1 0 0 0,1-1 1 0 0,-1 0-1 0 0,0 1 1 0 0,1-1-1 0 0,-1 0 0 0 0,1 1 1 0 0,-1-1-1 0 0,1 0 0 0 0,0 0 1 0 0,-1-1-1 0 0,1 0-97 0 0,-1 1 1 0 0,1-1-1 0 0,0 0 0 0 0,0 0 0 0 0,0 0 1 0 0,0 0-1 0 0,0 0 0 0 0,1 0 0 0 0,-1 1 1 0 0,0-1-1 0 0,1 0 0 0 0,0 0 1 0 0,-1 1-1 0 0,2-3 0 0 0,4-6-40 0 0,1 1 0 0 0,1 0 0 0 0,0 0-1 0 0,0 0 1 0 0,0 1 0 0 0,1 1 0 0 0,0-1 0 0 0,13-7-1 0 0,9-8 320 0 0,-18 13-248 0 0,1 0 0 0 0,0 1 0 0 0,0 0 1 0 0,1 1-1 0 0,0 1 0 0 0,19-6 0 0 0,2-5-6048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3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0 404 0 0,'0'0'784'0'0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4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43 1420 0 0,'0'0'6109'0'0,"0"-6"-5635"0"0,0-30 1637 0 0,-12 45-1951 0 0,-29 61 108 0 0,2 3 0 0 0,4 1 1 0 0,-38 114-1 0 0,18-19-301 0 0,29-85 203 0 0,-3-2-1 0 0,-46 91 1 0 0,72-167 8 0 0,0 0-1 0 0,-1 0 1 0 0,0 0-1 0 0,-9 10 0 0 0,11-16-143 0 0,2 0-108 0 0,2-21-2079 0 0,4 2 900 0 0,1 0 1 0 0,0 1-1 0 0,1 0 0 0 0,14-21 1 0 0,6-13-1437 0 0,-6 8 1124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20 0 0,'0'0'1568'0'0,"8"-2"-3156"0"0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6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0 4576 0 0,'0'0'5441'0'0,"-12"20"-5738"0"0,8-14 346 0 0,-24 42 401 0 0,-28 62 0 0 0,-19 76-103 0 0,9 3-1 0 0,-46 210 1 0 0,105-377-296 0 0,5-18-12 0 0,0 1 0 0 0,1-1 0 0 0,-1 1 0 0 0,1-1 0 0 0,1 1 1 0 0,-2 6-1 0 0,9-44-5163 0 0,-5 18 2414 0 0,-1-8 6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7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2460 0 0,'0'0'3937'0'0,"105"-68"-5122"0"0,-73 65 1185 0 0,5 0 40 0 0,4 1-40 0 0,4-1-888 0 0,-14-2-596 0 0,22-6-708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7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1 135 7925 0 0,'0'0'718'0'0,"15"-5"-1703"0"0,265-52 1668 0 0,-189 40 6 0 0,12-3-442 0 0,1 4 0 0 0,137-3 0 0 0,-236 18-546 0 0,17 2 28 0 0,-22-1 150 0 0,1 0 0 0 0,-1 0-1 0 0,1 0 1 0 0,-1 1 0 0 0,0-1-1 0 0,1 0 1 0 0,-1 0 0 0 0,1 0-1 0 0,-1 0 1 0 0,1 0 0 0 0,-1 1-1 0 0,1-1 1 0 0,-1 0 0 0 0,0 0 0 0 0,1 1-1 0 0,-1-1 1 0 0,0 0 0 0 0,1 1-1 0 0,-1-1 1 0 0,0 0 0 0 0,1 1-1 0 0,-1-1 1 0 0,0 0 0 0 0,0 1-1 0 0,1-1 1 0 0,-1 1 0 0 0,0-1-1 0 0,0 0 1 0 0,0 1 0 0 0,1-1-1 0 0,-1 1 1 0 0,0-1 0 0 0,0 1-1 0 0,0-1 1 0 0,0 1 0 0 0,0-1-1 0 0,0 1 1 0 0,-5 5-1810 0 0,-15 2 619 0 0</inkml:trace>
  <inkml:trace contextRef="#ctx0" brushRef="#br0" timeOffset="1">512 144 4176 0 0,'0'0'260'0'0,"-5"14"288"0"0,-42 134 2460 0 0,-134 465-1123 0 0,174-583-1995 0 0,1 0 0 0 0,2 0-1 0 0,-1 42 1 0 0,5-71 27 0 0,0 0 0 0 0,0 0 0 0 0,1 0 1 0 0,-1 0-1 0 0,0 0 0 0 0,0 0 0 0 0,1 0 0 0 0,-1 0 0 0 0,0 0 0 0 0,1-1 0 0 0,-1 1 0 0 0,1 0 0 0 0,-1 0 1 0 0,1 0-1 0 0,0 0 0 0 0,-1-1 0 0 0,1 1 0 0 0,0 0 0 0 0,0 0 0 0 0,-1-1 0 0 0,1 1 0 0 0,0-1 0 0 0,0 1 1 0 0,0-1-1 0 0,0 1 0 0 0,0-1 0 0 0,0 1 0 0 0,0-1 0 0 0,0 0 0 0 0,0 0 0 0 0,0 1 0 0 0,0-1 0 0 0,0 0 1 0 0,1 0-1 0 0,1 0-197 0 0,1 0 1 0 0,0 0-1 0 0,-1 0 0 0 0,1 0 1 0 0,0-1-1 0 0,-1 0 1 0 0,1 0-1 0 0,-1 0 1 0 0,1 0-1 0 0,4-2 1 0 0,36-23-2497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4348 0 0,'0'0'4525'0'0,"113"-29"-6057"0"0,-63 25 1536 0 0,9-3-4 0 0,8 3 0 0 0,4-1 136 0 0,4 2-32 0 0,-8 1 24 0 0,-5 2-128 0 0,-13 0-608 0 0,-15 3-2013 0 0</inkml:trace>
  <inkml:trace contextRef="#ctx0" brushRef="#br0" timeOffset="1">8 327 572 0 0,'0'0'7229'0'0,"117"41"-7777"0"0,-65-40 668 0 0,13 1 88 0 0,1-2 24 0 0,7 0-232 0 0,-1-6-1260 0 0,-14 1-1333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1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81 3920 0 0,'0'0'5464'0'0,"16"-10"-5065"0"0,52-32-166 0 0,-57 37-180 0 0,0 0 0 0 0,1 1 0 0 0,0 0 0 0 0,0 1 0 0 0,0 0 0 0 0,0 1 1 0 0,0 1-1 0 0,0 0 0 0 0,0 0 0 0 0,23 3 0 0 0,-1-2 62 0 0,-8 0-24 0 0,216 0 1060 0 0,-177 3-973 0 0,110 21-1 0 0,-169-23-239 0 0,0 0 0 0 0,0 1 0 0 0,-1-1 0 0 0,1 1 1 0 0,-1 1-1 0 0,1-1 0 0 0,6 5 0 0 0,-11-6-90 0 0,1 0 1 0 0,-1 0-1 0 0,0 0 1 0 0,1 1-1 0 0,-1-1 1 0 0,0 0-1 0 0,0 1 1 0 0,0-1-1 0 0,0 1 1 0 0,0-1-1 0 0,-1 1 0 0 0,1-1 1 0 0,0 1-1 0 0,-1-1 1 0 0,1 1-1 0 0,-1 0 1 0 0,1 0-1 0 0,-1-1 1 0 0,0 1-1 0 0,0 0 1 0 0,0 0-1 0 0,0-1 0 0 0,0 1 1 0 0,0 0-1 0 0,0 0 1 0 0,-1-1-1 0 0,1 1 1 0 0,0 0-1 0 0,-2 1 1 0 0,2-2-21 0 0,-1 1-1 0 0,1-1 1 0 0,-1 0 0 0 0,0 0 0 0 0,1 1 0 0 0,-1-1 0 0 0,0 0 0 0 0,0 0 0 0 0,0 0 0 0 0,0 0-1 0 0,0 0 1 0 0,0 0 0 0 0,0 0 0 0 0,0-1 0 0 0,0 1 0 0 0,0 0 0 0 0,-1 0 0 0 0,1-1 0 0 0,0 1-1 0 0,-3 0 1 0 0,-22 7-2028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7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 5489 0 0,'0'0'3106'0'0,"1"15"-4993"0"0,1 10 2252 0 0,-1-1 0 0 0,-1 1-1 0 0,-2-1 1 0 0,-8 47 0 0 0,-157 527 2645 0 0,-14 65-2626 0 0,119-256-33 0 0,62-402-351 0 0,-3 12 0 0 0,2 0 0 0 0,0 1 0 0 0,1-1 0 0 0,3 26-1 0 0,-2-41-38 0 0,-1-1-1 0 0,0 0 1 0 0,1 0-1 0 0,-1 1 1 0 0,0-1-1 0 0,1 0 1 0 0,-1 0-1 0 0,1 0 0 0 0,0 0 1 0 0,-1 0-1 0 0,1 0 1 0 0,0 0-1 0 0,0 0 1 0 0,0 0-1 0 0,0 0 1 0 0,0 0-1 0 0,0 0 0 0 0,0 0 1 0 0,0-1-1 0 0,0 1 1 0 0,0 0-1 0 0,0-1 1 0 0,0 1-1 0 0,0-1 1 0 0,1 1-1 0 0,-1-1 0 0 0,0 0 1 0 0,0 0-1 0 0,1 1 1 0 0,-1-1-1 0 0,0 0 1 0 0,0 0-1 0 0,1 0 1 0 0,-1 0-1 0 0,0 0 0 0 0,0 0 1 0 0,1-1-1 0 0,-1 1 1 0 0,0 0-1 0 0,2-1 1 0 0,6-2-198 0 0,-1 0 0 0 0,0-1 0 0 0,1 1 1 0 0,10-8-1 0 0,-14 8 24 0 0,36-23-2219 0 0,27-26-2394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0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318 569 12 0 0,'0'0'3388'0'0,"16"-5"-3536"0"0,-4 1 148 0 0,12-4 105 0 0,1 1 1 0 0,46-7-1 0 0,230-16 287 0 0,214-24-100 0 0,-1 2 1251 0 0,309-42-934 0 0,-78-13 456 0 0,-645 94-1054 0 0,1277-83 1532 0 0,-973 69-1356 0 0,-76 3 68 0 0,-240 20-233 0 0,838-25 191 0 0,451 65 69 0 0,18-7-229 0 0,0-40-14 0 0,-814-24 184 0 0,-400 21-239 0 0,-171 13 37 0 0,16-1-96 0 0,0 0 1 0 0,0 2 0 0 0,0 1-1 0 0,34 5 1 0 0,-53-5 38 0 0,0 1-1 0 0,0 0 1 0 0,0 0 0 0 0,-1 0-1 0 0,1 1 1 0 0,-1 0 0 0 0,0 0-1 0 0,0 1 1 0 0,0 0 0 0 0,0 0 0 0 0,0 0-1 0 0,-1 1 1 0 0,0 0 0 0 0,0 0-1 0 0,0 0 1 0 0,-1 1 0 0 0,1-1-1 0 0,-1 1 1 0 0,-1 0 0 0 0,6 12 0 0 0,-4-5 16 0 0,0 0 1 0 0,-2 0 0 0 0,0 0-1 0 0,0 1 1 0 0,-1 0 0 0 0,-1-1-1 0 0,0 1 1 0 0,-2 23 0 0 0,-19 112 74 0 0,19-141-51 0 0,-18 101 85 0 0,5 1-1 0 0,4 1 1 0 0,6-1 0 0 0,11 139 0 0 0,6-168-6 0 0,2-1 1 0 0,38 110-1 0 0,-22-82-9 0 0,13 23-51 0 0,7 32 2 0 0,-49-152-16 0 0,1 0 33 0 0,0 0-1 0 0,-2 0 1 0 0,2 17-1 0 0,-4-27-21 0 0,1-1-1 0 0,-1 1 1 0 0,1 0-1 0 0,-1 0 1 0 0,0 0-1 0 0,1-1 1 0 0,-1 1-1 0 0,0 0 1 0 0,0-1-1 0 0,0 1 1 0 0,1 0-1 0 0,-1-1 1 0 0,0 1-1 0 0,0-1 1 0 0,0 0-1 0 0,0 1 1 0 0,0-1-1 0 0,0 0 1 0 0,0 1-1 0 0,0-1 1 0 0,-1 0 0 0 0,-27 6 265 0 0,27-5-235 0 0,-143 20 108 0 0,0-6 0 0 0,-1-6 0 0 0,0-7 1 0 0,-154-18-1 0 0,68-3-130 0 0,-480-28-43 0 0,-146 42 44 0 0,605 5 9 0 0,-243-30-304 0 0,1 0 93 0 0,-1139 38-237 0 0,863 31 415 0 0,342-10 0 0 0,-454 26 55 0 0,592-32-76 0 0,-379 17 201 0 0,468-40-114 0 0,-120 2-90 0 0,1 26-162 0 0,156-3 116 0 0,-1-8 0 0 0,-317-9 0 0 0,341-19 335 0 0,-119-4-301 0 0,193 14-23 0 0,0 3 1 0 0,1 3-1 0 0,0 3 1 0 0,-79 19-1 0 0,-228 55 1688 0 0,-40 15-1631 0 0,404-94-79 0 0,0 0 0 0 0,1-1-1 0 0,-1 0 1 0 0,-14 0 0 0 0,24-2 33 0 0,-1 0-1 0 0,1 0 0 0 0,0 0 1 0 0,0 0-1 0 0,-1 0 1 0 0,1 0-1 0 0,0 0 0 0 0,0 0 1 0 0,0 0-1 0 0,-1-1 1 0 0,1 1-1 0 0,0 0 0 0 0,0 0 1 0 0,-1 0-1 0 0,1 0 1 0 0,0 0-1 0 0,0 0 0 0 0,0-1 1 0 0,0 1-1 0 0,-1 0 1 0 0,1 0-1 0 0,0 0 0 0 0,0 0 1 0 0,0-1-1 0 0,0 1 1 0 0,0 0-1 0 0,-1 0 0 0 0,1 0 1 0 0,0-1-1 0 0,0 1 1 0 0,0 0-1 0 0,0 0 0 0 0,0-1 1 0 0,0 1-1 0 0,0 0 1 0 0,0 0-1 0 0,0 0 0 0 0,0-1 1 0 0,3-16-1939 0 0,10-22-720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1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8 1304 0 0,'0'0'7111'0'0,"-17"-2"-6956"0"0,6 1-139 0 0,5-1-7 0 0,-1 1 1 0 0,1 0-1 0 0,-1 1 1 0 0,1 0-1 0 0,-1 0 1 0 0,1 0-1 0 0,-1 1 1 0 0,0 0-1 0 0,1 0 1 0 0,0 1-1 0 0,-1 0 1 0 0,1 0-1 0 0,0 0 1 0 0,0 1-1 0 0,0 0 1 0 0,-7 4-1 0 0,-18 15 45 0 0,2 0 0 0 0,1 2 0 0 0,0 1 0 0 0,2 1 0 0 0,-34 45 0 0 0,47-54-96 0 0,2 0-1 0 0,0 0 1 0 0,1 1 0 0 0,0 1 0 0 0,2 0 0 0 0,0 0 0 0 0,1 0-1 0 0,1 1 1 0 0,1 0 0 0 0,1 0 0 0 0,-3 31 0 0 0,6-37 24 0 0,1 0 1 0 0,0 1-1 0 0,1-1 1 0 0,0 0-1 0 0,1 0 1 0 0,1 0-1 0 0,8 24 1 0 0,-9-33 33 0 0,0 1 0 0 0,1-1 0 0 0,0-1 0 0 0,0 1 0 0 0,0 0 0 0 0,0-1 0 0 0,1 1 0 0 0,0-1 0 0 0,-1 0 0 0 0,2 0 0 0 0,-1-1 0 0 0,0 1 0 0 0,1-1 0 0 0,0 0 0 0 0,-1 0 0 0 0,1-1 0 0 0,1 1 0 0 0,-1-1 0 0 0,0 0 0 0 0,0 0 0 0 0,1-1 0 0 0,8 2 0 0 0,1-1 43 0 0,0 0 1 0 0,0-2 0 0 0,0 1-1 0 0,0-2 1 0 0,1 0 0 0 0,-1-1-1 0 0,0 0 1 0 0,-1-1 0 0 0,1-1-1 0 0,-1-1 1 0 0,1 0 0 0 0,-1 0-1 0 0,0-1 1 0 0,-1-1 0 0 0,0-1-1 0 0,19-13 1 0 0,-16 9 17 0 0,0-2 1 0 0,0 0-1 0 0,-1-1 0 0 0,-1 0 1 0 0,-1-1-1 0 0,0-1 0 0 0,-1 0 1 0 0,-1-1-1 0 0,0 0 0 0 0,-1 0 1 0 0,10-30-1 0 0,-15 34-8 0 0,-1 0 1 0 0,-1 0-1 0 0,0 0 1 0 0,-1 0-1 0 0,0-1 1 0 0,-1 1-1 0 0,-1 0 1 0 0,-2-23-1 0 0,1 31-73 0 0,1 1 0 0 0,-1-1 0 0 0,0 1 0 0 0,0 0 0 0 0,-1-1 0 0 0,0 1 0 0 0,0 0 0 0 0,0 0 0 0 0,0 0-1 0 0,-1 0 1 0 0,0 1 0 0 0,0-1 0 0 0,0 1 0 0 0,-1-1 0 0 0,1 1 0 0 0,-1 0 0 0 0,0 0 0 0 0,0 1 0 0 0,0-1 0 0 0,-1 1 0 0 0,1 0 0 0 0,-1 0 0 0 0,0 1-1 0 0,0-1 1 0 0,-5-1 0 0 0,7 3-78 0 0,-1 0-1 0 0,1 1 1 0 0,0-1 0 0 0,0 1-1 0 0,0 0 1 0 0,0 0-1 0 0,0 0 1 0 0,-1 0-1 0 0,1 1 1 0 0,0-1-1 0 0,0 1 1 0 0,0 0 0 0 0,0 0-1 0 0,0 0 1 0 0,0 0-1 0 0,0 1 1 0 0,1-1-1 0 0,-1 1 1 0 0,0-1-1 0 0,1 1 1 0 0,-1 0 0 0 0,1 0-1 0 0,-1 0 1 0 0,1 0-1 0 0,0 1 1 0 0,0-1-1 0 0,0 1 1 0 0,0-1-1 0 0,1 1 1 0 0,-4 5-1 0 0,4-5-214 0 0,0 0-1 0 0,0 0 1 0 0,0 0-1 0 0,1 0 1 0 0,-1 0-1 0 0,1 0 0 0 0,-1 0 1 0 0,1 0-1 0 0,0 0 1 0 0,0 0-1 0 0,0 0 1 0 0,1 0-1 0 0,0 4 0 0 0,8 15-2214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2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2764 0 0,'0'0'7432'0'0,"-5"5"-7611"0"0,-5 6 282 0 0,0 1 0 0 0,1 0 1 0 0,0 1-1 0 0,1-1 0 0 0,1 2 0 0 0,-8 18 1 0 0,-34 99 227 0 0,10-22-30 0 0,9-46-110 0 0,-7 18-1727 0 0,20-25-2277 0 0,16-42 1176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2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0 207 1708 0 0,'0'0'4645'0'0,"11"-14"-3960"0"0,-4 6-603 0 0,7-10 98 0 0,1 1 0 0 0,0 0 0 0 0,2 1-1 0 0,26-21 1 0 0,-26 26-176 0 0,1 1 0 0 0,0 1 0 0 0,0 1 0 0 0,1 1 0 0 0,0 0 0 0 0,0 2-1 0 0,37-7 1 0 0,-18 7-72 0 0,0 1 0 0 0,1 3 0 0 0,44 3 0 0 0,-76-2 70 0 0,1 1 0 0 0,-1 0-1 0 0,1 0 1 0 0,-1 0 0 0 0,0 1 0 0 0,0 1-1 0 0,0-1 1 0 0,0 1 0 0 0,0 0 0 0 0,-1 0-1 0 0,1 1 1 0 0,-1 0 0 0 0,0 0-1 0 0,8 8 1 0 0,-10-9 10 0 0,-1 1-1 0 0,0 0 1 0 0,0 1-1 0 0,0-1 1 0 0,-1 0-1 0 0,1 1 1 0 0,-1-1-1 0 0,0 1 1 0 0,-1 0 0 0 0,1 0-1 0 0,-1 0 1 0 0,0 0-1 0 0,0 0 1 0 0,0 0-1 0 0,-1 0 1 0 0,0 0-1 0 0,0 0 1 0 0,0 0-1 0 0,0 0 1 0 0,-1 0-1 0 0,0 0 1 0 0,-2 6-1 0 0,-1 4 118 0 0,-2 1-1 0 0,0-1 0 0 0,-1 0 1 0 0,0-1-1 0 0,-1 0 0 0 0,-1 0 0 0 0,0 0 1 0 0,-14 15-1 0 0,-97 96 472 0 0,103-109-582 0 0,-59 51 185 0 0,-138 93 0 0 0,214-160-204 0 0,1 0 1 0 0,-1 0-1 0 0,0 0 1 0 0,0 0 0 0 0,0 0-1 0 0,0 0 1 0 0,0 0 0 0 0,0 0-1 0 0,0 0 1 0 0,0 0-1 0 0,1 0 1 0 0,-1 0 0 0 0,0 0-1 0 0,0 0 1 0 0,0 0 0 0 0,0 0-1 0 0,0 0 1 0 0,0 1-1 0 0,0-1 1 0 0,0 0 0 0 0,0 0-1 0 0,0 0 1 0 0,1 0-1 0 0,-1 0 1 0 0,0 0 0 0 0,0 0-1 0 0,0 0 1 0 0,0 0 0 0 0,0 0-1 0 0,0 0 1 0 0,0 0-1 0 0,0 0 1 0 0,0 1 0 0 0,0-1-1 0 0,0 0 1 0 0,0 0 0 0 0,0 0-1 0 0,0 0 1 0 0,0 0-1 0 0,0 0 1 0 0,0 0 0 0 0,0 0-1 0 0,0 1 1 0 0,0-1 0 0 0,0 0-1 0 0,0 0 1 0 0,0 0-1 0 0,0 0 1 0 0,0 0 0 0 0,0 0-1 0 0,0 0 1 0 0,0 0-1 0 0,0 0 1 0 0,0 1 0 0 0,0-1-1 0 0,0 0 1 0 0,0 0 0 0 0,0 0-1 0 0,0 0 1 0 0,0 0-1 0 0,0 0 1 0 0,0 0 0 0 0,-1 0-1 0 0,1 0 1 0 0,0 0 0 0 0,0 0-1 0 0,0 0 1 0 0,0 0-1 0 0,0 1 1 0 0,15 0 10 0 0,21-1 117 0 0,527-23 206 0 0,-414 30-513 0 0,-23 0-6525 0 0,-87-7 2899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3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96 992 0 0,'0'0'5368'0'0,"14"-12"-4958"0"0,46-36-245 0 0,-53 44-160 0 0,0-1-1 0 0,0 1 0 0 0,0 1 0 0 0,0-1 1 0 0,1 1-1 0 0,-1 0 0 0 0,1 1 0 0 0,0 0 1 0 0,0 0-1 0 0,11-1 0 0 0,-1 2-64 0 0,0 1 0 0 0,32 4 0 0 0,-35-3-4 0 0,15 2 129 0 0,1 2 0 0 0,-1 1-1 0 0,0 1 1 0 0,-1 2 0 0 0,0 1 0 0 0,0 1 0 0 0,41 23 0 0 0,-66-32-14 0 0,1 1 0 0 0,-1 0 1 0 0,0 0-1 0 0,0 0 0 0 0,0 1 1 0 0,-1-1-1 0 0,1 1 0 0 0,-1 0 1 0 0,0 0-1 0 0,4 6 0 0 0,-7-9-39 0 0,1 1-1 0 0,0-1 0 0 0,0 1 0 0 0,-1 0 0 0 0,1-1 0 0 0,-1 1 0 0 0,1 0 1 0 0,-1-1-1 0 0,0 1 0 0 0,0 0 0 0 0,0 0 0 0 0,0-1 0 0 0,0 1 0 0 0,0 0 1 0 0,0-1-1 0 0,0 1 0 0 0,-1 0 0 0 0,1 0 0 0 0,-1-1 0 0 0,1 1 1 0 0,-1-1-1 0 0,0 1 0 0 0,1 0 0 0 0,-1-1 0 0 0,0 0 0 0 0,0 1 0 0 0,0-1 1 0 0,0 1-1 0 0,-1-1 0 0 0,1 0 0 0 0,0 0 0 0 0,-3 2 0 0 0,-6 5 129 0 0,-1-1-1 0 0,-1 0 0 0 0,1-1 0 0 0,-1 0 0 0 0,-1-1 1 0 0,1-1-1 0 0,0 1 0 0 0,-1-2 0 0 0,-16 3 1 0 0,-20 2 71 0 0,-51 0 1 0 0,92-7-199 0 0,-233 4 263 0 0,232-5-272 0 0,82 8-993 0 0,-25 0 1070 0 0,75 4-93 0 0,182 28-479 0 0,-292-38 467 0 0,53 14-74 0 0,-63-15 57 0 0,1 0 1 0 0,-1 0-1 0 0,0 1 0 0 0,0-1 0 0 0,1 1 0 0 0,-1 0 1 0 0,0 0-1 0 0,-1 0 0 0 0,1 0 0 0 0,0 0 0 0 0,-1 0 0 0 0,1 1 1 0 0,-1 0-1 0 0,1-1 0 0 0,2 5 0 0 0,-5-5 51 0 0,0-1 0 0 0,0 0 0 0 0,1 1-1 0 0,-1-1 1 0 0,0 0 0 0 0,0 1 0 0 0,0-1 0 0 0,-1 0 0 0 0,1 0 0 0 0,0 1-1 0 0,0-1 1 0 0,-1 0 0 0 0,1 1 0 0 0,-1-1 0 0 0,1 0 0 0 0,-1 0-1 0 0,1 0 1 0 0,-1 0 0 0 0,0 1 0 0 0,0-1 0 0 0,1 0 0 0 0,-1 0 0 0 0,0 0-1 0 0,0 0 1 0 0,0-1 0 0 0,0 1 0 0 0,0 0 0 0 0,0 0 0 0 0,0-1-1 0 0,0 1 1 0 0,-1 0 0 0 0,1-1 0 0 0,-2 1 0 0 0,-47 20 630 0 0,43-19-591 0 0,-125 38 671 0 0,83-28-787 0 0,1 3 1 0 0,1 1-1 0 0,-60 31 1 0 0,103-45-514 0 0,-1 0 0 0 0,1 1 1 0 0,0 0-1 0 0,0 0 1 0 0,0 0-1 0 0,0 1 1 0 0,0-1-1 0 0,-5 7 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4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1 140 456 0 0,'0'0'6377'0'0,"4"-15"-5585"0"0,0 1-584 0 0,0-3 246 0 0,0 1 0 0 0,1 1 0 0 0,1-1-1 0 0,13-24 1 0 0,-19 39-468 0 0,0 1 0 0 0,0 0 0 0 0,0-1 0 0 0,1 1-1 0 0,-1 0 1 0 0,0-1 0 0 0,0 1 0 0 0,1 0 0 0 0,-1-1 0 0 0,0 1 0 0 0,0 0-1 0 0,1-1 1 0 0,-1 1 0 0 0,0 0 0 0 0,1 0 0 0 0,-1-1 0 0 0,0 1-1 0 0,1 0 1 0 0,-1 0 0 0 0,0 0 0 0 0,1 0 0 0 0,-1 0 0 0 0,1-1 0 0 0,-1 1-1 0 0,0 0 1 0 0,1 0 0 0 0,-1 0 0 0 0,1 0 0 0 0,-1 0 0 0 0,0 0-1 0 0,1 0 1 0 0,-1 0 0 0 0,1 0 0 0 0,-1 1 0 0 0,0-1 0 0 0,1 0-1 0 0,0 0 1 0 0,11 15-401 0 0,1 23 207 0 0,-7 2 348 0 0,-1 0 0 0 0,-3 0 0 0 0,-1 0 0 0 0,-2 0 0 0 0,-8 53 0 0 0,3-29-94 0 0,4-49-27 0 0,0 1 14 0 0,1 0 0 0 0,0 0 1 0 0,1 0-1 0 0,0 0 0 0 0,2 0 1 0 0,0 0-1 0 0,4 18 0 0 0,-5-32-2 0 0,0 0 0 0 0,0 0-1 0 0,0 0 1 0 0,0 1 0 0 0,1-1-1 0 0,-1 0 1 0 0,1-1 0 0 0,-1 1 0 0 0,1 0-1 0 0,-1 0 1 0 0,1-1 0 0 0,0 1-1 0 0,0-1 1 0 0,0 1 0 0 0,0-1 0 0 0,0 0-1 0 0,0 0 1 0 0,0 0 0 0 0,1 0-1 0 0,-1 0 1 0 0,0 0 0 0 0,1-1-1 0 0,-1 1 1 0 0,0-1 0 0 0,1 0 0 0 0,-1 1-1 0 0,0-1 1 0 0,1 0 0 0 0,-1-1-1 0 0,1 1 1 0 0,3-1 0 0 0,8-2 96 0 0,0 0-1 0 0,0-1 1 0 0,-1-1 0 0 0,17-8 0 0 0,-9 5-184 0 0,263-131 77 0 0,-111 48-106 0 0,-165 87 5 0 0,1-1 1 0 0,0 1 0 0 0,0 1-1 0 0,0-1 1 0 0,1 2 0 0 0,-1-1-1 0 0,1 1 1 0 0,-1 1-1 0 0,1-1 1 0 0,0 2 0 0 0,-1-1-1 0 0,16 2 1 0 0,-23 0 36 0 0,0 0-1 0 0,-1 0 1 0 0,1 0-1 0 0,0 1 1 0 0,-1-1 0 0 0,1 0-1 0 0,-1 1 1 0 0,0-1 0 0 0,1 1-1 0 0,-1-1 1 0 0,0 1 0 0 0,0 0-1 0 0,0-1 1 0 0,0 1-1 0 0,0 0 1 0 0,0 0 0 0 0,0 0-1 0 0,-1-1 1 0 0,1 1 0 0 0,0 0-1 0 0,-1 3 1 0 0,9 43-157 0 0,-5 50 813 0 0,-3-60-440 0 0,1 0 1 0 0,7 39-1 0 0,1-28-267 0 0,21 119 965 0 0,-21-55-3208 0 0,-10-107 1920 0 0,5 22-3268 0 0,4-17-244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5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927 248 912 0 0,'0'0'3659'0'0,"-2"-15"-3344"0"0,-5-47 123 0 0,7 58-354 0 0,-1 0 0 0 0,0 0 0 0 0,1 0 0 0 0,-2 0 0 0 0,1 0 0 0 0,0 0 0 0 0,-1 0 0 0 0,0 1 0 0 0,0-1 0 0 0,0 1 0 0 0,0-1 0 0 0,-1 1 0 0 0,1 0 0 0 0,-1-1 0 0 0,0 1-1 0 0,0 1 1 0 0,0-1 0 0 0,0 0 0 0 0,-6-3 0 0 0,-1 1-9 0 0,0 1 0 0 0,1 0 0 0 0,-2 0 0 0 0,1 1 0 0 0,-15-3 0 0 0,10 3-121 0 0,-114-23 170 0 0,-174-12 0 0 0,290 37-140 0 0,3 0-59 0 0,0 0 0 0 0,-1 0 1 0 0,1 1-1 0 0,0 0 0 0 0,-1 1 1 0 0,-11 2-1 0 0,18-1 10 0 0,0 1 1 0 0,0-1-1 0 0,0 1 1 0 0,1 0-1 0 0,-1 0 1 0 0,1 0-1 0 0,0 0 1 0 0,0 0-1 0 0,0 1 0 0 0,0 0 1 0 0,0-1-1 0 0,-2 6 1 0 0,-22 23 12 0 0,-31 10 474 0 0,41-31-286 0 0,1 0-1 0 0,1 1 1 0 0,0 0 0 0 0,0 1 0 0 0,-15 19-1 0 0,28-30-146 0 0,1 1-1 0 0,-1 0 0 0 0,1-1 0 0 0,-1 1 1 0 0,1 0-1 0 0,0 0 0 0 0,0 0 1 0 0,0 0-1 0 0,0 0 0 0 0,1 0 0 0 0,-1 0 1 0 0,1 0-1 0 0,0 0 0 0 0,0 0 1 0 0,0 0-1 0 0,0 1 0 0 0,0-1 0 0 0,1 0 1 0 0,-1 0-1 0 0,1 0 0 0 0,0 0 0 0 0,0 0 1 0 0,0 0-1 0 0,0 0 0 0 0,1-1 1 0 0,-1 1-1 0 0,1 0 0 0 0,0-1 0 0 0,-1 1 1 0 0,1-1-1 0 0,0 1 0 0 0,5 3 1 0 0,6 7 128 0 0,1-1 1 0 0,0-1 0 0 0,0 0-1 0 0,22 12 1 0 0,-32-21-106 0 0,72 41 175 0 0,-37-21-225 0 0,53 38 0 0 0,-81-52-93 0 0,-1 0-1 0 0,0 1 1 0 0,-1 0 0 0 0,0 1 0 0 0,0 0-1 0 0,-1 0 1 0 0,0 1 0 0 0,-1 0 0 0 0,8 18-1 0 0,-13-25 222 0 0,0 0 0 0 0,0 1-1 0 0,0-1 1 0 0,-1 1 0 0 0,0 0 0 0 0,0-1-1 0 0,0 1 1 0 0,-1 0 0 0 0,0 0-1 0 0,1-1 1 0 0,-2 1 0 0 0,1 0 0 0 0,0 0-1 0 0,-1 0 1 0 0,0-1 0 0 0,0 1-1 0 0,-1-1 1 0 0,1 1 0 0 0,-1-1 0 0 0,0 1-1 0 0,0-1 1 0 0,0 0 0 0 0,-1 0-1 0 0,0 0 1 0 0,1 0 0 0 0,-2 0-1 0 0,1 0 1 0 0,0-1 0 0 0,0 0 0 0 0,-1 0-1 0 0,0 0 1 0 0,0 0 0 0 0,0 0-1 0 0,0-1 1 0 0,-5 3 0 0 0,-48 22-732 0 0,-116 35 0 0 0,137-53-1928 0 0,-14-8-2139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6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435 168 284 0 0,'0'0'1542'0'0,"14"-5"-1623"0"0,177-41 6 0 0,-179 44 108 0 0,35-10-16 0 0,-44 11 8 0 0,0 0 1 0 0,0-1-1 0 0,0 1 0 0 0,0 0 0 0 0,0-1 0 0 0,0 1 0 0 0,-1-1 1 0 0,1 0-1 0 0,0 0 0 0 0,-1 0 0 0 0,3-3 0 0 0,0-10 1896 0 0,-5 15-1913 0 0,0-1-1 0 0,0 1 1 0 0,0-1 0 0 0,1 1 0 0 0,-1 0-1 0 0,0-1 1 0 0,0 1 0 0 0,0-1 0 0 0,0 1-1 0 0,1-1 1 0 0,-1 1 0 0 0,0-1 0 0 0,0 1-1 0 0,1 0 1 0 0,-1-1 0 0 0,0 1 0 0 0,1 0-1 0 0,-1-1 1 0 0,0 1 0 0 0,1 0 0 0 0,-1-1-1 0 0,1 1 1 0 0,-1 0 0 0 0,0 0 0 0 0,1-1-1 0 0,-1 1 1 0 0,1 0 0 0 0,-1 0 0 0 0,1 0-1 0 0,-1 0 1 0 0,1 0 0 0 0,-1 0 0 0 0,1 0-1 0 0,-1 0 1 0 0,1 0 0 0 0,-1 0 0 0 0,1 0-1 0 0,0 0 1 0 0,17-4-3 0 0,-9 3-116 0 0,0-1 0 0 0,0-1 0 0 0,15-5 0 0 0,-22 7 327 0 0,1-1 1 0 0,0 1-1 0 0,-1-1 1 0 0,1 1-1 0 0,-1-1 0 0 0,0 0 1 0 0,0 0-1 0 0,0 0 1 0 0,0 0-1 0 0,0-1 1 0 0,0 1-1 0 0,0 0 0 0 0,-1-1 1 0 0,1 1-1 0 0,1-6 1 0 0,-69 170 2339 0 0,-12 7-1297 0 0,-266 539 125 0 0,28 3-1149 0 0,315-709-234 0 0,-13 32 39 0 0,2 1 1 0 0,-14 61 0 0 0,26-95-45 0 0,0-1 1 0 0,0 0 0 0 0,0 1-1 0 0,-1-1 1 0 0,1 1-1 0 0,0-1 1 0 0,0 1-1 0 0,0-1 1 0 0,0 0 0 0 0,0 1-1 0 0,1-1 1 0 0,-1 1-1 0 0,0-1 1 0 0,0 1-1 0 0,0-1 1 0 0,0 0 0 0 0,0 1-1 0 0,1-1 1 0 0,-1 1-1 0 0,0-1 1 0 0,0 0-1 0 0,0 1 1 0 0,1-1-1 0 0,-1 0 1 0 0,0 1 0 0 0,1-1-1 0 0,-1 0 1 0 0,0 1-1 0 0,1-1 1 0 0,-1 0-1 0 0,1 1 1 0 0,15-2-420 0 0,23-15-851 0 0,-33 13 913 0 0,34-19-2006 0 0,27-25-2716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7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 0 2720 0 0,'0'0'3946'0'0,"-6"16"-5427"0"0,5-14 1490 0 0,-59 185 1646 0 0,7 16-691 0 0,-8-3 0 0 0,-100 219 0 0 0,108-302-616 0 0,-51 121 78 0 0,76-164-263 0 0,-25 98 0 0 0,2 129 651 0 0,9-37-205 0 0,9-151 33 0 0,62-144-4434 0 0,5-9-1350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09:4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318 0 2492 0 0,'0'0'6785'0'0,"-1"2"-7527"0"0,-23 46 663 0 0,-31 88 1 0 0,37-86 203 0 0,-11 34 1076 0 0,-34 162 1 0 0,53-196-743 0 0,-20 56-1 0 0,-2-31-1420 0 0,25-61-774 0 0,-1 0 0 0 0,-18 23 0 0 0,12-22-2961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8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625 47 312 0 0,'0'0'4136'0'0,"-11"-8"-3427"0"0,-30-28 101 0 0,41 35-809 0 0,0 1 0 0 0,-1 0 0 0 0,1 0 0 0 0,0 0 0 0 0,0 0 0 0 0,0-1 0 0 0,-1 1 0 0 0,1 0 0 0 0,0 0 0 0 0,0 0 0 0 0,-1 0 0 0 0,1 0 0 0 0,0 0 0 0 0,0 0 0 0 0,-1 0 0 0 0,1 0 0 0 0,0 0 0 0 0,-1 0 0 0 0,1 0 0 0 0,0 0 0 0 0,0 0 0 0 0,-1 0 0 0 0,1 0-1 0 0,0 0 1 0 0,0 0 0 0 0,-1 0 0 0 0,1 1 0 0 0,0-1 0 0 0,0 0 0 0 0,0 0 0 0 0,-1 0 0 0 0,1 0 0 0 0,0 0 0 0 0,0 1 0 0 0,0-1 0 0 0,-1 0 0 0 0,1 0 0 0 0,0 0 0 0 0,0 1 0 0 0,0-1 0 0 0,0 0 0 0 0,0 0 0 0 0,-1 1 0 0 0,1-1 0 0 0,0 0 0 0 0,0 0 0 0 0,0 1 0 0 0,0-1 0 0 0,0 0 0 0 0,0 0 0 0 0,0 1 0 0 0,0-1 0 0 0,0 0 0 0 0,0 0 0 0 0,0 1 0 0 0,0-1 0 0 0,0 0 0 0 0,0 1 0 0 0,-3 26 217 0 0,2-12 176 0 0,-33 133 712 0 0,-61 162 0 0 0,76-251-1019 0 0,-138 369 722 0 0,-8 25 124 0 0,143-379-692 0 0,4 0 0 0 0,-13 111 1 0 0,14 154 1403 0 0,17-331-1609 0 0,0-1 137 0 0,5-12-474 0 0,12-15-1956 0 0,17-16-1420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8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866 1 496 0 0,'0'0'5972'0'0,"0"19"-6538"0"0,-2 43 1414 0 0,-17 107-1 0 0,-6-65-310 0 0,-4-1 0 0 0,-4-1 0 0 0,-58 117-1 0 0,-169 279 881 0 0,129-252-489 0 0,-102 270 1 0 0,191-424-780 0 0,42-91-186 0 0,0-1 1 0 0,0 1 0 0 0,0-1 0 0 0,0 0-1 0 0,0 1 1 0 0,0-1 0 0 0,0 1 0 0 0,0-1-1 0 0,0 0 1 0 0,0 1 0 0 0,0-1 0 0 0,0 1-1 0 0,0-1 1 0 0,0 0 0 0 0,0 1 0 0 0,0-1-1 0 0,1 1 1 0 0,-1-1 0 0 0,0 0 0 0 0,0 1-1 0 0,0-1 1 0 0,1 0 0 0 0,-1 1 0 0 0,0-1-1 0 0,0 0 1 0 0,1 1 0 0 0,-1-1 0 0 0,0 0-1 0 0,1 0 1 0 0,-1 1 0 0 0,0-1 0 0 0,1 0 0 0 0,-1 0-1 0 0,1 0 1 0 0,-1 1 0 0 0,0-1 0 0 0,1 0-1 0 0,-1 0 1 0 0,0 0 0 0 0,1 0 0 0 0,-1 0-1 0 0,1 0 1 0 0,-1 0 0 0 0,1 0 0 0 0,-1 0-1 0 0,0 0 1 0 0,1 0 0 0 0,-1 0 0 0 0,1 0-1 0 0,-1-1 1 0 0,27-1-670 0 0,-24 2 482 0 0,27-8-1235 0 0,26-15-1405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09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730 12 940 0 0,'0'0'4367'0'0,"-1"-12"-1647"0"0,-3 20-2672 0 0,-1 0-1 0 0,1 0 1 0 0,1 0 0 0 0,-1 1 0 0 0,1-1 0 0 0,1 1 0 0 0,-3 13-1 0 0,4-19-75 0 0,-2 13 59 0 0,-95 329 519 0 0,-56 11-30 0 0,81-198-262 0 0,-137 322 556 0 0,163-387-23 0 0,35-73-705 0 0,1 2 0 0 0,0-1 0 0 0,2 1 0 0 0,0 1 1 0 0,-8 36-1 0 0,-16 118 1 0 0,31-166 176 0 0,-2 21-434 0 0,0-12 3165 0 0,23-30-4477 0 0,-10-2-1655 0 0,9-21-2600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1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825 15 144 0 0,'0'0'8673'0'0,"0"-4"-8491"0"0,0 4-189 0 0,0 0 0 0 0,0-1 0 0 0,0 1 0 0 0,0 0 0 0 0,0-1 0 0 0,0 1 0 0 0,1 0 0 0 0,-1-1 0 0 0,0 1 1 0 0,0-1-1 0 0,0 1 0 0 0,0 0 0 0 0,0-1 0 0 0,0 1 0 0 0,-1 0 0 0 0,1-1 0 0 0,0 1 0 0 0,0 0 0 0 0,0-1 0 0 0,0 1 0 0 0,0 0 0 0 0,0-1 1 0 0,-1 1-1 0 0,1 0 0 0 0,0 0 0 0 0,0-1 0 0 0,0 1 0 0 0,-1 0 0 0 0,1 0 0 0 0,0-1 0 0 0,0 1 0 0 0,-1 0 0 0 0,1-1 0 0 0,-10 12-384 0 0,-4 7 628 0 0,-155 156 1899 0 0,13-13-1901 0 0,-272 361 347 0 0,419-510-633 0 0,5-8-134 0 0,0 0 1 0 0,0 1-1 0 0,0-1 0 0 0,1 1 0 0 0,0 0 1 0 0,0 0-1 0 0,0 0 0 0 0,1 1 0 0 0,-4 9 1 0 0,7-15 80 0 0,0 0 1 0 0,0 0 0 0 0,0 1 0 0 0,0-1 0 0 0,0-1-1 0 0,0 1 1 0 0,-1 0 0 0 0,1 0 0 0 0,0 0 0 0 0,0 0-1 0 0,0-1 1 0 0,0 1 0 0 0,0 0 0 0 0,0-1 0 0 0,-1 1-1 0 0,1 0 1 0 0,0-1 0 0 0,0 1 0 0 0,-1-1 0 0 0,1 0 0 0 0,0 0-1 0 0,48-35-3307 0 0,-9-5-571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6 560 0 0,'0'0'5615'0'0,"13"-1"-5675"0"0,38-4 65 0 0,-48 6 13 0 0,0-1 0 0 0,0 1 0 0 0,0 0 1 0 0,0 0-1 0 0,0 0 0 0 0,0 0 0 0 0,-1 1 0 0 0,1-1 0 0 0,0 1 1 0 0,-1-1-1 0 0,1 1 0 0 0,-1 0 0 0 0,0 0 0 0 0,0 0 0 0 0,0 0 1 0 0,0 1-1 0 0,0-1 0 0 0,0 0 0 0 0,3 5 0 0 0,2 3 115 0 0,21 26 310 0 0,-2 1 1 0 0,29 58 0 0 0,1-1-127 0 0,-49-83-306 0 0,30 47 379 0 0,87 106 1 0 0,-123-163-362 0 0,0 0-1 0 0,0-1 1 0 0,-1 1-1 0 0,1 0 1 0 0,0 0 0 0 0,0 0-1 0 0,0 0 1 0 0,0 0-1 0 0,0-1 1 0 0,0 1-1 0 0,0-1 1 0 0,0 1 0 0 0,0 0-1 0 0,0-1 1 0 0,0 0-1 0 0,0 1 1 0 0,2-1-1 0 0,-3 0-63 0 0,1 0-1 0 0,-1-1 1 0 0,0 1-1 0 0,1 0 1 0 0,-1-1-1 0 0,0 1 0 0 0,0 0 1 0 0,1-1-1 0 0,-1 1 1 0 0,0-1-1 0 0,0 1 1 0 0,0-1-1 0 0,1 1 1 0 0,-1 0-1 0 0,0-1 0 0 0,0 1 1 0 0,0-1-1 0 0,0 1 1 0 0,0-1-1 0 0,0 1 1 0 0,0-1-1 0 0,0 1 1 0 0,0-1-1 0 0,0 1 1 0 0,0-1-1 0 0,0 1 0 0 0,-1-1 1 0 0,0-4-556 0 0,0-1-1 0 0,0 1 1 0 0,-1 0 0 0 0,0 0 0 0 0,0 0 0 0 0,-4-7-1 0 0,-4-3-1556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2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2600 0 0,'0'0'7064'0'0,"20"-6"-7033"0"0,66-21 58 0 0,-70 23-33 0 0,0 1 1 0 0,1 1-1 0 0,-1 0 1 0 0,0 1-1 0 0,21 2 1 0 0,5-1-12 0 0,19-2 162 0 0,124-1 169 0 0,-151 5-414 0 0,-1 1 0 0 0,0 1 0 0 0,48 13 0 0 0,-76-16-286 0 0,0 0-1 0 0,0 0 1 0 0,0 1 0 0 0,0 0-1 0 0,-1 0 1 0 0,1 0-1 0 0,0 1 1 0 0,-1-1 0 0 0,0 1-1 0 0,1 0 1 0 0,-1 0 0 0 0,-1 1-1 0 0,7 6 1 0 0,-2 0-2270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3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0 1644 0 0,'0'0'7356'0'0,"0"7"-7869"0"0,1 7 819 0 0,-2 0-1 0 0,0-1 1 0 0,-1 1-1 0 0,0-1 1 0 0,-1 0-1 0 0,-7 21 0 0 0,-39 87 595 0 0,27-68-829 0 0,-125 357-429 0 0,166-449-10200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3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371 222 1684 0 0,'0'0'3990'0'0,"12"-16"-3345"0"0,2-4-509 0 0,-7 10-109 0 0,-1 1 1 0 0,2 0-1 0 0,-1 0 0 0 0,1 1 1 0 0,0 0-1 0 0,1 0 1 0 0,0 1-1 0 0,14-9 0 0 0,4 1 35 0 0,0 0-1 0 0,1 2 1 0 0,1 2-1 0 0,0 0 0 0 0,0 2 1 0 0,1 1-1 0 0,1 2 1 0 0,-1 1-1 0 0,1 1 1 0 0,0 1-1 0 0,-1 2 1 0 0,39 3-1 0 0,-63-2-89 0 0,0 1 0 0 0,0 0 0 0 0,0 0 0 0 0,-1 0 0 0 0,1 1 1 0 0,0 0-1 0 0,-1 0 0 0 0,1 0 0 0 0,-1 1 0 0 0,6 3 0 0 0,-8-4-17 0 0,-1 0 0 0 0,1 0-1 0 0,-1 0 1 0 0,1 1 0 0 0,-1-1 0 0 0,0 1 0 0 0,0-1-1 0 0,0 1 1 0 0,-1 0 0 0 0,1-1 0 0 0,0 1 0 0 0,-1 0-1 0 0,0 0 1 0 0,0 0 0 0 0,0 0 0 0 0,0 0 0 0 0,0 0-1 0 0,-1 1 1 0 0,1-1 0 0 0,-1 4 0 0 0,0 3 181 0 0,-1 1-1 0 0,-1-1 1 0 0,1 0 0 0 0,-2 0-1 0 0,1 0 1 0 0,-2 0 0 0 0,1 0-1 0 0,-1-1 1 0 0,-1 1-1 0 0,1-1 1 0 0,-2 0 0 0 0,1 0-1 0 0,-1-1 1 0 0,-12 14 0 0 0,-11 9 269 0 0,0-2 1 0 0,-43 32-1 0 0,68-57-411 0 0,-24 20 155 0 0,0-3 0 0 0,0 0 0 0 0,-2-2-1 0 0,-1 0 1 0 0,-37 15 0 0 0,61-32-87 0 0,0 1-1 0 0,0-1 1 0 0,0 0-1 0 0,-1-1 1 0 0,-12 1-1 0 0,19-1-38 0 0,0-1 0 0 0,0 0 0 0 0,-1 0-1 0 0,1 0 1 0 0,0 0 0 0 0,0 0 0 0 0,-1 0 0 0 0,1-1-1 0 0,0 1 1 0 0,0 0 0 0 0,-1-1 0 0 0,1 1-1 0 0,0-1 1 0 0,0 1 0 0 0,0-1 0 0 0,0 1 0 0 0,0-1-1 0 0,0 0 1 0 0,0 0 0 0 0,0 1 0 0 0,0-1-1 0 0,0 0 1 0 0,0 0 0 0 0,0 0 0 0 0,1 0 0 0 0,-1 0-1 0 0,0 0 1 0 0,1 0 0 0 0,-1 0 0 0 0,0-1-1 0 0,1 1 1 0 0,0 0 0 0 0,-1 0 0 0 0,1 0 0 0 0,0-1-1 0 0,-1 1 1 0 0,1 0 0 0 0,0 0 0 0 0,0-3-1 0 0,1-2-72 0 0,-1 1 0 0 0,1-1 0 0 0,1 1 0 0 0,-1-1 0 0 0,1 1 0 0 0,0 0 0 0 0,0 0 0 0 0,1-1 0 0 0,-1 1 0 0 0,1 1 0 0 0,0-1 0 0 0,0 0 0 0 0,1 1 0 0 0,-1-1 0 0 0,1 1 0 0 0,0 0 0 0 0,1 1 0 0 0,-1-1 0 0 0,0 1 0 0 0,1-1 0 0 0,0 1 0 0 0,0 1 0 0 0,7-4 0 0 0,1-1-79 0 0,1 1 1 0 0,0 1 0 0 0,1 0 0 0 0,-1 1-1 0 0,1 0 1 0 0,0 1 0 0 0,27-1 0 0 0,-29 3 37 0 0,0 1 0 0 0,0 1 0 0 0,0 0 1 0 0,0 1-1 0 0,0 1 0 0 0,0 0 0 0 0,0 0 1 0 0,-1 1-1 0 0,0 1 0 0 0,0 0 0 0 0,20 11 1 0 0,-25-11 48 0 0,0 0-1 0 0,-1 0 1 0 0,1 0 0 0 0,-1 1 0 0 0,0 0 0 0 0,-1 0 0 0 0,1 1-1 0 0,-1-1 1 0 0,-1 1 0 0 0,1 0 0 0 0,-1 0 0 0 0,0 1 0 0 0,-1 0-1 0 0,0-1 1 0 0,0 1 0 0 0,0 0 0 0 0,-1 0 0 0 0,-1 0 0 0 0,2 14-1 0 0,-2-8 77 0 0,0 1 0 0 0,-1-1 0 0 0,-1 0 0 0 0,0 1 0 0 0,-1-1 0 0 0,-1 0 0 0 0,0 0 0 0 0,-1 0 0 0 0,-8 19 0 0 0,4-16 52 0 0,-1 0 0 0 0,-1 0-1 0 0,0-1 1 0 0,-1 0-1 0 0,-1-1 1 0 0,-22 23 0 0 0,11-16 130 0 0,-1 0 1 0 0,-1-2-1 0 0,-1-1 1 0 0,0-1 0 0 0,-2-1-1 0 0,0-2 1 0 0,0 0-1 0 0,-2-2 1 0 0,0-1-1 0 0,-58 14 1 0 0,63-20 55 0 0,-1-1 0 0 0,0-1 0 0 0,-1-2 1 0 0,1-1-1 0 0,-1 0 0 0 0,1-2 0 0 0,0-2 0 0 0,0 0 0 0 0,-1-1 1 0 0,2-2-1 0 0,-1-1 0 0 0,1 0 0 0 0,-39-19 0 0 0,51 20-170 0 0,0-1-1 0 0,1 0 1 0 0,-23-18-1 0 0,32 22-370 0 0,0 1 0 0 0,0-1 0 0 0,0 0 1 0 0,0 0-1 0 0,0-1 0 0 0,1 1 0 0 0,-1 0 0 0 0,1-1 0 0 0,0 1 0 0 0,0-1 1 0 0,1 0-1 0 0,-1 0 0 0 0,1 0 0 0 0,-1 0 0 0 0,1 0 0 0 0,1 0 0 0 0,-2-7 1 0 0,4 2-2467 0 0,6-1-1616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4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433 128 5168 0 0,'0'0'3067'0'0,"5"-15"-2497"0"0,12-45-133 0 0,-17 58-379 0 0,1 1 1 0 0,-1-1-1 0 0,1 1 1 0 0,-1-1-1 0 0,1 0 1 0 0,-1 1-1 0 0,0-1 1 0 0,0 1-1 0 0,0-1 1 0 0,0 1-1 0 0,0-1 1 0 0,0 0-1 0 0,0 1 1 0 0,0-1-1 0 0,-1 1 1 0 0,1-1-1 0 0,-1 1 1 0 0,1-1-1 0 0,-1 1 1 0 0,0-1-1 0 0,1 1 1 0 0,-1-1-1 0 0,0 1 1 0 0,0 0-1 0 0,0 0 1 0 0,0-1-1 0 0,0 1 1 0 0,0 0-1 0 0,0 0 1 0 0,0 0-1 0 0,-1 0 1 0 0,1 0-1 0 0,0 0 1 0 0,-1 0-1 0 0,1 1 1 0 0,-1-1-1 0 0,1 0 1 0 0,-1 1-1 0 0,1-1 1 0 0,-1 1-1 0 0,1 0 1 0 0,-1-1-1 0 0,1 1 1 0 0,-1 0-1 0 0,0 0 1 0 0,1 0-1 0 0,-4 0 1 0 0,-4 1 11 0 0,0-1-1 0 0,0 1 1 0 0,0 1 0 0 0,-1-1-1 0 0,-14 7 1 0 0,2 0-40 0 0,1 2 0 0 0,1 0 0 0 0,-1 2 0 0 0,2 0 0 0 0,0 1 1 0 0,0 1-1 0 0,1 1 0 0 0,1 1 0 0 0,0 0 0 0 0,2 1 0 0 0,-21 27 0 0 0,24-27-80 0 0,0 1-1 0 0,0 1 1 0 0,2 0 0 0 0,1 0-1 0 0,0 1 1 0 0,1 0-1 0 0,1 1 1 0 0,1-1-1 0 0,1 1 1 0 0,1 1 0 0 0,0-1-1 0 0,0 29 1 0 0,5-40 54 0 0,-1-1 0 0 0,1 1 1 0 0,0-1-1 0 0,1 1 0 0 0,0-1 1 0 0,1 0-1 0 0,0 0 0 0 0,0 0 1 0 0,1 0-1 0 0,0-1 0 0 0,0 1 1 0 0,1-1-1 0 0,0 0 0 0 0,1-1 1 0 0,7 10-1 0 0,-5-9 94 0 0,1 0 0 0 0,0 0 0 0 0,0-1 0 0 0,0-1 0 0 0,1 0-1 0 0,0 0 1 0 0,0-1 0 0 0,0 0 0 0 0,1 0 0 0 0,0-1 0 0 0,0-1 0 0 0,15 4 0 0 0,13-1 265 0 0,0-1 0 0 0,1-1 0 0 0,43-3 0 0 0,119-15-1094 0 0,-161 11-1280 0 0,-15 2-2872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4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97 1056 0 0,'0'0'6708'0'0,"7"-14"-5789"0"0,27-69 1848 0 0,-145 310 2222 0 0,-16 40-4992 0 0,47-46 59 0 0,76-208-108 0 0,-7 23-2718 0 0,11-35 2599 0 0,0 0 0 0 0,0 1 0 0 0,0-1 0 0 0,0 0 0 0 0,0 0 0 0 0,1 0 0 0 0,-1 0 0 0 0,0 0 0 0 0,0 0 0 0 0,1 0 0 0 0,-1 0 1 0 0,1 0-1 0 0,-1 0 0 0 0,1-1 0 0 0,-1 1 0 0 0,1 0 0 0 0,0 0 0 0 0,-1 0 0 0 0,1 0 0 0 0,0-1 0 0 0,-1 1 0 0 0,1 0 0 0 0,0-1 0 0 0,0 1 0 0 0,0-1 0 0 0,0 1 0 0 0,0-1 0 0 0,0 1 1 0 0,0-1-1 0 0,0 1 0 0 0,0-1 0 0 0,1 0 0 0 0,7 0-2195 0 0,8-8-493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3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557 16 208 0 0,'0'0'7778'0'0,"-4"-4"-7884"0"0,3 3 88 0 0,0 0 0 0 0,0 0-1 0 0,0 0 1 0 0,-1 0 0 0 0,1 0 0 0 0,0 0 0 0 0,-1 0 0 0 0,1 1-1 0 0,0-1 1 0 0,-1 0 0 0 0,1 1 0 0 0,-1-1 0 0 0,1 1-1 0 0,-1 0 1 0 0,1 0 0 0 0,-1-1 0 0 0,-2 1 0 0 0,0 1-30 0 0,-1 0 1 0 0,1 0-1 0 0,-1 0 1 0 0,1 1 0 0 0,-1 0-1 0 0,-5 2 1 0 0,-21 11 1 0 0,3-3 3 0 0,0 1 0 0 0,0 2 0 0 0,-43 31 0 0 0,65-41 27 0 0,0 0 1 0 0,0 0 0 0 0,0 1 0 0 0,0 0 0 0 0,1 0 0 0 0,0 1 0 0 0,0-1 0 0 0,1 1 0 0 0,0 0 0 0 0,0 0 0 0 0,1 0 0 0 0,-1 1 0 0 0,2-1 0 0 0,-1 1 0 0 0,1 0 0 0 0,0 0-1 0 0,1 0 1 0 0,-1 0 0 0 0,1 11 0 0 0,2-8-72 0 0,-1-1 1 0 0,2 0-1 0 0,3 17 0 0 0,0-7-183 0 0,-5-19 289 0 0,0 1 1 0 0,-1-1-1 0 0,1 0 0 0 0,0 1 1 0 0,0-1-1 0 0,-1 1 1 0 0,1-1-1 0 0,-1 0 0 0 0,1 1 1 0 0,-1-1-1 0 0,0 0 1 0 0,1 0-1 0 0,-1 0 0 0 0,0 1 1 0 0,0-1-1 0 0,0 0 1 0 0,0 0-1 0 0,0 0 0 0 0,0 0 1 0 0,0 0-1 0 0,0-1 1 0 0,0 1-1 0 0,0 0 0 0 0,-2 0 1 0 0,-37 21 418 0 0,25-15-329 0 0,13-5-147 0 0,-82 40 385 0 0,73-37-1143 0 0,0-1 0 0 0,-1-1 0 0 0,-13 3 0 0 0,5-4-1729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380 211 4892 0 0,'0'0'2396'0'0,"6"-18"-1563"0"0,-1 3-679 0 0,0-4 21 0 0,1 0 0 0 0,1 1 0 0 0,0-1-1 0 0,2 1 1 0 0,13-20 0 0 0,-20 34-199 0 0,1 1 1 0 0,0-1-1 0 0,1 1 0 0 0,-1 0 1 0 0,1 0-1 0 0,-1 0 0 0 0,1 0 0 0 0,0 1 1 0 0,0-1-1 0 0,0 1 0 0 0,0 0 0 0 0,1 0 1 0 0,-1 0-1 0 0,6-1 0 0 0,-1 2-25 0 0,-1-1-1 0 0,0 1 1 0 0,1 1-1 0 0,-1-1 1 0 0,1 1-1 0 0,-1 1 1 0 0,13 2-1 0 0,-5 0 49 0 0,-1 0-1 0 0,0 2 1 0 0,0 0-1 0 0,-1 0 0 0 0,0 2 1 0 0,0-1-1 0 0,0 2 1 0 0,14 10-1 0 0,-16-9 81 0 0,-2 0-1 0 0,1 1 1 0 0,-2 1-1 0 0,1-1 1 0 0,-1 2 0 0 0,-1-1-1 0 0,0 1 1 0 0,0 0-1 0 0,-2 1 1 0 0,1 0-1 0 0,-2 0 1 0 0,1 0 0 0 0,-2 1-1 0 0,0 0 1 0 0,-1 0-1 0 0,0 0 1 0 0,-1 0-1 0 0,1 21 1 0 0,-3-17 24 0 0,0 1 0 0 0,-1 0 0 0 0,-1 0 0 0 0,-1 0 0 0 0,0-1 0 0 0,-2 0 0 0 0,0 0 0 0 0,-1 0 0 0 0,-1 0 0 0 0,0-1 0 0 0,-2 0-1 0 0,0 0 1 0 0,-18 25 0 0 0,12-24 99 0 0,0 0 0 0 0,-1-1 0 0 0,-1-1-1 0 0,-1-1 1 0 0,0 0 0 0 0,0-2-1 0 0,-2 0 1 0 0,0-1 0 0 0,0-1 0 0 0,-1 0-1 0 0,0-2 1 0 0,-31 9 0 0 0,6-5 86 0 0,0-3 0 0 0,-1-2-1 0 0,0-2 1 0 0,0-1 0 0 0,-50-3 0 0 0,68-3-574 0 0,15 0 346 0 0,1 1 0 0 0,-1 0 0 0 0,0 1 0 0 0,-21 4 0 0 0,32-4-322 0 0,-1 0-1 0 0,1 0 1 0 0,-1 1 0 0 0,1-1 0 0 0,0 1 0 0 0,0 0 0 0 0,0 0 0 0 0,0 0 0 0 0,-3 3 0 0 0,3-3-317 0 0,1 0 1 0 0,0 1-1 0 0,0-1 1 0 0,0 1-1 0 0,1-1 1 0 0,-1 1-1 0 0,1 0 1 0 0,-1 0-1 0 0,1 0 1 0 0,0 0-1 0 0,-2 6 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5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29 3696 0 0,'0'0'9360'0'0,"-2"-6"-10190"0"0,1 0 791 0 0,-2-9 27 0 0,1 14 87 0 0,1 11 79 0 0,-3 32 195 0 0,-3-1-1 0 0,-1 0 1 0 0,-2 0 0 0 0,-20 51 0 0 0,11-35-224 0 0,-6 17-47 0 0,-60 121 1 0 0,77-181-693 0 0,-5 12-1421 0 0,9-8-2897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1 210 1772 0 0,'0'0'6818'0'0,"7"-14"-6036"0"0,23-44-148 0 0,-27 52-557 0 0,2 0 0 0 0,-1 0 0 0 0,1 1 1 0 0,0 0-1 0 0,0 0 0 0 0,0 0 0 0 0,1 1 1 0 0,0 0-1 0 0,-1 0 0 0 0,1 0 1 0 0,1 1-1 0 0,-1 0 0 0 0,1 0 0 0 0,-1 0 1 0 0,1 1-1 0 0,0 0 0 0 0,14-2 0 0 0,-7 0-10 0 0,63-14 114 0 0,1 2 0 0 0,0 5 0 0 0,109-4-1 0 0,-128 15-487 0 0,-59 0 339 0 0,-10 6-825 0 0,-97 91-4205 0 0,71-66 2270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3300 0 0,'0'0'7237'0'0,"8"-3"-8618"0"0,-3 2 1410 0 0,0 0 1 0 0,0 1-1 0 0,0-1 1 0 0,0 1-1 0 0,0 0 1 0 0,0 0-1 0 0,0 1 1 0 0,0-1-1 0 0,7 3 1 0 0,22 0 84 0 0,17-3 372 0 0,1-2 0 0 0,-1-3 0 0 0,58-12 0 0 0,-88 12-598 0 0,0 1 0 0 0,0 2 0 0 0,0 0 0 0 0,0 1 0 0 0,29 2 0 0 0,-49-1 21 0 0,-1 0 1 0 0,1 0-1 0 0,-1 0 0 0 0,0 0 1 0 0,1 0-1 0 0,-1 1 0 0 0,1-1 1 0 0,-1 0-1 0 0,0 0 0 0 0,1 0 1 0 0,-1 0-1 0 0,1 1 0 0 0,-1-1 0 0 0,0 0 1 0 0,1 0-1 0 0,-1 1 0 0 0,0-1 1 0 0,1 0-1 0 0,-1 1 0 0 0,0-1 1 0 0,0 0-1 0 0,1 1 0 0 0,-1-1 1 0 0,0 0-1 0 0,0 1 0 0 0,0-1 1 0 0,0 1-1 0 0,1-1 0 0 0,-1 0 1 0 0,0 1-1 0 0,0-1 0 0 0,0 1 1 0 0,0-1-1 0 0,0 0 0 0 0,0 1 0 0 0,0-1 1 0 0,0 1-1 0 0,0-1 0 0 0,0 1 1 0 0,0-1-1 0 0,0 0 0 0 0,0 1 1 0 0,0-1-1 0 0,-1 1 0 0 0,1-1 1 0 0,0 0-1 0 0,0 1 0 0 0,0-1 1 0 0,-1 1-1 0 0,1-1 0 0 0,-1 1 1 0 0,-14 17-3781 0 0,0-9 1620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17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0 212 4368 0 0,'0'0'4008'0'0,"18"-5"-4090"0"0,121-25 83 0 0,162-48 965 0 0,87-16 1876 0 0,-347 89-523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4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29 392 0 0,'0'0'9896'0'0,"35"3"-7844"0"0,19-6-1135 0 0,65-10 0 0 0,1-1-437 0 0,-108 14-1887 0 0,-32 12-5492 0 0,2 0 4706 0 0,13-10 1343 0 0,53-30-2455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4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1 138 328 0 0,'0'0'10804'0'0,"14"-6"-10368"0"0,239-78 1489 0 0,-212 72-1748 0 0,69-16 515 0 0,-93 25-1646 0 0,1 1 1 0 0,21 0-1 0 0,-39 2 697 0 0,1 1 0 0 0,0-1 0 0 0,-1 1 0 0 0,1-1 0 0 0,1 2-772 0 0,-2-1 772 0 0,1 0 0 0 0,-1-1 0 0 0,1 1 0 0 0,-1 0 0 0 0,0 0-1 0 0,1-1 1 0 0,-1 1 0 0 0,0 0 0 0 0,0 0 0 0 0,0-1 0 0 0,1 1 0 0 0,-1 0 0 0 0,0 0 0 0 0,0 0-1 0 0,0-1 1 0 0,0 1 0 0 0,0 0 0 0 0,-1 0 0 0 0,1 0 0 0 0,0-1 0 0 0,0 1 0 0 0,-1 1 0 0 0,-2 14-2765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 3616 0 0,'0'0'9721'0'0,"12"-7"-9661"0"0,37-23-11 0 0,-40 26-46 0 0,1 1 1 0 0,-1-1-1 0 0,1 2 1 0 0,0-1-1 0 0,-1 1 1 0 0,1 1-1 0 0,0-1 1 0 0,0 2-1 0 0,11 0 0 0 0,14-2 1 0 0,-11-1-104 0 0,-7 1-230 0 0,1 0-1 0 0,0 1 1 0 0,0 1 0 0 0,22 2-1 0 0,-39-2 177 0 0,-1 0 0 0 0,1 0 0 0 0,0 0 0 0 0,-1 1 0 0 0,1-1 0 0 0,-1 0 0 0 0,1 0 0 0 0,0 1 0 0 0,-1-1 0 0 0,1 0-1 0 0,-1 1 1 0 0,1-1 0 0 0,-1 0 0 0 0,1 1 0 0 0,-1-1 0 0 0,1 1 0 0 0,-1-1 0 0 0,1 1 0 0 0,-1-1 0 0 0,0 1 0 0 0,1-1 0 0 0,-1 1-1 0 0,0-1 1 0 0,1 1 0 0 0,-1 0 0 0 0,0-1 0 0 0,0 1 0 0 0,0 0 0 0 0,1-1 0 0 0,-1 1 0 0 0,0 0 0 0 0,0-1 0 0 0,0 1 0 0 0,0-1-1 0 0,0 1 1 0 0,0 0 0 0 0,0-1 0 0 0,0 1 0 0 0,-1 0 0 0 0,1-1 0 0 0,0 1 0 0 0,0 0 0 0 0,0-1 0 0 0,-1 1 0 0 0,1-1-1 0 0,-1 2 1 0 0,-10 8-2776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4152 0 0,'0'0'8513'0'0,"85"-15"-8513"0"0,-54 12-76 0 0,1 3 0 0 0,3 0-40 0 0,-1 0-40 0 0,1 2-676 0 0,-3 3-408 0 0,-9-2-1064 0 0,8 1-1997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6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1 110 1488 0 0,'0'0'10674'0'0,"4"-6"-10386"0"0,3-1-230 0 0,0 1-1 0 0,0-1 1 0 0,1 1-1 0 0,0 1 1 0 0,0-1-1 0 0,0 1 1 0 0,1 1-1 0 0,0-1 1 0 0,12-3-1 0 0,6-2-241 0 0,1 1 0 0 0,0 1 0 0 0,30-4 0 0 0,5 7-6242 0 0</inkml:trace>
  <inkml:trace contextRef="#ctx0" brushRef="#br0" timeOffset="1">76 234 364 0 0,'0'0'12759'0'0,"11"-1"-12699"0"0,51-7-198 0 0,78-9-453 0 0,-46 12-5674 0 0,-67 5 1948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3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347 1 3788 0 0,'0'0'2517'0'0,"-10"18"-2926"0"0,-17 27 576 0 0,-2-1 0 0 0,-53 63 0 0 0,76-100-137 0 0,-14 15 79 0 0,-39 31 0 0 0,54-48-59 0 0,-1-1 0 0 0,1 0 1 0 0,-1 0-1 0 0,0-1 1 0 0,-1 1-1 0 0,1-1 0 0 0,-1-1 1 0 0,1 1-1 0 0,-1-1 0 0 0,0 0 1 0 0,0-1-1 0 0,-13 2 0 0 0,20-3-31 0 0,-1 0-1 0 0,0 0 1 0 0,1 0-1 0 0,-1 0 1 0 0,0 0-1 0 0,1 0 1 0 0,-1 0-1 0 0,0 0 1 0 0,1 0-1 0 0,-1 0 1 0 0,0 0-1 0 0,1 0 1 0 0,-1-1-1 0 0,0 1 1 0 0,1 0-1 0 0,-1 0 1 0 0,1-1-1 0 0,-1 1 1 0 0,0-1-1 0 0,1 1 1 0 0,-1 0-1 0 0,1-1 1 0 0,-1 1-1 0 0,1-1 1 0 0,0 1-1 0 0,-1-1 1 0 0,1 1-1 0 0,-1-1 1 0 0,1 0-1 0 0,0 1 1 0 0,-1-1-1 0 0,1 1 1 0 0,0-2-1 0 0,0 0-15 0 0,0 0 0 0 0,0 0 0 0 0,0 0 0 0 0,0 0 0 0 0,1 0 0 0 0,-1 0 0 0 0,1 0 0 0 0,0 1 0 0 0,-1-1 0 0 0,1 0 0 0 0,2-3 0 0 0,3-5-108 0 0,1 1 1 0 0,0 0-1 0 0,10-10 0 0 0,18-15-116 0 0,2 1 0 0 0,1 2 0 0 0,2 2 0 0 0,0 2 0 0 0,2 2-1 0 0,54-25 1 0 0,-85 46 191 0 0,0-1 0 0 0,1 2-1 0 0,0-1 1 0 0,0 2 0 0 0,0 0-1 0 0,0 0 1 0 0,0 1 0 0 0,0 0-1 0 0,15 2 1 0 0,-24-1 42 0 0,0 0-1 0 0,1 1 1 0 0,-1-1 0 0 0,0 1 0 0 0,0 0-1 0 0,0 0 1 0 0,0 0 0 0 0,0 0-1 0 0,0 0 1 0 0,0 1 0 0 0,-1-1 0 0 0,1 1-1 0 0,0 0 1 0 0,-1-1 0 0 0,1 1 0 0 0,-1 1-1 0 0,0-1 1 0 0,1 0 0 0 0,-1 1 0 0 0,0-1-1 0 0,-1 1 1 0 0,1-1 0 0 0,0 1-1 0 0,-1 0 1 0 0,1 0 0 0 0,-1 0 0 0 0,0 0-1 0 0,0 0 1 0 0,0 0 0 0 0,0 0 0 0 0,-1 0-1 0 0,1 0 1 0 0,-1 0 0 0 0,0 0 0 0 0,0 1-1 0 0,0-1 1 0 0,0 0 0 0 0,-1 0-1 0 0,0 5 1 0 0,0-5 37 0 0,0 0 0 0 0,0 0 1 0 0,0-1-1 0 0,-1 1 0 0 0,1 0 0 0 0,-1-1 0 0 0,1 1 0 0 0,-1-1 0 0 0,0 0 0 0 0,0 1 0 0 0,0-1 0 0 0,0 0 0 0 0,0 0 1 0 0,0 0-1 0 0,-1-1 0 0 0,1 1 0 0 0,-1 0 0 0 0,1-1 0 0 0,-1 0 0 0 0,0 1 0 0 0,0-1 0 0 0,1 0 0 0 0,-1 0 0 0 0,0-1 1 0 0,0 1-1 0 0,0-1 0 0 0,0 1 0 0 0,0-1 0 0 0,-3 0 0 0 0,7-2 2 0 0,-1 0 0 0 0,1 0-1 0 0,0 0 1 0 0,1 0 0 0 0,-1 0 0 0 0,0 0 0 0 0,0 1-1 0 0,1-1 1 0 0,-1 1 0 0 0,3-2 0 0 0,22-17-186 0 0,2 2 1 0 0,0 1 0 0 0,57-24-1 0 0,-78 37 171 0 0,0 2 0 0 0,0-1-1 0 0,0 1 1 0 0,0 0 0 0 0,0 0-1 0 0,1 1 1 0 0,-1 0 0 0 0,9 0-1 0 0,-14 1-37 0 0,0 0 1 0 0,0 0-1 0 0,0 0 0 0 0,0 1 1 0 0,0-1-1 0 0,0 0 0 0 0,0 1 0 0 0,0-1 1 0 0,0 1-1 0 0,0 0 0 0 0,0 0 1 0 0,0 0-1 0 0,-1 0 0 0 0,1 0 0 0 0,0 0 1 0 0,-1 0-1 0 0,1 1 0 0 0,-1-1 0 0 0,1 1 1 0 0,-1-1-1 0 0,1 1 0 0 0,-1-1 1 0 0,0 1-1 0 0,0 0 0 0 0,0 0 0 0 0,0-1 1 0 0,0 1-1 0 0,0 0 0 0 0,0 0 1 0 0,-1 0-1 0 0,1 0 0 0 0,0 3 0 0 0,-1 1 23 0 0,0 0 0 0 0,0 0 0 0 0,0 0 0 0 0,0 0 0 0 0,-1 0 0 0 0,0 0 0 0 0,0-1-1 0 0,-1 1 1 0 0,0 0 0 0 0,0 0 0 0 0,0-1 0 0 0,-1 0 0 0 0,1 1 0 0 0,-1-1 0 0 0,-1 0-1 0 0,1 0 1 0 0,-6 5 0 0 0,-14 29-3191 0 0,19-31 759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6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0 177 2772 0 0,'0'0'8440'0'0,"5"-2"-8243"0"0,330-160 732 0 0,-332 160-1191 0 0,1 0 0 0 0,0 0 0 0 0,-1 1 0 0 0,1 0-1 0 0,0 0 1 0 0,0 0 0 0 0,0 0 0 0 0,0 0-1 0 0,0 1 1 0 0,0 0 0 0 0,0 0 0 0 0,4 0-1 0 0,-8 1 14 0 0,0 0 0 0 0,1 0 0 0 0,-1 0-1 0 0,0 0 1 0 0,0-1 0 0 0,0 1 0 0 0,0 0-1 0 0,0 0 1 0 0,0 0 0 0 0,0 0-1 0 0,0 0 1 0 0,0 0 0 0 0,-1 0 0 0 0,1-1-1 0 0,0 1 1 0 0,0 0 0 0 0,-1 0 0 0 0,1 0-1 0 0,-1 0 1 0 0,1-1 0 0 0,0 1-1 0 0,-1 0 1 0 0,0 1 0 0 0,-13 12-2698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1 172 7905 0 0,'0'0'3143'0'0,"17"-11"-2944"0"0,-13 9-187 0 0,21-14 33 0 0,1 1 0 0 0,0 1 1 0 0,1 2-1 0 0,30-11 0 0 0,-2 10-73 0 0,0 2 0 0 0,106-7 0 0 0,-134 10-889 0 0,-11-5-3675 0 0,-6-3 352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3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43 612 0 0,'0'0'7653'0'0,"-7"-6"-5660"0"0,61 3-151 0 0,71-12 0 0 0,24-2-1615 0 0,-17 16 849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2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1564 0 0,'0'0'9903'0'0,"5"0"-9890"0"0,245-34 971 0 0,-51 5-231 0 0,-192 28-1361 0 0,10 0 3132 0 0,-14 0-2173 0 0,-11 1-2464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30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0 618 732 0 0,'0'0'9215'0'0,"9"-13"-9134"0"0,25-39-118 0 0,-31 48 30 0 0,-1 0 1 0 0,1 1-1 0 0,0-1 1 0 0,0 1-1 0 0,1 0 1 0 0,-1 0-1 0 0,1 0 1 0 0,-1 1-1 0 0,1-1 0 0 0,7-3 1 0 0,6-4 4 0 0,0-5 71 0 0,-1-1 1 0 0,0 0-1 0 0,-1-1 1 0 0,-1 0-1 0 0,18-29 0 0 0,50-104 84 0 0,-60 109-109 0 0,11-27 4 0 0,29-50 650 0 0,-62 158-1837 0 0,-59 216 2551 0 0,23-116-1081 0 0,-43 157 397 0 0,15-61-397 0 0,62-228-640 0 0,-4 19 889 0 0,9-17-2350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31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7409 0 0,'0'0'2347'0'0,"17"-2"-2181"0"0,275-22 94 0 0,5-5 1451 0 0,-208 19-1396 0 0,-80 10-642 0 0,-38 21-8150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32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55 452 6525 0 0,'0'0'3989'0'0,"-4"-9"-3860"0"0,1 1-123 0 0,1 1 1 0 0,-1 0-1 0 0,1-1 0 0 0,0 0 1 0 0,1 1-1 0 0,0-1 1 0 0,0 0-1 0 0,0 0 0 0 0,1 0 1 0 0,0 0-1 0 0,1 0 0 0 0,0 1 1 0 0,0-1-1 0 0,1 0 1 0 0,4-13-1 0 0,4-1-44 0 0,2 1 0 0 0,0 0 0 0 0,1 1 0 0 0,1 0 1 0 0,0 2-1 0 0,2-1 0 0 0,0 2 0 0 0,21-18 0 0 0,-22 22 109 0 0,1 1-1 0 0,0 0 1 0 0,1 1 0 0 0,0 1-1 0 0,0 0 1 0 0,1 2 0 0 0,0 0 0 0 0,1 1-1 0 0,-1 0 1 0 0,25-4 0 0 0,-36 10-36 0 0,1 0 1 0 0,-1 0-1 0 0,0 1 1 0 0,1 0-1 0 0,13 1 0 0 0,-19-1-48 0 0,0 1-1 0 0,0-1 1 0 0,0 1-1 0 0,0-1 1 0 0,0 1-1 0 0,0 0 1 0 0,0 0-1 0 0,-1 0 1 0 0,1 0-1 0 0,0 0 1 0 0,-1 0-1 0 0,1 1 0 0 0,0-1 1 0 0,-1 0-1 0 0,0 1 1 0 0,1-1-1 0 0,-1 1 1 0 0,0-1-1 0 0,0 1 1 0 0,0 0-1 0 0,0 0 1 0 0,0-1-1 0 0,0 1 1 0 0,0 0-1 0 0,-1 0 1 0 0,1 2-1 0 0,1 8 56 0 0,0-1 0 0 0,-1 1 0 0 0,0-1 0 0 0,-1 1 0 0 0,-1 0 0 0 0,0-1 0 0 0,0 1 0 0 0,-1-1 0 0 0,-1 0 0 0 0,0 1 0 0 0,-5 12 0 0 0,-6 11 191 0 0,-1 0-1 0 0,-22 35 1 0 0,3-14-6 0 0,-2-2 0 0 0,-62 71 1 0 0,-99 87 424 0 0,156-168-459 0 0,34-38-117 0 0,-2 5 199 0 0,9-11-279 0 0,0 1 0 0 0,0-1 0 0 0,0 0 0 0 0,1 1 0 0 0,-1-1 0 0 0,0 0 0 0 0,0 0 0 0 0,0 1 0 0 0,0-1 0 0 0,1 0-1 0 0,-1 0 1 0 0,0 0 0 0 0,0 1 0 0 0,1-1 0 0 0,-1 0 0 0 0,0 0 0 0 0,0 0 0 0 0,1 1 0 0 0,-1-1 0 0 0,0 0 0 0 0,0 0 0 0 0,1 0 0 0 0,-1 0 0 0 0,0 0 0 0 0,1 0 0 0 0,-1 0 0 0 0,0 0 0 0 0,0 0 0 0 0,1 0 0 0 0,-1 0 0 0 0,0 0 0 0 0,1 0 0 0 0,-1 0 0 0 0,0 0 0 0 0,1 0-1 0 0,-1 0 1 0 0,0 0 0 0 0,0 0 0 0 0,1 0 0 0 0,-1-1 0 0 0,178-13 545 0 0,-42 0-446 0 0,-132 14-97 0 0,490-4 1001 0 0,-484 4-989 0 0,42 6 37 0 0,-50-6-72 0 0,1 1 0 0 0,-1-1 0 0 0,0 1 0 0 0,0 0 0 0 0,1-1 0 0 0,-1 1 0 0 0,0 0 0 0 0,0 0 0 0 0,0 0 0 0 0,0 1 0 0 0,0-1 0 0 0,0 0 0 0 0,0 1 0 0 0,-1-1 0 0 0,1 1 0 0 0,0 0 0 0 0,1 2 0 0 0,-2-3-102 0 0,-1 0-1 0 0,0 0 0 0 0,1 0 0 0 0,-1 0 0 0 0,0 1 1 0 0,0-1-1 0 0,1 0 0 0 0,-1 0 0 0 0,0 1 0 0 0,0-1 0 0 0,0 0 1 0 0,-1 0-1 0 0,1 0 0 0 0,0 1 0 0 0,0-1 0 0 0,-1 0 1 0 0,1 0-1 0 0,0 0 0 0 0,-1 0 0 0 0,1 1 0 0 0,-1-1 1 0 0,0 0-1 0 0,-1 1 0 0 0,0 1-439 0 0,0-1 0 0 0,0 1-1 0 0,0-1 1 0 0,0 0 0 0 0,-1 0 0 0 0,0 0 0 0 0,1 0-1 0 0,-6 2 1 0 0,-19 6-4680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33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32 252 444 0 0,'0'0'8465'0'0,"5"-14"-7983"0"0,16-47 80 0 0,-19 55-486 0 0,0 1 0 0 0,1 0 0 0 0,0 0 0 0 0,0 1 0 0 0,0-1 0 0 0,1 0 1 0 0,0 1-1 0 0,-1 0 0 0 0,2 0 0 0 0,-1 0 0 0 0,0 0 0 0 0,1 1 0 0 0,-1 0 0 0 0,1 0 0 0 0,0 0 0 0 0,8-3 0 0 0,-1-1-3 0 0,15-8-19 0 0,0 1 0 0 0,1 2 0 0 0,0 1 0 0 0,1 1 0 0 0,0 1 0 0 0,0 1 0 0 0,1 2 0 0 0,0 1 0 0 0,0 1 0 0 0,0 2-1 0 0,33 2 1 0 0,-61 0-68 0 0,0 0 0 0 0,-1 0 0 0 0,1 0 0 0 0,0 0 0 0 0,0 1-1 0 0,0-1 1 0 0,-1 1 0 0 0,1-1 0 0 0,0 1 0 0 0,-1 0 0 0 0,1 0-1 0 0,-1 0 1 0 0,1 0 0 0 0,0 0 0 0 0,-1 0 0 0 0,0 0-1 0 0,1 0 1 0 0,-1 1 0 0 0,0-1 0 0 0,0 0 0 0 0,2 3 0 0 0,-2-2 12 0 0,0 1 1 0 0,0-1 0 0 0,0 1 0 0 0,-1 0 0 0 0,1-1 0 0 0,-1 1 0 0 0,0-1-1 0 0,1 1 1 0 0,-1 0 0 0 0,0-1 0 0 0,-1 1 0 0 0,1 0 0 0 0,-1 2-1 0 0,-2 6 117 0 0,0-1 1 0 0,0 1-1 0 0,-1-1 0 0 0,0 0 0 0 0,-1 0 0 0 0,-7 10 0 0 0,-8 10 82 0 0,-2-2-1 0 0,-1 0 1 0 0,0-1 0 0 0,-3-2 0 0 0,0 0 0 0 0,-1-2-1 0 0,-1-1 1 0 0,-1-1 0 0 0,-1-2 0 0 0,-41 21 0 0 0,97-53-678 0 0,125-55-807 0 0,-133 62 1236 0 0,0 0 0 0 0,0 2 0 0 0,1 0 0 0 0,-1 1 0 0 0,1 1 0 0 0,-1 0 0 0 0,20 2 0 0 0,-34 0 32 0 0,-1 0 0 0 0,1 1 0 0 0,0-1 0 0 0,-1 1 0 0 0,1 0 0 0 0,-1 0 0 0 0,1 0-1 0 0,-1 1 1 0 0,0-1 0 0 0,1 1 0 0 0,-1 0 0 0 0,0 0 0 0 0,0 0 0 0 0,0 0 0 0 0,0 0-1 0 0,4 5 1 0 0,-4-2 34 0 0,1-1-1 0 0,-1 1 0 0 0,-1 0 1 0 0,1 0-1 0 0,0 0 1 0 0,-1 0-1 0 0,0 0 0 0 0,-1 0 1 0 0,1 0-1 0 0,0 7 1 0 0,0 4 87 0 0,0-1 0 0 0,-1 1 0 0 0,-1-1 0 0 0,-1 0 0 0 0,0 1 0 0 0,-1-1 0 0 0,-5 19 0 0 0,0-10-4 0 0,-1-1 0 0 0,-1-1 0 0 0,-1 1 0 0 0,-1-1 0 0 0,-1-1 0 0 0,0 0 0 0 0,-2-1 0 0 0,0 0 1 0 0,-2-1-1 0 0,0-1 0 0 0,-1 0 0 0 0,-1-1 0 0 0,-32 23 0 0 0,17-16 225 0 0,-2-2 0 0 0,0-1 0 0 0,-1-2 0 0 0,-1-1 0 0 0,-1-2 0 0 0,0-2 0 0 0,-55 13 0 0 0,72-22-241 0 0,-26 8-365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33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40 5124 0 0,'0'0'6501'0'0,"0"-6"-6335"0"0,0-20-101 0 0,0 19-63 0 0,-8 36 1419 0 0,6-15-1384 0 0,2 0 1 0 0,-1 1-1 0 0,2-1 0 0 0,0 0 0 0 0,1 0 0 0 0,0 0 0 0 0,1 0 0 0 0,1 0 0 0 0,0 0 1 0 0,1-1-1 0 0,0 0 0 0 0,1 0 0 0 0,1 0 0 0 0,0-1 0 0 0,8 12 0 0 0,-8-14-38 0 0,0-1 0 0 0,1 0 0 0 0,0-1 0 0 0,1 0 0 0 0,-1 0 0 0 0,1 0 0 0 0,1-1-1 0 0,0-1 1 0 0,0 0 0 0 0,0 0 0 0 0,0-1 0 0 0,1 0 0 0 0,0-1 0 0 0,0 0-1 0 0,0-1 1 0 0,1 0 0 0 0,-1-1 0 0 0,21 2 0 0 0,-24-3 20 0 0,-1-1 0 0 0,0 0 0 0 0,1 0-1 0 0,-1-1 1 0 0,0 0 0 0 0,0 0 0 0 0,1-1 0 0 0,-1 0 0 0 0,0 0 0 0 0,0 0-1 0 0,0-1 1 0 0,-1 0 0 0 0,1-1 0 0 0,-1 1 0 0 0,0-1 0 0 0,0-1 0 0 0,0 1-1 0 0,0-1 1 0 0,-1 0 0 0 0,0 0 0 0 0,0 0 0 0 0,0-1 0 0 0,8-12 0 0 0,2-4-120 0 0,-1-1 1 0 0,-1-1-1 0 0,17-41 1 0 0,-25 51 199 0 0,0 0 0 0 0,-1-1 0 0 0,-1 0 0 0 0,0 0 0 0 0,-1 0 0 0 0,0 0 1 0 0,-1 0-1 0 0,-2-16 0 0 0,1 31-93 0 0,0 0-1 0 0,0-1 1 0 0,1 1 0 0 0,-1 0 0 0 0,0 0 0 0 0,0-1-1 0 0,0 1 1 0 0,0 0 0 0 0,0-1 0 0 0,0 1 0 0 0,0 0 0 0 0,0 0-1 0 0,0-1 1 0 0,0 1 0 0 0,0 0 0 0 0,0-1 0 0 0,0 1 0 0 0,0 0-1 0 0,0 0 1 0 0,-1-1 0 0 0,1 1 0 0 0,0 0 0 0 0,0 0-1 0 0,0-1 1 0 0,0 1 0 0 0,0 0 0 0 0,-1 0 0 0 0,1-1 0 0 0,0 1-1 0 0,0 0 1 0 0,0 0 0 0 0,-1 0 0 0 0,1 0 0 0 0,0-1-1 0 0,0 1 1 0 0,-1 0 0 0 0,1 0 0 0 0,0 0 0 0 0,0 0 0 0 0,-1 0-1 0 0,1 0 1 0 0,-1-1 0 0 0,-7 14-202 0 0,-4 23 49 0 0,-5 59 1134 0 0,-7 155 0 0 0,3-15-338 0 0,7-165-639 0 0,4-24-1505 0 0,4 1-4157 0 0,6-34 1349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35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728 364 328 0 0,'0'0'5618'0'0,"5"-14"-5261"0"0,15-43 19 0 0,-19 55-256 0 0,0-1-1 0 0,0 1 1 0 0,-1-1 0 0 0,1 1-1 0 0,-1 0 1 0 0,1-1-1 0 0,-1 0 1 0 0,0 1 0 0 0,0-1-1 0 0,0 1 1 0 0,0-1-1 0 0,-1 1 1 0 0,1-1 0 0 0,-1 1-1 0 0,0 0 1 0 0,1-1-1 0 0,-1 1 1 0 0,0-1 0 0 0,0 1-1 0 0,-1 0 1 0 0,-1-4-1 0 0,-1 2-37 0 0,0 0-1 0 0,-1 0 1 0 0,1 0-1 0 0,-1 0 1 0 0,1 1-1 0 0,-10-5 1 0 0,1 0 106 0 0,-45-25 362 0 0,-1 1 0 0 0,-2 4 0 0 0,-94-31 0 0 0,39 15 1502 0 0,116 44-2091 0 0,-1 0-1 0 0,1 0 1 0 0,0 0 0 0 0,-1 0-1 0 0,1 0 1 0 0,0 0-1 0 0,-1 0 1 0 0,1-1-1 0 0,0 1 1 0 0,-1 0-1 0 0,1 0 1 0 0,0 0 0 0 0,-1 0-1 0 0,1 1 1 0 0,-1-1-1 0 0,1 0 1 0 0,0 0-1 0 0,-1 0 1 0 0,1 0-1 0 0,0 0 1 0 0,-1 0 0 0 0,1 0-1 0 0,0 1 1 0 0,-1-1-1 0 0,1 0 1 0 0,0 0-1 0 0,0 1 1 0 0,-1-1-1 0 0,1 0 1 0 0,0 0 0 0 0,-1 1-1 0 0,-3 15-309 0 0,4 32 866 0 0,1-21-488 0 0,-3-8 91 0 0,-1 0-1 0 0,0 0 1 0 0,-2-1 0 0 0,0 0 0 0 0,-1 0-1 0 0,-12 27 1 0 0,-61 101 191 0 0,57-109-302 0 0,-7 9 63 0 0,20-34-97 0 0,0 1-1 0 0,2-1 0 0 0,-1 2 0 0 0,2-1 1 0 0,0 1-1 0 0,-6 19 0 0 0,11-31 3 0 0,1-1 1 0 0,0 1-1 0 0,0-1 0 0 0,0 0 1 0 0,0 1-1 0 0,0-1 0 0 0,0 1 1 0 0,0-1-1 0 0,0 1 0 0 0,0-1 1 0 0,1 0-1 0 0,-1 1 0 0 0,1-1 1 0 0,-1 0-1 0 0,1 1 0 0 0,-1-1 1 0 0,1 0-1 0 0,0 0 1 0 0,0 1-1 0 0,-1-1 0 0 0,1 0 1 0 0,0 0-1 0 0,0 0 0 0 0,0 0 1 0 0,0 0-1 0 0,0 0 0 0 0,1 0 1 0 0,-1-1-1 0 0,0 1 0 0 0,0 0 1 0 0,0-1-1 0 0,1 1 0 0 0,-1 0 1 0 0,0-1-1 0 0,1 0 0 0 0,-1 1 1 0 0,1-1-1 0 0,-1 0 0 0 0,0 0 1 0 0,4 1-1 0 0,7 0 43 0 0,0 0 1 0 0,1-1-1 0 0,21-3 0 0 0,-20 2-19 0 0,64-8 90 0 0,-50 5-92 0 0,0 1-1 0 0,53 1 0 0 0,-73 3-12 0 0,1 0 0 0 0,-1 0 0 0 0,0 1 1 0 0,1 0-1 0 0,-1 0 0 0 0,0 1 0 0 0,0 0 0 0 0,0 1 0 0 0,-1 0 0 0 0,1 0 0 0 0,-1 0 0 0 0,0 1 0 0 0,12 10 1 0 0,-13-10 34 0 0,0 1 1 0 0,-1-1 0 0 0,0 1-1 0 0,0 0 1 0 0,0 1 0 0 0,-1-1-1 0 0,0 1 1 0 0,0 0 0 0 0,-1 0-1 0 0,0 0 1 0 0,0 0 0 0 0,0 1-1 0 0,-1-1 1 0 0,0 1 0 0 0,-1-1-1 0 0,0 1 1 0 0,0 0 0 0 0,0 0-1 0 0,-1-1 1 0 0,-1 1 0 0 0,1 0-1 0 0,-1 0 1 0 0,0 0 0 0 0,-1-1-1 0 0,0 1 1 0 0,0-1 0 0 0,0 1 0 0 0,-1-1-1 0 0,0 0 1 0 0,-1 0 0 0 0,0 0-1 0 0,0 0 1 0 0,0-1 0 0 0,-1 0-1 0 0,0 1 1 0 0,0-2 0 0 0,0 1-1 0 0,-8 5 1 0 0,0 0 71 0 0,0-1 0 0 0,-1-1 0 0 0,-1 0 0 0 0,1-1-1 0 0,-2 0 1 0 0,1-2 0 0 0,-1 1 0 0 0,-31 6 0 0 0,5-4 533 0 0,-1-3-1 0 0,-54 1 1 0 0,89-7-1013 0 0,-13 2 798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4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281 0 4656 0 0,'0'0'1786'0'0,"-16"2"-1765"0"0,13-1-31 0 0,-15 1-28 0 0,0 1-1 0 0,0 0 1 0 0,1 2-1 0 0,-1 0 1 0 0,1 1-1 0 0,-22 10 1 0 0,34-13 27 0 0,-14 7-30 0 0,-28 22-1 0 0,42-29 34 0 0,1 0-1 0 0,0 1 1 0 0,0 0-1 0 0,0 0 1 0 0,1 0-1 0 0,-1 0 1 0 0,1 0-1 0 0,0 1 0 0 0,0-1 1 0 0,1 1-1 0 0,0 0 1 0 0,-3 6-1 0 0,5-11-6 0 0,1 1-1 0 0,-1-1 1 0 0,0 0 0 0 0,1 1-1 0 0,-1-1 1 0 0,0 0-1 0 0,1 0 1 0 0,-1 1 0 0 0,0-1-1 0 0,1 0 1 0 0,-1 0-1 0 0,1 1 1 0 0,-1-1 0 0 0,0 0-1 0 0,1 0 1 0 0,-1 0 0 0 0,1 0-1 0 0,-1 0 1 0 0,1 0-1 0 0,-1 1 1 0 0,0-1 0 0 0,1 0-1 0 0,-1 0 1 0 0,1 0-1 0 0,-1 0 1 0 0,1-1 0 0 0,-1 1-1 0 0,1 0 1 0 0,-1 0-1 0 0,0 0 1 0 0,1 0 0 0 0,-1 0-1 0 0,1-1 1 0 0,-1 1-1 0 0,0 0 1 0 0,1 0 0 0 0,-1-1-1 0 0,1 1 1 0 0,20-7-47 0 0,3-7 9 0 0,-14 8 188 0 0,1 0 0 0 0,0 0 1 0 0,21-7-1 0 0,-30 12-135 0 0,1 0 1 0 0,-1 1 0 0 0,1-1 0 0 0,-1 1 0 0 0,1 0-1 0 0,0-1 1 0 0,-1 1 0 0 0,1 0 0 0 0,0 0-1 0 0,-1 1 1 0 0,1-1 0 0 0,-1 1 0 0 0,1-1 0 0 0,0 1-1 0 0,-1 0 1 0 0,1 0 0 0 0,-1 0 0 0 0,0 0-1 0 0,1 0 1 0 0,-1 1 0 0 0,0-1 0 0 0,4 4 0 0 0,0 1 35 0 0,0 2 0 0 0,0-1 0 0 0,-1 0 0 0 0,0 1 0 0 0,-1 0 1 0 0,0 0-1 0 0,0 1 0 0 0,-1-1 0 0 0,4 14 0 0 0,5 10 41 0 0,-12-31-195 0 0,1-1 1 0 0,-1 1 0 0 0,0-1 0 0 0,1 1 0 0 0,-1-1-1 0 0,1 0 1 0 0,-1 1 0 0 0,0-1 0 0 0,1 1 0 0 0,-1-1 0 0 0,1 0-1 0 0,-1 0 1 0 0,1 1 0 0 0,-1-1 0 0 0,1 0 0 0 0,0 0-1 0 0,-1 0 1 0 0,1 0 0 0 0,-1 0 0 0 0,1 1 0 0 0,-1-1 0 0 0,1 0-1 0 0,0 0 1 0 0,-1 0 0 0 0,1-1 0 0 0,-1 1 0 0 0,1 0-1 0 0,-1 0 1 0 0,1 0 0 0 0,-1 0 0 0 0,1 0 0 0 0,-1-1 0 0 0,1 1-1 0 0,0 0 1 0 0,-1 0 0 0 0,1-1 0 0 0,13-9-1204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45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70 132 0 0,'0'0'3643'0'0,"-1"-34"-1517"0"0,4 31-2160 0 0,0 1 0 0 0,0 0 0 0 0,1 0 1 0 0,-1 0-1 0 0,1 1 0 0 0,-1-1 0 0 0,1 1 1 0 0,0 0-1 0 0,7-2 0 0 0,42-5-37 0 0,-28 5 14 0 0,0 0-772 0 0,44 1 0 0 0,-60 2-286 0 0,-2 0-1187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46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10 404 0 0,'0'0'7517'0'0,"59"-10"-8677"0"0,-31 20 1160 0 0,4-4-64 0 0,0 2-860 0 0,-8-2-877 0 0,1-3-1199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46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3040 0 0,'0'0'4285'0'0,"79"-52"-4721"0"0,-61 52 360 0 0,3 0 24 0 0,1 0-196 0 0,-3 0-1069 0 0,-6 0-439 0 0,3 0-800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47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0 848 0 0,'0'0'6789'0'0,"-11"10"-7433"0"0,20-7 452 0 0,2 3 192 0 0,5 2 0 0 0,2 0-28 0 0,-2-2-1601 0 0,11 2-1379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1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2112 0 0,'0'0'0'0'0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29 312 0 0,'0'0'3276'0'0,"-2"-4"-3256"0"0,1 2 162 0 0,-8-14-388 0 0,-3 10 3460 0 0,3 51-3209 0 0,-32 88 1636 0 0,12-34-1193 0 0,-81 183 1 0 0,108-279-578 0 0,-18 31-1380 0 0,19-33 1145 0 0,0 0 0 0 0,-1 1 0 0 0,1-1 0 0 0,0 0 0 0 0,-1 0 0 0 0,1 0 0 0 0,-1 0 0 0 0,1 0 0 0 0,-1 0 0 0 0,1 0 1 0 0,-1-1-1 0 0,-2 2 0 0 0,-8-2-2440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8:59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0 538 7017 0 0,'0'0'-232'0'0,"20"-3"-117"0"0,4 1 338 0 0,98-17-7 0 0,-74 8 109 0 0,-1-1 1 0 0,0-3 0 0 0,0-2 0 0 0,65-33 0 0 0,-86 36-45 0 0,-1-2 0 0 0,-1 0 0 0 0,0-1 0 0 0,-1-2 0 0 0,-1 0 0 0 0,0-2 0 0 0,-2 0 0 0 0,34-45 0 0 0,-47 55 57 0 0,52-79-174 0 0,-53 79 340 0 0,-1 0 0 0 0,0 0 1 0 0,0 0-1 0 0,-1-1 0 0 0,0 0 0 0 0,3-18 0 0 0,-14 63-376 0 0,-1-1 1 0 0,-2 0 0 0 0,-25 56-1 0 0,2-2 205 0 0,26-68-60 0 0,3-2 13 0 0,-1 0 0 0 0,-1-1 0 0 0,-1 0-1 0 0,0 0 1 0 0,-1 0 0 0 0,0-1 0 0 0,-17 22 0 0 0,21-31 575 0 0,12-10-869 0 0,-4 2 58 0 0,1 0 0 0 0,-1 0 0 0 0,1 1 0 0 0,0-1 0 0 0,0 1-1 0 0,9-2 1 0 0,78 5-252 0 0,-76 1 486 0 0,1-1-1 0 0,-1-1 1 0 0,0 0 0 0 0,1-1-1 0 0,-1-1 1 0 0,0-1 0 0 0,0 0-1 0 0,16-6 1 0 0,-16 3 10 0 0,0-1 1 0 0,0-1-1 0 0,-1 0 0 0 0,-1-1 1 0 0,0-1-1 0 0,0 0 0 0 0,21-20 0 0 0,-28 23-74 0 0,-1 0 0 0 0,0 0 0 0 0,-1 0 0 0 0,1 0 0 0 0,-1-1 0 0 0,-1 0 0 0 0,1 0 0 0 0,-1 0 0 0 0,-1-1 0 0 0,0 1 0 0 0,0-1 0 0 0,0 0 0 0 0,-1 0 0 0 0,-1 0 0 0 0,0 0 0 0 0,1-10-1 0 0,-2 18 32 0 0,0 0-1 0 0,0-1 0 0 0,0 1 1 0 0,0 0-1 0 0,0-1 0 0 0,-1 1 0 0 0,1 0 1 0 0,0 0-1 0 0,-1-1 0 0 0,1 1 0 0 0,-1 0 1 0 0,1 0-1 0 0,-1-1 0 0 0,1 1 0 0 0,-1 0 1 0 0,-1-2-1 0 0,1 3-26 0 0,0-1-1 0 0,1 1 1 0 0,-1-1 0 0 0,0 1 0 0 0,1 0-1 0 0,-1 0 1 0 0,0-1 0 0 0,1 1-1 0 0,-1 0 1 0 0,0 0 0 0 0,0 0 0 0 0,1-1-1 0 0,-1 1 1 0 0,0 0 0 0 0,0 0 0 0 0,1 0-1 0 0,-1 0 1 0 0,0 1 0 0 0,0-1-1 0 0,1 0 1 0 0,-2 0 0 0 0,-1 1-49 0 0,1 0 0 0 0,-1 1 1 0 0,1-1-1 0 0,-1 0 0 0 0,1 1 0 0 0,0-1 0 0 0,-1 1 1 0 0,1 0-1 0 0,0 0 0 0 0,0 0 0 0 0,0 0 0 0 0,1 0 1 0 0,-1 0-1 0 0,-1 3 0 0 0,-2 2-6 0 0,1 1 0 0 0,1 0 0 0 0,0-1 0 0 0,0 1 0 0 0,0 0 0 0 0,1 1 0 0 0,0-1 0 0 0,0 0 0 0 0,1 0 0 0 0,1 1 0 0 0,-1-1 0 0 0,2 16 0 0 0,0-19 58 0 0,0 1 1 0 0,0-1 0 0 0,1 0-1 0 0,0 0 1 0 0,-1 0-1 0 0,2 0 1 0 0,-1 0 0 0 0,1 0-1 0 0,0-1 1 0 0,0 1-1 0 0,0-1 1 0 0,0 0 0 0 0,1 0-1 0 0,-1 0 1 0 0,1 0-1 0 0,0-1 1 0 0,1 0 0 0 0,-1 1-1 0 0,0-1 1 0 0,1-1-1 0 0,5 3 1 0 0,3 1 98 0 0,1 0 0 0 0,0-1 0 0 0,1-1 0 0 0,-1 0 0 0 0,1-1 0 0 0,25 2 0 0 0,-1-3-553 0 0,51-4 1 0 0,-49-3-1321 0 0,5-9-723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1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28 1044 0 0,'0'0'8611'0'0,"8"-6"-8760"0"0,25-15-29 0 0,-32 21 175 0 0,0 0 1 0 0,-1 0-1 0 0,1 0 0 0 0,0 0 1 0 0,0 0-1 0 0,-1 1 0 0 0,1-1 1 0 0,0 0-1 0 0,-1 0 0 0 0,1 1 0 0 0,0-1 1 0 0,-1 1-1 0 0,1-1 0 0 0,0 0 1 0 0,-1 1-1 0 0,1-1 0 0 0,-1 1 0 0 0,1 0 1 0 0,-1-1-1 0 0,1 1 0 0 0,-1-1 1 0 0,1 1-1 0 0,-1 0 0 0 0,0-1 0 0 0,1 1 1 0 0,-1 0-1 0 0,0-1 0 0 0,1 1 1 0 0,-1 0-1 0 0,0 0 0 0 0,0-1 1 0 0,0 1-1 0 0,0 0 0 0 0,0-1 0 0 0,0 1 1 0 0,0 1-1 0 0,5 31 40 0 0,-5-32-32 0 0,1 17 66 0 0,-1 0 0 0 0,-1 0 1 0 0,-1 1-1 0 0,0-1 1 0 0,-1-1-1 0 0,-1 1 0 0 0,-1 0 1 0 0,-1-1-1 0 0,-11 25 1 0 0,-1-6 67 0 0,-1-1 1 0 0,-1 0 0 0 0,-32 38-1 0 0,41-65 445 0 0,7-14 123 0 0,4 3-708 0 0,0 1-1 0 0,0 0 1 0 0,0-1-1 0 0,0 1 1 0 0,1-1-1 0 0,-1 1 0 0 0,1 0 1 0 0,-1-1-1 0 0,3-2 1 0 0,31-55-280 0 0,3 3 1 0 0,71-85-1 0 0,-70 94 168 0 0,-31 39 41 0 0,0 1 0 0 0,1-1 0 0 0,0 1-1 0 0,0 1 1 0 0,0 0 0 0 0,18-11 0 0 0,-24 17 44 0 0,-1-1-1 0 0,1 1 1 0 0,0 0-1 0 0,1 1 1 0 0,-1-1 0 0 0,0 0-1 0 0,0 0 1 0 0,0 1-1 0 0,0 0 1 0 0,1-1 0 0 0,-1 1-1 0 0,0 0 1 0 0,0 0-1 0 0,1 0 1 0 0,-1 0 0 0 0,0 0-1 0 0,0 1 1 0 0,0-1-1 0 0,1 1 1 0 0,-1-1 0 0 0,0 1-1 0 0,0 0 1 0 0,0 0-1 0 0,0 0 1 0 0,0 0 0 0 0,0 0-1 0 0,0 1 1 0 0,0-1 0 0 0,-1 0-1 0 0,1 1 1 0 0,0 0-1 0 0,-1-1 1 0 0,1 1 0 0 0,-1 0-1 0 0,0-1 1 0 0,0 1-1 0 0,1 0 1 0 0,-1 0 0 0 0,1 4-1 0 0,5 9 40 0 0,-1-1 0 0 0,7 26 0 0 0,-11-30 0 0 0,0-1 0 0 0,1 0 0 0 0,0 0 0 0 0,1 0 0 0 0,0 0 0 0 0,0-1-1 0 0,1 1 1 0 0,0-1 0 0 0,1 0 0 0 0,12 13 0 0 0,-15-19 18 0 0,0 0 0 0 0,0 0 0 0 0,1 0 1 0 0,-1 0-1 0 0,0-1 0 0 0,1 0 0 0 0,0 1 0 0 0,-1-2 1 0 0,1 1-1 0 0,0 0 0 0 0,-1 0 0 0 0,1-1 1 0 0,0 0-1 0 0,0 0 0 0 0,0 0 0 0 0,-1 0 0 0 0,1-1 1 0 0,0 0-1 0 0,-1 1 0 0 0,5-3 0 0 0,2 1 46 0 0,-1-2 0 0 0,1 1 0 0 0,-1-1 0 0 0,0-1 0 0 0,0 1 1 0 0,10-9-1 0 0,-14 10-32 0 0,0-1 1 0 0,0 1 0 0 0,-1-1 0 0 0,0 0 0 0 0,1 0 0 0 0,-1-1-1 0 0,-1 1 1 0 0,1-1 0 0 0,-1 0 0 0 0,0 0 0 0 0,0 0-1 0 0,0 0 1 0 0,-1-1 0 0 0,0 1 0 0 0,0-1 0 0 0,0 1 0 0 0,0-1-1 0 0,-1 0 1 0 0,0 0 0 0 0,0 0 0 0 0,-1 0 0 0 0,0 1-1 0 0,0-1 1 0 0,-1-7 0 0 0,1-39 153 0 0,-1 57-407 0 0,0-1 1 0 0,0 1 0 0 0,-1 0-1 0 0,0-1 1 0 0,0 1 0 0 0,-5 7-1 0 0,-5 15 482 0 0,5-7-283 0 0,0-1 1 0 0,2 1 0 0 0,1 0 0 0 0,0 0-1 0 0,2 1 1 0 0,0-1 0 0 0,1 1 0 0 0,1-1-1 0 0,3 24 1 0 0,-2-41 20 0 0,-1 0 0 0 0,1 0 0 0 0,0 0 0 0 0,-1 0 0 0 0,1 0 0 0 0,0 0 0 0 0,1 0 0 0 0,-1 0 0 0 0,1-1 0 0 0,-1 1 0 0 0,1-1 0 0 0,0 1 0 0 0,0-1 0 0 0,0 1 0 0 0,0-1 0 0 0,0 0 0 0 0,0 0 0 0 0,4 2 0 0 0,-4-3 16 0 0,1 1 0 0 0,0-1 1 0 0,0 0-1 0 0,0-1 0 0 0,0 1 0 0 0,0 0 1 0 0,0-1-1 0 0,0 0 0 0 0,0 1 0 0 0,0-1 1 0 0,0 0-1 0 0,0-1 0 0 0,0 1 0 0 0,0-1 1 0 0,3 0-1 0 0,8-4 65 0 0,-1 0 0 0 0,0 0 0 0 0,0-1 1 0 0,0-1-1 0 0,-1 0 0 0 0,15-12 0 0 0,0 0 9 0 0,-2-2 0 0 0,29-28 0 0 0,-43 37-22 0 0,0 0-1 0 0,0-1 1 0 0,-1-1 0 0 0,-1 0-1 0 0,0 0 1 0 0,8-19-1 0 0,-11 24-545 0 0,-5 16-695 0 0,1 6 1576 0 0,8 25-245 0 0,1 0 0 0 0,3-1 0 0 0,0-1 0 0 0,3 0-1 0 0,27 43 1 0 0,-43-76-362 0 0,0 0 0 0 0,1-1 1 0 0,-1 1-1 0 0,1-1 0 0 0,0 1 0 0 0,0-1 0 0 0,0 0 0 0 0,0 0 0 0 0,0 1 0 0 0,0-2 0 0 0,0 1 1 0 0,1 0-1 0 0,-1 0 0 0 0,1-1 0 0 0,0 1 0 0 0,-1-1 0 0 0,1 0 0 0 0,4 2 1 0 0,-3-3-271 0 0,-1 0 1 0 0,1 0-1 0 0,0-1 1 0 0,0 1-1 0 0,0-1 1 0 0,-1 1-1 0 0,1-1 1 0 0,0 0-1 0 0,-1-1 1 0 0,1 1-1 0 0,-1-1 1 0 0,1 1-1 0 0,4-4 1 0 0,5-3-942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2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0 120 272 0 0,'0'0'7817'0'0,"13"5"-7635"0"0,40 18-30 0 0,-51-21-132 0 0,1 0 0 0 0,0 0 1 0 0,-1 1-1 0 0,1 0 1 0 0,-1-1-1 0 0,0 1 0 0 0,0 0 1 0 0,0 0-1 0 0,0 0 0 0 0,-1 0 1 0 0,1 0-1 0 0,-1 0 0 0 0,0 0 1 0 0,0 1-1 0 0,0-1 0 0 0,0 1 1 0 0,0-1-1 0 0,-1 0 0 0 0,1 7 1 0 0,0 0 38 0 0,1 0-10 0 0,0 0-1 0 0,-1 0 0 0 0,0 0 0 0 0,-1 0 0 0 0,0 0 1 0 0,0 0-1 0 0,-1 0 0 0 0,0 0 0 0 0,-1 0 0 0 0,0 0 1 0 0,-1 0-1 0 0,0-1 0 0 0,-6 13 0 0 0,9-21-14 0 0,-1 0 0 0 0,0 0 0 0 0,1 0 0 0 0,-1-1-1 0 0,1 1 1 0 0,-1 0 0 0 0,0-1 0 0 0,0 1 0 0 0,1 0 0 0 0,-1-1-1 0 0,0 1 1 0 0,0-1 0 0 0,0 1 0 0 0,0-1 0 0 0,0 1 0 0 0,0-1-1 0 0,0 0 1 0 0,0 1 0 0 0,0-1 0 0 0,1 0 0 0 0,-1 0 0 0 0,0 0-1 0 0,0 0 1 0 0,0 0 0 0 0,0 0 0 0 0,-1 0 0 0 0,2 0 0 0 0,-1 0-1 0 0,0 0 1 0 0,0 0 0 0 0,0-1 0 0 0,0 1 0 0 0,0 0 0 0 0,0-1-1 0 0,0 1 1 0 0,0-1 0 0 0,0 1 0 0 0,0-1 0 0 0,1 1 0 0 0,-1-1-1 0 0,0 0 1 0 0,0 1 0 0 0,1-1 0 0 0,-1 0 0 0 0,0 0 0 0 0,1 0-1 0 0,-1 1 1 0 0,1-1 0 0 0,-1 0 0 0 0,1 0 0 0 0,-1 0 0 0 0,1 0-1 0 0,0 0 1 0 0,-1-2 0 0 0,1-6-103 0 0,0 0-1 0 0,1 0 1 0 0,1 0 0 0 0,-1 0-1 0 0,1 0 1 0 0,1 0-1 0 0,-1 0 1 0 0,2 0 0 0 0,-1 1-1 0 0,10-16 1 0 0,-3 6-4 0 0,2 1 0 0 0,0 0 0 0 0,26-27 0 0 0,-36 41 56 0 0,-1 1-1 0 0,1 0 0 0 0,0 0 1 0 0,0 0-1 0 0,1 0 0 0 0,-1 0 1 0 0,0 1-1 0 0,0-1 0 0 0,1 1 1 0 0,-1-1-1 0 0,1 1 0 0 0,0 0 0 0 0,-1 0 1 0 0,1 0-1 0 0,0 0 0 0 0,-1 1 1 0 0,1-1-1 0 0,0 1 0 0 0,0-1 1 0 0,0 1-1 0 0,0 0 0 0 0,0 0 1 0 0,-1 0-1 0 0,1 1 0 0 0,0-1 1 0 0,0 1-1 0 0,0-1 0 0 0,-1 1 1 0 0,1 0-1 0 0,0 0 0 0 0,-1 0 1 0 0,1 0-1 0 0,-1 1 0 0 0,1-1 1 0 0,-1 1-1 0 0,0 0 0 0 0,1-1 1 0 0,-1 1-1 0 0,0 0 0 0 0,0 0 1 0 0,0 0-1 0 0,0 1 0 0 0,-1-1 1 0 0,3 3-1 0 0,9 13 133 0 0,0 1-1 0 0,16 29 1 0 0,-25-40-28 0 0,0 1-1 0 0,0 0 1 0 0,-1-1 0 0 0,0 2 0 0 0,0-1-1 0 0,-1 0 1 0 0,-1 0 0 0 0,2 16 944 0 0,-4-28-974 0 0,-1-1-1 0 0,1 1 1 0 0,1-1-1 0 0,-1 0 1 0 0,0 0-1 0 0,1 1 1 0 0,0-1-1 0 0,0 0 1 0 0,0 0-1 0 0,0 0 1 0 0,1 1-1 0 0,-1-1 1 0 0,3-7-1 0 0,9-23-299 0 0,1 0-1 0 0,1 0 1 0 0,25-40-1 0 0,3-8 177 0 0,-42 81 43 0 0,1-1 1 0 0,-1 1 0 0 0,1-1-1 0 0,0 1 1 0 0,-1 0 0 0 0,1-1-1 0 0,0 1 1 0 0,0 0 0 0 0,-1-1-1 0 0,1 1 1 0 0,0 0 0 0 0,1 0-1 0 0,-1 0 1 0 0,0 0-1 0 0,0 0 1 0 0,0 0 0 0 0,1 0-1 0 0,-1 0 1 0 0,0 0 0 0 0,1 1-1 0 0,1-2 1 0 0,-1 3-8 0 0,0-1-1 0 0,-1 1 1 0 0,1 0 0 0 0,-1 0 0 0 0,1 0-1 0 0,-1 0 1 0 0,1 0 0 0 0,-1 0-1 0 0,1 0 1 0 0,-1 0 0 0 0,0 1 0 0 0,0-1-1 0 0,0 0 1 0 0,0 1 0 0 0,0-1-1 0 0,0 1 1 0 0,0-1 0 0 0,1 4 0 0 0,5 8 68 0 0,-1 0 1 0 0,0 1 0 0 0,-1 0 0 0 0,0 0 0 0 0,3 22 0 0 0,9 77 323 0 0,-16-108-338 0 0,2 16-611 0 0,-2-1 0 0 0,0 1 1 0 0,-1 0-1 0 0,-3 23 0 0 0,-2-33-983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2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0 888 0 0,'0'0'7451'0'0,"8"19"-6905"0"0,25 61-168 0 0,-31-73-335 0 0,0 0 0 0 0,-1 0 0 0 0,1 0 0 0 0,-1 0 0 0 0,-1 0 0 0 0,1 1 0 0 0,-1-1 0 0 0,-1 0 0 0 0,1 0 0 0 0,-1 0 0 0 0,-1 1 0 0 0,1-1 0 0 0,-1 0 0 0 0,-4 8 0 0 0,1 5 33 0 0,0 1-22 0 0,-1-1 0 0 0,-1 1-1 0 0,-1-1 1 0 0,0 0-1 0 0,-2-1 1 0 0,0 0 0 0 0,-1 0-1 0 0,-15 18 1 0 0,26-36-30 0 0,0-1-1 0 0,-1 0 1 0 0,1 1 0 0 0,0-1 0 0 0,-1 1-1 0 0,1-1 1 0 0,0 1 0 0 0,-1-1 0 0 0,1 1-1 0 0,0-1 1 0 0,-1 0 0 0 0,1 1-1 0 0,-1-1 1 0 0,1 0 0 0 0,-1 0 0 0 0,1 1-1 0 0,-1-1 1 0 0,1 0 0 0 0,-1 0 0 0 0,1 0-1 0 0,-1 1 1 0 0,1-1 0 0 0,-1 0 0 0 0,1 0-1 0 0,-1 0 1 0 0,0 0 0 0 0,1 0-1 0 0,-1 0 1 0 0,1 0 0 0 0,-1 0 0 0 0,1 0-1 0 0,-1-1 1 0 0,1 1 0 0 0,-1 0 0 0 0,1 0-1 0 0,-1 0 1 0 0,1-1 0 0 0,-1 1-1 0 0,1 0 1 0 0,-1 0 0 0 0,0-1 0 0 0,1 0-25 0 0,-1 0-1 0 0,1 0 1 0 0,0 1 0 0 0,-1-1 0 0 0,1 0 0 0 0,0 0 0 0 0,0 0 0 0 0,0 0 0 0 0,0 0-1 0 0,0 1 1 0 0,0-1 0 0 0,0 0 0 0 0,0 0 0 0 0,0 0 0 0 0,0 0 0 0 0,0 0 0 0 0,0 1-1 0 0,1-1 1 0 0,-1 0 0 0 0,0 0 0 0 0,1 0 0 0 0,-1 1 0 0 0,0-1 0 0 0,1 0 0 0 0,0-1-1 0 0,3-2-73 0 0,0-1-1 0 0,0 1 1 0 0,1 0-1 0 0,-1 1 0 0 0,1-1 1 0 0,0 1-1 0 0,0 0 1 0 0,0 0-1 0 0,0 0 0 0 0,1 1 1 0 0,-1 0-1 0 0,1 0 1 0 0,-1 0-1 0 0,1 1 0 0 0,0 0 1 0 0,0 0-1 0 0,9-1 1 0 0,-11 2 44 0 0,0 0 0 0 0,0 0 0 0 0,0 0 1 0 0,0 0-1 0 0,1 0 0 0 0,-1 1 0 0 0,0 0 1 0 0,-1 0-1 0 0,1 0 0 0 0,0 0 1 0 0,0 1-1 0 0,0-1 0 0 0,-1 1 0 0 0,1 0 1 0 0,-1 0-1 0 0,1 1 0 0 0,-1-1 1 0 0,0 1-1 0 0,0-1 0 0 0,0 1 0 0 0,0 0 1 0 0,0 0-1 0 0,-1 0 0 0 0,1 1 1 0 0,3 5-1 0 0,-4-5 54 0 0,-1 0 0 0 0,1 0 1 0 0,0 0-1 0 0,-1 0 0 0 0,0 0 0 0 0,0 1 1 0 0,0-1-1 0 0,-1 0 0 0 0,1 1 0 0 0,-1-1 1 0 0,0 0-1 0 0,0 1 0 0 0,-1-1 0 0 0,1 1 0 0 0,-1-1 1 0 0,0 0-1 0 0,0 0 0 0 0,-1 0 0 0 0,1 1 1 0 0,-1-1-1 0 0,0 0 0 0 0,0-1 0 0 0,0 1 1 0 0,0 0-1 0 0,-1-1 0 0 0,1 1 0 0 0,-1-1 1 0 0,0 0-1 0 0,0 0 0 0 0,0 0 0 0 0,-1 0 1 0 0,1 0-1 0 0,-1-1 0 0 0,-7 5 0 0 0,-6 2 120 0 0,-1 0 0 0 0,0-1-1 0 0,-1-1 1 0 0,0-1 0 0 0,0 0-1 0 0,-25 3 1 0 0,29-6-250 0 0,-7 2-278 0 0,-1-2 0 0 0,-34 2 0 0 0,86-13-9152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4.4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329 0 928 0 0,'0'0'7458'0'0,"-10"15"-8664"0"0,-33 51 1600 0 0,-36 72 0 0 0,40-53-167 0 0,-119 223 225 0 0,168-322-2297 0 0,1 1 0 0 0,23-22 0 0 0,-11 14 217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2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1 326 352 0 0,'0'0'1828'0'0,"14"-3"-640"0"0,206-53 1266 0 0,-179 43-2024 0 0,0-2 0 0 0,0-2 0 0 0,59-34 1 0 0,-90 45-389 0 0,0-1 1 0 0,-1-1 0 0 0,1 1 0 0 0,-2-1-1 0 0,1-1 1 0 0,8-11 0 0 0,-15 18 27 0 0,0-1 0 0 0,0 0 1 0 0,0 0-1 0 0,0 1 0 0 0,0-1 1 0 0,0 0-1 0 0,-1-1 0 0 0,0 1 1 0 0,0 0-1 0 0,0 0 0 0 0,0-1 1 0 0,0 1-1 0 0,0 0 0 0 0,-1-1 1 0 0,0 1-1 0 0,1-1 0 0 0,-1 1 1 0 0,-1 0-1 0 0,1-1 0 0 0,0 1 1 0 0,-1-1-1 0 0,0 1 0 0 0,0 0 1 0 0,0-1-1 0 0,-2-5 0 0 0,2 8-54 0 0,0 0 0 0 0,0-1-1 0 0,0 1 1 0 0,0 0 0 0 0,-1 0-1 0 0,1 0 1 0 0,0 0 0 0 0,-1 0-1 0 0,1 0 1 0 0,0 0 0 0 0,-1 0-1 0 0,1 1 1 0 0,-1-1-1 0 0,1 0 1 0 0,-1 1 0 0 0,1 0-1 0 0,-1-1 1 0 0,0 1 0 0 0,1 0-1 0 0,-1-1 1 0 0,0 1 0 0 0,1 0-1 0 0,-1 0 1 0 0,1 1 0 0 0,-1-1-1 0 0,0 0 1 0 0,1 0 0 0 0,-1 1-1 0 0,1-1 1 0 0,-1 1 0 0 0,1-1-1 0 0,-4 2 1 0 0,-2 2-21 0 0,0-1 0 0 0,-1 1 0 0 0,2 0 0 0 0,-1 1-1 0 0,-8 6 1 0 0,2 0 107 0 0,1 1 1 0 0,-1 0-1 0 0,2 1 0 0 0,0 0 0 0 0,0 1 0 0 0,2 0 0 0 0,-1 0 1 0 0,2 1-1 0 0,-11 26 0 0 0,16-34-118 0 0,0 1 0 0 0,1 0 1 0 0,0-1-1 0 0,0 1 0 0 0,1 0 0 0 0,0 0 1 0 0,0 0-1 0 0,1 0 0 0 0,0 0 0 0 0,1 0 1 0 0,0 0-1 0 0,0 0 0 0 0,0 0 0 0 0,1-1 1 0 0,0 1-1 0 0,1 0 0 0 0,0-1 0 0 0,0 0 1 0 0,0 1-1 0 0,1-1 0 0 0,0-1 0 0 0,8 11 1 0 0,-10-15-233 0 0,-1-1-1 0 0,1 1 1 0 0,-1-1 0 0 0,1 0 0 0 0,-1 0 0 0 0,1 1 0 0 0,0-1 0 0 0,0 0 0 0 0,0 0 0 0 0,0-1 0 0 0,0 1 0 0 0,0 0-1 0 0,0-1 1 0 0,0 1 0 0 0,0-1 0 0 0,0 0 0 0 0,0 0 0 0 0,0 1 0 0 0,0-1 0 0 0,0 0 0 0 0,0-1 0 0 0,0 1-1 0 0,0 0 1 0 0,0-1 0 0 0,0 1 0 0 0,0-1 0 0 0,2 0 0 0 0,13-14-2409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3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0 245 352 0 0,'0'0'4509'0'0,"17"7"-3906"0"0,52 23 182 0 0,-61-26-701 0 0,1 1 0 0 0,-2 0 0 0 0,1 1 0 0 0,0 0 0 0 0,-1 0-1 0 0,0 1 1 0 0,-1 0 0 0 0,1 0 0 0 0,6 11 0 0 0,-2-4 87 0 0,44 60 4248 0 0,-73-82-3721 0 0,11 2-680 0 0,1 0 0 0 0,0 0 0 0 0,0 0 0 0 0,0 0 0 0 0,1-1 0 0 0,0 0 0 0 0,0 0 1 0 0,1-1-1 0 0,0 1 0 0 0,0-1 0 0 0,1 0 0 0 0,0 0 0 0 0,0 0 0 0 0,1 0 0 0 0,0-1 0 0 0,1 1 0 0 0,-1 0 1 0 0,2-1-1 0 0,-1 0 0 0 0,1 1 0 0 0,0-1 0 0 0,1 1 0 0 0,0-1 0 0 0,0 1 0 0 0,1-1 0 0 0,0 1 0 0 0,1 0 1 0 0,4-12-1 0 0,-2 9-191 0 0,1-1 1 0 0,-1 0 0 0 0,2 1 0 0 0,-1 0 0 0 0,2 1-1 0 0,-1-1 1 0 0,2 1 0 0 0,-1 1 0 0 0,1 0 0 0 0,0 0-1 0 0,1 0 1 0 0,0 2 0 0 0,1-1 0 0 0,0 1 0 0 0,0 0-1 0 0,0 1 1 0 0,0 1 0 0 0,18-6 0 0 0,-8 5-1654 0 0,-1 2 0 0 0,34-3 0 0 0,-10 3-1225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3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0 305 2492 0 0,'0'0'2607'0'0,"9"-16"-1935"0"0,3-10-462 0 0,2 2 0 0 0,0 0 0 0 0,2 0 0 0 0,0 2 0 0 0,36-37 0 0 0,-40 47-174 0 0,1 1 0 0 0,0 1 1 0 0,0 0-1 0 0,1 1 0 0 0,1 1 1 0 0,0 0-1 0 0,0 1 1 0 0,0 0-1 0 0,1 1 0 0 0,0 1 1 0 0,0 0-1 0 0,0 2 0 0 0,1 0 1 0 0,29-2-1 0 0,-43 5-18 0 0,-1 0-1 0 0,1 0 1 0 0,0 0-1 0 0,0 0 1 0 0,-1 1 0 0 0,1-1-1 0 0,0 1 1 0 0,-1 0-1 0 0,1-1 1 0 0,0 1-1 0 0,-1 1 1 0 0,1-1 0 0 0,-1 0-1 0 0,0 1 1 0 0,1-1-1 0 0,-1 1 1 0 0,0-1 0 0 0,0 1-1 0 0,0 0 1 0 0,3 4-1 0 0,-3-3 31 0 0,0 1 0 0 0,0 0 0 0 0,-1-1 0 0 0,1 1 0 0 0,-1 0 0 0 0,0 0 0 0 0,0 0 0 0 0,0 0 0 0 0,0 0 0 0 0,-1 0 0 0 0,0 1 0 0 0,0 5 0 0 0,-1 6 184 0 0,-1 0 0 0 0,-1 0 0 0 0,-1 0 0 0 0,0 0 0 0 0,-12 29 1 0 0,-88 154 680 0 0,22-46-720 0 0,59-102-191 0 0,2 0 0 0 0,2 2 0 0 0,-15 66 0 0 0,26-81-7 0 0,2 1 1 0 0,1 0 0 0 0,2 0-1 0 0,2 0 1 0 0,6 55 0 0 0,-3-78-8 0 0,0 1 0 0 0,2-1 1 0 0,0 0-1 0 0,1 0 0 0 0,10 25 1 0 0,-11-34 20 0 0,0 0 1 0 0,0 0 0 0 0,0 0-1 0 0,0 0 1 0 0,1 0-1 0 0,0-1 1 0 0,1 0-1 0 0,0 0 1 0 0,0-1-1 0 0,0 1 1 0 0,0-1 0 0 0,1 0-1 0 0,8 4 1 0 0,-14-8 11 0 0,0-1 0 0 0,-1 0 1 0 0,1 1-1 0 0,0-1 0 0 0,0 0 0 0 0,-1 0 1 0 0,1 1-1 0 0,0-1 0 0 0,-1 0 1 0 0,1 0-1 0 0,0 0 0 0 0,0 0 0 0 0,-1 0 1 0 0,1 0-1 0 0,0 0 0 0 0,0 0 0 0 0,-1 0 1 0 0,1-1-1 0 0,0 1 0 0 0,0 0 1 0 0,-1 0-1 0 0,1 0 0 0 0,0-1 0 0 0,-1 1 1 0 0,1-1-1 0 0,0 1 0 0 0,-1 0 1 0 0,1-1-1 0 0,1 0 0 0 0,-1-1 0 0 0,0 0-1 0 0,1 0 0 0 0,-1 0 1 0 0,0 0-1 0 0,0 0 1 0 0,0-1-1 0 0,0 1 1 0 0,-1 0-1 0 0,2-5 1 0 0,3-48 29 0 0,-6 40-53 0 0,-1 1-1 0 0,0 0 1 0 0,-1-1-1 0 0,-1 1 1 0 0,0 0-1 0 0,-1 0 1 0 0,0 1-1 0 0,-1-1 1 0 0,0 1-1 0 0,-1 0 1 0 0,-1 1-1 0 0,-16-21 1 0 0,-1 2 26 0 0,-3 1 0 0 0,0 1 0 0 0,-43-34 0 0 0,107 72-832 0 0,1-1 0 0 0,67 4 0 0 0,-94-11 563 0 0,40 2-2913 0 0,86-7 1 0 0,-75-5 338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98 1828 0 0,'0'0'4981'0'0,"5"-13"-3902"0"0,3-5-671 0 0,-3 10 19 0 0,-2 0 0 0 0,1 0 1 0 0,-1 0-1 0 0,-1-1 0 0 0,4-14 1 0 0,-6 21 79 0 0,0 52-557 0 0,-6 204 443 0 0,2-209-405 0 0,-2-1-1 0 0,-1 0 0 0 0,-23 71 1 0 0,21-86-559 0 0,6-18-158 0 0,0 0 1 0 0,-1 0-1 0 0,0 0 0 0 0,-1 0 1 0 0,0-1-1 0 0,-1 0 0 0 0,-10 14 1 0 0,7-15-1344 0 0,-3-8-384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4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0 499 2112 0 0,'0'0'3940'0'0,"15"-14"-3671"0"0,2-2-238 0 0,8-7 18 0 0,42-32-1 0 0,380-314 1976 0 0,-429 354-1632 0 0,-18 14-386 0 0,0 1 1 0 0,1-1-1 0 0,-1 1 1 0 0,0 0-1 0 0,1-1 1 0 0,-1 1-1 0 0,0 0 0 0 0,0-1 1 0 0,1 1-1 0 0,-1 0 1 0 0,1 0-1 0 0,-1-1 1 0 0,0 1-1 0 0,1 0 1 0 0,-1 0-1 0 0,1-1 0 0 0,-1 1 1 0 0,1 0-1 0 0,-1 0 1 0 0,0 0-1 0 0,1 0 1 0 0,-1 0-1 0 0,1 0 1 0 0,-1 0-1 0 0,1 0 1 0 0,-1 0-1 0 0,1 0 0 0 0,-1 0 1 0 0,1 0-1 0 0,-1 0 1 0 0,0 0-1 0 0,1 0 1 0 0,-1 1-1 0 0,1-1 1 0 0,-1 0-1 0 0,1 0 1 0 0,-1 0-1 0 0,1 1 0 0 0,2 19-19 0 0,-11 31 387 0 0,8-51-369 0 0,-11 49 422 0 0,-1 0-260 0 0,2 1-1 0 0,2 0 0 0 0,-2 67 348 0 0,25-124 198 0 0,-3 0-786 0 0,0 0 0 0 0,1 1 0 0 0,1 0 0 0 0,-1 1 0 0 0,1 0 0 0 0,-1 1-1 0 0,27-4 1 0 0,0 4-78 0 0,61 1 1 0 0,-88 3 146 0 0,0 0 59 0 0,0-1-1 0 0,-1 0 1 0 0,1-1 0 0 0,-1 0 0 0 0,1-1-1 0 0,-1-1 1 0 0,0 0 0 0 0,0-1 0 0 0,0 0-1 0 0,-1 0 1 0 0,0-1 0 0 0,13-10 0 0 0,-4 3-91 0 0,-1-1 0 0 0,-1 0 1 0 0,18-19-1 0 0,-31 29 41 0 0,0-1 1 0 0,0 0-1 0 0,-1-1 1 0 0,0 1 0 0 0,0-1-1 0 0,-1 1 1 0 0,1-1-1 0 0,-1 0 1 0 0,0 0-1 0 0,-1-1 1 0 0,0 1-1 0 0,0-1 1 0 0,0 1 0 0 0,-1-1-1 0 0,2-9 1 0 0,-4 15-12 0 0,1 1 0 0 0,0-1 0 0 0,0 0 0 0 0,0 1 0 0 0,-1-1 0 0 0,1 0-1 0 0,0 1 1 0 0,-1-1 0 0 0,1 0 0 0 0,0 1 0 0 0,-1-1 0 0 0,1 1 0 0 0,-1-1 0 0 0,1 1 0 0 0,-1-1 0 0 0,1 1 0 0 0,-1-1 0 0 0,0 1 0 0 0,1-1 0 0 0,-1 1 0 0 0,0 0 0 0 0,1-1 0 0 0,-1 1 0 0 0,0 0 0 0 0,1 0 0 0 0,-1 0 0 0 0,0-1 0 0 0,1 1 0 0 0,-1 0 0 0 0,0 0 0 0 0,1 0 0 0 0,-1 0 0 0 0,0 0 0 0 0,0 0 0 0 0,1 0-1 0 0,-1 0 1 0 0,0 1 0 0 0,1-1 0 0 0,-1 0 0 0 0,0 0 0 0 0,-1 1 0 0 0,-31 10-549 0 0,20-5 582 0 0,-1 2 1 0 0,1 0 0 0 0,1 0 0 0 0,0 1 0 0 0,0 1 0 0 0,-18 19-1 0 0,26-25-34 0 0,0 0 0 0 0,0 1 0 0 0,1-1-1 0 0,-1 1 1 0 0,1 0 0 0 0,1 0 0 0 0,-1 0 0 0 0,1 0-1 0 0,0 0 1 0 0,0 1 0 0 0,0-1 0 0 0,1 0-1 0 0,-1 1 1 0 0,1 0 0 0 0,1-1 0 0 0,-1 1-1 0 0,1 0 1 0 0,0-1 0 0 0,0 1 0 0 0,1 0 0 0 0,1 5-1 0 0,-1-8 27 0 0,0 0-1 0 0,1 0 1 0 0,-1 0 0 0 0,1-1-1 0 0,-1 1 1 0 0,1-1-1 0 0,0 1 1 0 0,0-1 0 0 0,0 1-1 0 0,1-1 1 0 0,-1 0-1 0 0,0 0 1 0 0,1 0-1 0 0,-1-1 1 0 0,1 1 0 0 0,0-1-1 0 0,0 1 1 0 0,3 0-1 0 0,9 4-37 0 0,0-1 0 0 0,21 5-1 0 0,-19-6-332 0 0,15 5-739 0 0,0-2-1 0 0,48 4 0 0 0,-19-7-1769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1 294 2844 0 0,'0'0'3116'0'0,"16"-1"-3130"0"0,3-1 19 0 0,102-12 56 0 0,-108 11-18 0 0,-1 0 0 0 0,0-1 0 0 0,0-1 0 0 0,0 1-1 0 0,0-2 1 0 0,0 0 0 0 0,-1 0 0 0 0,0-1 0 0 0,-1 0 0 0 0,18-17 0 0 0,-21 18-13 0 0,0-1 1 0 0,-1 0-1 0 0,0 0 0 0 0,-1 0 0 0 0,1-1 1 0 0,-2 0-1 0 0,1 0 0 0 0,-1 0 0 0 0,0 0 0 0 0,0-1 1 0 0,-1 0-1 0 0,-1 0 0 0 0,1 0 0 0 0,-1 0 1 0 0,1-17-1 0 0,-3 24-3 0 0,1 0 1 0 0,-1 0-1 0 0,0 0 0 0 0,0 0 1 0 0,0 0-1 0 0,0 0 0 0 0,-1 0 1 0 0,1 0-1 0 0,0 0 0 0 0,-1 0 1 0 0,0 0-1 0 0,1 0 0 0 0,-1 0 1 0 0,0 0-1 0 0,0 0 1 0 0,0 0-1 0 0,0 1 0 0 0,0-1 1 0 0,0 0-1 0 0,0 1 0 0 0,-1-1 1 0 0,1 1-1 0 0,-1 0 0 0 0,1-1 1 0 0,-1 1-1 0 0,0 0 0 0 0,1 0 1 0 0,-1 0-1 0 0,0 0 0 0 0,0 0 1 0 0,1 0-1 0 0,-1 0 0 0 0,0 1 1 0 0,0-1-1 0 0,0 1 0 0 0,0-1 1 0 0,0 1-1 0 0,0 0 1 0 0,0 0-1 0 0,0 0 0 0 0,0 0 1 0 0,0 0-1 0 0,0 0 0 0 0,0 1 1 0 0,-4 0-1 0 0,-3 1 7 0 0,0 0-1 0 0,0 0 1 0 0,1 1 0 0 0,-1 1 0 0 0,1-1-1 0 0,0 1 1 0 0,0 1 0 0 0,0-1 0 0 0,-8 8-1 0 0,1 0 4 0 0,1 0 0 0 0,1 1 0 0 0,0 1 0 0 0,1 0 0 0 0,0 0 0 0 0,1 1 0 0 0,1 1 0 0 0,0 0 0 0 0,1 0 0 0 0,1 1 0 0 0,1 0 0 0 0,0 0 0 0 0,1 1 0 0 0,1 0 0 0 0,0 0 0 0 0,2 0 0 0 0,0 1 0 0 0,0 18 0 0 0,3-27 3 0 0,0-1 1 0 0,1 1-1 0 0,0-1 0 0 0,0 1 0 0 0,1-1 0 0 0,1 1 0 0 0,3 9 1 0 0,-5-16-171 0 0,0 0 1 0 0,1 0 0 0 0,-1 0 0 0 0,1-1 0 0 0,0 1-1 0 0,0-1 1 0 0,0 1 0 0 0,0-1 0 0 0,0 0 0 0 0,0 0-1 0 0,1 1 1 0 0,-1-2 0 0 0,1 1 0 0 0,-1 0 0 0 0,1 0 0 0 0,0-1-1 0 0,0 0 1 0 0,0 1 0 0 0,-1-1 0 0 0,1 0 0 0 0,1-1-1 0 0,-1 1 1 0 0,0 0 0 0 0,0-1 0 0 0,4 1 0 0 0,5-1-1912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5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2824 0 0,'0'0'4205'0'0,"7"4"-5189"0"0,21 13 980 0 0,-28-17 15 0 0,0 0-1 0 0,0 0 0 0 0,0 0 1 0 0,0 0-1 0 0,1 0 0 0 0,-1 1 1 0 0,0-1-1 0 0,0 0 0 0 0,0 0 1 0 0,0 0-1 0 0,1 0 0 0 0,-1 0 1 0 0,0 0-1 0 0,0 0 0 0 0,0 1 1 0 0,0-1-1 0 0,0 0 0 0 0,0 0 1 0 0,0 0-1 0 0,1 0 0 0 0,-1 0 1 0 0,0 1-1 0 0,0-1 0 0 0,0 0 1 0 0,0 0-1 0 0,0 0 0 0 0,0 0 1 0 0,0 1-1 0 0,0-1 0 0 0,0 0 1 0 0,0 0-1 0 0,0 0 0 0 0,0 1 1 0 0,0-1-1 0 0,0 0 0 0 0,0 0 1 0 0,0 0-1 0 0,0 0 0 0 0,0 1 1 0 0,0-1-1 0 0,0 0 0 0 0,0 0 1 0 0,0 0-1 0 0,-1 0 0 0 0,1 1 1 0 0,0-1-1 0 0,-10 3 233 0 0,0-5 615 0 0,10 2-804 0 0,0 0 0 0 0,0-1 0 0 0,0 1 0 0 0,0 0 0 0 0,0 0 1 0 0,0 0-1 0 0,-1-1 0 0 0,1 1 0 0 0,0 0 0 0 0,0 0 0 0 0,0 0 1 0 0,0-1-1 0 0,0 1 0 0 0,0 0 0 0 0,0 0 0 0 0,0 0 0 0 0,0-1 1 0 0,0 1-1 0 0,0 0 0 0 0,0 0 0 0 0,0 0 0 0 0,0-1 0 0 0,0 1 1 0 0,0 0-1 0 0,0 0 0 0 0,0-1 0 0 0,0 1 0 0 0,1 0 1 0 0,-1 0-1 0 0,0 0 0 0 0,0 0 0 0 0,0-1 0 0 0,0 1 0 0 0,0 0 1 0 0,0 0-1 0 0,1 0 0 0 0,-1 0 0 0 0,0-1 0 0 0,0 1 0 0 0,0 0 1 0 0,0 0-1 0 0,1 0 0 0 0,77-65-487 0 0,-50 43 444 0 0,29-28 0 0 0,-33 25 19 0 0,0-2-1 0 0,-2 0 0 0 0,28-45 1 0 0,-42 58 170 0 0,0 1 0 0 0,-1-1 0 0 0,-1-1 0 0 0,0 1 0 0 0,-1-1 0 0 0,-1 0 0 0 0,0-1 0 0 0,-1 1 0 0 0,-1-1 0 0 0,1-19 0 0 0,-6 32-253 0 0,-4 7-264 0 0,-7 10-47 0 0,-17 27 511 0 0,0 1 0 0 0,3 2-1 0 0,2 1 1 0 0,2 1-1 0 0,-21 55 1 0 0,-73 252 168 0 0,112-332-282 0 0,1-7-143 0 0,2-5-330 0 0,0-1 0 0 0,1 1 0 0 0,0 0 0 0 0,0 0 0 0 0,1 0 0 0 0,0 0 0 0 0,0 0 0 0 0,1 11-1 0 0,1-20 318 0 0,-1 1 0 0 0,0-1 0 0 0,1 1-1 0 0,-1 0 1 0 0,1-1 0 0 0,-1 1 0 0 0,1-1-1 0 0,-1 1 1 0 0,1-1 0 0 0,-1 1-1 0 0,1-1 1 0 0,-1 0 0 0 0,1 1 0 0 0,-1-1-1 0 0,1 0 1 0 0,0 1 0 0 0,-1-1 0 0 0,1 0-1 0 0,0 0 1 0 0,-1 1 0 0 0,1-1-1 0 0,0 0 1 0 0,-1 0 0 0 0,1 0 0 0 0,0 0-1 0 0,-1 0 1 0 0,1 0 0 0 0,1 0 0 0 0,23-5-2196 0 0,-1-7 285 0 0</inkml:trace>
  <inkml:trace contextRef="#ctx0" brushRef="#br0" timeOffset="1">209 708 1280 0 0,'0'0'3274'0'0,"16"-6"-3004"0"0,-13 5-258 0 0,26-9 106 0 0,0 1 0 0 0,43-7 0 0 0,-57 14-39 0 0,0-1 0 0 0,0 0 0 0 0,0-2 0 0 0,0 1 0 0 0,-1-2-1 0 0,0 0 1 0 0,0 0 0 0 0,0-1 0 0 0,-1-1 0 0 0,13-10 0 0 0,-19 12-18 0 0,-1 0 0 0 0,1 0 0 0 0,-1 0 0 0 0,0-1-1 0 0,-1 0 1 0 0,1-1 0 0 0,-2 1 0 0 0,1-1 0 0 0,-1 0 0 0 0,0 0 0 0 0,0 0 0 0 0,-1-1 0 0 0,0 1 0 0 0,-1-1 0 0 0,0 0 0 0 0,0 1 0 0 0,-1-1 0 0 0,0-13 0 0 0,-1 17 125 0 0,0 0 1 0 0,0 1-1 0 0,0-1 1 0 0,-1 0-1 0 0,0 0 1 0 0,0 1-1 0 0,0-1 1 0 0,-1 1-1 0 0,0-1 1 0 0,-2-4-1 0 0,3 8-183 0 0,1 0 1 0 0,-1-1-1 0 0,0 1 0 0 0,0 0 0 0 0,0 0 0 0 0,0 0 0 0 0,0 1 0 0 0,0-1 1 0 0,0 0-1 0 0,0 0 0 0 0,0 0 0 0 0,0 1 0 0 0,0-1 0 0 0,0 1 0 0 0,-1-1 1 0 0,1 1-1 0 0,0-1 0 0 0,0 1 0 0 0,-1 0 0 0 0,1-1 0 0 0,0 1 1 0 0,-1 0-1 0 0,1 0 0 0 0,0 0 0 0 0,0 0 0 0 0,-1 0 0 0 0,1 0 0 0 0,0 1 1 0 0,-1-1-1 0 0,1 0 0 0 0,0 1 0 0 0,0-1 0 0 0,-1 1 0 0 0,1-1 0 0 0,0 1 1 0 0,0-1-1 0 0,0 1 0 0 0,0 0 0 0 0,0 0 0 0 0,0-1 0 0 0,-2 3 1 0 0,-8 5 27 0 0,0 1 0 0 0,1 1 1 0 0,-1 0-1 0 0,2 0 1 0 0,0 1-1 0 0,0 1 0 0 0,1-1 1 0 0,0 1-1 0 0,1 0 1 0 0,0 1-1 0 0,1 0 0 0 0,-7 22 1 0 0,5-9-363 0 0,1 1 1 0 0,1 0 0 0 0,1 0-1 0 0,2 0 1 0 0,-1 44-1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6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75 247 4216 0 0,'0'0'2097'0'0,"-4"16"-1815"0"0,-35 116 742 0 0,38-128-1420 0 0,-11 23 2417 0 0,5-24-353 0 0,-1-17-1026 0 0,7 8-661 0 0,0-1 1 0 0,0 1-1 0 0,1 0 0 0 0,0-1 1 0 0,0 1-1 0 0,1 0 1 0 0,-1-1-1 0 0,1 1 1 0 0,1 0-1 0 0,-1-1 1 0 0,1 1-1 0 0,0 0 0 0 0,1 0 1 0 0,-1 1-1 0 0,1-1 1 0 0,0 0-1 0 0,1 1 1 0 0,-1 0-1 0 0,7-7 1 0 0,8-11-122 0 0,2 2 0 0 0,41-36 0 0 0,-57 54 144 0 0,27-22-90 0 0,65-39 0 0 0,-96 64 64 0 0,0-1 1 0 0,0 1-1 0 0,0 0 1 0 0,0 0-1 0 0,1 0 1 0 0,-1 0-1 0 0,0 0 0 0 0,0-1 1 0 0,0 1-1 0 0,1 0 1 0 0,-1 0-1 0 0,0 0 1 0 0,0 0-1 0 0,0 0 0 0 0,1 0 1 0 0,-1 0-1 0 0,0 0 1 0 0,0 0-1 0 0,1 0 1 0 0,-1 0-1 0 0,0 0 0 0 0,0 0 1 0 0,1 0-1 0 0,-1 0 1 0 0,0 0-1 0 0,0 0 1 0 0,0 0-1 0 0,1 0 0 0 0,-1 0 1 0 0,0 0-1 0 0,0 0 1 0 0,1 0-1 0 0,-1 1 1 0 0,0-1-1 0 0,0 0 0 0 0,0 0 1 0 0,1 0-1 0 0,-1 0 1 0 0,0 1-1 0 0,0-1 1 0 0,0 0-1 0 0,0 0 1 0 0,0 0-1 0 0,1 0 0 0 0,-1 1 1 0 0,0-1-1 0 0,0 0 1 0 0,0 0-1 0 0,0 1 1 0 0,0-1-1 0 0,0 0 0 0 0,0 0 1 0 0,0 1-1 0 0,-1 20 78 0 0,-13 22 618 0 0,-34 35 1150 0 0,74-98-1364 0 0,196-102-1031 0 0,-214 119 556 0 0,-7 2-12 0 0,-1 1 0 0 0,1-1 0 0 0,0 1 0 0 0,-1-1 0 0 0,1 1 0 0 0,0 0 0 0 0,0-1 0 0 0,-1 1 0 0 0,1 0 1 0 0,0 0-1 0 0,0 0 0 0 0,0 0 0 0 0,-1 0 0 0 0,1 0 0 0 0,0 0 0 0 0,0 0 0 0 0,0 0 0 0 0,-1 0 0 0 0,1 0 0 0 0,0 0 0 0 0,0 0 0 0 0,-1 1 0 0 0,1-1 0 0 0,0 0 0 0 0,0 0 0 0 0,-1 1 0 0 0,1-1 0 0 0,1 1 0 0 0,8 21-963 0 0,-5-8 1364 0 0,-4-11-341 0 0,1 0 0 0 0,-1-1 1 0 0,1 1-1 0 0,0 0 0 0 0,-1-1 1 0 0,1 0-1 0 0,0 1 0 0 0,0-1 1 0 0,1 0-1 0 0,-1 0 0 0 0,0 0 1 0 0,1 0-1 0 0,-1 0 0 0 0,1-1 1 0 0,0 1-1 0 0,-1-1 0 0 0,5 2 1 0 0,-2-2 41 0 0,0 1 1 0 0,1-1-1 0 0,-1 0 0 0 0,1-1 1 0 0,0 1-1 0 0,-1-1 1 0 0,1 0-1 0 0,10-2 0 0 0,-3 0 1 0 0,0-1-1 0 0,-1 0 0 0 0,1-1 0 0 0,-1 0 0 0 0,0-1 0 0 0,0-1 1 0 0,17-10-1 0 0,-17 8-46 0 0,-1 0-1 0 0,0-1 1 0 0,19-20 0 0 0,-26 25-6 0 0,-1 0 0 0 0,0 0 0 0 0,0 0 0 0 0,0 0 0 0 0,-1 0 0 0 0,1-1 0 0 0,-1 1 0 0 0,0-1 0 0 0,0 0 0 0 0,-1 1 0 0 0,1-1 0 0 0,-1 0 0 0 0,0 0 0 0 0,0-7 1 0 0,-1 12-51 0 0,0 0 1 0 0,0-1-1 0 0,0 1 1 0 0,0 0-1 0 0,-1 0 1 0 0,1 0-1 0 0,0 0 1 0 0,0 0-1 0 0,0-1 1 0 0,-1 1-1 0 0,1 0 1 0 0,0 0-1 0 0,0 0 0 0 0,0 0 1 0 0,-1 0-1 0 0,1 0 1 0 0,0 0-1 0 0,0 0 1 0 0,0 0-1 0 0,-1 0 1 0 0,1 0-1 0 0,0 0 1 0 0,0 0-1 0 0,-1 0 1 0 0,1 0-1 0 0,0 0 1 0 0,0 0-1 0 0,0 0 1 0 0,-1 0-1 0 0,1 0 1 0 0,0 0-1 0 0,0 0 1 0 0,0 0-1 0 0,-1 1 1 0 0,1-1-1 0 0,0 0 1 0 0,0 0-1 0 0,0 0 1 0 0,-1 0-1 0 0,1 0 1 0 0,0 1-1 0 0,0-1 1 0 0,0 0-1 0 0,0 0 1 0 0,0 0-1 0 0,0 0 1 0 0,-1 1-1 0 0,-10 7-335 0 0,2 0 341 0 0,0 1 1 0 0,1 0 0 0 0,0 0 0 0 0,0 0-1 0 0,1 1 1 0 0,0 0 0 0 0,0 0 0 0 0,2 1-1 0 0,-1 0 1 0 0,1 0 0 0 0,1 0 0 0 0,0 1-1 0 0,0 0 1 0 0,1-1 0 0 0,1 1 0 0 0,0 0-1 0 0,0 1 1 0 0,1 17 0 0 0,1 0 252 0 0,0-29-124 0 0,14-14 662 0 0,28-23-1019 0 0,2 3 1 0 0,1 1-1 0 0,93-49 0 0 0,-138 81 221 0 0,1-1-1 0 0,-1 1 1 0 0,0 0-1 0 0,1-1 0 0 0,-1 1 1 0 0,1 0-1 0 0,-1 0 1 0 0,0 0-1 0 0,1-1 0 0 0,-1 1 1 0 0,1 0-1 0 0,-1 0 1 0 0,1 0-1 0 0,-1 0 0 0 0,1 0 1 0 0,-1 0-1 0 0,1 0 1 0 0,-1 0-1 0 0,1 0 1 0 0,-1 0-1 0 0,1 0 0 0 0,-1 0 1 0 0,1 0-1 0 0,-1 0 1 0 0,0 0-1 0 0,1 0 0 0 0,-1 1 1 0 0,1-1-1 0 0,-1 0 1 0 0,1 0-1 0 0,-1 1 0 0 0,0-1 1 0 0,1 0-1 0 0,-1 1 1 0 0,0-1-1 0 0,1 0 0 0 0,-1 1 1 0 0,0-1-1 0 0,1 0 1 0 0,-1 2-1 0 0,1 0 15 0 0,-1 0 1 0 0,0 0-1 0 0,1 0 1 0 0,-1 0-1 0 0,0 0 0 0 0,-1 0 1 0 0,1 0-1 0 0,0 0 1 0 0,-1 0-1 0 0,0 3 0 0 0,-19 48 529 0 0,8-26-248 0 0,8-17-126 0 0,0-1 1 0 0,-1 0-1 0 0,0 0 0 0 0,0 0 1 0 0,-13 15-1 0 0,27-45 1456 0 0,9 1-1924 0 0,0 0 1 0 0,2 0-1 0 0,1 2 0 0 0,0 1 1 0 0,27-17-1 0 0,-17 12 141 0 0,45-42 1 0 0,-76 63 160 0 0,1 1 0 0 0,-1 0 0 0 0,0-1 0 0 0,0 1 1 0 0,0 0-1 0 0,1 0 0 0 0,-1-1 0 0 0,0 1 1 0 0,0 0-1 0 0,1-1 0 0 0,-1 1 0 0 0,0 0 0 0 0,1 0 1 0 0,-1 0-1 0 0,0-1 0 0 0,1 1 0 0 0,-1 0 0 0 0,0 0 1 0 0,1 0-1 0 0,-1 0 0 0 0,1 0 0 0 0,-1-1 1 0 0,0 1-1 0 0,1 0 0 0 0,-1 0 0 0 0,1 0 0 0 0,-1 0 1 0 0,0 0-1 0 0,1 0 0 0 0,-1 0 0 0 0,1 1 0 0 0,-1-1 1 0 0,0 0-1 0 0,1 0 0 0 0,1 15-94 0 0,-11 37 667 0 0,5-36-577 0 0,-31 174 245 0 0,30-169 10 0 0,-1 15-2708 0 0,7-36 2327 0 0,0 0-1 0 0,0 0 1 0 0,0 0 0 0 0,0 0-1 0 0,0 0 1 0 0,1-1 0 0 0,-1 1-1 0 0,0 0 1 0 0,0 0 0 0 0,0-1-1 0 0,0 1 1 0 0,0-1 0 0 0,0 1-1 0 0,0-1 1 0 0,0 1-1 0 0,0-1 1 0 0,0 1 0 0 0,1-2-1 0 0,20-15-2038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7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1 952 0 0,'0'0'7769'0'0,"-12"18"-7724"0"0,-2 2 38 0 0,-58 103 363 0 0,14 5-57 0 0,-50 156-1 0 0,101-263-541 0 0,-27 69 766 0 0,31-82-887 0 0,-1-1 0 0 0,-1 1 0 0 0,1-1 0 0 0,-1 0-1 0 0,0 0 1 0 0,-1 0 0 0 0,1-1 0 0 0,-11 10 0 0 0,14-15 44 0 0,2-1 106 0 0,0 0 0 0 0,-1 1 0 0 0,1-1 0 0 0,-1 1 0 0 0,1-1 1 0 0,-1 0-1 0 0,1 1 0 0 0,-1-1 0 0 0,1 0 0 0 0,-1 0 0 0 0,1 0 0 0 0,-1 1 0 0 0,0-1 0 0 0,1 0 0 0 0,-1 0 0 0 0,1 0 0 0 0,-1 0 0 0 0,0 0 0 0 0,1 0 0 0 0,-1 0 0 0 0,0 0 0 0 0,-9-5-2132 0 0</inkml:trace>
  <inkml:trace contextRef="#ctx0" brushRef="#br0" timeOffset="1">1 441 2568 0 0,'0'0'5953'0'0,"18"-13"-5127"0"0,62-42-253 0 0,-73 51-518 0 0,0 0 1 0 0,1 0 0 0 0,-1 1 0 0 0,1 0 0 0 0,0 0 0 0 0,0 1 0 0 0,0 0 0 0 0,1 0-1 0 0,-1 1 1 0 0,0 0 0 0 0,1 0 0 0 0,13 2 0 0 0,0-1-8 0 0,52-3-36 0 0,0 3 0 0 0,0 4 0 0 0,118 21 0 0 0,-190-24-87 0 0,0-1-37 0 0,-1 0 1 0 0,1 0-1 0 0,-1 0 1 0 0,0 0-1 0 0,1 0 1 0 0,-1 1 0 0 0,0-1-1 0 0,1 1 1 0 0,-1-1-1 0 0,0 1 1 0 0,0-1-1 0 0,1 1 1 0 0,-1 0 0 0 0,0 0-1 0 0,0-1 1 0 0,0 1-1 0 0,0 0 1 0 0,0 0-1 0 0,0 0 1 0 0,0 0-1 0 0,0 0 1 0 0,0 0 0 0 0,-1 1-1 0 0,2 0 1 0 0,-32 2-7086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8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1 80 0 0,'0'0'8996'0'0,"-5"7"-8718"0"0,-22 34 506 0 0,2 2 0 0 0,-38 88 1 0 0,24-48-521 0 0,-59 124 258 0 0,-89 175-126 0 0,138-268-498 0 0,32-70-2808 0 0,13-69-6967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10:04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1 496 0 0,'0'0'5233'0'0,"-5"17"-5381"0"0,-36 135 950 0 0,32-114-569 0 0,2 1 0 0 0,2-1 1 0 0,-1 73-1 0 0,6-110-342 0 0,0 1 0 0 0,-1-1 0 0 0,1 1 0 0 0,0-1 0 0 0,0 1 0 0 0,0-1 0 0 0,0 1 0 0 0,1 0 0 0 0,-1-1 0 0 0,0 0 0 0 0,1 1 0 0 0,-1-1 0 0 0,1 1 0 0 0,-1-1-1 0 0,1 1 1 0 0,-1-1 0 0 0,1 0 0 0 0,0 1 0 0 0,0-1 0 0 0,0 0 0 0 0,0 0 0 0 0,0 0 0 0 0,0 0 0 0 0,0 0 0 0 0,0 0 0 0 0,0 0 0 0 0,1 0 0 0 0,-1 0 0 0 0,0 0 0 0 0,1-1 0 0 0,-1 1 0 0 0,0 0 0 0 0,1-1 0 0 0,-1 1 0 0 0,1-1 0 0 0,-1 0 0 0 0,1 1 0 0 0,-1-1 0 0 0,1 0 0 0 0,-1 0 0 0 0,1 0 0 0 0,-1 0 0 0 0,3 0-1 0 0,7-2 22 0 0,-1-1 0 0 0,1 0 0 0 0,-1 0-1 0 0,1-1 1 0 0,11-6 0 0 0,7-3 993 0 0,57-9 43 0 0,-53 15-850 0 0,0-2 0 0 0,35-13 0 0 0,-60 18-63 0 0,-1 1 1 0 0,1-1-1 0 0,0 0 1 0 0,-1-1-1 0 0,0 1 1 0 0,0-2-1 0 0,0 1 0 0 0,-1-1 1 0 0,0 0-1 0 0,0 0 1 0 0,0-1-1 0 0,-1 1 0 0 0,5-10 1 0 0,-7 12 139 0 0,-2-1-1 0 0,1 1 1 0 0,0-1 0 0 0,-1 0 0 0 0,0 0 0 0 0,0 0 0 0 0,0 0 0 0 0,-1 0-1 0 0,1 0 1 0 0,-1 1 0 0 0,-1-1 0 0 0,1 0 0 0 0,-1 0 0 0 0,1 0 0 0 0,-1 0-1 0 0,-1 0 1 0 0,-2-6 0 0 0,4 8-166 0 0,-1 1-1 0 0,0 0 0 0 0,0 0 1 0 0,0 0-1 0 0,-1 0 0 0 0,1 0 1 0 0,0 0-1 0 0,-1 0 0 0 0,1 0 1 0 0,-1 1-1 0 0,0-1 0 0 0,0 1 1 0 0,1-1-1 0 0,-1 1 1 0 0,0-1-1 0 0,0 1 0 0 0,0 0 1 0 0,-1 0-1 0 0,1 0 0 0 0,0 0 1 0 0,0 1-1 0 0,0-1 0 0 0,-1 0 1 0 0,1 1-1 0 0,0 0 0 0 0,-1-1 1 0 0,1 1-1 0 0,0 0 1 0 0,-1 0-1 0 0,1 0 0 0 0,0 1 1 0 0,-1-1-1 0 0,1 1 0 0 0,0-1 1 0 0,-1 1-1 0 0,1 0 0 0 0,-4 1 1 0 0,0 1-70 0 0,1-1 0 0 0,-1 1 0 0 0,1 0 0 0 0,-1 1 0 0 0,1-1 0 0 0,0 1 0 0 0,0 0 0 0 0,1 0 0 0 0,-1 0 0 0 0,1 1 0 0 0,0 0 0 0 0,0 0 0 0 0,1 0 0 0 0,-1 0 0 0 0,1 0 0 0 0,0 1 0 0 0,-2 6 0 0 0,2-5-17 0 0,1 1-1 0 0,0 0 1 0 0,0 0-1 0 0,1 1 1 0 0,0-1-1 0 0,0 0 1 0 0,1 1-1 0 0,0-1 1 0 0,0 0 0 0 0,1 0-1 0 0,0 1 1 0 0,3 9-1 0 0,11 34-167 0 0,-8-28 436 0 0,-1 0 1 0 0,0 0 0 0 0,-2 1-1 0 0,2 37 1450 0 0,-7-64-1239 0 0,-1-1-1 0 0,2 0 0 0 0,-1 0 0 0 0,0 1 0 0 0,1-1 0 0 0,-1 0 0 0 0,1 0 1 0 0,0-4-1 0 0,0 0-388 0 0,0 0 0 0 0,1 1 0 0 0,0-1 0 0 0,1 0 1 0 0,0 0-1 0 0,0 1 0 0 0,0-1 0 0 0,6-10 0 0 0,4-3-104 0 0,1 1 0 0 0,1 0-1 0 0,1 1 1 0 0,0 1-1 0 0,28-25 1 0 0,-5 10-115 0 0,66-42 0 0 0,10 14-132 0 0,-78 42 163 0 0,-35 17 466 0 0,-7 2-1187 0 0,-9 6-2413 0 0,7 0 600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9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24 4772 0 0,'0'0'5289'0'0,"1"27"-4402"0"0,-9-73-1468 0 0,7 42-332 0 0,7 22 663 0 0,-6-18 255 0 0,7 22-146 0 0,13 39 693 0 0,-18-58-810 0 0,-1 1 1 0 0,1-1-1 0 0,0 0 0 0 0,0 0 1 0 0,0 0-1 0 0,1 0 0 0 0,-1 0 1 0 0,1 0-1 0 0,-1-1 0 0 0,1 1 1 0 0,0-1-1 0 0,0 1 1 0 0,0-1-1 0 0,5 2 0 0 0,12 1-2869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0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8 4852 0 0,'0'0'6037'0'0,"4"-7"-6430"0"0,-10 15 532 0 0,-2 2-75 0 0,1 0 0 0 0,0 1 0 0 0,0 0 0 0 0,1 0 0 0 0,1 0 0 0 0,0 1 0 0 0,0 0 0 0 0,1 0 0 0 0,1 0 0 0 0,0 0 0 0 0,0 1 0 0 0,2-1 0 0 0,-2 14 0 0 0,3-25-64 0 0,0 1-1 0 0,0-1 1 0 0,0 0 0 0 0,0 1-1 0 0,0-1 1 0 0,0 0 0 0 0,0 0-1 0 0,1 1 1 0 0,-1-1-1 0 0,0 0 1 0 0,1 0 0 0 0,-1 1-1 0 0,1-1 1 0 0,-1 0 0 0 0,1 0-1 0 0,0 0 1 0 0,-1 0 0 0 0,1 0-1 0 0,0 0 1 0 0,0 0 0 0 0,0 0-1 0 0,0 0 1 0 0,0 0 0 0 0,0 0-1 0 0,0 0 1 0 0,0-1-1 0 0,0 1 1 0 0,0 0 0 0 0,0-1-1 0 0,0 1 1 0 0,1-1 0 0 0,-1 1-1 0 0,0-1 1 0 0,0 0 0 0 0,1 1-1 0 0,-1-1 1 0 0,0 0 0 0 0,1 0-1 0 0,-1 0 1 0 0,0 0-1 0 0,0 0 1 0 0,1 0 0 0 0,-1 0-1 0 0,2-1 1 0 0,1 0 37 0 0,0 0 1 0 0,0-1-1 0 0,-1 1 0 0 0,1-1 0 0 0,0 0 1 0 0,-1 0-1 0 0,1 0 0 0 0,-1 0 1 0 0,0 0-1 0 0,1-1 0 0 0,-1 0 1 0 0,-1 0-1 0 0,4-3 0 0 0,2-4 48 0 0,-1-1 0 0 0,0 0-1 0 0,-1-1 1 0 0,9-20 0 0 0,-13 26-63 0 0,0 1 0 0 0,0-1-1 0 0,-1 0 1 0 0,0 0 0 0 0,0-1 0 0 0,0 1 0 0 0,0 0 0 0 0,-1 0 0 0 0,0 0 0 0 0,-1-1-1 0 0,1 1 1 0 0,-3-6 0 0 0,3 11-63 0 0,0 1 0 0 0,0 0 0 0 0,0-1 0 0 0,0 1 0 0 0,0-1 0 0 0,0 1-1 0 0,0 0 1 0 0,0-1 0 0 0,0 1 0 0 0,0 0 0 0 0,0-1 0 0 0,-1 1 0 0 0,1 0 0 0 0,0-1 0 0 0,0 1 0 0 0,0 0-1 0 0,-1-1 1 0 0,1 1 0 0 0,0 0 0 0 0,0-1 0 0 0,-1 1 0 0 0,1 0 0 0 0,0 0 0 0 0,-1 0 0 0 0,1-1-1 0 0,0 1 1 0 0,-1 0 0 0 0,1 0 0 0 0,0 0 0 0 0,-1 0 0 0 0,1-1 0 0 0,0 1 0 0 0,-1 0 0 0 0,1 0 0 0 0,-1 0-1 0 0,1 0 1 0 0,0 0 0 0 0,-1 0 0 0 0,1 0 0 0 0,-1 0 0 0 0,1 0 0 0 0,0 0 0 0 0,-1 0 0 0 0,1 1-1 0 0,0-1 1 0 0,-1 0 0 0 0,1 0 0 0 0,0 0 0 0 0,-1 0 0 0 0,1 1 0 0 0,0-1 0 0 0,-1 0 0 0 0,1 0 0 0 0,0 0-1 0 0,-1 1 1 0 0,1-1 0 0 0,0 0 0 0 0,0 1 0 0 0,-1-1 0 0 0,1 0 0 0 0,0 1 0 0 0,0-1 0 0 0,0 0-1 0 0,-1 1 1 0 0,1-1 0 0 0,0 1 0 0 0,-13 23-3545 0 0,9-10 933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0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5733 0 0,'0'0'5057'0'0,"4"18"-4201"0"0,1 3-585 0 0,1-1 62 0 0,-2 0 0 0 0,0 0 0 0 0,1 38 0 0 0,-5 66 815 0 0,-19 157 1 0 0,-17-13-3626 0 0,32-207-2027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0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0 399 536 0 0,'0'0'4676'0'0,"16"-5"-4209"0"0,120-34 689 0 0,-84 23-584 0 0,-1-4-1 0 0,61-31 1 0 0,-86 38-485 0 0,0-3 0 0 0,-1 0 0 0 0,0-1 0 0 0,-2-1 0 0 0,37-38 0 0 0,-54 50-36 0 0,0-1 1 0 0,0-1-1 0 0,-1 1 0 0 0,0-1 0 0 0,5-11 0 0 0,-9 16 2 0 0,0 1 0 0 0,0-1 0 0 0,0 0-1 0 0,0 0 1 0 0,0 0 0 0 0,0 0 0 0 0,-1 0-1 0 0,1 0 1 0 0,-1 0 0 0 0,0 0 0 0 0,0 0-1 0 0,0 0 1 0 0,0 0 0 0 0,-1 1 0 0 0,1-1-1 0 0,-1 0 1 0 0,0 0 0 0 0,0 0 0 0 0,-2-4-1 0 0,2 6-35 0 0,1-1-1 0 0,-1 1 0 0 0,0 0 1 0 0,0 0-1 0 0,0 0 0 0 0,-1 0 1 0 0,1 1-1 0 0,0-1 0 0 0,0 0 1 0 0,0 0-1 0 0,-1 1 0 0 0,1-1 1 0 0,0 1-1 0 0,-1-1 0 0 0,1 1 0 0 0,-1-1 1 0 0,1 1-1 0 0,0 0 0 0 0,-1 0 1 0 0,1 0-1 0 0,-1 0 0 0 0,1 0 1 0 0,-1 0-1 0 0,1 0 0 0 0,0 0 1 0 0,-1 0-1 0 0,1 1 0 0 0,-1-1 1 0 0,-1 2-1 0 0,-3-1-10 0 0,1 1-1 0 0,-1 1 1 0 0,1-1 0 0 0,-1 1 0 0 0,-7 6-1 0 0,0 1 49 0 0,1 0 0 0 0,1 1-1 0 0,0 1 1 0 0,1-1 0 0 0,0 2 0 0 0,1 0-1 0 0,0 0 1 0 0,1 0 0 0 0,0 1-1 0 0,1 1 1 0 0,1-1 0 0 0,-5 17 0 0 0,3-6-67 0 0,2 0 1 0 0,0 0 0 0 0,2 1 0 0 0,1 0 0 0 0,1-1 0 0 0,2 42 0 0 0,0-58-51 0 0,1 1 1 0 0,1-1 0 0 0,0 1-1 0 0,0-1 1 0 0,7 18-1 0 0,-8-25-132 0 0,0 1-1 0 0,0-1 0 0 0,0 1 0 0 0,1-1 0 0 0,-1 0 0 0 0,0 0 1 0 0,1 0-1 0 0,-1 0 0 0 0,1 0 0 0 0,0 0 0 0 0,0 0 0 0 0,0 0 1 0 0,0 0-1 0 0,0-1 0 0 0,0 1 0 0 0,0-1 0 0 0,0 0 0 0 0,1 0 1 0 0,-1 0-1 0 0,1 0 0 0 0,-1 0 0 0 0,1 0 0 0 0,-1 0 1 0 0,1-1-1 0 0,2 1 0 0 0,7-1-2170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0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42 4744 0 0,'0'0'6017'0'0,"6"17"-5734"0"0,19 57-111 0 0,-23-67-144 0 0,-1 0 0 0 0,1 0 0 0 0,-2 0 0 0 0,1-1 0 0 0,-1 1 0 0 0,0 0 0 0 0,0 0 0 0 0,-1 0 0 0 0,0 0 0 0 0,0 0 0 0 0,-1 0 0 0 0,0-1 0 0 0,-5 12 0 0 0,1-4 52 0 0,-1-1 0 0 0,-1 0 0 0 0,0 0 0 0 0,-13 14 0 0 0,20-25-25 0 0,-1 0 0 0 0,1 0 0 0 0,-1 0 0 0 0,1 0 0 0 0,-1-1 0 0 0,0 1 0 0 0,1 0-1 0 0,-1-1 1 0 0,0 0 0 0 0,0 1 0 0 0,0-1 0 0 0,0 0 0 0 0,0 0 0 0 0,-1 0 0 0 0,1 0-1 0 0,0-1 1 0 0,0 1 0 0 0,-1 0 0 0 0,1-1 0 0 0,0 0 0 0 0,-1 0 0 0 0,-2 1 0 0 0,4-2-42 0 0,1 1 1 0 0,-1-1-1 0 0,1 0 1 0 0,-1 1-1 0 0,1-1 1 0 0,-1 1 0 0 0,1-1-1 0 0,0 0 1 0 0,-1 1-1 0 0,1-1 1 0 0,0 0-1 0 0,-1 0 1 0 0,1 1 0 0 0,0-1-1 0 0,0 0 1 0 0,0 0-1 0 0,0 1 1 0 0,-1-1 0 0 0,1 0-1 0 0,0 0 1 0 0,1 0-1 0 0,-1 1 1 0 0,0-1-1 0 0,0 0 1 0 0,0-1 0 0 0,5-22-319 0 0,3 6 184 0 0,2-1 0 0 0,0 1 0 0 0,1 1 0 0 0,1 0 0 0 0,16-18 0 0 0,75-72 44 0 0,-92 97 21 0 0,0 1-1 0 0,0 0 0 0 0,1 1 0 0 0,18-11 0 0 0,-25 16 57 0 0,1 1 1 0 0,-1 0 0 0 0,1 0 0 0 0,-1 0-1 0 0,1 0 1 0 0,0 1 0 0 0,0 0-1 0 0,0 0 1 0 0,0 1 0 0 0,-1-1 0 0 0,1 1-1 0 0,0 1 1 0 0,9 0 0 0 0,-12 0 18 0 0,0 1 0 0 0,-1-1 1 0 0,1 0-1 0 0,-1 1 0 0 0,1-1 0 0 0,-1 1 1 0 0,1 0-1 0 0,-1 0 0 0 0,0 0 0 0 0,0 0 1 0 0,0 0-1 0 0,0 0 0 0 0,-1 1 0 0 0,1-1 1 0 0,0 1-1 0 0,-1-1 0 0 0,0 1 1 0 0,1-1-1 0 0,-1 1 0 0 0,0 0 0 0 0,-1 0 1 0 0,1-1-1 0 0,0 1 0 0 0,-1 0 0 0 0,1 4 1 0 0,0 1 33 0 0,0 1-1 0 0,0 0 1 0 0,-1-1 0 0 0,0 1 0 0 0,-1-1 0 0 0,0 1 0 0 0,-3 13 0 0 0,-18 28 273 0 0,18-43-742 0 0,0 0 0 0 0,0 1 1 0 0,1-1-1 0 0,0 0 0 0 0,1 1 1 0 0,-1 0-1 0 0,1 0 1 0 0,-1 12-1 0 0,3-19 31 0 0,26-3-8313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371 183 952 0 0,'0'0'4282'0'0,"11"-15"-3800"0"0,83-114 2207 0 0,-85 118-2174 0 0,-8 9-248 0 0,1 1 0 0 0,-1-1 0 0 0,1 1 0 0 0,-1-1 0 0 0,0 0 0 0 0,1 0 0 0 0,-1 0 0 0 0,0 0 0 0 0,0 0 0 0 0,0 0 0 0 0,-1 0 0 0 0,2-4 0 0 0,-22 22 89 0 0,-39 42-54 0 0,2 3 1 0 0,3 2 0 0 0,3 2 0 0 0,3 2 0 0 0,3 3 0 0 0,-67 136 0 0 0,102-182-338 0 0,1 1-1 0 0,0-1 0 0 0,2 1 0 0 0,1 1 0 0 0,1-1 1 0 0,1 1-1 0 0,1 0 0 0 0,2 0 0 0 0,0 0 0 0 0,5 36 0 0 0,-2-47 15 0 0,0 0 0 0 0,2 0-1 0 0,0 0 1 0 0,1 0-1 0 0,0-1 1 0 0,1 0 0 0 0,0 0-1 0 0,10 14 1 0 0,-10-18 19 0 0,1-1 0 0 0,1 0 0 0 0,-1 0 0 0 0,1-1 0 0 0,1 0 0 0 0,0 0 0 0 0,0-1 0 0 0,0 0 0 0 0,1 0 0 0 0,0-1 0 0 0,15 7 0 0 0,-10-7 16 0 0,1 0 0 0 0,-1-1 0 0 0,1 0 0 0 0,0-2 0 0 0,0 0 0 0 0,0 0 0 0 0,0-1 0 0 0,1-2 0 0 0,-1 1 0 0 0,20-3 0 0 0,-35 2-15 0 0,0 0-1 0 0,0 0 0 0 0,0-1 1 0 0,0 1-1 0 0,0 0 0 0 0,0 0 1 0 0,0-1-1 0 0,0 1 0 0 0,0 0 1 0 0,0-1-1 0 0,0 1 0 0 0,-1-1 1 0 0,1 1-1 0 0,0-1 0 0 0,0 1 1 0 0,-1-1-1 0 0,1 0 1 0 0,0 1-1 0 0,-1-1 0 0 0,1 0 1 0 0,0 0-1 0 0,-1 1 0 0 0,1-1 1 0 0,-1 0-1 0 0,1-1 0 0 0,0 0-71 0 0,-1 0 0 0 0,0 0-1 0 0,0 0 1 0 0,0 1 0 0 0,0-1-1 0 0,0 0 1 0 0,0 0 0 0 0,0 0-1 0 0,-1 1 1 0 0,1-1 0 0 0,0 0 0 0 0,-2-2-1 0 0,-1-3-754 0 0,0 0 1 0 0,0 1-1 0 0,-1 0 0 0 0,1-1 1 0 0,-8-7-1 0 0,0 1-2278 0 0,3-8-1405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1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39 3056 0 0,'0'0'9395'0'0,"5"-8"-9495"0"0,-1 0 85 0 0,8-14-63 0 0,-12 22 79 0 0,1 0 0 0 0,-1 0 0 0 0,0 0 0 0 0,0 0 0 0 0,0 0 0 0 0,0 0 0 0 0,0 0 0 0 0,0 0 0 0 0,0-1 0 0 0,0 1 0 0 0,0 0 0 0 0,1 0 0 0 0,-1 0 0 0 0,0 0 0 0 0,0 0 0 0 0,0 0 0 0 0,0 0 0 0 0,0 0 0 0 0,0 0 1 0 0,1 0-1 0 0,-1 0 0 0 0,0 0 0 0 0,0 0 0 0 0,0 0 0 0 0,0 0 0 0 0,0 0 0 0 0,0 0 0 0 0,0 0 0 0 0,1 0 0 0 0,-1 0 0 0 0,0 0 0 0 0,0 0 0 0 0,0 0 0 0 0,0 1 0 0 0,0-1 0 0 0,0 0 0 0 0,0 0 0 0 0,1 0 0 0 0,-1 0 0 0 0,0 0 0 0 0,0 0 0 0 0,0 0 0 0 0,0 0 0 0 0,0 0 0 0 0,0 1 0 0 0,0-1 0 0 0,0 0 0 0 0,0 0 0 0 0,0 0 1 0 0,0 0-1 0 0,0 0 0 0 0,0 0 0 0 0,2 19 197 0 0,-3 31 344 0 0,-3 0-1 0 0,-19 89 1 0 0,-38 95-371 0 0,51-197-105 0 0,3-15-382 0 0,0 0 0 0 0,-2 0 0 0 0,0 0 0 0 0,-20 32 0 0 0,25-44-3568 0 0,16-19-836 0 0,2-4 547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2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88 5392 0 0,'0'0'4502'0'0,"9"-14"-4390"0"0,27-43-118 0 0,-35 56-8 0 0,0 0 0 0 0,0-1 0 0 0,0 1 0 0 0,0 0 0 0 0,0 0 1 0 0,0-1-1 0 0,0 1 0 0 0,0 0 0 0 0,0 0 0 0 0,1 0 0 0 0,-1 1 0 0 0,0-1 0 0 0,3-1 0 0 0,-3 2 13 0 0,-1 0 0 0 0,1 0 0 0 0,-1 0 0 0 0,0 0 0 0 0,1 0 0 0 0,-1 0 0 0 0,0 0 0 0 0,1 0 0 0 0,-1 0 0 0 0,1 0 0 0 0,-1 1 0 0 0,0-1 0 0 0,1 0 0 0 0,-1 0 0 0 0,0 0 0 0 0,0 1 0 0 0,1-1 0 0 0,-1 0 0 0 0,0 0 0 0 0,1 1 0 0 0,-1-1 0 0 0,0 0 0 0 0,0 1 1 0 0,1-1-1 0 0,-1 0 0 0 0,0 1 0 0 0,0-1 0 0 0,0 0 0 0 0,0 1 0 0 0,0-1 0 0 0,1 1 0 0 0,3 28 461 0 0,-4-29-440 0 0,-2 15 343 0 0,0 0 0 0 0,-1 0 1 0 0,-1-1-1 0 0,0 1 0 0 0,-1-1 0 0 0,-12 25 0 0 0,-3 12-20 0 0,-2 23-210 0 0,4 1 0 0 0,-13 114 0 0 0,15-82-113 0 0,16-105-99 0 0,-10 37-1236 0 0,0-24-972 0 0,9-15 2138 0 0,1 0 0 0 0,-1 1 0 0 0,1-1 0 0 0,-1 0 0 0 0,1 0 0 0 0,-1 0 0 0 0,1 0 0 0 0,-1 0 0 0 0,1 0 0 0 0,-1 0 0 0 0,1 0 0 0 0,-1 0 0 0 0,0 0 0 0 0,1 0 0 0 0,-1 0 0 0 0,1 0 0 0 0,-1 0 0 0 0,1 0 0 0 0,-1 0 0 0 0,1-1 0 0 0,-1 1 0 0 0,1 0 1 0 0,-1 0-1 0 0,1-1 0 0 0,-1 1 0 0 0,1 0 0 0 0,-1-1 0 0 0,1 1 0 0 0,-1-1 0 0 0,-12-15-2867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2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5380 0 0,'0'0'5113'0'0,"113"-18"-6129"0"0,-74 21 1016 0 0,-4-1-468 0 0,2-2-488 0 0,1 0-776 0 0,-9 0-649 0 0,7-13-1559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5T20:29:13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79 704 0 0,'0'0'9861'0'0,"14"-9"-9674"0"0,47-28-37 0 0,-53 32-92 0 0,1 1 0 0 0,0 1 0 0 0,0 0 0 0 0,0 0 0 0 0,0 1 0 0 0,1 0 1 0 0,-1 1-1 0 0,1 0 0 0 0,-1 0 0 0 0,11 1 0 0 0,11-1 137 0 0,47-5 44 0 0,131 7 0 0 0,-198 3-1873 0 0,-19 3 376 0 0,-23 5-439 0 0,26-11 1369 0 0,-14 6-1446 0 0,0-2-509 0 0</inkml:trace>
  <inkml:trace contextRef="#ctx0" brushRef="#br0" timeOffset="1">210 103 4288 0 0,'0'0'7972'0'0,"0"8"-8550"0"0,0 24 940 0 0,-1 0-1 0 0,-2 0 1 0 0,-12 50-1 0 0,-5-16-174 0 0,-4-2-1 0 0,-2-1 1 0 0,-61 105 0 0 0,115-182-8806 0 0,-2-16 4103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F670-646C-5A21-9542-91DD3140D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9DB29-CE59-AD97-E33A-F267B422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658E-C044-AA2E-0284-EE467B1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60BA-4A71-46C9-0340-FDA04B87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251C-0AB4-25EF-B63A-68254535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E3C-3B40-CD45-2680-62138E0A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56D7-6166-3DEE-70B5-A78C9184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0320-45B4-1263-A8AA-5AC86C97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70B2-F062-1931-4CE6-0DC85429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D011-CDEE-DE26-CABE-797626DA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D1FE8-FAB2-6987-F51F-F0E3D34DF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84CAE-B1DC-B513-CCC9-3BBC60FF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9C7E-B902-FC36-CF9B-D41A770A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99BA-D053-1643-2E25-0CB3F2F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7A2B-9ECB-A3DE-5BE4-C9E10089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3BEB-CDF0-73BF-F77F-FFD94EB9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2ABB-DD3D-2220-02AD-F1011324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AD01-744C-CB91-6517-D931EB7C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9E81-37E1-B270-5D81-449B9955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4CAE-F0BD-8E6E-E7D0-64AF19E4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B19D-8D32-D0A0-CDBF-EA17EEE9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4581-C096-A981-B940-39FA8FF7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DDF2-476F-FF48-F612-1507BC3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D716-7B7E-9FED-6B4F-5DA056E7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EF74-87E3-D661-2A6A-899A7FF7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299E-82D8-12C4-B5CB-60B27665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E169-39B7-D65C-D492-7281D35B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0ECA-2A79-18EC-1D2E-0E931802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17746-7E76-0540-E221-B6D99D59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CE8A2-911A-DD4F-A4E4-37419C9F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897CE-4CC9-DA38-3468-4526AF40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B44-9A87-CB37-B8A3-E2985AEA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EB84-FE96-A780-BF5D-48425360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A392E-C320-0A95-86FF-246762F5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71DEB-0016-EE5C-BFFD-EB0BBD3EA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9F42B-0304-6CBB-CF8D-EC06157FD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C0C31-DD26-D332-CB1E-3B6E298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2E38E-8004-6885-CE1B-7AA6C93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E3969-4814-4AB3-7F75-0773A65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A0B-8DC2-2EEC-E686-5857C65E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E89A4-22BD-7B5C-C927-00EA28EE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F3610-2A6D-3507-26FD-DE80AC12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D270-3B76-5622-3527-F8A0C1B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B7BC9-DE6B-DA6F-FDD7-FF153DF1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D78F8-567C-3BD8-D12F-C47FA3AD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C89D-E567-5A8B-F74B-01CFA34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109D-C762-A19E-A12D-880C47CD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A52A-7163-7CB1-082F-61F321F9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A8ECD-0E4D-CDD7-B8FA-B0EE7E48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15E3-82DC-DF9E-CC96-9A4A7EA9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83B8-8EA5-5C60-74EE-0FC2E47D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D7E6-0C6D-6417-1C52-8F21F499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8FA0-F24C-FFCA-9C83-84BA78A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3D8EA-FD97-FA20-D71A-0429DF450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F0FA-5FF2-C9FC-247F-EBDFD4492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8498-44A4-00FD-E3D4-227F2CDD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C6D8C-2858-2617-34EF-8EA13735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534C1-E125-1E6F-C8EE-D6D35F4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2AB2F-3A8C-3A8E-AC51-39D058E8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F226-5D1A-341F-FB60-35E7DCD0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9550-93E2-8B70-4CEE-6D2D02CD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3F07-02AB-4BFA-830A-D979BBC658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60CF-93E9-C1DE-5885-E34E328BB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9FA8-F79F-7609-B137-610386105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2D71-B50C-464F-B1DD-6C67564FE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8.png"/><Relationship Id="rId21" Type="http://schemas.openxmlformats.org/officeDocument/2006/relationships/image" Target="../media/image1620.png"/><Relationship Id="rId42" Type="http://schemas.openxmlformats.org/officeDocument/2006/relationships/customXml" Target="../ink/ink1650.xml"/><Relationship Id="rId63" Type="http://schemas.openxmlformats.org/officeDocument/2006/relationships/image" Target="../media/image1641.png"/><Relationship Id="rId84" Type="http://schemas.openxmlformats.org/officeDocument/2006/relationships/customXml" Target="../ink/ink1671.xml"/><Relationship Id="rId138" Type="http://schemas.openxmlformats.org/officeDocument/2006/relationships/customXml" Target="../ink/ink1698.xml"/><Relationship Id="rId16" Type="http://schemas.openxmlformats.org/officeDocument/2006/relationships/customXml" Target="../ink/ink1637.xml"/><Relationship Id="rId107" Type="http://schemas.openxmlformats.org/officeDocument/2006/relationships/image" Target="../media/image1663.png"/><Relationship Id="rId11" Type="http://schemas.openxmlformats.org/officeDocument/2006/relationships/image" Target="../media/image1615.png"/><Relationship Id="rId32" Type="http://schemas.openxmlformats.org/officeDocument/2006/relationships/customXml" Target="../ink/ink1645.xml"/><Relationship Id="rId37" Type="http://schemas.openxmlformats.org/officeDocument/2006/relationships/image" Target="../media/image1628.png"/><Relationship Id="rId53" Type="http://schemas.openxmlformats.org/officeDocument/2006/relationships/image" Target="../media/image1636.png"/><Relationship Id="rId58" Type="http://schemas.openxmlformats.org/officeDocument/2006/relationships/customXml" Target="../ink/ink1658.xml"/><Relationship Id="rId74" Type="http://schemas.openxmlformats.org/officeDocument/2006/relationships/customXml" Target="../ink/ink1666.xml"/><Relationship Id="rId79" Type="http://schemas.openxmlformats.org/officeDocument/2006/relationships/image" Target="../media/image1649.png"/><Relationship Id="rId102" Type="http://schemas.openxmlformats.org/officeDocument/2006/relationships/customXml" Target="../ink/ink1680.xml"/><Relationship Id="rId123" Type="http://schemas.openxmlformats.org/officeDocument/2006/relationships/image" Target="../media/image1671.png"/><Relationship Id="rId128" Type="http://schemas.openxmlformats.org/officeDocument/2006/relationships/customXml" Target="../ink/ink1693.xml"/><Relationship Id="rId5" Type="http://schemas.openxmlformats.org/officeDocument/2006/relationships/image" Target="../media/image1612.png"/><Relationship Id="rId90" Type="http://schemas.openxmlformats.org/officeDocument/2006/relationships/customXml" Target="../ink/ink1674.xml"/><Relationship Id="rId95" Type="http://schemas.openxmlformats.org/officeDocument/2006/relationships/image" Target="../media/image1657.png"/><Relationship Id="rId22" Type="http://schemas.openxmlformats.org/officeDocument/2006/relationships/customXml" Target="../ink/ink1640.xml"/><Relationship Id="rId27" Type="http://schemas.openxmlformats.org/officeDocument/2006/relationships/image" Target="../media/image1623.png"/><Relationship Id="rId43" Type="http://schemas.openxmlformats.org/officeDocument/2006/relationships/image" Target="../media/image1631.png"/><Relationship Id="rId48" Type="http://schemas.openxmlformats.org/officeDocument/2006/relationships/customXml" Target="../ink/ink1653.xml"/><Relationship Id="rId64" Type="http://schemas.openxmlformats.org/officeDocument/2006/relationships/customXml" Target="../ink/ink1661.xml"/><Relationship Id="rId69" Type="http://schemas.openxmlformats.org/officeDocument/2006/relationships/image" Target="../media/image1644.png"/><Relationship Id="rId113" Type="http://schemas.openxmlformats.org/officeDocument/2006/relationships/image" Target="../media/image1666.png"/><Relationship Id="rId118" Type="http://schemas.openxmlformats.org/officeDocument/2006/relationships/customXml" Target="../ink/ink1688.xml"/><Relationship Id="rId134" Type="http://schemas.openxmlformats.org/officeDocument/2006/relationships/customXml" Target="../ink/ink1696.xml"/><Relationship Id="rId139" Type="http://schemas.openxmlformats.org/officeDocument/2006/relationships/image" Target="../media/image1679.png"/><Relationship Id="rId80" Type="http://schemas.openxmlformats.org/officeDocument/2006/relationships/customXml" Target="../ink/ink1669.xml"/><Relationship Id="rId85" Type="http://schemas.openxmlformats.org/officeDocument/2006/relationships/image" Target="../media/image1652.png"/><Relationship Id="rId12" Type="http://schemas.openxmlformats.org/officeDocument/2006/relationships/customXml" Target="../ink/ink1635.xml"/><Relationship Id="rId17" Type="http://schemas.openxmlformats.org/officeDocument/2006/relationships/image" Target="../media/image1618.png"/><Relationship Id="rId33" Type="http://schemas.openxmlformats.org/officeDocument/2006/relationships/image" Target="../media/image1626.png"/><Relationship Id="rId38" Type="http://schemas.openxmlformats.org/officeDocument/2006/relationships/customXml" Target="../ink/ink1648.xml"/><Relationship Id="rId59" Type="http://schemas.openxmlformats.org/officeDocument/2006/relationships/image" Target="../media/image1639.png"/><Relationship Id="rId103" Type="http://schemas.openxmlformats.org/officeDocument/2006/relationships/image" Target="../media/image1661.png"/><Relationship Id="rId108" Type="http://schemas.openxmlformats.org/officeDocument/2006/relationships/customXml" Target="../ink/ink1683.xml"/><Relationship Id="rId124" Type="http://schemas.openxmlformats.org/officeDocument/2006/relationships/customXml" Target="../ink/ink1691.xml"/><Relationship Id="rId129" Type="http://schemas.openxmlformats.org/officeDocument/2006/relationships/image" Target="../media/image1674.png"/><Relationship Id="rId54" Type="http://schemas.openxmlformats.org/officeDocument/2006/relationships/customXml" Target="../ink/ink1656.xml"/><Relationship Id="rId70" Type="http://schemas.openxmlformats.org/officeDocument/2006/relationships/customXml" Target="../ink/ink1664.xml"/><Relationship Id="rId75" Type="http://schemas.openxmlformats.org/officeDocument/2006/relationships/image" Target="../media/image1647.png"/><Relationship Id="rId91" Type="http://schemas.openxmlformats.org/officeDocument/2006/relationships/image" Target="../media/image1655.png"/><Relationship Id="rId96" Type="http://schemas.openxmlformats.org/officeDocument/2006/relationships/customXml" Target="../ink/ink16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32.xml"/><Relationship Id="rId23" Type="http://schemas.openxmlformats.org/officeDocument/2006/relationships/image" Target="../media/image1621.png"/><Relationship Id="rId28" Type="http://schemas.openxmlformats.org/officeDocument/2006/relationships/customXml" Target="../ink/ink1643.xml"/><Relationship Id="rId49" Type="http://schemas.openxmlformats.org/officeDocument/2006/relationships/image" Target="../media/image1634.png"/><Relationship Id="rId114" Type="http://schemas.openxmlformats.org/officeDocument/2006/relationships/customXml" Target="../ink/ink1686.xml"/><Relationship Id="rId119" Type="http://schemas.openxmlformats.org/officeDocument/2006/relationships/image" Target="../media/image1669.png"/><Relationship Id="rId44" Type="http://schemas.openxmlformats.org/officeDocument/2006/relationships/customXml" Target="../ink/ink1651.xml"/><Relationship Id="rId60" Type="http://schemas.openxmlformats.org/officeDocument/2006/relationships/customXml" Target="../ink/ink1659.xml"/><Relationship Id="rId65" Type="http://schemas.openxmlformats.org/officeDocument/2006/relationships/image" Target="../media/image1642.png"/><Relationship Id="rId81" Type="http://schemas.openxmlformats.org/officeDocument/2006/relationships/image" Target="../media/image1650.png"/><Relationship Id="rId86" Type="http://schemas.openxmlformats.org/officeDocument/2006/relationships/customXml" Target="../ink/ink1672.xml"/><Relationship Id="rId130" Type="http://schemas.openxmlformats.org/officeDocument/2006/relationships/customXml" Target="../ink/ink1694.xml"/><Relationship Id="rId135" Type="http://schemas.openxmlformats.org/officeDocument/2006/relationships/image" Target="../media/image1677.png"/><Relationship Id="rId13" Type="http://schemas.openxmlformats.org/officeDocument/2006/relationships/image" Target="../media/image1616.png"/><Relationship Id="rId18" Type="http://schemas.openxmlformats.org/officeDocument/2006/relationships/customXml" Target="../ink/ink1638.xml"/><Relationship Id="rId39" Type="http://schemas.openxmlformats.org/officeDocument/2006/relationships/image" Target="../media/image1629.png"/><Relationship Id="rId109" Type="http://schemas.openxmlformats.org/officeDocument/2006/relationships/image" Target="../media/image1664.png"/><Relationship Id="rId34" Type="http://schemas.openxmlformats.org/officeDocument/2006/relationships/customXml" Target="../ink/ink1646.xml"/><Relationship Id="rId50" Type="http://schemas.openxmlformats.org/officeDocument/2006/relationships/customXml" Target="../ink/ink1654.xml"/><Relationship Id="rId55" Type="http://schemas.openxmlformats.org/officeDocument/2006/relationships/image" Target="../media/image1637.png"/><Relationship Id="rId76" Type="http://schemas.openxmlformats.org/officeDocument/2006/relationships/customXml" Target="../ink/ink1667.xml"/><Relationship Id="rId97" Type="http://schemas.openxmlformats.org/officeDocument/2006/relationships/image" Target="../media/image1658.png"/><Relationship Id="rId104" Type="http://schemas.openxmlformats.org/officeDocument/2006/relationships/customXml" Target="../ink/ink1681.xml"/><Relationship Id="rId120" Type="http://schemas.openxmlformats.org/officeDocument/2006/relationships/customXml" Target="../ink/ink1689.xml"/><Relationship Id="rId125" Type="http://schemas.openxmlformats.org/officeDocument/2006/relationships/image" Target="../media/image1672.png"/><Relationship Id="rId7" Type="http://schemas.openxmlformats.org/officeDocument/2006/relationships/image" Target="../media/image1613.png"/><Relationship Id="rId71" Type="http://schemas.openxmlformats.org/officeDocument/2006/relationships/image" Target="../media/image1645.png"/><Relationship Id="rId92" Type="http://schemas.openxmlformats.org/officeDocument/2006/relationships/customXml" Target="../ink/ink1675.xml"/><Relationship Id="rId2" Type="http://schemas.openxmlformats.org/officeDocument/2006/relationships/customXml" Target="../ink/ink1630.xml"/><Relationship Id="rId29" Type="http://schemas.openxmlformats.org/officeDocument/2006/relationships/image" Target="../media/image1624.png"/><Relationship Id="rId24" Type="http://schemas.openxmlformats.org/officeDocument/2006/relationships/customXml" Target="../ink/ink1641.xml"/><Relationship Id="rId40" Type="http://schemas.openxmlformats.org/officeDocument/2006/relationships/customXml" Target="../ink/ink1649.xml"/><Relationship Id="rId45" Type="http://schemas.openxmlformats.org/officeDocument/2006/relationships/image" Target="../media/image1632.png"/><Relationship Id="rId66" Type="http://schemas.openxmlformats.org/officeDocument/2006/relationships/customXml" Target="../ink/ink1662.xml"/><Relationship Id="rId87" Type="http://schemas.openxmlformats.org/officeDocument/2006/relationships/image" Target="../media/image1653.png"/><Relationship Id="rId110" Type="http://schemas.openxmlformats.org/officeDocument/2006/relationships/customXml" Target="../ink/ink1684.xml"/><Relationship Id="rId115" Type="http://schemas.openxmlformats.org/officeDocument/2006/relationships/image" Target="../media/image1667.png"/><Relationship Id="rId131" Type="http://schemas.openxmlformats.org/officeDocument/2006/relationships/image" Target="../media/image1675.png"/><Relationship Id="rId136" Type="http://schemas.openxmlformats.org/officeDocument/2006/relationships/customXml" Target="../ink/ink1697.xml"/><Relationship Id="rId61" Type="http://schemas.openxmlformats.org/officeDocument/2006/relationships/image" Target="../media/image1640.png"/><Relationship Id="rId82" Type="http://schemas.openxmlformats.org/officeDocument/2006/relationships/customXml" Target="../ink/ink1670.xml"/><Relationship Id="rId19" Type="http://schemas.openxmlformats.org/officeDocument/2006/relationships/image" Target="../media/image1619.png"/><Relationship Id="rId14" Type="http://schemas.openxmlformats.org/officeDocument/2006/relationships/customXml" Target="../ink/ink1636.xml"/><Relationship Id="rId30" Type="http://schemas.openxmlformats.org/officeDocument/2006/relationships/customXml" Target="../ink/ink1644.xml"/><Relationship Id="rId35" Type="http://schemas.openxmlformats.org/officeDocument/2006/relationships/image" Target="../media/image1627.png"/><Relationship Id="rId56" Type="http://schemas.openxmlformats.org/officeDocument/2006/relationships/customXml" Target="../ink/ink1657.xml"/><Relationship Id="rId77" Type="http://schemas.openxmlformats.org/officeDocument/2006/relationships/image" Target="../media/image1648.png"/><Relationship Id="rId100" Type="http://schemas.openxmlformats.org/officeDocument/2006/relationships/customXml" Target="../ink/ink1679.xml"/><Relationship Id="rId105" Type="http://schemas.openxmlformats.org/officeDocument/2006/relationships/image" Target="../media/image1662.png"/><Relationship Id="rId126" Type="http://schemas.openxmlformats.org/officeDocument/2006/relationships/customXml" Target="../ink/ink1692.xml"/><Relationship Id="rId8" Type="http://schemas.openxmlformats.org/officeDocument/2006/relationships/customXml" Target="../ink/ink1633.xml"/><Relationship Id="rId51" Type="http://schemas.openxmlformats.org/officeDocument/2006/relationships/image" Target="../media/image1635.png"/><Relationship Id="rId72" Type="http://schemas.openxmlformats.org/officeDocument/2006/relationships/customXml" Target="../ink/ink1665.xml"/><Relationship Id="rId93" Type="http://schemas.openxmlformats.org/officeDocument/2006/relationships/image" Target="../media/image1656.png"/><Relationship Id="rId98" Type="http://schemas.openxmlformats.org/officeDocument/2006/relationships/customXml" Target="../ink/ink1678.xml"/><Relationship Id="rId121" Type="http://schemas.openxmlformats.org/officeDocument/2006/relationships/image" Target="../media/image1670.png"/><Relationship Id="rId3" Type="http://schemas.openxmlformats.org/officeDocument/2006/relationships/image" Target="../media/image1611.png"/><Relationship Id="rId25" Type="http://schemas.openxmlformats.org/officeDocument/2006/relationships/image" Target="../media/image1622.png"/><Relationship Id="rId46" Type="http://schemas.openxmlformats.org/officeDocument/2006/relationships/customXml" Target="../ink/ink1652.xml"/><Relationship Id="rId67" Type="http://schemas.openxmlformats.org/officeDocument/2006/relationships/image" Target="../media/image1643.png"/><Relationship Id="rId116" Type="http://schemas.openxmlformats.org/officeDocument/2006/relationships/customXml" Target="../ink/ink1687.xml"/><Relationship Id="rId137" Type="http://schemas.openxmlformats.org/officeDocument/2006/relationships/image" Target="../media/image1678.png"/><Relationship Id="rId20" Type="http://schemas.openxmlformats.org/officeDocument/2006/relationships/customXml" Target="../ink/ink1639.xml"/><Relationship Id="rId41" Type="http://schemas.openxmlformats.org/officeDocument/2006/relationships/image" Target="../media/image1630.png"/><Relationship Id="rId62" Type="http://schemas.openxmlformats.org/officeDocument/2006/relationships/customXml" Target="../ink/ink1660.xml"/><Relationship Id="rId83" Type="http://schemas.openxmlformats.org/officeDocument/2006/relationships/image" Target="../media/image1651.png"/><Relationship Id="rId88" Type="http://schemas.openxmlformats.org/officeDocument/2006/relationships/customXml" Target="../ink/ink1673.xml"/><Relationship Id="rId111" Type="http://schemas.openxmlformats.org/officeDocument/2006/relationships/image" Target="../media/image1665.png"/><Relationship Id="rId132" Type="http://schemas.openxmlformats.org/officeDocument/2006/relationships/customXml" Target="../ink/ink1695.xml"/><Relationship Id="rId15" Type="http://schemas.openxmlformats.org/officeDocument/2006/relationships/image" Target="../media/image1617.png"/><Relationship Id="rId36" Type="http://schemas.openxmlformats.org/officeDocument/2006/relationships/customXml" Target="../ink/ink1647.xml"/><Relationship Id="rId57" Type="http://schemas.openxmlformats.org/officeDocument/2006/relationships/image" Target="../media/image1638.png"/><Relationship Id="rId106" Type="http://schemas.openxmlformats.org/officeDocument/2006/relationships/customXml" Target="../ink/ink1682.xml"/><Relationship Id="rId127" Type="http://schemas.openxmlformats.org/officeDocument/2006/relationships/image" Target="../media/image1673.png"/><Relationship Id="rId10" Type="http://schemas.openxmlformats.org/officeDocument/2006/relationships/customXml" Target="../ink/ink1634.xml"/><Relationship Id="rId31" Type="http://schemas.openxmlformats.org/officeDocument/2006/relationships/image" Target="../media/image1625.png"/><Relationship Id="rId52" Type="http://schemas.openxmlformats.org/officeDocument/2006/relationships/customXml" Target="../ink/ink1655.xml"/><Relationship Id="rId73" Type="http://schemas.openxmlformats.org/officeDocument/2006/relationships/image" Target="../media/image1646.png"/><Relationship Id="rId78" Type="http://schemas.openxmlformats.org/officeDocument/2006/relationships/customXml" Target="../ink/ink1668.xml"/><Relationship Id="rId94" Type="http://schemas.openxmlformats.org/officeDocument/2006/relationships/customXml" Target="../ink/ink1676.xml"/><Relationship Id="rId99" Type="http://schemas.openxmlformats.org/officeDocument/2006/relationships/image" Target="../media/image1659.png"/><Relationship Id="rId101" Type="http://schemas.openxmlformats.org/officeDocument/2006/relationships/image" Target="../media/image1660.png"/><Relationship Id="rId122" Type="http://schemas.openxmlformats.org/officeDocument/2006/relationships/customXml" Target="../ink/ink1690.xml"/><Relationship Id="rId4" Type="http://schemas.openxmlformats.org/officeDocument/2006/relationships/customXml" Target="../ink/ink1631.xml"/><Relationship Id="rId9" Type="http://schemas.openxmlformats.org/officeDocument/2006/relationships/image" Target="../media/image1614.png"/><Relationship Id="rId26" Type="http://schemas.openxmlformats.org/officeDocument/2006/relationships/customXml" Target="../ink/ink1642.xml"/><Relationship Id="rId47" Type="http://schemas.openxmlformats.org/officeDocument/2006/relationships/image" Target="../media/image1633.png"/><Relationship Id="rId68" Type="http://schemas.openxmlformats.org/officeDocument/2006/relationships/customXml" Target="../ink/ink1663.xml"/><Relationship Id="rId89" Type="http://schemas.openxmlformats.org/officeDocument/2006/relationships/image" Target="../media/image1654.png"/><Relationship Id="rId112" Type="http://schemas.openxmlformats.org/officeDocument/2006/relationships/customXml" Target="../ink/ink1685.xml"/><Relationship Id="rId133" Type="http://schemas.openxmlformats.org/officeDocument/2006/relationships/image" Target="../media/image167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1.xml"/><Relationship Id="rId21" Type="http://schemas.openxmlformats.org/officeDocument/2006/relationships/image" Target="../media/image1689.png"/><Relationship Id="rId42" Type="http://schemas.openxmlformats.org/officeDocument/2006/relationships/customXml" Target="../ink/ink1719.xml"/><Relationship Id="rId47" Type="http://schemas.openxmlformats.org/officeDocument/2006/relationships/image" Target="../media/image1702.png"/><Relationship Id="rId63" Type="http://schemas.openxmlformats.org/officeDocument/2006/relationships/image" Target="../media/image1710.png"/><Relationship Id="rId68" Type="http://schemas.openxmlformats.org/officeDocument/2006/relationships/customXml" Target="../ink/ink1732.xml"/><Relationship Id="rId84" Type="http://schemas.openxmlformats.org/officeDocument/2006/relationships/customXml" Target="../ink/ink1740.xml"/><Relationship Id="rId89" Type="http://schemas.openxmlformats.org/officeDocument/2006/relationships/image" Target="../media/image1723.png"/><Relationship Id="rId16" Type="http://schemas.openxmlformats.org/officeDocument/2006/relationships/customXml" Target="../ink/ink1706.xml"/><Relationship Id="rId11" Type="http://schemas.openxmlformats.org/officeDocument/2006/relationships/image" Target="../media/image1684.png"/><Relationship Id="rId32" Type="http://schemas.openxmlformats.org/officeDocument/2006/relationships/customXml" Target="../ink/ink1714.xml"/><Relationship Id="rId37" Type="http://schemas.openxmlformats.org/officeDocument/2006/relationships/image" Target="../media/image1697.png"/><Relationship Id="rId53" Type="http://schemas.openxmlformats.org/officeDocument/2006/relationships/image" Target="../media/image1705.png"/><Relationship Id="rId58" Type="http://schemas.openxmlformats.org/officeDocument/2006/relationships/customXml" Target="../ink/ink1727.xml"/><Relationship Id="rId74" Type="http://schemas.openxmlformats.org/officeDocument/2006/relationships/customXml" Target="../ink/ink1735.xml"/><Relationship Id="rId79" Type="http://schemas.openxmlformats.org/officeDocument/2006/relationships/image" Target="../media/image1718.png"/><Relationship Id="rId5" Type="http://schemas.openxmlformats.org/officeDocument/2006/relationships/image" Target="../media/image1681.png"/><Relationship Id="rId90" Type="http://schemas.openxmlformats.org/officeDocument/2006/relationships/customXml" Target="../ink/ink1743.xml"/><Relationship Id="rId95" Type="http://schemas.openxmlformats.org/officeDocument/2006/relationships/image" Target="../media/image1726.png"/><Relationship Id="rId22" Type="http://schemas.openxmlformats.org/officeDocument/2006/relationships/customXml" Target="../ink/ink1709.xml"/><Relationship Id="rId27" Type="http://schemas.openxmlformats.org/officeDocument/2006/relationships/image" Target="../media/image1692.png"/><Relationship Id="rId43" Type="http://schemas.openxmlformats.org/officeDocument/2006/relationships/image" Target="../media/image1700.png"/><Relationship Id="rId48" Type="http://schemas.openxmlformats.org/officeDocument/2006/relationships/customXml" Target="../ink/ink1722.xml"/><Relationship Id="rId64" Type="http://schemas.openxmlformats.org/officeDocument/2006/relationships/customXml" Target="../ink/ink1730.xml"/><Relationship Id="rId69" Type="http://schemas.openxmlformats.org/officeDocument/2006/relationships/image" Target="../media/image1713.png"/><Relationship Id="rId80" Type="http://schemas.openxmlformats.org/officeDocument/2006/relationships/customXml" Target="../ink/ink1738.xml"/><Relationship Id="rId85" Type="http://schemas.openxmlformats.org/officeDocument/2006/relationships/image" Target="../media/image1721.png"/><Relationship Id="rId3" Type="http://schemas.openxmlformats.org/officeDocument/2006/relationships/image" Target="../media/image1680.png"/><Relationship Id="rId12" Type="http://schemas.openxmlformats.org/officeDocument/2006/relationships/customXml" Target="../ink/ink1704.xml"/><Relationship Id="rId17" Type="http://schemas.openxmlformats.org/officeDocument/2006/relationships/image" Target="../media/image1687.png"/><Relationship Id="rId25" Type="http://schemas.openxmlformats.org/officeDocument/2006/relationships/image" Target="../media/image1691.png"/><Relationship Id="rId33" Type="http://schemas.openxmlformats.org/officeDocument/2006/relationships/image" Target="../media/image1695.png"/><Relationship Id="rId38" Type="http://schemas.openxmlformats.org/officeDocument/2006/relationships/customXml" Target="../ink/ink1717.xml"/><Relationship Id="rId46" Type="http://schemas.openxmlformats.org/officeDocument/2006/relationships/customXml" Target="../ink/ink1721.xml"/><Relationship Id="rId59" Type="http://schemas.openxmlformats.org/officeDocument/2006/relationships/image" Target="../media/image1708.png"/><Relationship Id="rId67" Type="http://schemas.openxmlformats.org/officeDocument/2006/relationships/image" Target="../media/image1712.png"/><Relationship Id="rId20" Type="http://schemas.openxmlformats.org/officeDocument/2006/relationships/customXml" Target="../ink/ink1708.xml"/><Relationship Id="rId41" Type="http://schemas.openxmlformats.org/officeDocument/2006/relationships/image" Target="../media/image1699.png"/><Relationship Id="rId54" Type="http://schemas.openxmlformats.org/officeDocument/2006/relationships/customXml" Target="../ink/ink1725.xml"/><Relationship Id="rId62" Type="http://schemas.openxmlformats.org/officeDocument/2006/relationships/customXml" Target="../ink/ink1729.xml"/><Relationship Id="rId70" Type="http://schemas.openxmlformats.org/officeDocument/2006/relationships/customXml" Target="../ink/ink1733.xml"/><Relationship Id="rId75" Type="http://schemas.openxmlformats.org/officeDocument/2006/relationships/image" Target="../media/image1716.png"/><Relationship Id="rId83" Type="http://schemas.openxmlformats.org/officeDocument/2006/relationships/image" Target="../media/image1720.png"/><Relationship Id="rId88" Type="http://schemas.openxmlformats.org/officeDocument/2006/relationships/customXml" Target="../ink/ink1742.xml"/><Relationship Id="rId91" Type="http://schemas.openxmlformats.org/officeDocument/2006/relationships/image" Target="../media/image1724.png"/><Relationship Id="rId96" Type="http://schemas.openxmlformats.org/officeDocument/2006/relationships/customXml" Target="../ink/ink17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01.xml"/><Relationship Id="rId15" Type="http://schemas.openxmlformats.org/officeDocument/2006/relationships/image" Target="../media/image1686.png"/><Relationship Id="rId23" Type="http://schemas.openxmlformats.org/officeDocument/2006/relationships/image" Target="../media/image1690.png"/><Relationship Id="rId28" Type="http://schemas.openxmlformats.org/officeDocument/2006/relationships/customXml" Target="../ink/ink1712.xml"/><Relationship Id="rId36" Type="http://schemas.openxmlformats.org/officeDocument/2006/relationships/customXml" Target="../ink/ink1716.xml"/><Relationship Id="rId49" Type="http://schemas.openxmlformats.org/officeDocument/2006/relationships/image" Target="../media/image1703.png"/><Relationship Id="rId57" Type="http://schemas.openxmlformats.org/officeDocument/2006/relationships/image" Target="../media/image1707.png"/><Relationship Id="rId10" Type="http://schemas.openxmlformats.org/officeDocument/2006/relationships/customXml" Target="../ink/ink1703.xml"/><Relationship Id="rId31" Type="http://schemas.openxmlformats.org/officeDocument/2006/relationships/image" Target="../media/image1694.png"/><Relationship Id="rId44" Type="http://schemas.openxmlformats.org/officeDocument/2006/relationships/customXml" Target="../ink/ink1720.xml"/><Relationship Id="rId52" Type="http://schemas.openxmlformats.org/officeDocument/2006/relationships/customXml" Target="../ink/ink1724.xml"/><Relationship Id="rId60" Type="http://schemas.openxmlformats.org/officeDocument/2006/relationships/customXml" Target="../ink/ink1728.xml"/><Relationship Id="rId65" Type="http://schemas.openxmlformats.org/officeDocument/2006/relationships/image" Target="../media/image1711.png"/><Relationship Id="rId73" Type="http://schemas.openxmlformats.org/officeDocument/2006/relationships/image" Target="../media/image1715.png"/><Relationship Id="rId78" Type="http://schemas.openxmlformats.org/officeDocument/2006/relationships/customXml" Target="../ink/ink1737.xml"/><Relationship Id="rId81" Type="http://schemas.openxmlformats.org/officeDocument/2006/relationships/image" Target="../media/image1719.png"/><Relationship Id="rId86" Type="http://schemas.openxmlformats.org/officeDocument/2006/relationships/customXml" Target="../ink/ink1741.xml"/><Relationship Id="rId94" Type="http://schemas.openxmlformats.org/officeDocument/2006/relationships/customXml" Target="../ink/ink1745.xml"/><Relationship Id="rId99" Type="http://schemas.openxmlformats.org/officeDocument/2006/relationships/image" Target="../media/image1728.png"/><Relationship Id="rId4" Type="http://schemas.openxmlformats.org/officeDocument/2006/relationships/customXml" Target="../ink/ink1700.xml"/><Relationship Id="rId9" Type="http://schemas.openxmlformats.org/officeDocument/2006/relationships/image" Target="../media/image1683.png"/><Relationship Id="rId13" Type="http://schemas.openxmlformats.org/officeDocument/2006/relationships/image" Target="../media/image1685.png"/><Relationship Id="rId18" Type="http://schemas.openxmlformats.org/officeDocument/2006/relationships/customXml" Target="../ink/ink1707.xml"/><Relationship Id="rId39" Type="http://schemas.openxmlformats.org/officeDocument/2006/relationships/image" Target="../media/image1698.png"/><Relationship Id="rId34" Type="http://schemas.openxmlformats.org/officeDocument/2006/relationships/customXml" Target="../ink/ink1715.xml"/><Relationship Id="rId50" Type="http://schemas.openxmlformats.org/officeDocument/2006/relationships/customXml" Target="../ink/ink1723.xml"/><Relationship Id="rId55" Type="http://schemas.openxmlformats.org/officeDocument/2006/relationships/image" Target="../media/image1706.png"/><Relationship Id="rId76" Type="http://schemas.openxmlformats.org/officeDocument/2006/relationships/customXml" Target="../ink/ink1736.xml"/><Relationship Id="rId97" Type="http://schemas.openxmlformats.org/officeDocument/2006/relationships/image" Target="../media/image1727.png"/><Relationship Id="rId7" Type="http://schemas.openxmlformats.org/officeDocument/2006/relationships/image" Target="../media/image1682.png"/><Relationship Id="rId71" Type="http://schemas.openxmlformats.org/officeDocument/2006/relationships/image" Target="../media/image1714.png"/><Relationship Id="rId92" Type="http://schemas.openxmlformats.org/officeDocument/2006/relationships/customXml" Target="../ink/ink1744.xml"/><Relationship Id="rId2" Type="http://schemas.openxmlformats.org/officeDocument/2006/relationships/customXml" Target="../ink/ink1699.xml"/><Relationship Id="rId29" Type="http://schemas.openxmlformats.org/officeDocument/2006/relationships/image" Target="../media/image1693.png"/><Relationship Id="rId24" Type="http://schemas.openxmlformats.org/officeDocument/2006/relationships/customXml" Target="../ink/ink1710.xml"/><Relationship Id="rId40" Type="http://schemas.openxmlformats.org/officeDocument/2006/relationships/customXml" Target="../ink/ink1718.xml"/><Relationship Id="rId45" Type="http://schemas.openxmlformats.org/officeDocument/2006/relationships/image" Target="../media/image1701.png"/><Relationship Id="rId66" Type="http://schemas.openxmlformats.org/officeDocument/2006/relationships/customXml" Target="../ink/ink1731.xml"/><Relationship Id="rId87" Type="http://schemas.openxmlformats.org/officeDocument/2006/relationships/image" Target="../media/image1722.png"/><Relationship Id="rId61" Type="http://schemas.openxmlformats.org/officeDocument/2006/relationships/image" Target="../media/image1709.png"/><Relationship Id="rId82" Type="http://schemas.openxmlformats.org/officeDocument/2006/relationships/customXml" Target="../ink/ink1739.xml"/><Relationship Id="rId19" Type="http://schemas.openxmlformats.org/officeDocument/2006/relationships/image" Target="../media/image1688.png"/><Relationship Id="rId14" Type="http://schemas.openxmlformats.org/officeDocument/2006/relationships/customXml" Target="../ink/ink1705.xml"/><Relationship Id="rId30" Type="http://schemas.openxmlformats.org/officeDocument/2006/relationships/customXml" Target="../ink/ink1713.xml"/><Relationship Id="rId35" Type="http://schemas.openxmlformats.org/officeDocument/2006/relationships/image" Target="../media/image1696.png"/><Relationship Id="rId56" Type="http://schemas.openxmlformats.org/officeDocument/2006/relationships/customXml" Target="../ink/ink1726.xml"/><Relationship Id="rId77" Type="http://schemas.openxmlformats.org/officeDocument/2006/relationships/image" Target="../media/image1717.png"/><Relationship Id="rId8" Type="http://schemas.openxmlformats.org/officeDocument/2006/relationships/customXml" Target="../ink/ink1702.xml"/><Relationship Id="rId51" Type="http://schemas.openxmlformats.org/officeDocument/2006/relationships/image" Target="../media/image1704.png"/><Relationship Id="rId72" Type="http://schemas.openxmlformats.org/officeDocument/2006/relationships/customXml" Target="../ink/ink1734.xml"/><Relationship Id="rId93" Type="http://schemas.openxmlformats.org/officeDocument/2006/relationships/image" Target="../media/image1725.png"/><Relationship Id="rId98" Type="http://schemas.openxmlformats.org/officeDocument/2006/relationships/customXml" Target="../ink/ink174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6.png"/><Relationship Id="rId21" Type="http://schemas.openxmlformats.org/officeDocument/2006/relationships/image" Target="../media/image1738.png"/><Relationship Id="rId42" Type="http://schemas.openxmlformats.org/officeDocument/2006/relationships/customXml" Target="../ink/ink1768.xml"/><Relationship Id="rId63" Type="http://schemas.openxmlformats.org/officeDocument/2006/relationships/image" Target="../media/image1759.png"/><Relationship Id="rId84" Type="http://schemas.openxmlformats.org/officeDocument/2006/relationships/customXml" Target="../ink/ink1789.xml"/><Relationship Id="rId138" Type="http://schemas.openxmlformats.org/officeDocument/2006/relationships/customXml" Target="../ink/ink1816.xml"/><Relationship Id="rId159" Type="http://schemas.openxmlformats.org/officeDocument/2006/relationships/image" Target="../media/image1807.png"/><Relationship Id="rId170" Type="http://schemas.openxmlformats.org/officeDocument/2006/relationships/customXml" Target="../ink/ink1832.xml"/><Relationship Id="rId107" Type="http://schemas.openxmlformats.org/officeDocument/2006/relationships/image" Target="../media/image1781.png"/><Relationship Id="rId11" Type="http://schemas.openxmlformats.org/officeDocument/2006/relationships/image" Target="../media/image1733.png"/><Relationship Id="rId32" Type="http://schemas.openxmlformats.org/officeDocument/2006/relationships/customXml" Target="../ink/ink1763.xml"/><Relationship Id="rId53" Type="http://schemas.openxmlformats.org/officeDocument/2006/relationships/image" Target="../media/image1754.png"/><Relationship Id="rId74" Type="http://schemas.openxmlformats.org/officeDocument/2006/relationships/customXml" Target="../ink/ink1784.xml"/><Relationship Id="rId128" Type="http://schemas.openxmlformats.org/officeDocument/2006/relationships/customXml" Target="../ink/ink1811.xml"/><Relationship Id="rId149" Type="http://schemas.openxmlformats.org/officeDocument/2006/relationships/image" Target="../media/image1802.png"/><Relationship Id="rId5" Type="http://schemas.openxmlformats.org/officeDocument/2006/relationships/image" Target="../media/image1730.png"/><Relationship Id="rId95" Type="http://schemas.openxmlformats.org/officeDocument/2006/relationships/image" Target="../media/image1775.png"/><Relationship Id="rId160" Type="http://schemas.openxmlformats.org/officeDocument/2006/relationships/customXml" Target="../ink/ink1827.xml"/><Relationship Id="rId22" Type="http://schemas.openxmlformats.org/officeDocument/2006/relationships/customXml" Target="../ink/ink1758.xml"/><Relationship Id="rId43" Type="http://schemas.openxmlformats.org/officeDocument/2006/relationships/image" Target="../media/image1749.png"/><Relationship Id="rId64" Type="http://schemas.openxmlformats.org/officeDocument/2006/relationships/customXml" Target="../ink/ink1779.xml"/><Relationship Id="rId118" Type="http://schemas.openxmlformats.org/officeDocument/2006/relationships/customXml" Target="../ink/ink1806.xml"/><Relationship Id="rId139" Type="http://schemas.openxmlformats.org/officeDocument/2006/relationships/image" Target="../media/image1797.png"/><Relationship Id="rId85" Type="http://schemas.openxmlformats.org/officeDocument/2006/relationships/image" Target="../media/image1770.png"/><Relationship Id="rId150" Type="http://schemas.openxmlformats.org/officeDocument/2006/relationships/customXml" Target="../ink/ink1822.xml"/><Relationship Id="rId171" Type="http://schemas.openxmlformats.org/officeDocument/2006/relationships/image" Target="../media/image1813.png"/><Relationship Id="rId12" Type="http://schemas.openxmlformats.org/officeDocument/2006/relationships/customXml" Target="../ink/ink1753.xml"/><Relationship Id="rId33" Type="http://schemas.openxmlformats.org/officeDocument/2006/relationships/image" Target="../media/image1744.png"/><Relationship Id="rId108" Type="http://schemas.openxmlformats.org/officeDocument/2006/relationships/customXml" Target="../ink/ink1801.xml"/><Relationship Id="rId129" Type="http://schemas.openxmlformats.org/officeDocument/2006/relationships/image" Target="../media/image1792.png"/><Relationship Id="rId54" Type="http://schemas.openxmlformats.org/officeDocument/2006/relationships/customXml" Target="../ink/ink1774.xml"/><Relationship Id="rId75" Type="http://schemas.openxmlformats.org/officeDocument/2006/relationships/image" Target="../media/image1765.png"/><Relationship Id="rId96" Type="http://schemas.openxmlformats.org/officeDocument/2006/relationships/customXml" Target="../ink/ink1795.xml"/><Relationship Id="rId140" Type="http://schemas.openxmlformats.org/officeDocument/2006/relationships/customXml" Target="../ink/ink1817.xml"/><Relationship Id="rId161" Type="http://schemas.openxmlformats.org/officeDocument/2006/relationships/image" Target="../media/image1808.png"/><Relationship Id="rId6" Type="http://schemas.openxmlformats.org/officeDocument/2006/relationships/customXml" Target="../ink/ink1750.xml"/><Relationship Id="rId23" Type="http://schemas.openxmlformats.org/officeDocument/2006/relationships/image" Target="../media/image1739.png"/><Relationship Id="rId28" Type="http://schemas.openxmlformats.org/officeDocument/2006/relationships/customXml" Target="../ink/ink1761.xml"/><Relationship Id="rId49" Type="http://schemas.openxmlformats.org/officeDocument/2006/relationships/image" Target="../media/image1752.png"/><Relationship Id="rId114" Type="http://schemas.openxmlformats.org/officeDocument/2006/relationships/customXml" Target="../ink/ink1804.xml"/><Relationship Id="rId119" Type="http://schemas.openxmlformats.org/officeDocument/2006/relationships/image" Target="../media/image1787.png"/><Relationship Id="rId44" Type="http://schemas.openxmlformats.org/officeDocument/2006/relationships/customXml" Target="../ink/ink1769.xml"/><Relationship Id="rId60" Type="http://schemas.openxmlformats.org/officeDocument/2006/relationships/customXml" Target="../ink/ink1777.xml"/><Relationship Id="rId65" Type="http://schemas.openxmlformats.org/officeDocument/2006/relationships/image" Target="../media/image1760.png"/><Relationship Id="rId81" Type="http://schemas.openxmlformats.org/officeDocument/2006/relationships/image" Target="../media/image1768.png"/><Relationship Id="rId86" Type="http://schemas.openxmlformats.org/officeDocument/2006/relationships/customXml" Target="../ink/ink1790.xml"/><Relationship Id="rId130" Type="http://schemas.openxmlformats.org/officeDocument/2006/relationships/customXml" Target="../ink/ink1812.xml"/><Relationship Id="rId135" Type="http://schemas.openxmlformats.org/officeDocument/2006/relationships/image" Target="../media/image1795.png"/><Relationship Id="rId151" Type="http://schemas.openxmlformats.org/officeDocument/2006/relationships/image" Target="../media/image1803.png"/><Relationship Id="rId156" Type="http://schemas.openxmlformats.org/officeDocument/2006/relationships/customXml" Target="../ink/ink1825.xml"/><Relationship Id="rId177" Type="http://schemas.openxmlformats.org/officeDocument/2006/relationships/image" Target="../media/image1816.png"/><Relationship Id="rId172" Type="http://schemas.openxmlformats.org/officeDocument/2006/relationships/customXml" Target="../ink/ink1833.xml"/><Relationship Id="rId13" Type="http://schemas.openxmlformats.org/officeDocument/2006/relationships/image" Target="../media/image1734.png"/><Relationship Id="rId18" Type="http://schemas.openxmlformats.org/officeDocument/2006/relationships/customXml" Target="../ink/ink1756.xml"/><Relationship Id="rId39" Type="http://schemas.openxmlformats.org/officeDocument/2006/relationships/image" Target="../media/image1747.png"/><Relationship Id="rId109" Type="http://schemas.openxmlformats.org/officeDocument/2006/relationships/image" Target="../media/image1782.png"/><Relationship Id="rId34" Type="http://schemas.openxmlformats.org/officeDocument/2006/relationships/customXml" Target="../ink/ink1764.xml"/><Relationship Id="rId50" Type="http://schemas.openxmlformats.org/officeDocument/2006/relationships/customXml" Target="../ink/ink1772.xml"/><Relationship Id="rId55" Type="http://schemas.openxmlformats.org/officeDocument/2006/relationships/image" Target="../media/image1755.png"/><Relationship Id="rId76" Type="http://schemas.openxmlformats.org/officeDocument/2006/relationships/customXml" Target="../ink/ink1785.xml"/><Relationship Id="rId97" Type="http://schemas.openxmlformats.org/officeDocument/2006/relationships/image" Target="../media/image1776.png"/><Relationship Id="rId104" Type="http://schemas.openxmlformats.org/officeDocument/2006/relationships/customXml" Target="../ink/ink1799.xml"/><Relationship Id="rId120" Type="http://schemas.openxmlformats.org/officeDocument/2006/relationships/customXml" Target="../ink/ink1807.xml"/><Relationship Id="rId125" Type="http://schemas.openxmlformats.org/officeDocument/2006/relationships/image" Target="../media/image1790.png"/><Relationship Id="rId141" Type="http://schemas.openxmlformats.org/officeDocument/2006/relationships/image" Target="../media/image1798.png"/><Relationship Id="rId146" Type="http://schemas.openxmlformats.org/officeDocument/2006/relationships/customXml" Target="../ink/ink1820.xml"/><Relationship Id="rId167" Type="http://schemas.openxmlformats.org/officeDocument/2006/relationships/image" Target="../media/image1811.png"/><Relationship Id="rId7" Type="http://schemas.openxmlformats.org/officeDocument/2006/relationships/image" Target="../media/image1731.png"/><Relationship Id="rId71" Type="http://schemas.openxmlformats.org/officeDocument/2006/relationships/image" Target="../media/image1763.png"/><Relationship Id="rId92" Type="http://schemas.openxmlformats.org/officeDocument/2006/relationships/customXml" Target="../ink/ink1793.xml"/><Relationship Id="rId162" Type="http://schemas.openxmlformats.org/officeDocument/2006/relationships/customXml" Target="../ink/ink1828.xml"/><Relationship Id="rId2" Type="http://schemas.openxmlformats.org/officeDocument/2006/relationships/customXml" Target="../ink/ink1748.xml"/><Relationship Id="rId29" Type="http://schemas.openxmlformats.org/officeDocument/2006/relationships/image" Target="../media/image1742.png"/><Relationship Id="rId24" Type="http://schemas.openxmlformats.org/officeDocument/2006/relationships/customXml" Target="../ink/ink1759.xml"/><Relationship Id="rId40" Type="http://schemas.openxmlformats.org/officeDocument/2006/relationships/customXml" Target="../ink/ink1767.xml"/><Relationship Id="rId45" Type="http://schemas.openxmlformats.org/officeDocument/2006/relationships/image" Target="../media/image1750.png"/><Relationship Id="rId66" Type="http://schemas.openxmlformats.org/officeDocument/2006/relationships/customXml" Target="../ink/ink1780.xml"/><Relationship Id="rId87" Type="http://schemas.openxmlformats.org/officeDocument/2006/relationships/image" Target="../media/image1771.png"/><Relationship Id="rId110" Type="http://schemas.openxmlformats.org/officeDocument/2006/relationships/customXml" Target="../ink/ink1802.xml"/><Relationship Id="rId115" Type="http://schemas.openxmlformats.org/officeDocument/2006/relationships/image" Target="../media/image1785.png"/><Relationship Id="rId131" Type="http://schemas.openxmlformats.org/officeDocument/2006/relationships/image" Target="../media/image1793.png"/><Relationship Id="rId136" Type="http://schemas.openxmlformats.org/officeDocument/2006/relationships/customXml" Target="../ink/ink1815.xml"/><Relationship Id="rId157" Type="http://schemas.openxmlformats.org/officeDocument/2006/relationships/image" Target="../media/image1806.png"/><Relationship Id="rId61" Type="http://schemas.openxmlformats.org/officeDocument/2006/relationships/image" Target="../media/image1758.png"/><Relationship Id="rId82" Type="http://schemas.openxmlformats.org/officeDocument/2006/relationships/customXml" Target="../ink/ink1788.xml"/><Relationship Id="rId152" Type="http://schemas.openxmlformats.org/officeDocument/2006/relationships/customXml" Target="../ink/ink1823.xml"/><Relationship Id="rId173" Type="http://schemas.openxmlformats.org/officeDocument/2006/relationships/image" Target="../media/image1814.png"/><Relationship Id="rId19" Type="http://schemas.openxmlformats.org/officeDocument/2006/relationships/image" Target="../media/image1737.png"/><Relationship Id="rId14" Type="http://schemas.openxmlformats.org/officeDocument/2006/relationships/customXml" Target="../ink/ink1754.xml"/><Relationship Id="rId30" Type="http://schemas.openxmlformats.org/officeDocument/2006/relationships/customXml" Target="../ink/ink1762.xml"/><Relationship Id="rId35" Type="http://schemas.openxmlformats.org/officeDocument/2006/relationships/image" Target="../media/image1745.png"/><Relationship Id="rId56" Type="http://schemas.openxmlformats.org/officeDocument/2006/relationships/customXml" Target="../ink/ink1775.xml"/><Relationship Id="rId77" Type="http://schemas.openxmlformats.org/officeDocument/2006/relationships/image" Target="../media/image1766.png"/><Relationship Id="rId100" Type="http://schemas.openxmlformats.org/officeDocument/2006/relationships/customXml" Target="../ink/ink1797.xml"/><Relationship Id="rId105" Type="http://schemas.openxmlformats.org/officeDocument/2006/relationships/image" Target="../media/image1780.png"/><Relationship Id="rId126" Type="http://schemas.openxmlformats.org/officeDocument/2006/relationships/customXml" Target="../ink/ink1810.xml"/><Relationship Id="rId147" Type="http://schemas.openxmlformats.org/officeDocument/2006/relationships/image" Target="../media/image1801.png"/><Relationship Id="rId168" Type="http://schemas.openxmlformats.org/officeDocument/2006/relationships/customXml" Target="../ink/ink1831.xml"/><Relationship Id="rId8" Type="http://schemas.openxmlformats.org/officeDocument/2006/relationships/customXml" Target="../ink/ink1751.xml"/><Relationship Id="rId51" Type="http://schemas.openxmlformats.org/officeDocument/2006/relationships/image" Target="../media/image1753.png"/><Relationship Id="rId72" Type="http://schemas.openxmlformats.org/officeDocument/2006/relationships/customXml" Target="../ink/ink1783.xml"/><Relationship Id="rId93" Type="http://schemas.openxmlformats.org/officeDocument/2006/relationships/image" Target="../media/image1774.png"/><Relationship Id="rId98" Type="http://schemas.openxmlformats.org/officeDocument/2006/relationships/customXml" Target="../ink/ink1796.xml"/><Relationship Id="rId121" Type="http://schemas.openxmlformats.org/officeDocument/2006/relationships/image" Target="../media/image1788.png"/><Relationship Id="rId142" Type="http://schemas.openxmlformats.org/officeDocument/2006/relationships/customXml" Target="../ink/ink1818.xml"/><Relationship Id="rId163" Type="http://schemas.openxmlformats.org/officeDocument/2006/relationships/image" Target="../media/image1809.png"/><Relationship Id="rId3" Type="http://schemas.openxmlformats.org/officeDocument/2006/relationships/image" Target="../media/image1729.png"/><Relationship Id="rId25" Type="http://schemas.openxmlformats.org/officeDocument/2006/relationships/image" Target="../media/image1740.png"/><Relationship Id="rId46" Type="http://schemas.openxmlformats.org/officeDocument/2006/relationships/customXml" Target="../ink/ink1770.xml"/><Relationship Id="rId67" Type="http://schemas.openxmlformats.org/officeDocument/2006/relationships/image" Target="../media/image1761.png"/><Relationship Id="rId116" Type="http://schemas.openxmlformats.org/officeDocument/2006/relationships/customXml" Target="../ink/ink1805.xml"/><Relationship Id="rId137" Type="http://schemas.openxmlformats.org/officeDocument/2006/relationships/image" Target="../media/image1796.png"/><Relationship Id="rId158" Type="http://schemas.openxmlformats.org/officeDocument/2006/relationships/customXml" Target="../ink/ink1826.xml"/><Relationship Id="rId20" Type="http://schemas.openxmlformats.org/officeDocument/2006/relationships/customXml" Target="../ink/ink1757.xml"/><Relationship Id="rId41" Type="http://schemas.openxmlformats.org/officeDocument/2006/relationships/image" Target="../media/image1748.png"/><Relationship Id="rId62" Type="http://schemas.openxmlformats.org/officeDocument/2006/relationships/customXml" Target="../ink/ink1778.xml"/><Relationship Id="rId83" Type="http://schemas.openxmlformats.org/officeDocument/2006/relationships/image" Target="../media/image1769.png"/><Relationship Id="rId88" Type="http://schemas.openxmlformats.org/officeDocument/2006/relationships/customXml" Target="../ink/ink1791.xml"/><Relationship Id="rId111" Type="http://schemas.openxmlformats.org/officeDocument/2006/relationships/image" Target="../media/image1783.png"/><Relationship Id="rId132" Type="http://schemas.openxmlformats.org/officeDocument/2006/relationships/customXml" Target="../ink/ink1813.xml"/><Relationship Id="rId153" Type="http://schemas.openxmlformats.org/officeDocument/2006/relationships/image" Target="../media/image1804.png"/><Relationship Id="rId174" Type="http://schemas.openxmlformats.org/officeDocument/2006/relationships/customXml" Target="../ink/ink1834.xml"/><Relationship Id="rId15" Type="http://schemas.openxmlformats.org/officeDocument/2006/relationships/image" Target="../media/image1735.png"/><Relationship Id="rId36" Type="http://schemas.openxmlformats.org/officeDocument/2006/relationships/customXml" Target="../ink/ink1765.xml"/><Relationship Id="rId57" Type="http://schemas.openxmlformats.org/officeDocument/2006/relationships/image" Target="../media/image1756.png"/><Relationship Id="rId106" Type="http://schemas.openxmlformats.org/officeDocument/2006/relationships/customXml" Target="../ink/ink1800.xml"/><Relationship Id="rId127" Type="http://schemas.openxmlformats.org/officeDocument/2006/relationships/image" Target="../media/image1791.png"/><Relationship Id="rId10" Type="http://schemas.openxmlformats.org/officeDocument/2006/relationships/customXml" Target="../ink/ink1752.xml"/><Relationship Id="rId31" Type="http://schemas.openxmlformats.org/officeDocument/2006/relationships/image" Target="../media/image1743.png"/><Relationship Id="rId52" Type="http://schemas.openxmlformats.org/officeDocument/2006/relationships/customXml" Target="../ink/ink1773.xml"/><Relationship Id="rId73" Type="http://schemas.openxmlformats.org/officeDocument/2006/relationships/image" Target="../media/image1764.png"/><Relationship Id="rId78" Type="http://schemas.openxmlformats.org/officeDocument/2006/relationships/customXml" Target="../ink/ink1786.xml"/><Relationship Id="rId94" Type="http://schemas.openxmlformats.org/officeDocument/2006/relationships/customXml" Target="../ink/ink1794.xml"/><Relationship Id="rId99" Type="http://schemas.openxmlformats.org/officeDocument/2006/relationships/image" Target="../media/image1777.png"/><Relationship Id="rId101" Type="http://schemas.openxmlformats.org/officeDocument/2006/relationships/image" Target="../media/image1778.png"/><Relationship Id="rId122" Type="http://schemas.openxmlformats.org/officeDocument/2006/relationships/customXml" Target="../ink/ink1808.xml"/><Relationship Id="rId143" Type="http://schemas.openxmlformats.org/officeDocument/2006/relationships/image" Target="../media/image1799.png"/><Relationship Id="rId148" Type="http://schemas.openxmlformats.org/officeDocument/2006/relationships/customXml" Target="../ink/ink1821.xml"/><Relationship Id="rId164" Type="http://schemas.openxmlformats.org/officeDocument/2006/relationships/customXml" Target="../ink/ink1829.xml"/><Relationship Id="rId169" Type="http://schemas.openxmlformats.org/officeDocument/2006/relationships/image" Target="../media/image1812.png"/><Relationship Id="rId4" Type="http://schemas.openxmlformats.org/officeDocument/2006/relationships/customXml" Target="../ink/ink1749.xml"/><Relationship Id="rId9" Type="http://schemas.openxmlformats.org/officeDocument/2006/relationships/image" Target="../media/image1732.png"/><Relationship Id="rId26" Type="http://schemas.openxmlformats.org/officeDocument/2006/relationships/customXml" Target="../ink/ink1760.xml"/><Relationship Id="rId47" Type="http://schemas.openxmlformats.org/officeDocument/2006/relationships/image" Target="../media/image1751.png"/><Relationship Id="rId68" Type="http://schemas.openxmlformats.org/officeDocument/2006/relationships/customXml" Target="../ink/ink1781.xml"/><Relationship Id="rId89" Type="http://schemas.openxmlformats.org/officeDocument/2006/relationships/image" Target="../media/image1772.png"/><Relationship Id="rId112" Type="http://schemas.openxmlformats.org/officeDocument/2006/relationships/customXml" Target="../ink/ink1803.xml"/><Relationship Id="rId133" Type="http://schemas.openxmlformats.org/officeDocument/2006/relationships/image" Target="../media/image1794.png"/><Relationship Id="rId154" Type="http://schemas.openxmlformats.org/officeDocument/2006/relationships/customXml" Target="../ink/ink1824.xml"/><Relationship Id="rId175" Type="http://schemas.openxmlformats.org/officeDocument/2006/relationships/image" Target="../media/image1815.png"/><Relationship Id="rId16" Type="http://schemas.openxmlformats.org/officeDocument/2006/relationships/customXml" Target="../ink/ink1755.xml"/><Relationship Id="rId37" Type="http://schemas.openxmlformats.org/officeDocument/2006/relationships/image" Target="../media/image1746.png"/><Relationship Id="rId58" Type="http://schemas.openxmlformats.org/officeDocument/2006/relationships/customXml" Target="../ink/ink1776.xml"/><Relationship Id="rId79" Type="http://schemas.openxmlformats.org/officeDocument/2006/relationships/image" Target="../media/image1767.png"/><Relationship Id="rId102" Type="http://schemas.openxmlformats.org/officeDocument/2006/relationships/customXml" Target="../ink/ink1798.xml"/><Relationship Id="rId123" Type="http://schemas.openxmlformats.org/officeDocument/2006/relationships/image" Target="../media/image1789.png"/><Relationship Id="rId144" Type="http://schemas.openxmlformats.org/officeDocument/2006/relationships/customXml" Target="../ink/ink1819.xml"/><Relationship Id="rId90" Type="http://schemas.openxmlformats.org/officeDocument/2006/relationships/customXml" Target="../ink/ink1792.xml"/><Relationship Id="rId165" Type="http://schemas.openxmlformats.org/officeDocument/2006/relationships/image" Target="../media/image1810.png"/><Relationship Id="rId27" Type="http://schemas.openxmlformats.org/officeDocument/2006/relationships/image" Target="../media/image1741.png"/><Relationship Id="rId48" Type="http://schemas.openxmlformats.org/officeDocument/2006/relationships/customXml" Target="../ink/ink1771.xml"/><Relationship Id="rId69" Type="http://schemas.openxmlformats.org/officeDocument/2006/relationships/image" Target="../media/image1762.png"/><Relationship Id="rId113" Type="http://schemas.openxmlformats.org/officeDocument/2006/relationships/image" Target="../media/image1784.png"/><Relationship Id="rId134" Type="http://schemas.openxmlformats.org/officeDocument/2006/relationships/customXml" Target="../ink/ink1814.xml"/><Relationship Id="rId80" Type="http://schemas.openxmlformats.org/officeDocument/2006/relationships/customXml" Target="../ink/ink1787.xml"/><Relationship Id="rId155" Type="http://schemas.openxmlformats.org/officeDocument/2006/relationships/image" Target="../media/image1805.png"/><Relationship Id="rId176" Type="http://schemas.openxmlformats.org/officeDocument/2006/relationships/customXml" Target="../ink/ink1835.xml"/><Relationship Id="rId17" Type="http://schemas.openxmlformats.org/officeDocument/2006/relationships/image" Target="../media/image1736.png"/><Relationship Id="rId38" Type="http://schemas.openxmlformats.org/officeDocument/2006/relationships/customXml" Target="../ink/ink1766.xml"/><Relationship Id="rId59" Type="http://schemas.openxmlformats.org/officeDocument/2006/relationships/image" Target="../media/image1757.png"/><Relationship Id="rId103" Type="http://schemas.openxmlformats.org/officeDocument/2006/relationships/image" Target="../media/image1779.png"/><Relationship Id="rId124" Type="http://schemas.openxmlformats.org/officeDocument/2006/relationships/customXml" Target="../ink/ink1809.xml"/><Relationship Id="rId70" Type="http://schemas.openxmlformats.org/officeDocument/2006/relationships/customXml" Target="../ink/ink1782.xml"/><Relationship Id="rId91" Type="http://schemas.openxmlformats.org/officeDocument/2006/relationships/image" Target="../media/image1773.png"/><Relationship Id="rId145" Type="http://schemas.openxmlformats.org/officeDocument/2006/relationships/image" Target="../media/image1800.png"/><Relationship Id="rId166" Type="http://schemas.openxmlformats.org/officeDocument/2006/relationships/customXml" Target="../ink/ink183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8.xml"/><Relationship Id="rId117" Type="http://schemas.openxmlformats.org/officeDocument/2006/relationships/image" Target="../media/image1874.png"/><Relationship Id="rId21" Type="http://schemas.openxmlformats.org/officeDocument/2006/relationships/image" Target="../media/image1826.png"/><Relationship Id="rId42" Type="http://schemas.openxmlformats.org/officeDocument/2006/relationships/customXml" Target="../ink/ink1856.xml"/><Relationship Id="rId47" Type="http://schemas.openxmlformats.org/officeDocument/2006/relationships/image" Target="../media/image1839.png"/><Relationship Id="rId63" Type="http://schemas.openxmlformats.org/officeDocument/2006/relationships/image" Target="../media/image1847.png"/><Relationship Id="rId68" Type="http://schemas.openxmlformats.org/officeDocument/2006/relationships/customXml" Target="../ink/ink1869.xml"/><Relationship Id="rId84" Type="http://schemas.openxmlformats.org/officeDocument/2006/relationships/customXml" Target="../ink/ink1877.xml"/><Relationship Id="rId89" Type="http://schemas.openxmlformats.org/officeDocument/2006/relationships/image" Target="../media/image1860.png"/><Relationship Id="rId112" Type="http://schemas.openxmlformats.org/officeDocument/2006/relationships/customXml" Target="../ink/ink1891.xml"/><Relationship Id="rId16" Type="http://schemas.openxmlformats.org/officeDocument/2006/relationships/customXml" Target="../ink/ink1843.xml"/><Relationship Id="rId107" Type="http://schemas.openxmlformats.org/officeDocument/2006/relationships/image" Target="../media/image1869.png"/><Relationship Id="rId11" Type="http://schemas.openxmlformats.org/officeDocument/2006/relationships/image" Target="../media/image1821.png"/><Relationship Id="rId32" Type="http://schemas.openxmlformats.org/officeDocument/2006/relationships/customXml" Target="../ink/ink1851.xml"/><Relationship Id="rId37" Type="http://schemas.openxmlformats.org/officeDocument/2006/relationships/image" Target="../media/image1834.png"/><Relationship Id="rId53" Type="http://schemas.openxmlformats.org/officeDocument/2006/relationships/image" Target="../media/image1842.png"/><Relationship Id="rId58" Type="http://schemas.openxmlformats.org/officeDocument/2006/relationships/customXml" Target="../ink/ink1864.xml"/><Relationship Id="rId74" Type="http://schemas.openxmlformats.org/officeDocument/2006/relationships/customXml" Target="../ink/ink1872.xml"/><Relationship Id="rId79" Type="http://schemas.openxmlformats.org/officeDocument/2006/relationships/image" Target="../media/image1855.png"/><Relationship Id="rId102" Type="http://schemas.openxmlformats.org/officeDocument/2006/relationships/customXml" Target="../ink/ink1886.xml"/><Relationship Id="rId123" Type="http://schemas.openxmlformats.org/officeDocument/2006/relationships/image" Target="../media/image1877.png"/><Relationship Id="rId5" Type="http://schemas.openxmlformats.org/officeDocument/2006/relationships/image" Target="../media/image1818.png"/><Relationship Id="rId90" Type="http://schemas.openxmlformats.org/officeDocument/2006/relationships/customXml" Target="../ink/ink1880.xml"/><Relationship Id="rId95" Type="http://schemas.openxmlformats.org/officeDocument/2006/relationships/image" Target="../media/image1863.png"/><Relationship Id="rId22" Type="http://schemas.openxmlformats.org/officeDocument/2006/relationships/customXml" Target="../ink/ink1846.xml"/><Relationship Id="rId27" Type="http://schemas.openxmlformats.org/officeDocument/2006/relationships/image" Target="../media/image1829.png"/><Relationship Id="rId43" Type="http://schemas.openxmlformats.org/officeDocument/2006/relationships/image" Target="../media/image1837.png"/><Relationship Id="rId48" Type="http://schemas.openxmlformats.org/officeDocument/2006/relationships/customXml" Target="../ink/ink1859.xml"/><Relationship Id="rId64" Type="http://schemas.openxmlformats.org/officeDocument/2006/relationships/customXml" Target="../ink/ink1867.xml"/><Relationship Id="rId69" Type="http://schemas.openxmlformats.org/officeDocument/2006/relationships/image" Target="../media/image1850.png"/><Relationship Id="rId113" Type="http://schemas.openxmlformats.org/officeDocument/2006/relationships/image" Target="../media/image1872.png"/><Relationship Id="rId118" Type="http://schemas.openxmlformats.org/officeDocument/2006/relationships/customXml" Target="../ink/ink1894.xml"/><Relationship Id="rId80" Type="http://schemas.openxmlformats.org/officeDocument/2006/relationships/customXml" Target="../ink/ink1875.xml"/><Relationship Id="rId85" Type="http://schemas.openxmlformats.org/officeDocument/2006/relationships/image" Target="../media/image1858.png"/><Relationship Id="rId12" Type="http://schemas.openxmlformats.org/officeDocument/2006/relationships/customXml" Target="../ink/ink1841.xml"/><Relationship Id="rId17" Type="http://schemas.openxmlformats.org/officeDocument/2006/relationships/image" Target="../media/image1824.png"/><Relationship Id="rId33" Type="http://schemas.openxmlformats.org/officeDocument/2006/relationships/image" Target="../media/image1832.png"/><Relationship Id="rId38" Type="http://schemas.openxmlformats.org/officeDocument/2006/relationships/customXml" Target="../ink/ink1854.xml"/><Relationship Id="rId59" Type="http://schemas.openxmlformats.org/officeDocument/2006/relationships/image" Target="../media/image1845.png"/><Relationship Id="rId103" Type="http://schemas.openxmlformats.org/officeDocument/2006/relationships/image" Target="../media/image1867.png"/><Relationship Id="rId108" Type="http://schemas.openxmlformats.org/officeDocument/2006/relationships/customXml" Target="../ink/ink1889.xml"/><Relationship Id="rId124" Type="http://schemas.openxmlformats.org/officeDocument/2006/relationships/customXml" Target="../ink/ink1897.xml"/><Relationship Id="rId54" Type="http://schemas.openxmlformats.org/officeDocument/2006/relationships/customXml" Target="../ink/ink1862.xml"/><Relationship Id="rId70" Type="http://schemas.openxmlformats.org/officeDocument/2006/relationships/customXml" Target="../ink/ink1870.xml"/><Relationship Id="rId75" Type="http://schemas.openxmlformats.org/officeDocument/2006/relationships/image" Target="../media/image1853.png"/><Relationship Id="rId91" Type="http://schemas.openxmlformats.org/officeDocument/2006/relationships/image" Target="../media/image1861.png"/><Relationship Id="rId96" Type="http://schemas.openxmlformats.org/officeDocument/2006/relationships/customXml" Target="../ink/ink18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38.xml"/><Relationship Id="rId23" Type="http://schemas.openxmlformats.org/officeDocument/2006/relationships/image" Target="../media/image1827.png"/><Relationship Id="rId28" Type="http://schemas.openxmlformats.org/officeDocument/2006/relationships/customXml" Target="../ink/ink1849.xml"/><Relationship Id="rId49" Type="http://schemas.openxmlformats.org/officeDocument/2006/relationships/image" Target="../media/image1840.png"/><Relationship Id="rId114" Type="http://schemas.openxmlformats.org/officeDocument/2006/relationships/customXml" Target="../ink/ink1892.xml"/><Relationship Id="rId119" Type="http://schemas.openxmlformats.org/officeDocument/2006/relationships/image" Target="../media/image1875.png"/><Relationship Id="rId44" Type="http://schemas.openxmlformats.org/officeDocument/2006/relationships/customXml" Target="../ink/ink1857.xml"/><Relationship Id="rId60" Type="http://schemas.openxmlformats.org/officeDocument/2006/relationships/customXml" Target="../ink/ink1865.xml"/><Relationship Id="rId65" Type="http://schemas.openxmlformats.org/officeDocument/2006/relationships/image" Target="../media/image1848.png"/><Relationship Id="rId81" Type="http://schemas.openxmlformats.org/officeDocument/2006/relationships/image" Target="../media/image1856.png"/><Relationship Id="rId86" Type="http://schemas.openxmlformats.org/officeDocument/2006/relationships/customXml" Target="../ink/ink1878.xml"/><Relationship Id="rId13" Type="http://schemas.openxmlformats.org/officeDocument/2006/relationships/image" Target="../media/image1822.png"/><Relationship Id="rId18" Type="http://schemas.openxmlformats.org/officeDocument/2006/relationships/customXml" Target="../ink/ink1844.xml"/><Relationship Id="rId39" Type="http://schemas.openxmlformats.org/officeDocument/2006/relationships/image" Target="../media/image1835.png"/><Relationship Id="rId109" Type="http://schemas.openxmlformats.org/officeDocument/2006/relationships/image" Target="../media/image1870.png"/><Relationship Id="rId34" Type="http://schemas.openxmlformats.org/officeDocument/2006/relationships/customXml" Target="../ink/ink1852.xml"/><Relationship Id="rId50" Type="http://schemas.openxmlformats.org/officeDocument/2006/relationships/customXml" Target="../ink/ink1860.xml"/><Relationship Id="rId55" Type="http://schemas.openxmlformats.org/officeDocument/2006/relationships/image" Target="../media/image1843.png"/><Relationship Id="rId76" Type="http://schemas.openxmlformats.org/officeDocument/2006/relationships/customXml" Target="../ink/ink1873.xml"/><Relationship Id="rId97" Type="http://schemas.openxmlformats.org/officeDocument/2006/relationships/image" Target="../media/image1864.png"/><Relationship Id="rId104" Type="http://schemas.openxmlformats.org/officeDocument/2006/relationships/customXml" Target="../ink/ink1887.xml"/><Relationship Id="rId120" Type="http://schemas.openxmlformats.org/officeDocument/2006/relationships/customXml" Target="../ink/ink1895.xml"/><Relationship Id="rId125" Type="http://schemas.openxmlformats.org/officeDocument/2006/relationships/image" Target="../media/image1878.png"/><Relationship Id="rId7" Type="http://schemas.openxmlformats.org/officeDocument/2006/relationships/image" Target="../media/image1819.png"/><Relationship Id="rId71" Type="http://schemas.openxmlformats.org/officeDocument/2006/relationships/image" Target="../media/image1851.png"/><Relationship Id="rId92" Type="http://schemas.openxmlformats.org/officeDocument/2006/relationships/customXml" Target="../ink/ink1881.xml"/><Relationship Id="rId2" Type="http://schemas.openxmlformats.org/officeDocument/2006/relationships/customXml" Target="../ink/ink1836.xml"/><Relationship Id="rId29" Type="http://schemas.openxmlformats.org/officeDocument/2006/relationships/image" Target="../media/image1830.png"/><Relationship Id="rId24" Type="http://schemas.openxmlformats.org/officeDocument/2006/relationships/customXml" Target="../ink/ink1847.xml"/><Relationship Id="rId40" Type="http://schemas.openxmlformats.org/officeDocument/2006/relationships/customXml" Target="../ink/ink1855.xml"/><Relationship Id="rId45" Type="http://schemas.openxmlformats.org/officeDocument/2006/relationships/image" Target="../media/image1838.png"/><Relationship Id="rId66" Type="http://schemas.openxmlformats.org/officeDocument/2006/relationships/customXml" Target="../ink/ink1868.xml"/><Relationship Id="rId87" Type="http://schemas.openxmlformats.org/officeDocument/2006/relationships/image" Target="../media/image1859.png"/><Relationship Id="rId110" Type="http://schemas.openxmlformats.org/officeDocument/2006/relationships/customXml" Target="../ink/ink1890.xml"/><Relationship Id="rId115" Type="http://schemas.openxmlformats.org/officeDocument/2006/relationships/image" Target="../media/image1873.png"/><Relationship Id="rId61" Type="http://schemas.openxmlformats.org/officeDocument/2006/relationships/image" Target="../media/image1846.png"/><Relationship Id="rId82" Type="http://schemas.openxmlformats.org/officeDocument/2006/relationships/customXml" Target="../ink/ink1876.xml"/><Relationship Id="rId19" Type="http://schemas.openxmlformats.org/officeDocument/2006/relationships/image" Target="../media/image1825.png"/><Relationship Id="rId14" Type="http://schemas.openxmlformats.org/officeDocument/2006/relationships/customXml" Target="../ink/ink1842.xml"/><Relationship Id="rId30" Type="http://schemas.openxmlformats.org/officeDocument/2006/relationships/customXml" Target="../ink/ink1850.xml"/><Relationship Id="rId35" Type="http://schemas.openxmlformats.org/officeDocument/2006/relationships/image" Target="../media/image1833.png"/><Relationship Id="rId56" Type="http://schemas.openxmlformats.org/officeDocument/2006/relationships/customXml" Target="../ink/ink1863.xml"/><Relationship Id="rId77" Type="http://schemas.openxmlformats.org/officeDocument/2006/relationships/image" Target="../media/image1854.png"/><Relationship Id="rId100" Type="http://schemas.openxmlformats.org/officeDocument/2006/relationships/customXml" Target="../ink/ink1885.xml"/><Relationship Id="rId105" Type="http://schemas.openxmlformats.org/officeDocument/2006/relationships/image" Target="../media/image1868.png"/><Relationship Id="rId8" Type="http://schemas.openxmlformats.org/officeDocument/2006/relationships/customXml" Target="../ink/ink1839.xml"/><Relationship Id="rId51" Type="http://schemas.openxmlformats.org/officeDocument/2006/relationships/image" Target="../media/image1841.png"/><Relationship Id="rId72" Type="http://schemas.openxmlformats.org/officeDocument/2006/relationships/customXml" Target="../ink/ink1871.xml"/><Relationship Id="rId93" Type="http://schemas.openxmlformats.org/officeDocument/2006/relationships/image" Target="../media/image1862.png"/><Relationship Id="rId98" Type="http://schemas.openxmlformats.org/officeDocument/2006/relationships/customXml" Target="../ink/ink1884.xml"/><Relationship Id="rId121" Type="http://schemas.openxmlformats.org/officeDocument/2006/relationships/image" Target="../media/image1876.png"/><Relationship Id="rId3" Type="http://schemas.openxmlformats.org/officeDocument/2006/relationships/image" Target="../media/image1817.png"/><Relationship Id="rId25" Type="http://schemas.openxmlformats.org/officeDocument/2006/relationships/image" Target="../media/image1828.png"/><Relationship Id="rId46" Type="http://schemas.openxmlformats.org/officeDocument/2006/relationships/customXml" Target="../ink/ink1858.xml"/><Relationship Id="rId67" Type="http://schemas.openxmlformats.org/officeDocument/2006/relationships/image" Target="../media/image1849.png"/><Relationship Id="rId116" Type="http://schemas.openxmlformats.org/officeDocument/2006/relationships/customXml" Target="../ink/ink1893.xml"/><Relationship Id="rId20" Type="http://schemas.openxmlformats.org/officeDocument/2006/relationships/customXml" Target="../ink/ink1845.xml"/><Relationship Id="rId41" Type="http://schemas.openxmlformats.org/officeDocument/2006/relationships/image" Target="../media/image1836.png"/><Relationship Id="rId62" Type="http://schemas.openxmlformats.org/officeDocument/2006/relationships/customXml" Target="../ink/ink1866.xml"/><Relationship Id="rId83" Type="http://schemas.openxmlformats.org/officeDocument/2006/relationships/image" Target="../media/image1857.png"/><Relationship Id="rId88" Type="http://schemas.openxmlformats.org/officeDocument/2006/relationships/customXml" Target="../ink/ink1879.xml"/><Relationship Id="rId111" Type="http://schemas.openxmlformats.org/officeDocument/2006/relationships/image" Target="../media/image1871.png"/><Relationship Id="rId15" Type="http://schemas.openxmlformats.org/officeDocument/2006/relationships/image" Target="../media/image1823.png"/><Relationship Id="rId36" Type="http://schemas.openxmlformats.org/officeDocument/2006/relationships/customXml" Target="../ink/ink1853.xml"/><Relationship Id="rId57" Type="http://schemas.openxmlformats.org/officeDocument/2006/relationships/image" Target="../media/image1844.png"/><Relationship Id="rId106" Type="http://schemas.openxmlformats.org/officeDocument/2006/relationships/customXml" Target="../ink/ink1888.xml"/><Relationship Id="rId10" Type="http://schemas.openxmlformats.org/officeDocument/2006/relationships/customXml" Target="../ink/ink1840.xml"/><Relationship Id="rId31" Type="http://schemas.openxmlformats.org/officeDocument/2006/relationships/image" Target="../media/image1831.png"/><Relationship Id="rId52" Type="http://schemas.openxmlformats.org/officeDocument/2006/relationships/customXml" Target="../ink/ink1861.xml"/><Relationship Id="rId73" Type="http://schemas.openxmlformats.org/officeDocument/2006/relationships/image" Target="../media/image1852.png"/><Relationship Id="rId78" Type="http://schemas.openxmlformats.org/officeDocument/2006/relationships/customXml" Target="../ink/ink1874.xml"/><Relationship Id="rId94" Type="http://schemas.openxmlformats.org/officeDocument/2006/relationships/customXml" Target="../ink/ink1882.xml"/><Relationship Id="rId99" Type="http://schemas.openxmlformats.org/officeDocument/2006/relationships/image" Target="../media/image1865.png"/><Relationship Id="rId101" Type="http://schemas.openxmlformats.org/officeDocument/2006/relationships/image" Target="../media/image1866.png"/><Relationship Id="rId122" Type="http://schemas.openxmlformats.org/officeDocument/2006/relationships/customXml" Target="../ink/ink1896.xml"/><Relationship Id="rId4" Type="http://schemas.openxmlformats.org/officeDocument/2006/relationships/customXml" Target="../ink/ink1837.xml"/><Relationship Id="rId9" Type="http://schemas.openxmlformats.org/officeDocument/2006/relationships/image" Target="../media/image182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7.png"/><Relationship Id="rId21" Type="http://schemas.openxmlformats.org/officeDocument/2006/relationships/image" Target="../media/image169.png"/><Relationship Id="rId324" Type="http://schemas.openxmlformats.org/officeDocument/2006/relationships/customXml" Target="../ink/ink321.xml"/><Relationship Id="rId531" Type="http://schemas.openxmlformats.org/officeDocument/2006/relationships/customXml" Target="../ink/ink425.xml"/><Relationship Id="rId629" Type="http://schemas.openxmlformats.org/officeDocument/2006/relationships/customXml" Target="../ink/ink475.xml"/><Relationship Id="rId170" Type="http://schemas.openxmlformats.org/officeDocument/2006/relationships/customXml" Target="../ink/ink244.xml"/><Relationship Id="rId268" Type="http://schemas.openxmlformats.org/officeDocument/2006/relationships/customXml" Target="../ink/ink293.xml"/><Relationship Id="rId475" Type="http://schemas.openxmlformats.org/officeDocument/2006/relationships/customXml" Target="../ink/ink397.xml"/><Relationship Id="rId32" Type="http://schemas.openxmlformats.org/officeDocument/2006/relationships/customXml" Target="../ink/ink175.xml"/><Relationship Id="rId128" Type="http://schemas.openxmlformats.org/officeDocument/2006/relationships/customXml" Target="../ink/ink223.xml"/><Relationship Id="rId335" Type="http://schemas.openxmlformats.org/officeDocument/2006/relationships/image" Target="../media/image325.png"/><Relationship Id="rId542" Type="http://schemas.openxmlformats.org/officeDocument/2006/relationships/image" Target="../media/image428.png"/><Relationship Id="rId181" Type="http://schemas.openxmlformats.org/officeDocument/2006/relationships/image" Target="../media/image249.png"/><Relationship Id="rId402" Type="http://schemas.openxmlformats.org/officeDocument/2006/relationships/image" Target="../media/image358.png"/><Relationship Id="rId279" Type="http://schemas.openxmlformats.org/officeDocument/2006/relationships/image" Target="../media/image298.png"/><Relationship Id="rId486" Type="http://schemas.openxmlformats.org/officeDocument/2006/relationships/image" Target="../media/image400.png"/><Relationship Id="rId43" Type="http://schemas.openxmlformats.org/officeDocument/2006/relationships/image" Target="../media/image180.png"/><Relationship Id="rId139" Type="http://schemas.openxmlformats.org/officeDocument/2006/relationships/image" Target="../media/image228.png"/><Relationship Id="rId346" Type="http://schemas.openxmlformats.org/officeDocument/2006/relationships/image" Target="../media/image330.png"/><Relationship Id="rId553" Type="http://schemas.openxmlformats.org/officeDocument/2006/relationships/customXml" Target="../ink/ink436.xml"/><Relationship Id="rId192" Type="http://schemas.openxmlformats.org/officeDocument/2006/relationships/customXml" Target="../ink/ink255.xml"/><Relationship Id="rId206" Type="http://schemas.openxmlformats.org/officeDocument/2006/relationships/customXml" Target="../ink/ink262.xml"/><Relationship Id="rId413" Type="http://schemas.openxmlformats.org/officeDocument/2006/relationships/customXml" Target="../ink/ink366.xml"/><Relationship Id="rId497" Type="http://schemas.openxmlformats.org/officeDocument/2006/relationships/customXml" Target="../ink/ink408.xml"/><Relationship Id="rId620" Type="http://schemas.openxmlformats.org/officeDocument/2006/relationships/image" Target="../media/image466.png"/><Relationship Id="rId357" Type="http://schemas.openxmlformats.org/officeDocument/2006/relationships/customXml" Target="../ink/ink338.xml"/><Relationship Id="rId54" Type="http://schemas.openxmlformats.org/officeDocument/2006/relationships/customXml" Target="../ink/ink186.xml"/><Relationship Id="rId217" Type="http://schemas.openxmlformats.org/officeDocument/2006/relationships/image" Target="../media/image267.png"/><Relationship Id="rId564" Type="http://schemas.openxmlformats.org/officeDocument/2006/relationships/image" Target="../media/image439.png"/><Relationship Id="rId424" Type="http://schemas.openxmlformats.org/officeDocument/2006/relationships/image" Target="../media/image369.png"/><Relationship Id="rId270" Type="http://schemas.openxmlformats.org/officeDocument/2006/relationships/customXml" Target="../ink/ink294.xml"/><Relationship Id="rId65" Type="http://schemas.openxmlformats.org/officeDocument/2006/relationships/image" Target="../media/image191.png"/><Relationship Id="rId130" Type="http://schemas.openxmlformats.org/officeDocument/2006/relationships/customXml" Target="../ink/ink224.xml"/><Relationship Id="rId368" Type="http://schemas.openxmlformats.org/officeDocument/2006/relationships/image" Target="../media/image341.png"/><Relationship Id="rId575" Type="http://schemas.openxmlformats.org/officeDocument/2006/relationships/image" Target="../media/image444.png"/><Relationship Id="rId228" Type="http://schemas.openxmlformats.org/officeDocument/2006/relationships/customXml" Target="../ink/ink273.xml"/><Relationship Id="rId435" Type="http://schemas.openxmlformats.org/officeDocument/2006/relationships/customXml" Target="../ink/ink377.xml"/><Relationship Id="rId281" Type="http://schemas.openxmlformats.org/officeDocument/2006/relationships/image" Target="../media/image299.png"/><Relationship Id="rId502" Type="http://schemas.openxmlformats.org/officeDocument/2006/relationships/image" Target="../media/image408.png"/><Relationship Id="rId76" Type="http://schemas.openxmlformats.org/officeDocument/2006/relationships/customXml" Target="../ink/ink197.xml"/><Relationship Id="rId141" Type="http://schemas.openxmlformats.org/officeDocument/2006/relationships/image" Target="../media/image229.png"/><Relationship Id="rId379" Type="http://schemas.openxmlformats.org/officeDocument/2006/relationships/customXml" Target="../ink/ink349.xml"/><Relationship Id="rId586" Type="http://schemas.openxmlformats.org/officeDocument/2006/relationships/customXml" Target="../ink/ink453.xml"/><Relationship Id="rId7" Type="http://schemas.openxmlformats.org/officeDocument/2006/relationships/image" Target="../media/image162.png"/><Relationship Id="rId239" Type="http://schemas.openxmlformats.org/officeDocument/2006/relationships/image" Target="../media/image278.png"/><Relationship Id="rId446" Type="http://schemas.openxmlformats.org/officeDocument/2006/relationships/image" Target="../media/image380.png"/><Relationship Id="rId292" Type="http://schemas.openxmlformats.org/officeDocument/2006/relationships/customXml" Target="../ink/ink305.xml"/><Relationship Id="rId306" Type="http://schemas.openxmlformats.org/officeDocument/2006/relationships/customXml" Target="../ink/ink312.xml"/><Relationship Id="rId87" Type="http://schemas.openxmlformats.org/officeDocument/2006/relationships/image" Target="../media/image202.png"/><Relationship Id="rId513" Type="http://schemas.openxmlformats.org/officeDocument/2006/relationships/customXml" Target="../ink/ink416.xml"/><Relationship Id="rId597" Type="http://schemas.openxmlformats.org/officeDocument/2006/relationships/image" Target="../media/image455.png"/><Relationship Id="rId152" Type="http://schemas.openxmlformats.org/officeDocument/2006/relationships/customXml" Target="../ink/ink235.xml"/><Relationship Id="rId457" Type="http://schemas.openxmlformats.org/officeDocument/2006/relationships/customXml" Target="../ink/ink388.xml"/><Relationship Id="rId14" Type="http://schemas.openxmlformats.org/officeDocument/2006/relationships/customXml" Target="../ink/ink166.xml"/><Relationship Id="rId317" Type="http://schemas.openxmlformats.org/officeDocument/2006/relationships/image" Target="../media/image317.png"/><Relationship Id="rId524" Type="http://schemas.openxmlformats.org/officeDocument/2006/relationships/image" Target="../media/image419.png"/><Relationship Id="rId98" Type="http://schemas.openxmlformats.org/officeDocument/2006/relationships/customXml" Target="../ink/ink208.xml"/><Relationship Id="rId163" Type="http://schemas.openxmlformats.org/officeDocument/2006/relationships/image" Target="../media/image240.png"/><Relationship Id="rId370" Type="http://schemas.openxmlformats.org/officeDocument/2006/relationships/image" Target="../media/image342.png"/><Relationship Id="rId230" Type="http://schemas.openxmlformats.org/officeDocument/2006/relationships/customXml" Target="../ink/ink274.xml"/><Relationship Id="rId468" Type="http://schemas.openxmlformats.org/officeDocument/2006/relationships/image" Target="../media/image391.png"/><Relationship Id="rId25" Type="http://schemas.openxmlformats.org/officeDocument/2006/relationships/image" Target="../media/image171.png"/><Relationship Id="rId328" Type="http://schemas.openxmlformats.org/officeDocument/2006/relationships/customXml" Target="../ink/ink323.xml"/><Relationship Id="rId535" Type="http://schemas.openxmlformats.org/officeDocument/2006/relationships/customXml" Target="../ink/ink427.xml"/><Relationship Id="rId174" Type="http://schemas.openxmlformats.org/officeDocument/2006/relationships/customXml" Target="../ink/ink246.xml"/><Relationship Id="rId381" Type="http://schemas.openxmlformats.org/officeDocument/2006/relationships/customXml" Target="../ink/ink350.xml"/><Relationship Id="rId602" Type="http://schemas.openxmlformats.org/officeDocument/2006/relationships/customXml" Target="../ink/ink461.xml"/><Relationship Id="rId241" Type="http://schemas.openxmlformats.org/officeDocument/2006/relationships/image" Target="../media/image279.png"/><Relationship Id="rId479" Type="http://schemas.openxmlformats.org/officeDocument/2006/relationships/customXml" Target="../ink/ink399.xml"/><Relationship Id="rId36" Type="http://schemas.openxmlformats.org/officeDocument/2006/relationships/customXml" Target="../ink/ink177.xml"/><Relationship Id="rId339" Type="http://schemas.openxmlformats.org/officeDocument/2006/relationships/image" Target="../media/image327.png"/><Relationship Id="rId546" Type="http://schemas.openxmlformats.org/officeDocument/2006/relationships/image" Target="../media/image430.png"/><Relationship Id="rId78" Type="http://schemas.openxmlformats.org/officeDocument/2006/relationships/customXml" Target="../ink/ink198.xml"/><Relationship Id="rId101" Type="http://schemas.openxmlformats.org/officeDocument/2006/relationships/image" Target="../media/image209.png"/><Relationship Id="rId143" Type="http://schemas.openxmlformats.org/officeDocument/2006/relationships/image" Target="../media/image230.png"/><Relationship Id="rId185" Type="http://schemas.openxmlformats.org/officeDocument/2006/relationships/image" Target="../media/image251.png"/><Relationship Id="rId350" Type="http://schemas.openxmlformats.org/officeDocument/2006/relationships/image" Target="../media/image332.png"/><Relationship Id="rId406" Type="http://schemas.openxmlformats.org/officeDocument/2006/relationships/image" Target="../media/image360.png"/><Relationship Id="rId588" Type="http://schemas.openxmlformats.org/officeDocument/2006/relationships/customXml" Target="../ink/ink454.xml"/><Relationship Id="rId9" Type="http://schemas.openxmlformats.org/officeDocument/2006/relationships/image" Target="../media/image163.png"/><Relationship Id="rId210" Type="http://schemas.openxmlformats.org/officeDocument/2006/relationships/customXml" Target="../ink/ink264.xml"/><Relationship Id="rId392" Type="http://schemas.openxmlformats.org/officeDocument/2006/relationships/image" Target="../media/image353.png"/><Relationship Id="rId448" Type="http://schemas.openxmlformats.org/officeDocument/2006/relationships/image" Target="../media/image381.png"/><Relationship Id="rId613" Type="http://schemas.openxmlformats.org/officeDocument/2006/relationships/image" Target="../media/image463.png"/><Relationship Id="rId252" Type="http://schemas.openxmlformats.org/officeDocument/2006/relationships/customXml" Target="../ink/ink285.xml"/><Relationship Id="rId294" Type="http://schemas.openxmlformats.org/officeDocument/2006/relationships/customXml" Target="../ink/ink306.xml"/><Relationship Id="rId308" Type="http://schemas.openxmlformats.org/officeDocument/2006/relationships/customXml" Target="../ink/ink313.xml"/><Relationship Id="rId515" Type="http://schemas.openxmlformats.org/officeDocument/2006/relationships/customXml" Target="../ink/ink417.xml"/><Relationship Id="rId47" Type="http://schemas.openxmlformats.org/officeDocument/2006/relationships/image" Target="../media/image182.png"/><Relationship Id="rId89" Type="http://schemas.openxmlformats.org/officeDocument/2006/relationships/image" Target="../media/image203.png"/><Relationship Id="rId112" Type="http://schemas.openxmlformats.org/officeDocument/2006/relationships/customXml" Target="../ink/ink215.xml"/><Relationship Id="rId154" Type="http://schemas.openxmlformats.org/officeDocument/2006/relationships/customXml" Target="../ink/ink236.xml"/><Relationship Id="rId361" Type="http://schemas.openxmlformats.org/officeDocument/2006/relationships/customXml" Target="../ink/ink340.xml"/><Relationship Id="rId557" Type="http://schemas.openxmlformats.org/officeDocument/2006/relationships/customXml" Target="../ink/ink438.xml"/><Relationship Id="rId599" Type="http://schemas.openxmlformats.org/officeDocument/2006/relationships/image" Target="../media/image456.png"/><Relationship Id="rId196" Type="http://schemas.openxmlformats.org/officeDocument/2006/relationships/customXml" Target="../ink/ink257.xml"/><Relationship Id="rId417" Type="http://schemas.openxmlformats.org/officeDocument/2006/relationships/customXml" Target="../ink/ink368.xml"/><Relationship Id="rId459" Type="http://schemas.openxmlformats.org/officeDocument/2006/relationships/customXml" Target="../ink/ink389.xml"/><Relationship Id="rId624" Type="http://schemas.openxmlformats.org/officeDocument/2006/relationships/image" Target="../media/image468.png"/><Relationship Id="rId16" Type="http://schemas.openxmlformats.org/officeDocument/2006/relationships/customXml" Target="../ink/ink167.xml"/><Relationship Id="rId221" Type="http://schemas.openxmlformats.org/officeDocument/2006/relationships/image" Target="../media/image269.png"/><Relationship Id="rId263" Type="http://schemas.openxmlformats.org/officeDocument/2006/relationships/image" Target="../media/image290.png"/><Relationship Id="rId319" Type="http://schemas.openxmlformats.org/officeDocument/2006/relationships/image" Target="../media/image318.png"/><Relationship Id="rId470" Type="http://schemas.openxmlformats.org/officeDocument/2006/relationships/image" Target="../media/image392.png"/><Relationship Id="rId526" Type="http://schemas.openxmlformats.org/officeDocument/2006/relationships/image" Target="../media/image420.png"/><Relationship Id="rId58" Type="http://schemas.openxmlformats.org/officeDocument/2006/relationships/customXml" Target="../ink/ink188.xml"/><Relationship Id="rId123" Type="http://schemas.openxmlformats.org/officeDocument/2006/relationships/image" Target="../media/image220.png"/><Relationship Id="rId330" Type="http://schemas.openxmlformats.org/officeDocument/2006/relationships/customXml" Target="../ink/ink324.xml"/><Relationship Id="rId568" Type="http://schemas.openxmlformats.org/officeDocument/2006/relationships/customXml" Target="../ink/ink444.xml"/><Relationship Id="rId165" Type="http://schemas.openxmlformats.org/officeDocument/2006/relationships/image" Target="../media/image241.png"/><Relationship Id="rId372" Type="http://schemas.openxmlformats.org/officeDocument/2006/relationships/image" Target="../media/image343.png"/><Relationship Id="rId428" Type="http://schemas.openxmlformats.org/officeDocument/2006/relationships/image" Target="../media/image371.png"/><Relationship Id="rId232" Type="http://schemas.openxmlformats.org/officeDocument/2006/relationships/customXml" Target="../ink/ink275.xml"/><Relationship Id="rId274" Type="http://schemas.openxmlformats.org/officeDocument/2006/relationships/customXml" Target="../ink/ink296.xml"/><Relationship Id="rId481" Type="http://schemas.openxmlformats.org/officeDocument/2006/relationships/customXml" Target="../ink/ink400.xml"/><Relationship Id="rId27" Type="http://schemas.openxmlformats.org/officeDocument/2006/relationships/image" Target="../media/image172.png"/><Relationship Id="rId69" Type="http://schemas.openxmlformats.org/officeDocument/2006/relationships/image" Target="../media/image193.png"/><Relationship Id="rId134" Type="http://schemas.openxmlformats.org/officeDocument/2006/relationships/customXml" Target="../ink/ink226.xml"/><Relationship Id="rId537" Type="http://schemas.openxmlformats.org/officeDocument/2006/relationships/customXml" Target="../ink/ink428.xml"/><Relationship Id="rId579" Type="http://schemas.openxmlformats.org/officeDocument/2006/relationships/image" Target="../media/image446.png"/><Relationship Id="rId80" Type="http://schemas.openxmlformats.org/officeDocument/2006/relationships/customXml" Target="../ink/ink199.xml"/><Relationship Id="rId176" Type="http://schemas.openxmlformats.org/officeDocument/2006/relationships/customXml" Target="../ink/ink247.xml"/><Relationship Id="rId341" Type="http://schemas.openxmlformats.org/officeDocument/2006/relationships/image" Target="../media/image328.png"/><Relationship Id="rId383" Type="http://schemas.openxmlformats.org/officeDocument/2006/relationships/customXml" Target="../ink/ink351.xml"/><Relationship Id="rId439" Type="http://schemas.openxmlformats.org/officeDocument/2006/relationships/customXml" Target="../ink/ink379.xml"/><Relationship Id="rId590" Type="http://schemas.openxmlformats.org/officeDocument/2006/relationships/customXml" Target="../ink/ink455.xml"/><Relationship Id="rId604" Type="http://schemas.openxmlformats.org/officeDocument/2006/relationships/customXml" Target="../ink/ink462.xml"/><Relationship Id="rId201" Type="http://schemas.openxmlformats.org/officeDocument/2006/relationships/image" Target="../media/image259.png"/><Relationship Id="rId243" Type="http://schemas.openxmlformats.org/officeDocument/2006/relationships/image" Target="../media/image280.png"/><Relationship Id="rId285" Type="http://schemas.openxmlformats.org/officeDocument/2006/relationships/image" Target="../media/image301.png"/><Relationship Id="rId450" Type="http://schemas.openxmlformats.org/officeDocument/2006/relationships/image" Target="../media/image382.png"/><Relationship Id="rId506" Type="http://schemas.openxmlformats.org/officeDocument/2006/relationships/image" Target="../media/image410.png"/><Relationship Id="rId38" Type="http://schemas.openxmlformats.org/officeDocument/2006/relationships/customXml" Target="../ink/ink178.xml"/><Relationship Id="rId103" Type="http://schemas.openxmlformats.org/officeDocument/2006/relationships/image" Target="../media/image210.png"/><Relationship Id="rId310" Type="http://schemas.openxmlformats.org/officeDocument/2006/relationships/customXml" Target="../ink/ink314.xml"/><Relationship Id="rId492" Type="http://schemas.openxmlformats.org/officeDocument/2006/relationships/image" Target="../media/image403.png"/><Relationship Id="rId548" Type="http://schemas.openxmlformats.org/officeDocument/2006/relationships/image" Target="../media/image431.png"/><Relationship Id="rId91" Type="http://schemas.openxmlformats.org/officeDocument/2006/relationships/image" Target="../media/image204.png"/><Relationship Id="rId145" Type="http://schemas.openxmlformats.org/officeDocument/2006/relationships/image" Target="../media/image231.png"/><Relationship Id="rId187" Type="http://schemas.openxmlformats.org/officeDocument/2006/relationships/image" Target="../media/image252.png"/><Relationship Id="rId352" Type="http://schemas.openxmlformats.org/officeDocument/2006/relationships/image" Target="../media/image333.png"/><Relationship Id="rId394" Type="http://schemas.openxmlformats.org/officeDocument/2006/relationships/image" Target="../media/image354.png"/><Relationship Id="rId408" Type="http://schemas.openxmlformats.org/officeDocument/2006/relationships/image" Target="../media/image361.png"/><Relationship Id="rId615" Type="http://schemas.openxmlformats.org/officeDocument/2006/relationships/image" Target="../media/image464.png"/><Relationship Id="rId212" Type="http://schemas.openxmlformats.org/officeDocument/2006/relationships/customXml" Target="../ink/ink265.xml"/><Relationship Id="rId254" Type="http://schemas.openxmlformats.org/officeDocument/2006/relationships/customXml" Target="../ink/ink286.xml"/><Relationship Id="rId49" Type="http://schemas.openxmlformats.org/officeDocument/2006/relationships/image" Target="../media/image183.png"/><Relationship Id="rId114" Type="http://schemas.openxmlformats.org/officeDocument/2006/relationships/customXml" Target="../ink/ink216.xml"/><Relationship Id="rId296" Type="http://schemas.openxmlformats.org/officeDocument/2006/relationships/customXml" Target="../ink/ink307.xml"/><Relationship Id="rId461" Type="http://schemas.openxmlformats.org/officeDocument/2006/relationships/customXml" Target="../ink/ink390.xml"/><Relationship Id="rId517" Type="http://schemas.openxmlformats.org/officeDocument/2006/relationships/customXml" Target="../ink/ink418.xml"/><Relationship Id="rId559" Type="http://schemas.openxmlformats.org/officeDocument/2006/relationships/customXml" Target="../ink/ink439.xml"/><Relationship Id="rId60" Type="http://schemas.openxmlformats.org/officeDocument/2006/relationships/customXml" Target="../ink/ink189.xml"/><Relationship Id="rId156" Type="http://schemas.openxmlformats.org/officeDocument/2006/relationships/customXml" Target="../ink/ink237.xml"/><Relationship Id="rId198" Type="http://schemas.openxmlformats.org/officeDocument/2006/relationships/customXml" Target="../ink/ink258.xml"/><Relationship Id="rId321" Type="http://schemas.openxmlformats.org/officeDocument/2006/relationships/image" Target="../media/image319.png"/><Relationship Id="rId363" Type="http://schemas.openxmlformats.org/officeDocument/2006/relationships/customXml" Target="../ink/ink341.xml"/><Relationship Id="rId419" Type="http://schemas.openxmlformats.org/officeDocument/2006/relationships/customXml" Target="../ink/ink369.xml"/><Relationship Id="rId570" Type="http://schemas.openxmlformats.org/officeDocument/2006/relationships/customXml" Target="../ink/ink445.xml"/><Relationship Id="rId626" Type="http://schemas.openxmlformats.org/officeDocument/2006/relationships/image" Target="../media/image469.png"/><Relationship Id="rId223" Type="http://schemas.openxmlformats.org/officeDocument/2006/relationships/image" Target="../media/image270.png"/><Relationship Id="rId430" Type="http://schemas.openxmlformats.org/officeDocument/2006/relationships/image" Target="../media/image372.png"/><Relationship Id="rId18" Type="http://schemas.openxmlformats.org/officeDocument/2006/relationships/customXml" Target="../ink/ink168.xml"/><Relationship Id="rId265" Type="http://schemas.openxmlformats.org/officeDocument/2006/relationships/image" Target="../media/image291.png"/><Relationship Id="rId472" Type="http://schemas.openxmlformats.org/officeDocument/2006/relationships/image" Target="../media/image393.png"/><Relationship Id="rId528" Type="http://schemas.openxmlformats.org/officeDocument/2006/relationships/image" Target="../media/image421.png"/><Relationship Id="rId125" Type="http://schemas.openxmlformats.org/officeDocument/2006/relationships/image" Target="../media/image221.png"/><Relationship Id="rId167" Type="http://schemas.openxmlformats.org/officeDocument/2006/relationships/image" Target="../media/image242.png"/><Relationship Id="rId332" Type="http://schemas.openxmlformats.org/officeDocument/2006/relationships/customXml" Target="../ink/ink325.xml"/><Relationship Id="rId374" Type="http://schemas.openxmlformats.org/officeDocument/2006/relationships/image" Target="../media/image344.png"/><Relationship Id="rId581" Type="http://schemas.openxmlformats.org/officeDocument/2006/relationships/image" Target="../media/image447.png"/><Relationship Id="rId71" Type="http://schemas.openxmlformats.org/officeDocument/2006/relationships/image" Target="../media/image194.png"/><Relationship Id="rId234" Type="http://schemas.openxmlformats.org/officeDocument/2006/relationships/customXml" Target="../ink/ink276.xml"/><Relationship Id="rId2" Type="http://schemas.openxmlformats.org/officeDocument/2006/relationships/customXml" Target="../ink/ink160.xml"/><Relationship Id="rId29" Type="http://schemas.openxmlformats.org/officeDocument/2006/relationships/image" Target="../media/image173.png"/><Relationship Id="rId276" Type="http://schemas.openxmlformats.org/officeDocument/2006/relationships/customXml" Target="../ink/ink297.xml"/><Relationship Id="rId441" Type="http://schemas.openxmlformats.org/officeDocument/2006/relationships/customXml" Target="../ink/ink380.xml"/><Relationship Id="rId483" Type="http://schemas.openxmlformats.org/officeDocument/2006/relationships/customXml" Target="../ink/ink401.xml"/><Relationship Id="rId539" Type="http://schemas.openxmlformats.org/officeDocument/2006/relationships/customXml" Target="../ink/ink429.xml"/><Relationship Id="rId40" Type="http://schemas.openxmlformats.org/officeDocument/2006/relationships/customXml" Target="../ink/ink179.xml"/><Relationship Id="rId136" Type="http://schemas.openxmlformats.org/officeDocument/2006/relationships/customXml" Target="../ink/ink227.xml"/><Relationship Id="rId178" Type="http://schemas.openxmlformats.org/officeDocument/2006/relationships/customXml" Target="../ink/ink248.xml"/><Relationship Id="rId301" Type="http://schemas.openxmlformats.org/officeDocument/2006/relationships/image" Target="../media/image309.png"/><Relationship Id="rId343" Type="http://schemas.openxmlformats.org/officeDocument/2006/relationships/customXml" Target="../ink/ink331.xml"/><Relationship Id="rId550" Type="http://schemas.openxmlformats.org/officeDocument/2006/relationships/image" Target="../media/image432.png"/><Relationship Id="rId82" Type="http://schemas.openxmlformats.org/officeDocument/2006/relationships/customXml" Target="../ink/ink200.xml"/><Relationship Id="rId203" Type="http://schemas.openxmlformats.org/officeDocument/2006/relationships/image" Target="../media/image260.png"/><Relationship Id="rId385" Type="http://schemas.openxmlformats.org/officeDocument/2006/relationships/customXml" Target="../ink/ink352.xml"/><Relationship Id="rId592" Type="http://schemas.openxmlformats.org/officeDocument/2006/relationships/customXml" Target="../ink/ink456.xml"/><Relationship Id="rId606" Type="http://schemas.openxmlformats.org/officeDocument/2006/relationships/customXml" Target="../ink/ink463.xml"/><Relationship Id="rId245" Type="http://schemas.openxmlformats.org/officeDocument/2006/relationships/image" Target="../media/image281.png"/><Relationship Id="rId287" Type="http://schemas.openxmlformats.org/officeDocument/2006/relationships/image" Target="../media/image302.png"/><Relationship Id="rId410" Type="http://schemas.openxmlformats.org/officeDocument/2006/relationships/image" Target="../media/image362.png"/><Relationship Id="rId452" Type="http://schemas.openxmlformats.org/officeDocument/2006/relationships/image" Target="../media/image383.png"/><Relationship Id="rId494" Type="http://schemas.openxmlformats.org/officeDocument/2006/relationships/image" Target="../media/image404.png"/><Relationship Id="rId508" Type="http://schemas.openxmlformats.org/officeDocument/2006/relationships/image" Target="../media/image411.png"/><Relationship Id="rId105" Type="http://schemas.openxmlformats.org/officeDocument/2006/relationships/image" Target="../media/image211.png"/><Relationship Id="rId147" Type="http://schemas.openxmlformats.org/officeDocument/2006/relationships/image" Target="../media/image232.png"/><Relationship Id="rId312" Type="http://schemas.openxmlformats.org/officeDocument/2006/relationships/customXml" Target="../ink/ink315.xml"/><Relationship Id="rId354" Type="http://schemas.openxmlformats.org/officeDocument/2006/relationships/image" Target="../media/image334.png"/><Relationship Id="rId51" Type="http://schemas.openxmlformats.org/officeDocument/2006/relationships/image" Target="../media/image184.png"/><Relationship Id="rId93" Type="http://schemas.openxmlformats.org/officeDocument/2006/relationships/image" Target="../media/image205.png"/><Relationship Id="rId189" Type="http://schemas.openxmlformats.org/officeDocument/2006/relationships/image" Target="../media/image253.png"/><Relationship Id="rId396" Type="http://schemas.openxmlformats.org/officeDocument/2006/relationships/image" Target="../media/image355.png"/><Relationship Id="rId561" Type="http://schemas.openxmlformats.org/officeDocument/2006/relationships/customXml" Target="../ink/ink440.xml"/><Relationship Id="rId617" Type="http://schemas.openxmlformats.org/officeDocument/2006/relationships/customXml" Target="../ink/ink469.xml"/><Relationship Id="rId214" Type="http://schemas.openxmlformats.org/officeDocument/2006/relationships/customXml" Target="../ink/ink266.xml"/><Relationship Id="rId256" Type="http://schemas.openxmlformats.org/officeDocument/2006/relationships/customXml" Target="../ink/ink287.xml"/><Relationship Id="rId298" Type="http://schemas.openxmlformats.org/officeDocument/2006/relationships/customXml" Target="../ink/ink308.xml"/><Relationship Id="rId421" Type="http://schemas.openxmlformats.org/officeDocument/2006/relationships/customXml" Target="../ink/ink370.xml"/><Relationship Id="rId463" Type="http://schemas.openxmlformats.org/officeDocument/2006/relationships/customXml" Target="../ink/ink391.xml"/><Relationship Id="rId519" Type="http://schemas.openxmlformats.org/officeDocument/2006/relationships/customXml" Target="../ink/ink419.xml"/><Relationship Id="rId116" Type="http://schemas.openxmlformats.org/officeDocument/2006/relationships/customXml" Target="../ink/ink217.xml"/><Relationship Id="rId158" Type="http://schemas.openxmlformats.org/officeDocument/2006/relationships/customXml" Target="../ink/ink238.xml"/><Relationship Id="rId323" Type="http://schemas.openxmlformats.org/officeDocument/2006/relationships/image" Target="../media/image140.png"/><Relationship Id="rId530" Type="http://schemas.openxmlformats.org/officeDocument/2006/relationships/image" Target="../media/image422.png"/><Relationship Id="rId20" Type="http://schemas.openxmlformats.org/officeDocument/2006/relationships/customXml" Target="../ink/ink169.xml"/><Relationship Id="rId62" Type="http://schemas.openxmlformats.org/officeDocument/2006/relationships/customXml" Target="../ink/ink190.xml"/><Relationship Id="rId365" Type="http://schemas.openxmlformats.org/officeDocument/2006/relationships/customXml" Target="../ink/ink342.xml"/><Relationship Id="rId572" Type="http://schemas.openxmlformats.org/officeDocument/2006/relationships/customXml" Target="../ink/ink446.xml"/><Relationship Id="rId628" Type="http://schemas.openxmlformats.org/officeDocument/2006/relationships/image" Target="../media/image470.png"/><Relationship Id="rId225" Type="http://schemas.openxmlformats.org/officeDocument/2006/relationships/image" Target="../media/image271.png"/><Relationship Id="rId267" Type="http://schemas.openxmlformats.org/officeDocument/2006/relationships/image" Target="../media/image292.png"/><Relationship Id="rId432" Type="http://schemas.openxmlformats.org/officeDocument/2006/relationships/image" Target="../media/image373.png"/><Relationship Id="rId474" Type="http://schemas.openxmlformats.org/officeDocument/2006/relationships/image" Target="../media/image394.png"/><Relationship Id="rId127" Type="http://schemas.openxmlformats.org/officeDocument/2006/relationships/image" Target="../media/image222.png"/><Relationship Id="rId31" Type="http://schemas.openxmlformats.org/officeDocument/2006/relationships/image" Target="../media/image174.png"/><Relationship Id="rId73" Type="http://schemas.openxmlformats.org/officeDocument/2006/relationships/image" Target="../media/image195.png"/><Relationship Id="rId169" Type="http://schemas.openxmlformats.org/officeDocument/2006/relationships/image" Target="../media/image243.png"/><Relationship Id="rId334" Type="http://schemas.openxmlformats.org/officeDocument/2006/relationships/customXml" Target="../ink/ink326.xml"/><Relationship Id="rId376" Type="http://schemas.openxmlformats.org/officeDocument/2006/relationships/image" Target="../media/image345.png"/><Relationship Id="rId541" Type="http://schemas.openxmlformats.org/officeDocument/2006/relationships/customXml" Target="../ink/ink430.xml"/><Relationship Id="rId583" Type="http://schemas.openxmlformats.org/officeDocument/2006/relationships/image" Target="../media/image448.png"/><Relationship Id="rId4" Type="http://schemas.openxmlformats.org/officeDocument/2006/relationships/customXml" Target="../ink/ink161.xml"/><Relationship Id="rId180" Type="http://schemas.openxmlformats.org/officeDocument/2006/relationships/customXml" Target="../ink/ink249.xml"/><Relationship Id="rId236" Type="http://schemas.openxmlformats.org/officeDocument/2006/relationships/customXml" Target="../ink/ink277.xml"/><Relationship Id="rId278" Type="http://schemas.openxmlformats.org/officeDocument/2006/relationships/customXml" Target="../ink/ink298.xml"/><Relationship Id="rId401" Type="http://schemas.openxmlformats.org/officeDocument/2006/relationships/customXml" Target="../ink/ink360.xml"/><Relationship Id="rId443" Type="http://schemas.openxmlformats.org/officeDocument/2006/relationships/customXml" Target="../ink/ink381.xml"/><Relationship Id="rId303" Type="http://schemas.openxmlformats.org/officeDocument/2006/relationships/image" Target="../media/image310.png"/><Relationship Id="rId485" Type="http://schemas.openxmlformats.org/officeDocument/2006/relationships/customXml" Target="../ink/ink402.xml"/><Relationship Id="rId42" Type="http://schemas.openxmlformats.org/officeDocument/2006/relationships/customXml" Target="../ink/ink180.xml"/><Relationship Id="rId84" Type="http://schemas.openxmlformats.org/officeDocument/2006/relationships/customXml" Target="../ink/ink201.xml"/><Relationship Id="rId138" Type="http://schemas.openxmlformats.org/officeDocument/2006/relationships/customXml" Target="../ink/ink228.xml"/><Relationship Id="rId345" Type="http://schemas.openxmlformats.org/officeDocument/2006/relationships/customXml" Target="../ink/ink332.xml"/><Relationship Id="rId387" Type="http://schemas.openxmlformats.org/officeDocument/2006/relationships/customXml" Target="../ink/ink353.xml"/><Relationship Id="rId510" Type="http://schemas.openxmlformats.org/officeDocument/2006/relationships/image" Target="../media/image412.png"/><Relationship Id="rId552" Type="http://schemas.openxmlformats.org/officeDocument/2006/relationships/image" Target="../media/image433.png"/><Relationship Id="rId594" Type="http://schemas.openxmlformats.org/officeDocument/2006/relationships/customXml" Target="../ink/ink457.xml"/><Relationship Id="rId608" Type="http://schemas.openxmlformats.org/officeDocument/2006/relationships/customXml" Target="../ink/ink464.xml"/><Relationship Id="rId191" Type="http://schemas.openxmlformats.org/officeDocument/2006/relationships/image" Target="../media/image254.png"/><Relationship Id="rId205" Type="http://schemas.openxmlformats.org/officeDocument/2006/relationships/image" Target="../media/image261.png"/><Relationship Id="rId247" Type="http://schemas.openxmlformats.org/officeDocument/2006/relationships/image" Target="../media/image282.png"/><Relationship Id="rId412" Type="http://schemas.openxmlformats.org/officeDocument/2006/relationships/image" Target="../media/image363.png"/><Relationship Id="rId107" Type="http://schemas.openxmlformats.org/officeDocument/2006/relationships/image" Target="../media/image212.png"/><Relationship Id="rId289" Type="http://schemas.openxmlformats.org/officeDocument/2006/relationships/image" Target="../media/image303.png"/><Relationship Id="rId454" Type="http://schemas.openxmlformats.org/officeDocument/2006/relationships/image" Target="../media/image384.png"/><Relationship Id="rId496" Type="http://schemas.openxmlformats.org/officeDocument/2006/relationships/image" Target="../media/image405.png"/><Relationship Id="rId11" Type="http://schemas.openxmlformats.org/officeDocument/2006/relationships/image" Target="../media/image164.png"/><Relationship Id="rId53" Type="http://schemas.openxmlformats.org/officeDocument/2006/relationships/image" Target="../media/image185.png"/><Relationship Id="rId149" Type="http://schemas.openxmlformats.org/officeDocument/2006/relationships/image" Target="../media/image233.png"/><Relationship Id="rId314" Type="http://schemas.openxmlformats.org/officeDocument/2006/relationships/customXml" Target="../ink/ink316.xml"/><Relationship Id="rId356" Type="http://schemas.openxmlformats.org/officeDocument/2006/relationships/image" Target="../media/image335.png"/><Relationship Id="rId398" Type="http://schemas.openxmlformats.org/officeDocument/2006/relationships/image" Target="../media/image356.png"/><Relationship Id="rId521" Type="http://schemas.openxmlformats.org/officeDocument/2006/relationships/customXml" Target="../ink/ink420.xml"/><Relationship Id="rId563" Type="http://schemas.openxmlformats.org/officeDocument/2006/relationships/customXml" Target="../ink/ink441.xml"/><Relationship Id="rId619" Type="http://schemas.openxmlformats.org/officeDocument/2006/relationships/customXml" Target="../ink/ink470.xml"/><Relationship Id="rId95" Type="http://schemas.openxmlformats.org/officeDocument/2006/relationships/image" Target="../media/image206.png"/><Relationship Id="rId160" Type="http://schemas.openxmlformats.org/officeDocument/2006/relationships/customXml" Target="../ink/ink239.xml"/><Relationship Id="rId216" Type="http://schemas.openxmlformats.org/officeDocument/2006/relationships/customXml" Target="../ink/ink267.xml"/><Relationship Id="rId423" Type="http://schemas.openxmlformats.org/officeDocument/2006/relationships/customXml" Target="../ink/ink371.xml"/><Relationship Id="rId258" Type="http://schemas.openxmlformats.org/officeDocument/2006/relationships/customXml" Target="../ink/ink288.xml"/><Relationship Id="rId465" Type="http://schemas.openxmlformats.org/officeDocument/2006/relationships/customXml" Target="../ink/ink392.xml"/><Relationship Id="rId630" Type="http://schemas.openxmlformats.org/officeDocument/2006/relationships/image" Target="../media/image471.png"/><Relationship Id="rId22" Type="http://schemas.openxmlformats.org/officeDocument/2006/relationships/customXml" Target="../ink/ink170.xml"/><Relationship Id="rId64" Type="http://schemas.openxmlformats.org/officeDocument/2006/relationships/customXml" Target="../ink/ink191.xml"/><Relationship Id="rId118" Type="http://schemas.openxmlformats.org/officeDocument/2006/relationships/customXml" Target="../ink/ink218.xml"/><Relationship Id="rId325" Type="http://schemas.openxmlformats.org/officeDocument/2006/relationships/image" Target="../media/image320.png"/><Relationship Id="rId367" Type="http://schemas.openxmlformats.org/officeDocument/2006/relationships/customXml" Target="../ink/ink343.xml"/><Relationship Id="rId532" Type="http://schemas.openxmlformats.org/officeDocument/2006/relationships/image" Target="../media/image423.png"/><Relationship Id="rId574" Type="http://schemas.openxmlformats.org/officeDocument/2006/relationships/customXml" Target="../ink/ink447.xml"/><Relationship Id="rId171" Type="http://schemas.openxmlformats.org/officeDocument/2006/relationships/image" Target="../media/image244.png"/><Relationship Id="rId227" Type="http://schemas.openxmlformats.org/officeDocument/2006/relationships/image" Target="../media/image272.png"/><Relationship Id="rId269" Type="http://schemas.openxmlformats.org/officeDocument/2006/relationships/image" Target="../media/image293.png"/><Relationship Id="rId434" Type="http://schemas.openxmlformats.org/officeDocument/2006/relationships/image" Target="../media/image374.png"/><Relationship Id="rId476" Type="http://schemas.openxmlformats.org/officeDocument/2006/relationships/image" Target="../media/image395.png"/><Relationship Id="rId33" Type="http://schemas.openxmlformats.org/officeDocument/2006/relationships/image" Target="../media/image175.png"/><Relationship Id="rId129" Type="http://schemas.openxmlformats.org/officeDocument/2006/relationships/image" Target="../media/image223.png"/><Relationship Id="rId280" Type="http://schemas.openxmlformats.org/officeDocument/2006/relationships/customXml" Target="../ink/ink299.xml"/><Relationship Id="rId336" Type="http://schemas.openxmlformats.org/officeDocument/2006/relationships/customXml" Target="../ink/ink327.xml"/><Relationship Id="rId501" Type="http://schemas.openxmlformats.org/officeDocument/2006/relationships/customXml" Target="../ink/ink410.xml"/><Relationship Id="rId543" Type="http://schemas.openxmlformats.org/officeDocument/2006/relationships/customXml" Target="../ink/ink431.xml"/><Relationship Id="rId75" Type="http://schemas.openxmlformats.org/officeDocument/2006/relationships/image" Target="../media/image196.png"/><Relationship Id="rId140" Type="http://schemas.openxmlformats.org/officeDocument/2006/relationships/customXml" Target="../ink/ink229.xml"/><Relationship Id="rId182" Type="http://schemas.openxmlformats.org/officeDocument/2006/relationships/customXml" Target="../ink/ink250.xml"/><Relationship Id="rId378" Type="http://schemas.openxmlformats.org/officeDocument/2006/relationships/image" Target="../media/image346.png"/><Relationship Id="rId403" Type="http://schemas.openxmlformats.org/officeDocument/2006/relationships/customXml" Target="../ink/ink361.xml"/><Relationship Id="rId585" Type="http://schemas.openxmlformats.org/officeDocument/2006/relationships/image" Target="../media/image449.png"/><Relationship Id="rId6" Type="http://schemas.openxmlformats.org/officeDocument/2006/relationships/customXml" Target="../ink/ink162.xml"/><Relationship Id="rId238" Type="http://schemas.openxmlformats.org/officeDocument/2006/relationships/customXml" Target="../ink/ink278.xml"/><Relationship Id="rId445" Type="http://schemas.openxmlformats.org/officeDocument/2006/relationships/customXml" Target="../ink/ink382.xml"/><Relationship Id="rId487" Type="http://schemas.openxmlformats.org/officeDocument/2006/relationships/customXml" Target="../ink/ink403.xml"/><Relationship Id="rId610" Type="http://schemas.openxmlformats.org/officeDocument/2006/relationships/customXml" Target="../ink/ink465.xml"/><Relationship Id="rId291" Type="http://schemas.openxmlformats.org/officeDocument/2006/relationships/image" Target="../media/image304.png"/><Relationship Id="rId305" Type="http://schemas.openxmlformats.org/officeDocument/2006/relationships/image" Target="../media/image311.png"/><Relationship Id="rId347" Type="http://schemas.openxmlformats.org/officeDocument/2006/relationships/customXml" Target="../ink/ink333.xml"/><Relationship Id="rId512" Type="http://schemas.openxmlformats.org/officeDocument/2006/relationships/image" Target="../media/image413.png"/><Relationship Id="rId44" Type="http://schemas.openxmlformats.org/officeDocument/2006/relationships/customXml" Target="../ink/ink181.xml"/><Relationship Id="rId86" Type="http://schemas.openxmlformats.org/officeDocument/2006/relationships/customXml" Target="../ink/ink202.xml"/><Relationship Id="rId151" Type="http://schemas.openxmlformats.org/officeDocument/2006/relationships/image" Target="../media/image234.png"/><Relationship Id="rId389" Type="http://schemas.openxmlformats.org/officeDocument/2006/relationships/customXml" Target="../ink/ink354.xml"/><Relationship Id="rId554" Type="http://schemas.openxmlformats.org/officeDocument/2006/relationships/image" Target="../media/image434.png"/><Relationship Id="rId596" Type="http://schemas.openxmlformats.org/officeDocument/2006/relationships/customXml" Target="../ink/ink458.xml"/><Relationship Id="rId193" Type="http://schemas.openxmlformats.org/officeDocument/2006/relationships/image" Target="../media/image255.png"/><Relationship Id="rId207" Type="http://schemas.openxmlformats.org/officeDocument/2006/relationships/image" Target="../media/image262.png"/><Relationship Id="rId249" Type="http://schemas.openxmlformats.org/officeDocument/2006/relationships/image" Target="../media/image283.png"/><Relationship Id="rId414" Type="http://schemas.openxmlformats.org/officeDocument/2006/relationships/image" Target="../media/image364.png"/><Relationship Id="rId456" Type="http://schemas.openxmlformats.org/officeDocument/2006/relationships/image" Target="../media/image385.png"/><Relationship Id="rId498" Type="http://schemas.openxmlformats.org/officeDocument/2006/relationships/image" Target="../media/image406.png"/><Relationship Id="rId621" Type="http://schemas.openxmlformats.org/officeDocument/2006/relationships/customXml" Target="../ink/ink471.xml"/><Relationship Id="rId13" Type="http://schemas.openxmlformats.org/officeDocument/2006/relationships/image" Target="../media/image165.png"/><Relationship Id="rId109" Type="http://schemas.openxmlformats.org/officeDocument/2006/relationships/image" Target="../media/image213.png"/><Relationship Id="rId260" Type="http://schemas.openxmlformats.org/officeDocument/2006/relationships/customXml" Target="../ink/ink289.xml"/><Relationship Id="rId316" Type="http://schemas.openxmlformats.org/officeDocument/2006/relationships/customXml" Target="../ink/ink317.xml"/><Relationship Id="rId523" Type="http://schemas.openxmlformats.org/officeDocument/2006/relationships/customXml" Target="../ink/ink421.xml"/><Relationship Id="rId55" Type="http://schemas.openxmlformats.org/officeDocument/2006/relationships/image" Target="../media/image186.png"/><Relationship Id="rId97" Type="http://schemas.openxmlformats.org/officeDocument/2006/relationships/image" Target="../media/image207.png"/><Relationship Id="rId120" Type="http://schemas.openxmlformats.org/officeDocument/2006/relationships/customXml" Target="../ink/ink219.xml"/><Relationship Id="rId358" Type="http://schemas.openxmlformats.org/officeDocument/2006/relationships/image" Target="../media/image336.png"/><Relationship Id="rId565" Type="http://schemas.openxmlformats.org/officeDocument/2006/relationships/customXml" Target="../ink/ink442.xml"/><Relationship Id="rId162" Type="http://schemas.openxmlformats.org/officeDocument/2006/relationships/customXml" Target="../ink/ink240.xml"/><Relationship Id="rId218" Type="http://schemas.openxmlformats.org/officeDocument/2006/relationships/customXml" Target="../ink/ink268.xml"/><Relationship Id="rId425" Type="http://schemas.openxmlformats.org/officeDocument/2006/relationships/customXml" Target="../ink/ink372.xml"/><Relationship Id="rId467" Type="http://schemas.openxmlformats.org/officeDocument/2006/relationships/customXml" Target="../ink/ink393.xml"/><Relationship Id="rId271" Type="http://schemas.openxmlformats.org/officeDocument/2006/relationships/image" Target="../media/image294.png"/><Relationship Id="rId24" Type="http://schemas.openxmlformats.org/officeDocument/2006/relationships/customXml" Target="../ink/ink171.xml"/><Relationship Id="rId66" Type="http://schemas.openxmlformats.org/officeDocument/2006/relationships/customXml" Target="../ink/ink192.xml"/><Relationship Id="rId131" Type="http://schemas.openxmlformats.org/officeDocument/2006/relationships/image" Target="../media/image224.png"/><Relationship Id="rId327" Type="http://schemas.openxmlformats.org/officeDocument/2006/relationships/image" Target="../media/image321.png"/><Relationship Id="rId369" Type="http://schemas.openxmlformats.org/officeDocument/2006/relationships/customXml" Target="../ink/ink344.xml"/><Relationship Id="rId534" Type="http://schemas.openxmlformats.org/officeDocument/2006/relationships/image" Target="../media/image424.png"/><Relationship Id="rId576" Type="http://schemas.openxmlformats.org/officeDocument/2006/relationships/customXml" Target="../ink/ink448.xml"/><Relationship Id="rId173" Type="http://schemas.openxmlformats.org/officeDocument/2006/relationships/image" Target="../media/image245.png"/><Relationship Id="rId229" Type="http://schemas.openxmlformats.org/officeDocument/2006/relationships/image" Target="../media/image273.png"/><Relationship Id="rId380" Type="http://schemas.openxmlformats.org/officeDocument/2006/relationships/image" Target="../media/image347.png"/><Relationship Id="rId436" Type="http://schemas.openxmlformats.org/officeDocument/2006/relationships/image" Target="../media/image375.png"/><Relationship Id="rId601" Type="http://schemas.openxmlformats.org/officeDocument/2006/relationships/image" Target="../media/image457.png"/><Relationship Id="rId240" Type="http://schemas.openxmlformats.org/officeDocument/2006/relationships/customXml" Target="../ink/ink279.xml"/><Relationship Id="rId478" Type="http://schemas.openxmlformats.org/officeDocument/2006/relationships/image" Target="../media/image396.png"/><Relationship Id="rId35" Type="http://schemas.openxmlformats.org/officeDocument/2006/relationships/image" Target="../media/image176.png"/><Relationship Id="rId77" Type="http://schemas.openxmlformats.org/officeDocument/2006/relationships/image" Target="../media/image197.png"/><Relationship Id="rId100" Type="http://schemas.openxmlformats.org/officeDocument/2006/relationships/customXml" Target="../ink/ink209.xml"/><Relationship Id="rId282" Type="http://schemas.openxmlformats.org/officeDocument/2006/relationships/customXml" Target="../ink/ink300.xml"/><Relationship Id="rId338" Type="http://schemas.openxmlformats.org/officeDocument/2006/relationships/customXml" Target="../ink/ink328.xml"/><Relationship Id="rId503" Type="http://schemas.openxmlformats.org/officeDocument/2006/relationships/customXml" Target="../ink/ink411.xml"/><Relationship Id="rId545" Type="http://schemas.openxmlformats.org/officeDocument/2006/relationships/customXml" Target="../ink/ink432.xml"/><Relationship Id="rId587" Type="http://schemas.openxmlformats.org/officeDocument/2006/relationships/image" Target="../media/image450.png"/><Relationship Id="rId8" Type="http://schemas.openxmlformats.org/officeDocument/2006/relationships/customXml" Target="../ink/ink163.xml"/><Relationship Id="rId142" Type="http://schemas.openxmlformats.org/officeDocument/2006/relationships/customXml" Target="../ink/ink230.xml"/><Relationship Id="rId184" Type="http://schemas.openxmlformats.org/officeDocument/2006/relationships/customXml" Target="../ink/ink251.xml"/><Relationship Id="rId391" Type="http://schemas.openxmlformats.org/officeDocument/2006/relationships/customXml" Target="../ink/ink355.xml"/><Relationship Id="rId405" Type="http://schemas.openxmlformats.org/officeDocument/2006/relationships/customXml" Target="../ink/ink362.xml"/><Relationship Id="rId447" Type="http://schemas.openxmlformats.org/officeDocument/2006/relationships/customXml" Target="../ink/ink383.xml"/><Relationship Id="rId612" Type="http://schemas.openxmlformats.org/officeDocument/2006/relationships/customXml" Target="../ink/ink466.xml"/><Relationship Id="rId251" Type="http://schemas.openxmlformats.org/officeDocument/2006/relationships/image" Target="../media/image284.png"/><Relationship Id="rId489" Type="http://schemas.openxmlformats.org/officeDocument/2006/relationships/customXml" Target="../ink/ink404.xml"/><Relationship Id="rId46" Type="http://schemas.openxmlformats.org/officeDocument/2006/relationships/customXml" Target="../ink/ink182.xml"/><Relationship Id="rId293" Type="http://schemas.openxmlformats.org/officeDocument/2006/relationships/image" Target="../media/image305.png"/><Relationship Id="rId307" Type="http://schemas.openxmlformats.org/officeDocument/2006/relationships/image" Target="../media/image312.png"/><Relationship Id="rId349" Type="http://schemas.openxmlformats.org/officeDocument/2006/relationships/customXml" Target="../ink/ink334.xml"/><Relationship Id="rId514" Type="http://schemas.openxmlformats.org/officeDocument/2006/relationships/image" Target="../media/image414.png"/><Relationship Id="rId556" Type="http://schemas.openxmlformats.org/officeDocument/2006/relationships/image" Target="../media/image435.png"/><Relationship Id="rId88" Type="http://schemas.openxmlformats.org/officeDocument/2006/relationships/customXml" Target="../ink/ink203.xml"/><Relationship Id="rId111" Type="http://schemas.openxmlformats.org/officeDocument/2006/relationships/image" Target="../media/image214.png"/><Relationship Id="rId153" Type="http://schemas.openxmlformats.org/officeDocument/2006/relationships/image" Target="../media/image235.png"/><Relationship Id="rId195" Type="http://schemas.openxmlformats.org/officeDocument/2006/relationships/image" Target="../media/image256.png"/><Relationship Id="rId209" Type="http://schemas.openxmlformats.org/officeDocument/2006/relationships/image" Target="../media/image263.png"/><Relationship Id="rId360" Type="http://schemas.openxmlformats.org/officeDocument/2006/relationships/image" Target="../media/image337.png"/><Relationship Id="rId416" Type="http://schemas.openxmlformats.org/officeDocument/2006/relationships/image" Target="../media/image365.png"/><Relationship Id="rId598" Type="http://schemas.openxmlformats.org/officeDocument/2006/relationships/customXml" Target="../ink/ink459.xml"/><Relationship Id="rId220" Type="http://schemas.openxmlformats.org/officeDocument/2006/relationships/customXml" Target="../ink/ink269.xml"/><Relationship Id="rId458" Type="http://schemas.openxmlformats.org/officeDocument/2006/relationships/image" Target="../media/image386.png"/><Relationship Id="rId623" Type="http://schemas.openxmlformats.org/officeDocument/2006/relationships/customXml" Target="../ink/ink472.xml"/><Relationship Id="rId15" Type="http://schemas.openxmlformats.org/officeDocument/2006/relationships/image" Target="../media/image166.png"/><Relationship Id="rId57" Type="http://schemas.openxmlformats.org/officeDocument/2006/relationships/image" Target="../media/image187.png"/><Relationship Id="rId262" Type="http://schemas.openxmlformats.org/officeDocument/2006/relationships/customXml" Target="../ink/ink290.xml"/><Relationship Id="rId318" Type="http://schemas.openxmlformats.org/officeDocument/2006/relationships/customXml" Target="../ink/ink318.xml"/><Relationship Id="rId525" Type="http://schemas.openxmlformats.org/officeDocument/2006/relationships/customXml" Target="../ink/ink422.xml"/><Relationship Id="rId567" Type="http://schemas.openxmlformats.org/officeDocument/2006/relationships/customXml" Target="../ink/ink443.xml"/><Relationship Id="rId99" Type="http://schemas.openxmlformats.org/officeDocument/2006/relationships/image" Target="../media/image208.png"/><Relationship Id="rId122" Type="http://schemas.openxmlformats.org/officeDocument/2006/relationships/customXml" Target="../ink/ink220.xml"/><Relationship Id="rId164" Type="http://schemas.openxmlformats.org/officeDocument/2006/relationships/customXml" Target="../ink/ink241.xml"/><Relationship Id="rId371" Type="http://schemas.openxmlformats.org/officeDocument/2006/relationships/customXml" Target="../ink/ink345.xml"/><Relationship Id="rId427" Type="http://schemas.openxmlformats.org/officeDocument/2006/relationships/customXml" Target="../ink/ink373.xml"/><Relationship Id="rId469" Type="http://schemas.openxmlformats.org/officeDocument/2006/relationships/customXml" Target="../ink/ink394.xml"/><Relationship Id="rId26" Type="http://schemas.openxmlformats.org/officeDocument/2006/relationships/customXml" Target="../ink/ink172.xml"/><Relationship Id="rId231" Type="http://schemas.openxmlformats.org/officeDocument/2006/relationships/image" Target="../media/image274.png"/><Relationship Id="rId273" Type="http://schemas.openxmlformats.org/officeDocument/2006/relationships/image" Target="../media/image295.png"/><Relationship Id="rId329" Type="http://schemas.openxmlformats.org/officeDocument/2006/relationships/image" Target="../media/image322.png"/><Relationship Id="rId480" Type="http://schemas.openxmlformats.org/officeDocument/2006/relationships/image" Target="../media/image397.png"/><Relationship Id="rId536" Type="http://schemas.openxmlformats.org/officeDocument/2006/relationships/image" Target="../media/image425.png"/><Relationship Id="rId68" Type="http://schemas.openxmlformats.org/officeDocument/2006/relationships/customXml" Target="../ink/ink193.xml"/><Relationship Id="rId133" Type="http://schemas.openxmlformats.org/officeDocument/2006/relationships/image" Target="../media/image225.png"/><Relationship Id="rId175" Type="http://schemas.openxmlformats.org/officeDocument/2006/relationships/image" Target="../media/image246.png"/><Relationship Id="rId340" Type="http://schemas.openxmlformats.org/officeDocument/2006/relationships/customXml" Target="../ink/ink329.xml"/><Relationship Id="rId578" Type="http://schemas.openxmlformats.org/officeDocument/2006/relationships/customXml" Target="../ink/ink449.xml"/><Relationship Id="rId200" Type="http://schemas.openxmlformats.org/officeDocument/2006/relationships/customXml" Target="../ink/ink259.xml"/><Relationship Id="rId382" Type="http://schemas.openxmlformats.org/officeDocument/2006/relationships/image" Target="../media/image348.png"/><Relationship Id="rId438" Type="http://schemas.openxmlformats.org/officeDocument/2006/relationships/image" Target="../media/image376.png"/><Relationship Id="rId603" Type="http://schemas.openxmlformats.org/officeDocument/2006/relationships/image" Target="../media/image458.png"/><Relationship Id="rId242" Type="http://schemas.openxmlformats.org/officeDocument/2006/relationships/customXml" Target="../ink/ink280.xml"/><Relationship Id="rId284" Type="http://schemas.openxmlformats.org/officeDocument/2006/relationships/customXml" Target="../ink/ink301.xml"/><Relationship Id="rId491" Type="http://schemas.openxmlformats.org/officeDocument/2006/relationships/customXml" Target="../ink/ink405.xml"/><Relationship Id="rId505" Type="http://schemas.openxmlformats.org/officeDocument/2006/relationships/customXml" Target="../ink/ink412.xml"/><Relationship Id="rId37" Type="http://schemas.openxmlformats.org/officeDocument/2006/relationships/image" Target="../media/image177.png"/><Relationship Id="rId79" Type="http://schemas.openxmlformats.org/officeDocument/2006/relationships/image" Target="../media/image198.png"/><Relationship Id="rId102" Type="http://schemas.openxmlformats.org/officeDocument/2006/relationships/customXml" Target="../ink/ink210.xml"/><Relationship Id="rId144" Type="http://schemas.openxmlformats.org/officeDocument/2006/relationships/customXml" Target="../ink/ink231.xml"/><Relationship Id="rId547" Type="http://schemas.openxmlformats.org/officeDocument/2006/relationships/customXml" Target="../ink/ink433.xml"/><Relationship Id="rId589" Type="http://schemas.openxmlformats.org/officeDocument/2006/relationships/image" Target="../media/image451.png"/><Relationship Id="rId90" Type="http://schemas.openxmlformats.org/officeDocument/2006/relationships/customXml" Target="../ink/ink204.xml"/><Relationship Id="rId186" Type="http://schemas.openxmlformats.org/officeDocument/2006/relationships/customXml" Target="../ink/ink252.xml"/><Relationship Id="rId351" Type="http://schemas.openxmlformats.org/officeDocument/2006/relationships/customXml" Target="../ink/ink335.xml"/><Relationship Id="rId393" Type="http://schemas.openxmlformats.org/officeDocument/2006/relationships/customXml" Target="../ink/ink356.xml"/><Relationship Id="rId407" Type="http://schemas.openxmlformats.org/officeDocument/2006/relationships/customXml" Target="../ink/ink363.xml"/><Relationship Id="rId449" Type="http://schemas.openxmlformats.org/officeDocument/2006/relationships/customXml" Target="../ink/ink384.xml"/><Relationship Id="rId614" Type="http://schemas.openxmlformats.org/officeDocument/2006/relationships/customXml" Target="../ink/ink467.xml"/><Relationship Id="rId211" Type="http://schemas.openxmlformats.org/officeDocument/2006/relationships/image" Target="../media/image264.png"/><Relationship Id="rId253" Type="http://schemas.openxmlformats.org/officeDocument/2006/relationships/image" Target="../media/image285.png"/><Relationship Id="rId295" Type="http://schemas.openxmlformats.org/officeDocument/2006/relationships/image" Target="../media/image306.png"/><Relationship Id="rId309" Type="http://schemas.openxmlformats.org/officeDocument/2006/relationships/image" Target="../media/image313.png"/><Relationship Id="rId460" Type="http://schemas.openxmlformats.org/officeDocument/2006/relationships/image" Target="../media/image387.png"/><Relationship Id="rId516" Type="http://schemas.openxmlformats.org/officeDocument/2006/relationships/image" Target="../media/image415.png"/><Relationship Id="rId48" Type="http://schemas.openxmlformats.org/officeDocument/2006/relationships/customXml" Target="../ink/ink183.xml"/><Relationship Id="rId113" Type="http://schemas.openxmlformats.org/officeDocument/2006/relationships/image" Target="../media/image215.png"/><Relationship Id="rId320" Type="http://schemas.openxmlformats.org/officeDocument/2006/relationships/customXml" Target="../ink/ink319.xml"/><Relationship Id="rId558" Type="http://schemas.openxmlformats.org/officeDocument/2006/relationships/image" Target="../media/image436.png"/><Relationship Id="rId155" Type="http://schemas.openxmlformats.org/officeDocument/2006/relationships/image" Target="../media/image236.png"/><Relationship Id="rId197" Type="http://schemas.openxmlformats.org/officeDocument/2006/relationships/image" Target="../media/image257.png"/><Relationship Id="rId362" Type="http://schemas.openxmlformats.org/officeDocument/2006/relationships/image" Target="../media/image338.png"/><Relationship Id="rId418" Type="http://schemas.openxmlformats.org/officeDocument/2006/relationships/image" Target="../media/image366.png"/><Relationship Id="rId625" Type="http://schemas.openxmlformats.org/officeDocument/2006/relationships/customXml" Target="../ink/ink473.xml"/><Relationship Id="rId222" Type="http://schemas.openxmlformats.org/officeDocument/2006/relationships/customXml" Target="../ink/ink270.xml"/><Relationship Id="rId264" Type="http://schemas.openxmlformats.org/officeDocument/2006/relationships/customXml" Target="../ink/ink291.xml"/><Relationship Id="rId471" Type="http://schemas.openxmlformats.org/officeDocument/2006/relationships/customXml" Target="../ink/ink395.xml"/><Relationship Id="rId17" Type="http://schemas.openxmlformats.org/officeDocument/2006/relationships/image" Target="../media/image167.png"/><Relationship Id="rId59" Type="http://schemas.openxmlformats.org/officeDocument/2006/relationships/image" Target="../media/image188.png"/><Relationship Id="rId124" Type="http://schemas.openxmlformats.org/officeDocument/2006/relationships/customXml" Target="../ink/ink221.xml"/><Relationship Id="rId527" Type="http://schemas.openxmlformats.org/officeDocument/2006/relationships/customXml" Target="../ink/ink423.xml"/><Relationship Id="rId569" Type="http://schemas.openxmlformats.org/officeDocument/2006/relationships/image" Target="../media/image441.png"/><Relationship Id="rId70" Type="http://schemas.openxmlformats.org/officeDocument/2006/relationships/customXml" Target="../ink/ink194.xml"/><Relationship Id="rId166" Type="http://schemas.openxmlformats.org/officeDocument/2006/relationships/customXml" Target="../ink/ink242.xml"/><Relationship Id="rId331" Type="http://schemas.openxmlformats.org/officeDocument/2006/relationships/image" Target="../media/image323.png"/><Relationship Id="rId373" Type="http://schemas.openxmlformats.org/officeDocument/2006/relationships/customXml" Target="../ink/ink346.xml"/><Relationship Id="rId429" Type="http://schemas.openxmlformats.org/officeDocument/2006/relationships/customXml" Target="../ink/ink374.xml"/><Relationship Id="rId580" Type="http://schemas.openxmlformats.org/officeDocument/2006/relationships/customXml" Target="../ink/ink450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275.png"/><Relationship Id="rId440" Type="http://schemas.openxmlformats.org/officeDocument/2006/relationships/image" Target="../media/image377.png"/><Relationship Id="rId28" Type="http://schemas.openxmlformats.org/officeDocument/2006/relationships/customXml" Target="../ink/ink173.xml"/><Relationship Id="rId275" Type="http://schemas.openxmlformats.org/officeDocument/2006/relationships/image" Target="../media/image296.png"/><Relationship Id="rId300" Type="http://schemas.openxmlformats.org/officeDocument/2006/relationships/customXml" Target="../ink/ink309.xml"/><Relationship Id="rId482" Type="http://schemas.openxmlformats.org/officeDocument/2006/relationships/image" Target="../media/image398.png"/><Relationship Id="rId538" Type="http://schemas.openxmlformats.org/officeDocument/2006/relationships/image" Target="../media/image426.png"/><Relationship Id="rId81" Type="http://schemas.openxmlformats.org/officeDocument/2006/relationships/image" Target="../media/image199.png"/><Relationship Id="rId135" Type="http://schemas.openxmlformats.org/officeDocument/2006/relationships/image" Target="../media/image226.png"/><Relationship Id="rId177" Type="http://schemas.openxmlformats.org/officeDocument/2006/relationships/image" Target="../media/image247.png"/><Relationship Id="rId342" Type="http://schemas.openxmlformats.org/officeDocument/2006/relationships/customXml" Target="../ink/ink330.xml"/><Relationship Id="rId384" Type="http://schemas.openxmlformats.org/officeDocument/2006/relationships/image" Target="../media/image349.png"/><Relationship Id="rId591" Type="http://schemas.openxmlformats.org/officeDocument/2006/relationships/image" Target="../media/image452.png"/><Relationship Id="rId605" Type="http://schemas.openxmlformats.org/officeDocument/2006/relationships/image" Target="../media/image459.png"/><Relationship Id="rId202" Type="http://schemas.openxmlformats.org/officeDocument/2006/relationships/customXml" Target="../ink/ink260.xml"/><Relationship Id="rId244" Type="http://schemas.openxmlformats.org/officeDocument/2006/relationships/customXml" Target="../ink/ink281.xml"/><Relationship Id="rId39" Type="http://schemas.openxmlformats.org/officeDocument/2006/relationships/image" Target="../media/image178.png"/><Relationship Id="rId286" Type="http://schemas.openxmlformats.org/officeDocument/2006/relationships/customXml" Target="../ink/ink302.xml"/><Relationship Id="rId451" Type="http://schemas.openxmlformats.org/officeDocument/2006/relationships/customXml" Target="../ink/ink385.xml"/><Relationship Id="rId493" Type="http://schemas.openxmlformats.org/officeDocument/2006/relationships/customXml" Target="../ink/ink406.xml"/><Relationship Id="rId507" Type="http://schemas.openxmlformats.org/officeDocument/2006/relationships/customXml" Target="../ink/ink413.xml"/><Relationship Id="rId549" Type="http://schemas.openxmlformats.org/officeDocument/2006/relationships/customXml" Target="../ink/ink434.xml"/><Relationship Id="rId50" Type="http://schemas.openxmlformats.org/officeDocument/2006/relationships/customXml" Target="../ink/ink184.xml"/><Relationship Id="rId104" Type="http://schemas.openxmlformats.org/officeDocument/2006/relationships/customXml" Target="../ink/ink211.xml"/><Relationship Id="rId146" Type="http://schemas.openxmlformats.org/officeDocument/2006/relationships/customXml" Target="../ink/ink232.xml"/><Relationship Id="rId188" Type="http://schemas.openxmlformats.org/officeDocument/2006/relationships/customXml" Target="../ink/ink253.xml"/><Relationship Id="rId311" Type="http://schemas.openxmlformats.org/officeDocument/2006/relationships/image" Target="../media/image314.png"/><Relationship Id="rId353" Type="http://schemas.openxmlformats.org/officeDocument/2006/relationships/customXml" Target="../ink/ink336.xml"/><Relationship Id="rId395" Type="http://schemas.openxmlformats.org/officeDocument/2006/relationships/customXml" Target="../ink/ink357.xml"/><Relationship Id="rId409" Type="http://schemas.openxmlformats.org/officeDocument/2006/relationships/customXml" Target="../ink/ink364.xml"/><Relationship Id="rId560" Type="http://schemas.openxmlformats.org/officeDocument/2006/relationships/image" Target="../media/image437.png"/><Relationship Id="rId92" Type="http://schemas.openxmlformats.org/officeDocument/2006/relationships/customXml" Target="../ink/ink205.xml"/><Relationship Id="rId213" Type="http://schemas.openxmlformats.org/officeDocument/2006/relationships/image" Target="../media/image265.png"/><Relationship Id="rId420" Type="http://schemas.openxmlformats.org/officeDocument/2006/relationships/image" Target="../media/image367.png"/><Relationship Id="rId616" Type="http://schemas.openxmlformats.org/officeDocument/2006/relationships/customXml" Target="../ink/ink468.xml"/><Relationship Id="rId255" Type="http://schemas.openxmlformats.org/officeDocument/2006/relationships/image" Target="../media/image286.png"/><Relationship Id="rId297" Type="http://schemas.openxmlformats.org/officeDocument/2006/relationships/image" Target="../media/image307.png"/><Relationship Id="rId462" Type="http://schemas.openxmlformats.org/officeDocument/2006/relationships/image" Target="../media/image388.png"/><Relationship Id="rId518" Type="http://schemas.openxmlformats.org/officeDocument/2006/relationships/image" Target="../media/image416.png"/><Relationship Id="rId115" Type="http://schemas.openxmlformats.org/officeDocument/2006/relationships/image" Target="../media/image216.png"/><Relationship Id="rId157" Type="http://schemas.openxmlformats.org/officeDocument/2006/relationships/image" Target="../media/image237.png"/><Relationship Id="rId322" Type="http://schemas.openxmlformats.org/officeDocument/2006/relationships/customXml" Target="../ink/ink320.xml"/><Relationship Id="rId364" Type="http://schemas.openxmlformats.org/officeDocument/2006/relationships/image" Target="../media/image339.png"/><Relationship Id="rId61" Type="http://schemas.openxmlformats.org/officeDocument/2006/relationships/image" Target="../media/image189.png"/><Relationship Id="rId199" Type="http://schemas.openxmlformats.org/officeDocument/2006/relationships/image" Target="../media/image258.png"/><Relationship Id="rId571" Type="http://schemas.openxmlformats.org/officeDocument/2006/relationships/image" Target="../media/image442.png"/><Relationship Id="rId627" Type="http://schemas.openxmlformats.org/officeDocument/2006/relationships/customXml" Target="../ink/ink474.xml"/><Relationship Id="rId19" Type="http://schemas.openxmlformats.org/officeDocument/2006/relationships/image" Target="../media/image168.png"/><Relationship Id="rId224" Type="http://schemas.openxmlformats.org/officeDocument/2006/relationships/customXml" Target="../ink/ink271.xml"/><Relationship Id="rId266" Type="http://schemas.openxmlformats.org/officeDocument/2006/relationships/customXml" Target="../ink/ink292.xml"/><Relationship Id="rId431" Type="http://schemas.openxmlformats.org/officeDocument/2006/relationships/customXml" Target="../ink/ink375.xml"/><Relationship Id="rId473" Type="http://schemas.openxmlformats.org/officeDocument/2006/relationships/customXml" Target="../ink/ink396.xml"/><Relationship Id="rId529" Type="http://schemas.openxmlformats.org/officeDocument/2006/relationships/customXml" Target="../ink/ink424.xml"/><Relationship Id="rId30" Type="http://schemas.openxmlformats.org/officeDocument/2006/relationships/customXml" Target="../ink/ink174.xml"/><Relationship Id="rId126" Type="http://schemas.openxmlformats.org/officeDocument/2006/relationships/customXml" Target="../ink/ink222.xml"/><Relationship Id="rId168" Type="http://schemas.openxmlformats.org/officeDocument/2006/relationships/customXml" Target="../ink/ink243.xml"/><Relationship Id="rId333" Type="http://schemas.openxmlformats.org/officeDocument/2006/relationships/image" Target="../media/image324.png"/><Relationship Id="rId540" Type="http://schemas.openxmlformats.org/officeDocument/2006/relationships/image" Target="../media/image427.png"/><Relationship Id="rId72" Type="http://schemas.openxmlformats.org/officeDocument/2006/relationships/customXml" Target="../ink/ink195.xml"/><Relationship Id="rId375" Type="http://schemas.openxmlformats.org/officeDocument/2006/relationships/customXml" Target="../ink/ink347.xml"/><Relationship Id="rId582" Type="http://schemas.openxmlformats.org/officeDocument/2006/relationships/customXml" Target="../ink/ink451.xml"/><Relationship Id="rId3" Type="http://schemas.openxmlformats.org/officeDocument/2006/relationships/image" Target="../media/image160.png"/><Relationship Id="rId235" Type="http://schemas.openxmlformats.org/officeDocument/2006/relationships/image" Target="../media/image276.png"/><Relationship Id="rId277" Type="http://schemas.openxmlformats.org/officeDocument/2006/relationships/image" Target="../media/image297.png"/><Relationship Id="rId400" Type="http://schemas.openxmlformats.org/officeDocument/2006/relationships/image" Target="../media/image357.png"/><Relationship Id="rId442" Type="http://schemas.openxmlformats.org/officeDocument/2006/relationships/image" Target="../media/image378.png"/><Relationship Id="rId484" Type="http://schemas.openxmlformats.org/officeDocument/2006/relationships/image" Target="../media/image399.png"/><Relationship Id="rId137" Type="http://schemas.openxmlformats.org/officeDocument/2006/relationships/image" Target="../media/image227.png"/><Relationship Id="rId302" Type="http://schemas.openxmlformats.org/officeDocument/2006/relationships/customXml" Target="../ink/ink310.xml"/><Relationship Id="rId344" Type="http://schemas.openxmlformats.org/officeDocument/2006/relationships/image" Target="../media/image329.png"/><Relationship Id="rId41" Type="http://schemas.openxmlformats.org/officeDocument/2006/relationships/image" Target="../media/image179.png"/><Relationship Id="rId83" Type="http://schemas.openxmlformats.org/officeDocument/2006/relationships/image" Target="../media/image200.png"/><Relationship Id="rId179" Type="http://schemas.openxmlformats.org/officeDocument/2006/relationships/image" Target="../media/image248.png"/><Relationship Id="rId386" Type="http://schemas.openxmlformats.org/officeDocument/2006/relationships/image" Target="../media/image350.png"/><Relationship Id="rId551" Type="http://schemas.openxmlformats.org/officeDocument/2006/relationships/customXml" Target="../ink/ink435.xml"/><Relationship Id="rId593" Type="http://schemas.openxmlformats.org/officeDocument/2006/relationships/image" Target="../media/image453.png"/><Relationship Id="rId607" Type="http://schemas.openxmlformats.org/officeDocument/2006/relationships/image" Target="../media/image460.png"/><Relationship Id="rId190" Type="http://schemas.openxmlformats.org/officeDocument/2006/relationships/customXml" Target="../ink/ink254.xml"/><Relationship Id="rId204" Type="http://schemas.openxmlformats.org/officeDocument/2006/relationships/customXml" Target="../ink/ink261.xml"/><Relationship Id="rId246" Type="http://schemas.openxmlformats.org/officeDocument/2006/relationships/customXml" Target="../ink/ink282.xml"/><Relationship Id="rId288" Type="http://schemas.openxmlformats.org/officeDocument/2006/relationships/customXml" Target="../ink/ink303.xml"/><Relationship Id="rId411" Type="http://schemas.openxmlformats.org/officeDocument/2006/relationships/customXml" Target="../ink/ink365.xml"/><Relationship Id="rId453" Type="http://schemas.openxmlformats.org/officeDocument/2006/relationships/customXml" Target="../ink/ink386.xml"/><Relationship Id="rId509" Type="http://schemas.openxmlformats.org/officeDocument/2006/relationships/customXml" Target="../ink/ink414.xml"/><Relationship Id="rId106" Type="http://schemas.openxmlformats.org/officeDocument/2006/relationships/customXml" Target="../ink/ink212.xml"/><Relationship Id="rId313" Type="http://schemas.openxmlformats.org/officeDocument/2006/relationships/image" Target="../media/image315.png"/><Relationship Id="rId495" Type="http://schemas.openxmlformats.org/officeDocument/2006/relationships/customXml" Target="../ink/ink407.xml"/><Relationship Id="rId10" Type="http://schemas.openxmlformats.org/officeDocument/2006/relationships/customXml" Target="../ink/ink164.xml"/><Relationship Id="rId52" Type="http://schemas.openxmlformats.org/officeDocument/2006/relationships/customXml" Target="../ink/ink185.xml"/><Relationship Id="rId94" Type="http://schemas.openxmlformats.org/officeDocument/2006/relationships/customXml" Target="../ink/ink206.xml"/><Relationship Id="rId148" Type="http://schemas.openxmlformats.org/officeDocument/2006/relationships/customXml" Target="../ink/ink233.xml"/><Relationship Id="rId355" Type="http://schemas.openxmlformats.org/officeDocument/2006/relationships/customXml" Target="../ink/ink337.xml"/><Relationship Id="rId397" Type="http://schemas.openxmlformats.org/officeDocument/2006/relationships/customXml" Target="../ink/ink358.xml"/><Relationship Id="rId520" Type="http://schemas.openxmlformats.org/officeDocument/2006/relationships/image" Target="../media/image417.png"/><Relationship Id="rId562" Type="http://schemas.openxmlformats.org/officeDocument/2006/relationships/image" Target="../media/image438.png"/><Relationship Id="rId618" Type="http://schemas.openxmlformats.org/officeDocument/2006/relationships/image" Target="../media/image465.png"/><Relationship Id="rId215" Type="http://schemas.openxmlformats.org/officeDocument/2006/relationships/image" Target="../media/image266.png"/><Relationship Id="rId257" Type="http://schemas.openxmlformats.org/officeDocument/2006/relationships/image" Target="../media/image287.png"/><Relationship Id="rId422" Type="http://schemas.openxmlformats.org/officeDocument/2006/relationships/image" Target="../media/image368.png"/><Relationship Id="rId464" Type="http://schemas.openxmlformats.org/officeDocument/2006/relationships/image" Target="../media/image389.png"/><Relationship Id="rId299" Type="http://schemas.openxmlformats.org/officeDocument/2006/relationships/image" Target="../media/image308.png"/><Relationship Id="rId63" Type="http://schemas.openxmlformats.org/officeDocument/2006/relationships/image" Target="../media/image190.png"/><Relationship Id="rId159" Type="http://schemas.openxmlformats.org/officeDocument/2006/relationships/image" Target="../media/image238.png"/><Relationship Id="rId366" Type="http://schemas.openxmlformats.org/officeDocument/2006/relationships/image" Target="../media/image340.png"/><Relationship Id="rId573" Type="http://schemas.openxmlformats.org/officeDocument/2006/relationships/image" Target="../media/image443.png"/><Relationship Id="rId226" Type="http://schemas.openxmlformats.org/officeDocument/2006/relationships/customXml" Target="../ink/ink272.xml"/><Relationship Id="rId433" Type="http://schemas.openxmlformats.org/officeDocument/2006/relationships/customXml" Target="../ink/ink376.xml"/><Relationship Id="rId74" Type="http://schemas.openxmlformats.org/officeDocument/2006/relationships/customXml" Target="../ink/ink196.xml"/><Relationship Id="rId377" Type="http://schemas.openxmlformats.org/officeDocument/2006/relationships/customXml" Target="../ink/ink348.xml"/><Relationship Id="rId500" Type="http://schemas.openxmlformats.org/officeDocument/2006/relationships/image" Target="../media/image407.png"/><Relationship Id="rId584" Type="http://schemas.openxmlformats.org/officeDocument/2006/relationships/customXml" Target="../ink/ink452.xml"/><Relationship Id="rId5" Type="http://schemas.openxmlformats.org/officeDocument/2006/relationships/image" Target="../media/image161.png"/><Relationship Id="rId237" Type="http://schemas.openxmlformats.org/officeDocument/2006/relationships/image" Target="../media/image277.png"/><Relationship Id="rId444" Type="http://schemas.openxmlformats.org/officeDocument/2006/relationships/image" Target="../media/image379.png"/><Relationship Id="rId290" Type="http://schemas.openxmlformats.org/officeDocument/2006/relationships/customXml" Target="../ink/ink304.xml"/><Relationship Id="rId304" Type="http://schemas.openxmlformats.org/officeDocument/2006/relationships/customXml" Target="../ink/ink311.xml"/><Relationship Id="rId388" Type="http://schemas.openxmlformats.org/officeDocument/2006/relationships/image" Target="../media/image351.png"/><Relationship Id="rId511" Type="http://schemas.openxmlformats.org/officeDocument/2006/relationships/customXml" Target="../ink/ink415.xml"/><Relationship Id="rId609" Type="http://schemas.openxmlformats.org/officeDocument/2006/relationships/image" Target="../media/image461.png"/><Relationship Id="rId85" Type="http://schemas.openxmlformats.org/officeDocument/2006/relationships/image" Target="../media/image201.png"/><Relationship Id="rId150" Type="http://schemas.openxmlformats.org/officeDocument/2006/relationships/customXml" Target="../ink/ink234.xml"/><Relationship Id="rId595" Type="http://schemas.openxmlformats.org/officeDocument/2006/relationships/image" Target="../media/image454.png"/><Relationship Id="rId248" Type="http://schemas.openxmlformats.org/officeDocument/2006/relationships/customXml" Target="../ink/ink283.xml"/><Relationship Id="rId455" Type="http://schemas.openxmlformats.org/officeDocument/2006/relationships/customXml" Target="../ink/ink387.xml"/><Relationship Id="rId12" Type="http://schemas.openxmlformats.org/officeDocument/2006/relationships/customXml" Target="../ink/ink165.xml"/><Relationship Id="rId108" Type="http://schemas.openxmlformats.org/officeDocument/2006/relationships/customXml" Target="../ink/ink213.xml"/><Relationship Id="rId315" Type="http://schemas.openxmlformats.org/officeDocument/2006/relationships/image" Target="../media/image316.png"/><Relationship Id="rId522" Type="http://schemas.openxmlformats.org/officeDocument/2006/relationships/image" Target="../media/image418.png"/><Relationship Id="rId96" Type="http://schemas.openxmlformats.org/officeDocument/2006/relationships/customXml" Target="../ink/ink207.xml"/><Relationship Id="rId161" Type="http://schemas.openxmlformats.org/officeDocument/2006/relationships/image" Target="../media/image239.png"/><Relationship Id="rId399" Type="http://schemas.openxmlformats.org/officeDocument/2006/relationships/customXml" Target="../ink/ink359.xml"/><Relationship Id="rId259" Type="http://schemas.openxmlformats.org/officeDocument/2006/relationships/image" Target="../media/image288.png"/><Relationship Id="rId466" Type="http://schemas.openxmlformats.org/officeDocument/2006/relationships/image" Target="../media/image390.png"/><Relationship Id="rId23" Type="http://schemas.openxmlformats.org/officeDocument/2006/relationships/image" Target="../media/image170.png"/><Relationship Id="rId119" Type="http://schemas.openxmlformats.org/officeDocument/2006/relationships/image" Target="../media/image218.png"/><Relationship Id="rId326" Type="http://schemas.openxmlformats.org/officeDocument/2006/relationships/customXml" Target="../ink/ink322.xml"/><Relationship Id="rId533" Type="http://schemas.openxmlformats.org/officeDocument/2006/relationships/customXml" Target="../ink/ink426.xml"/><Relationship Id="rId172" Type="http://schemas.openxmlformats.org/officeDocument/2006/relationships/customXml" Target="../ink/ink245.xml"/><Relationship Id="rId477" Type="http://schemas.openxmlformats.org/officeDocument/2006/relationships/customXml" Target="../ink/ink398.xml"/><Relationship Id="rId600" Type="http://schemas.openxmlformats.org/officeDocument/2006/relationships/customXml" Target="../ink/ink460.xml"/><Relationship Id="rId337" Type="http://schemas.openxmlformats.org/officeDocument/2006/relationships/image" Target="../media/image326.png"/><Relationship Id="rId34" Type="http://schemas.openxmlformats.org/officeDocument/2006/relationships/customXml" Target="../ink/ink176.xml"/><Relationship Id="rId544" Type="http://schemas.openxmlformats.org/officeDocument/2006/relationships/image" Target="../media/image429.png"/><Relationship Id="rId183" Type="http://schemas.openxmlformats.org/officeDocument/2006/relationships/image" Target="../media/image250.png"/><Relationship Id="rId390" Type="http://schemas.openxmlformats.org/officeDocument/2006/relationships/image" Target="../media/image352.png"/><Relationship Id="rId404" Type="http://schemas.openxmlformats.org/officeDocument/2006/relationships/image" Target="../media/image359.png"/><Relationship Id="rId611" Type="http://schemas.openxmlformats.org/officeDocument/2006/relationships/image" Target="../media/image462.png"/><Relationship Id="rId250" Type="http://schemas.openxmlformats.org/officeDocument/2006/relationships/customXml" Target="../ink/ink284.xml"/><Relationship Id="rId488" Type="http://schemas.openxmlformats.org/officeDocument/2006/relationships/image" Target="../media/image401.png"/><Relationship Id="rId45" Type="http://schemas.openxmlformats.org/officeDocument/2006/relationships/image" Target="../media/image181.png"/><Relationship Id="rId110" Type="http://schemas.openxmlformats.org/officeDocument/2006/relationships/customXml" Target="../ink/ink214.xml"/><Relationship Id="rId348" Type="http://schemas.openxmlformats.org/officeDocument/2006/relationships/image" Target="../media/image331.png"/><Relationship Id="rId555" Type="http://schemas.openxmlformats.org/officeDocument/2006/relationships/customXml" Target="../ink/ink437.xml"/><Relationship Id="rId194" Type="http://schemas.openxmlformats.org/officeDocument/2006/relationships/customXml" Target="../ink/ink256.xml"/><Relationship Id="rId208" Type="http://schemas.openxmlformats.org/officeDocument/2006/relationships/customXml" Target="../ink/ink263.xml"/><Relationship Id="rId415" Type="http://schemas.openxmlformats.org/officeDocument/2006/relationships/customXml" Target="../ink/ink367.xml"/><Relationship Id="rId622" Type="http://schemas.openxmlformats.org/officeDocument/2006/relationships/image" Target="../media/image467.png"/><Relationship Id="rId261" Type="http://schemas.openxmlformats.org/officeDocument/2006/relationships/image" Target="../media/image289.png"/><Relationship Id="rId499" Type="http://schemas.openxmlformats.org/officeDocument/2006/relationships/customXml" Target="../ink/ink409.xml"/><Relationship Id="rId56" Type="http://schemas.openxmlformats.org/officeDocument/2006/relationships/customXml" Target="../ink/ink187.xml"/><Relationship Id="rId359" Type="http://schemas.openxmlformats.org/officeDocument/2006/relationships/customXml" Target="../ink/ink339.xml"/><Relationship Id="rId566" Type="http://schemas.openxmlformats.org/officeDocument/2006/relationships/image" Target="../media/image440.png"/><Relationship Id="rId121" Type="http://schemas.openxmlformats.org/officeDocument/2006/relationships/image" Target="../media/image219.png"/><Relationship Id="rId219" Type="http://schemas.openxmlformats.org/officeDocument/2006/relationships/image" Target="../media/image268.png"/><Relationship Id="rId426" Type="http://schemas.openxmlformats.org/officeDocument/2006/relationships/image" Target="../media/image370.png"/><Relationship Id="rId67" Type="http://schemas.openxmlformats.org/officeDocument/2006/relationships/image" Target="../media/image192.png"/><Relationship Id="rId272" Type="http://schemas.openxmlformats.org/officeDocument/2006/relationships/customXml" Target="../ink/ink295.xml"/><Relationship Id="rId577" Type="http://schemas.openxmlformats.org/officeDocument/2006/relationships/image" Target="../media/image445.png"/><Relationship Id="rId132" Type="http://schemas.openxmlformats.org/officeDocument/2006/relationships/customXml" Target="../ink/ink225.xml"/><Relationship Id="rId437" Type="http://schemas.openxmlformats.org/officeDocument/2006/relationships/customXml" Target="../ink/ink378.xml"/><Relationship Id="rId283" Type="http://schemas.openxmlformats.org/officeDocument/2006/relationships/image" Target="../media/image300.png"/><Relationship Id="rId490" Type="http://schemas.openxmlformats.org/officeDocument/2006/relationships/image" Target="../media/image402.png"/><Relationship Id="rId504" Type="http://schemas.openxmlformats.org/officeDocument/2006/relationships/image" Target="../media/image40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9.png"/><Relationship Id="rId299" Type="http://schemas.openxmlformats.org/officeDocument/2006/relationships/image" Target="../media/image620.png"/><Relationship Id="rId21" Type="http://schemas.openxmlformats.org/officeDocument/2006/relationships/image" Target="../media/image481.png"/><Relationship Id="rId63" Type="http://schemas.openxmlformats.org/officeDocument/2006/relationships/image" Target="../media/image502.png"/><Relationship Id="rId159" Type="http://schemas.openxmlformats.org/officeDocument/2006/relationships/image" Target="../media/image550.png"/><Relationship Id="rId324" Type="http://schemas.openxmlformats.org/officeDocument/2006/relationships/customXml" Target="../ink/ink637.xml"/><Relationship Id="rId366" Type="http://schemas.openxmlformats.org/officeDocument/2006/relationships/customXml" Target="../ink/ink658.xml"/><Relationship Id="rId170" Type="http://schemas.openxmlformats.org/officeDocument/2006/relationships/customXml" Target="../ink/ink560.xml"/><Relationship Id="rId226" Type="http://schemas.openxmlformats.org/officeDocument/2006/relationships/customXml" Target="../ink/ink588.xml"/><Relationship Id="rId268" Type="http://schemas.openxmlformats.org/officeDocument/2006/relationships/customXml" Target="../ink/ink609.xml"/><Relationship Id="rId32" Type="http://schemas.openxmlformats.org/officeDocument/2006/relationships/customXml" Target="../ink/ink491.xml"/><Relationship Id="rId74" Type="http://schemas.openxmlformats.org/officeDocument/2006/relationships/customXml" Target="../ink/ink512.xml"/><Relationship Id="rId128" Type="http://schemas.openxmlformats.org/officeDocument/2006/relationships/customXml" Target="../ink/ink539.xml"/><Relationship Id="rId335" Type="http://schemas.openxmlformats.org/officeDocument/2006/relationships/image" Target="../media/image638.png"/><Relationship Id="rId377" Type="http://schemas.openxmlformats.org/officeDocument/2006/relationships/image" Target="../media/image659.png"/><Relationship Id="rId5" Type="http://schemas.openxmlformats.org/officeDocument/2006/relationships/image" Target="../media/image473.png"/><Relationship Id="rId181" Type="http://schemas.openxmlformats.org/officeDocument/2006/relationships/image" Target="../media/image561.png"/><Relationship Id="rId237" Type="http://schemas.openxmlformats.org/officeDocument/2006/relationships/image" Target="../media/image589.png"/><Relationship Id="rId402" Type="http://schemas.openxmlformats.org/officeDocument/2006/relationships/customXml" Target="../ink/ink676.xml"/><Relationship Id="rId279" Type="http://schemas.openxmlformats.org/officeDocument/2006/relationships/image" Target="../media/image610.png"/><Relationship Id="rId43" Type="http://schemas.openxmlformats.org/officeDocument/2006/relationships/image" Target="../media/image492.png"/><Relationship Id="rId139" Type="http://schemas.openxmlformats.org/officeDocument/2006/relationships/image" Target="../media/image540.png"/><Relationship Id="rId290" Type="http://schemas.openxmlformats.org/officeDocument/2006/relationships/customXml" Target="../ink/ink620.xml"/><Relationship Id="rId304" Type="http://schemas.openxmlformats.org/officeDocument/2006/relationships/customXml" Target="../ink/ink627.xml"/><Relationship Id="rId346" Type="http://schemas.openxmlformats.org/officeDocument/2006/relationships/customXml" Target="../ink/ink648.xml"/><Relationship Id="rId388" Type="http://schemas.openxmlformats.org/officeDocument/2006/relationships/customXml" Target="../ink/ink669.xml"/><Relationship Id="rId85" Type="http://schemas.openxmlformats.org/officeDocument/2006/relationships/image" Target="../media/image513.png"/><Relationship Id="rId150" Type="http://schemas.openxmlformats.org/officeDocument/2006/relationships/customXml" Target="../ink/ink550.xml"/><Relationship Id="rId192" Type="http://schemas.openxmlformats.org/officeDocument/2006/relationships/customXml" Target="../ink/ink571.xml"/><Relationship Id="rId206" Type="http://schemas.openxmlformats.org/officeDocument/2006/relationships/customXml" Target="../ink/ink578.xml"/><Relationship Id="rId413" Type="http://schemas.openxmlformats.org/officeDocument/2006/relationships/image" Target="../media/image677.png"/><Relationship Id="rId248" Type="http://schemas.openxmlformats.org/officeDocument/2006/relationships/customXml" Target="../ink/ink599.xml"/><Relationship Id="rId12" Type="http://schemas.openxmlformats.org/officeDocument/2006/relationships/customXml" Target="../ink/ink481.xml"/><Relationship Id="rId108" Type="http://schemas.openxmlformats.org/officeDocument/2006/relationships/customXml" Target="../ink/ink529.xml"/><Relationship Id="rId315" Type="http://schemas.openxmlformats.org/officeDocument/2006/relationships/image" Target="../media/image628.png"/><Relationship Id="rId357" Type="http://schemas.openxmlformats.org/officeDocument/2006/relationships/image" Target="../media/image649.png"/><Relationship Id="rId54" Type="http://schemas.openxmlformats.org/officeDocument/2006/relationships/customXml" Target="../ink/ink502.xml"/><Relationship Id="rId96" Type="http://schemas.openxmlformats.org/officeDocument/2006/relationships/customXml" Target="../ink/ink523.xml"/><Relationship Id="rId161" Type="http://schemas.openxmlformats.org/officeDocument/2006/relationships/image" Target="../media/image551.png"/><Relationship Id="rId217" Type="http://schemas.openxmlformats.org/officeDocument/2006/relationships/image" Target="../media/image579.png"/><Relationship Id="rId399" Type="http://schemas.openxmlformats.org/officeDocument/2006/relationships/image" Target="../media/image670.png"/><Relationship Id="rId259" Type="http://schemas.openxmlformats.org/officeDocument/2006/relationships/image" Target="../media/image600.png"/><Relationship Id="rId23" Type="http://schemas.openxmlformats.org/officeDocument/2006/relationships/image" Target="../media/image482.png"/><Relationship Id="rId119" Type="http://schemas.openxmlformats.org/officeDocument/2006/relationships/image" Target="../media/image530.png"/><Relationship Id="rId270" Type="http://schemas.openxmlformats.org/officeDocument/2006/relationships/customXml" Target="../ink/ink610.xml"/><Relationship Id="rId326" Type="http://schemas.openxmlformats.org/officeDocument/2006/relationships/customXml" Target="../ink/ink638.xml"/><Relationship Id="rId65" Type="http://schemas.openxmlformats.org/officeDocument/2006/relationships/image" Target="../media/image503.png"/><Relationship Id="rId130" Type="http://schemas.openxmlformats.org/officeDocument/2006/relationships/customXml" Target="../ink/ink540.xml"/><Relationship Id="rId368" Type="http://schemas.openxmlformats.org/officeDocument/2006/relationships/customXml" Target="../ink/ink659.xml"/><Relationship Id="rId172" Type="http://schemas.openxmlformats.org/officeDocument/2006/relationships/customXml" Target="../ink/ink561.xml"/><Relationship Id="rId228" Type="http://schemas.openxmlformats.org/officeDocument/2006/relationships/customXml" Target="../ink/ink589.xml"/><Relationship Id="rId281" Type="http://schemas.openxmlformats.org/officeDocument/2006/relationships/image" Target="../media/image611.png"/><Relationship Id="rId337" Type="http://schemas.openxmlformats.org/officeDocument/2006/relationships/image" Target="../media/image639.png"/><Relationship Id="rId34" Type="http://schemas.openxmlformats.org/officeDocument/2006/relationships/customXml" Target="../ink/ink492.xml"/><Relationship Id="rId76" Type="http://schemas.openxmlformats.org/officeDocument/2006/relationships/customXml" Target="../ink/ink513.xml"/><Relationship Id="rId141" Type="http://schemas.openxmlformats.org/officeDocument/2006/relationships/image" Target="../media/image541.png"/><Relationship Id="rId379" Type="http://schemas.openxmlformats.org/officeDocument/2006/relationships/image" Target="../media/image660.png"/><Relationship Id="rId7" Type="http://schemas.openxmlformats.org/officeDocument/2006/relationships/image" Target="../media/image474.png"/><Relationship Id="rId183" Type="http://schemas.openxmlformats.org/officeDocument/2006/relationships/image" Target="../media/image562.png"/><Relationship Id="rId239" Type="http://schemas.openxmlformats.org/officeDocument/2006/relationships/image" Target="../media/image590.png"/><Relationship Id="rId390" Type="http://schemas.openxmlformats.org/officeDocument/2006/relationships/customXml" Target="../ink/ink670.xml"/><Relationship Id="rId404" Type="http://schemas.openxmlformats.org/officeDocument/2006/relationships/customXml" Target="../ink/ink677.xml"/><Relationship Id="rId250" Type="http://schemas.openxmlformats.org/officeDocument/2006/relationships/customXml" Target="../ink/ink600.xml"/><Relationship Id="rId292" Type="http://schemas.openxmlformats.org/officeDocument/2006/relationships/customXml" Target="../ink/ink621.xml"/><Relationship Id="rId306" Type="http://schemas.openxmlformats.org/officeDocument/2006/relationships/customXml" Target="../ink/ink628.xml"/><Relationship Id="rId45" Type="http://schemas.openxmlformats.org/officeDocument/2006/relationships/image" Target="../media/image493.png"/><Relationship Id="rId87" Type="http://schemas.openxmlformats.org/officeDocument/2006/relationships/image" Target="../media/image514.png"/><Relationship Id="rId110" Type="http://schemas.openxmlformats.org/officeDocument/2006/relationships/customXml" Target="../ink/ink530.xml"/><Relationship Id="rId348" Type="http://schemas.openxmlformats.org/officeDocument/2006/relationships/customXml" Target="../ink/ink649.xml"/><Relationship Id="rId152" Type="http://schemas.openxmlformats.org/officeDocument/2006/relationships/customXml" Target="../ink/ink551.xml"/><Relationship Id="rId194" Type="http://schemas.openxmlformats.org/officeDocument/2006/relationships/customXml" Target="../ink/ink572.xml"/><Relationship Id="rId208" Type="http://schemas.openxmlformats.org/officeDocument/2006/relationships/customXml" Target="../ink/ink579.xml"/><Relationship Id="rId415" Type="http://schemas.openxmlformats.org/officeDocument/2006/relationships/image" Target="../media/image678.png"/><Relationship Id="rId261" Type="http://schemas.openxmlformats.org/officeDocument/2006/relationships/image" Target="../media/image601.png"/><Relationship Id="rId14" Type="http://schemas.openxmlformats.org/officeDocument/2006/relationships/customXml" Target="../ink/ink482.xml"/><Relationship Id="rId56" Type="http://schemas.openxmlformats.org/officeDocument/2006/relationships/customXml" Target="../ink/ink503.xml"/><Relationship Id="rId317" Type="http://schemas.openxmlformats.org/officeDocument/2006/relationships/image" Target="../media/image629.png"/><Relationship Id="rId359" Type="http://schemas.openxmlformats.org/officeDocument/2006/relationships/image" Target="../media/image650.png"/><Relationship Id="rId98" Type="http://schemas.openxmlformats.org/officeDocument/2006/relationships/customXml" Target="../ink/ink524.xml"/><Relationship Id="rId121" Type="http://schemas.openxmlformats.org/officeDocument/2006/relationships/image" Target="../media/image531.png"/><Relationship Id="rId163" Type="http://schemas.openxmlformats.org/officeDocument/2006/relationships/image" Target="../media/image552.png"/><Relationship Id="rId219" Type="http://schemas.openxmlformats.org/officeDocument/2006/relationships/image" Target="../media/image580.png"/><Relationship Id="rId370" Type="http://schemas.openxmlformats.org/officeDocument/2006/relationships/customXml" Target="../ink/ink660.xml"/><Relationship Id="rId230" Type="http://schemas.openxmlformats.org/officeDocument/2006/relationships/customXml" Target="../ink/ink590.xml"/><Relationship Id="rId25" Type="http://schemas.openxmlformats.org/officeDocument/2006/relationships/image" Target="../media/image483.png"/><Relationship Id="rId67" Type="http://schemas.openxmlformats.org/officeDocument/2006/relationships/image" Target="../media/image504.png"/><Relationship Id="rId272" Type="http://schemas.openxmlformats.org/officeDocument/2006/relationships/customXml" Target="../ink/ink611.xml"/><Relationship Id="rId328" Type="http://schemas.openxmlformats.org/officeDocument/2006/relationships/customXml" Target="../ink/ink639.xml"/><Relationship Id="rId132" Type="http://schemas.openxmlformats.org/officeDocument/2006/relationships/customXml" Target="../ink/ink541.xml"/><Relationship Id="rId174" Type="http://schemas.openxmlformats.org/officeDocument/2006/relationships/customXml" Target="../ink/ink562.xml"/><Relationship Id="rId381" Type="http://schemas.openxmlformats.org/officeDocument/2006/relationships/image" Target="../media/image661.png"/><Relationship Id="rId241" Type="http://schemas.openxmlformats.org/officeDocument/2006/relationships/image" Target="../media/image591.png"/><Relationship Id="rId36" Type="http://schemas.openxmlformats.org/officeDocument/2006/relationships/customXml" Target="../ink/ink493.xml"/><Relationship Id="rId283" Type="http://schemas.openxmlformats.org/officeDocument/2006/relationships/image" Target="../media/image612.png"/><Relationship Id="rId339" Type="http://schemas.openxmlformats.org/officeDocument/2006/relationships/image" Target="../media/image640.png"/><Relationship Id="rId78" Type="http://schemas.openxmlformats.org/officeDocument/2006/relationships/customXml" Target="../ink/ink514.xml"/><Relationship Id="rId101" Type="http://schemas.openxmlformats.org/officeDocument/2006/relationships/image" Target="../media/image521.png"/><Relationship Id="rId143" Type="http://schemas.openxmlformats.org/officeDocument/2006/relationships/image" Target="../media/image542.png"/><Relationship Id="rId185" Type="http://schemas.openxmlformats.org/officeDocument/2006/relationships/image" Target="../media/image563.png"/><Relationship Id="rId350" Type="http://schemas.openxmlformats.org/officeDocument/2006/relationships/customXml" Target="../ink/ink650.xml"/><Relationship Id="rId406" Type="http://schemas.openxmlformats.org/officeDocument/2006/relationships/customXml" Target="../ink/ink678.xml"/><Relationship Id="rId9" Type="http://schemas.openxmlformats.org/officeDocument/2006/relationships/image" Target="../media/image475.png"/><Relationship Id="rId210" Type="http://schemas.openxmlformats.org/officeDocument/2006/relationships/customXml" Target="../ink/ink580.xml"/><Relationship Id="rId392" Type="http://schemas.openxmlformats.org/officeDocument/2006/relationships/customXml" Target="../ink/ink671.xml"/><Relationship Id="rId252" Type="http://schemas.openxmlformats.org/officeDocument/2006/relationships/customXml" Target="../ink/ink601.xml"/><Relationship Id="rId294" Type="http://schemas.openxmlformats.org/officeDocument/2006/relationships/customXml" Target="../ink/ink622.xml"/><Relationship Id="rId308" Type="http://schemas.openxmlformats.org/officeDocument/2006/relationships/customXml" Target="../ink/ink629.xml"/><Relationship Id="rId47" Type="http://schemas.openxmlformats.org/officeDocument/2006/relationships/image" Target="../media/image494.png"/><Relationship Id="rId89" Type="http://schemas.openxmlformats.org/officeDocument/2006/relationships/image" Target="../media/image515.png"/><Relationship Id="rId112" Type="http://schemas.openxmlformats.org/officeDocument/2006/relationships/customXml" Target="../ink/ink531.xml"/><Relationship Id="rId154" Type="http://schemas.openxmlformats.org/officeDocument/2006/relationships/customXml" Target="../ink/ink552.xml"/><Relationship Id="rId361" Type="http://schemas.openxmlformats.org/officeDocument/2006/relationships/image" Target="../media/image651.png"/><Relationship Id="rId196" Type="http://schemas.openxmlformats.org/officeDocument/2006/relationships/customXml" Target="../ink/ink573.xml"/><Relationship Id="rId417" Type="http://schemas.openxmlformats.org/officeDocument/2006/relationships/image" Target="../media/image679.png"/><Relationship Id="rId16" Type="http://schemas.openxmlformats.org/officeDocument/2006/relationships/customXml" Target="../ink/ink483.xml"/><Relationship Id="rId221" Type="http://schemas.openxmlformats.org/officeDocument/2006/relationships/image" Target="../media/image581.png"/><Relationship Id="rId263" Type="http://schemas.openxmlformats.org/officeDocument/2006/relationships/image" Target="../media/image602.png"/><Relationship Id="rId319" Type="http://schemas.openxmlformats.org/officeDocument/2006/relationships/image" Target="../media/image630.png"/><Relationship Id="rId58" Type="http://schemas.openxmlformats.org/officeDocument/2006/relationships/customXml" Target="../ink/ink504.xml"/><Relationship Id="rId123" Type="http://schemas.openxmlformats.org/officeDocument/2006/relationships/image" Target="../media/image532.png"/><Relationship Id="rId330" Type="http://schemas.openxmlformats.org/officeDocument/2006/relationships/customXml" Target="../ink/ink640.xml"/><Relationship Id="rId165" Type="http://schemas.openxmlformats.org/officeDocument/2006/relationships/image" Target="../media/image553.png"/><Relationship Id="rId372" Type="http://schemas.openxmlformats.org/officeDocument/2006/relationships/customXml" Target="../ink/ink661.xml"/><Relationship Id="rId232" Type="http://schemas.openxmlformats.org/officeDocument/2006/relationships/customXml" Target="../ink/ink591.xml"/><Relationship Id="rId274" Type="http://schemas.openxmlformats.org/officeDocument/2006/relationships/customXml" Target="../ink/ink612.xml"/><Relationship Id="rId27" Type="http://schemas.openxmlformats.org/officeDocument/2006/relationships/image" Target="../media/image484.png"/><Relationship Id="rId69" Type="http://schemas.openxmlformats.org/officeDocument/2006/relationships/image" Target="../media/image505.png"/><Relationship Id="rId134" Type="http://schemas.openxmlformats.org/officeDocument/2006/relationships/customXml" Target="../ink/ink542.xml"/><Relationship Id="rId80" Type="http://schemas.openxmlformats.org/officeDocument/2006/relationships/customXml" Target="../ink/ink515.xml"/><Relationship Id="rId176" Type="http://schemas.openxmlformats.org/officeDocument/2006/relationships/customXml" Target="../ink/ink563.xml"/><Relationship Id="rId341" Type="http://schemas.openxmlformats.org/officeDocument/2006/relationships/image" Target="../media/image641.png"/><Relationship Id="rId383" Type="http://schemas.openxmlformats.org/officeDocument/2006/relationships/image" Target="../media/image662.png"/><Relationship Id="rId201" Type="http://schemas.openxmlformats.org/officeDocument/2006/relationships/image" Target="../media/image571.png"/><Relationship Id="rId222" Type="http://schemas.openxmlformats.org/officeDocument/2006/relationships/customXml" Target="../ink/ink586.xml"/><Relationship Id="rId243" Type="http://schemas.openxmlformats.org/officeDocument/2006/relationships/image" Target="../media/image592.png"/><Relationship Id="rId264" Type="http://schemas.openxmlformats.org/officeDocument/2006/relationships/customXml" Target="../ink/ink607.xml"/><Relationship Id="rId285" Type="http://schemas.openxmlformats.org/officeDocument/2006/relationships/image" Target="../media/image613.png"/><Relationship Id="rId17" Type="http://schemas.openxmlformats.org/officeDocument/2006/relationships/image" Target="../media/image479.png"/><Relationship Id="rId38" Type="http://schemas.openxmlformats.org/officeDocument/2006/relationships/customXml" Target="../ink/ink494.xml"/><Relationship Id="rId59" Type="http://schemas.openxmlformats.org/officeDocument/2006/relationships/image" Target="../media/image500.png"/><Relationship Id="rId103" Type="http://schemas.openxmlformats.org/officeDocument/2006/relationships/image" Target="../media/image522.png"/><Relationship Id="rId124" Type="http://schemas.openxmlformats.org/officeDocument/2006/relationships/customXml" Target="../ink/ink537.xml"/><Relationship Id="rId310" Type="http://schemas.openxmlformats.org/officeDocument/2006/relationships/customXml" Target="../ink/ink630.xml"/><Relationship Id="rId70" Type="http://schemas.openxmlformats.org/officeDocument/2006/relationships/customXml" Target="../ink/ink510.xml"/><Relationship Id="rId91" Type="http://schemas.openxmlformats.org/officeDocument/2006/relationships/image" Target="../media/image516.png"/><Relationship Id="rId145" Type="http://schemas.openxmlformats.org/officeDocument/2006/relationships/image" Target="../media/image543.png"/><Relationship Id="rId166" Type="http://schemas.openxmlformats.org/officeDocument/2006/relationships/customXml" Target="../ink/ink558.xml"/><Relationship Id="rId187" Type="http://schemas.openxmlformats.org/officeDocument/2006/relationships/image" Target="../media/image564.png"/><Relationship Id="rId331" Type="http://schemas.openxmlformats.org/officeDocument/2006/relationships/image" Target="../media/image636.png"/><Relationship Id="rId352" Type="http://schemas.openxmlformats.org/officeDocument/2006/relationships/customXml" Target="../ink/ink651.xml"/><Relationship Id="rId373" Type="http://schemas.openxmlformats.org/officeDocument/2006/relationships/image" Target="../media/image657.png"/><Relationship Id="rId394" Type="http://schemas.openxmlformats.org/officeDocument/2006/relationships/customXml" Target="../ink/ink672.xml"/><Relationship Id="rId408" Type="http://schemas.openxmlformats.org/officeDocument/2006/relationships/customXml" Target="../ink/ink67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1.xml"/><Relationship Id="rId233" Type="http://schemas.openxmlformats.org/officeDocument/2006/relationships/image" Target="../media/image587.png"/><Relationship Id="rId254" Type="http://schemas.openxmlformats.org/officeDocument/2006/relationships/customXml" Target="../ink/ink602.xml"/><Relationship Id="rId28" Type="http://schemas.openxmlformats.org/officeDocument/2006/relationships/customXml" Target="../ink/ink489.xml"/><Relationship Id="rId49" Type="http://schemas.openxmlformats.org/officeDocument/2006/relationships/image" Target="../media/image495.png"/><Relationship Id="rId114" Type="http://schemas.openxmlformats.org/officeDocument/2006/relationships/customXml" Target="../ink/ink532.xml"/><Relationship Id="rId275" Type="http://schemas.openxmlformats.org/officeDocument/2006/relationships/image" Target="../media/image608.png"/><Relationship Id="rId296" Type="http://schemas.openxmlformats.org/officeDocument/2006/relationships/customXml" Target="../ink/ink623.xml"/><Relationship Id="rId300" Type="http://schemas.openxmlformats.org/officeDocument/2006/relationships/customXml" Target="../ink/ink625.xml"/><Relationship Id="rId60" Type="http://schemas.openxmlformats.org/officeDocument/2006/relationships/customXml" Target="../ink/ink505.xml"/><Relationship Id="rId81" Type="http://schemas.openxmlformats.org/officeDocument/2006/relationships/image" Target="../media/image511.png"/><Relationship Id="rId135" Type="http://schemas.openxmlformats.org/officeDocument/2006/relationships/image" Target="../media/image538.png"/><Relationship Id="rId156" Type="http://schemas.openxmlformats.org/officeDocument/2006/relationships/customXml" Target="../ink/ink553.xml"/><Relationship Id="rId177" Type="http://schemas.openxmlformats.org/officeDocument/2006/relationships/image" Target="../media/image559.png"/><Relationship Id="rId198" Type="http://schemas.openxmlformats.org/officeDocument/2006/relationships/customXml" Target="../ink/ink574.xml"/><Relationship Id="rId321" Type="http://schemas.openxmlformats.org/officeDocument/2006/relationships/image" Target="../media/image631.png"/><Relationship Id="rId342" Type="http://schemas.openxmlformats.org/officeDocument/2006/relationships/customXml" Target="../ink/ink646.xml"/><Relationship Id="rId363" Type="http://schemas.openxmlformats.org/officeDocument/2006/relationships/image" Target="../media/image652.png"/><Relationship Id="rId384" Type="http://schemas.openxmlformats.org/officeDocument/2006/relationships/customXml" Target="../ink/ink667.xml"/><Relationship Id="rId202" Type="http://schemas.openxmlformats.org/officeDocument/2006/relationships/customXml" Target="../ink/ink576.xml"/><Relationship Id="rId223" Type="http://schemas.openxmlformats.org/officeDocument/2006/relationships/image" Target="../media/image582.png"/><Relationship Id="rId244" Type="http://schemas.openxmlformats.org/officeDocument/2006/relationships/customXml" Target="../ink/ink597.xml"/><Relationship Id="rId18" Type="http://schemas.openxmlformats.org/officeDocument/2006/relationships/customXml" Target="../ink/ink484.xml"/><Relationship Id="rId39" Type="http://schemas.openxmlformats.org/officeDocument/2006/relationships/image" Target="../media/image490.png"/><Relationship Id="rId265" Type="http://schemas.openxmlformats.org/officeDocument/2006/relationships/image" Target="../media/image603.png"/><Relationship Id="rId286" Type="http://schemas.openxmlformats.org/officeDocument/2006/relationships/customXml" Target="../ink/ink618.xml"/><Relationship Id="rId50" Type="http://schemas.openxmlformats.org/officeDocument/2006/relationships/customXml" Target="../ink/ink500.xml"/><Relationship Id="rId104" Type="http://schemas.openxmlformats.org/officeDocument/2006/relationships/customXml" Target="../ink/ink527.xml"/><Relationship Id="rId125" Type="http://schemas.openxmlformats.org/officeDocument/2006/relationships/image" Target="../media/image533.png"/><Relationship Id="rId146" Type="http://schemas.openxmlformats.org/officeDocument/2006/relationships/customXml" Target="../ink/ink548.xml"/><Relationship Id="rId167" Type="http://schemas.openxmlformats.org/officeDocument/2006/relationships/image" Target="../media/image554.png"/><Relationship Id="rId188" Type="http://schemas.openxmlformats.org/officeDocument/2006/relationships/customXml" Target="../ink/ink569.xml"/><Relationship Id="rId311" Type="http://schemas.openxmlformats.org/officeDocument/2006/relationships/image" Target="../media/image626.png"/><Relationship Id="rId332" Type="http://schemas.openxmlformats.org/officeDocument/2006/relationships/customXml" Target="../ink/ink641.xml"/><Relationship Id="rId353" Type="http://schemas.openxmlformats.org/officeDocument/2006/relationships/image" Target="../media/image647.png"/><Relationship Id="rId374" Type="http://schemas.openxmlformats.org/officeDocument/2006/relationships/customXml" Target="../ink/ink662.xml"/><Relationship Id="rId395" Type="http://schemas.openxmlformats.org/officeDocument/2006/relationships/image" Target="../media/image668.png"/><Relationship Id="rId409" Type="http://schemas.openxmlformats.org/officeDocument/2006/relationships/image" Target="../media/image675.png"/><Relationship Id="rId71" Type="http://schemas.openxmlformats.org/officeDocument/2006/relationships/image" Target="../media/image506.png"/><Relationship Id="rId92" Type="http://schemas.openxmlformats.org/officeDocument/2006/relationships/customXml" Target="../ink/ink521.xml"/><Relationship Id="rId213" Type="http://schemas.openxmlformats.org/officeDocument/2006/relationships/image" Target="../media/image577.png"/><Relationship Id="rId234" Type="http://schemas.openxmlformats.org/officeDocument/2006/relationships/customXml" Target="../ink/ink592.xml"/><Relationship Id="rId2" Type="http://schemas.openxmlformats.org/officeDocument/2006/relationships/customXml" Target="../ink/ink476.xml"/><Relationship Id="rId29" Type="http://schemas.openxmlformats.org/officeDocument/2006/relationships/image" Target="../media/image485.png"/><Relationship Id="rId255" Type="http://schemas.openxmlformats.org/officeDocument/2006/relationships/image" Target="../media/image598.png"/><Relationship Id="rId276" Type="http://schemas.openxmlformats.org/officeDocument/2006/relationships/customXml" Target="../ink/ink613.xml"/><Relationship Id="rId297" Type="http://schemas.openxmlformats.org/officeDocument/2006/relationships/image" Target="../media/image619.png"/><Relationship Id="rId40" Type="http://schemas.openxmlformats.org/officeDocument/2006/relationships/customXml" Target="../ink/ink495.xml"/><Relationship Id="rId115" Type="http://schemas.openxmlformats.org/officeDocument/2006/relationships/image" Target="../media/image528.png"/><Relationship Id="rId136" Type="http://schemas.openxmlformats.org/officeDocument/2006/relationships/customXml" Target="../ink/ink543.xml"/><Relationship Id="rId157" Type="http://schemas.openxmlformats.org/officeDocument/2006/relationships/image" Target="../media/image549.png"/><Relationship Id="rId178" Type="http://schemas.openxmlformats.org/officeDocument/2006/relationships/customXml" Target="../ink/ink564.xml"/><Relationship Id="rId301" Type="http://schemas.openxmlformats.org/officeDocument/2006/relationships/image" Target="../media/image621.png"/><Relationship Id="rId322" Type="http://schemas.openxmlformats.org/officeDocument/2006/relationships/customXml" Target="../ink/ink636.xml"/><Relationship Id="rId343" Type="http://schemas.openxmlformats.org/officeDocument/2006/relationships/image" Target="../media/image642.png"/><Relationship Id="rId364" Type="http://schemas.openxmlformats.org/officeDocument/2006/relationships/customXml" Target="../ink/ink657.xml"/><Relationship Id="rId61" Type="http://schemas.openxmlformats.org/officeDocument/2006/relationships/image" Target="../media/image501.png"/><Relationship Id="rId82" Type="http://schemas.openxmlformats.org/officeDocument/2006/relationships/customXml" Target="../ink/ink516.xml"/><Relationship Id="rId199" Type="http://schemas.openxmlformats.org/officeDocument/2006/relationships/image" Target="../media/image570.png"/><Relationship Id="rId203" Type="http://schemas.openxmlformats.org/officeDocument/2006/relationships/image" Target="../media/image572.png"/><Relationship Id="rId385" Type="http://schemas.openxmlformats.org/officeDocument/2006/relationships/image" Target="../media/image663.png"/><Relationship Id="rId19" Type="http://schemas.openxmlformats.org/officeDocument/2006/relationships/image" Target="../media/image480.png"/><Relationship Id="rId224" Type="http://schemas.openxmlformats.org/officeDocument/2006/relationships/customXml" Target="../ink/ink587.xml"/><Relationship Id="rId245" Type="http://schemas.openxmlformats.org/officeDocument/2006/relationships/image" Target="../media/image593.png"/><Relationship Id="rId266" Type="http://schemas.openxmlformats.org/officeDocument/2006/relationships/customXml" Target="../ink/ink608.xml"/><Relationship Id="rId287" Type="http://schemas.openxmlformats.org/officeDocument/2006/relationships/image" Target="../media/image614.png"/><Relationship Id="rId410" Type="http://schemas.openxmlformats.org/officeDocument/2006/relationships/customXml" Target="../ink/ink680.xml"/><Relationship Id="rId30" Type="http://schemas.openxmlformats.org/officeDocument/2006/relationships/customXml" Target="../ink/ink490.xml"/><Relationship Id="rId105" Type="http://schemas.openxmlformats.org/officeDocument/2006/relationships/image" Target="../media/image523.png"/><Relationship Id="rId126" Type="http://schemas.openxmlformats.org/officeDocument/2006/relationships/customXml" Target="../ink/ink538.xml"/><Relationship Id="rId147" Type="http://schemas.openxmlformats.org/officeDocument/2006/relationships/image" Target="../media/image544.png"/><Relationship Id="rId168" Type="http://schemas.openxmlformats.org/officeDocument/2006/relationships/customXml" Target="../ink/ink559.xml"/><Relationship Id="rId312" Type="http://schemas.openxmlformats.org/officeDocument/2006/relationships/customXml" Target="../ink/ink631.xml"/><Relationship Id="rId333" Type="http://schemas.openxmlformats.org/officeDocument/2006/relationships/image" Target="../media/image637.png"/><Relationship Id="rId354" Type="http://schemas.openxmlformats.org/officeDocument/2006/relationships/customXml" Target="../ink/ink652.xml"/><Relationship Id="rId51" Type="http://schemas.openxmlformats.org/officeDocument/2006/relationships/image" Target="../media/image496.png"/><Relationship Id="rId72" Type="http://schemas.openxmlformats.org/officeDocument/2006/relationships/customXml" Target="../ink/ink511.xml"/><Relationship Id="rId93" Type="http://schemas.openxmlformats.org/officeDocument/2006/relationships/image" Target="../media/image517.png"/><Relationship Id="rId189" Type="http://schemas.openxmlformats.org/officeDocument/2006/relationships/image" Target="../media/image565.png"/><Relationship Id="rId375" Type="http://schemas.openxmlformats.org/officeDocument/2006/relationships/image" Target="../media/image658.png"/><Relationship Id="rId396" Type="http://schemas.openxmlformats.org/officeDocument/2006/relationships/customXml" Target="../ink/ink673.xml"/><Relationship Id="rId3" Type="http://schemas.openxmlformats.org/officeDocument/2006/relationships/image" Target="../media/image472.png"/><Relationship Id="rId214" Type="http://schemas.openxmlformats.org/officeDocument/2006/relationships/customXml" Target="../ink/ink582.xml"/><Relationship Id="rId235" Type="http://schemas.openxmlformats.org/officeDocument/2006/relationships/image" Target="../media/image588.png"/><Relationship Id="rId256" Type="http://schemas.openxmlformats.org/officeDocument/2006/relationships/customXml" Target="../ink/ink603.xml"/><Relationship Id="rId277" Type="http://schemas.openxmlformats.org/officeDocument/2006/relationships/image" Target="../media/image609.png"/><Relationship Id="rId298" Type="http://schemas.openxmlformats.org/officeDocument/2006/relationships/customXml" Target="../ink/ink624.xml"/><Relationship Id="rId400" Type="http://schemas.openxmlformats.org/officeDocument/2006/relationships/customXml" Target="../ink/ink675.xml"/><Relationship Id="rId116" Type="http://schemas.openxmlformats.org/officeDocument/2006/relationships/customXml" Target="../ink/ink533.xml"/><Relationship Id="rId137" Type="http://schemas.openxmlformats.org/officeDocument/2006/relationships/image" Target="../media/image539.png"/><Relationship Id="rId158" Type="http://schemas.openxmlformats.org/officeDocument/2006/relationships/customXml" Target="../ink/ink554.xml"/><Relationship Id="rId302" Type="http://schemas.openxmlformats.org/officeDocument/2006/relationships/customXml" Target="../ink/ink626.xml"/><Relationship Id="rId323" Type="http://schemas.openxmlformats.org/officeDocument/2006/relationships/image" Target="../media/image632.png"/><Relationship Id="rId344" Type="http://schemas.openxmlformats.org/officeDocument/2006/relationships/customXml" Target="../ink/ink647.xml"/><Relationship Id="rId20" Type="http://schemas.openxmlformats.org/officeDocument/2006/relationships/customXml" Target="../ink/ink485.xml"/><Relationship Id="rId41" Type="http://schemas.openxmlformats.org/officeDocument/2006/relationships/image" Target="../media/image491.png"/><Relationship Id="rId62" Type="http://schemas.openxmlformats.org/officeDocument/2006/relationships/customXml" Target="../ink/ink506.xml"/><Relationship Id="rId83" Type="http://schemas.openxmlformats.org/officeDocument/2006/relationships/image" Target="../media/image512.png"/><Relationship Id="rId179" Type="http://schemas.openxmlformats.org/officeDocument/2006/relationships/image" Target="../media/image560.png"/><Relationship Id="rId365" Type="http://schemas.openxmlformats.org/officeDocument/2006/relationships/image" Target="../media/image653.png"/><Relationship Id="rId386" Type="http://schemas.openxmlformats.org/officeDocument/2006/relationships/customXml" Target="../ink/ink668.xml"/><Relationship Id="rId190" Type="http://schemas.openxmlformats.org/officeDocument/2006/relationships/customXml" Target="../ink/ink570.xml"/><Relationship Id="rId204" Type="http://schemas.openxmlformats.org/officeDocument/2006/relationships/customXml" Target="../ink/ink577.xml"/><Relationship Id="rId225" Type="http://schemas.openxmlformats.org/officeDocument/2006/relationships/image" Target="../media/image583.png"/><Relationship Id="rId246" Type="http://schemas.openxmlformats.org/officeDocument/2006/relationships/customXml" Target="../ink/ink598.xml"/><Relationship Id="rId267" Type="http://schemas.openxmlformats.org/officeDocument/2006/relationships/image" Target="../media/image604.png"/><Relationship Id="rId288" Type="http://schemas.openxmlformats.org/officeDocument/2006/relationships/customXml" Target="../ink/ink619.xml"/><Relationship Id="rId411" Type="http://schemas.openxmlformats.org/officeDocument/2006/relationships/image" Target="../media/image676.png"/><Relationship Id="rId106" Type="http://schemas.openxmlformats.org/officeDocument/2006/relationships/customXml" Target="../ink/ink528.xml"/><Relationship Id="rId127" Type="http://schemas.openxmlformats.org/officeDocument/2006/relationships/image" Target="../media/image534.png"/><Relationship Id="rId313" Type="http://schemas.openxmlformats.org/officeDocument/2006/relationships/image" Target="../media/image627.png"/><Relationship Id="rId10" Type="http://schemas.openxmlformats.org/officeDocument/2006/relationships/customXml" Target="../ink/ink480.xml"/><Relationship Id="rId31" Type="http://schemas.openxmlformats.org/officeDocument/2006/relationships/image" Target="../media/image486.png"/><Relationship Id="rId52" Type="http://schemas.openxmlformats.org/officeDocument/2006/relationships/customXml" Target="../ink/ink501.xml"/><Relationship Id="rId73" Type="http://schemas.openxmlformats.org/officeDocument/2006/relationships/image" Target="../media/image507.png"/><Relationship Id="rId94" Type="http://schemas.openxmlformats.org/officeDocument/2006/relationships/customXml" Target="../ink/ink522.xml"/><Relationship Id="rId148" Type="http://schemas.openxmlformats.org/officeDocument/2006/relationships/customXml" Target="../ink/ink549.xml"/><Relationship Id="rId169" Type="http://schemas.openxmlformats.org/officeDocument/2006/relationships/image" Target="../media/image555.png"/><Relationship Id="rId334" Type="http://schemas.openxmlformats.org/officeDocument/2006/relationships/customXml" Target="../ink/ink642.xml"/><Relationship Id="rId355" Type="http://schemas.openxmlformats.org/officeDocument/2006/relationships/image" Target="../media/image648.png"/><Relationship Id="rId376" Type="http://schemas.openxmlformats.org/officeDocument/2006/relationships/customXml" Target="../ink/ink663.xml"/><Relationship Id="rId397" Type="http://schemas.openxmlformats.org/officeDocument/2006/relationships/image" Target="../media/image669.png"/><Relationship Id="rId4" Type="http://schemas.openxmlformats.org/officeDocument/2006/relationships/customXml" Target="../ink/ink477.xml"/><Relationship Id="rId180" Type="http://schemas.openxmlformats.org/officeDocument/2006/relationships/customXml" Target="../ink/ink565.xml"/><Relationship Id="rId215" Type="http://schemas.openxmlformats.org/officeDocument/2006/relationships/image" Target="../media/image578.png"/><Relationship Id="rId236" Type="http://schemas.openxmlformats.org/officeDocument/2006/relationships/customXml" Target="../ink/ink593.xml"/><Relationship Id="rId257" Type="http://schemas.openxmlformats.org/officeDocument/2006/relationships/image" Target="../media/image599.png"/><Relationship Id="rId278" Type="http://schemas.openxmlformats.org/officeDocument/2006/relationships/customXml" Target="../ink/ink614.xml"/><Relationship Id="rId401" Type="http://schemas.openxmlformats.org/officeDocument/2006/relationships/image" Target="../media/image671.png"/><Relationship Id="rId303" Type="http://schemas.openxmlformats.org/officeDocument/2006/relationships/image" Target="../media/image622.png"/><Relationship Id="rId42" Type="http://schemas.openxmlformats.org/officeDocument/2006/relationships/customXml" Target="../ink/ink496.xml"/><Relationship Id="rId84" Type="http://schemas.openxmlformats.org/officeDocument/2006/relationships/customXml" Target="../ink/ink517.xml"/><Relationship Id="rId138" Type="http://schemas.openxmlformats.org/officeDocument/2006/relationships/customXml" Target="../ink/ink544.xml"/><Relationship Id="rId345" Type="http://schemas.openxmlformats.org/officeDocument/2006/relationships/image" Target="../media/image643.png"/><Relationship Id="rId387" Type="http://schemas.openxmlformats.org/officeDocument/2006/relationships/image" Target="../media/image664.png"/><Relationship Id="rId191" Type="http://schemas.openxmlformats.org/officeDocument/2006/relationships/image" Target="../media/image566.png"/><Relationship Id="rId205" Type="http://schemas.openxmlformats.org/officeDocument/2006/relationships/image" Target="../media/image573.png"/><Relationship Id="rId247" Type="http://schemas.openxmlformats.org/officeDocument/2006/relationships/image" Target="../media/image594.png"/><Relationship Id="rId412" Type="http://schemas.openxmlformats.org/officeDocument/2006/relationships/customXml" Target="../ink/ink681.xml"/><Relationship Id="rId107" Type="http://schemas.openxmlformats.org/officeDocument/2006/relationships/image" Target="../media/image524.png"/><Relationship Id="rId289" Type="http://schemas.openxmlformats.org/officeDocument/2006/relationships/image" Target="../media/image615.png"/><Relationship Id="rId11" Type="http://schemas.openxmlformats.org/officeDocument/2006/relationships/image" Target="../media/image476.png"/><Relationship Id="rId53" Type="http://schemas.openxmlformats.org/officeDocument/2006/relationships/image" Target="../media/image497.png"/><Relationship Id="rId149" Type="http://schemas.openxmlformats.org/officeDocument/2006/relationships/image" Target="../media/image545.png"/><Relationship Id="rId314" Type="http://schemas.openxmlformats.org/officeDocument/2006/relationships/customXml" Target="../ink/ink632.xml"/><Relationship Id="rId356" Type="http://schemas.openxmlformats.org/officeDocument/2006/relationships/customXml" Target="../ink/ink653.xml"/><Relationship Id="rId398" Type="http://schemas.openxmlformats.org/officeDocument/2006/relationships/customXml" Target="../ink/ink674.xml"/><Relationship Id="rId95" Type="http://schemas.openxmlformats.org/officeDocument/2006/relationships/image" Target="../media/image518.png"/><Relationship Id="rId160" Type="http://schemas.openxmlformats.org/officeDocument/2006/relationships/customXml" Target="../ink/ink555.xml"/><Relationship Id="rId216" Type="http://schemas.openxmlformats.org/officeDocument/2006/relationships/customXml" Target="../ink/ink583.xml"/><Relationship Id="rId258" Type="http://schemas.openxmlformats.org/officeDocument/2006/relationships/customXml" Target="../ink/ink604.xml"/><Relationship Id="rId22" Type="http://schemas.openxmlformats.org/officeDocument/2006/relationships/customXml" Target="../ink/ink486.xml"/><Relationship Id="rId64" Type="http://schemas.openxmlformats.org/officeDocument/2006/relationships/customXml" Target="../ink/ink507.xml"/><Relationship Id="rId118" Type="http://schemas.openxmlformats.org/officeDocument/2006/relationships/customXml" Target="../ink/ink534.xml"/><Relationship Id="rId325" Type="http://schemas.openxmlformats.org/officeDocument/2006/relationships/image" Target="../media/image633.png"/><Relationship Id="rId367" Type="http://schemas.openxmlformats.org/officeDocument/2006/relationships/image" Target="../media/image654.png"/><Relationship Id="rId171" Type="http://schemas.openxmlformats.org/officeDocument/2006/relationships/image" Target="../media/image556.png"/><Relationship Id="rId227" Type="http://schemas.openxmlformats.org/officeDocument/2006/relationships/image" Target="../media/image584.png"/><Relationship Id="rId269" Type="http://schemas.openxmlformats.org/officeDocument/2006/relationships/image" Target="../media/image605.png"/><Relationship Id="rId33" Type="http://schemas.openxmlformats.org/officeDocument/2006/relationships/image" Target="../media/image487.png"/><Relationship Id="rId129" Type="http://schemas.openxmlformats.org/officeDocument/2006/relationships/image" Target="../media/image535.png"/><Relationship Id="rId280" Type="http://schemas.openxmlformats.org/officeDocument/2006/relationships/customXml" Target="../ink/ink615.xml"/><Relationship Id="rId336" Type="http://schemas.openxmlformats.org/officeDocument/2006/relationships/customXml" Target="../ink/ink643.xml"/><Relationship Id="rId75" Type="http://schemas.openxmlformats.org/officeDocument/2006/relationships/image" Target="../media/image508.png"/><Relationship Id="rId140" Type="http://schemas.openxmlformats.org/officeDocument/2006/relationships/customXml" Target="../ink/ink545.xml"/><Relationship Id="rId182" Type="http://schemas.openxmlformats.org/officeDocument/2006/relationships/customXml" Target="../ink/ink566.xml"/><Relationship Id="rId378" Type="http://schemas.openxmlformats.org/officeDocument/2006/relationships/customXml" Target="../ink/ink664.xml"/><Relationship Id="rId403" Type="http://schemas.openxmlformats.org/officeDocument/2006/relationships/image" Target="../media/image672.png"/><Relationship Id="rId6" Type="http://schemas.openxmlformats.org/officeDocument/2006/relationships/customXml" Target="../ink/ink478.xml"/><Relationship Id="rId238" Type="http://schemas.openxmlformats.org/officeDocument/2006/relationships/customXml" Target="../ink/ink594.xml"/><Relationship Id="rId291" Type="http://schemas.openxmlformats.org/officeDocument/2006/relationships/image" Target="../media/image616.png"/><Relationship Id="rId305" Type="http://schemas.openxmlformats.org/officeDocument/2006/relationships/image" Target="../media/image623.png"/><Relationship Id="rId347" Type="http://schemas.openxmlformats.org/officeDocument/2006/relationships/image" Target="../media/image644.png"/><Relationship Id="rId44" Type="http://schemas.openxmlformats.org/officeDocument/2006/relationships/customXml" Target="../ink/ink497.xml"/><Relationship Id="rId86" Type="http://schemas.openxmlformats.org/officeDocument/2006/relationships/customXml" Target="../ink/ink518.xml"/><Relationship Id="rId151" Type="http://schemas.openxmlformats.org/officeDocument/2006/relationships/image" Target="../media/image546.png"/><Relationship Id="rId389" Type="http://schemas.openxmlformats.org/officeDocument/2006/relationships/image" Target="../media/image665.png"/><Relationship Id="rId193" Type="http://schemas.openxmlformats.org/officeDocument/2006/relationships/image" Target="../media/image567.png"/><Relationship Id="rId207" Type="http://schemas.openxmlformats.org/officeDocument/2006/relationships/image" Target="../media/image574.png"/><Relationship Id="rId249" Type="http://schemas.openxmlformats.org/officeDocument/2006/relationships/image" Target="../media/image595.png"/><Relationship Id="rId414" Type="http://schemas.openxmlformats.org/officeDocument/2006/relationships/customXml" Target="../ink/ink682.xml"/><Relationship Id="rId13" Type="http://schemas.openxmlformats.org/officeDocument/2006/relationships/image" Target="../media/image477.png"/><Relationship Id="rId109" Type="http://schemas.openxmlformats.org/officeDocument/2006/relationships/image" Target="../media/image525.png"/><Relationship Id="rId260" Type="http://schemas.openxmlformats.org/officeDocument/2006/relationships/customXml" Target="../ink/ink605.xml"/><Relationship Id="rId316" Type="http://schemas.openxmlformats.org/officeDocument/2006/relationships/customXml" Target="../ink/ink633.xml"/><Relationship Id="rId55" Type="http://schemas.openxmlformats.org/officeDocument/2006/relationships/image" Target="../media/image498.png"/><Relationship Id="rId97" Type="http://schemas.openxmlformats.org/officeDocument/2006/relationships/image" Target="../media/image519.png"/><Relationship Id="rId120" Type="http://schemas.openxmlformats.org/officeDocument/2006/relationships/customXml" Target="../ink/ink535.xml"/><Relationship Id="rId358" Type="http://schemas.openxmlformats.org/officeDocument/2006/relationships/customXml" Target="../ink/ink654.xml"/><Relationship Id="rId162" Type="http://schemas.openxmlformats.org/officeDocument/2006/relationships/customXml" Target="../ink/ink556.xml"/><Relationship Id="rId218" Type="http://schemas.openxmlformats.org/officeDocument/2006/relationships/customXml" Target="../ink/ink584.xml"/><Relationship Id="rId271" Type="http://schemas.openxmlformats.org/officeDocument/2006/relationships/image" Target="../media/image606.png"/><Relationship Id="rId24" Type="http://schemas.openxmlformats.org/officeDocument/2006/relationships/customXml" Target="../ink/ink487.xml"/><Relationship Id="rId66" Type="http://schemas.openxmlformats.org/officeDocument/2006/relationships/customXml" Target="../ink/ink508.xml"/><Relationship Id="rId131" Type="http://schemas.openxmlformats.org/officeDocument/2006/relationships/image" Target="../media/image536.png"/><Relationship Id="rId327" Type="http://schemas.openxmlformats.org/officeDocument/2006/relationships/image" Target="../media/image634.png"/><Relationship Id="rId369" Type="http://schemas.openxmlformats.org/officeDocument/2006/relationships/image" Target="../media/image655.png"/><Relationship Id="rId173" Type="http://schemas.openxmlformats.org/officeDocument/2006/relationships/image" Target="../media/image557.png"/><Relationship Id="rId229" Type="http://schemas.openxmlformats.org/officeDocument/2006/relationships/image" Target="../media/image585.png"/><Relationship Id="rId380" Type="http://schemas.openxmlformats.org/officeDocument/2006/relationships/customXml" Target="../ink/ink665.xml"/><Relationship Id="rId240" Type="http://schemas.openxmlformats.org/officeDocument/2006/relationships/customXml" Target="../ink/ink595.xml"/><Relationship Id="rId35" Type="http://schemas.openxmlformats.org/officeDocument/2006/relationships/image" Target="../media/image488.png"/><Relationship Id="rId77" Type="http://schemas.openxmlformats.org/officeDocument/2006/relationships/image" Target="../media/image509.png"/><Relationship Id="rId100" Type="http://schemas.openxmlformats.org/officeDocument/2006/relationships/customXml" Target="../ink/ink525.xml"/><Relationship Id="rId282" Type="http://schemas.openxmlformats.org/officeDocument/2006/relationships/customXml" Target="../ink/ink616.xml"/><Relationship Id="rId338" Type="http://schemas.openxmlformats.org/officeDocument/2006/relationships/customXml" Target="../ink/ink644.xml"/><Relationship Id="rId8" Type="http://schemas.openxmlformats.org/officeDocument/2006/relationships/customXml" Target="../ink/ink479.xml"/><Relationship Id="rId142" Type="http://schemas.openxmlformats.org/officeDocument/2006/relationships/customXml" Target="../ink/ink546.xml"/><Relationship Id="rId184" Type="http://schemas.openxmlformats.org/officeDocument/2006/relationships/customXml" Target="../ink/ink567.xml"/><Relationship Id="rId391" Type="http://schemas.openxmlformats.org/officeDocument/2006/relationships/image" Target="../media/image666.png"/><Relationship Id="rId405" Type="http://schemas.openxmlformats.org/officeDocument/2006/relationships/image" Target="../media/image673.png"/><Relationship Id="rId251" Type="http://schemas.openxmlformats.org/officeDocument/2006/relationships/image" Target="../media/image596.png"/><Relationship Id="rId46" Type="http://schemas.openxmlformats.org/officeDocument/2006/relationships/customXml" Target="../ink/ink498.xml"/><Relationship Id="rId293" Type="http://schemas.openxmlformats.org/officeDocument/2006/relationships/image" Target="../media/image617.png"/><Relationship Id="rId307" Type="http://schemas.openxmlformats.org/officeDocument/2006/relationships/image" Target="../media/image624.png"/><Relationship Id="rId349" Type="http://schemas.openxmlformats.org/officeDocument/2006/relationships/image" Target="../media/image645.png"/><Relationship Id="rId88" Type="http://schemas.openxmlformats.org/officeDocument/2006/relationships/customXml" Target="../ink/ink519.xml"/><Relationship Id="rId111" Type="http://schemas.openxmlformats.org/officeDocument/2006/relationships/image" Target="../media/image526.png"/><Relationship Id="rId153" Type="http://schemas.openxmlformats.org/officeDocument/2006/relationships/image" Target="../media/image547.png"/><Relationship Id="rId195" Type="http://schemas.openxmlformats.org/officeDocument/2006/relationships/image" Target="../media/image568.png"/><Relationship Id="rId209" Type="http://schemas.openxmlformats.org/officeDocument/2006/relationships/image" Target="../media/image575.png"/><Relationship Id="rId360" Type="http://schemas.openxmlformats.org/officeDocument/2006/relationships/customXml" Target="../ink/ink655.xml"/><Relationship Id="rId416" Type="http://schemas.openxmlformats.org/officeDocument/2006/relationships/customXml" Target="../ink/ink683.xml"/><Relationship Id="rId220" Type="http://schemas.openxmlformats.org/officeDocument/2006/relationships/customXml" Target="../ink/ink585.xml"/><Relationship Id="rId15" Type="http://schemas.openxmlformats.org/officeDocument/2006/relationships/image" Target="../media/image478.png"/><Relationship Id="rId57" Type="http://schemas.openxmlformats.org/officeDocument/2006/relationships/image" Target="../media/image499.png"/><Relationship Id="rId262" Type="http://schemas.openxmlformats.org/officeDocument/2006/relationships/customXml" Target="../ink/ink606.xml"/><Relationship Id="rId318" Type="http://schemas.openxmlformats.org/officeDocument/2006/relationships/customXml" Target="../ink/ink634.xml"/><Relationship Id="rId99" Type="http://schemas.openxmlformats.org/officeDocument/2006/relationships/image" Target="../media/image520.png"/><Relationship Id="rId122" Type="http://schemas.openxmlformats.org/officeDocument/2006/relationships/customXml" Target="../ink/ink536.xml"/><Relationship Id="rId164" Type="http://schemas.openxmlformats.org/officeDocument/2006/relationships/customXml" Target="../ink/ink557.xml"/><Relationship Id="rId371" Type="http://schemas.openxmlformats.org/officeDocument/2006/relationships/image" Target="../media/image656.png"/><Relationship Id="rId26" Type="http://schemas.openxmlformats.org/officeDocument/2006/relationships/customXml" Target="../ink/ink488.xml"/><Relationship Id="rId231" Type="http://schemas.openxmlformats.org/officeDocument/2006/relationships/image" Target="../media/image586.png"/><Relationship Id="rId273" Type="http://schemas.openxmlformats.org/officeDocument/2006/relationships/image" Target="../media/image607.png"/><Relationship Id="rId329" Type="http://schemas.openxmlformats.org/officeDocument/2006/relationships/image" Target="../media/image635.png"/><Relationship Id="rId68" Type="http://schemas.openxmlformats.org/officeDocument/2006/relationships/customXml" Target="../ink/ink509.xml"/><Relationship Id="rId133" Type="http://schemas.openxmlformats.org/officeDocument/2006/relationships/image" Target="../media/image537.png"/><Relationship Id="rId175" Type="http://schemas.openxmlformats.org/officeDocument/2006/relationships/image" Target="../media/image558.png"/><Relationship Id="rId340" Type="http://schemas.openxmlformats.org/officeDocument/2006/relationships/customXml" Target="../ink/ink645.xml"/><Relationship Id="rId200" Type="http://schemas.openxmlformats.org/officeDocument/2006/relationships/customXml" Target="../ink/ink575.xml"/><Relationship Id="rId382" Type="http://schemas.openxmlformats.org/officeDocument/2006/relationships/customXml" Target="../ink/ink666.xml"/><Relationship Id="rId242" Type="http://schemas.openxmlformats.org/officeDocument/2006/relationships/customXml" Target="../ink/ink596.xml"/><Relationship Id="rId284" Type="http://schemas.openxmlformats.org/officeDocument/2006/relationships/customXml" Target="../ink/ink617.xml"/><Relationship Id="rId37" Type="http://schemas.openxmlformats.org/officeDocument/2006/relationships/image" Target="../media/image489.png"/><Relationship Id="rId79" Type="http://schemas.openxmlformats.org/officeDocument/2006/relationships/image" Target="../media/image510.png"/><Relationship Id="rId102" Type="http://schemas.openxmlformats.org/officeDocument/2006/relationships/customXml" Target="../ink/ink526.xml"/><Relationship Id="rId144" Type="http://schemas.openxmlformats.org/officeDocument/2006/relationships/customXml" Target="../ink/ink547.xml"/><Relationship Id="rId90" Type="http://schemas.openxmlformats.org/officeDocument/2006/relationships/customXml" Target="../ink/ink520.xml"/><Relationship Id="rId186" Type="http://schemas.openxmlformats.org/officeDocument/2006/relationships/customXml" Target="../ink/ink568.xml"/><Relationship Id="rId351" Type="http://schemas.openxmlformats.org/officeDocument/2006/relationships/image" Target="../media/image646.png"/><Relationship Id="rId393" Type="http://schemas.openxmlformats.org/officeDocument/2006/relationships/image" Target="../media/image667.png"/><Relationship Id="rId407" Type="http://schemas.openxmlformats.org/officeDocument/2006/relationships/image" Target="../media/image674.png"/><Relationship Id="rId211" Type="http://schemas.openxmlformats.org/officeDocument/2006/relationships/image" Target="../media/image576.png"/><Relationship Id="rId253" Type="http://schemas.openxmlformats.org/officeDocument/2006/relationships/image" Target="../media/image597.png"/><Relationship Id="rId295" Type="http://schemas.openxmlformats.org/officeDocument/2006/relationships/image" Target="../media/image618.png"/><Relationship Id="rId309" Type="http://schemas.openxmlformats.org/officeDocument/2006/relationships/image" Target="../media/image625.png"/><Relationship Id="rId48" Type="http://schemas.openxmlformats.org/officeDocument/2006/relationships/customXml" Target="../ink/ink499.xml"/><Relationship Id="rId113" Type="http://schemas.openxmlformats.org/officeDocument/2006/relationships/image" Target="../media/image527.png"/><Relationship Id="rId320" Type="http://schemas.openxmlformats.org/officeDocument/2006/relationships/customXml" Target="../ink/ink635.xml"/><Relationship Id="rId155" Type="http://schemas.openxmlformats.org/officeDocument/2006/relationships/image" Target="../media/image548.png"/><Relationship Id="rId197" Type="http://schemas.openxmlformats.org/officeDocument/2006/relationships/image" Target="../media/image569.png"/><Relationship Id="rId362" Type="http://schemas.openxmlformats.org/officeDocument/2006/relationships/customXml" Target="../ink/ink65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7.png"/><Relationship Id="rId21" Type="http://schemas.openxmlformats.org/officeDocument/2006/relationships/image" Target="../media/image689.png"/><Relationship Id="rId42" Type="http://schemas.openxmlformats.org/officeDocument/2006/relationships/customXml" Target="../ink/ink704.xml"/><Relationship Id="rId63" Type="http://schemas.openxmlformats.org/officeDocument/2006/relationships/image" Target="../media/image710.png"/><Relationship Id="rId84" Type="http://schemas.openxmlformats.org/officeDocument/2006/relationships/customXml" Target="../ink/ink725.xml"/><Relationship Id="rId138" Type="http://schemas.openxmlformats.org/officeDocument/2006/relationships/customXml" Target="../ink/ink752.xml"/><Relationship Id="rId159" Type="http://schemas.openxmlformats.org/officeDocument/2006/relationships/image" Target="../media/image757.png"/><Relationship Id="rId170" Type="http://schemas.openxmlformats.org/officeDocument/2006/relationships/customXml" Target="../ink/ink768.xml"/><Relationship Id="rId191" Type="http://schemas.openxmlformats.org/officeDocument/2006/relationships/image" Target="../media/image773.png"/><Relationship Id="rId205" Type="http://schemas.openxmlformats.org/officeDocument/2006/relationships/image" Target="../media/image780.png"/><Relationship Id="rId226" Type="http://schemas.openxmlformats.org/officeDocument/2006/relationships/customXml" Target="../ink/ink796.xml"/><Relationship Id="rId247" Type="http://schemas.openxmlformats.org/officeDocument/2006/relationships/image" Target="../media/image801.png"/><Relationship Id="rId107" Type="http://schemas.openxmlformats.org/officeDocument/2006/relationships/image" Target="../media/image732.png"/><Relationship Id="rId11" Type="http://schemas.openxmlformats.org/officeDocument/2006/relationships/image" Target="../media/image684.png"/><Relationship Id="rId32" Type="http://schemas.openxmlformats.org/officeDocument/2006/relationships/customXml" Target="../ink/ink699.xml"/><Relationship Id="rId53" Type="http://schemas.openxmlformats.org/officeDocument/2006/relationships/image" Target="../media/image705.png"/><Relationship Id="rId74" Type="http://schemas.openxmlformats.org/officeDocument/2006/relationships/customXml" Target="../ink/ink720.xml"/><Relationship Id="rId128" Type="http://schemas.openxmlformats.org/officeDocument/2006/relationships/customXml" Target="../ink/ink747.xml"/><Relationship Id="rId149" Type="http://schemas.openxmlformats.org/officeDocument/2006/relationships/image" Target="../media/image752.png"/><Relationship Id="rId5" Type="http://schemas.openxmlformats.org/officeDocument/2006/relationships/image" Target="../media/image681.png"/><Relationship Id="rId95" Type="http://schemas.openxmlformats.org/officeDocument/2006/relationships/image" Target="../media/image726.png"/><Relationship Id="rId160" Type="http://schemas.openxmlformats.org/officeDocument/2006/relationships/customXml" Target="../ink/ink763.xml"/><Relationship Id="rId181" Type="http://schemas.openxmlformats.org/officeDocument/2006/relationships/image" Target="../media/image768.png"/><Relationship Id="rId216" Type="http://schemas.openxmlformats.org/officeDocument/2006/relationships/customXml" Target="../ink/ink791.xml"/><Relationship Id="rId237" Type="http://schemas.openxmlformats.org/officeDocument/2006/relationships/image" Target="../media/image796.png"/><Relationship Id="rId258" Type="http://schemas.openxmlformats.org/officeDocument/2006/relationships/customXml" Target="../ink/ink812.xml"/><Relationship Id="rId22" Type="http://schemas.openxmlformats.org/officeDocument/2006/relationships/customXml" Target="../ink/ink694.xml"/><Relationship Id="rId43" Type="http://schemas.openxmlformats.org/officeDocument/2006/relationships/image" Target="../media/image700.png"/><Relationship Id="rId64" Type="http://schemas.openxmlformats.org/officeDocument/2006/relationships/customXml" Target="../ink/ink715.xml"/><Relationship Id="rId118" Type="http://schemas.openxmlformats.org/officeDocument/2006/relationships/customXml" Target="../ink/ink742.xml"/><Relationship Id="rId139" Type="http://schemas.openxmlformats.org/officeDocument/2006/relationships/image" Target="../media/image747.png"/><Relationship Id="rId85" Type="http://schemas.openxmlformats.org/officeDocument/2006/relationships/image" Target="../media/image721.png"/><Relationship Id="rId150" Type="http://schemas.openxmlformats.org/officeDocument/2006/relationships/customXml" Target="../ink/ink758.xml"/><Relationship Id="rId171" Type="http://schemas.openxmlformats.org/officeDocument/2006/relationships/image" Target="../media/image763.png"/><Relationship Id="rId192" Type="http://schemas.openxmlformats.org/officeDocument/2006/relationships/customXml" Target="../ink/ink779.xml"/><Relationship Id="rId206" Type="http://schemas.openxmlformats.org/officeDocument/2006/relationships/customXml" Target="../ink/ink786.xml"/><Relationship Id="rId227" Type="http://schemas.openxmlformats.org/officeDocument/2006/relationships/image" Target="../media/image791.png"/><Relationship Id="rId248" Type="http://schemas.openxmlformats.org/officeDocument/2006/relationships/customXml" Target="../ink/ink807.xml"/><Relationship Id="rId12" Type="http://schemas.openxmlformats.org/officeDocument/2006/relationships/customXml" Target="../ink/ink689.xml"/><Relationship Id="rId33" Type="http://schemas.openxmlformats.org/officeDocument/2006/relationships/image" Target="../media/image695.png"/><Relationship Id="rId108" Type="http://schemas.openxmlformats.org/officeDocument/2006/relationships/customXml" Target="../ink/ink737.xml"/><Relationship Id="rId129" Type="http://schemas.openxmlformats.org/officeDocument/2006/relationships/image" Target="../media/image743.png"/><Relationship Id="rId54" Type="http://schemas.openxmlformats.org/officeDocument/2006/relationships/customXml" Target="../ink/ink710.xml"/><Relationship Id="rId75" Type="http://schemas.openxmlformats.org/officeDocument/2006/relationships/image" Target="../media/image716.png"/><Relationship Id="rId96" Type="http://schemas.openxmlformats.org/officeDocument/2006/relationships/customXml" Target="../ink/ink731.xml"/><Relationship Id="rId140" Type="http://schemas.openxmlformats.org/officeDocument/2006/relationships/customXml" Target="../ink/ink753.xml"/><Relationship Id="rId161" Type="http://schemas.openxmlformats.org/officeDocument/2006/relationships/image" Target="../media/image758.png"/><Relationship Id="rId182" Type="http://schemas.openxmlformats.org/officeDocument/2006/relationships/customXml" Target="../ink/ink774.xml"/><Relationship Id="rId217" Type="http://schemas.openxmlformats.org/officeDocument/2006/relationships/image" Target="../media/image786.png"/><Relationship Id="rId6" Type="http://schemas.openxmlformats.org/officeDocument/2006/relationships/customXml" Target="../ink/ink686.xml"/><Relationship Id="rId238" Type="http://schemas.openxmlformats.org/officeDocument/2006/relationships/customXml" Target="../ink/ink802.xml"/><Relationship Id="rId259" Type="http://schemas.openxmlformats.org/officeDocument/2006/relationships/image" Target="../media/image807.png"/><Relationship Id="rId23" Type="http://schemas.openxmlformats.org/officeDocument/2006/relationships/image" Target="../media/image690.png"/><Relationship Id="rId119" Type="http://schemas.openxmlformats.org/officeDocument/2006/relationships/image" Target="../media/image738.png"/><Relationship Id="rId44" Type="http://schemas.openxmlformats.org/officeDocument/2006/relationships/customXml" Target="../ink/ink705.xml"/><Relationship Id="rId65" Type="http://schemas.openxmlformats.org/officeDocument/2006/relationships/image" Target="../media/image711.png"/><Relationship Id="rId86" Type="http://schemas.openxmlformats.org/officeDocument/2006/relationships/customXml" Target="../ink/ink726.xml"/><Relationship Id="rId130" Type="http://schemas.openxmlformats.org/officeDocument/2006/relationships/customXml" Target="../ink/ink748.xml"/><Relationship Id="rId151" Type="http://schemas.openxmlformats.org/officeDocument/2006/relationships/image" Target="../media/image753.png"/><Relationship Id="rId172" Type="http://schemas.openxmlformats.org/officeDocument/2006/relationships/customXml" Target="../ink/ink769.xml"/><Relationship Id="rId193" Type="http://schemas.openxmlformats.org/officeDocument/2006/relationships/image" Target="../media/image774.png"/><Relationship Id="rId207" Type="http://schemas.openxmlformats.org/officeDocument/2006/relationships/image" Target="../media/image781.png"/><Relationship Id="rId228" Type="http://schemas.openxmlformats.org/officeDocument/2006/relationships/customXml" Target="../ink/ink797.xml"/><Relationship Id="rId249" Type="http://schemas.openxmlformats.org/officeDocument/2006/relationships/image" Target="../media/image802.png"/><Relationship Id="rId13" Type="http://schemas.openxmlformats.org/officeDocument/2006/relationships/image" Target="../media/image685.png"/><Relationship Id="rId109" Type="http://schemas.openxmlformats.org/officeDocument/2006/relationships/image" Target="../media/image733.png"/><Relationship Id="rId34" Type="http://schemas.openxmlformats.org/officeDocument/2006/relationships/customXml" Target="../ink/ink700.xml"/><Relationship Id="rId55" Type="http://schemas.openxmlformats.org/officeDocument/2006/relationships/image" Target="../media/image706.png"/><Relationship Id="rId76" Type="http://schemas.openxmlformats.org/officeDocument/2006/relationships/customXml" Target="../ink/ink721.xml"/><Relationship Id="rId97" Type="http://schemas.openxmlformats.org/officeDocument/2006/relationships/image" Target="../media/image727.png"/><Relationship Id="rId120" Type="http://schemas.openxmlformats.org/officeDocument/2006/relationships/customXml" Target="../ink/ink743.xml"/><Relationship Id="rId141" Type="http://schemas.openxmlformats.org/officeDocument/2006/relationships/image" Target="../media/image748.png"/><Relationship Id="rId7" Type="http://schemas.openxmlformats.org/officeDocument/2006/relationships/image" Target="../media/image682.png"/><Relationship Id="rId162" Type="http://schemas.openxmlformats.org/officeDocument/2006/relationships/customXml" Target="../ink/ink764.xml"/><Relationship Id="rId183" Type="http://schemas.openxmlformats.org/officeDocument/2006/relationships/image" Target="../media/image769.png"/><Relationship Id="rId218" Type="http://schemas.openxmlformats.org/officeDocument/2006/relationships/customXml" Target="../ink/ink792.xml"/><Relationship Id="rId239" Type="http://schemas.openxmlformats.org/officeDocument/2006/relationships/image" Target="../media/image797.png"/><Relationship Id="rId250" Type="http://schemas.openxmlformats.org/officeDocument/2006/relationships/customXml" Target="../ink/ink808.xml"/><Relationship Id="rId24" Type="http://schemas.openxmlformats.org/officeDocument/2006/relationships/customXml" Target="../ink/ink695.xml"/><Relationship Id="rId45" Type="http://schemas.openxmlformats.org/officeDocument/2006/relationships/image" Target="../media/image701.png"/><Relationship Id="rId66" Type="http://schemas.openxmlformats.org/officeDocument/2006/relationships/customXml" Target="../ink/ink716.xml"/><Relationship Id="rId87" Type="http://schemas.openxmlformats.org/officeDocument/2006/relationships/image" Target="../media/image722.png"/><Relationship Id="rId110" Type="http://schemas.openxmlformats.org/officeDocument/2006/relationships/customXml" Target="../ink/ink738.xml"/><Relationship Id="rId131" Type="http://schemas.openxmlformats.org/officeDocument/2006/relationships/image" Target="../media/image609.png"/><Relationship Id="rId152" Type="http://schemas.openxmlformats.org/officeDocument/2006/relationships/customXml" Target="../ink/ink759.xml"/><Relationship Id="rId173" Type="http://schemas.openxmlformats.org/officeDocument/2006/relationships/image" Target="../media/image764.png"/><Relationship Id="rId194" Type="http://schemas.openxmlformats.org/officeDocument/2006/relationships/customXml" Target="../ink/ink780.xml"/><Relationship Id="rId208" Type="http://schemas.openxmlformats.org/officeDocument/2006/relationships/customXml" Target="../ink/ink787.xml"/><Relationship Id="rId229" Type="http://schemas.openxmlformats.org/officeDocument/2006/relationships/image" Target="../media/image792.png"/><Relationship Id="rId240" Type="http://schemas.openxmlformats.org/officeDocument/2006/relationships/customXml" Target="../ink/ink803.xml"/><Relationship Id="rId14" Type="http://schemas.openxmlformats.org/officeDocument/2006/relationships/customXml" Target="../ink/ink690.xml"/><Relationship Id="rId35" Type="http://schemas.openxmlformats.org/officeDocument/2006/relationships/image" Target="../media/image696.png"/><Relationship Id="rId56" Type="http://schemas.openxmlformats.org/officeDocument/2006/relationships/customXml" Target="../ink/ink711.xml"/><Relationship Id="rId77" Type="http://schemas.openxmlformats.org/officeDocument/2006/relationships/image" Target="../media/image717.png"/><Relationship Id="rId100" Type="http://schemas.openxmlformats.org/officeDocument/2006/relationships/customXml" Target="../ink/ink733.xml"/><Relationship Id="rId8" Type="http://schemas.openxmlformats.org/officeDocument/2006/relationships/customXml" Target="../ink/ink687.xml"/><Relationship Id="rId98" Type="http://schemas.openxmlformats.org/officeDocument/2006/relationships/customXml" Target="../ink/ink732.xml"/><Relationship Id="rId121" Type="http://schemas.openxmlformats.org/officeDocument/2006/relationships/image" Target="../media/image739.png"/><Relationship Id="rId142" Type="http://schemas.openxmlformats.org/officeDocument/2006/relationships/customXml" Target="../ink/ink754.xml"/><Relationship Id="rId163" Type="http://schemas.openxmlformats.org/officeDocument/2006/relationships/image" Target="../media/image759.png"/><Relationship Id="rId184" Type="http://schemas.openxmlformats.org/officeDocument/2006/relationships/customXml" Target="../ink/ink775.xml"/><Relationship Id="rId219" Type="http://schemas.openxmlformats.org/officeDocument/2006/relationships/image" Target="../media/image787.png"/><Relationship Id="rId230" Type="http://schemas.openxmlformats.org/officeDocument/2006/relationships/customXml" Target="../ink/ink798.xml"/><Relationship Id="rId251" Type="http://schemas.openxmlformats.org/officeDocument/2006/relationships/image" Target="../media/image803.png"/><Relationship Id="rId25" Type="http://schemas.openxmlformats.org/officeDocument/2006/relationships/image" Target="../media/image691.png"/><Relationship Id="rId46" Type="http://schemas.openxmlformats.org/officeDocument/2006/relationships/customXml" Target="../ink/ink706.xml"/><Relationship Id="rId67" Type="http://schemas.openxmlformats.org/officeDocument/2006/relationships/image" Target="../media/image712.png"/><Relationship Id="rId88" Type="http://schemas.openxmlformats.org/officeDocument/2006/relationships/customXml" Target="../ink/ink727.xml"/><Relationship Id="rId111" Type="http://schemas.openxmlformats.org/officeDocument/2006/relationships/image" Target="../media/image734.png"/><Relationship Id="rId132" Type="http://schemas.openxmlformats.org/officeDocument/2006/relationships/customXml" Target="../ink/ink749.xml"/><Relationship Id="rId153" Type="http://schemas.openxmlformats.org/officeDocument/2006/relationships/image" Target="../media/image754.png"/><Relationship Id="rId174" Type="http://schemas.openxmlformats.org/officeDocument/2006/relationships/customXml" Target="../ink/ink770.xml"/><Relationship Id="rId195" Type="http://schemas.openxmlformats.org/officeDocument/2006/relationships/image" Target="../media/image775.png"/><Relationship Id="rId209" Type="http://schemas.openxmlformats.org/officeDocument/2006/relationships/image" Target="../media/image782.png"/><Relationship Id="rId220" Type="http://schemas.openxmlformats.org/officeDocument/2006/relationships/customXml" Target="../ink/ink793.xml"/><Relationship Id="rId241" Type="http://schemas.openxmlformats.org/officeDocument/2006/relationships/image" Target="../media/image798.png"/><Relationship Id="rId15" Type="http://schemas.openxmlformats.org/officeDocument/2006/relationships/image" Target="../media/image686.png"/><Relationship Id="rId36" Type="http://schemas.openxmlformats.org/officeDocument/2006/relationships/customXml" Target="../ink/ink701.xml"/><Relationship Id="rId57" Type="http://schemas.openxmlformats.org/officeDocument/2006/relationships/image" Target="../media/image707.png"/><Relationship Id="rId78" Type="http://schemas.openxmlformats.org/officeDocument/2006/relationships/customXml" Target="../ink/ink722.xml"/><Relationship Id="rId99" Type="http://schemas.openxmlformats.org/officeDocument/2006/relationships/image" Target="../media/image728.png"/><Relationship Id="rId101" Type="http://schemas.openxmlformats.org/officeDocument/2006/relationships/image" Target="../media/image729.png"/><Relationship Id="rId122" Type="http://schemas.openxmlformats.org/officeDocument/2006/relationships/customXml" Target="../ink/ink744.xml"/><Relationship Id="rId143" Type="http://schemas.openxmlformats.org/officeDocument/2006/relationships/image" Target="../media/image749.png"/><Relationship Id="rId164" Type="http://schemas.openxmlformats.org/officeDocument/2006/relationships/customXml" Target="../ink/ink765.xml"/><Relationship Id="rId185" Type="http://schemas.openxmlformats.org/officeDocument/2006/relationships/image" Target="../media/image770.png"/><Relationship Id="rId9" Type="http://schemas.openxmlformats.org/officeDocument/2006/relationships/image" Target="../media/image683.png"/><Relationship Id="rId210" Type="http://schemas.openxmlformats.org/officeDocument/2006/relationships/customXml" Target="../ink/ink788.xml"/><Relationship Id="rId26" Type="http://schemas.openxmlformats.org/officeDocument/2006/relationships/customXml" Target="../ink/ink696.xml"/><Relationship Id="rId231" Type="http://schemas.openxmlformats.org/officeDocument/2006/relationships/image" Target="../media/image793.png"/><Relationship Id="rId252" Type="http://schemas.openxmlformats.org/officeDocument/2006/relationships/customXml" Target="../ink/ink809.xml"/><Relationship Id="rId47" Type="http://schemas.openxmlformats.org/officeDocument/2006/relationships/image" Target="../media/image702.png"/><Relationship Id="rId68" Type="http://schemas.openxmlformats.org/officeDocument/2006/relationships/customXml" Target="../ink/ink717.xml"/><Relationship Id="rId89" Type="http://schemas.openxmlformats.org/officeDocument/2006/relationships/image" Target="../media/image723.png"/><Relationship Id="rId112" Type="http://schemas.openxmlformats.org/officeDocument/2006/relationships/customXml" Target="../ink/ink739.xml"/><Relationship Id="rId133" Type="http://schemas.openxmlformats.org/officeDocument/2006/relationships/image" Target="../media/image744.png"/><Relationship Id="rId154" Type="http://schemas.openxmlformats.org/officeDocument/2006/relationships/customXml" Target="../ink/ink760.xml"/><Relationship Id="rId175" Type="http://schemas.openxmlformats.org/officeDocument/2006/relationships/image" Target="../media/image765.png"/><Relationship Id="rId196" Type="http://schemas.openxmlformats.org/officeDocument/2006/relationships/customXml" Target="../ink/ink781.xml"/><Relationship Id="rId200" Type="http://schemas.openxmlformats.org/officeDocument/2006/relationships/customXml" Target="../ink/ink783.xml"/><Relationship Id="rId16" Type="http://schemas.openxmlformats.org/officeDocument/2006/relationships/customXml" Target="../ink/ink691.xml"/><Relationship Id="rId221" Type="http://schemas.openxmlformats.org/officeDocument/2006/relationships/image" Target="../media/image788.png"/><Relationship Id="rId242" Type="http://schemas.openxmlformats.org/officeDocument/2006/relationships/customXml" Target="../ink/ink804.xml"/><Relationship Id="rId37" Type="http://schemas.openxmlformats.org/officeDocument/2006/relationships/image" Target="../media/image697.png"/><Relationship Id="rId58" Type="http://schemas.openxmlformats.org/officeDocument/2006/relationships/customXml" Target="../ink/ink712.xml"/><Relationship Id="rId79" Type="http://schemas.openxmlformats.org/officeDocument/2006/relationships/image" Target="../media/image718.png"/><Relationship Id="rId102" Type="http://schemas.openxmlformats.org/officeDocument/2006/relationships/customXml" Target="../ink/ink734.xml"/><Relationship Id="rId123" Type="http://schemas.openxmlformats.org/officeDocument/2006/relationships/image" Target="../media/image740.png"/><Relationship Id="rId144" Type="http://schemas.openxmlformats.org/officeDocument/2006/relationships/customXml" Target="../ink/ink755.xml"/><Relationship Id="rId90" Type="http://schemas.openxmlformats.org/officeDocument/2006/relationships/customXml" Target="../ink/ink728.xml"/><Relationship Id="rId165" Type="http://schemas.openxmlformats.org/officeDocument/2006/relationships/image" Target="../media/image760.png"/><Relationship Id="rId186" Type="http://schemas.openxmlformats.org/officeDocument/2006/relationships/customXml" Target="../ink/ink776.xml"/><Relationship Id="rId211" Type="http://schemas.openxmlformats.org/officeDocument/2006/relationships/image" Target="../media/image783.png"/><Relationship Id="rId232" Type="http://schemas.openxmlformats.org/officeDocument/2006/relationships/customXml" Target="../ink/ink799.xml"/><Relationship Id="rId253" Type="http://schemas.openxmlformats.org/officeDocument/2006/relationships/image" Target="../media/image804.png"/><Relationship Id="rId27" Type="http://schemas.openxmlformats.org/officeDocument/2006/relationships/image" Target="../media/image692.png"/><Relationship Id="rId48" Type="http://schemas.openxmlformats.org/officeDocument/2006/relationships/customXml" Target="../ink/ink707.xml"/><Relationship Id="rId69" Type="http://schemas.openxmlformats.org/officeDocument/2006/relationships/image" Target="../media/image713.png"/><Relationship Id="rId113" Type="http://schemas.openxmlformats.org/officeDocument/2006/relationships/image" Target="../media/image735.png"/><Relationship Id="rId134" Type="http://schemas.openxmlformats.org/officeDocument/2006/relationships/customXml" Target="../ink/ink750.xml"/><Relationship Id="rId80" Type="http://schemas.openxmlformats.org/officeDocument/2006/relationships/customXml" Target="../ink/ink723.xml"/><Relationship Id="rId155" Type="http://schemas.openxmlformats.org/officeDocument/2006/relationships/image" Target="../media/image755.png"/><Relationship Id="rId176" Type="http://schemas.openxmlformats.org/officeDocument/2006/relationships/customXml" Target="../ink/ink771.xml"/><Relationship Id="rId197" Type="http://schemas.openxmlformats.org/officeDocument/2006/relationships/image" Target="../media/image776.png"/><Relationship Id="rId201" Type="http://schemas.openxmlformats.org/officeDocument/2006/relationships/image" Target="../media/image778.png"/><Relationship Id="rId222" Type="http://schemas.openxmlformats.org/officeDocument/2006/relationships/customXml" Target="../ink/ink794.xml"/><Relationship Id="rId243" Type="http://schemas.openxmlformats.org/officeDocument/2006/relationships/image" Target="../media/image799.png"/><Relationship Id="rId17" Type="http://schemas.openxmlformats.org/officeDocument/2006/relationships/image" Target="../media/image687.png"/><Relationship Id="rId38" Type="http://schemas.openxmlformats.org/officeDocument/2006/relationships/customXml" Target="../ink/ink702.xml"/><Relationship Id="rId59" Type="http://schemas.openxmlformats.org/officeDocument/2006/relationships/image" Target="../media/image708.png"/><Relationship Id="rId103" Type="http://schemas.openxmlformats.org/officeDocument/2006/relationships/image" Target="../media/image730.png"/><Relationship Id="rId124" Type="http://schemas.openxmlformats.org/officeDocument/2006/relationships/customXml" Target="../ink/ink745.xml"/><Relationship Id="rId70" Type="http://schemas.openxmlformats.org/officeDocument/2006/relationships/customXml" Target="../ink/ink718.xml"/><Relationship Id="rId91" Type="http://schemas.openxmlformats.org/officeDocument/2006/relationships/image" Target="../media/image724.png"/><Relationship Id="rId145" Type="http://schemas.openxmlformats.org/officeDocument/2006/relationships/image" Target="../media/image750.png"/><Relationship Id="rId166" Type="http://schemas.openxmlformats.org/officeDocument/2006/relationships/customXml" Target="../ink/ink766.xml"/><Relationship Id="rId187" Type="http://schemas.openxmlformats.org/officeDocument/2006/relationships/image" Target="../media/image771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789.xml"/><Relationship Id="rId233" Type="http://schemas.openxmlformats.org/officeDocument/2006/relationships/image" Target="../media/image794.png"/><Relationship Id="rId254" Type="http://schemas.openxmlformats.org/officeDocument/2006/relationships/customXml" Target="../ink/ink810.xml"/><Relationship Id="rId28" Type="http://schemas.openxmlformats.org/officeDocument/2006/relationships/customXml" Target="../ink/ink697.xml"/><Relationship Id="rId49" Type="http://schemas.openxmlformats.org/officeDocument/2006/relationships/image" Target="../media/image703.png"/><Relationship Id="rId114" Type="http://schemas.openxmlformats.org/officeDocument/2006/relationships/customXml" Target="../ink/ink740.xml"/><Relationship Id="rId60" Type="http://schemas.openxmlformats.org/officeDocument/2006/relationships/customXml" Target="../ink/ink713.xml"/><Relationship Id="rId81" Type="http://schemas.openxmlformats.org/officeDocument/2006/relationships/image" Target="../media/image719.png"/><Relationship Id="rId135" Type="http://schemas.openxmlformats.org/officeDocument/2006/relationships/image" Target="../media/image745.png"/><Relationship Id="rId156" Type="http://schemas.openxmlformats.org/officeDocument/2006/relationships/customXml" Target="../ink/ink761.xml"/><Relationship Id="rId177" Type="http://schemas.openxmlformats.org/officeDocument/2006/relationships/image" Target="../media/image766.png"/><Relationship Id="rId198" Type="http://schemas.openxmlformats.org/officeDocument/2006/relationships/customXml" Target="../ink/ink782.xml"/><Relationship Id="rId202" Type="http://schemas.openxmlformats.org/officeDocument/2006/relationships/customXml" Target="../ink/ink784.xml"/><Relationship Id="rId223" Type="http://schemas.openxmlformats.org/officeDocument/2006/relationships/image" Target="../media/image789.png"/><Relationship Id="rId244" Type="http://schemas.openxmlformats.org/officeDocument/2006/relationships/customXml" Target="../ink/ink805.xml"/><Relationship Id="rId18" Type="http://schemas.openxmlformats.org/officeDocument/2006/relationships/customXml" Target="../ink/ink692.xml"/><Relationship Id="rId39" Type="http://schemas.openxmlformats.org/officeDocument/2006/relationships/image" Target="../media/image698.png"/><Relationship Id="rId50" Type="http://schemas.openxmlformats.org/officeDocument/2006/relationships/customXml" Target="../ink/ink708.xml"/><Relationship Id="rId104" Type="http://schemas.openxmlformats.org/officeDocument/2006/relationships/customXml" Target="../ink/ink735.xml"/><Relationship Id="rId125" Type="http://schemas.openxmlformats.org/officeDocument/2006/relationships/image" Target="../media/image741.png"/><Relationship Id="rId146" Type="http://schemas.openxmlformats.org/officeDocument/2006/relationships/customXml" Target="../ink/ink756.xml"/><Relationship Id="rId167" Type="http://schemas.openxmlformats.org/officeDocument/2006/relationships/image" Target="../media/image761.png"/><Relationship Id="rId188" Type="http://schemas.openxmlformats.org/officeDocument/2006/relationships/customXml" Target="../ink/ink777.xml"/><Relationship Id="rId71" Type="http://schemas.openxmlformats.org/officeDocument/2006/relationships/image" Target="../media/image714.png"/><Relationship Id="rId92" Type="http://schemas.openxmlformats.org/officeDocument/2006/relationships/customXml" Target="../ink/ink729.xml"/><Relationship Id="rId213" Type="http://schemas.openxmlformats.org/officeDocument/2006/relationships/image" Target="../media/image784.png"/><Relationship Id="rId234" Type="http://schemas.openxmlformats.org/officeDocument/2006/relationships/customXml" Target="../ink/ink800.xml"/><Relationship Id="rId2" Type="http://schemas.openxmlformats.org/officeDocument/2006/relationships/customXml" Target="../ink/ink684.xml"/><Relationship Id="rId29" Type="http://schemas.openxmlformats.org/officeDocument/2006/relationships/image" Target="../media/image693.png"/><Relationship Id="rId255" Type="http://schemas.openxmlformats.org/officeDocument/2006/relationships/image" Target="../media/image805.png"/><Relationship Id="rId40" Type="http://schemas.openxmlformats.org/officeDocument/2006/relationships/customXml" Target="../ink/ink703.xml"/><Relationship Id="rId115" Type="http://schemas.openxmlformats.org/officeDocument/2006/relationships/image" Target="../media/image736.png"/><Relationship Id="rId136" Type="http://schemas.openxmlformats.org/officeDocument/2006/relationships/customXml" Target="../ink/ink751.xml"/><Relationship Id="rId157" Type="http://schemas.openxmlformats.org/officeDocument/2006/relationships/image" Target="../media/image756.png"/><Relationship Id="rId178" Type="http://schemas.openxmlformats.org/officeDocument/2006/relationships/customXml" Target="../ink/ink772.xml"/><Relationship Id="rId61" Type="http://schemas.openxmlformats.org/officeDocument/2006/relationships/image" Target="../media/image709.png"/><Relationship Id="rId82" Type="http://schemas.openxmlformats.org/officeDocument/2006/relationships/customXml" Target="../ink/ink724.xml"/><Relationship Id="rId199" Type="http://schemas.openxmlformats.org/officeDocument/2006/relationships/image" Target="../media/image777.png"/><Relationship Id="rId203" Type="http://schemas.openxmlformats.org/officeDocument/2006/relationships/image" Target="../media/image779.png"/><Relationship Id="rId19" Type="http://schemas.openxmlformats.org/officeDocument/2006/relationships/image" Target="../media/image688.png"/><Relationship Id="rId224" Type="http://schemas.openxmlformats.org/officeDocument/2006/relationships/customXml" Target="../ink/ink795.xml"/><Relationship Id="rId245" Type="http://schemas.openxmlformats.org/officeDocument/2006/relationships/image" Target="../media/image800.png"/><Relationship Id="rId30" Type="http://schemas.openxmlformats.org/officeDocument/2006/relationships/customXml" Target="../ink/ink698.xml"/><Relationship Id="rId105" Type="http://schemas.openxmlformats.org/officeDocument/2006/relationships/image" Target="../media/image731.png"/><Relationship Id="rId126" Type="http://schemas.openxmlformats.org/officeDocument/2006/relationships/customXml" Target="../ink/ink746.xml"/><Relationship Id="rId147" Type="http://schemas.openxmlformats.org/officeDocument/2006/relationships/image" Target="../media/image751.png"/><Relationship Id="rId168" Type="http://schemas.openxmlformats.org/officeDocument/2006/relationships/customXml" Target="../ink/ink767.xml"/><Relationship Id="rId51" Type="http://schemas.openxmlformats.org/officeDocument/2006/relationships/image" Target="../media/image704.png"/><Relationship Id="rId72" Type="http://schemas.openxmlformats.org/officeDocument/2006/relationships/customXml" Target="../ink/ink719.xml"/><Relationship Id="rId93" Type="http://schemas.openxmlformats.org/officeDocument/2006/relationships/image" Target="../media/image725.png"/><Relationship Id="rId189" Type="http://schemas.openxmlformats.org/officeDocument/2006/relationships/image" Target="../media/image772.png"/><Relationship Id="rId3" Type="http://schemas.openxmlformats.org/officeDocument/2006/relationships/image" Target="../media/image680.png"/><Relationship Id="rId214" Type="http://schemas.openxmlformats.org/officeDocument/2006/relationships/customXml" Target="../ink/ink790.xml"/><Relationship Id="rId235" Type="http://schemas.openxmlformats.org/officeDocument/2006/relationships/image" Target="../media/image795.png"/><Relationship Id="rId256" Type="http://schemas.openxmlformats.org/officeDocument/2006/relationships/customXml" Target="../ink/ink811.xml"/><Relationship Id="rId116" Type="http://schemas.openxmlformats.org/officeDocument/2006/relationships/customXml" Target="../ink/ink741.xml"/><Relationship Id="rId137" Type="http://schemas.openxmlformats.org/officeDocument/2006/relationships/image" Target="../media/image746.png"/><Relationship Id="rId158" Type="http://schemas.openxmlformats.org/officeDocument/2006/relationships/customXml" Target="../ink/ink762.xml"/><Relationship Id="rId20" Type="http://schemas.openxmlformats.org/officeDocument/2006/relationships/customXml" Target="../ink/ink693.xml"/><Relationship Id="rId41" Type="http://schemas.openxmlformats.org/officeDocument/2006/relationships/image" Target="../media/image699.png"/><Relationship Id="rId62" Type="http://schemas.openxmlformats.org/officeDocument/2006/relationships/customXml" Target="../ink/ink714.xml"/><Relationship Id="rId83" Type="http://schemas.openxmlformats.org/officeDocument/2006/relationships/image" Target="../media/image720.png"/><Relationship Id="rId179" Type="http://schemas.openxmlformats.org/officeDocument/2006/relationships/image" Target="../media/image767.png"/><Relationship Id="rId190" Type="http://schemas.openxmlformats.org/officeDocument/2006/relationships/customXml" Target="../ink/ink778.xml"/><Relationship Id="rId204" Type="http://schemas.openxmlformats.org/officeDocument/2006/relationships/customXml" Target="../ink/ink785.xml"/><Relationship Id="rId225" Type="http://schemas.openxmlformats.org/officeDocument/2006/relationships/image" Target="../media/image790.png"/><Relationship Id="rId246" Type="http://schemas.openxmlformats.org/officeDocument/2006/relationships/customXml" Target="../ink/ink806.xml"/><Relationship Id="rId106" Type="http://schemas.openxmlformats.org/officeDocument/2006/relationships/customXml" Target="../ink/ink736.xml"/><Relationship Id="rId127" Type="http://schemas.openxmlformats.org/officeDocument/2006/relationships/image" Target="../media/image742.png"/><Relationship Id="rId10" Type="http://schemas.openxmlformats.org/officeDocument/2006/relationships/customXml" Target="../ink/ink688.xml"/><Relationship Id="rId31" Type="http://schemas.openxmlformats.org/officeDocument/2006/relationships/image" Target="../media/image694.png"/><Relationship Id="rId52" Type="http://schemas.openxmlformats.org/officeDocument/2006/relationships/customXml" Target="../ink/ink709.xml"/><Relationship Id="rId73" Type="http://schemas.openxmlformats.org/officeDocument/2006/relationships/image" Target="../media/image715.png"/><Relationship Id="rId94" Type="http://schemas.openxmlformats.org/officeDocument/2006/relationships/customXml" Target="../ink/ink730.xml"/><Relationship Id="rId148" Type="http://schemas.openxmlformats.org/officeDocument/2006/relationships/customXml" Target="../ink/ink757.xml"/><Relationship Id="rId169" Type="http://schemas.openxmlformats.org/officeDocument/2006/relationships/image" Target="../media/image762.png"/><Relationship Id="rId4" Type="http://schemas.openxmlformats.org/officeDocument/2006/relationships/customXml" Target="../ink/ink685.xml"/><Relationship Id="rId180" Type="http://schemas.openxmlformats.org/officeDocument/2006/relationships/customXml" Target="../ink/ink773.xml"/><Relationship Id="rId215" Type="http://schemas.openxmlformats.org/officeDocument/2006/relationships/image" Target="../media/image785.png"/><Relationship Id="rId236" Type="http://schemas.openxmlformats.org/officeDocument/2006/relationships/customXml" Target="../ink/ink801.xml"/><Relationship Id="rId257" Type="http://schemas.openxmlformats.org/officeDocument/2006/relationships/image" Target="../media/image80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4.png"/><Relationship Id="rId299" Type="http://schemas.openxmlformats.org/officeDocument/2006/relationships/customXml" Target="../ink/ink962.xml"/><Relationship Id="rId21" Type="http://schemas.openxmlformats.org/officeDocument/2006/relationships/image" Target="../media/image817.png"/><Relationship Id="rId63" Type="http://schemas.openxmlformats.org/officeDocument/2006/relationships/image" Target="../media/image838.png"/><Relationship Id="rId159" Type="http://schemas.openxmlformats.org/officeDocument/2006/relationships/image" Target="../media/image885.png"/><Relationship Id="rId324" Type="http://schemas.openxmlformats.org/officeDocument/2006/relationships/customXml" Target="../ink/ink975.xml"/><Relationship Id="rId366" Type="http://schemas.openxmlformats.org/officeDocument/2006/relationships/customXml" Target="../ink/ink996.xml"/><Relationship Id="rId170" Type="http://schemas.openxmlformats.org/officeDocument/2006/relationships/customXml" Target="../ink/ink897.xml"/><Relationship Id="rId226" Type="http://schemas.openxmlformats.org/officeDocument/2006/relationships/image" Target="../media/image918.png"/><Relationship Id="rId433" Type="http://schemas.openxmlformats.org/officeDocument/2006/relationships/image" Target="../media/image1021.png"/><Relationship Id="rId268" Type="http://schemas.openxmlformats.org/officeDocument/2006/relationships/image" Target="../media/image939.png"/><Relationship Id="rId475" Type="http://schemas.openxmlformats.org/officeDocument/2006/relationships/image" Target="../media/image1042.png"/><Relationship Id="rId32" Type="http://schemas.openxmlformats.org/officeDocument/2006/relationships/customXml" Target="../ink/ink828.xml"/><Relationship Id="rId74" Type="http://schemas.openxmlformats.org/officeDocument/2006/relationships/customXml" Target="../ink/ink849.xml"/><Relationship Id="rId128" Type="http://schemas.openxmlformats.org/officeDocument/2006/relationships/customXml" Target="../ink/ink876.xml"/><Relationship Id="rId335" Type="http://schemas.openxmlformats.org/officeDocument/2006/relationships/image" Target="../media/image972.png"/><Relationship Id="rId377" Type="http://schemas.openxmlformats.org/officeDocument/2006/relationships/image" Target="../media/image993.png"/><Relationship Id="rId5" Type="http://schemas.openxmlformats.org/officeDocument/2006/relationships/image" Target="../media/image809.png"/><Relationship Id="rId181" Type="http://schemas.openxmlformats.org/officeDocument/2006/relationships/image" Target="../media/image896.png"/><Relationship Id="rId237" Type="http://schemas.openxmlformats.org/officeDocument/2006/relationships/customXml" Target="../ink/ink931.xml"/><Relationship Id="rId402" Type="http://schemas.openxmlformats.org/officeDocument/2006/relationships/customXml" Target="../ink/ink1014.xml"/><Relationship Id="rId279" Type="http://schemas.openxmlformats.org/officeDocument/2006/relationships/customXml" Target="../ink/ink952.xml"/><Relationship Id="rId444" Type="http://schemas.openxmlformats.org/officeDocument/2006/relationships/customXml" Target="../ink/ink1035.xml"/><Relationship Id="rId43" Type="http://schemas.openxmlformats.org/officeDocument/2006/relationships/image" Target="../media/image828.png"/><Relationship Id="rId139" Type="http://schemas.openxmlformats.org/officeDocument/2006/relationships/image" Target="../media/image875.png"/><Relationship Id="rId290" Type="http://schemas.openxmlformats.org/officeDocument/2006/relationships/image" Target="../media/image950.png"/><Relationship Id="rId304" Type="http://schemas.openxmlformats.org/officeDocument/2006/relationships/image" Target="../media/image957.png"/><Relationship Id="rId346" Type="http://schemas.openxmlformats.org/officeDocument/2006/relationships/customXml" Target="../ink/ink986.xml"/><Relationship Id="rId388" Type="http://schemas.openxmlformats.org/officeDocument/2006/relationships/customXml" Target="../ink/ink1007.xml"/><Relationship Id="rId85" Type="http://schemas.openxmlformats.org/officeDocument/2006/relationships/image" Target="../media/image849.png"/><Relationship Id="rId150" Type="http://schemas.openxmlformats.org/officeDocument/2006/relationships/customXml" Target="../ink/ink887.xml"/><Relationship Id="rId192" Type="http://schemas.openxmlformats.org/officeDocument/2006/relationships/customXml" Target="../ink/ink908.xml"/><Relationship Id="rId206" Type="http://schemas.openxmlformats.org/officeDocument/2006/relationships/customXml" Target="../ink/ink915.xml"/><Relationship Id="rId413" Type="http://schemas.openxmlformats.org/officeDocument/2006/relationships/image" Target="../media/image1011.png"/><Relationship Id="rId248" Type="http://schemas.openxmlformats.org/officeDocument/2006/relationships/image" Target="../media/image929.png"/><Relationship Id="rId455" Type="http://schemas.openxmlformats.org/officeDocument/2006/relationships/image" Target="../media/image1032.png"/><Relationship Id="rId12" Type="http://schemas.openxmlformats.org/officeDocument/2006/relationships/customXml" Target="../ink/ink818.xml"/><Relationship Id="rId108" Type="http://schemas.openxmlformats.org/officeDocument/2006/relationships/customXml" Target="../ink/ink866.xml"/><Relationship Id="rId315" Type="http://schemas.openxmlformats.org/officeDocument/2006/relationships/customXml" Target="../ink/ink970.xml"/><Relationship Id="rId357" Type="http://schemas.openxmlformats.org/officeDocument/2006/relationships/image" Target="../media/image983.png"/><Relationship Id="rId54" Type="http://schemas.openxmlformats.org/officeDocument/2006/relationships/customXml" Target="../ink/ink839.xml"/><Relationship Id="rId96" Type="http://schemas.openxmlformats.org/officeDocument/2006/relationships/customXml" Target="../ink/ink860.xml"/><Relationship Id="rId161" Type="http://schemas.openxmlformats.org/officeDocument/2006/relationships/image" Target="../media/image886.png"/><Relationship Id="rId217" Type="http://schemas.openxmlformats.org/officeDocument/2006/relationships/image" Target="../media/image914.png"/><Relationship Id="rId399" Type="http://schemas.openxmlformats.org/officeDocument/2006/relationships/image" Target="../media/image1004.png"/><Relationship Id="rId259" Type="http://schemas.openxmlformats.org/officeDocument/2006/relationships/customXml" Target="../ink/ink942.xml"/><Relationship Id="rId424" Type="http://schemas.openxmlformats.org/officeDocument/2006/relationships/customXml" Target="../ink/ink1025.xml"/><Relationship Id="rId466" Type="http://schemas.openxmlformats.org/officeDocument/2006/relationships/customXml" Target="../ink/ink1046.xml"/><Relationship Id="rId23" Type="http://schemas.openxmlformats.org/officeDocument/2006/relationships/image" Target="../media/image818.png"/><Relationship Id="rId119" Type="http://schemas.openxmlformats.org/officeDocument/2006/relationships/image" Target="../media/image865.png"/><Relationship Id="rId270" Type="http://schemas.openxmlformats.org/officeDocument/2006/relationships/image" Target="../media/image940.png"/><Relationship Id="rId326" Type="http://schemas.openxmlformats.org/officeDocument/2006/relationships/customXml" Target="../ink/ink976.xml"/><Relationship Id="rId65" Type="http://schemas.openxmlformats.org/officeDocument/2006/relationships/image" Target="../media/image839.png"/><Relationship Id="rId130" Type="http://schemas.openxmlformats.org/officeDocument/2006/relationships/customXml" Target="../ink/ink877.xml"/><Relationship Id="rId368" Type="http://schemas.openxmlformats.org/officeDocument/2006/relationships/customXml" Target="../ink/ink997.xml"/><Relationship Id="rId172" Type="http://schemas.openxmlformats.org/officeDocument/2006/relationships/customXml" Target="../ink/ink898.xml"/><Relationship Id="rId228" Type="http://schemas.openxmlformats.org/officeDocument/2006/relationships/image" Target="../media/image919.png"/><Relationship Id="rId435" Type="http://schemas.openxmlformats.org/officeDocument/2006/relationships/image" Target="../media/image1022.png"/><Relationship Id="rId281" Type="http://schemas.openxmlformats.org/officeDocument/2006/relationships/customXml" Target="../ink/ink953.xml"/><Relationship Id="rId337" Type="http://schemas.openxmlformats.org/officeDocument/2006/relationships/image" Target="../media/image973.png"/><Relationship Id="rId34" Type="http://schemas.openxmlformats.org/officeDocument/2006/relationships/customXml" Target="../ink/ink829.xml"/><Relationship Id="rId76" Type="http://schemas.openxmlformats.org/officeDocument/2006/relationships/customXml" Target="../ink/ink850.xml"/><Relationship Id="rId141" Type="http://schemas.openxmlformats.org/officeDocument/2006/relationships/image" Target="../media/image876.png"/><Relationship Id="rId379" Type="http://schemas.openxmlformats.org/officeDocument/2006/relationships/image" Target="../media/image994.png"/><Relationship Id="rId7" Type="http://schemas.openxmlformats.org/officeDocument/2006/relationships/image" Target="../media/image810.png"/><Relationship Id="rId183" Type="http://schemas.openxmlformats.org/officeDocument/2006/relationships/image" Target="../media/image897.png"/><Relationship Id="rId239" Type="http://schemas.openxmlformats.org/officeDocument/2006/relationships/customXml" Target="../ink/ink932.xml"/><Relationship Id="rId390" Type="http://schemas.openxmlformats.org/officeDocument/2006/relationships/customXml" Target="../ink/ink1008.xml"/><Relationship Id="rId404" Type="http://schemas.openxmlformats.org/officeDocument/2006/relationships/customXml" Target="../ink/ink1015.xml"/><Relationship Id="rId446" Type="http://schemas.openxmlformats.org/officeDocument/2006/relationships/customXml" Target="../ink/ink1036.xml"/><Relationship Id="rId250" Type="http://schemas.openxmlformats.org/officeDocument/2006/relationships/image" Target="../media/image930.png"/><Relationship Id="rId292" Type="http://schemas.openxmlformats.org/officeDocument/2006/relationships/image" Target="../media/image951.png"/><Relationship Id="rId306" Type="http://schemas.openxmlformats.org/officeDocument/2006/relationships/image" Target="../media/image958.png"/><Relationship Id="rId45" Type="http://schemas.openxmlformats.org/officeDocument/2006/relationships/image" Target="../media/image829.png"/><Relationship Id="rId87" Type="http://schemas.openxmlformats.org/officeDocument/2006/relationships/image" Target="../media/image850.png"/><Relationship Id="rId110" Type="http://schemas.openxmlformats.org/officeDocument/2006/relationships/customXml" Target="../ink/ink867.xml"/><Relationship Id="rId348" Type="http://schemas.openxmlformats.org/officeDocument/2006/relationships/customXml" Target="../ink/ink987.xml"/><Relationship Id="rId152" Type="http://schemas.openxmlformats.org/officeDocument/2006/relationships/customXml" Target="../ink/ink888.xml"/><Relationship Id="rId194" Type="http://schemas.openxmlformats.org/officeDocument/2006/relationships/customXml" Target="../ink/ink909.xml"/><Relationship Id="rId208" Type="http://schemas.openxmlformats.org/officeDocument/2006/relationships/customXml" Target="../ink/ink916.xml"/><Relationship Id="rId415" Type="http://schemas.openxmlformats.org/officeDocument/2006/relationships/image" Target="../media/image1012.png"/><Relationship Id="rId457" Type="http://schemas.openxmlformats.org/officeDocument/2006/relationships/image" Target="../media/image1033.png"/><Relationship Id="rId261" Type="http://schemas.openxmlformats.org/officeDocument/2006/relationships/customXml" Target="../ink/ink943.xml"/><Relationship Id="rId14" Type="http://schemas.openxmlformats.org/officeDocument/2006/relationships/customXml" Target="../ink/ink819.xml"/><Relationship Id="rId56" Type="http://schemas.openxmlformats.org/officeDocument/2006/relationships/customXml" Target="../ink/ink840.xml"/><Relationship Id="rId317" Type="http://schemas.openxmlformats.org/officeDocument/2006/relationships/customXml" Target="../ink/ink971.xml"/><Relationship Id="rId359" Type="http://schemas.openxmlformats.org/officeDocument/2006/relationships/image" Target="../media/image984.png"/><Relationship Id="rId98" Type="http://schemas.openxmlformats.org/officeDocument/2006/relationships/customXml" Target="../ink/ink861.xml"/><Relationship Id="rId121" Type="http://schemas.openxmlformats.org/officeDocument/2006/relationships/image" Target="../media/image866.png"/><Relationship Id="rId163" Type="http://schemas.openxmlformats.org/officeDocument/2006/relationships/image" Target="../media/image887.png"/><Relationship Id="rId219" Type="http://schemas.openxmlformats.org/officeDocument/2006/relationships/image" Target="../media/image915.png"/><Relationship Id="rId370" Type="http://schemas.openxmlformats.org/officeDocument/2006/relationships/customXml" Target="../ink/ink998.xml"/><Relationship Id="rId426" Type="http://schemas.openxmlformats.org/officeDocument/2006/relationships/customXml" Target="../ink/ink1026.xml"/><Relationship Id="rId230" Type="http://schemas.openxmlformats.org/officeDocument/2006/relationships/image" Target="../media/image920.png"/><Relationship Id="rId468" Type="http://schemas.openxmlformats.org/officeDocument/2006/relationships/customXml" Target="../ink/ink1047.xml"/><Relationship Id="rId25" Type="http://schemas.openxmlformats.org/officeDocument/2006/relationships/image" Target="../media/image819.png"/><Relationship Id="rId67" Type="http://schemas.openxmlformats.org/officeDocument/2006/relationships/image" Target="../media/image840.png"/><Relationship Id="rId272" Type="http://schemas.openxmlformats.org/officeDocument/2006/relationships/image" Target="../media/image941.png"/><Relationship Id="rId328" Type="http://schemas.openxmlformats.org/officeDocument/2006/relationships/customXml" Target="../ink/ink977.xml"/><Relationship Id="rId132" Type="http://schemas.openxmlformats.org/officeDocument/2006/relationships/customXml" Target="../ink/ink878.xml"/><Relationship Id="rId174" Type="http://schemas.openxmlformats.org/officeDocument/2006/relationships/customXml" Target="../ink/ink899.xml"/><Relationship Id="rId381" Type="http://schemas.openxmlformats.org/officeDocument/2006/relationships/image" Target="../media/image995.png"/><Relationship Id="rId241" Type="http://schemas.openxmlformats.org/officeDocument/2006/relationships/customXml" Target="../ink/ink933.xml"/><Relationship Id="rId437" Type="http://schemas.openxmlformats.org/officeDocument/2006/relationships/image" Target="../media/image1023.png"/><Relationship Id="rId36" Type="http://schemas.openxmlformats.org/officeDocument/2006/relationships/customXml" Target="../ink/ink830.xml"/><Relationship Id="rId283" Type="http://schemas.openxmlformats.org/officeDocument/2006/relationships/customXml" Target="../ink/ink954.xml"/><Relationship Id="rId339" Type="http://schemas.openxmlformats.org/officeDocument/2006/relationships/image" Target="../media/image974.png"/><Relationship Id="rId78" Type="http://schemas.openxmlformats.org/officeDocument/2006/relationships/customXml" Target="../ink/ink851.xml"/><Relationship Id="rId101" Type="http://schemas.openxmlformats.org/officeDocument/2006/relationships/image" Target="../media/image857.png"/><Relationship Id="rId143" Type="http://schemas.openxmlformats.org/officeDocument/2006/relationships/image" Target="../media/image877.png"/><Relationship Id="rId185" Type="http://schemas.openxmlformats.org/officeDocument/2006/relationships/image" Target="../media/image898.png"/><Relationship Id="rId350" Type="http://schemas.openxmlformats.org/officeDocument/2006/relationships/customXml" Target="../ink/ink988.xml"/><Relationship Id="rId406" Type="http://schemas.openxmlformats.org/officeDocument/2006/relationships/customXml" Target="../ink/ink1016.xml"/><Relationship Id="rId9" Type="http://schemas.openxmlformats.org/officeDocument/2006/relationships/image" Target="../media/image811.png"/><Relationship Id="rId210" Type="http://schemas.openxmlformats.org/officeDocument/2006/relationships/customXml" Target="../ink/ink917.xml"/><Relationship Id="rId392" Type="http://schemas.openxmlformats.org/officeDocument/2006/relationships/customXml" Target="../ink/ink1009.xml"/><Relationship Id="rId448" Type="http://schemas.openxmlformats.org/officeDocument/2006/relationships/customXml" Target="../ink/ink1037.xml"/><Relationship Id="rId252" Type="http://schemas.openxmlformats.org/officeDocument/2006/relationships/image" Target="../media/image931.png"/><Relationship Id="rId294" Type="http://schemas.openxmlformats.org/officeDocument/2006/relationships/image" Target="../media/image952.png"/><Relationship Id="rId308" Type="http://schemas.openxmlformats.org/officeDocument/2006/relationships/image" Target="../media/image959.png"/><Relationship Id="rId47" Type="http://schemas.openxmlformats.org/officeDocument/2006/relationships/image" Target="../media/image830.png"/><Relationship Id="rId89" Type="http://schemas.openxmlformats.org/officeDocument/2006/relationships/image" Target="../media/image851.png"/><Relationship Id="rId112" Type="http://schemas.openxmlformats.org/officeDocument/2006/relationships/customXml" Target="../ink/ink868.xml"/><Relationship Id="rId154" Type="http://schemas.openxmlformats.org/officeDocument/2006/relationships/customXml" Target="../ink/ink889.xml"/><Relationship Id="rId361" Type="http://schemas.openxmlformats.org/officeDocument/2006/relationships/image" Target="../media/image985.png"/><Relationship Id="rId196" Type="http://schemas.openxmlformats.org/officeDocument/2006/relationships/customXml" Target="../ink/ink910.xml"/><Relationship Id="rId417" Type="http://schemas.openxmlformats.org/officeDocument/2006/relationships/image" Target="../media/image1013.png"/><Relationship Id="rId459" Type="http://schemas.openxmlformats.org/officeDocument/2006/relationships/image" Target="../media/image1034.png"/><Relationship Id="rId16" Type="http://schemas.openxmlformats.org/officeDocument/2006/relationships/customXml" Target="../ink/ink820.xml"/><Relationship Id="rId221" Type="http://schemas.openxmlformats.org/officeDocument/2006/relationships/image" Target="../media/image916.png"/><Relationship Id="rId263" Type="http://schemas.openxmlformats.org/officeDocument/2006/relationships/customXml" Target="../ink/ink944.xml"/><Relationship Id="rId319" Type="http://schemas.openxmlformats.org/officeDocument/2006/relationships/customXml" Target="../ink/ink972.xml"/><Relationship Id="rId470" Type="http://schemas.openxmlformats.org/officeDocument/2006/relationships/customXml" Target="../ink/ink1048.xml"/><Relationship Id="rId58" Type="http://schemas.openxmlformats.org/officeDocument/2006/relationships/customXml" Target="../ink/ink841.xml"/><Relationship Id="rId123" Type="http://schemas.openxmlformats.org/officeDocument/2006/relationships/image" Target="../media/image867.png"/><Relationship Id="rId330" Type="http://schemas.openxmlformats.org/officeDocument/2006/relationships/customXml" Target="../ink/ink978.xml"/><Relationship Id="rId165" Type="http://schemas.openxmlformats.org/officeDocument/2006/relationships/image" Target="../media/image888.png"/><Relationship Id="rId372" Type="http://schemas.openxmlformats.org/officeDocument/2006/relationships/customXml" Target="../ink/ink999.xml"/><Relationship Id="rId428" Type="http://schemas.openxmlformats.org/officeDocument/2006/relationships/customXml" Target="../ink/ink1027.xml"/><Relationship Id="rId232" Type="http://schemas.openxmlformats.org/officeDocument/2006/relationships/image" Target="../media/image921.png"/><Relationship Id="rId274" Type="http://schemas.openxmlformats.org/officeDocument/2006/relationships/image" Target="../media/image942.png"/><Relationship Id="rId27" Type="http://schemas.openxmlformats.org/officeDocument/2006/relationships/image" Target="../media/image820.png"/><Relationship Id="rId69" Type="http://schemas.openxmlformats.org/officeDocument/2006/relationships/image" Target="../media/image841.png"/><Relationship Id="rId134" Type="http://schemas.openxmlformats.org/officeDocument/2006/relationships/customXml" Target="../ink/ink879.xml"/><Relationship Id="rId80" Type="http://schemas.openxmlformats.org/officeDocument/2006/relationships/customXml" Target="../ink/ink852.xml"/><Relationship Id="rId176" Type="http://schemas.openxmlformats.org/officeDocument/2006/relationships/customXml" Target="../ink/ink900.xml"/><Relationship Id="rId341" Type="http://schemas.openxmlformats.org/officeDocument/2006/relationships/image" Target="../media/image975.png"/><Relationship Id="rId383" Type="http://schemas.openxmlformats.org/officeDocument/2006/relationships/image" Target="../media/image996.png"/><Relationship Id="rId439" Type="http://schemas.openxmlformats.org/officeDocument/2006/relationships/image" Target="../media/image1024.png"/><Relationship Id="rId201" Type="http://schemas.openxmlformats.org/officeDocument/2006/relationships/image" Target="../media/image906.png"/><Relationship Id="rId243" Type="http://schemas.openxmlformats.org/officeDocument/2006/relationships/customXml" Target="../ink/ink934.xml"/><Relationship Id="rId285" Type="http://schemas.openxmlformats.org/officeDocument/2006/relationships/customXml" Target="../ink/ink955.xml"/><Relationship Id="rId450" Type="http://schemas.openxmlformats.org/officeDocument/2006/relationships/customXml" Target="../ink/ink1038.xml"/><Relationship Id="rId38" Type="http://schemas.openxmlformats.org/officeDocument/2006/relationships/customXml" Target="../ink/ink831.xml"/><Relationship Id="rId103" Type="http://schemas.openxmlformats.org/officeDocument/2006/relationships/image" Target="../media/image609.png"/><Relationship Id="rId310" Type="http://schemas.openxmlformats.org/officeDocument/2006/relationships/image" Target="../media/image960.png"/><Relationship Id="rId91" Type="http://schemas.openxmlformats.org/officeDocument/2006/relationships/image" Target="../media/image852.png"/><Relationship Id="rId145" Type="http://schemas.openxmlformats.org/officeDocument/2006/relationships/image" Target="../media/image878.png"/><Relationship Id="rId187" Type="http://schemas.openxmlformats.org/officeDocument/2006/relationships/image" Target="../media/image899.png"/><Relationship Id="rId352" Type="http://schemas.openxmlformats.org/officeDocument/2006/relationships/customXml" Target="../ink/ink989.xml"/><Relationship Id="rId394" Type="http://schemas.openxmlformats.org/officeDocument/2006/relationships/customXml" Target="../ink/ink1010.xml"/><Relationship Id="rId408" Type="http://schemas.openxmlformats.org/officeDocument/2006/relationships/customXml" Target="../ink/ink1017.xml"/><Relationship Id="rId212" Type="http://schemas.openxmlformats.org/officeDocument/2006/relationships/customXml" Target="../ink/ink918.xml"/><Relationship Id="rId254" Type="http://schemas.openxmlformats.org/officeDocument/2006/relationships/image" Target="../media/image932.png"/><Relationship Id="rId49" Type="http://schemas.openxmlformats.org/officeDocument/2006/relationships/image" Target="../media/image831.png"/><Relationship Id="rId114" Type="http://schemas.openxmlformats.org/officeDocument/2006/relationships/customXml" Target="../ink/ink869.xml"/><Relationship Id="rId296" Type="http://schemas.openxmlformats.org/officeDocument/2006/relationships/image" Target="../media/image953.png"/><Relationship Id="rId461" Type="http://schemas.openxmlformats.org/officeDocument/2006/relationships/image" Target="../media/image1035.png"/><Relationship Id="rId60" Type="http://schemas.openxmlformats.org/officeDocument/2006/relationships/customXml" Target="../ink/ink842.xml"/><Relationship Id="rId156" Type="http://schemas.openxmlformats.org/officeDocument/2006/relationships/customXml" Target="../ink/ink890.xml"/><Relationship Id="rId198" Type="http://schemas.openxmlformats.org/officeDocument/2006/relationships/customXml" Target="../ink/ink911.xml"/><Relationship Id="rId321" Type="http://schemas.openxmlformats.org/officeDocument/2006/relationships/customXml" Target="../ink/ink973.xml"/><Relationship Id="rId363" Type="http://schemas.openxmlformats.org/officeDocument/2006/relationships/image" Target="../media/image986.png"/><Relationship Id="rId419" Type="http://schemas.openxmlformats.org/officeDocument/2006/relationships/image" Target="../media/image1014.png"/><Relationship Id="rId223" Type="http://schemas.openxmlformats.org/officeDocument/2006/relationships/customXml" Target="../ink/ink924.xml"/><Relationship Id="rId430" Type="http://schemas.openxmlformats.org/officeDocument/2006/relationships/customXml" Target="../ink/ink1028.xml"/><Relationship Id="rId18" Type="http://schemas.openxmlformats.org/officeDocument/2006/relationships/customXml" Target="../ink/ink821.xml"/><Relationship Id="rId265" Type="http://schemas.openxmlformats.org/officeDocument/2006/relationships/customXml" Target="../ink/ink945.xml"/><Relationship Id="rId472" Type="http://schemas.openxmlformats.org/officeDocument/2006/relationships/customXml" Target="../ink/ink1049.xml"/><Relationship Id="rId125" Type="http://schemas.openxmlformats.org/officeDocument/2006/relationships/image" Target="../media/image868.png"/><Relationship Id="rId167" Type="http://schemas.openxmlformats.org/officeDocument/2006/relationships/image" Target="../media/image889.png"/><Relationship Id="rId332" Type="http://schemas.openxmlformats.org/officeDocument/2006/relationships/customXml" Target="../ink/ink979.xml"/><Relationship Id="rId374" Type="http://schemas.openxmlformats.org/officeDocument/2006/relationships/customXml" Target="../ink/ink1000.xml"/><Relationship Id="rId71" Type="http://schemas.openxmlformats.org/officeDocument/2006/relationships/image" Target="../media/image842.png"/><Relationship Id="rId234" Type="http://schemas.openxmlformats.org/officeDocument/2006/relationships/image" Target="../media/image922.png"/><Relationship Id="rId2" Type="http://schemas.openxmlformats.org/officeDocument/2006/relationships/customXml" Target="../ink/ink813.xml"/><Relationship Id="rId29" Type="http://schemas.openxmlformats.org/officeDocument/2006/relationships/image" Target="../media/image821.png"/><Relationship Id="rId276" Type="http://schemas.openxmlformats.org/officeDocument/2006/relationships/image" Target="../media/image943.png"/><Relationship Id="rId441" Type="http://schemas.openxmlformats.org/officeDocument/2006/relationships/image" Target="../media/image1025.png"/><Relationship Id="rId40" Type="http://schemas.openxmlformats.org/officeDocument/2006/relationships/customXml" Target="../ink/ink832.xml"/><Relationship Id="rId136" Type="http://schemas.openxmlformats.org/officeDocument/2006/relationships/customXml" Target="../ink/ink880.xml"/><Relationship Id="rId178" Type="http://schemas.openxmlformats.org/officeDocument/2006/relationships/customXml" Target="../ink/ink901.xml"/><Relationship Id="rId301" Type="http://schemas.openxmlformats.org/officeDocument/2006/relationships/customXml" Target="../ink/ink963.xml"/><Relationship Id="rId343" Type="http://schemas.openxmlformats.org/officeDocument/2006/relationships/image" Target="../media/image976.png"/><Relationship Id="rId82" Type="http://schemas.openxmlformats.org/officeDocument/2006/relationships/customXml" Target="../ink/ink853.xml"/><Relationship Id="rId203" Type="http://schemas.openxmlformats.org/officeDocument/2006/relationships/image" Target="../media/image907.png"/><Relationship Id="rId385" Type="http://schemas.openxmlformats.org/officeDocument/2006/relationships/image" Target="../media/image997.png"/><Relationship Id="rId245" Type="http://schemas.openxmlformats.org/officeDocument/2006/relationships/customXml" Target="../ink/ink935.xml"/><Relationship Id="rId287" Type="http://schemas.openxmlformats.org/officeDocument/2006/relationships/customXml" Target="../ink/ink956.xml"/><Relationship Id="rId410" Type="http://schemas.openxmlformats.org/officeDocument/2006/relationships/customXml" Target="../ink/ink1018.xml"/><Relationship Id="rId452" Type="http://schemas.openxmlformats.org/officeDocument/2006/relationships/customXml" Target="../ink/ink1039.xml"/><Relationship Id="rId30" Type="http://schemas.openxmlformats.org/officeDocument/2006/relationships/customXml" Target="../ink/ink827.xml"/><Relationship Id="rId105" Type="http://schemas.openxmlformats.org/officeDocument/2006/relationships/image" Target="../media/image858.png"/><Relationship Id="rId126" Type="http://schemas.openxmlformats.org/officeDocument/2006/relationships/customXml" Target="../ink/ink875.xml"/><Relationship Id="rId147" Type="http://schemas.openxmlformats.org/officeDocument/2006/relationships/image" Target="../media/image879.png"/><Relationship Id="rId168" Type="http://schemas.openxmlformats.org/officeDocument/2006/relationships/customXml" Target="../ink/ink896.xml"/><Relationship Id="rId312" Type="http://schemas.openxmlformats.org/officeDocument/2006/relationships/image" Target="../media/image961.png"/><Relationship Id="rId333" Type="http://schemas.openxmlformats.org/officeDocument/2006/relationships/image" Target="../media/image971.png"/><Relationship Id="rId354" Type="http://schemas.openxmlformats.org/officeDocument/2006/relationships/customXml" Target="../ink/ink990.xml"/><Relationship Id="rId51" Type="http://schemas.openxmlformats.org/officeDocument/2006/relationships/image" Target="../media/image832.png"/><Relationship Id="rId72" Type="http://schemas.openxmlformats.org/officeDocument/2006/relationships/customXml" Target="../ink/ink848.xml"/><Relationship Id="rId93" Type="http://schemas.openxmlformats.org/officeDocument/2006/relationships/image" Target="../media/image853.png"/><Relationship Id="rId189" Type="http://schemas.openxmlformats.org/officeDocument/2006/relationships/image" Target="../media/image900.png"/><Relationship Id="rId375" Type="http://schemas.openxmlformats.org/officeDocument/2006/relationships/image" Target="../media/image992.png"/><Relationship Id="rId396" Type="http://schemas.openxmlformats.org/officeDocument/2006/relationships/customXml" Target="../ink/ink1011.xml"/><Relationship Id="rId3" Type="http://schemas.openxmlformats.org/officeDocument/2006/relationships/image" Target="../media/image808.png"/><Relationship Id="rId214" Type="http://schemas.openxmlformats.org/officeDocument/2006/relationships/customXml" Target="../ink/ink919.xml"/><Relationship Id="rId235" Type="http://schemas.openxmlformats.org/officeDocument/2006/relationships/customXml" Target="../ink/ink930.xml"/><Relationship Id="rId256" Type="http://schemas.openxmlformats.org/officeDocument/2006/relationships/image" Target="../media/image933.png"/><Relationship Id="rId277" Type="http://schemas.openxmlformats.org/officeDocument/2006/relationships/customXml" Target="../ink/ink951.xml"/><Relationship Id="rId298" Type="http://schemas.openxmlformats.org/officeDocument/2006/relationships/image" Target="../media/image954.png"/><Relationship Id="rId400" Type="http://schemas.openxmlformats.org/officeDocument/2006/relationships/customXml" Target="../ink/ink1013.xml"/><Relationship Id="rId421" Type="http://schemas.openxmlformats.org/officeDocument/2006/relationships/image" Target="../media/image1015.png"/><Relationship Id="rId442" Type="http://schemas.openxmlformats.org/officeDocument/2006/relationships/customXml" Target="../ink/ink1034.xml"/><Relationship Id="rId463" Type="http://schemas.openxmlformats.org/officeDocument/2006/relationships/image" Target="../media/image1036.png"/><Relationship Id="rId116" Type="http://schemas.openxmlformats.org/officeDocument/2006/relationships/customXml" Target="../ink/ink870.xml"/><Relationship Id="rId137" Type="http://schemas.openxmlformats.org/officeDocument/2006/relationships/image" Target="../media/image874.png"/><Relationship Id="rId158" Type="http://schemas.openxmlformats.org/officeDocument/2006/relationships/customXml" Target="../ink/ink891.xml"/><Relationship Id="rId302" Type="http://schemas.openxmlformats.org/officeDocument/2006/relationships/image" Target="../media/image956.png"/><Relationship Id="rId323" Type="http://schemas.openxmlformats.org/officeDocument/2006/relationships/customXml" Target="../ink/ink974.xml"/><Relationship Id="rId344" Type="http://schemas.openxmlformats.org/officeDocument/2006/relationships/customXml" Target="../ink/ink985.xml"/><Relationship Id="rId20" Type="http://schemas.openxmlformats.org/officeDocument/2006/relationships/customXml" Target="../ink/ink822.xml"/><Relationship Id="rId41" Type="http://schemas.openxmlformats.org/officeDocument/2006/relationships/image" Target="../media/image827.png"/><Relationship Id="rId62" Type="http://schemas.openxmlformats.org/officeDocument/2006/relationships/customXml" Target="../ink/ink843.xml"/><Relationship Id="rId83" Type="http://schemas.openxmlformats.org/officeDocument/2006/relationships/image" Target="../media/image848.png"/><Relationship Id="rId179" Type="http://schemas.openxmlformats.org/officeDocument/2006/relationships/image" Target="../media/image895.png"/><Relationship Id="rId365" Type="http://schemas.openxmlformats.org/officeDocument/2006/relationships/image" Target="../media/image987.png"/><Relationship Id="rId386" Type="http://schemas.openxmlformats.org/officeDocument/2006/relationships/customXml" Target="../ink/ink1006.xml"/><Relationship Id="rId190" Type="http://schemas.openxmlformats.org/officeDocument/2006/relationships/customXml" Target="../ink/ink907.xml"/><Relationship Id="rId204" Type="http://schemas.openxmlformats.org/officeDocument/2006/relationships/customXml" Target="../ink/ink914.xml"/><Relationship Id="rId225" Type="http://schemas.openxmlformats.org/officeDocument/2006/relationships/customXml" Target="../ink/ink925.xml"/><Relationship Id="rId246" Type="http://schemas.openxmlformats.org/officeDocument/2006/relationships/image" Target="../media/image928.png"/><Relationship Id="rId267" Type="http://schemas.openxmlformats.org/officeDocument/2006/relationships/customXml" Target="../ink/ink946.xml"/><Relationship Id="rId288" Type="http://schemas.openxmlformats.org/officeDocument/2006/relationships/image" Target="../media/image949.png"/><Relationship Id="rId411" Type="http://schemas.openxmlformats.org/officeDocument/2006/relationships/image" Target="../media/image1010.png"/><Relationship Id="rId432" Type="http://schemas.openxmlformats.org/officeDocument/2006/relationships/customXml" Target="../ink/ink1029.xml"/><Relationship Id="rId453" Type="http://schemas.openxmlformats.org/officeDocument/2006/relationships/image" Target="../media/image1031.png"/><Relationship Id="rId474" Type="http://schemas.openxmlformats.org/officeDocument/2006/relationships/customXml" Target="../ink/ink1050.xml"/><Relationship Id="rId106" Type="http://schemas.openxmlformats.org/officeDocument/2006/relationships/customXml" Target="../ink/ink865.xml"/><Relationship Id="rId127" Type="http://schemas.openxmlformats.org/officeDocument/2006/relationships/image" Target="../media/image869.png"/><Relationship Id="rId313" Type="http://schemas.openxmlformats.org/officeDocument/2006/relationships/customXml" Target="../ink/ink969.xml"/><Relationship Id="rId10" Type="http://schemas.openxmlformats.org/officeDocument/2006/relationships/customXml" Target="../ink/ink817.xml"/><Relationship Id="rId31" Type="http://schemas.openxmlformats.org/officeDocument/2006/relationships/image" Target="../media/image822.png"/><Relationship Id="rId52" Type="http://schemas.openxmlformats.org/officeDocument/2006/relationships/customXml" Target="../ink/ink838.xml"/><Relationship Id="rId73" Type="http://schemas.openxmlformats.org/officeDocument/2006/relationships/image" Target="../media/image843.png"/><Relationship Id="rId94" Type="http://schemas.openxmlformats.org/officeDocument/2006/relationships/customXml" Target="../ink/ink859.xml"/><Relationship Id="rId148" Type="http://schemas.openxmlformats.org/officeDocument/2006/relationships/customXml" Target="../ink/ink886.xml"/><Relationship Id="rId169" Type="http://schemas.openxmlformats.org/officeDocument/2006/relationships/image" Target="../media/image890.png"/><Relationship Id="rId334" Type="http://schemas.openxmlformats.org/officeDocument/2006/relationships/customXml" Target="../ink/ink980.xml"/><Relationship Id="rId355" Type="http://schemas.openxmlformats.org/officeDocument/2006/relationships/image" Target="../media/image982.png"/><Relationship Id="rId376" Type="http://schemas.openxmlformats.org/officeDocument/2006/relationships/customXml" Target="../ink/ink1001.xml"/><Relationship Id="rId397" Type="http://schemas.openxmlformats.org/officeDocument/2006/relationships/image" Target="../media/image1003.png"/><Relationship Id="rId4" Type="http://schemas.openxmlformats.org/officeDocument/2006/relationships/customXml" Target="../ink/ink814.xml"/><Relationship Id="rId180" Type="http://schemas.openxmlformats.org/officeDocument/2006/relationships/customXml" Target="../ink/ink902.xml"/><Relationship Id="rId215" Type="http://schemas.openxmlformats.org/officeDocument/2006/relationships/image" Target="../media/image913.png"/><Relationship Id="rId236" Type="http://schemas.openxmlformats.org/officeDocument/2006/relationships/image" Target="../media/image923.png"/><Relationship Id="rId257" Type="http://schemas.openxmlformats.org/officeDocument/2006/relationships/customXml" Target="../ink/ink941.xml"/><Relationship Id="rId278" Type="http://schemas.openxmlformats.org/officeDocument/2006/relationships/image" Target="../media/image944.png"/><Relationship Id="rId401" Type="http://schemas.openxmlformats.org/officeDocument/2006/relationships/image" Target="../media/image1005.png"/><Relationship Id="rId422" Type="http://schemas.openxmlformats.org/officeDocument/2006/relationships/customXml" Target="../ink/ink1024.xml"/><Relationship Id="rId443" Type="http://schemas.openxmlformats.org/officeDocument/2006/relationships/image" Target="../media/image1026.png"/><Relationship Id="rId464" Type="http://schemas.openxmlformats.org/officeDocument/2006/relationships/customXml" Target="../ink/ink1045.xml"/><Relationship Id="rId303" Type="http://schemas.openxmlformats.org/officeDocument/2006/relationships/customXml" Target="../ink/ink964.xml"/><Relationship Id="rId42" Type="http://schemas.openxmlformats.org/officeDocument/2006/relationships/customXml" Target="../ink/ink833.xml"/><Relationship Id="rId84" Type="http://schemas.openxmlformats.org/officeDocument/2006/relationships/customXml" Target="../ink/ink854.xml"/><Relationship Id="rId138" Type="http://schemas.openxmlformats.org/officeDocument/2006/relationships/customXml" Target="../ink/ink881.xml"/><Relationship Id="rId345" Type="http://schemas.openxmlformats.org/officeDocument/2006/relationships/image" Target="../media/image977.png"/><Relationship Id="rId387" Type="http://schemas.openxmlformats.org/officeDocument/2006/relationships/image" Target="../media/image998.png"/><Relationship Id="rId191" Type="http://schemas.openxmlformats.org/officeDocument/2006/relationships/image" Target="../media/image901.png"/><Relationship Id="rId205" Type="http://schemas.openxmlformats.org/officeDocument/2006/relationships/image" Target="../media/image908.png"/><Relationship Id="rId247" Type="http://schemas.openxmlformats.org/officeDocument/2006/relationships/customXml" Target="../ink/ink936.xml"/><Relationship Id="rId412" Type="http://schemas.openxmlformats.org/officeDocument/2006/relationships/customXml" Target="../ink/ink1019.xml"/><Relationship Id="rId107" Type="http://schemas.openxmlformats.org/officeDocument/2006/relationships/image" Target="../media/image859.png"/><Relationship Id="rId289" Type="http://schemas.openxmlformats.org/officeDocument/2006/relationships/customXml" Target="../ink/ink957.xml"/><Relationship Id="rId454" Type="http://schemas.openxmlformats.org/officeDocument/2006/relationships/customXml" Target="../ink/ink1040.xml"/><Relationship Id="rId11" Type="http://schemas.openxmlformats.org/officeDocument/2006/relationships/image" Target="../media/image812.png"/><Relationship Id="rId53" Type="http://schemas.openxmlformats.org/officeDocument/2006/relationships/image" Target="../media/image833.png"/><Relationship Id="rId149" Type="http://schemas.openxmlformats.org/officeDocument/2006/relationships/image" Target="../media/image880.png"/><Relationship Id="rId314" Type="http://schemas.openxmlformats.org/officeDocument/2006/relationships/image" Target="../media/image962.png"/><Relationship Id="rId356" Type="http://schemas.openxmlformats.org/officeDocument/2006/relationships/customXml" Target="../ink/ink991.xml"/><Relationship Id="rId398" Type="http://schemas.openxmlformats.org/officeDocument/2006/relationships/customXml" Target="../ink/ink1012.xml"/><Relationship Id="rId95" Type="http://schemas.openxmlformats.org/officeDocument/2006/relationships/image" Target="../media/image854.png"/><Relationship Id="rId160" Type="http://schemas.openxmlformats.org/officeDocument/2006/relationships/customXml" Target="../ink/ink892.xml"/><Relationship Id="rId216" Type="http://schemas.openxmlformats.org/officeDocument/2006/relationships/customXml" Target="../ink/ink920.xml"/><Relationship Id="rId423" Type="http://schemas.openxmlformats.org/officeDocument/2006/relationships/image" Target="../media/image1016.png"/><Relationship Id="rId258" Type="http://schemas.openxmlformats.org/officeDocument/2006/relationships/image" Target="../media/image934.png"/><Relationship Id="rId465" Type="http://schemas.openxmlformats.org/officeDocument/2006/relationships/image" Target="../media/image1037.png"/><Relationship Id="rId22" Type="http://schemas.openxmlformats.org/officeDocument/2006/relationships/customXml" Target="../ink/ink823.xml"/><Relationship Id="rId64" Type="http://schemas.openxmlformats.org/officeDocument/2006/relationships/customXml" Target="../ink/ink844.xml"/><Relationship Id="rId118" Type="http://schemas.openxmlformats.org/officeDocument/2006/relationships/customXml" Target="../ink/ink871.xml"/><Relationship Id="rId325" Type="http://schemas.openxmlformats.org/officeDocument/2006/relationships/image" Target="../media/image967.png"/><Relationship Id="rId367" Type="http://schemas.openxmlformats.org/officeDocument/2006/relationships/image" Target="../media/image988.png"/><Relationship Id="rId171" Type="http://schemas.openxmlformats.org/officeDocument/2006/relationships/image" Target="../media/image891.png"/><Relationship Id="rId227" Type="http://schemas.openxmlformats.org/officeDocument/2006/relationships/customXml" Target="../ink/ink926.xml"/><Relationship Id="rId269" Type="http://schemas.openxmlformats.org/officeDocument/2006/relationships/customXml" Target="../ink/ink947.xml"/><Relationship Id="rId434" Type="http://schemas.openxmlformats.org/officeDocument/2006/relationships/customXml" Target="../ink/ink1030.xml"/><Relationship Id="rId33" Type="http://schemas.openxmlformats.org/officeDocument/2006/relationships/image" Target="../media/image823.png"/><Relationship Id="rId129" Type="http://schemas.openxmlformats.org/officeDocument/2006/relationships/image" Target="../media/image870.png"/><Relationship Id="rId280" Type="http://schemas.openxmlformats.org/officeDocument/2006/relationships/image" Target="../media/image945.png"/><Relationship Id="rId336" Type="http://schemas.openxmlformats.org/officeDocument/2006/relationships/customXml" Target="../ink/ink981.xml"/><Relationship Id="rId75" Type="http://schemas.openxmlformats.org/officeDocument/2006/relationships/image" Target="../media/image844.png"/><Relationship Id="rId140" Type="http://schemas.openxmlformats.org/officeDocument/2006/relationships/customXml" Target="../ink/ink882.xml"/><Relationship Id="rId182" Type="http://schemas.openxmlformats.org/officeDocument/2006/relationships/customXml" Target="../ink/ink903.xml"/><Relationship Id="rId378" Type="http://schemas.openxmlformats.org/officeDocument/2006/relationships/customXml" Target="../ink/ink1002.xml"/><Relationship Id="rId403" Type="http://schemas.openxmlformats.org/officeDocument/2006/relationships/image" Target="../media/image1006.png"/><Relationship Id="rId6" Type="http://schemas.openxmlformats.org/officeDocument/2006/relationships/customXml" Target="../ink/ink815.xml"/><Relationship Id="rId238" Type="http://schemas.openxmlformats.org/officeDocument/2006/relationships/image" Target="../media/image924.png"/><Relationship Id="rId445" Type="http://schemas.openxmlformats.org/officeDocument/2006/relationships/image" Target="../media/image1027.png"/><Relationship Id="rId291" Type="http://schemas.openxmlformats.org/officeDocument/2006/relationships/customXml" Target="../ink/ink958.xml"/><Relationship Id="rId305" Type="http://schemas.openxmlformats.org/officeDocument/2006/relationships/customXml" Target="../ink/ink965.xml"/><Relationship Id="rId347" Type="http://schemas.openxmlformats.org/officeDocument/2006/relationships/image" Target="../media/image978.png"/><Relationship Id="rId44" Type="http://schemas.openxmlformats.org/officeDocument/2006/relationships/customXml" Target="../ink/ink834.xml"/><Relationship Id="rId86" Type="http://schemas.openxmlformats.org/officeDocument/2006/relationships/customXml" Target="../ink/ink855.xml"/><Relationship Id="rId151" Type="http://schemas.openxmlformats.org/officeDocument/2006/relationships/image" Target="../media/image881.png"/><Relationship Id="rId389" Type="http://schemas.openxmlformats.org/officeDocument/2006/relationships/image" Target="../media/image999.png"/><Relationship Id="rId193" Type="http://schemas.openxmlformats.org/officeDocument/2006/relationships/image" Target="../media/image902.png"/><Relationship Id="rId207" Type="http://schemas.openxmlformats.org/officeDocument/2006/relationships/image" Target="../media/image909.png"/><Relationship Id="rId249" Type="http://schemas.openxmlformats.org/officeDocument/2006/relationships/customXml" Target="../ink/ink937.xml"/><Relationship Id="rId414" Type="http://schemas.openxmlformats.org/officeDocument/2006/relationships/customXml" Target="../ink/ink1020.xml"/><Relationship Id="rId456" Type="http://schemas.openxmlformats.org/officeDocument/2006/relationships/customXml" Target="../ink/ink1041.xml"/><Relationship Id="rId13" Type="http://schemas.openxmlformats.org/officeDocument/2006/relationships/image" Target="../media/image813.png"/><Relationship Id="rId109" Type="http://schemas.openxmlformats.org/officeDocument/2006/relationships/image" Target="../media/image860.png"/><Relationship Id="rId260" Type="http://schemas.openxmlformats.org/officeDocument/2006/relationships/image" Target="../media/image935.png"/><Relationship Id="rId316" Type="http://schemas.openxmlformats.org/officeDocument/2006/relationships/image" Target="../media/image963.png"/><Relationship Id="rId55" Type="http://schemas.openxmlformats.org/officeDocument/2006/relationships/image" Target="../media/image834.png"/><Relationship Id="rId97" Type="http://schemas.openxmlformats.org/officeDocument/2006/relationships/image" Target="../media/image855.png"/><Relationship Id="rId120" Type="http://schemas.openxmlformats.org/officeDocument/2006/relationships/customXml" Target="../ink/ink872.xml"/><Relationship Id="rId358" Type="http://schemas.openxmlformats.org/officeDocument/2006/relationships/customXml" Target="../ink/ink992.xml"/><Relationship Id="rId162" Type="http://schemas.openxmlformats.org/officeDocument/2006/relationships/customXml" Target="../ink/ink893.xml"/><Relationship Id="rId218" Type="http://schemas.openxmlformats.org/officeDocument/2006/relationships/customXml" Target="../ink/ink921.xml"/><Relationship Id="rId425" Type="http://schemas.openxmlformats.org/officeDocument/2006/relationships/image" Target="../media/image1017.png"/><Relationship Id="rId467" Type="http://schemas.openxmlformats.org/officeDocument/2006/relationships/image" Target="../media/image1038.png"/><Relationship Id="rId271" Type="http://schemas.openxmlformats.org/officeDocument/2006/relationships/customXml" Target="../ink/ink948.xml"/><Relationship Id="rId24" Type="http://schemas.openxmlformats.org/officeDocument/2006/relationships/customXml" Target="../ink/ink824.xml"/><Relationship Id="rId66" Type="http://schemas.openxmlformats.org/officeDocument/2006/relationships/customXml" Target="../ink/ink845.xml"/><Relationship Id="rId131" Type="http://schemas.openxmlformats.org/officeDocument/2006/relationships/image" Target="../media/image871.png"/><Relationship Id="rId327" Type="http://schemas.openxmlformats.org/officeDocument/2006/relationships/image" Target="../media/image968.png"/><Relationship Id="rId369" Type="http://schemas.openxmlformats.org/officeDocument/2006/relationships/image" Target="../media/image989.png"/><Relationship Id="rId173" Type="http://schemas.openxmlformats.org/officeDocument/2006/relationships/image" Target="../media/image892.png"/><Relationship Id="rId229" Type="http://schemas.openxmlformats.org/officeDocument/2006/relationships/customXml" Target="../ink/ink927.xml"/><Relationship Id="rId380" Type="http://schemas.openxmlformats.org/officeDocument/2006/relationships/customXml" Target="../ink/ink1003.xml"/><Relationship Id="rId436" Type="http://schemas.openxmlformats.org/officeDocument/2006/relationships/customXml" Target="../ink/ink1031.xml"/><Relationship Id="rId240" Type="http://schemas.openxmlformats.org/officeDocument/2006/relationships/image" Target="../media/image925.png"/><Relationship Id="rId35" Type="http://schemas.openxmlformats.org/officeDocument/2006/relationships/image" Target="../media/image824.png"/><Relationship Id="rId77" Type="http://schemas.openxmlformats.org/officeDocument/2006/relationships/image" Target="../media/image845.png"/><Relationship Id="rId100" Type="http://schemas.openxmlformats.org/officeDocument/2006/relationships/customXml" Target="../ink/ink862.xml"/><Relationship Id="rId282" Type="http://schemas.openxmlformats.org/officeDocument/2006/relationships/image" Target="../media/image946.png"/><Relationship Id="rId338" Type="http://schemas.openxmlformats.org/officeDocument/2006/relationships/customXml" Target="../ink/ink982.xml"/><Relationship Id="rId8" Type="http://schemas.openxmlformats.org/officeDocument/2006/relationships/customXml" Target="../ink/ink816.xml"/><Relationship Id="rId142" Type="http://schemas.openxmlformats.org/officeDocument/2006/relationships/customXml" Target="../ink/ink883.xml"/><Relationship Id="rId184" Type="http://schemas.openxmlformats.org/officeDocument/2006/relationships/customXml" Target="../ink/ink904.xml"/><Relationship Id="rId391" Type="http://schemas.openxmlformats.org/officeDocument/2006/relationships/image" Target="../media/image1000.png"/><Relationship Id="rId405" Type="http://schemas.openxmlformats.org/officeDocument/2006/relationships/image" Target="../media/image1007.png"/><Relationship Id="rId447" Type="http://schemas.openxmlformats.org/officeDocument/2006/relationships/image" Target="../media/image1028.png"/><Relationship Id="rId251" Type="http://schemas.openxmlformats.org/officeDocument/2006/relationships/customXml" Target="../ink/ink938.xml"/><Relationship Id="rId46" Type="http://schemas.openxmlformats.org/officeDocument/2006/relationships/customXml" Target="../ink/ink835.xml"/><Relationship Id="rId293" Type="http://schemas.openxmlformats.org/officeDocument/2006/relationships/customXml" Target="../ink/ink959.xml"/><Relationship Id="rId307" Type="http://schemas.openxmlformats.org/officeDocument/2006/relationships/customXml" Target="../ink/ink966.xml"/><Relationship Id="rId349" Type="http://schemas.openxmlformats.org/officeDocument/2006/relationships/image" Target="../media/image979.png"/><Relationship Id="rId88" Type="http://schemas.openxmlformats.org/officeDocument/2006/relationships/customXml" Target="../ink/ink856.xml"/><Relationship Id="rId111" Type="http://schemas.openxmlformats.org/officeDocument/2006/relationships/image" Target="../media/image861.png"/><Relationship Id="rId153" Type="http://schemas.openxmlformats.org/officeDocument/2006/relationships/image" Target="../media/image882.png"/><Relationship Id="rId195" Type="http://schemas.openxmlformats.org/officeDocument/2006/relationships/image" Target="../media/image903.png"/><Relationship Id="rId209" Type="http://schemas.openxmlformats.org/officeDocument/2006/relationships/image" Target="../media/image910.png"/><Relationship Id="rId360" Type="http://schemas.openxmlformats.org/officeDocument/2006/relationships/customXml" Target="../ink/ink993.xml"/><Relationship Id="rId416" Type="http://schemas.openxmlformats.org/officeDocument/2006/relationships/customXml" Target="../ink/ink1021.xml"/><Relationship Id="rId220" Type="http://schemas.openxmlformats.org/officeDocument/2006/relationships/customXml" Target="../ink/ink922.xml"/><Relationship Id="rId458" Type="http://schemas.openxmlformats.org/officeDocument/2006/relationships/customXml" Target="../ink/ink1042.xml"/><Relationship Id="rId15" Type="http://schemas.openxmlformats.org/officeDocument/2006/relationships/image" Target="../media/image814.png"/><Relationship Id="rId57" Type="http://schemas.openxmlformats.org/officeDocument/2006/relationships/image" Target="../media/image835.png"/><Relationship Id="rId262" Type="http://schemas.openxmlformats.org/officeDocument/2006/relationships/image" Target="../media/image936.png"/><Relationship Id="rId318" Type="http://schemas.openxmlformats.org/officeDocument/2006/relationships/image" Target="../media/image964.png"/><Relationship Id="rId99" Type="http://schemas.openxmlformats.org/officeDocument/2006/relationships/image" Target="../media/image856.png"/><Relationship Id="rId122" Type="http://schemas.openxmlformats.org/officeDocument/2006/relationships/customXml" Target="../ink/ink873.xml"/><Relationship Id="rId164" Type="http://schemas.openxmlformats.org/officeDocument/2006/relationships/customXml" Target="../ink/ink894.xml"/><Relationship Id="rId371" Type="http://schemas.openxmlformats.org/officeDocument/2006/relationships/image" Target="../media/image990.png"/><Relationship Id="rId427" Type="http://schemas.openxmlformats.org/officeDocument/2006/relationships/image" Target="../media/image1018.png"/><Relationship Id="rId469" Type="http://schemas.openxmlformats.org/officeDocument/2006/relationships/image" Target="../media/image1039.png"/><Relationship Id="rId26" Type="http://schemas.openxmlformats.org/officeDocument/2006/relationships/customXml" Target="../ink/ink825.xml"/><Relationship Id="rId231" Type="http://schemas.openxmlformats.org/officeDocument/2006/relationships/customXml" Target="../ink/ink928.xml"/><Relationship Id="rId273" Type="http://schemas.openxmlformats.org/officeDocument/2006/relationships/customXml" Target="../ink/ink949.xml"/><Relationship Id="rId329" Type="http://schemas.openxmlformats.org/officeDocument/2006/relationships/image" Target="../media/image969.png"/><Relationship Id="rId68" Type="http://schemas.openxmlformats.org/officeDocument/2006/relationships/customXml" Target="../ink/ink846.xml"/><Relationship Id="rId133" Type="http://schemas.openxmlformats.org/officeDocument/2006/relationships/image" Target="../media/image872.png"/><Relationship Id="rId175" Type="http://schemas.openxmlformats.org/officeDocument/2006/relationships/image" Target="../media/image893.png"/><Relationship Id="rId340" Type="http://schemas.openxmlformats.org/officeDocument/2006/relationships/customXml" Target="../ink/ink983.xml"/><Relationship Id="rId200" Type="http://schemas.openxmlformats.org/officeDocument/2006/relationships/customXml" Target="../ink/ink912.xml"/><Relationship Id="rId382" Type="http://schemas.openxmlformats.org/officeDocument/2006/relationships/customXml" Target="../ink/ink1004.xml"/><Relationship Id="rId438" Type="http://schemas.openxmlformats.org/officeDocument/2006/relationships/customXml" Target="../ink/ink1032.xml"/><Relationship Id="rId242" Type="http://schemas.openxmlformats.org/officeDocument/2006/relationships/image" Target="../media/image926.png"/><Relationship Id="rId284" Type="http://schemas.openxmlformats.org/officeDocument/2006/relationships/image" Target="../media/image947.png"/><Relationship Id="rId37" Type="http://schemas.openxmlformats.org/officeDocument/2006/relationships/image" Target="../media/image825.png"/><Relationship Id="rId79" Type="http://schemas.openxmlformats.org/officeDocument/2006/relationships/image" Target="../media/image846.png"/><Relationship Id="rId102" Type="http://schemas.openxmlformats.org/officeDocument/2006/relationships/customXml" Target="../ink/ink863.xml"/><Relationship Id="rId144" Type="http://schemas.openxmlformats.org/officeDocument/2006/relationships/customXml" Target="../ink/ink884.xml"/><Relationship Id="rId90" Type="http://schemas.openxmlformats.org/officeDocument/2006/relationships/customXml" Target="../ink/ink857.xml"/><Relationship Id="rId186" Type="http://schemas.openxmlformats.org/officeDocument/2006/relationships/customXml" Target="../ink/ink905.xml"/><Relationship Id="rId351" Type="http://schemas.openxmlformats.org/officeDocument/2006/relationships/image" Target="../media/image980.png"/><Relationship Id="rId393" Type="http://schemas.openxmlformats.org/officeDocument/2006/relationships/image" Target="../media/image1001.png"/><Relationship Id="rId407" Type="http://schemas.openxmlformats.org/officeDocument/2006/relationships/image" Target="../media/image1008.png"/><Relationship Id="rId449" Type="http://schemas.openxmlformats.org/officeDocument/2006/relationships/image" Target="../media/image1029.png"/><Relationship Id="rId211" Type="http://schemas.openxmlformats.org/officeDocument/2006/relationships/image" Target="../media/image911.png"/><Relationship Id="rId253" Type="http://schemas.openxmlformats.org/officeDocument/2006/relationships/customXml" Target="../ink/ink939.xml"/><Relationship Id="rId295" Type="http://schemas.openxmlformats.org/officeDocument/2006/relationships/customXml" Target="../ink/ink960.xml"/><Relationship Id="rId309" Type="http://schemas.openxmlformats.org/officeDocument/2006/relationships/customXml" Target="../ink/ink967.xml"/><Relationship Id="rId460" Type="http://schemas.openxmlformats.org/officeDocument/2006/relationships/customXml" Target="../ink/ink1043.xml"/><Relationship Id="rId48" Type="http://schemas.openxmlformats.org/officeDocument/2006/relationships/customXml" Target="../ink/ink836.xml"/><Relationship Id="rId113" Type="http://schemas.openxmlformats.org/officeDocument/2006/relationships/image" Target="../media/image862.png"/><Relationship Id="rId320" Type="http://schemas.openxmlformats.org/officeDocument/2006/relationships/image" Target="../media/image965.png"/><Relationship Id="rId155" Type="http://schemas.openxmlformats.org/officeDocument/2006/relationships/image" Target="../media/image883.png"/><Relationship Id="rId197" Type="http://schemas.openxmlformats.org/officeDocument/2006/relationships/image" Target="../media/image904.png"/><Relationship Id="rId362" Type="http://schemas.openxmlformats.org/officeDocument/2006/relationships/customXml" Target="../ink/ink994.xml"/><Relationship Id="rId418" Type="http://schemas.openxmlformats.org/officeDocument/2006/relationships/customXml" Target="../ink/ink1022.xml"/><Relationship Id="rId222" Type="http://schemas.openxmlformats.org/officeDocument/2006/relationships/customXml" Target="../ink/ink923.xml"/><Relationship Id="rId264" Type="http://schemas.openxmlformats.org/officeDocument/2006/relationships/image" Target="../media/image937.png"/><Relationship Id="rId471" Type="http://schemas.openxmlformats.org/officeDocument/2006/relationships/image" Target="../media/image1040.png"/><Relationship Id="rId17" Type="http://schemas.openxmlformats.org/officeDocument/2006/relationships/image" Target="../media/image815.png"/><Relationship Id="rId59" Type="http://schemas.openxmlformats.org/officeDocument/2006/relationships/image" Target="../media/image836.png"/><Relationship Id="rId124" Type="http://schemas.openxmlformats.org/officeDocument/2006/relationships/customXml" Target="../ink/ink874.xml"/><Relationship Id="rId70" Type="http://schemas.openxmlformats.org/officeDocument/2006/relationships/customXml" Target="../ink/ink847.xml"/><Relationship Id="rId166" Type="http://schemas.openxmlformats.org/officeDocument/2006/relationships/customXml" Target="../ink/ink895.xml"/><Relationship Id="rId331" Type="http://schemas.openxmlformats.org/officeDocument/2006/relationships/image" Target="../media/image970.png"/><Relationship Id="rId373" Type="http://schemas.openxmlformats.org/officeDocument/2006/relationships/image" Target="../media/image991.png"/><Relationship Id="rId429" Type="http://schemas.openxmlformats.org/officeDocument/2006/relationships/image" Target="../media/image1019.png"/><Relationship Id="rId1" Type="http://schemas.openxmlformats.org/officeDocument/2006/relationships/slideLayout" Target="../slideLayouts/slideLayout6.xml"/><Relationship Id="rId233" Type="http://schemas.openxmlformats.org/officeDocument/2006/relationships/customXml" Target="../ink/ink929.xml"/><Relationship Id="rId440" Type="http://schemas.openxmlformats.org/officeDocument/2006/relationships/customXml" Target="../ink/ink1033.xml"/><Relationship Id="rId28" Type="http://schemas.openxmlformats.org/officeDocument/2006/relationships/customXml" Target="../ink/ink826.xml"/><Relationship Id="rId275" Type="http://schemas.openxmlformats.org/officeDocument/2006/relationships/customXml" Target="../ink/ink950.xml"/><Relationship Id="rId300" Type="http://schemas.openxmlformats.org/officeDocument/2006/relationships/image" Target="../media/image955.png"/><Relationship Id="rId81" Type="http://schemas.openxmlformats.org/officeDocument/2006/relationships/image" Target="../media/image847.png"/><Relationship Id="rId135" Type="http://schemas.openxmlformats.org/officeDocument/2006/relationships/image" Target="../media/image873.png"/><Relationship Id="rId177" Type="http://schemas.openxmlformats.org/officeDocument/2006/relationships/image" Target="../media/image894.png"/><Relationship Id="rId342" Type="http://schemas.openxmlformats.org/officeDocument/2006/relationships/customXml" Target="../ink/ink984.xml"/><Relationship Id="rId384" Type="http://schemas.openxmlformats.org/officeDocument/2006/relationships/customXml" Target="../ink/ink1005.xml"/><Relationship Id="rId202" Type="http://schemas.openxmlformats.org/officeDocument/2006/relationships/customXml" Target="../ink/ink913.xml"/><Relationship Id="rId244" Type="http://schemas.openxmlformats.org/officeDocument/2006/relationships/image" Target="../media/image927.png"/><Relationship Id="rId39" Type="http://schemas.openxmlformats.org/officeDocument/2006/relationships/image" Target="../media/image826.png"/><Relationship Id="rId286" Type="http://schemas.openxmlformats.org/officeDocument/2006/relationships/image" Target="../media/image948.png"/><Relationship Id="rId451" Type="http://schemas.openxmlformats.org/officeDocument/2006/relationships/image" Target="../media/image1030.png"/><Relationship Id="rId50" Type="http://schemas.openxmlformats.org/officeDocument/2006/relationships/customXml" Target="../ink/ink837.xml"/><Relationship Id="rId104" Type="http://schemas.openxmlformats.org/officeDocument/2006/relationships/customXml" Target="../ink/ink864.xml"/><Relationship Id="rId146" Type="http://schemas.openxmlformats.org/officeDocument/2006/relationships/customXml" Target="../ink/ink885.xml"/><Relationship Id="rId188" Type="http://schemas.openxmlformats.org/officeDocument/2006/relationships/customXml" Target="../ink/ink906.xml"/><Relationship Id="rId311" Type="http://schemas.openxmlformats.org/officeDocument/2006/relationships/customXml" Target="../ink/ink968.xml"/><Relationship Id="rId353" Type="http://schemas.openxmlformats.org/officeDocument/2006/relationships/image" Target="../media/image981.png"/><Relationship Id="rId395" Type="http://schemas.openxmlformats.org/officeDocument/2006/relationships/image" Target="../media/image1002.png"/><Relationship Id="rId409" Type="http://schemas.openxmlformats.org/officeDocument/2006/relationships/image" Target="../media/image1009.png"/><Relationship Id="rId92" Type="http://schemas.openxmlformats.org/officeDocument/2006/relationships/customXml" Target="../ink/ink858.xml"/><Relationship Id="rId213" Type="http://schemas.openxmlformats.org/officeDocument/2006/relationships/image" Target="../media/image912.png"/><Relationship Id="rId420" Type="http://schemas.openxmlformats.org/officeDocument/2006/relationships/customXml" Target="../ink/ink1023.xml"/><Relationship Id="rId255" Type="http://schemas.openxmlformats.org/officeDocument/2006/relationships/customXml" Target="../ink/ink940.xml"/><Relationship Id="rId297" Type="http://schemas.openxmlformats.org/officeDocument/2006/relationships/customXml" Target="../ink/ink961.xml"/><Relationship Id="rId462" Type="http://schemas.openxmlformats.org/officeDocument/2006/relationships/customXml" Target="../ink/ink1044.xml"/><Relationship Id="rId115" Type="http://schemas.openxmlformats.org/officeDocument/2006/relationships/image" Target="../media/image863.png"/><Relationship Id="rId157" Type="http://schemas.openxmlformats.org/officeDocument/2006/relationships/image" Target="../media/image884.png"/><Relationship Id="rId322" Type="http://schemas.openxmlformats.org/officeDocument/2006/relationships/image" Target="../media/image966.png"/><Relationship Id="rId364" Type="http://schemas.openxmlformats.org/officeDocument/2006/relationships/customXml" Target="../ink/ink995.xml"/><Relationship Id="rId61" Type="http://schemas.openxmlformats.org/officeDocument/2006/relationships/image" Target="../media/image837.png"/><Relationship Id="rId199" Type="http://schemas.openxmlformats.org/officeDocument/2006/relationships/image" Target="../media/image905.png"/><Relationship Id="rId19" Type="http://schemas.openxmlformats.org/officeDocument/2006/relationships/image" Target="../media/image816.png"/><Relationship Id="rId224" Type="http://schemas.openxmlformats.org/officeDocument/2006/relationships/image" Target="../media/image917.png"/><Relationship Id="rId266" Type="http://schemas.openxmlformats.org/officeDocument/2006/relationships/image" Target="../media/image938.png"/><Relationship Id="rId431" Type="http://schemas.openxmlformats.org/officeDocument/2006/relationships/image" Target="../media/image1020.png"/><Relationship Id="rId473" Type="http://schemas.openxmlformats.org/officeDocument/2006/relationships/image" Target="../media/image104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9.png"/><Relationship Id="rId21" Type="http://schemas.openxmlformats.org/officeDocument/2006/relationships/image" Target="../media/image1052.png"/><Relationship Id="rId324" Type="http://schemas.openxmlformats.org/officeDocument/2006/relationships/image" Target="../media/image1202.png"/><Relationship Id="rId531" Type="http://schemas.openxmlformats.org/officeDocument/2006/relationships/customXml" Target="../ink/ink1317.xml"/><Relationship Id="rId170" Type="http://schemas.openxmlformats.org/officeDocument/2006/relationships/customXml" Target="../ink/ink1135.xml"/><Relationship Id="rId268" Type="http://schemas.openxmlformats.org/officeDocument/2006/relationships/image" Target="../media/image1174.png"/><Relationship Id="rId475" Type="http://schemas.openxmlformats.org/officeDocument/2006/relationships/customXml" Target="../ink/ink1288.xml"/><Relationship Id="rId32" Type="http://schemas.openxmlformats.org/officeDocument/2006/relationships/customXml" Target="../ink/ink1066.xml"/><Relationship Id="rId128" Type="http://schemas.openxmlformats.org/officeDocument/2006/relationships/customXml" Target="../ink/ink1114.xml"/><Relationship Id="rId335" Type="http://schemas.openxmlformats.org/officeDocument/2006/relationships/customXml" Target="../ink/ink1218.xml"/><Relationship Id="rId542" Type="http://schemas.openxmlformats.org/officeDocument/2006/relationships/image" Target="../media/image1309.png"/><Relationship Id="rId181" Type="http://schemas.openxmlformats.org/officeDocument/2006/relationships/image" Target="../media/image1131.png"/><Relationship Id="rId402" Type="http://schemas.openxmlformats.org/officeDocument/2006/relationships/image" Target="../media/image1241.png"/><Relationship Id="rId279" Type="http://schemas.openxmlformats.org/officeDocument/2006/relationships/customXml" Target="../ink/ink1190.xml"/><Relationship Id="rId486" Type="http://schemas.openxmlformats.org/officeDocument/2006/relationships/image" Target="../media/image1282.png"/><Relationship Id="rId43" Type="http://schemas.openxmlformats.org/officeDocument/2006/relationships/image" Target="../media/image1062.png"/><Relationship Id="rId139" Type="http://schemas.openxmlformats.org/officeDocument/2006/relationships/image" Target="../media/image1110.png"/><Relationship Id="rId346" Type="http://schemas.openxmlformats.org/officeDocument/2006/relationships/image" Target="../media/image1213.png"/><Relationship Id="rId85" Type="http://schemas.openxmlformats.org/officeDocument/2006/relationships/image" Target="../media/image1083.png"/><Relationship Id="rId150" Type="http://schemas.openxmlformats.org/officeDocument/2006/relationships/customXml" Target="../ink/ink1125.xml"/><Relationship Id="rId192" Type="http://schemas.openxmlformats.org/officeDocument/2006/relationships/customXml" Target="../ink/ink1146.xml"/><Relationship Id="rId206" Type="http://schemas.openxmlformats.org/officeDocument/2006/relationships/image" Target="../media/image1143.png"/><Relationship Id="rId413" Type="http://schemas.openxmlformats.org/officeDocument/2006/relationships/customXml" Target="../ink/ink1257.xml"/><Relationship Id="rId248" Type="http://schemas.openxmlformats.org/officeDocument/2006/relationships/image" Target="../media/image1164.png"/><Relationship Id="rId455" Type="http://schemas.openxmlformats.org/officeDocument/2006/relationships/customXml" Target="../ink/ink1278.xml"/><Relationship Id="rId497" Type="http://schemas.openxmlformats.org/officeDocument/2006/relationships/image" Target="../media/image1287.png"/><Relationship Id="rId12" Type="http://schemas.openxmlformats.org/officeDocument/2006/relationships/customXml" Target="../ink/ink1056.xml"/><Relationship Id="rId108" Type="http://schemas.openxmlformats.org/officeDocument/2006/relationships/customXml" Target="../ink/ink1104.xml"/><Relationship Id="rId315" Type="http://schemas.openxmlformats.org/officeDocument/2006/relationships/customXml" Target="../ink/ink1208.xml"/><Relationship Id="rId357" Type="http://schemas.openxmlformats.org/officeDocument/2006/relationships/customXml" Target="../ink/ink1229.xml"/><Relationship Id="rId522" Type="http://schemas.openxmlformats.org/officeDocument/2006/relationships/image" Target="../media/image1299.png"/><Relationship Id="rId54" Type="http://schemas.openxmlformats.org/officeDocument/2006/relationships/customXml" Target="../ink/ink1077.xml"/><Relationship Id="rId96" Type="http://schemas.openxmlformats.org/officeDocument/2006/relationships/customXml" Target="../ink/ink1098.xml"/><Relationship Id="rId161" Type="http://schemas.openxmlformats.org/officeDocument/2006/relationships/image" Target="../media/image1121.png"/><Relationship Id="rId217" Type="http://schemas.openxmlformats.org/officeDocument/2006/relationships/customXml" Target="../ink/ink1159.xml"/><Relationship Id="rId399" Type="http://schemas.openxmlformats.org/officeDocument/2006/relationships/customXml" Target="../ink/ink1250.xml"/><Relationship Id="rId259" Type="http://schemas.openxmlformats.org/officeDocument/2006/relationships/customXml" Target="../ink/ink1180.xml"/><Relationship Id="rId424" Type="http://schemas.openxmlformats.org/officeDocument/2006/relationships/image" Target="../media/image1252.png"/><Relationship Id="rId466" Type="http://schemas.openxmlformats.org/officeDocument/2006/relationships/image" Target="../media/image1272.png"/><Relationship Id="rId23" Type="http://schemas.openxmlformats.org/officeDocument/2006/relationships/image" Target="../media/image1053.png"/><Relationship Id="rId119" Type="http://schemas.openxmlformats.org/officeDocument/2006/relationships/image" Target="../media/image1100.png"/><Relationship Id="rId270" Type="http://schemas.openxmlformats.org/officeDocument/2006/relationships/image" Target="../media/image1175.png"/><Relationship Id="rId326" Type="http://schemas.openxmlformats.org/officeDocument/2006/relationships/image" Target="../media/image1203.png"/><Relationship Id="rId533" Type="http://schemas.openxmlformats.org/officeDocument/2006/relationships/customXml" Target="../ink/ink1318.xml"/><Relationship Id="rId65" Type="http://schemas.openxmlformats.org/officeDocument/2006/relationships/image" Target="../media/image1073.png"/><Relationship Id="rId130" Type="http://schemas.openxmlformats.org/officeDocument/2006/relationships/customXml" Target="../ink/ink1115.xml"/><Relationship Id="rId368" Type="http://schemas.openxmlformats.org/officeDocument/2006/relationships/image" Target="../media/image1224.png"/><Relationship Id="rId172" Type="http://schemas.openxmlformats.org/officeDocument/2006/relationships/customXml" Target="../ink/ink1136.xml"/><Relationship Id="rId228" Type="http://schemas.openxmlformats.org/officeDocument/2006/relationships/image" Target="../media/image1154.png"/><Relationship Id="rId435" Type="http://schemas.openxmlformats.org/officeDocument/2006/relationships/customXml" Target="../ink/ink1268.xml"/><Relationship Id="rId477" Type="http://schemas.openxmlformats.org/officeDocument/2006/relationships/customXml" Target="../ink/ink1289.xml"/><Relationship Id="rId281" Type="http://schemas.openxmlformats.org/officeDocument/2006/relationships/customXml" Target="../ink/ink1191.xml"/><Relationship Id="rId337" Type="http://schemas.openxmlformats.org/officeDocument/2006/relationships/customXml" Target="../ink/ink1219.xml"/><Relationship Id="rId502" Type="http://schemas.openxmlformats.org/officeDocument/2006/relationships/customXml" Target="../ink/ink1302.xml"/><Relationship Id="rId34" Type="http://schemas.openxmlformats.org/officeDocument/2006/relationships/customXml" Target="../ink/ink1067.xml"/><Relationship Id="rId76" Type="http://schemas.openxmlformats.org/officeDocument/2006/relationships/customXml" Target="../ink/ink1088.xml"/><Relationship Id="rId141" Type="http://schemas.openxmlformats.org/officeDocument/2006/relationships/image" Target="../media/image1111.png"/><Relationship Id="rId379" Type="http://schemas.openxmlformats.org/officeDocument/2006/relationships/customXml" Target="../ink/ink1240.xml"/><Relationship Id="rId7" Type="http://schemas.openxmlformats.org/officeDocument/2006/relationships/image" Target="../media/image1045.png"/><Relationship Id="rId183" Type="http://schemas.openxmlformats.org/officeDocument/2006/relationships/image" Target="../media/image1132.png"/><Relationship Id="rId239" Type="http://schemas.openxmlformats.org/officeDocument/2006/relationships/customXml" Target="../ink/ink1170.xml"/><Relationship Id="rId390" Type="http://schemas.openxmlformats.org/officeDocument/2006/relationships/image" Target="../media/image1235.png"/><Relationship Id="rId404" Type="http://schemas.openxmlformats.org/officeDocument/2006/relationships/image" Target="../media/image1242.png"/><Relationship Id="rId446" Type="http://schemas.openxmlformats.org/officeDocument/2006/relationships/image" Target="../media/image1263.png"/><Relationship Id="rId250" Type="http://schemas.openxmlformats.org/officeDocument/2006/relationships/image" Target="../media/image1165.png"/><Relationship Id="rId292" Type="http://schemas.openxmlformats.org/officeDocument/2006/relationships/image" Target="../media/image1186.png"/><Relationship Id="rId306" Type="http://schemas.openxmlformats.org/officeDocument/2006/relationships/image" Target="../media/image1193.png"/><Relationship Id="rId488" Type="http://schemas.openxmlformats.org/officeDocument/2006/relationships/image" Target="../media/image1283.png"/><Relationship Id="rId45" Type="http://schemas.openxmlformats.org/officeDocument/2006/relationships/image" Target="../media/image1063.png"/><Relationship Id="rId87" Type="http://schemas.openxmlformats.org/officeDocument/2006/relationships/image" Target="../media/image1084.png"/><Relationship Id="rId110" Type="http://schemas.openxmlformats.org/officeDocument/2006/relationships/customXml" Target="../ink/ink1105.xml"/><Relationship Id="rId348" Type="http://schemas.openxmlformats.org/officeDocument/2006/relationships/image" Target="../media/image1214.png"/><Relationship Id="rId513" Type="http://schemas.openxmlformats.org/officeDocument/2006/relationships/customXml" Target="../ink/ink1308.xml"/><Relationship Id="rId152" Type="http://schemas.openxmlformats.org/officeDocument/2006/relationships/customXml" Target="../ink/ink1126.xml"/><Relationship Id="rId194" Type="http://schemas.openxmlformats.org/officeDocument/2006/relationships/customXml" Target="../ink/ink1147.xml"/><Relationship Id="rId208" Type="http://schemas.openxmlformats.org/officeDocument/2006/relationships/image" Target="../media/image1144.png"/><Relationship Id="rId415" Type="http://schemas.openxmlformats.org/officeDocument/2006/relationships/customXml" Target="../ink/ink1258.xml"/><Relationship Id="rId457" Type="http://schemas.openxmlformats.org/officeDocument/2006/relationships/customXml" Target="../ink/ink1279.xml"/><Relationship Id="rId261" Type="http://schemas.openxmlformats.org/officeDocument/2006/relationships/customXml" Target="../ink/ink1181.xml"/><Relationship Id="rId499" Type="http://schemas.openxmlformats.org/officeDocument/2006/relationships/image" Target="../media/image1288.png"/><Relationship Id="rId14" Type="http://schemas.openxmlformats.org/officeDocument/2006/relationships/customXml" Target="../ink/ink1057.xml"/><Relationship Id="rId56" Type="http://schemas.openxmlformats.org/officeDocument/2006/relationships/customXml" Target="../ink/ink1078.xml"/><Relationship Id="rId317" Type="http://schemas.openxmlformats.org/officeDocument/2006/relationships/customXml" Target="../ink/ink1209.xml"/><Relationship Id="rId359" Type="http://schemas.openxmlformats.org/officeDocument/2006/relationships/customXml" Target="../ink/ink1230.xml"/><Relationship Id="rId524" Type="http://schemas.openxmlformats.org/officeDocument/2006/relationships/image" Target="../media/image1300.png"/><Relationship Id="rId98" Type="http://schemas.openxmlformats.org/officeDocument/2006/relationships/customXml" Target="../ink/ink1099.xml"/><Relationship Id="rId121" Type="http://schemas.openxmlformats.org/officeDocument/2006/relationships/image" Target="../media/image1101.png"/><Relationship Id="rId163" Type="http://schemas.openxmlformats.org/officeDocument/2006/relationships/image" Target="../media/image1122.png"/><Relationship Id="rId219" Type="http://schemas.openxmlformats.org/officeDocument/2006/relationships/customXml" Target="../ink/ink1160.xml"/><Relationship Id="rId370" Type="http://schemas.openxmlformats.org/officeDocument/2006/relationships/image" Target="../media/image1225.png"/><Relationship Id="rId426" Type="http://schemas.openxmlformats.org/officeDocument/2006/relationships/image" Target="../media/image1253.png"/><Relationship Id="rId230" Type="http://schemas.openxmlformats.org/officeDocument/2006/relationships/image" Target="../media/image1155.png"/><Relationship Id="rId468" Type="http://schemas.openxmlformats.org/officeDocument/2006/relationships/image" Target="../media/image1273.png"/><Relationship Id="rId25" Type="http://schemas.openxmlformats.org/officeDocument/2006/relationships/image" Target="../media/image1054.png"/><Relationship Id="rId67" Type="http://schemas.openxmlformats.org/officeDocument/2006/relationships/image" Target="../media/image1074.png"/><Relationship Id="rId272" Type="http://schemas.openxmlformats.org/officeDocument/2006/relationships/image" Target="../media/image1176.png"/><Relationship Id="rId328" Type="http://schemas.openxmlformats.org/officeDocument/2006/relationships/image" Target="../media/image1204.png"/><Relationship Id="rId535" Type="http://schemas.openxmlformats.org/officeDocument/2006/relationships/customXml" Target="../ink/ink1319.xml"/><Relationship Id="rId132" Type="http://schemas.openxmlformats.org/officeDocument/2006/relationships/customXml" Target="../ink/ink1116.xml"/><Relationship Id="rId174" Type="http://schemas.openxmlformats.org/officeDocument/2006/relationships/customXml" Target="../ink/ink1137.xml"/><Relationship Id="rId381" Type="http://schemas.openxmlformats.org/officeDocument/2006/relationships/customXml" Target="../ink/ink1241.xml"/><Relationship Id="rId241" Type="http://schemas.openxmlformats.org/officeDocument/2006/relationships/customXml" Target="../ink/ink1171.xml"/><Relationship Id="rId437" Type="http://schemas.openxmlformats.org/officeDocument/2006/relationships/customXml" Target="../ink/ink1269.xml"/><Relationship Id="rId479" Type="http://schemas.openxmlformats.org/officeDocument/2006/relationships/customXml" Target="../ink/ink1290.xml"/><Relationship Id="rId36" Type="http://schemas.openxmlformats.org/officeDocument/2006/relationships/customXml" Target="../ink/ink1068.xml"/><Relationship Id="rId283" Type="http://schemas.openxmlformats.org/officeDocument/2006/relationships/customXml" Target="../ink/ink1192.xml"/><Relationship Id="rId339" Type="http://schemas.openxmlformats.org/officeDocument/2006/relationships/customXml" Target="../ink/ink1220.xml"/><Relationship Id="rId490" Type="http://schemas.openxmlformats.org/officeDocument/2006/relationships/image" Target="../media/image1284.png"/><Relationship Id="rId504" Type="http://schemas.openxmlformats.org/officeDocument/2006/relationships/customXml" Target="../ink/ink1303.xml"/><Relationship Id="rId78" Type="http://schemas.openxmlformats.org/officeDocument/2006/relationships/customXml" Target="../ink/ink1089.xml"/><Relationship Id="rId101" Type="http://schemas.openxmlformats.org/officeDocument/2006/relationships/image" Target="../media/image1091.png"/><Relationship Id="rId143" Type="http://schemas.openxmlformats.org/officeDocument/2006/relationships/image" Target="../media/image1112.png"/><Relationship Id="rId185" Type="http://schemas.openxmlformats.org/officeDocument/2006/relationships/image" Target="../media/image1133.png"/><Relationship Id="rId350" Type="http://schemas.openxmlformats.org/officeDocument/2006/relationships/image" Target="../media/image1215.png"/><Relationship Id="rId406" Type="http://schemas.openxmlformats.org/officeDocument/2006/relationships/image" Target="../media/image1243.png"/><Relationship Id="rId9" Type="http://schemas.openxmlformats.org/officeDocument/2006/relationships/image" Target="../media/image1046.png"/><Relationship Id="rId210" Type="http://schemas.openxmlformats.org/officeDocument/2006/relationships/image" Target="../media/image1145.png"/><Relationship Id="rId392" Type="http://schemas.openxmlformats.org/officeDocument/2006/relationships/image" Target="../media/image1236.png"/><Relationship Id="rId448" Type="http://schemas.openxmlformats.org/officeDocument/2006/relationships/image" Target="../media/image1264.png"/><Relationship Id="rId252" Type="http://schemas.openxmlformats.org/officeDocument/2006/relationships/image" Target="../media/image1166.png"/><Relationship Id="rId294" Type="http://schemas.openxmlformats.org/officeDocument/2006/relationships/image" Target="../media/image1187.png"/><Relationship Id="rId308" Type="http://schemas.openxmlformats.org/officeDocument/2006/relationships/image" Target="../media/image1194.png"/><Relationship Id="rId515" Type="http://schemas.openxmlformats.org/officeDocument/2006/relationships/customXml" Target="../ink/ink1309.xml"/><Relationship Id="rId47" Type="http://schemas.openxmlformats.org/officeDocument/2006/relationships/image" Target="../media/image1064.png"/><Relationship Id="rId89" Type="http://schemas.openxmlformats.org/officeDocument/2006/relationships/image" Target="../media/image1085.png"/><Relationship Id="rId112" Type="http://schemas.openxmlformats.org/officeDocument/2006/relationships/customXml" Target="../ink/ink1106.xml"/><Relationship Id="rId154" Type="http://schemas.openxmlformats.org/officeDocument/2006/relationships/customXml" Target="../ink/ink1127.xml"/><Relationship Id="rId361" Type="http://schemas.openxmlformats.org/officeDocument/2006/relationships/customXml" Target="../ink/ink1231.xml"/><Relationship Id="rId196" Type="http://schemas.openxmlformats.org/officeDocument/2006/relationships/image" Target="../media/image1138.png"/><Relationship Id="rId417" Type="http://schemas.openxmlformats.org/officeDocument/2006/relationships/customXml" Target="../ink/ink1259.xml"/><Relationship Id="rId459" Type="http://schemas.openxmlformats.org/officeDocument/2006/relationships/customXml" Target="../ink/ink1280.xml"/><Relationship Id="rId16" Type="http://schemas.openxmlformats.org/officeDocument/2006/relationships/customXml" Target="../ink/ink1058.xml"/><Relationship Id="rId221" Type="http://schemas.openxmlformats.org/officeDocument/2006/relationships/customXml" Target="../ink/ink1161.xml"/><Relationship Id="rId263" Type="http://schemas.openxmlformats.org/officeDocument/2006/relationships/customXml" Target="../ink/ink1182.xml"/><Relationship Id="rId319" Type="http://schemas.openxmlformats.org/officeDocument/2006/relationships/customXml" Target="../ink/ink1210.xml"/><Relationship Id="rId470" Type="http://schemas.openxmlformats.org/officeDocument/2006/relationships/image" Target="../media/image1274.png"/><Relationship Id="rId526" Type="http://schemas.openxmlformats.org/officeDocument/2006/relationships/image" Target="../media/image1301.png"/><Relationship Id="rId58" Type="http://schemas.openxmlformats.org/officeDocument/2006/relationships/customXml" Target="../ink/ink1079.xml"/><Relationship Id="rId123" Type="http://schemas.openxmlformats.org/officeDocument/2006/relationships/image" Target="../media/image1102.png"/><Relationship Id="rId330" Type="http://schemas.openxmlformats.org/officeDocument/2006/relationships/image" Target="../media/image1205.png"/><Relationship Id="rId165" Type="http://schemas.openxmlformats.org/officeDocument/2006/relationships/image" Target="../media/image1123.png"/><Relationship Id="rId372" Type="http://schemas.openxmlformats.org/officeDocument/2006/relationships/image" Target="../media/image1226.png"/><Relationship Id="rId428" Type="http://schemas.openxmlformats.org/officeDocument/2006/relationships/image" Target="../media/image1254.png"/><Relationship Id="rId232" Type="http://schemas.openxmlformats.org/officeDocument/2006/relationships/image" Target="../media/image1156.png"/><Relationship Id="rId274" Type="http://schemas.openxmlformats.org/officeDocument/2006/relationships/image" Target="../media/image1177.png"/><Relationship Id="rId481" Type="http://schemas.openxmlformats.org/officeDocument/2006/relationships/customXml" Target="../ink/ink1291.xml"/><Relationship Id="rId27" Type="http://schemas.openxmlformats.org/officeDocument/2006/relationships/image" Target="../media/image1055.png"/><Relationship Id="rId69" Type="http://schemas.openxmlformats.org/officeDocument/2006/relationships/image" Target="../media/image1075.png"/><Relationship Id="rId134" Type="http://schemas.openxmlformats.org/officeDocument/2006/relationships/customXml" Target="../ink/ink1117.xml"/><Relationship Id="rId537" Type="http://schemas.openxmlformats.org/officeDocument/2006/relationships/customXml" Target="../ink/ink1320.xml"/><Relationship Id="rId80" Type="http://schemas.openxmlformats.org/officeDocument/2006/relationships/customXml" Target="../ink/ink1090.xml"/><Relationship Id="rId176" Type="http://schemas.openxmlformats.org/officeDocument/2006/relationships/customXml" Target="../ink/ink1138.xml"/><Relationship Id="rId341" Type="http://schemas.openxmlformats.org/officeDocument/2006/relationships/customXml" Target="../ink/ink1221.xml"/><Relationship Id="rId383" Type="http://schemas.openxmlformats.org/officeDocument/2006/relationships/customXml" Target="../ink/ink1242.xml"/><Relationship Id="rId439" Type="http://schemas.openxmlformats.org/officeDocument/2006/relationships/customXml" Target="../ink/ink1270.xml"/><Relationship Id="rId201" Type="http://schemas.openxmlformats.org/officeDocument/2006/relationships/customXml" Target="../ink/ink1151.xml"/><Relationship Id="rId243" Type="http://schemas.openxmlformats.org/officeDocument/2006/relationships/customXml" Target="../ink/ink1172.xml"/><Relationship Id="rId285" Type="http://schemas.openxmlformats.org/officeDocument/2006/relationships/customXml" Target="../ink/ink1193.xml"/><Relationship Id="rId450" Type="http://schemas.openxmlformats.org/officeDocument/2006/relationships/image" Target="../media/image1265.png"/><Relationship Id="rId506" Type="http://schemas.openxmlformats.org/officeDocument/2006/relationships/customXml" Target="../ink/ink1304.xml"/><Relationship Id="rId38" Type="http://schemas.openxmlformats.org/officeDocument/2006/relationships/customXml" Target="../ink/ink1069.xml"/><Relationship Id="rId103" Type="http://schemas.openxmlformats.org/officeDocument/2006/relationships/image" Target="../media/image1092.png"/><Relationship Id="rId310" Type="http://schemas.openxmlformats.org/officeDocument/2006/relationships/image" Target="../media/image1195.png"/><Relationship Id="rId492" Type="http://schemas.openxmlformats.org/officeDocument/2006/relationships/image" Target="../media/image1285.png"/><Relationship Id="rId91" Type="http://schemas.openxmlformats.org/officeDocument/2006/relationships/image" Target="../media/image1086.png"/><Relationship Id="rId145" Type="http://schemas.openxmlformats.org/officeDocument/2006/relationships/image" Target="../media/image1113.png"/><Relationship Id="rId187" Type="http://schemas.openxmlformats.org/officeDocument/2006/relationships/image" Target="../media/image1134.png"/><Relationship Id="rId352" Type="http://schemas.openxmlformats.org/officeDocument/2006/relationships/image" Target="../media/image1216.png"/><Relationship Id="rId394" Type="http://schemas.openxmlformats.org/officeDocument/2006/relationships/image" Target="../media/image1237.png"/><Relationship Id="rId408" Type="http://schemas.openxmlformats.org/officeDocument/2006/relationships/image" Target="../media/image1244.png"/><Relationship Id="rId212" Type="http://schemas.openxmlformats.org/officeDocument/2006/relationships/image" Target="../media/image1146.png"/><Relationship Id="rId254" Type="http://schemas.openxmlformats.org/officeDocument/2006/relationships/image" Target="../media/image1167.png"/><Relationship Id="rId49" Type="http://schemas.openxmlformats.org/officeDocument/2006/relationships/image" Target="../media/image1065.png"/><Relationship Id="rId114" Type="http://schemas.openxmlformats.org/officeDocument/2006/relationships/customXml" Target="../ink/ink1107.xml"/><Relationship Id="rId296" Type="http://schemas.openxmlformats.org/officeDocument/2006/relationships/image" Target="../media/image1188.png"/><Relationship Id="rId461" Type="http://schemas.openxmlformats.org/officeDocument/2006/relationships/customXml" Target="../ink/ink1281.xml"/><Relationship Id="rId517" Type="http://schemas.openxmlformats.org/officeDocument/2006/relationships/customXml" Target="../ink/ink1310.xml"/><Relationship Id="rId60" Type="http://schemas.openxmlformats.org/officeDocument/2006/relationships/customXml" Target="../ink/ink1080.xml"/><Relationship Id="rId156" Type="http://schemas.openxmlformats.org/officeDocument/2006/relationships/customXml" Target="../ink/ink1128.xml"/><Relationship Id="rId198" Type="http://schemas.openxmlformats.org/officeDocument/2006/relationships/image" Target="../media/image1139.png"/><Relationship Id="rId321" Type="http://schemas.openxmlformats.org/officeDocument/2006/relationships/customXml" Target="../ink/ink1211.xml"/><Relationship Id="rId363" Type="http://schemas.openxmlformats.org/officeDocument/2006/relationships/customXml" Target="../ink/ink1232.xml"/><Relationship Id="rId419" Type="http://schemas.openxmlformats.org/officeDocument/2006/relationships/customXml" Target="../ink/ink1260.xml"/><Relationship Id="rId223" Type="http://schemas.openxmlformats.org/officeDocument/2006/relationships/customXml" Target="../ink/ink1162.xml"/><Relationship Id="rId430" Type="http://schemas.openxmlformats.org/officeDocument/2006/relationships/image" Target="../media/image1255.png"/><Relationship Id="rId18" Type="http://schemas.openxmlformats.org/officeDocument/2006/relationships/customXml" Target="../ink/ink1059.xml"/><Relationship Id="rId265" Type="http://schemas.openxmlformats.org/officeDocument/2006/relationships/customXml" Target="../ink/ink1183.xml"/><Relationship Id="rId472" Type="http://schemas.openxmlformats.org/officeDocument/2006/relationships/image" Target="../media/image1275.png"/><Relationship Id="rId528" Type="http://schemas.openxmlformats.org/officeDocument/2006/relationships/image" Target="../media/image1302.png"/><Relationship Id="rId125" Type="http://schemas.openxmlformats.org/officeDocument/2006/relationships/image" Target="../media/image1103.png"/><Relationship Id="rId167" Type="http://schemas.openxmlformats.org/officeDocument/2006/relationships/image" Target="../media/image1124.png"/><Relationship Id="rId332" Type="http://schemas.openxmlformats.org/officeDocument/2006/relationships/image" Target="../media/image1206.png"/><Relationship Id="rId374" Type="http://schemas.openxmlformats.org/officeDocument/2006/relationships/image" Target="../media/image1227.png"/><Relationship Id="rId71" Type="http://schemas.openxmlformats.org/officeDocument/2006/relationships/image" Target="../media/image1076.png"/><Relationship Id="rId234" Type="http://schemas.openxmlformats.org/officeDocument/2006/relationships/image" Target="../media/image1157.png"/><Relationship Id="rId2" Type="http://schemas.openxmlformats.org/officeDocument/2006/relationships/customXml" Target="../ink/ink1051.xml"/><Relationship Id="rId29" Type="http://schemas.openxmlformats.org/officeDocument/2006/relationships/image" Target="../media/image1056.png"/><Relationship Id="rId276" Type="http://schemas.openxmlformats.org/officeDocument/2006/relationships/image" Target="../media/image1178.png"/><Relationship Id="rId441" Type="http://schemas.openxmlformats.org/officeDocument/2006/relationships/customXml" Target="../ink/ink1271.xml"/><Relationship Id="rId483" Type="http://schemas.openxmlformats.org/officeDocument/2006/relationships/customXml" Target="../ink/ink1292.xml"/><Relationship Id="rId539" Type="http://schemas.openxmlformats.org/officeDocument/2006/relationships/customXml" Target="../ink/ink1321.xml"/><Relationship Id="rId40" Type="http://schemas.openxmlformats.org/officeDocument/2006/relationships/customXml" Target="../ink/ink1070.xml"/><Relationship Id="rId136" Type="http://schemas.openxmlformats.org/officeDocument/2006/relationships/customXml" Target="../ink/ink1118.xml"/><Relationship Id="rId178" Type="http://schemas.openxmlformats.org/officeDocument/2006/relationships/customXml" Target="../ink/ink1139.xml"/><Relationship Id="rId301" Type="http://schemas.openxmlformats.org/officeDocument/2006/relationships/customXml" Target="../ink/ink1201.xml"/><Relationship Id="rId343" Type="http://schemas.openxmlformats.org/officeDocument/2006/relationships/customXml" Target="../ink/ink1222.xml"/><Relationship Id="rId82" Type="http://schemas.openxmlformats.org/officeDocument/2006/relationships/customXml" Target="../ink/ink1091.xml"/><Relationship Id="rId203" Type="http://schemas.openxmlformats.org/officeDocument/2006/relationships/customXml" Target="../ink/ink1152.xml"/><Relationship Id="rId385" Type="http://schemas.openxmlformats.org/officeDocument/2006/relationships/customXml" Target="../ink/ink1243.xml"/><Relationship Id="rId245" Type="http://schemas.openxmlformats.org/officeDocument/2006/relationships/customXml" Target="../ink/ink1173.xml"/><Relationship Id="rId287" Type="http://schemas.openxmlformats.org/officeDocument/2006/relationships/customXml" Target="../ink/ink1194.xml"/><Relationship Id="rId410" Type="http://schemas.openxmlformats.org/officeDocument/2006/relationships/image" Target="../media/image1245.png"/><Relationship Id="rId452" Type="http://schemas.openxmlformats.org/officeDocument/2006/relationships/image" Target="../media/image1266.png"/><Relationship Id="rId494" Type="http://schemas.openxmlformats.org/officeDocument/2006/relationships/customXml" Target="../ink/ink1298.xml"/><Relationship Id="rId508" Type="http://schemas.openxmlformats.org/officeDocument/2006/relationships/customXml" Target="../ink/ink1305.xml"/><Relationship Id="rId105" Type="http://schemas.openxmlformats.org/officeDocument/2006/relationships/image" Target="../media/image1093.png"/><Relationship Id="rId147" Type="http://schemas.openxmlformats.org/officeDocument/2006/relationships/image" Target="../media/image1114.png"/><Relationship Id="rId312" Type="http://schemas.openxmlformats.org/officeDocument/2006/relationships/image" Target="../media/image1196.png"/><Relationship Id="rId354" Type="http://schemas.openxmlformats.org/officeDocument/2006/relationships/image" Target="../media/image1217.png"/><Relationship Id="rId51" Type="http://schemas.openxmlformats.org/officeDocument/2006/relationships/image" Target="../media/image1066.png"/><Relationship Id="rId93" Type="http://schemas.openxmlformats.org/officeDocument/2006/relationships/image" Target="../media/image1087.png"/><Relationship Id="rId189" Type="http://schemas.openxmlformats.org/officeDocument/2006/relationships/image" Target="../media/image1135.png"/><Relationship Id="rId396" Type="http://schemas.openxmlformats.org/officeDocument/2006/relationships/image" Target="../media/image1238.png"/><Relationship Id="rId214" Type="http://schemas.openxmlformats.org/officeDocument/2006/relationships/image" Target="../media/image1147.png"/><Relationship Id="rId256" Type="http://schemas.openxmlformats.org/officeDocument/2006/relationships/image" Target="../media/image1168.png"/><Relationship Id="rId298" Type="http://schemas.openxmlformats.org/officeDocument/2006/relationships/image" Target="../media/image1189.png"/><Relationship Id="rId421" Type="http://schemas.openxmlformats.org/officeDocument/2006/relationships/customXml" Target="../ink/ink1261.xml"/><Relationship Id="rId463" Type="http://schemas.openxmlformats.org/officeDocument/2006/relationships/customXml" Target="../ink/ink1282.xml"/><Relationship Id="rId519" Type="http://schemas.openxmlformats.org/officeDocument/2006/relationships/customXml" Target="../ink/ink1311.xml"/><Relationship Id="rId116" Type="http://schemas.openxmlformats.org/officeDocument/2006/relationships/customXml" Target="../ink/ink1108.xml"/><Relationship Id="rId158" Type="http://schemas.openxmlformats.org/officeDocument/2006/relationships/customXml" Target="../ink/ink1129.xml"/><Relationship Id="rId323" Type="http://schemas.openxmlformats.org/officeDocument/2006/relationships/customXml" Target="../ink/ink1212.xml"/><Relationship Id="rId530" Type="http://schemas.openxmlformats.org/officeDocument/2006/relationships/image" Target="../media/image1303.png"/><Relationship Id="rId20" Type="http://schemas.openxmlformats.org/officeDocument/2006/relationships/customXml" Target="../ink/ink1060.xml"/><Relationship Id="rId62" Type="http://schemas.openxmlformats.org/officeDocument/2006/relationships/customXml" Target="../ink/ink1081.xml"/><Relationship Id="rId365" Type="http://schemas.openxmlformats.org/officeDocument/2006/relationships/customXml" Target="../ink/ink1233.xml"/><Relationship Id="rId225" Type="http://schemas.openxmlformats.org/officeDocument/2006/relationships/customXml" Target="../ink/ink1163.xml"/><Relationship Id="rId267" Type="http://schemas.openxmlformats.org/officeDocument/2006/relationships/customXml" Target="../ink/ink1184.xml"/><Relationship Id="rId432" Type="http://schemas.openxmlformats.org/officeDocument/2006/relationships/image" Target="../media/image1256.png"/><Relationship Id="rId474" Type="http://schemas.openxmlformats.org/officeDocument/2006/relationships/image" Target="../media/image1276.png"/><Relationship Id="rId127" Type="http://schemas.openxmlformats.org/officeDocument/2006/relationships/image" Target="../media/image1104.png"/><Relationship Id="rId31" Type="http://schemas.openxmlformats.org/officeDocument/2006/relationships/image" Target="../media/image1057.png"/><Relationship Id="rId73" Type="http://schemas.openxmlformats.org/officeDocument/2006/relationships/image" Target="../media/image1077.png"/><Relationship Id="rId169" Type="http://schemas.openxmlformats.org/officeDocument/2006/relationships/image" Target="../media/image1125.png"/><Relationship Id="rId334" Type="http://schemas.openxmlformats.org/officeDocument/2006/relationships/image" Target="../media/image1207.png"/><Relationship Id="rId376" Type="http://schemas.openxmlformats.org/officeDocument/2006/relationships/image" Target="../media/image1228.png"/><Relationship Id="rId541" Type="http://schemas.openxmlformats.org/officeDocument/2006/relationships/customXml" Target="../ink/ink1322.xml"/><Relationship Id="rId4" Type="http://schemas.openxmlformats.org/officeDocument/2006/relationships/customXml" Target="../ink/ink1052.xml"/><Relationship Id="rId180" Type="http://schemas.openxmlformats.org/officeDocument/2006/relationships/customXml" Target="../ink/ink1140.xml"/><Relationship Id="rId236" Type="http://schemas.openxmlformats.org/officeDocument/2006/relationships/image" Target="../media/image1158.png"/><Relationship Id="rId278" Type="http://schemas.openxmlformats.org/officeDocument/2006/relationships/image" Target="../media/image1179.png"/><Relationship Id="rId401" Type="http://schemas.openxmlformats.org/officeDocument/2006/relationships/customXml" Target="../ink/ink1251.xml"/><Relationship Id="rId443" Type="http://schemas.openxmlformats.org/officeDocument/2006/relationships/customXml" Target="../ink/ink1272.xml"/><Relationship Id="rId303" Type="http://schemas.openxmlformats.org/officeDocument/2006/relationships/customXml" Target="../ink/ink1202.xml"/><Relationship Id="rId485" Type="http://schemas.openxmlformats.org/officeDocument/2006/relationships/customXml" Target="../ink/ink1293.xml"/><Relationship Id="rId42" Type="http://schemas.openxmlformats.org/officeDocument/2006/relationships/customXml" Target="../ink/ink1071.xml"/><Relationship Id="rId84" Type="http://schemas.openxmlformats.org/officeDocument/2006/relationships/customXml" Target="../ink/ink1092.xml"/><Relationship Id="rId138" Type="http://schemas.openxmlformats.org/officeDocument/2006/relationships/customXml" Target="../ink/ink1119.xml"/><Relationship Id="rId345" Type="http://schemas.openxmlformats.org/officeDocument/2006/relationships/customXml" Target="../ink/ink1223.xml"/><Relationship Id="rId387" Type="http://schemas.openxmlformats.org/officeDocument/2006/relationships/customXml" Target="../ink/ink1244.xml"/><Relationship Id="rId510" Type="http://schemas.openxmlformats.org/officeDocument/2006/relationships/customXml" Target="../ink/ink1306.xml"/><Relationship Id="rId191" Type="http://schemas.openxmlformats.org/officeDocument/2006/relationships/image" Target="../media/image1136.png"/><Relationship Id="rId205" Type="http://schemas.openxmlformats.org/officeDocument/2006/relationships/customXml" Target="../ink/ink1153.xml"/><Relationship Id="rId247" Type="http://schemas.openxmlformats.org/officeDocument/2006/relationships/customXml" Target="../ink/ink1174.xml"/><Relationship Id="rId412" Type="http://schemas.openxmlformats.org/officeDocument/2006/relationships/image" Target="../media/image1246.png"/><Relationship Id="rId107" Type="http://schemas.openxmlformats.org/officeDocument/2006/relationships/image" Target="../media/image1094.png"/><Relationship Id="rId289" Type="http://schemas.openxmlformats.org/officeDocument/2006/relationships/customXml" Target="../ink/ink1195.xml"/><Relationship Id="rId454" Type="http://schemas.openxmlformats.org/officeDocument/2006/relationships/image" Target="../media/image1267.png"/><Relationship Id="rId496" Type="http://schemas.openxmlformats.org/officeDocument/2006/relationships/customXml" Target="../ink/ink1299.xml"/><Relationship Id="rId11" Type="http://schemas.openxmlformats.org/officeDocument/2006/relationships/image" Target="../media/image1047.png"/><Relationship Id="rId53" Type="http://schemas.openxmlformats.org/officeDocument/2006/relationships/image" Target="../media/image1067.png"/><Relationship Id="rId149" Type="http://schemas.openxmlformats.org/officeDocument/2006/relationships/image" Target="../media/image1115.png"/><Relationship Id="rId314" Type="http://schemas.openxmlformats.org/officeDocument/2006/relationships/image" Target="../media/image1197.png"/><Relationship Id="rId356" Type="http://schemas.openxmlformats.org/officeDocument/2006/relationships/image" Target="../media/image1218.png"/><Relationship Id="rId398" Type="http://schemas.openxmlformats.org/officeDocument/2006/relationships/image" Target="../media/image1239.png"/><Relationship Id="rId521" Type="http://schemas.openxmlformats.org/officeDocument/2006/relationships/customXml" Target="../ink/ink1312.xml"/><Relationship Id="rId95" Type="http://schemas.openxmlformats.org/officeDocument/2006/relationships/image" Target="../media/image1088.png"/><Relationship Id="rId160" Type="http://schemas.openxmlformats.org/officeDocument/2006/relationships/customXml" Target="../ink/ink1130.xml"/><Relationship Id="rId216" Type="http://schemas.openxmlformats.org/officeDocument/2006/relationships/image" Target="../media/image1148.png"/><Relationship Id="rId423" Type="http://schemas.openxmlformats.org/officeDocument/2006/relationships/customXml" Target="../ink/ink1262.xml"/><Relationship Id="rId258" Type="http://schemas.openxmlformats.org/officeDocument/2006/relationships/image" Target="../media/image1169.png"/><Relationship Id="rId465" Type="http://schemas.openxmlformats.org/officeDocument/2006/relationships/customXml" Target="../ink/ink1283.xml"/><Relationship Id="rId22" Type="http://schemas.openxmlformats.org/officeDocument/2006/relationships/customXml" Target="../ink/ink1061.xml"/><Relationship Id="rId64" Type="http://schemas.openxmlformats.org/officeDocument/2006/relationships/customXml" Target="../ink/ink1082.xml"/><Relationship Id="rId118" Type="http://schemas.openxmlformats.org/officeDocument/2006/relationships/customXml" Target="../ink/ink1109.xml"/><Relationship Id="rId325" Type="http://schemas.openxmlformats.org/officeDocument/2006/relationships/customXml" Target="../ink/ink1213.xml"/><Relationship Id="rId367" Type="http://schemas.openxmlformats.org/officeDocument/2006/relationships/customXml" Target="../ink/ink1234.xml"/><Relationship Id="rId532" Type="http://schemas.openxmlformats.org/officeDocument/2006/relationships/image" Target="../media/image1304.png"/><Relationship Id="rId171" Type="http://schemas.openxmlformats.org/officeDocument/2006/relationships/image" Target="../media/image1126.png"/><Relationship Id="rId227" Type="http://schemas.openxmlformats.org/officeDocument/2006/relationships/customXml" Target="../ink/ink1164.xml"/><Relationship Id="rId269" Type="http://schemas.openxmlformats.org/officeDocument/2006/relationships/customXml" Target="../ink/ink1185.xml"/><Relationship Id="rId434" Type="http://schemas.openxmlformats.org/officeDocument/2006/relationships/image" Target="../media/image1257.png"/><Relationship Id="rId476" Type="http://schemas.openxmlformats.org/officeDocument/2006/relationships/image" Target="../media/image1277.png"/><Relationship Id="rId33" Type="http://schemas.openxmlformats.org/officeDocument/2006/relationships/image" Target="../media/image1058.png"/><Relationship Id="rId129" Type="http://schemas.openxmlformats.org/officeDocument/2006/relationships/image" Target="../media/image1105.png"/><Relationship Id="rId280" Type="http://schemas.openxmlformats.org/officeDocument/2006/relationships/image" Target="../media/image1180.png"/><Relationship Id="rId336" Type="http://schemas.openxmlformats.org/officeDocument/2006/relationships/image" Target="../media/image1208.png"/><Relationship Id="rId501" Type="http://schemas.openxmlformats.org/officeDocument/2006/relationships/image" Target="../media/image1289.png"/><Relationship Id="rId75" Type="http://schemas.openxmlformats.org/officeDocument/2006/relationships/image" Target="../media/image1078.png"/><Relationship Id="rId140" Type="http://schemas.openxmlformats.org/officeDocument/2006/relationships/customXml" Target="../ink/ink1120.xml"/><Relationship Id="rId182" Type="http://schemas.openxmlformats.org/officeDocument/2006/relationships/customXml" Target="../ink/ink1141.xml"/><Relationship Id="rId378" Type="http://schemas.openxmlformats.org/officeDocument/2006/relationships/image" Target="../media/image1229.png"/><Relationship Id="rId403" Type="http://schemas.openxmlformats.org/officeDocument/2006/relationships/customXml" Target="../ink/ink1252.xml"/><Relationship Id="rId6" Type="http://schemas.openxmlformats.org/officeDocument/2006/relationships/customXml" Target="../ink/ink1053.xml"/><Relationship Id="rId238" Type="http://schemas.openxmlformats.org/officeDocument/2006/relationships/image" Target="../media/image1159.png"/><Relationship Id="rId445" Type="http://schemas.openxmlformats.org/officeDocument/2006/relationships/customXml" Target="../ink/ink1273.xml"/><Relationship Id="rId487" Type="http://schemas.openxmlformats.org/officeDocument/2006/relationships/customXml" Target="../ink/ink1294.xml"/><Relationship Id="rId291" Type="http://schemas.openxmlformats.org/officeDocument/2006/relationships/customXml" Target="../ink/ink1196.xml"/><Relationship Id="rId305" Type="http://schemas.openxmlformats.org/officeDocument/2006/relationships/customXml" Target="../ink/ink1203.xml"/><Relationship Id="rId347" Type="http://schemas.openxmlformats.org/officeDocument/2006/relationships/customXml" Target="../ink/ink1224.xml"/><Relationship Id="rId512" Type="http://schemas.openxmlformats.org/officeDocument/2006/relationships/customXml" Target="../ink/ink1307.xml"/><Relationship Id="rId44" Type="http://schemas.openxmlformats.org/officeDocument/2006/relationships/customXml" Target="../ink/ink1072.xml"/><Relationship Id="rId86" Type="http://schemas.openxmlformats.org/officeDocument/2006/relationships/customXml" Target="../ink/ink1093.xml"/><Relationship Id="rId151" Type="http://schemas.openxmlformats.org/officeDocument/2006/relationships/image" Target="../media/image1116.png"/><Relationship Id="rId389" Type="http://schemas.openxmlformats.org/officeDocument/2006/relationships/customXml" Target="../ink/ink1245.xml"/><Relationship Id="rId193" Type="http://schemas.openxmlformats.org/officeDocument/2006/relationships/image" Target="../media/image1137.png"/><Relationship Id="rId207" Type="http://schemas.openxmlformats.org/officeDocument/2006/relationships/customXml" Target="../ink/ink1154.xml"/><Relationship Id="rId249" Type="http://schemas.openxmlformats.org/officeDocument/2006/relationships/customXml" Target="../ink/ink1175.xml"/><Relationship Id="rId414" Type="http://schemas.openxmlformats.org/officeDocument/2006/relationships/image" Target="../media/image1247.png"/><Relationship Id="rId456" Type="http://schemas.openxmlformats.org/officeDocument/2006/relationships/image" Target="../media/image1268.png"/><Relationship Id="rId498" Type="http://schemas.openxmlformats.org/officeDocument/2006/relationships/customXml" Target="../ink/ink1300.xml"/><Relationship Id="rId13" Type="http://schemas.openxmlformats.org/officeDocument/2006/relationships/image" Target="../media/image1048.png"/><Relationship Id="rId109" Type="http://schemas.openxmlformats.org/officeDocument/2006/relationships/image" Target="../media/image1095.png"/><Relationship Id="rId260" Type="http://schemas.openxmlformats.org/officeDocument/2006/relationships/image" Target="../media/image1170.png"/><Relationship Id="rId316" Type="http://schemas.openxmlformats.org/officeDocument/2006/relationships/image" Target="../media/image1198.png"/><Relationship Id="rId523" Type="http://schemas.openxmlformats.org/officeDocument/2006/relationships/customXml" Target="../ink/ink1313.xml"/><Relationship Id="rId55" Type="http://schemas.openxmlformats.org/officeDocument/2006/relationships/image" Target="../media/image1068.png"/><Relationship Id="rId97" Type="http://schemas.openxmlformats.org/officeDocument/2006/relationships/image" Target="../media/image1089.png"/><Relationship Id="rId120" Type="http://schemas.openxmlformats.org/officeDocument/2006/relationships/customXml" Target="../ink/ink1110.xml"/><Relationship Id="rId358" Type="http://schemas.openxmlformats.org/officeDocument/2006/relationships/image" Target="../media/image1219.png"/><Relationship Id="rId162" Type="http://schemas.openxmlformats.org/officeDocument/2006/relationships/customXml" Target="../ink/ink1131.xml"/><Relationship Id="rId218" Type="http://schemas.openxmlformats.org/officeDocument/2006/relationships/image" Target="../media/image1149.png"/><Relationship Id="rId425" Type="http://schemas.openxmlformats.org/officeDocument/2006/relationships/customXml" Target="../ink/ink1263.xml"/><Relationship Id="rId467" Type="http://schemas.openxmlformats.org/officeDocument/2006/relationships/customXml" Target="../ink/ink1284.xml"/><Relationship Id="rId271" Type="http://schemas.openxmlformats.org/officeDocument/2006/relationships/customXml" Target="../ink/ink1186.xml"/><Relationship Id="rId24" Type="http://schemas.openxmlformats.org/officeDocument/2006/relationships/customXml" Target="../ink/ink1062.xml"/><Relationship Id="rId66" Type="http://schemas.openxmlformats.org/officeDocument/2006/relationships/customXml" Target="../ink/ink1083.xml"/><Relationship Id="rId131" Type="http://schemas.openxmlformats.org/officeDocument/2006/relationships/image" Target="../media/image1106.png"/><Relationship Id="rId327" Type="http://schemas.openxmlformats.org/officeDocument/2006/relationships/customXml" Target="../ink/ink1214.xml"/><Relationship Id="rId369" Type="http://schemas.openxmlformats.org/officeDocument/2006/relationships/customXml" Target="../ink/ink1235.xml"/><Relationship Id="rId534" Type="http://schemas.openxmlformats.org/officeDocument/2006/relationships/image" Target="../media/image1305.png"/><Relationship Id="rId173" Type="http://schemas.openxmlformats.org/officeDocument/2006/relationships/image" Target="../media/image1127.png"/><Relationship Id="rId229" Type="http://schemas.openxmlformats.org/officeDocument/2006/relationships/customXml" Target="../ink/ink1165.xml"/><Relationship Id="rId380" Type="http://schemas.openxmlformats.org/officeDocument/2006/relationships/image" Target="../media/image1230.png"/><Relationship Id="rId436" Type="http://schemas.openxmlformats.org/officeDocument/2006/relationships/image" Target="../media/image1258.png"/><Relationship Id="rId240" Type="http://schemas.openxmlformats.org/officeDocument/2006/relationships/image" Target="../media/image1160.png"/><Relationship Id="rId478" Type="http://schemas.openxmlformats.org/officeDocument/2006/relationships/image" Target="../media/image1278.png"/><Relationship Id="rId35" Type="http://schemas.openxmlformats.org/officeDocument/2006/relationships/image" Target="../media/image1059.png"/><Relationship Id="rId77" Type="http://schemas.openxmlformats.org/officeDocument/2006/relationships/image" Target="../media/image1079.png"/><Relationship Id="rId100" Type="http://schemas.openxmlformats.org/officeDocument/2006/relationships/customXml" Target="../ink/ink1100.xml"/><Relationship Id="rId282" Type="http://schemas.openxmlformats.org/officeDocument/2006/relationships/image" Target="../media/image1181.png"/><Relationship Id="rId338" Type="http://schemas.openxmlformats.org/officeDocument/2006/relationships/image" Target="../media/image1209.png"/><Relationship Id="rId503" Type="http://schemas.openxmlformats.org/officeDocument/2006/relationships/image" Target="../media/image1290.png"/><Relationship Id="rId8" Type="http://schemas.openxmlformats.org/officeDocument/2006/relationships/customXml" Target="../ink/ink1054.xml"/><Relationship Id="rId142" Type="http://schemas.openxmlformats.org/officeDocument/2006/relationships/customXml" Target="../ink/ink1121.xml"/><Relationship Id="rId184" Type="http://schemas.openxmlformats.org/officeDocument/2006/relationships/customXml" Target="../ink/ink1142.xml"/><Relationship Id="rId391" Type="http://schemas.openxmlformats.org/officeDocument/2006/relationships/customXml" Target="../ink/ink1246.xml"/><Relationship Id="rId405" Type="http://schemas.openxmlformats.org/officeDocument/2006/relationships/customXml" Target="../ink/ink1253.xml"/><Relationship Id="rId447" Type="http://schemas.openxmlformats.org/officeDocument/2006/relationships/customXml" Target="../ink/ink1274.xml"/><Relationship Id="rId251" Type="http://schemas.openxmlformats.org/officeDocument/2006/relationships/customXml" Target="../ink/ink1176.xml"/><Relationship Id="rId489" Type="http://schemas.openxmlformats.org/officeDocument/2006/relationships/customXml" Target="../ink/ink1295.xml"/><Relationship Id="rId46" Type="http://schemas.openxmlformats.org/officeDocument/2006/relationships/customXml" Target="../ink/ink1073.xml"/><Relationship Id="rId293" Type="http://schemas.openxmlformats.org/officeDocument/2006/relationships/customXml" Target="../ink/ink1197.xml"/><Relationship Id="rId307" Type="http://schemas.openxmlformats.org/officeDocument/2006/relationships/customXml" Target="../ink/ink1204.xml"/><Relationship Id="rId349" Type="http://schemas.openxmlformats.org/officeDocument/2006/relationships/customXml" Target="../ink/ink1225.xml"/><Relationship Id="rId514" Type="http://schemas.openxmlformats.org/officeDocument/2006/relationships/image" Target="../media/image1295.png"/><Relationship Id="rId88" Type="http://schemas.openxmlformats.org/officeDocument/2006/relationships/customXml" Target="../ink/ink1094.xml"/><Relationship Id="rId111" Type="http://schemas.openxmlformats.org/officeDocument/2006/relationships/image" Target="../media/image1096.png"/><Relationship Id="rId153" Type="http://schemas.openxmlformats.org/officeDocument/2006/relationships/image" Target="../media/image1117.png"/><Relationship Id="rId195" Type="http://schemas.openxmlformats.org/officeDocument/2006/relationships/customXml" Target="../ink/ink1148.xml"/><Relationship Id="rId209" Type="http://schemas.openxmlformats.org/officeDocument/2006/relationships/customXml" Target="../ink/ink1155.xml"/><Relationship Id="rId360" Type="http://schemas.openxmlformats.org/officeDocument/2006/relationships/image" Target="../media/image1220.png"/><Relationship Id="rId416" Type="http://schemas.openxmlformats.org/officeDocument/2006/relationships/image" Target="../media/image1248.png"/><Relationship Id="rId220" Type="http://schemas.openxmlformats.org/officeDocument/2006/relationships/image" Target="../media/image1150.png"/><Relationship Id="rId458" Type="http://schemas.openxmlformats.org/officeDocument/2006/relationships/image" Target="../media/image1269.png"/><Relationship Id="rId15" Type="http://schemas.openxmlformats.org/officeDocument/2006/relationships/image" Target="../media/image1049.png"/><Relationship Id="rId57" Type="http://schemas.openxmlformats.org/officeDocument/2006/relationships/image" Target="../media/image1069.png"/><Relationship Id="rId262" Type="http://schemas.openxmlformats.org/officeDocument/2006/relationships/image" Target="../media/image1171.png"/><Relationship Id="rId318" Type="http://schemas.openxmlformats.org/officeDocument/2006/relationships/image" Target="../media/image1199.png"/><Relationship Id="rId525" Type="http://schemas.openxmlformats.org/officeDocument/2006/relationships/customXml" Target="../ink/ink1314.xml"/><Relationship Id="rId99" Type="http://schemas.openxmlformats.org/officeDocument/2006/relationships/image" Target="../media/image1090.png"/><Relationship Id="rId122" Type="http://schemas.openxmlformats.org/officeDocument/2006/relationships/customXml" Target="../ink/ink1111.xml"/><Relationship Id="rId164" Type="http://schemas.openxmlformats.org/officeDocument/2006/relationships/customXml" Target="../ink/ink1132.xml"/><Relationship Id="rId371" Type="http://schemas.openxmlformats.org/officeDocument/2006/relationships/customXml" Target="../ink/ink1236.xml"/><Relationship Id="rId427" Type="http://schemas.openxmlformats.org/officeDocument/2006/relationships/customXml" Target="../ink/ink1264.xml"/><Relationship Id="rId469" Type="http://schemas.openxmlformats.org/officeDocument/2006/relationships/customXml" Target="../ink/ink1285.xml"/><Relationship Id="rId26" Type="http://schemas.openxmlformats.org/officeDocument/2006/relationships/customXml" Target="../ink/ink1063.xml"/><Relationship Id="rId231" Type="http://schemas.openxmlformats.org/officeDocument/2006/relationships/customXml" Target="../ink/ink1166.xml"/><Relationship Id="rId273" Type="http://schemas.openxmlformats.org/officeDocument/2006/relationships/customXml" Target="../ink/ink1187.xml"/><Relationship Id="rId329" Type="http://schemas.openxmlformats.org/officeDocument/2006/relationships/customXml" Target="../ink/ink1215.xml"/><Relationship Id="rId480" Type="http://schemas.openxmlformats.org/officeDocument/2006/relationships/image" Target="../media/image1279.png"/><Relationship Id="rId536" Type="http://schemas.openxmlformats.org/officeDocument/2006/relationships/image" Target="../media/image1306.png"/><Relationship Id="rId68" Type="http://schemas.openxmlformats.org/officeDocument/2006/relationships/customXml" Target="../ink/ink1084.xml"/><Relationship Id="rId133" Type="http://schemas.openxmlformats.org/officeDocument/2006/relationships/image" Target="../media/image1107.png"/><Relationship Id="rId175" Type="http://schemas.openxmlformats.org/officeDocument/2006/relationships/image" Target="../media/image1128.png"/><Relationship Id="rId340" Type="http://schemas.openxmlformats.org/officeDocument/2006/relationships/image" Target="../media/image1210.png"/><Relationship Id="rId200" Type="http://schemas.openxmlformats.org/officeDocument/2006/relationships/image" Target="../media/image1140.png"/><Relationship Id="rId382" Type="http://schemas.openxmlformats.org/officeDocument/2006/relationships/image" Target="../media/image1231.png"/><Relationship Id="rId438" Type="http://schemas.openxmlformats.org/officeDocument/2006/relationships/image" Target="../media/image1259.png"/><Relationship Id="rId242" Type="http://schemas.openxmlformats.org/officeDocument/2006/relationships/image" Target="../media/image1161.png"/><Relationship Id="rId284" Type="http://schemas.openxmlformats.org/officeDocument/2006/relationships/image" Target="../media/image1182.png"/><Relationship Id="rId491" Type="http://schemas.openxmlformats.org/officeDocument/2006/relationships/customXml" Target="../ink/ink1296.xml"/><Relationship Id="rId505" Type="http://schemas.openxmlformats.org/officeDocument/2006/relationships/image" Target="../media/image1291.png"/><Relationship Id="rId37" Type="http://schemas.openxmlformats.org/officeDocument/2006/relationships/image" Target="../media/image1060.png"/><Relationship Id="rId79" Type="http://schemas.openxmlformats.org/officeDocument/2006/relationships/image" Target="../media/image1080.png"/><Relationship Id="rId102" Type="http://schemas.openxmlformats.org/officeDocument/2006/relationships/customXml" Target="../ink/ink1101.xml"/><Relationship Id="rId144" Type="http://schemas.openxmlformats.org/officeDocument/2006/relationships/customXml" Target="../ink/ink1122.xml"/><Relationship Id="rId90" Type="http://schemas.openxmlformats.org/officeDocument/2006/relationships/customXml" Target="../ink/ink1095.xml"/><Relationship Id="rId186" Type="http://schemas.openxmlformats.org/officeDocument/2006/relationships/customXml" Target="../ink/ink1143.xml"/><Relationship Id="rId351" Type="http://schemas.openxmlformats.org/officeDocument/2006/relationships/customXml" Target="../ink/ink1226.xml"/><Relationship Id="rId393" Type="http://schemas.openxmlformats.org/officeDocument/2006/relationships/customXml" Target="../ink/ink1247.xml"/><Relationship Id="rId407" Type="http://schemas.openxmlformats.org/officeDocument/2006/relationships/customXml" Target="../ink/ink1254.xml"/><Relationship Id="rId449" Type="http://schemas.openxmlformats.org/officeDocument/2006/relationships/customXml" Target="../ink/ink1275.xml"/><Relationship Id="rId211" Type="http://schemas.openxmlformats.org/officeDocument/2006/relationships/customXml" Target="../ink/ink1156.xml"/><Relationship Id="rId253" Type="http://schemas.openxmlformats.org/officeDocument/2006/relationships/customXml" Target="../ink/ink1177.xml"/><Relationship Id="rId295" Type="http://schemas.openxmlformats.org/officeDocument/2006/relationships/customXml" Target="../ink/ink1198.xml"/><Relationship Id="rId309" Type="http://schemas.openxmlformats.org/officeDocument/2006/relationships/customXml" Target="../ink/ink1205.xml"/><Relationship Id="rId460" Type="http://schemas.openxmlformats.org/officeDocument/2006/relationships/image" Target="../media/image1270.png"/><Relationship Id="rId516" Type="http://schemas.openxmlformats.org/officeDocument/2006/relationships/image" Target="../media/image1296.png"/><Relationship Id="rId48" Type="http://schemas.openxmlformats.org/officeDocument/2006/relationships/customXml" Target="../ink/ink1074.xml"/><Relationship Id="rId113" Type="http://schemas.openxmlformats.org/officeDocument/2006/relationships/image" Target="../media/image1097.png"/><Relationship Id="rId320" Type="http://schemas.openxmlformats.org/officeDocument/2006/relationships/image" Target="../media/image1200.png"/><Relationship Id="rId155" Type="http://schemas.openxmlformats.org/officeDocument/2006/relationships/image" Target="../media/image1118.png"/><Relationship Id="rId197" Type="http://schemas.openxmlformats.org/officeDocument/2006/relationships/customXml" Target="../ink/ink1149.xml"/><Relationship Id="rId362" Type="http://schemas.openxmlformats.org/officeDocument/2006/relationships/image" Target="../media/image1221.png"/><Relationship Id="rId418" Type="http://schemas.openxmlformats.org/officeDocument/2006/relationships/image" Target="../media/image1249.png"/><Relationship Id="rId222" Type="http://schemas.openxmlformats.org/officeDocument/2006/relationships/image" Target="../media/image1151.png"/><Relationship Id="rId264" Type="http://schemas.openxmlformats.org/officeDocument/2006/relationships/image" Target="../media/image1172.png"/><Relationship Id="rId471" Type="http://schemas.openxmlformats.org/officeDocument/2006/relationships/customXml" Target="../ink/ink1286.xml"/><Relationship Id="rId17" Type="http://schemas.openxmlformats.org/officeDocument/2006/relationships/image" Target="../media/image1050.png"/><Relationship Id="rId59" Type="http://schemas.openxmlformats.org/officeDocument/2006/relationships/image" Target="../media/image1070.png"/><Relationship Id="rId124" Type="http://schemas.openxmlformats.org/officeDocument/2006/relationships/customXml" Target="../ink/ink1112.xml"/><Relationship Id="rId527" Type="http://schemas.openxmlformats.org/officeDocument/2006/relationships/customXml" Target="../ink/ink1315.xml"/><Relationship Id="rId70" Type="http://schemas.openxmlformats.org/officeDocument/2006/relationships/customXml" Target="../ink/ink1085.xml"/><Relationship Id="rId166" Type="http://schemas.openxmlformats.org/officeDocument/2006/relationships/customXml" Target="../ink/ink1133.xml"/><Relationship Id="rId331" Type="http://schemas.openxmlformats.org/officeDocument/2006/relationships/customXml" Target="../ink/ink1216.xml"/><Relationship Id="rId373" Type="http://schemas.openxmlformats.org/officeDocument/2006/relationships/customXml" Target="../ink/ink1237.xml"/><Relationship Id="rId429" Type="http://schemas.openxmlformats.org/officeDocument/2006/relationships/customXml" Target="../ink/ink1265.xml"/><Relationship Id="rId1" Type="http://schemas.openxmlformats.org/officeDocument/2006/relationships/slideLayout" Target="../slideLayouts/slideLayout6.xml"/><Relationship Id="rId233" Type="http://schemas.openxmlformats.org/officeDocument/2006/relationships/customXml" Target="../ink/ink1167.xml"/><Relationship Id="rId440" Type="http://schemas.openxmlformats.org/officeDocument/2006/relationships/image" Target="../media/image1260.png"/><Relationship Id="rId28" Type="http://schemas.openxmlformats.org/officeDocument/2006/relationships/customXml" Target="../ink/ink1064.xml"/><Relationship Id="rId275" Type="http://schemas.openxmlformats.org/officeDocument/2006/relationships/customXml" Target="../ink/ink1188.xml"/><Relationship Id="rId300" Type="http://schemas.openxmlformats.org/officeDocument/2006/relationships/image" Target="../media/image1190.png"/><Relationship Id="rId482" Type="http://schemas.openxmlformats.org/officeDocument/2006/relationships/image" Target="../media/image1280.png"/><Relationship Id="rId538" Type="http://schemas.openxmlformats.org/officeDocument/2006/relationships/image" Target="../media/image1307.png"/><Relationship Id="rId81" Type="http://schemas.openxmlformats.org/officeDocument/2006/relationships/image" Target="../media/image1081.png"/><Relationship Id="rId135" Type="http://schemas.openxmlformats.org/officeDocument/2006/relationships/image" Target="../media/image1108.png"/><Relationship Id="rId177" Type="http://schemas.openxmlformats.org/officeDocument/2006/relationships/image" Target="../media/image1129.png"/><Relationship Id="rId342" Type="http://schemas.openxmlformats.org/officeDocument/2006/relationships/image" Target="../media/image1211.png"/><Relationship Id="rId384" Type="http://schemas.openxmlformats.org/officeDocument/2006/relationships/image" Target="../media/image1232.png"/><Relationship Id="rId202" Type="http://schemas.openxmlformats.org/officeDocument/2006/relationships/image" Target="../media/image1141.png"/><Relationship Id="rId244" Type="http://schemas.openxmlformats.org/officeDocument/2006/relationships/image" Target="../media/image1162.png"/><Relationship Id="rId39" Type="http://schemas.openxmlformats.org/officeDocument/2006/relationships/image" Target="../media/image1061.png"/><Relationship Id="rId286" Type="http://schemas.openxmlformats.org/officeDocument/2006/relationships/image" Target="../media/image1183.png"/><Relationship Id="rId451" Type="http://schemas.openxmlformats.org/officeDocument/2006/relationships/customXml" Target="../ink/ink1276.xml"/><Relationship Id="rId493" Type="http://schemas.openxmlformats.org/officeDocument/2006/relationships/customXml" Target="../ink/ink1297.xml"/><Relationship Id="rId507" Type="http://schemas.openxmlformats.org/officeDocument/2006/relationships/image" Target="../media/image1292.png"/><Relationship Id="rId50" Type="http://schemas.openxmlformats.org/officeDocument/2006/relationships/customXml" Target="../ink/ink1075.xml"/><Relationship Id="rId104" Type="http://schemas.openxmlformats.org/officeDocument/2006/relationships/customXml" Target="../ink/ink1102.xml"/><Relationship Id="rId146" Type="http://schemas.openxmlformats.org/officeDocument/2006/relationships/customXml" Target="../ink/ink1123.xml"/><Relationship Id="rId188" Type="http://schemas.openxmlformats.org/officeDocument/2006/relationships/customXml" Target="../ink/ink1144.xml"/><Relationship Id="rId311" Type="http://schemas.openxmlformats.org/officeDocument/2006/relationships/customXml" Target="../ink/ink1206.xml"/><Relationship Id="rId353" Type="http://schemas.openxmlformats.org/officeDocument/2006/relationships/customXml" Target="../ink/ink1227.xml"/><Relationship Id="rId395" Type="http://schemas.openxmlformats.org/officeDocument/2006/relationships/customXml" Target="../ink/ink1248.xml"/><Relationship Id="rId409" Type="http://schemas.openxmlformats.org/officeDocument/2006/relationships/customXml" Target="../ink/ink1255.xml"/><Relationship Id="rId92" Type="http://schemas.openxmlformats.org/officeDocument/2006/relationships/customXml" Target="../ink/ink1096.xml"/><Relationship Id="rId213" Type="http://schemas.openxmlformats.org/officeDocument/2006/relationships/customXml" Target="../ink/ink1157.xml"/><Relationship Id="rId420" Type="http://schemas.openxmlformats.org/officeDocument/2006/relationships/image" Target="../media/image1250.png"/><Relationship Id="rId255" Type="http://schemas.openxmlformats.org/officeDocument/2006/relationships/customXml" Target="../ink/ink1178.xml"/><Relationship Id="rId297" Type="http://schemas.openxmlformats.org/officeDocument/2006/relationships/customXml" Target="../ink/ink1199.xml"/><Relationship Id="rId462" Type="http://schemas.openxmlformats.org/officeDocument/2006/relationships/image" Target="../media/image140.png"/><Relationship Id="rId518" Type="http://schemas.openxmlformats.org/officeDocument/2006/relationships/image" Target="../media/image1297.png"/><Relationship Id="rId115" Type="http://schemas.openxmlformats.org/officeDocument/2006/relationships/image" Target="../media/image1098.png"/><Relationship Id="rId157" Type="http://schemas.openxmlformats.org/officeDocument/2006/relationships/image" Target="../media/image1119.png"/><Relationship Id="rId322" Type="http://schemas.openxmlformats.org/officeDocument/2006/relationships/image" Target="../media/image1201.png"/><Relationship Id="rId364" Type="http://schemas.openxmlformats.org/officeDocument/2006/relationships/image" Target="../media/image1222.png"/><Relationship Id="rId61" Type="http://schemas.openxmlformats.org/officeDocument/2006/relationships/image" Target="../media/image1071.png"/><Relationship Id="rId199" Type="http://schemas.openxmlformats.org/officeDocument/2006/relationships/customXml" Target="../ink/ink1150.xml"/><Relationship Id="rId19" Type="http://schemas.openxmlformats.org/officeDocument/2006/relationships/image" Target="../media/image1051.png"/><Relationship Id="rId224" Type="http://schemas.openxmlformats.org/officeDocument/2006/relationships/image" Target="../media/image1152.png"/><Relationship Id="rId266" Type="http://schemas.openxmlformats.org/officeDocument/2006/relationships/image" Target="../media/image1173.png"/><Relationship Id="rId431" Type="http://schemas.openxmlformats.org/officeDocument/2006/relationships/customXml" Target="../ink/ink1266.xml"/><Relationship Id="rId473" Type="http://schemas.openxmlformats.org/officeDocument/2006/relationships/customXml" Target="../ink/ink1287.xml"/><Relationship Id="rId529" Type="http://schemas.openxmlformats.org/officeDocument/2006/relationships/customXml" Target="../ink/ink1316.xml"/><Relationship Id="rId30" Type="http://schemas.openxmlformats.org/officeDocument/2006/relationships/customXml" Target="../ink/ink1065.xml"/><Relationship Id="rId126" Type="http://schemas.openxmlformats.org/officeDocument/2006/relationships/customXml" Target="../ink/ink1113.xml"/><Relationship Id="rId168" Type="http://schemas.openxmlformats.org/officeDocument/2006/relationships/customXml" Target="../ink/ink1134.xml"/><Relationship Id="rId333" Type="http://schemas.openxmlformats.org/officeDocument/2006/relationships/customXml" Target="../ink/ink1217.xml"/><Relationship Id="rId540" Type="http://schemas.openxmlformats.org/officeDocument/2006/relationships/image" Target="../media/image1308.png"/><Relationship Id="rId72" Type="http://schemas.openxmlformats.org/officeDocument/2006/relationships/customXml" Target="../ink/ink1086.xml"/><Relationship Id="rId375" Type="http://schemas.openxmlformats.org/officeDocument/2006/relationships/customXml" Target="../ink/ink1238.xml"/><Relationship Id="rId3" Type="http://schemas.openxmlformats.org/officeDocument/2006/relationships/image" Target="../media/image1043.png"/><Relationship Id="rId235" Type="http://schemas.openxmlformats.org/officeDocument/2006/relationships/customXml" Target="../ink/ink1168.xml"/><Relationship Id="rId277" Type="http://schemas.openxmlformats.org/officeDocument/2006/relationships/customXml" Target="../ink/ink1189.xml"/><Relationship Id="rId400" Type="http://schemas.openxmlformats.org/officeDocument/2006/relationships/image" Target="../media/image1240.png"/><Relationship Id="rId442" Type="http://schemas.openxmlformats.org/officeDocument/2006/relationships/image" Target="../media/image1261.png"/><Relationship Id="rId484" Type="http://schemas.openxmlformats.org/officeDocument/2006/relationships/image" Target="../media/image1281.png"/><Relationship Id="rId137" Type="http://schemas.openxmlformats.org/officeDocument/2006/relationships/image" Target="../media/image1109.png"/><Relationship Id="rId302" Type="http://schemas.openxmlformats.org/officeDocument/2006/relationships/image" Target="../media/image1191.png"/><Relationship Id="rId344" Type="http://schemas.openxmlformats.org/officeDocument/2006/relationships/image" Target="../media/image1212.png"/><Relationship Id="rId41" Type="http://schemas.openxmlformats.org/officeDocument/2006/relationships/image" Target="../media/image609.png"/><Relationship Id="rId83" Type="http://schemas.openxmlformats.org/officeDocument/2006/relationships/image" Target="../media/image1082.png"/><Relationship Id="rId179" Type="http://schemas.openxmlformats.org/officeDocument/2006/relationships/image" Target="../media/image1130.png"/><Relationship Id="rId386" Type="http://schemas.openxmlformats.org/officeDocument/2006/relationships/image" Target="../media/image1233.png"/><Relationship Id="rId190" Type="http://schemas.openxmlformats.org/officeDocument/2006/relationships/customXml" Target="../ink/ink1145.xml"/><Relationship Id="rId204" Type="http://schemas.openxmlformats.org/officeDocument/2006/relationships/image" Target="../media/image1142.png"/><Relationship Id="rId246" Type="http://schemas.openxmlformats.org/officeDocument/2006/relationships/image" Target="../media/image1163.png"/><Relationship Id="rId288" Type="http://schemas.openxmlformats.org/officeDocument/2006/relationships/image" Target="../media/image1184.png"/><Relationship Id="rId411" Type="http://schemas.openxmlformats.org/officeDocument/2006/relationships/customXml" Target="../ink/ink1256.xml"/><Relationship Id="rId453" Type="http://schemas.openxmlformats.org/officeDocument/2006/relationships/customXml" Target="../ink/ink1277.xml"/><Relationship Id="rId509" Type="http://schemas.openxmlformats.org/officeDocument/2006/relationships/image" Target="../media/image1293.png"/><Relationship Id="rId106" Type="http://schemas.openxmlformats.org/officeDocument/2006/relationships/customXml" Target="../ink/ink1103.xml"/><Relationship Id="rId313" Type="http://schemas.openxmlformats.org/officeDocument/2006/relationships/customXml" Target="../ink/ink1207.xml"/><Relationship Id="rId495" Type="http://schemas.openxmlformats.org/officeDocument/2006/relationships/image" Target="../media/image1286.png"/><Relationship Id="rId10" Type="http://schemas.openxmlformats.org/officeDocument/2006/relationships/customXml" Target="../ink/ink1055.xml"/><Relationship Id="rId52" Type="http://schemas.openxmlformats.org/officeDocument/2006/relationships/customXml" Target="../ink/ink1076.xml"/><Relationship Id="rId94" Type="http://schemas.openxmlformats.org/officeDocument/2006/relationships/customXml" Target="../ink/ink1097.xml"/><Relationship Id="rId148" Type="http://schemas.openxmlformats.org/officeDocument/2006/relationships/customXml" Target="../ink/ink1124.xml"/><Relationship Id="rId355" Type="http://schemas.openxmlformats.org/officeDocument/2006/relationships/customXml" Target="../ink/ink1228.xml"/><Relationship Id="rId397" Type="http://schemas.openxmlformats.org/officeDocument/2006/relationships/customXml" Target="../ink/ink1249.xml"/><Relationship Id="rId520" Type="http://schemas.openxmlformats.org/officeDocument/2006/relationships/image" Target="../media/image1298.png"/><Relationship Id="rId215" Type="http://schemas.openxmlformats.org/officeDocument/2006/relationships/customXml" Target="../ink/ink1158.xml"/><Relationship Id="rId257" Type="http://schemas.openxmlformats.org/officeDocument/2006/relationships/customXml" Target="../ink/ink1179.xml"/><Relationship Id="rId422" Type="http://schemas.openxmlformats.org/officeDocument/2006/relationships/image" Target="../media/image1251.png"/><Relationship Id="rId464" Type="http://schemas.openxmlformats.org/officeDocument/2006/relationships/image" Target="../media/image1271.png"/><Relationship Id="rId299" Type="http://schemas.openxmlformats.org/officeDocument/2006/relationships/customXml" Target="../ink/ink1200.xml"/><Relationship Id="rId63" Type="http://schemas.openxmlformats.org/officeDocument/2006/relationships/image" Target="../media/image1072.png"/><Relationship Id="rId159" Type="http://schemas.openxmlformats.org/officeDocument/2006/relationships/image" Target="../media/image1120.png"/><Relationship Id="rId366" Type="http://schemas.openxmlformats.org/officeDocument/2006/relationships/image" Target="../media/image1223.png"/><Relationship Id="rId226" Type="http://schemas.openxmlformats.org/officeDocument/2006/relationships/image" Target="../media/image1153.png"/><Relationship Id="rId433" Type="http://schemas.openxmlformats.org/officeDocument/2006/relationships/customXml" Target="../ink/ink1267.xml"/><Relationship Id="rId74" Type="http://schemas.openxmlformats.org/officeDocument/2006/relationships/customXml" Target="../ink/ink1087.xml"/><Relationship Id="rId377" Type="http://schemas.openxmlformats.org/officeDocument/2006/relationships/customXml" Target="../ink/ink1239.xml"/><Relationship Id="rId500" Type="http://schemas.openxmlformats.org/officeDocument/2006/relationships/customXml" Target="../ink/ink1301.xml"/><Relationship Id="rId5" Type="http://schemas.openxmlformats.org/officeDocument/2006/relationships/image" Target="../media/image1044.png"/><Relationship Id="rId237" Type="http://schemas.openxmlformats.org/officeDocument/2006/relationships/customXml" Target="../ink/ink1169.xml"/><Relationship Id="rId444" Type="http://schemas.openxmlformats.org/officeDocument/2006/relationships/image" Target="../media/image1262.png"/><Relationship Id="rId290" Type="http://schemas.openxmlformats.org/officeDocument/2006/relationships/image" Target="../media/image1185.png"/><Relationship Id="rId304" Type="http://schemas.openxmlformats.org/officeDocument/2006/relationships/image" Target="../media/image1192.png"/><Relationship Id="rId388" Type="http://schemas.openxmlformats.org/officeDocument/2006/relationships/image" Target="../media/image1234.png"/><Relationship Id="rId511" Type="http://schemas.openxmlformats.org/officeDocument/2006/relationships/image" Target="../media/image129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6.png"/><Relationship Id="rId299" Type="http://schemas.openxmlformats.org/officeDocument/2006/relationships/image" Target="../media/image1456.png"/><Relationship Id="rId21" Type="http://schemas.openxmlformats.org/officeDocument/2006/relationships/image" Target="../media/image1319.png"/><Relationship Id="rId63" Type="http://schemas.openxmlformats.org/officeDocument/2006/relationships/image" Target="../media/image1339.png"/><Relationship Id="rId159" Type="http://schemas.openxmlformats.org/officeDocument/2006/relationships/image" Target="../media/image1386.png"/><Relationship Id="rId324" Type="http://schemas.openxmlformats.org/officeDocument/2006/relationships/customXml" Target="../ink/ink1484.xml"/><Relationship Id="rId170" Type="http://schemas.openxmlformats.org/officeDocument/2006/relationships/customXml" Target="../ink/ink1407.xml"/><Relationship Id="rId226" Type="http://schemas.openxmlformats.org/officeDocument/2006/relationships/customXml" Target="../ink/ink1435.xml"/><Relationship Id="rId268" Type="http://schemas.openxmlformats.org/officeDocument/2006/relationships/customXml" Target="../ink/ink1456.xml"/><Relationship Id="rId32" Type="http://schemas.openxmlformats.org/officeDocument/2006/relationships/customXml" Target="../ink/ink1338.xml"/><Relationship Id="rId74" Type="http://schemas.openxmlformats.org/officeDocument/2006/relationships/customXml" Target="../ink/ink1359.xml"/><Relationship Id="rId128" Type="http://schemas.openxmlformats.org/officeDocument/2006/relationships/customXml" Target="../ink/ink1386.xml"/><Relationship Id="rId335" Type="http://schemas.openxmlformats.org/officeDocument/2006/relationships/image" Target="../media/image1474.png"/><Relationship Id="rId5" Type="http://schemas.openxmlformats.org/officeDocument/2006/relationships/image" Target="../media/image1311.png"/><Relationship Id="rId181" Type="http://schemas.openxmlformats.org/officeDocument/2006/relationships/image" Target="../media/image1397.png"/><Relationship Id="rId237" Type="http://schemas.openxmlformats.org/officeDocument/2006/relationships/image" Target="../media/image1425.png"/><Relationship Id="rId279" Type="http://schemas.openxmlformats.org/officeDocument/2006/relationships/image" Target="../media/image1446.png"/><Relationship Id="rId43" Type="http://schemas.openxmlformats.org/officeDocument/2006/relationships/image" Target="../media/image1330.png"/><Relationship Id="rId139" Type="http://schemas.openxmlformats.org/officeDocument/2006/relationships/image" Target="../media/image1377.png"/><Relationship Id="rId290" Type="http://schemas.openxmlformats.org/officeDocument/2006/relationships/customXml" Target="../ink/ink1467.xml"/><Relationship Id="rId304" Type="http://schemas.openxmlformats.org/officeDocument/2006/relationships/customXml" Target="../ink/ink1474.xml"/><Relationship Id="rId85" Type="http://schemas.openxmlformats.org/officeDocument/2006/relationships/image" Target="../media/image1350.png"/><Relationship Id="rId150" Type="http://schemas.openxmlformats.org/officeDocument/2006/relationships/customXml" Target="../ink/ink1397.xml"/><Relationship Id="rId192" Type="http://schemas.openxmlformats.org/officeDocument/2006/relationships/customXml" Target="../ink/ink1418.xml"/><Relationship Id="rId206" Type="http://schemas.openxmlformats.org/officeDocument/2006/relationships/customXml" Target="../ink/ink1425.xml"/><Relationship Id="rId248" Type="http://schemas.openxmlformats.org/officeDocument/2006/relationships/customXml" Target="../ink/ink1446.xml"/><Relationship Id="rId12" Type="http://schemas.openxmlformats.org/officeDocument/2006/relationships/customXml" Target="../ink/ink1328.xml"/><Relationship Id="rId108" Type="http://schemas.openxmlformats.org/officeDocument/2006/relationships/customXml" Target="../ink/ink1376.xml"/><Relationship Id="rId315" Type="http://schemas.openxmlformats.org/officeDocument/2006/relationships/image" Target="../media/image1464.png"/><Relationship Id="rId54" Type="http://schemas.openxmlformats.org/officeDocument/2006/relationships/customXml" Target="../ink/ink1349.xml"/><Relationship Id="rId96" Type="http://schemas.openxmlformats.org/officeDocument/2006/relationships/customXml" Target="../ink/ink1370.xml"/><Relationship Id="rId161" Type="http://schemas.openxmlformats.org/officeDocument/2006/relationships/image" Target="../media/image1387.png"/><Relationship Id="rId217" Type="http://schemas.openxmlformats.org/officeDocument/2006/relationships/image" Target="../media/image1415.png"/><Relationship Id="rId259" Type="http://schemas.openxmlformats.org/officeDocument/2006/relationships/image" Target="../media/image1436.png"/><Relationship Id="rId23" Type="http://schemas.openxmlformats.org/officeDocument/2006/relationships/image" Target="../media/image1320.png"/><Relationship Id="rId119" Type="http://schemas.openxmlformats.org/officeDocument/2006/relationships/image" Target="../media/image1367.png"/><Relationship Id="rId270" Type="http://schemas.openxmlformats.org/officeDocument/2006/relationships/customXml" Target="../ink/ink1457.xml"/><Relationship Id="rId326" Type="http://schemas.openxmlformats.org/officeDocument/2006/relationships/customXml" Target="../ink/ink1485.xml"/><Relationship Id="rId65" Type="http://schemas.openxmlformats.org/officeDocument/2006/relationships/image" Target="../media/image1340.png"/><Relationship Id="rId130" Type="http://schemas.openxmlformats.org/officeDocument/2006/relationships/customXml" Target="../ink/ink1387.xml"/><Relationship Id="rId172" Type="http://schemas.openxmlformats.org/officeDocument/2006/relationships/customXml" Target="../ink/ink1408.xml"/><Relationship Id="rId228" Type="http://schemas.openxmlformats.org/officeDocument/2006/relationships/customXml" Target="../ink/ink1436.xml"/><Relationship Id="rId281" Type="http://schemas.openxmlformats.org/officeDocument/2006/relationships/image" Target="../media/image1447.png"/><Relationship Id="rId337" Type="http://schemas.openxmlformats.org/officeDocument/2006/relationships/image" Target="../media/image1475.png"/><Relationship Id="rId34" Type="http://schemas.openxmlformats.org/officeDocument/2006/relationships/customXml" Target="../ink/ink1339.xml"/><Relationship Id="rId76" Type="http://schemas.openxmlformats.org/officeDocument/2006/relationships/customXml" Target="../ink/ink1360.xml"/><Relationship Id="rId141" Type="http://schemas.openxmlformats.org/officeDocument/2006/relationships/image" Target="../media/image1378.png"/><Relationship Id="rId7" Type="http://schemas.openxmlformats.org/officeDocument/2006/relationships/image" Target="../media/image1312.png"/><Relationship Id="rId183" Type="http://schemas.openxmlformats.org/officeDocument/2006/relationships/image" Target="../media/image1398.png"/><Relationship Id="rId239" Type="http://schemas.openxmlformats.org/officeDocument/2006/relationships/image" Target="../media/image1426.png"/><Relationship Id="rId250" Type="http://schemas.openxmlformats.org/officeDocument/2006/relationships/customXml" Target="../ink/ink1447.xml"/><Relationship Id="rId292" Type="http://schemas.openxmlformats.org/officeDocument/2006/relationships/customXml" Target="../ink/ink1468.xml"/><Relationship Id="rId306" Type="http://schemas.openxmlformats.org/officeDocument/2006/relationships/customXml" Target="../ink/ink1475.xml"/><Relationship Id="rId45" Type="http://schemas.openxmlformats.org/officeDocument/2006/relationships/image" Target="../media/image1331.png"/><Relationship Id="rId87" Type="http://schemas.openxmlformats.org/officeDocument/2006/relationships/image" Target="../media/image1351.png"/><Relationship Id="rId110" Type="http://schemas.openxmlformats.org/officeDocument/2006/relationships/customXml" Target="../ink/ink1377.xml"/><Relationship Id="rId152" Type="http://schemas.openxmlformats.org/officeDocument/2006/relationships/customXml" Target="../ink/ink1398.xml"/><Relationship Id="rId173" Type="http://schemas.openxmlformats.org/officeDocument/2006/relationships/image" Target="../media/image1393.png"/><Relationship Id="rId194" Type="http://schemas.openxmlformats.org/officeDocument/2006/relationships/customXml" Target="../ink/ink1419.xml"/><Relationship Id="rId208" Type="http://schemas.openxmlformats.org/officeDocument/2006/relationships/customXml" Target="../ink/ink1426.xml"/><Relationship Id="rId229" Type="http://schemas.openxmlformats.org/officeDocument/2006/relationships/image" Target="../media/image1421.png"/><Relationship Id="rId240" Type="http://schemas.openxmlformats.org/officeDocument/2006/relationships/customXml" Target="../ink/ink1442.xml"/><Relationship Id="rId261" Type="http://schemas.openxmlformats.org/officeDocument/2006/relationships/image" Target="../media/image1437.png"/><Relationship Id="rId14" Type="http://schemas.openxmlformats.org/officeDocument/2006/relationships/customXml" Target="../ink/ink1329.xml"/><Relationship Id="rId35" Type="http://schemas.openxmlformats.org/officeDocument/2006/relationships/image" Target="../media/image1326.png"/><Relationship Id="rId56" Type="http://schemas.openxmlformats.org/officeDocument/2006/relationships/customXml" Target="../ink/ink1350.xml"/><Relationship Id="rId77" Type="http://schemas.openxmlformats.org/officeDocument/2006/relationships/image" Target="../media/image1346.png"/><Relationship Id="rId100" Type="http://schemas.openxmlformats.org/officeDocument/2006/relationships/customXml" Target="../ink/ink1372.xml"/><Relationship Id="rId282" Type="http://schemas.openxmlformats.org/officeDocument/2006/relationships/customXml" Target="../ink/ink1463.xml"/><Relationship Id="rId317" Type="http://schemas.openxmlformats.org/officeDocument/2006/relationships/image" Target="../media/image1465.png"/><Relationship Id="rId338" Type="http://schemas.openxmlformats.org/officeDocument/2006/relationships/customXml" Target="../ink/ink1491.xml"/><Relationship Id="rId8" Type="http://schemas.openxmlformats.org/officeDocument/2006/relationships/customXml" Target="../ink/ink1326.xml"/><Relationship Id="rId98" Type="http://schemas.openxmlformats.org/officeDocument/2006/relationships/customXml" Target="../ink/ink1371.xml"/><Relationship Id="rId121" Type="http://schemas.openxmlformats.org/officeDocument/2006/relationships/image" Target="../media/image1368.png"/><Relationship Id="rId142" Type="http://schemas.openxmlformats.org/officeDocument/2006/relationships/customXml" Target="../ink/ink1393.xml"/><Relationship Id="rId163" Type="http://schemas.openxmlformats.org/officeDocument/2006/relationships/image" Target="../media/image1388.png"/><Relationship Id="rId184" Type="http://schemas.openxmlformats.org/officeDocument/2006/relationships/customXml" Target="../ink/ink1414.xml"/><Relationship Id="rId219" Type="http://schemas.openxmlformats.org/officeDocument/2006/relationships/image" Target="../media/image1416.png"/><Relationship Id="rId230" Type="http://schemas.openxmlformats.org/officeDocument/2006/relationships/customXml" Target="../ink/ink1437.xml"/><Relationship Id="rId251" Type="http://schemas.openxmlformats.org/officeDocument/2006/relationships/image" Target="../media/image1432.png"/><Relationship Id="rId25" Type="http://schemas.openxmlformats.org/officeDocument/2006/relationships/image" Target="../media/image1321.png"/><Relationship Id="rId46" Type="http://schemas.openxmlformats.org/officeDocument/2006/relationships/customXml" Target="../ink/ink1345.xml"/><Relationship Id="rId67" Type="http://schemas.openxmlformats.org/officeDocument/2006/relationships/image" Target="../media/image1341.png"/><Relationship Id="rId272" Type="http://schemas.openxmlformats.org/officeDocument/2006/relationships/customXml" Target="../ink/ink1458.xml"/><Relationship Id="rId293" Type="http://schemas.openxmlformats.org/officeDocument/2006/relationships/image" Target="../media/image1453.png"/><Relationship Id="rId307" Type="http://schemas.openxmlformats.org/officeDocument/2006/relationships/image" Target="../media/image1460.png"/><Relationship Id="rId328" Type="http://schemas.openxmlformats.org/officeDocument/2006/relationships/customXml" Target="../ink/ink1486.xml"/><Relationship Id="rId88" Type="http://schemas.openxmlformats.org/officeDocument/2006/relationships/customXml" Target="../ink/ink1366.xml"/><Relationship Id="rId111" Type="http://schemas.openxmlformats.org/officeDocument/2006/relationships/image" Target="../media/image1363.png"/><Relationship Id="rId132" Type="http://schemas.openxmlformats.org/officeDocument/2006/relationships/customXml" Target="../ink/ink1388.xml"/><Relationship Id="rId153" Type="http://schemas.openxmlformats.org/officeDocument/2006/relationships/image" Target="../media/image1384.png"/><Relationship Id="rId174" Type="http://schemas.openxmlformats.org/officeDocument/2006/relationships/customXml" Target="../ink/ink1409.xml"/><Relationship Id="rId195" Type="http://schemas.openxmlformats.org/officeDocument/2006/relationships/image" Target="../media/image1404.png"/><Relationship Id="rId209" Type="http://schemas.openxmlformats.org/officeDocument/2006/relationships/image" Target="../media/image1411.png"/><Relationship Id="rId220" Type="http://schemas.openxmlformats.org/officeDocument/2006/relationships/customXml" Target="../ink/ink1432.xml"/><Relationship Id="rId241" Type="http://schemas.openxmlformats.org/officeDocument/2006/relationships/image" Target="../media/image1427.png"/><Relationship Id="rId15" Type="http://schemas.openxmlformats.org/officeDocument/2006/relationships/image" Target="../media/image1316.png"/><Relationship Id="rId36" Type="http://schemas.openxmlformats.org/officeDocument/2006/relationships/customXml" Target="../ink/ink1340.xml"/><Relationship Id="rId57" Type="http://schemas.openxmlformats.org/officeDocument/2006/relationships/image" Target="../media/image1336.png"/><Relationship Id="rId262" Type="http://schemas.openxmlformats.org/officeDocument/2006/relationships/customXml" Target="../ink/ink1453.xml"/><Relationship Id="rId283" Type="http://schemas.openxmlformats.org/officeDocument/2006/relationships/image" Target="../media/image1448.png"/><Relationship Id="rId318" Type="http://schemas.openxmlformats.org/officeDocument/2006/relationships/customXml" Target="../ink/ink1481.xml"/><Relationship Id="rId339" Type="http://schemas.openxmlformats.org/officeDocument/2006/relationships/image" Target="../media/image1476.png"/><Relationship Id="rId78" Type="http://schemas.openxmlformats.org/officeDocument/2006/relationships/customXml" Target="../ink/ink1361.xml"/><Relationship Id="rId99" Type="http://schemas.openxmlformats.org/officeDocument/2006/relationships/image" Target="../media/image1357.png"/><Relationship Id="rId101" Type="http://schemas.openxmlformats.org/officeDocument/2006/relationships/image" Target="../media/image1358.png"/><Relationship Id="rId122" Type="http://schemas.openxmlformats.org/officeDocument/2006/relationships/customXml" Target="../ink/ink1383.xml"/><Relationship Id="rId143" Type="http://schemas.openxmlformats.org/officeDocument/2006/relationships/image" Target="../media/image1379.png"/><Relationship Id="rId164" Type="http://schemas.openxmlformats.org/officeDocument/2006/relationships/customXml" Target="../ink/ink1404.xml"/><Relationship Id="rId185" Type="http://schemas.openxmlformats.org/officeDocument/2006/relationships/image" Target="../media/image1399.png"/><Relationship Id="rId9" Type="http://schemas.openxmlformats.org/officeDocument/2006/relationships/image" Target="../media/image1313.png"/><Relationship Id="rId210" Type="http://schemas.openxmlformats.org/officeDocument/2006/relationships/customXml" Target="../ink/ink1427.xml"/><Relationship Id="rId26" Type="http://schemas.openxmlformats.org/officeDocument/2006/relationships/customXml" Target="../ink/ink1335.xml"/><Relationship Id="rId231" Type="http://schemas.openxmlformats.org/officeDocument/2006/relationships/image" Target="../media/image1422.png"/><Relationship Id="rId252" Type="http://schemas.openxmlformats.org/officeDocument/2006/relationships/customXml" Target="../ink/ink1448.xml"/><Relationship Id="rId273" Type="http://schemas.openxmlformats.org/officeDocument/2006/relationships/image" Target="../media/image1443.png"/><Relationship Id="rId294" Type="http://schemas.openxmlformats.org/officeDocument/2006/relationships/customXml" Target="../ink/ink1469.xml"/><Relationship Id="rId308" Type="http://schemas.openxmlformats.org/officeDocument/2006/relationships/customXml" Target="../ink/ink1476.xml"/><Relationship Id="rId329" Type="http://schemas.openxmlformats.org/officeDocument/2006/relationships/image" Target="../media/image1471.png"/><Relationship Id="rId47" Type="http://schemas.openxmlformats.org/officeDocument/2006/relationships/image" Target="../media/image140.png"/><Relationship Id="rId68" Type="http://schemas.openxmlformats.org/officeDocument/2006/relationships/customXml" Target="../ink/ink1356.xml"/><Relationship Id="rId89" Type="http://schemas.openxmlformats.org/officeDocument/2006/relationships/image" Target="../media/image1352.png"/><Relationship Id="rId112" Type="http://schemas.openxmlformats.org/officeDocument/2006/relationships/customXml" Target="../ink/ink1378.xml"/><Relationship Id="rId133" Type="http://schemas.openxmlformats.org/officeDocument/2006/relationships/image" Target="../media/image1374.png"/><Relationship Id="rId154" Type="http://schemas.openxmlformats.org/officeDocument/2006/relationships/customXml" Target="../ink/ink1399.xml"/><Relationship Id="rId175" Type="http://schemas.openxmlformats.org/officeDocument/2006/relationships/image" Target="../media/image1394.png"/><Relationship Id="rId196" Type="http://schemas.openxmlformats.org/officeDocument/2006/relationships/customXml" Target="../ink/ink1420.xml"/><Relationship Id="rId200" Type="http://schemas.openxmlformats.org/officeDocument/2006/relationships/customXml" Target="../ink/ink1422.xml"/><Relationship Id="rId16" Type="http://schemas.openxmlformats.org/officeDocument/2006/relationships/customXml" Target="../ink/ink1330.xml"/><Relationship Id="rId221" Type="http://schemas.openxmlformats.org/officeDocument/2006/relationships/image" Target="../media/image1417.png"/><Relationship Id="rId242" Type="http://schemas.openxmlformats.org/officeDocument/2006/relationships/customXml" Target="../ink/ink1443.xml"/><Relationship Id="rId263" Type="http://schemas.openxmlformats.org/officeDocument/2006/relationships/image" Target="../media/image1438.png"/><Relationship Id="rId284" Type="http://schemas.openxmlformats.org/officeDocument/2006/relationships/customXml" Target="../ink/ink1464.xml"/><Relationship Id="rId319" Type="http://schemas.openxmlformats.org/officeDocument/2006/relationships/image" Target="../media/image1466.png"/><Relationship Id="rId37" Type="http://schemas.openxmlformats.org/officeDocument/2006/relationships/image" Target="../media/image1327.png"/><Relationship Id="rId58" Type="http://schemas.openxmlformats.org/officeDocument/2006/relationships/customXml" Target="../ink/ink1351.xml"/><Relationship Id="rId79" Type="http://schemas.openxmlformats.org/officeDocument/2006/relationships/image" Target="../media/image1347.png"/><Relationship Id="rId102" Type="http://schemas.openxmlformats.org/officeDocument/2006/relationships/customXml" Target="../ink/ink1373.xml"/><Relationship Id="rId123" Type="http://schemas.openxmlformats.org/officeDocument/2006/relationships/image" Target="../media/image1369.png"/><Relationship Id="rId144" Type="http://schemas.openxmlformats.org/officeDocument/2006/relationships/customXml" Target="../ink/ink1394.xml"/><Relationship Id="rId330" Type="http://schemas.openxmlformats.org/officeDocument/2006/relationships/customXml" Target="../ink/ink1487.xml"/><Relationship Id="rId90" Type="http://schemas.openxmlformats.org/officeDocument/2006/relationships/customXml" Target="../ink/ink1367.xml"/><Relationship Id="rId165" Type="http://schemas.openxmlformats.org/officeDocument/2006/relationships/image" Target="../media/image1389.png"/><Relationship Id="rId186" Type="http://schemas.openxmlformats.org/officeDocument/2006/relationships/customXml" Target="../ink/ink1415.xml"/><Relationship Id="rId211" Type="http://schemas.openxmlformats.org/officeDocument/2006/relationships/image" Target="../media/image1412.png"/><Relationship Id="rId232" Type="http://schemas.openxmlformats.org/officeDocument/2006/relationships/customXml" Target="../ink/ink1438.xml"/><Relationship Id="rId253" Type="http://schemas.openxmlformats.org/officeDocument/2006/relationships/image" Target="../media/image1433.png"/><Relationship Id="rId274" Type="http://schemas.openxmlformats.org/officeDocument/2006/relationships/customXml" Target="../ink/ink1459.xml"/><Relationship Id="rId295" Type="http://schemas.openxmlformats.org/officeDocument/2006/relationships/image" Target="../media/image1454.png"/><Relationship Id="rId309" Type="http://schemas.openxmlformats.org/officeDocument/2006/relationships/image" Target="../media/image1461.png"/><Relationship Id="rId27" Type="http://schemas.openxmlformats.org/officeDocument/2006/relationships/image" Target="../media/image1322.png"/><Relationship Id="rId48" Type="http://schemas.openxmlformats.org/officeDocument/2006/relationships/customXml" Target="../ink/ink1346.xml"/><Relationship Id="rId69" Type="http://schemas.openxmlformats.org/officeDocument/2006/relationships/image" Target="../media/image1342.png"/><Relationship Id="rId113" Type="http://schemas.openxmlformats.org/officeDocument/2006/relationships/image" Target="../media/image1364.png"/><Relationship Id="rId134" Type="http://schemas.openxmlformats.org/officeDocument/2006/relationships/customXml" Target="../ink/ink1389.xml"/><Relationship Id="rId320" Type="http://schemas.openxmlformats.org/officeDocument/2006/relationships/customXml" Target="../ink/ink1482.xml"/><Relationship Id="rId80" Type="http://schemas.openxmlformats.org/officeDocument/2006/relationships/customXml" Target="../ink/ink1362.xml"/><Relationship Id="rId155" Type="http://schemas.openxmlformats.org/officeDocument/2006/relationships/image" Target="../media/image1385.png"/><Relationship Id="rId176" Type="http://schemas.openxmlformats.org/officeDocument/2006/relationships/customXml" Target="../ink/ink1410.xml"/><Relationship Id="rId197" Type="http://schemas.openxmlformats.org/officeDocument/2006/relationships/image" Target="../media/image1405.png"/><Relationship Id="rId201" Type="http://schemas.openxmlformats.org/officeDocument/2006/relationships/image" Target="../media/image1407.png"/><Relationship Id="rId222" Type="http://schemas.openxmlformats.org/officeDocument/2006/relationships/customXml" Target="../ink/ink1433.xml"/><Relationship Id="rId243" Type="http://schemas.openxmlformats.org/officeDocument/2006/relationships/image" Target="../media/image1428.png"/><Relationship Id="rId264" Type="http://schemas.openxmlformats.org/officeDocument/2006/relationships/customXml" Target="../ink/ink1454.xml"/><Relationship Id="rId285" Type="http://schemas.openxmlformats.org/officeDocument/2006/relationships/image" Target="../media/image1449.png"/><Relationship Id="rId17" Type="http://schemas.openxmlformats.org/officeDocument/2006/relationships/image" Target="../media/image1317.png"/><Relationship Id="rId38" Type="http://schemas.openxmlformats.org/officeDocument/2006/relationships/customXml" Target="../ink/ink1341.xml"/><Relationship Id="rId59" Type="http://schemas.openxmlformats.org/officeDocument/2006/relationships/image" Target="../media/image1337.png"/><Relationship Id="rId103" Type="http://schemas.openxmlformats.org/officeDocument/2006/relationships/image" Target="../media/image1359.png"/><Relationship Id="rId124" Type="http://schemas.openxmlformats.org/officeDocument/2006/relationships/customXml" Target="../ink/ink1384.xml"/><Relationship Id="rId310" Type="http://schemas.openxmlformats.org/officeDocument/2006/relationships/customXml" Target="../ink/ink1477.xml"/><Relationship Id="rId70" Type="http://schemas.openxmlformats.org/officeDocument/2006/relationships/customXml" Target="../ink/ink1357.xml"/><Relationship Id="rId91" Type="http://schemas.openxmlformats.org/officeDocument/2006/relationships/image" Target="../media/image1353.png"/><Relationship Id="rId145" Type="http://schemas.openxmlformats.org/officeDocument/2006/relationships/image" Target="../media/image1380.png"/><Relationship Id="rId166" Type="http://schemas.openxmlformats.org/officeDocument/2006/relationships/customXml" Target="../ink/ink1405.xml"/><Relationship Id="rId187" Type="http://schemas.openxmlformats.org/officeDocument/2006/relationships/image" Target="../media/image1400.png"/><Relationship Id="rId331" Type="http://schemas.openxmlformats.org/officeDocument/2006/relationships/image" Target="../media/image1472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428.xml"/><Relationship Id="rId233" Type="http://schemas.openxmlformats.org/officeDocument/2006/relationships/image" Target="../media/image1423.png"/><Relationship Id="rId254" Type="http://schemas.openxmlformats.org/officeDocument/2006/relationships/customXml" Target="../ink/ink1449.xml"/><Relationship Id="rId28" Type="http://schemas.openxmlformats.org/officeDocument/2006/relationships/customXml" Target="../ink/ink1336.xml"/><Relationship Id="rId49" Type="http://schemas.openxmlformats.org/officeDocument/2006/relationships/image" Target="../media/image1332.png"/><Relationship Id="rId114" Type="http://schemas.openxmlformats.org/officeDocument/2006/relationships/customXml" Target="../ink/ink1379.xml"/><Relationship Id="rId275" Type="http://schemas.openxmlformats.org/officeDocument/2006/relationships/image" Target="../media/image1444.png"/><Relationship Id="rId296" Type="http://schemas.openxmlformats.org/officeDocument/2006/relationships/customXml" Target="../ink/ink1470.xml"/><Relationship Id="rId300" Type="http://schemas.openxmlformats.org/officeDocument/2006/relationships/customXml" Target="../ink/ink1472.xml"/><Relationship Id="rId60" Type="http://schemas.openxmlformats.org/officeDocument/2006/relationships/customXml" Target="../ink/ink1352.xml"/><Relationship Id="rId81" Type="http://schemas.openxmlformats.org/officeDocument/2006/relationships/image" Target="../media/image1348.png"/><Relationship Id="rId135" Type="http://schemas.openxmlformats.org/officeDocument/2006/relationships/image" Target="../media/image1375.png"/><Relationship Id="rId156" Type="http://schemas.openxmlformats.org/officeDocument/2006/relationships/customXml" Target="../ink/ink1400.xml"/><Relationship Id="rId177" Type="http://schemas.openxmlformats.org/officeDocument/2006/relationships/image" Target="../media/image1395.png"/><Relationship Id="rId198" Type="http://schemas.openxmlformats.org/officeDocument/2006/relationships/customXml" Target="../ink/ink1421.xml"/><Relationship Id="rId321" Type="http://schemas.openxmlformats.org/officeDocument/2006/relationships/image" Target="../media/image1467.png"/><Relationship Id="rId202" Type="http://schemas.openxmlformats.org/officeDocument/2006/relationships/customXml" Target="../ink/ink1423.xml"/><Relationship Id="rId223" Type="http://schemas.openxmlformats.org/officeDocument/2006/relationships/image" Target="../media/image1418.png"/><Relationship Id="rId244" Type="http://schemas.openxmlformats.org/officeDocument/2006/relationships/customXml" Target="../ink/ink1444.xml"/><Relationship Id="rId18" Type="http://schemas.openxmlformats.org/officeDocument/2006/relationships/customXml" Target="../ink/ink1331.xml"/><Relationship Id="rId39" Type="http://schemas.openxmlformats.org/officeDocument/2006/relationships/image" Target="../media/image1328.png"/><Relationship Id="rId265" Type="http://schemas.openxmlformats.org/officeDocument/2006/relationships/image" Target="../media/image1439.png"/><Relationship Id="rId286" Type="http://schemas.openxmlformats.org/officeDocument/2006/relationships/customXml" Target="../ink/ink1465.xml"/><Relationship Id="rId50" Type="http://schemas.openxmlformats.org/officeDocument/2006/relationships/customXml" Target="../ink/ink1347.xml"/><Relationship Id="rId104" Type="http://schemas.openxmlformats.org/officeDocument/2006/relationships/customXml" Target="../ink/ink1374.xml"/><Relationship Id="rId125" Type="http://schemas.openxmlformats.org/officeDocument/2006/relationships/image" Target="../media/image1370.png"/><Relationship Id="rId146" Type="http://schemas.openxmlformats.org/officeDocument/2006/relationships/customXml" Target="../ink/ink1395.xml"/><Relationship Id="rId167" Type="http://schemas.openxmlformats.org/officeDocument/2006/relationships/image" Target="../media/image1390.png"/><Relationship Id="rId188" Type="http://schemas.openxmlformats.org/officeDocument/2006/relationships/customXml" Target="../ink/ink1416.xml"/><Relationship Id="rId311" Type="http://schemas.openxmlformats.org/officeDocument/2006/relationships/image" Target="../media/image1462.png"/><Relationship Id="rId332" Type="http://schemas.openxmlformats.org/officeDocument/2006/relationships/customXml" Target="../ink/ink1488.xml"/><Relationship Id="rId71" Type="http://schemas.openxmlformats.org/officeDocument/2006/relationships/image" Target="../media/image1343.png"/><Relationship Id="rId92" Type="http://schemas.openxmlformats.org/officeDocument/2006/relationships/customXml" Target="../ink/ink1368.xml"/><Relationship Id="rId213" Type="http://schemas.openxmlformats.org/officeDocument/2006/relationships/image" Target="../media/image1413.png"/><Relationship Id="rId234" Type="http://schemas.openxmlformats.org/officeDocument/2006/relationships/customXml" Target="../ink/ink1439.xml"/><Relationship Id="rId2" Type="http://schemas.openxmlformats.org/officeDocument/2006/relationships/customXml" Target="../ink/ink1323.xml"/><Relationship Id="rId29" Type="http://schemas.openxmlformats.org/officeDocument/2006/relationships/image" Target="../media/image1323.png"/><Relationship Id="rId255" Type="http://schemas.openxmlformats.org/officeDocument/2006/relationships/image" Target="../media/image1434.png"/><Relationship Id="rId276" Type="http://schemas.openxmlformats.org/officeDocument/2006/relationships/customXml" Target="../ink/ink1460.xml"/><Relationship Id="rId297" Type="http://schemas.openxmlformats.org/officeDocument/2006/relationships/image" Target="../media/image1455.png"/><Relationship Id="rId40" Type="http://schemas.openxmlformats.org/officeDocument/2006/relationships/customXml" Target="../ink/ink1342.xml"/><Relationship Id="rId115" Type="http://schemas.openxmlformats.org/officeDocument/2006/relationships/image" Target="../media/image1365.png"/><Relationship Id="rId136" Type="http://schemas.openxmlformats.org/officeDocument/2006/relationships/customXml" Target="../ink/ink1390.xml"/><Relationship Id="rId157" Type="http://schemas.openxmlformats.org/officeDocument/2006/relationships/image" Target="../media/image609.png"/><Relationship Id="rId178" Type="http://schemas.openxmlformats.org/officeDocument/2006/relationships/customXml" Target="../ink/ink1411.xml"/><Relationship Id="rId301" Type="http://schemas.openxmlformats.org/officeDocument/2006/relationships/image" Target="../media/image1457.png"/><Relationship Id="rId322" Type="http://schemas.openxmlformats.org/officeDocument/2006/relationships/customXml" Target="../ink/ink1483.xml"/><Relationship Id="rId61" Type="http://schemas.openxmlformats.org/officeDocument/2006/relationships/image" Target="../media/image1338.png"/><Relationship Id="rId82" Type="http://schemas.openxmlformats.org/officeDocument/2006/relationships/customXml" Target="../ink/ink1363.xml"/><Relationship Id="rId199" Type="http://schemas.openxmlformats.org/officeDocument/2006/relationships/image" Target="../media/image1406.png"/><Relationship Id="rId203" Type="http://schemas.openxmlformats.org/officeDocument/2006/relationships/image" Target="../media/image1408.png"/><Relationship Id="rId19" Type="http://schemas.openxmlformats.org/officeDocument/2006/relationships/image" Target="../media/image1318.png"/><Relationship Id="rId224" Type="http://schemas.openxmlformats.org/officeDocument/2006/relationships/customXml" Target="../ink/ink1434.xml"/><Relationship Id="rId245" Type="http://schemas.openxmlformats.org/officeDocument/2006/relationships/image" Target="../media/image1429.png"/><Relationship Id="rId266" Type="http://schemas.openxmlformats.org/officeDocument/2006/relationships/customXml" Target="../ink/ink1455.xml"/><Relationship Id="rId287" Type="http://schemas.openxmlformats.org/officeDocument/2006/relationships/image" Target="../media/image1450.png"/><Relationship Id="rId30" Type="http://schemas.openxmlformats.org/officeDocument/2006/relationships/customXml" Target="../ink/ink1337.xml"/><Relationship Id="rId105" Type="http://schemas.openxmlformats.org/officeDocument/2006/relationships/image" Target="../media/image1360.png"/><Relationship Id="rId126" Type="http://schemas.openxmlformats.org/officeDocument/2006/relationships/customXml" Target="../ink/ink1385.xml"/><Relationship Id="rId147" Type="http://schemas.openxmlformats.org/officeDocument/2006/relationships/image" Target="../media/image1381.png"/><Relationship Id="rId168" Type="http://schemas.openxmlformats.org/officeDocument/2006/relationships/customXml" Target="../ink/ink1406.xml"/><Relationship Id="rId312" Type="http://schemas.openxmlformats.org/officeDocument/2006/relationships/customXml" Target="../ink/ink1478.xml"/><Relationship Id="rId333" Type="http://schemas.openxmlformats.org/officeDocument/2006/relationships/image" Target="../media/image1473.png"/><Relationship Id="rId51" Type="http://schemas.openxmlformats.org/officeDocument/2006/relationships/image" Target="../media/image1333.png"/><Relationship Id="rId72" Type="http://schemas.openxmlformats.org/officeDocument/2006/relationships/customXml" Target="../ink/ink1358.xml"/><Relationship Id="rId93" Type="http://schemas.openxmlformats.org/officeDocument/2006/relationships/image" Target="../media/image1354.png"/><Relationship Id="rId189" Type="http://schemas.openxmlformats.org/officeDocument/2006/relationships/image" Target="../media/image1401.png"/><Relationship Id="rId3" Type="http://schemas.openxmlformats.org/officeDocument/2006/relationships/image" Target="../media/image1310.png"/><Relationship Id="rId214" Type="http://schemas.openxmlformats.org/officeDocument/2006/relationships/customXml" Target="../ink/ink1429.xml"/><Relationship Id="rId235" Type="http://schemas.openxmlformats.org/officeDocument/2006/relationships/image" Target="../media/image1424.png"/><Relationship Id="rId256" Type="http://schemas.openxmlformats.org/officeDocument/2006/relationships/customXml" Target="../ink/ink1450.xml"/><Relationship Id="rId277" Type="http://schemas.openxmlformats.org/officeDocument/2006/relationships/image" Target="../media/image1445.png"/><Relationship Id="rId298" Type="http://schemas.openxmlformats.org/officeDocument/2006/relationships/customXml" Target="../ink/ink1471.xml"/><Relationship Id="rId116" Type="http://schemas.openxmlformats.org/officeDocument/2006/relationships/customXml" Target="../ink/ink1380.xml"/><Relationship Id="rId137" Type="http://schemas.openxmlformats.org/officeDocument/2006/relationships/image" Target="../media/image1376.png"/><Relationship Id="rId158" Type="http://schemas.openxmlformats.org/officeDocument/2006/relationships/customXml" Target="../ink/ink1401.xml"/><Relationship Id="rId302" Type="http://schemas.openxmlformats.org/officeDocument/2006/relationships/customXml" Target="../ink/ink1473.xml"/><Relationship Id="rId323" Type="http://schemas.openxmlformats.org/officeDocument/2006/relationships/image" Target="../media/image1468.png"/><Relationship Id="rId20" Type="http://schemas.openxmlformats.org/officeDocument/2006/relationships/customXml" Target="../ink/ink1332.xml"/><Relationship Id="rId41" Type="http://schemas.openxmlformats.org/officeDocument/2006/relationships/image" Target="../media/image1329.png"/><Relationship Id="rId62" Type="http://schemas.openxmlformats.org/officeDocument/2006/relationships/customXml" Target="../ink/ink1353.xml"/><Relationship Id="rId83" Type="http://schemas.openxmlformats.org/officeDocument/2006/relationships/image" Target="../media/image1349.png"/><Relationship Id="rId179" Type="http://schemas.openxmlformats.org/officeDocument/2006/relationships/image" Target="../media/image1396.png"/><Relationship Id="rId190" Type="http://schemas.openxmlformats.org/officeDocument/2006/relationships/customXml" Target="../ink/ink1417.xml"/><Relationship Id="rId204" Type="http://schemas.openxmlformats.org/officeDocument/2006/relationships/customXml" Target="../ink/ink1424.xml"/><Relationship Id="rId225" Type="http://schemas.openxmlformats.org/officeDocument/2006/relationships/image" Target="../media/image1419.png"/><Relationship Id="rId246" Type="http://schemas.openxmlformats.org/officeDocument/2006/relationships/customXml" Target="../ink/ink1445.xml"/><Relationship Id="rId267" Type="http://schemas.openxmlformats.org/officeDocument/2006/relationships/image" Target="../media/image1440.png"/><Relationship Id="rId288" Type="http://schemas.openxmlformats.org/officeDocument/2006/relationships/customXml" Target="../ink/ink1466.xml"/><Relationship Id="rId106" Type="http://schemas.openxmlformats.org/officeDocument/2006/relationships/customXml" Target="../ink/ink1375.xml"/><Relationship Id="rId127" Type="http://schemas.openxmlformats.org/officeDocument/2006/relationships/image" Target="../media/image1371.png"/><Relationship Id="rId313" Type="http://schemas.openxmlformats.org/officeDocument/2006/relationships/image" Target="../media/image1463.png"/><Relationship Id="rId10" Type="http://schemas.openxmlformats.org/officeDocument/2006/relationships/customXml" Target="../ink/ink1327.xml"/><Relationship Id="rId31" Type="http://schemas.openxmlformats.org/officeDocument/2006/relationships/image" Target="../media/image1324.png"/><Relationship Id="rId52" Type="http://schemas.openxmlformats.org/officeDocument/2006/relationships/customXml" Target="../ink/ink1348.xml"/><Relationship Id="rId73" Type="http://schemas.openxmlformats.org/officeDocument/2006/relationships/image" Target="../media/image1344.png"/><Relationship Id="rId94" Type="http://schemas.openxmlformats.org/officeDocument/2006/relationships/customXml" Target="../ink/ink1369.xml"/><Relationship Id="rId148" Type="http://schemas.openxmlformats.org/officeDocument/2006/relationships/customXml" Target="../ink/ink1396.xml"/><Relationship Id="rId169" Type="http://schemas.openxmlformats.org/officeDocument/2006/relationships/image" Target="../media/image1391.png"/><Relationship Id="rId334" Type="http://schemas.openxmlformats.org/officeDocument/2006/relationships/customXml" Target="../ink/ink1489.xml"/><Relationship Id="rId4" Type="http://schemas.openxmlformats.org/officeDocument/2006/relationships/customXml" Target="../ink/ink1324.xml"/><Relationship Id="rId180" Type="http://schemas.openxmlformats.org/officeDocument/2006/relationships/customXml" Target="../ink/ink1412.xml"/><Relationship Id="rId215" Type="http://schemas.openxmlformats.org/officeDocument/2006/relationships/image" Target="../media/image1414.png"/><Relationship Id="rId236" Type="http://schemas.openxmlformats.org/officeDocument/2006/relationships/customXml" Target="../ink/ink1440.xml"/><Relationship Id="rId257" Type="http://schemas.openxmlformats.org/officeDocument/2006/relationships/image" Target="../media/image1435.png"/><Relationship Id="rId278" Type="http://schemas.openxmlformats.org/officeDocument/2006/relationships/customXml" Target="../ink/ink1461.xml"/><Relationship Id="rId303" Type="http://schemas.openxmlformats.org/officeDocument/2006/relationships/image" Target="../media/image1458.png"/><Relationship Id="rId42" Type="http://schemas.openxmlformats.org/officeDocument/2006/relationships/customXml" Target="../ink/ink1343.xml"/><Relationship Id="rId84" Type="http://schemas.openxmlformats.org/officeDocument/2006/relationships/customXml" Target="../ink/ink1364.xml"/><Relationship Id="rId138" Type="http://schemas.openxmlformats.org/officeDocument/2006/relationships/customXml" Target="../ink/ink1391.xml"/><Relationship Id="rId191" Type="http://schemas.openxmlformats.org/officeDocument/2006/relationships/image" Target="../media/image1402.png"/><Relationship Id="rId205" Type="http://schemas.openxmlformats.org/officeDocument/2006/relationships/image" Target="../media/image1409.png"/><Relationship Id="rId247" Type="http://schemas.openxmlformats.org/officeDocument/2006/relationships/image" Target="../media/image1430.png"/><Relationship Id="rId107" Type="http://schemas.openxmlformats.org/officeDocument/2006/relationships/image" Target="../media/image1361.png"/><Relationship Id="rId289" Type="http://schemas.openxmlformats.org/officeDocument/2006/relationships/image" Target="../media/image1451.png"/><Relationship Id="rId11" Type="http://schemas.openxmlformats.org/officeDocument/2006/relationships/image" Target="../media/image1314.png"/><Relationship Id="rId53" Type="http://schemas.openxmlformats.org/officeDocument/2006/relationships/image" Target="../media/image1334.png"/><Relationship Id="rId149" Type="http://schemas.openxmlformats.org/officeDocument/2006/relationships/image" Target="../media/image1382.png"/><Relationship Id="rId314" Type="http://schemas.openxmlformats.org/officeDocument/2006/relationships/customXml" Target="../ink/ink1479.xml"/><Relationship Id="rId95" Type="http://schemas.openxmlformats.org/officeDocument/2006/relationships/image" Target="../media/image1355.png"/><Relationship Id="rId160" Type="http://schemas.openxmlformats.org/officeDocument/2006/relationships/customXml" Target="../ink/ink1402.xml"/><Relationship Id="rId216" Type="http://schemas.openxmlformats.org/officeDocument/2006/relationships/customXml" Target="../ink/ink1430.xml"/><Relationship Id="rId258" Type="http://schemas.openxmlformats.org/officeDocument/2006/relationships/customXml" Target="../ink/ink1451.xml"/><Relationship Id="rId22" Type="http://schemas.openxmlformats.org/officeDocument/2006/relationships/customXml" Target="../ink/ink1333.xml"/><Relationship Id="rId64" Type="http://schemas.openxmlformats.org/officeDocument/2006/relationships/customXml" Target="../ink/ink1354.xml"/><Relationship Id="rId118" Type="http://schemas.openxmlformats.org/officeDocument/2006/relationships/customXml" Target="../ink/ink1381.xml"/><Relationship Id="rId325" Type="http://schemas.openxmlformats.org/officeDocument/2006/relationships/image" Target="../media/image1469.png"/><Relationship Id="rId171" Type="http://schemas.openxmlformats.org/officeDocument/2006/relationships/image" Target="../media/image1392.png"/><Relationship Id="rId227" Type="http://schemas.openxmlformats.org/officeDocument/2006/relationships/image" Target="../media/image1420.png"/><Relationship Id="rId269" Type="http://schemas.openxmlformats.org/officeDocument/2006/relationships/image" Target="../media/image1441.png"/><Relationship Id="rId33" Type="http://schemas.openxmlformats.org/officeDocument/2006/relationships/image" Target="../media/image1325.png"/><Relationship Id="rId129" Type="http://schemas.openxmlformats.org/officeDocument/2006/relationships/image" Target="../media/image1372.png"/><Relationship Id="rId280" Type="http://schemas.openxmlformats.org/officeDocument/2006/relationships/customXml" Target="../ink/ink1462.xml"/><Relationship Id="rId336" Type="http://schemas.openxmlformats.org/officeDocument/2006/relationships/customXml" Target="../ink/ink1490.xml"/><Relationship Id="rId75" Type="http://schemas.openxmlformats.org/officeDocument/2006/relationships/image" Target="../media/image1345.png"/><Relationship Id="rId140" Type="http://schemas.openxmlformats.org/officeDocument/2006/relationships/customXml" Target="../ink/ink1392.xml"/><Relationship Id="rId182" Type="http://schemas.openxmlformats.org/officeDocument/2006/relationships/customXml" Target="../ink/ink1413.xml"/><Relationship Id="rId6" Type="http://schemas.openxmlformats.org/officeDocument/2006/relationships/customXml" Target="../ink/ink1325.xml"/><Relationship Id="rId238" Type="http://schemas.openxmlformats.org/officeDocument/2006/relationships/customXml" Target="../ink/ink1441.xml"/><Relationship Id="rId291" Type="http://schemas.openxmlformats.org/officeDocument/2006/relationships/image" Target="../media/image1452.png"/><Relationship Id="rId305" Type="http://schemas.openxmlformats.org/officeDocument/2006/relationships/image" Target="../media/image1459.png"/><Relationship Id="rId44" Type="http://schemas.openxmlformats.org/officeDocument/2006/relationships/customXml" Target="../ink/ink1344.xml"/><Relationship Id="rId86" Type="http://schemas.openxmlformats.org/officeDocument/2006/relationships/customXml" Target="../ink/ink1365.xml"/><Relationship Id="rId151" Type="http://schemas.openxmlformats.org/officeDocument/2006/relationships/image" Target="../media/image1383.png"/><Relationship Id="rId193" Type="http://schemas.openxmlformats.org/officeDocument/2006/relationships/image" Target="../media/image1403.png"/><Relationship Id="rId207" Type="http://schemas.openxmlformats.org/officeDocument/2006/relationships/image" Target="../media/image1410.png"/><Relationship Id="rId249" Type="http://schemas.openxmlformats.org/officeDocument/2006/relationships/image" Target="../media/image1431.png"/><Relationship Id="rId13" Type="http://schemas.openxmlformats.org/officeDocument/2006/relationships/image" Target="../media/image1315.png"/><Relationship Id="rId109" Type="http://schemas.openxmlformats.org/officeDocument/2006/relationships/image" Target="../media/image1362.png"/><Relationship Id="rId260" Type="http://schemas.openxmlformats.org/officeDocument/2006/relationships/customXml" Target="../ink/ink1452.xml"/><Relationship Id="rId316" Type="http://schemas.openxmlformats.org/officeDocument/2006/relationships/customXml" Target="../ink/ink1480.xml"/><Relationship Id="rId55" Type="http://schemas.openxmlformats.org/officeDocument/2006/relationships/image" Target="../media/image1335.png"/><Relationship Id="rId97" Type="http://schemas.openxmlformats.org/officeDocument/2006/relationships/image" Target="../media/image1356.png"/><Relationship Id="rId120" Type="http://schemas.openxmlformats.org/officeDocument/2006/relationships/customXml" Target="../ink/ink1382.xml"/><Relationship Id="rId162" Type="http://schemas.openxmlformats.org/officeDocument/2006/relationships/customXml" Target="../ink/ink1403.xml"/><Relationship Id="rId218" Type="http://schemas.openxmlformats.org/officeDocument/2006/relationships/customXml" Target="../ink/ink1431.xml"/><Relationship Id="rId271" Type="http://schemas.openxmlformats.org/officeDocument/2006/relationships/image" Target="../media/image1442.png"/><Relationship Id="rId24" Type="http://schemas.openxmlformats.org/officeDocument/2006/relationships/customXml" Target="../ink/ink1334.xml"/><Relationship Id="rId66" Type="http://schemas.openxmlformats.org/officeDocument/2006/relationships/customXml" Target="../ink/ink1355.xml"/><Relationship Id="rId131" Type="http://schemas.openxmlformats.org/officeDocument/2006/relationships/image" Target="../media/image1373.png"/><Relationship Id="rId327" Type="http://schemas.openxmlformats.org/officeDocument/2006/relationships/image" Target="../media/image147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4.png"/><Relationship Id="rId21" Type="http://schemas.openxmlformats.org/officeDocument/2006/relationships/image" Target="../media/image1486.png"/><Relationship Id="rId63" Type="http://schemas.openxmlformats.org/officeDocument/2006/relationships/image" Target="../media/image1507.png"/><Relationship Id="rId159" Type="http://schemas.openxmlformats.org/officeDocument/2006/relationships/image" Target="../media/image140.png"/><Relationship Id="rId170" Type="http://schemas.openxmlformats.org/officeDocument/2006/relationships/customXml" Target="../ink/ink1576.xml"/><Relationship Id="rId226" Type="http://schemas.openxmlformats.org/officeDocument/2006/relationships/customXml" Target="../ink/ink1604.xml"/><Relationship Id="rId268" Type="http://schemas.openxmlformats.org/officeDocument/2006/relationships/customXml" Target="../ink/ink1626.xml"/><Relationship Id="rId32" Type="http://schemas.openxmlformats.org/officeDocument/2006/relationships/customXml" Target="../ink/ink1507.xml"/><Relationship Id="rId74" Type="http://schemas.openxmlformats.org/officeDocument/2006/relationships/customXml" Target="../ink/ink1528.xml"/><Relationship Id="rId128" Type="http://schemas.openxmlformats.org/officeDocument/2006/relationships/customXml" Target="../ink/ink1555.xml"/><Relationship Id="rId5" Type="http://schemas.openxmlformats.org/officeDocument/2006/relationships/image" Target="../media/image1478.png"/><Relationship Id="rId95" Type="http://schemas.openxmlformats.org/officeDocument/2006/relationships/image" Target="../media/image1523.png"/><Relationship Id="rId160" Type="http://schemas.openxmlformats.org/officeDocument/2006/relationships/customXml" Target="../ink/ink1571.xml"/><Relationship Id="rId181" Type="http://schemas.openxmlformats.org/officeDocument/2006/relationships/image" Target="../media/image1565.png"/><Relationship Id="rId216" Type="http://schemas.openxmlformats.org/officeDocument/2006/relationships/customXml" Target="../ink/ink1599.xml"/><Relationship Id="rId237" Type="http://schemas.openxmlformats.org/officeDocument/2006/relationships/image" Target="../media/image1593.png"/><Relationship Id="rId258" Type="http://schemas.openxmlformats.org/officeDocument/2006/relationships/image" Target="../media/image1603.png"/><Relationship Id="rId22" Type="http://schemas.openxmlformats.org/officeDocument/2006/relationships/customXml" Target="../ink/ink1502.xml"/><Relationship Id="rId43" Type="http://schemas.openxmlformats.org/officeDocument/2006/relationships/image" Target="../media/image1497.png"/><Relationship Id="rId64" Type="http://schemas.openxmlformats.org/officeDocument/2006/relationships/customXml" Target="../ink/ink1523.xml"/><Relationship Id="rId118" Type="http://schemas.openxmlformats.org/officeDocument/2006/relationships/customXml" Target="../ink/ink1550.xml"/><Relationship Id="rId139" Type="http://schemas.openxmlformats.org/officeDocument/2006/relationships/image" Target="../media/image1545.png"/><Relationship Id="rId85" Type="http://schemas.openxmlformats.org/officeDocument/2006/relationships/image" Target="../media/image1518.png"/><Relationship Id="rId150" Type="http://schemas.openxmlformats.org/officeDocument/2006/relationships/customXml" Target="../ink/ink1566.xml"/><Relationship Id="rId171" Type="http://schemas.openxmlformats.org/officeDocument/2006/relationships/image" Target="../media/image1560.png"/><Relationship Id="rId192" Type="http://schemas.openxmlformats.org/officeDocument/2006/relationships/customXml" Target="../ink/ink1587.xml"/><Relationship Id="rId206" Type="http://schemas.openxmlformats.org/officeDocument/2006/relationships/customXml" Target="../ink/ink1594.xml"/><Relationship Id="rId227" Type="http://schemas.openxmlformats.org/officeDocument/2006/relationships/image" Target="../media/image1588.png"/><Relationship Id="rId248" Type="http://schemas.openxmlformats.org/officeDocument/2006/relationships/image" Target="../media/image1598.png"/><Relationship Id="rId269" Type="http://schemas.openxmlformats.org/officeDocument/2006/relationships/image" Target="../media/image1608.png"/><Relationship Id="rId12" Type="http://schemas.openxmlformats.org/officeDocument/2006/relationships/customXml" Target="../ink/ink1497.xml"/><Relationship Id="rId33" Type="http://schemas.openxmlformats.org/officeDocument/2006/relationships/image" Target="../media/image1492.png"/><Relationship Id="rId108" Type="http://schemas.openxmlformats.org/officeDocument/2006/relationships/customXml" Target="../ink/ink1545.xml"/><Relationship Id="rId129" Type="http://schemas.openxmlformats.org/officeDocument/2006/relationships/image" Target="../media/image1540.png"/><Relationship Id="rId54" Type="http://schemas.openxmlformats.org/officeDocument/2006/relationships/customXml" Target="../ink/ink1518.xml"/><Relationship Id="rId75" Type="http://schemas.openxmlformats.org/officeDocument/2006/relationships/image" Target="../media/image1513.png"/><Relationship Id="rId96" Type="http://schemas.openxmlformats.org/officeDocument/2006/relationships/customXml" Target="../ink/ink1539.xml"/><Relationship Id="rId140" Type="http://schemas.openxmlformats.org/officeDocument/2006/relationships/customXml" Target="../ink/ink1561.xml"/><Relationship Id="rId161" Type="http://schemas.openxmlformats.org/officeDocument/2006/relationships/image" Target="../media/image1555.png"/><Relationship Id="rId182" Type="http://schemas.openxmlformats.org/officeDocument/2006/relationships/customXml" Target="../ink/ink1582.xml"/><Relationship Id="rId217" Type="http://schemas.openxmlformats.org/officeDocument/2006/relationships/image" Target="../media/image1583.png"/><Relationship Id="rId6" Type="http://schemas.openxmlformats.org/officeDocument/2006/relationships/customXml" Target="../ink/ink1494.xml"/><Relationship Id="rId238" Type="http://schemas.openxmlformats.org/officeDocument/2006/relationships/customXml" Target="../ink/ink1610.xml"/><Relationship Id="rId259" Type="http://schemas.openxmlformats.org/officeDocument/2006/relationships/customXml" Target="../ink/ink1621.xml"/><Relationship Id="rId23" Type="http://schemas.openxmlformats.org/officeDocument/2006/relationships/image" Target="../media/image1487.png"/><Relationship Id="rId119" Type="http://schemas.openxmlformats.org/officeDocument/2006/relationships/image" Target="../media/image1535.png"/><Relationship Id="rId270" Type="http://schemas.openxmlformats.org/officeDocument/2006/relationships/customXml" Target="../ink/ink1627.xml"/><Relationship Id="rId44" Type="http://schemas.openxmlformats.org/officeDocument/2006/relationships/customXml" Target="../ink/ink1513.xml"/><Relationship Id="rId65" Type="http://schemas.openxmlformats.org/officeDocument/2006/relationships/image" Target="../media/image1508.png"/><Relationship Id="rId86" Type="http://schemas.openxmlformats.org/officeDocument/2006/relationships/customXml" Target="../ink/ink1534.xml"/><Relationship Id="rId130" Type="http://schemas.openxmlformats.org/officeDocument/2006/relationships/customXml" Target="../ink/ink1556.xml"/><Relationship Id="rId151" Type="http://schemas.openxmlformats.org/officeDocument/2006/relationships/image" Target="../media/image1551.png"/><Relationship Id="rId172" Type="http://schemas.openxmlformats.org/officeDocument/2006/relationships/customXml" Target="../ink/ink1577.xml"/><Relationship Id="rId193" Type="http://schemas.openxmlformats.org/officeDocument/2006/relationships/image" Target="../media/image1571.png"/><Relationship Id="rId207" Type="http://schemas.openxmlformats.org/officeDocument/2006/relationships/image" Target="../media/image1578.png"/><Relationship Id="rId228" Type="http://schemas.openxmlformats.org/officeDocument/2006/relationships/customXml" Target="../ink/ink1605.xml"/><Relationship Id="rId249" Type="http://schemas.openxmlformats.org/officeDocument/2006/relationships/customXml" Target="../ink/ink1616.xml"/><Relationship Id="rId13" Type="http://schemas.openxmlformats.org/officeDocument/2006/relationships/image" Target="../media/image1482.png"/><Relationship Id="rId109" Type="http://schemas.openxmlformats.org/officeDocument/2006/relationships/image" Target="../media/image1530.png"/><Relationship Id="rId260" Type="http://schemas.openxmlformats.org/officeDocument/2006/relationships/image" Target="../media/image1604.png"/><Relationship Id="rId34" Type="http://schemas.openxmlformats.org/officeDocument/2006/relationships/customXml" Target="../ink/ink1508.xml"/><Relationship Id="rId55" Type="http://schemas.openxmlformats.org/officeDocument/2006/relationships/image" Target="../media/image1503.png"/><Relationship Id="rId76" Type="http://schemas.openxmlformats.org/officeDocument/2006/relationships/customXml" Target="../ink/ink1529.xml"/><Relationship Id="rId97" Type="http://schemas.openxmlformats.org/officeDocument/2006/relationships/image" Target="../media/image1524.png"/><Relationship Id="rId120" Type="http://schemas.openxmlformats.org/officeDocument/2006/relationships/customXml" Target="../ink/ink1551.xml"/><Relationship Id="rId141" Type="http://schemas.openxmlformats.org/officeDocument/2006/relationships/image" Target="../media/image1546.png"/><Relationship Id="rId7" Type="http://schemas.openxmlformats.org/officeDocument/2006/relationships/image" Target="../media/image1479.png"/><Relationship Id="rId162" Type="http://schemas.openxmlformats.org/officeDocument/2006/relationships/customXml" Target="../ink/ink1572.xml"/><Relationship Id="rId183" Type="http://schemas.openxmlformats.org/officeDocument/2006/relationships/image" Target="../media/image1566.png"/><Relationship Id="rId218" Type="http://schemas.openxmlformats.org/officeDocument/2006/relationships/customXml" Target="../ink/ink1600.xml"/><Relationship Id="rId239" Type="http://schemas.openxmlformats.org/officeDocument/2006/relationships/image" Target="../media/image1594.png"/><Relationship Id="rId250" Type="http://schemas.openxmlformats.org/officeDocument/2006/relationships/image" Target="../media/image1599.png"/><Relationship Id="rId271" Type="http://schemas.openxmlformats.org/officeDocument/2006/relationships/image" Target="../media/image1609.png"/><Relationship Id="rId24" Type="http://schemas.openxmlformats.org/officeDocument/2006/relationships/customXml" Target="../ink/ink1503.xml"/><Relationship Id="rId45" Type="http://schemas.openxmlformats.org/officeDocument/2006/relationships/image" Target="../media/image1498.png"/><Relationship Id="rId66" Type="http://schemas.openxmlformats.org/officeDocument/2006/relationships/customXml" Target="../ink/ink1524.xml"/><Relationship Id="rId87" Type="http://schemas.openxmlformats.org/officeDocument/2006/relationships/image" Target="../media/image1519.png"/><Relationship Id="rId110" Type="http://schemas.openxmlformats.org/officeDocument/2006/relationships/customXml" Target="../ink/ink1546.xml"/><Relationship Id="rId131" Type="http://schemas.openxmlformats.org/officeDocument/2006/relationships/image" Target="../media/image1541.png"/><Relationship Id="rId152" Type="http://schemas.openxmlformats.org/officeDocument/2006/relationships/customXml" Target="../ink/ink1567.xml"/><Relationship Id="rId173" Type="http://schemas.openxmlformats.org/officeDocument/2006/relationships/image" Target="../media/image1561.png"/><Relationship Id="rId194" Type="http://schemas.openxmlformats.org/officeDocument/2006/relationships/customXml" Target="../ink/ink1588.xml"/><Relationship Id="rId208" Type="http://schemas.openxmlformats.org/officeDocument/2006/relationships/customXml" Target="../ink/ink1595.xml"/><Relationship Id="rId229" Type="http://schemas.openxmlformats.org/officeDocument/2006/relationships/image" Target="../media/image1589.png"/><Relationship Id="rId240" Type="http://schemas.openxmlformats.org/officeDocument/2006/relationships/customXml" Target="../ink/ink1611.xml"/><Relationship Id="rId261" Type="http://schemas.openxmlformats.org/officeDocument/2006/relationships/customXml" Target="../ink/ink1622.xml"/><Relationship Id="rId14" Type="http://schemas.openxmlformats.org/officeDocument/2006/relationships/customXml" Target="../ink/ink1498.xml"/><Relationship Id="rId35" Type="http://schemas.openxmlformats.org/officeDocument/2006/relationships/image" Target="../media/image1493.png"/><Relationship Id="rId56" Type="http://schemas.openxmlformats.org/officeDocument/2006/relationships/customXml" Target="../ink/ink1519.xml"/><Relationship Id="rId77" Type="http://schemas.openxmlformats.org/officeDocument/2006/relationships/image" Target="../media/image1514.png"/><Relationship Id="rId100" Type="http://schemas.openxmlformats.org/officeDocument/2006/relationships/customXml" Target="../ink/ink1541.xml"/><Relationship Id="rId8" Type="http://schemas.openxmlformats.org/officeDocument/2006/relationships/customXml" Target="../ink/ink1495.xml"/><Relationship Id="rId98" Type="http://schemas.openxmlformats.org/officeDocument/2006/relationships/customXml" Target="../ink/ink1540.xml"/><Relationship Id="rId121" Type="http://schemas.openxmlformats.org/officeDocument/2006/relationships/image" Target="../media/image1536.png"/><Relationship Id="rId142" Type="http://schemas.openxmlformats.org/officeDocument/2006/relationships/customXml" Target="../ink/ink1562.xml"/><Relationship Id="rId163" Type="http://schemas.openxmlformats.org/officeDocument/2006/relationships/image" Target="../media/image1556.png"/><Relationship Id="rId184" Type="http://schemas.openxmlformats.org/officeDocument/2006/relationships/customXml" Target="../ink/ink1583.xml"/><Relationship Id="rId219" Type="http://schemas.openxmlformats.org/officeDocument/2006/relationships/image" Target="../media/image1584.png"/><Relationship Id="rId230" Type="http://schemas.openxmlformats.org/officeDocument/2006/relationships/customXml" Target="../ink/ink1606.xml"/><Relationship Id="rId251" Type="http://schemas.openxmlformats.org/officeDocument/2006/relationships/customXml" Target="../ink/ink1617.xml"/><Relationship Id="rId25" Type="http://schemas.openxmlformats.org/officeDocument/2006/relationships/image" Target="../media/image1488.png"/><Relationship Id="rId46" Type="http://schemas.openxmlformats.org/officeDocument/2006/relationships/customXml" Target="../ink/ink1514.xml"/><Relationship Id="rId67" Type="http://schemas.openxmlformats.org/officeDocument/2006/relationships/image" Target="../media/image1509.png"/><Relationship Id="rId272" Type="http://schemas.openxmlformats.org/officeDocument/2006/relationships/customXml" Target="../ink/ink1628.xml"/><Relationship Id="rId88" Type="http://schemas.openxmlformats.org/officeDocument/2006/relationships/customXml" Target="../ink/ink1535.xml"/><Relationship Id="rId111" Type="http://schemas.openxmlformats.org/officeDocument/2006/relationships/image" Target="../media/image1531.png"/><Relationship Id="rId132" Type="http://schemas.openxmlformats.org/officeDocument/2006/relationships/customXml" Target="../ink/ink1557.xml"/><Relationship Id="rId153" Type="http://schemas.openxmlformats.org/officeDocument/2006/relationships/image" Target="../media/image1552.png"/><Relationship Id="rId174" Type="http://schemas.openxmlformats.org/officeDocument/2006/relationships/customXml" Target="../ink/ink1578.xml"/><Relationship Id="rId195" Type="http://schemas.openxmlformats.org/officeDocument/2006/relationships/image" Target="../media/image1572.png"/><Relationship Id="rId209" Type="http://schemas.openxmlformats.org/officeDocument/2006/relationships/image" Target="../media/image1579.png"/><Relationship Id="rId220" Type="http://schemas.openxmlformats.org/officeDocument/2006/relationships/customXml" Target="../ink/ink1601.xml"/><Relationship Id="rId241" Type="http://schemas.openxmlformats.org/officeDocument/2006/relationships/image" Target="../media/image1595.png"/><Relationship Id="rId15" Type="http://schemas.openxmlformats.org/officeDocument/2006/relationships/image" Target="../media/image1483.png"/><Relationship Id="rId36" Type="http://schemas.openxmlformats.org/officeDocument/2006/relationships/customXml" Target="../ink/ink1509.xml"/><Relationship Id="rId57" Type="http://schemas.openxmlformats.org/officeDocument/2006/relationships/image" Target="../media/image1504.png"/><Relationship Id="rId262" Type="http://schemas.openxmlformats.org/officeDocument/2006/relationships/image" Target="../media/image1605.png"/><Relationship Id="rId78" Type="http://schemas.openxmlformats.org/officeDocument/2006/relationships/customXml" Target="../ink/ink1530.xml"/><Relationship Id="rId99" Type="http://schemas.openxmlformats.org/officeDocument/2006/relationships/image" Target="../media/image1525.png"/><Relationship Id="rId101" Type="http://schemas.openxmlformats.org/officeDocument/2006/relationships/image" Target="../media/image1526.png"/><Relationship Id="rId122" Type="http://schemas.openxmlformats.org/officeDocument/2006/relationships/customXml" Target="../ink/ink1552.xml"/><Relationship Id="rId143" Type="http://schemas.openxmlformats.org/officeDocument/2006/relationships/image" Target="../media/image1547.png"/><Relationship Id="rId164" Type="http://schemas.openxmlformats.org/officeDocument/2006/relationships/customXml" Target="../ink/ink1573.xml"/><Relationship Id="rId185" Type="http://schemas.openxmlformats.org/officeDocument/2006/relationships/image" Target="../media/image1567.png"/><Relationship Id="rId9" Type="http://schemas.openxmlformats.org/officeDocument/2006/relationships/image" Target="../media/image1480.png"/><Relationship Id="rId210" Type="http://schemas.openxmlformats.org/officeDocument/2006/relationships/customXml" Target="../ink/ink1596.xml"/><Relationship Id="rId26" Type="http://schemas.openxmlformats.org/officeDocument/2006/relationships/customXml" Target="../ink/ink1504.xml"/><Relationship Id="rId231" Type="http://schemas.openxmlformats.org/officeDocument/2006/relationships/image" Target="../media/image1590.png"/><Relationship Id="rId252" Type="http://schemas.openxmlformats.org/officeDocument/2006/relationships/image" Target="../media/image1600.png"/><Relationship Id="rId273" Type="http://schemas.openxmlformats.org/officeDocument/2006/relationships/image" Target="../media/image1610.png"/><Relationship Id="rId47" Type="http://schemas.openxmlformats.org/officeDocument/2006/relationships/image" Target="../media/image1499.png"/><Relationship Id="rId68" Type="http://schemas.openxmlformats.org/officeDocument/2006/relationships/customXml" Target="../ink/ink1525.xml"/><Relationship Id="rId89" Type="http://schemas.openxmlformats.org/officeDocument/2006/relationships/image" Target="../media/image1520.png"/><Relationship Id="rId112" Type="http://schemas.openxmlformats.org/officeDocument/2006/relationships/customXml" Target="../ink/ink1547.xml"/><Relationship Id="rId133" Type="http://schemas.openxmlformats.org/officeDocument/2006/relationships/image" Target="../media/image1542.png"/><Relationship Id="rId154" Type="http://schemas.openxmlformats.org/officeDocument/2006/relationships/customXml" Target="../ink/ink1568.xml"/><Relationship Id="rId175" Type="http://schemas.openxmlformats.org/officeDocument/2006/relationships/image" Target="../media/image1562.png"/><Relationship Id="rId196" Type="http://schemas.openxmlformats.org/officeDocument/2006/relationships/customXml" Target="../ink/ink1589.xml"/><Relationship Id="rId200" Type="http://schemas.openxmlformats.org/officeDocument/2006/relationships/customXml" Target="../ink/ink1591.xml"/><Relationship Id="rId16" Type="http://schemas.openxmlformats.org/officeDocument/2006/relationships/customXml" Target="../ink/ink1499.xml"/><Relationship Id="rId221" Type="http://schemas.openxmlformats.org/officeDocument/2006/relationships/image" Target="../media/image1585.png"/><Relationship Id="rId242" Type="http://schemas.openxmlformats.org/officeDocument/2006/relationships/customXml" Target="../ink/ink1612.xml"/><Relationship Id="rId263" Type="http://schemas.openxmlformats.org/officeDocument/2006/relationships/customXml" Target="../ink/ink1623.xml"/><Relationship Id="rId37" Type="http://schemas.openxmlformats.org/officeDocument/2006/relationships/image" Target="../media/image1494.png"/><Relationship Id="rId58" Type="http://schemas.openxmlformats.org/officeDocument/2006/relationships/customXml" Target="../ink/ink1520.xml"/><Relationship Id="rId79" Type="http://schemas.openxmlformats.org/officeDocument/2006/relationships/image" Target="../media/image1515.png"/><Relationship Id="rId102" Type="http://schemas.openxmlformats.org/officeDocument/2006/relationships/customXml" Target="../ink/ink1542.xml"/><Relationship Id="rId123" Type="http://schemas.openxmlformats.org/officeDocument/2006/relationships/image" Target="../media/image1537.png"/><Relationship Id="rId144" Type="http://schemas.openxmlformats.org/officeDocument/2006/relationships/customXml" Target="../ink/ink1563.xml"/><Relationship Id="rId90" Type="http://schemas.openxmlformats.org/officeDocument/2006/relationships/customXml" Target="../ink/ink1536.xml"/><Relationship Id="rId165" Type="http://schemas.openxmlformats.org/officeDocument/2006/relationships/image" Target="../media/image1557.png"/><Relationship Id="rId186" Type="http://schemas.openxmlformats.org/officeDocument/2006/relationships/customXml" Target="../ink/ink1584.xml"/><Relationship Id="rId211" Type="http://schemas.openxmlformats.org/officeDocument/2006/relationships/image" Target="../media/image1580.png"/><Relationship Id="rId232" Type="http://schemas.openxmlformats.org/officeDocument/2006/relationships/customXml" Target="../ink/ink1607.xml"/><Relationship Id="rId253" Type="http://schemas.openxmlformats.org/officeDocument/2006/relationships/customXml" Target="../ink/ink1618.xml"/><Relationship Id="rId274" Type="http://schemas.openxmlformats.org/officeDocument/2006/relationships/customXml" Target="../ink/ink1629.xml"/><Relationship Id="rId27" Type="http://schemas.openxmlformats.org/officeDocument/2006/relationships/image" Target="../media/image1489.png"/><Relationship Id="rId48" Type="http://schemas.openxmlformats.org/officeDocument/2006/relationships/customXml" Target="../ink/ink1515.xml"/><Relationship Id="rId69" Type="http://schemas.openxmlformats.org/officeDocument/2006/relationships/image" Target="../media/image1510.png"/><Relationship Id="rId113" Type="http://schemas.openxmlformats.org/officeDocument/2006/relationships/image" Target="../media/image1532.png"/><Relationship Id="rId134" Type="http://schemas.openxmlformats.org/officeDocument/2006/relationships/customXml" Target="../ink/ink1558.xml"/><Relationship Id="rId80" Type="http://schemas.openxmlformats.org/officeDocument/2006/relationships/customXml" Target="../ink/ink1531.xml"/><Relationship Id="rId155" Type="http://schemas.openxmlformats.org/officeDocument/2006/relationships/image" Target="../media/image1553.png"/><Relationship Id="rId176" Type="http://schemas.openxmlformats.org/officeDocument/2006/relationships/customXml" Target="../ink/ink1579.xml"/><Relationship Id="rId197" Type="http://schemas.openxmlformats.org/officeDocument/2006/relationships/image" Target="../media/image1573.png"/><Relationship Id="rId201" Type="http://schemas.openxmlformats.org/officeDocument/2006/relationships/image" Target="../media/image1575.png"/><Relationship Id="rId222" Type="http://schemas.openxmlformats.org/officeDocument/2006/relationships/customXml" Target="../ink/ink1602.xml"/><Relationship Id="rId243" Type="http://schemas.openxmlformats.org/officeDocument/2006/relationships/image" Target="../media/image1596.png"/><Relationship Id="rId264" Type="http://schemas.openxmlformats.org/officeDocument/2006/relationships/image" Target="../media/image1606.png"/><Relationship Id="rId17" Type="http://schemas.openxmlformats.org/officeDocument/2006/relationships/image" Target="../media/image1484.png"/><Relationship Id="rId38" Type="http://schemas.openxmlformats.org/officeDocument/2006/relationships/customXml" Target="../ink/ink1510.xml"/><Relationship Id="rId59" Type="http://schemas.openxmlformats.org/officeDocument/2006/relationships/image" Target="../media/image1505.png"/><Relationship Id="rId103" Type="http://schemas.openxmlformats.org/officeDocument/2006/relationships/image" Target="../media/image1527.png"/><Relationship Id="rId124" Type="http://schemas.openxmlformats.org/officeDocument/2006/relationships/customXml" Target="../ink/ink1553.xml"/><Relationship Id="rId70" Type="http://schemas.openxmlformats.org/officeDocument/2006/relationships/customXml" Target="../ink/ink1526.xml"/><Relationship Id="rId91" Type="http://schemas.openxmlformats.org/officeDocument/2006/relationships/image" Target="../media/image1521.png"/><Relationship Id="rId145" Type="http://schemas.openxmlformats.org/officeDocument/2006/relationships/image" Target="../media/image1548.png"/><Relationship Id="rId166" Type="http://schemas.openxmlformats.org/officeDocument/2006/relationships/customXml" Target="../ink/ink1574.xml"/><Relationship Id="rId187" Type="http://schemas.openxmlformats.org/officeDocument/2006/relationships/image" Target="../media/image1568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597.xml"/><Relationship Id="rId233" Type="http://schemas.openxmlformats.org/officeDocument/2006/relationships/image" Target="../media/image1591.png"/><Relationship Id="rId254" Type="http://schemas.openxmlformats.org/officeDocument/2006/relationships/image" Target="../media/image1601.png"/><Relationship Id="rId28" Type="http://schemas.openxmlformats.org/officeDocument/2006/relationships/customXml" Target="../ink/ink1505.xml"/><Relationship Id="rId49" Type="http://schemas.openxmlformats.org/officeDocument/2006/relationships/image" Target="../media/image1500.png"/><Relationship Id="rId114" Type="http://schemas.openxmlformats.org/officeDocument/2006/relationships/customXml" Target="../ink/ink1548.xml"/><Relationship Id="rId60" Type="http://schemas.openxmlformats.org/officeDocument/2006/relationships/customXml" Target="../ink/ink1521.xml"/><Relationship Id="rId81" Type="http://schemas.openxmlformats.org/officeDocument/2006/relationships/image" Target="../media/image1516.png"/><Relationship Id="rId135" Type="http://schemas.openxmlformats.org/officeDocument/2006/relationships/image" Target="../media/image1543.png"/><Relationship Id="rId156" Type="http://schemas.openxmlformats.org/officeDocument/2006/relationships/customXml" Target="../ink/ink1569.xml"/><Relationship Id="rId177" Type="http://schemas.openxmlformats.org/officeDocument/2006/relationships/image" Target="../media/image1563.png"/><Relationship Id="rId198" Type="http://schemas.openxmlformats.org/officeDocument/2006/relationships/customXml" Target="../ink/ink1590.xml"/><Relationship Id="rId202" Type="http://schemas.openxmlformats.org/officeDocument/2006/relationships/customXml" Target="../ink/ink1592.xml"/><Relationship Id="rId223" Type="http://schemas.openxmlformats.org/officeDocument/2006/relationships/image" Target="../media/image1586.png"/><Relationship Id="rId244" Type="http://schemas.openxmlformats.org/officeDocument/2006/relationships/customXml" Target="../ink/ink1613.xml"/><Relationship Id="rId18" Type="http://schemas.openxmlformats.org/officeDocument/2006/relationships/customXml" Target="../ink/ink1500.xml"/><Relationship Id="rId39" Type="http://schemas.openxmlformats.org/officeDocument/2006/relationships/image" Target="../media/image1495.png"/><Relationship Id="rId265" Type="http://schemas.openxmlformats.org/officeDocument/2006/relationships/customXml" Target="../ink/ink1624.xml"/><Relationship Id="rId50" Type="http://schemas.openxmlformats.org/officeDocument/2006/relationships/customXml" Target="../ink/ink1516.xml"/><Relationship Id="rId104" Type="http://schemas.openxmlformats.org/officeDocument/2006/relationships/customXml" Target="../ink/ink1543.xml"/><Relationship Id="rId125" Type="http://schemas.openxmlformats.org/officeDocument/2006/relationships/image" Target="../media/image1538.png"/><Relationship Id="rId146" Type="http://schemas.openxmlformats.org/officeDocument/2006/relationships/customXml" Target="../ink/ink1564.xml"/><Relationship Id="rId167" Type="http://schemas.openxmlformats.org/officeDocument/2006/relationships/image" Target="../media/image1558.png"/><Relationship Id="rId188" Type="http://schemas.openxmlformats.org/officeDocument/2006/relationships/customXml" Target="../ink/ink1585.xml"/><Relationship Id="rId71" Type="http://schemas.openxmlformats.org/officeDocument/2006/relationships/image" Target="../media/image1511.png"/><Relationship Id="rId92" Type="http://schemas.openxmlformats.org/officeDocument/2006/relationships/customXml" Target="../ink/ink1537.xml"/><Relationship Id="rId213" Type="http://schemas.openxmlformats.org/officeDocument/2006/relationships/image" Target="../media/image1581.png"/><Relationship Id="rId234" Type="http://schemas.openxmlformats.org/officeDocument/2006/relationships/customXml" Target="../ink/ink1608.xml"/><Relationship Id="rId2" Type="http://schemas.openxmlformats.org/officeDocument/2006/relationships/customXml" Target="../ink/ink1492.xml"/><Relationship Id="rId29" Type="http://schemas.openxmlformats.org/officeDocument/2006/relationships/image" Target="../media/image1490.png"/><Relationship Id="rId255" Type="http://schemas.openxmlformats.org/officeDocument/2006/relationships/customXml" Target="../ink/ink1619.xml"/><Relationship Id="rId40" Type="http://schemas.openxmlformats.org/officeDocument/2006/relationships/customXml" Target="../ink/ink1511.xml"/><Relationship Id="rId115" Type="http://schemas.openxmlformats.org/officeDocument/2006/relationships/image" Target="../media/image1533.png"/><Relationship Id="rId136" Type="http://schemas.openxmlformats.org/officeDocument/2006/relationships/customXml" Target="../ink/ink1559.xml"/><Relationship Id="rId157" Type="http://schemas.openxmlformats.org/officeDocument/2006/relationships/image" Target="../media/image1554.png"/><Relationship Id="rId178" Type="http://schemas.openxmlformats.org/officeDocument/2006/relationships/customXml" Target="../ink/ink1580.xml"/><Relationship Id="rId61" Type="http://schemas.openxmlformats.org/officeDocument/2006/relationships/image" Target="../media/image1506.png"/><Relationship Id="rId82" Type="http://schemas.openxmlformats.org/officeDocument/2006/relationships/customXml" Target="../ink/ink1532.xml"/><Relationship Id="rId199" Type="http://schemas.openxmlformats.org/officeDocument/2006/relationships/image" Target="../media/image1574.png"/><Relationship Id="rId203" Type="http://schemas.openxmlformats.org/officeDocument/2006/relationships/image" Target="../media/image1576.png"/><Relationship Id="rId19" Type="http://schemas.openxmlformats.org/officeDocument/2006/relationships/image" Target="../media/image1485.png"/><Relationship Id="rId224" Type="http://schemas.openxmlformats.org/officeDocument/2006/relationships/customXml" Target="../ink/ink1603.xml"/><Relationship Id="rId245" Type="http://schemas.openxmlformats.org/officeDocument/2006/relationships/image" Target="../media/image1597.png"/><Relationship Id="rId266" Type="http://schemas.openxmlformats.org/officeDocument/2006/relationships/customXml" Target="../ink/ink1625.xml"/><Relationship Id="rId30" Type="http://schemas.openxmlformats.org/officeDocument/2006/relationships/customXml" Target="../ink/ink1506.xml"/><Relationship Id="rId105" Type="http://schemas.openxmlformats.org/officeDocument/2006/relationships/image" Target="../media/image1528.png"/><Relationship Id="rId126" Type="http://schemas.openxmlformats.org/officeDocument/2006/relationships/customXml" Target="../ink/ink1554.xml"/><Relationship Id="rId147" Type="http://schemas.openxmlformats.org/officeDocument/2006/relationships/image" Target="../media/image1549.png"/><Relationship Id="rId168" Type="http://schemas.openxmlformats.org/officeDocument/2006/relationships/customXml" Target="../ink/ink1575.xml"/><Relationship Id="rId51" Type="http://schemas.openxmlformats.org/officeDocument/2006/relationships/image" Target="../media/image1501.png"/><Relationship Id="rId72" Type="http://schemas.openxmlformats.org/officeDocument/2006/relationships/customXml" Target="../ink/ink1527.xml"/><Relationship Id="rId93" Type="http://schemas.openxmlformats.org/officeDocument/2006/relationships/image" Target="../media/image1522.png"/><Relationship Id="rId189" Type="http://schemas.openxmlformats.org/officeDocument/2006/relationships/image" Target="../media/image1569.png"/><Relationship Id="rId3" Type="http://schemas.openxmlformats.org/officeDocument/2006/relationships/image" Target="../media/image1477.png"/><Relationship Id="rId214" Type="http://schemas.openxmlformats.org/officeDocument/2006/relationships/customXml" Target="../ink/ink1598.xml"/><Relationship Id="rId235" Type="http://schemas.openxmlformats.org/officeDocument/2006/relationships/image" Target="../media/image1592.png"/><Relationship Id="rId256" Type="http://schemas.openxmlformats.org/officeDocument/2006/relationships/image" Target="../media/image1602.png"/><Relationship Id="rId116" Type="http://schemas.openxmlformats.org/officeDocument/2006/relationships/customXml" Target="../ink/ink1549.xml"/><Relationship Id="rId137" Type="http://schemas.openxmlformats.org/officeDocument/2006/relationships/image" Target="../media/image1544.png"/><Relationship Id="rId158" Type="http://schemas.openxmlformats.org/officeDocument/2006/relationships/customXml" Target="../ink/ink1570.xml"/><Relationship Id="rId20" Type="http://schemas.openxmlformats.org/officeDocument/2006/relationships/customXml" Target="../ink/ink1501.xml"/><Relationship Id="rId41" Type="http://schemas.openxmlformats.org/officeDocument/2006/relationships/image" Target="../media/image1496.png"/><Relationship Id="rId62" Type="http://schemas.openxmlformats.org/officeDocument/2006/relationships/customXml" Target="../ink/ink1522.xml"/><Relationship Id="rId83" Type="http://schemas.openxmlformats.org/officeDocument/2006/relationships/image" Target="../media/image1517.png"/><Relationship Id="rId179" Type="http://schemas.openxmlformats.org/officeDocument/2006/relationships/image" Target="../media/image1564.png"/><Relationship Id="rId190" Type="http://schemas.openxmlformats.org/officeDocument/2006/relationships/customXml" Target="../ink/ink1586.xml"/><Relationship Id="rId204" Type="http://schemas.openxmlformats.org/officeDocument/2006/relationships/customXml" Target="../ink/ink1593.xml"/><Relationship Id="rId225" Type="http://schemas.openxmlformats.org/officeDocument/2006/relationships/image" Target="../media/image1587.png"/><Relationship Id="rId246" Type="http://schemas.openxmlformats.org/officeDocument/2006/relationships/customXml" Target="../ink/ink1614.xml"/><Relationship Id="rId267" Type="http://schemas.openxmlformats.org/officeDocument/2006/relationships/image" Target="../media/image1607.png"/><Relationship Id="rId106" Type="http://schemas.openxmlformats.org/officeDocument/2006/relationships/customXml" Target="../ink/ink1544.xml"/><Relationship Id="rId127" Type="http://schemas.openxmlformats.org/officeDocument/2006/relationships/image" Target="../media/image1539.png"/><Relationship Id="rId10" Type="http://schemas.openxmlformats.org/officeDocument/2006/relationships/customXml" Target="../ink/ink1496.xml"/><Relationship Id="rId31" Type="http://schemas.openxmlformats.org/officeDocument/2006/relationships/image" Target="../media/image1491.png"/><Relationship Id="rId52" Type="http://schemas.openxmlformats.org/officeDocument/2006/relationships/customXml" Target="../ink/ink1517.xml"/><Relationship Id="rId73" Type="http://schemas.openxmlformats.org/officeDocument/2006/relationships/image" Target="../media/image1512.png"/><Relationship Id="rId94" Type="http://schemas.openxmlformats.org/officeDocument/2006/relationships/customXml" Target="../ink/ink1538.xml"/><Relationship Id="rId148" Type="http://schemas.openxmlformats.org/officeDocument/2006/relationships/customXml" Target="../ink/ink1565.xml"/><Relationship Id="rId169" Type="http://schemas.openxmlformats.org/officeDocument/2006/relationships/image" Target="../media/image1559.png"/><Relationship Id="rId4" Type="http://schemas.openxmlformats.org/officeDocument/2006/relationships/customXml" Target="../ink/ink1493.xml"/><Relationship Id="rId180" Type="http://schemas.openxmlformats.org/officeDocument/2006/relationships/customXml" Target="../ink/ink1581.xml"/><Relationship Id="rId215" Type="http://schemas.openxmlformats.org/officeDocument/2006/relationships/image" Target="../media/image1582.png"/><Relationship Id="rId236" Type="http://schemas.openxmlformats.org/officeDocument/2006/relationships/customXml" Target="../ink/ink1609.xml"/><Relationship Id="rId257" Type="http://schemas.openxmlformats.org/officeDocument/2006/relationships/customXml" Target="../ink/ink1620.xml"/><Relationship Id="rId42" Type="http://schemas.openxmlformats.org/officeDocument/2006/relationships/customXml" Target="../ink/ink1512.xml"/><Relationship Id="rId84" Type="http://schemas.openxmlformats.org/officeDocument/2006/relationships/customXml" Target="../ink/ink1533.xml"/><Relationship Id="rId138" Type="http://schemas.openxmlformats.org/officeDocument/2006/relationships/customXml" Target="../ink/ink1560.xml"/><Relationship Id="rId191" Type="http://schemas.openxmlformats.org/officeDocument/2006/relationships/image" Target="../media/image1570.png"/><Relationship Id="rId205" Type="http://schemas.openxmlformats.org/officeDocument/2006/relationships/image" Target="../media/image1577.png"/><Relationship Id="rId247" Type="http://schemas.openxmlformats.org/officeDocument/2006/relationships/customXml" Target="../ink/ink1615.xml"/><Relationship Id="rId107" Type="http://schemas.openxmlformats.org/officeDocument/2006/relationships/image" Target="../media/image1529.png"/><Relationship Id="rId11" Type="http://schemas.openxmlformats.org/officeDocument/2006/relationships/image" Target="../media/image1481.png"/><Relationship Id="rId53" Type="http://schemas.openxmlformats.org/officeDocument/2006/relationships/image" Target="../media/image1502.png"/><Relationship Id="rId149" Type="http://schemas.openxmlformats.org/officeDocument/2006/relationships/image" Target="../media/image15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10D-436C-E924-EE62-1C2C6FEFC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63AF6-FA70-800E-9B83-C3FEE46CD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227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E9E709-9B6A-E8D3-C55A-08C8E7C236EA}"/>
              </a:ext>
            </a:extLst>
          </p:cNvPr>
          <p:cNvSpPr txBox="1"/>
          <p:nvPr/>
        </p:nvSpPr>
        <p:spPr>
          <a:xfrm>
            <a:off x="574097" y="393945"/>
            <a:ext cx="2875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Node: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 (</a:t>
            </a:r>
            <a:r>
              <a:rPr lang="en-US" dirty="0" err="1"/>
              <a:t>self,key,val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        </a:t>
            </a:r>
            <a:r>
              <a:rPr lang="en-US" dirty="0" err="1"/>
              <a:t>self.val</a:t>
            </a:r>
            <a:r>
              <a:rPr lang="en-US" dirty="0"/>
              <a:t> =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self.next</a:t>
            </a:r>
            <a:r>
              <a:rPr lang="en-US" dirty="0"/>
              <a:t> =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1FF27-1F92-5626-3275-53FC03E8D4EB}"/>
              </a:ext>
            </a:extLst>
          </p:cNvPr>
          <p:cNvSpPr txBox="1"/>
          <p:nvPr/>
        </p:nvSpPr>
        <p:spPr>
          <a:xfrm>
            <a:off x="470188" y="1871273"/>
            <a:ext cx="90582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insert(</a:t>
            </a:r>
            <a:r>
              <a:rPr lang="en-US" dirty="0" err="1"/>
              <a:t>keys,values,hash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len</a:t>
            </a:r>
            <a:r>
              <a:rPr lang="en-US" dirty="0"/>
              <a:t>(keys)): # for every key generate an index using the </a:t>
            </a:r>
            <a:r>
              <a:rPr lang="en-US" dirty="0" err="1"/>
              <a:t>hashF</a:t>
            </a:r>
            <a:r>
              <a:rPr lang="en-US" dirty="0"/>
              <a:t> ( )</a:t>
            </a:r>
          </a:p>
          <a:p>
            <a:r>
              <a:rPr lang="en-US" dirty="0"/>
              <a:t>        index = </a:t>
            </a:r>
            <a:r>
              <a:rPr lang="en-US" dirty="0" err="1"/>
              <a:t>hashF</a:t>
            </a:r>
            <a:r>
              <a:rPr lang="en-US" dirty="0"/>
              <a:t>(keys[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# check for collision</a:t>
            </a:r>
          </a:p>
          <a:p>
            <a:r>
              <a:rPr lang="en-US" dirty="0"/>
              <a:t>        if (hash[index]==None):</a:t>
            </a:r>
          </a:p>
          <a:p>
            <a:r>
              <a:rPr lang="en-US" dirty="0"/>
              <a:t>            # 0 means no element is occupying the space</a:t>
            </a:r>
          </a:p>
          <a:p>
            <a:r>
              <a:rPr lang="en-US" dirty="0"/>
              <a:t>            # as we are using chaining, the best idea is to treat every element as a node</a:t>
            </a:r>
          </a:p>
          <a:p>
            <a:r>
              <a:rPr lang="en-US" dirty="0"/>
              <a:t>            # hence we create a node with both the key and the value</a:t>
            </a:r>
          </a:p>
          <a:p>
            <a:r>
              <a:rPr lang="en-US" dirty="0"/>
              <a:t>            # store in the hash array at index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    #  note that this is the first node inside the index hence it will</a:t>
            </a:r>
          </a:p>
          <a:p>
            <a:r>
              <a:rPr lang="en-US" dirty="0"/>
              <a:t>            # work as the head of the linked list starting from that particular index</a:t>
            </a:r>
          </a:p>
          <a:p>
            <a:r>
              <a:rPr lang="en-US" dirty="0"/>
              <a:t>            n = Node(keys[</a:t>
            </a:r>
            <a:r>
              <a:rPr lang="en-US" dirty="0" err="1"/>
              <a:t>i</a:t>
            </a:r>
            <a:r>
              <a:rPr lang="en-US" dirty="0"/>
              <a:t>],values[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    hash[index] = n</a:t>
            </a:r>
          </a:p>
          <a:p>
            <a:r>
              <a:rPr lang="en-US" dirty="0"/>
              <a:t>        else: # is there is a collision, reach to the last node and link</a:t>
            </a:r>
          </a:p>
          <a:p>
            <a:r>
              <a:rPr lang="en-US" dirty="0"/>
              <a:t>            h = hash[index]</a:t>
            </a:r>
          </a:p>
          <a:p>
            <a:r>
              <a:rPr lang="en-US" dirty="0"/>
              <a:t>            while(</a:t>
            </a:r>
            <a:r>
              <a:rPr lang="en-US" dirty="0" err="1"/>
              <a:t>h.next</a:t>
            </a:r>
            <a:r>
              <a:rPr lang="en-US" dirty="0"/>
              <a:t>!=None):</a:t>
            </a:r>
          </a:p>
          <a:p>
            <a:r>
              <a:rPr lang="en-US" dirty="0"/>
              <a:t>                h = </a:t>
            </a:r>
            <a:r>
              <a:rPr lang="en-US" dirty="0" err="1"/>
              <a:t>h.next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h.next</a:t>
            </a:r>
            <a:r>
              <a:rPr lang="en-US" dirty="0"/>
              <a:t> = Node(keys[</a:t>
            </a:r>
            <a:r>
              <a:rPr lang="en-US" dirty="0" err="1"/>
              <a:t>i</a:t>
            </a:r>
            <a:r>
              <a:rPr lang="en-US" dirty="0"/>
              <a:t>],values[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i+1</a:t>
            </a:r>
          </a:p>
        </p:txBody>
      </p:sp>
    </p:spTree>
    <p:extLst>
      <p:ext uri="{BB962C8B-B14F-4D97-AF65-F5344CB8AC3E}">
        <p14:creationId xmlns:p14="http://schemas.microsoft.com/office/powerpoint/2010/main" val="419358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AC1FBE-FAC6-BD42-73C9-E64D7A03F901}"/>
                  </a:ext>
                </a:extLst>
              </p14:cNvPr>
              <p14:cNvContentPartPr/>
              <p14:nvPr/>
            </p14:nvContentPartPr>
            <p14:xfrm>
              <a:off x="2585078" y="623536"/>
              <a:ext cx="151200" cy="189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AC1FBE-FAC6-BD42-73C9-E64D7A03F9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7078" y="605536"/>
                <a:ext cx="1868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F1ABC5-A98C-0E65-CB0F-E166529C4946}"/>
                  </a:ext>
                </a:extLst>
              </p14:cNvPr>
              <p14:cNvContentPartPr/>
              <p14:nvPr/>
            </p14:nvContentPartPr>
            <p14:xfrm>
              <a:off x="2564198" y="2544496"/>
              <a:ext cx="160920" cy="19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F1ABC5-A98C-0E65-CB0F-E166529C49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6198" y="2526856"/>
                <a:ext cx="1965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6021508-F57C-679D-F28C-04E01ECA0719}"/>
              </a:ext>
            </a:extLst>
          </p:cNvPr>
          <p:cNvGrpSpPr/>
          <p:nvPr/>
        </p:nvGrpSpPr>
        <p:grpSpPr>
          <a:xfrm>
            <a:off x="727478" y="610936"/>
            <a:ext cx="10271880" cy="6062040"/>
            <a:chOff x="727478" y="610936"/>
            <a:chExt cx="10271880" cy="606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E770F8-1FA9-A193-8532-FE19C36054DB}"/>
                    </a:ext>
                  </a:extLst>
                </p14:cNvPr>
                <p14:cNvContentPartPr/>
                <p14:nvPr/>
              </p14:nvContentPartPr>
              <p14:xfrm>
                <a:off x="1153358" y="935296"/>
                <a:ext cx="121320" cy="553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E770F8-1FA9-A193-8532-FE19C36054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718" y="917296"/>
                  <a:ext cx="15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7FDE51-B3D9-081E-5FB8-3FBDE8FCA432}"/>
                    </a:ext>
                  </a:extLst>
                </p14:cNvPr>
                <p14:cNvContentPartPr/>
                <p14:nvPr/>
              </p14:nvContentPartPr>
              <p14:xfrm>
                <a:off x="1264598" y="1101256"/>
                <a:ext cx="288360" cy="34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7FDE51-B3D9-081E-5FB8-3FBDE8FCA4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6958" y="1083256"/>
                  <a:ext cx="324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F7E48A-203C-9BF4-106B-1CCD92D723F5}"/>
                    </a:ext>
                  </a:extLst>
                </p14:cNvPr>
                <p14:cNvContentPartPr/>
                <p14:nvPr/>
              </p14:nvContentPartPr>
              <p14:xfrm>
                <a:off x="1381598" y="3002776"/>
                <a:ext cx="174240" cy="38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F7E48A-203C-9BF4-106B-1CCD92D723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3958" y="2985136"/>
                  <a:ext cx="209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73066E-7DF6-E6C5-E318-ED0D5EBA33DC}"/>
                    </a:ext>
                  </a:extLst>
                </p14:cNvPr>
                <p14:cNvContentPartPr/>
                <p14:nvPr/>
              </p14:nvContentPartPr>
              <p14:xfrm>
                <a:off x="2233358" y="5538256"/>
                <a:ext cx="11520" cy="51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73066E-7DF6-E6C5-E318-ED0D5EBA3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5718" y="5520616"/>
                  <a:ext cx="47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9C25F7-CFEC-DFA6-4A98-BAD040D949F8}"/>
                    </a:ext>
                  </a:extLst>
                </p14:cNvPr>
                <p14:cNvContentPartPr/>
                <p14:nvPr/>
              </p14:nvContentPartPr>
              <p14:xfrm>
                <a:off x="2119238" y="5004016"/>
                <a:ext cx="5480640" cy="166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9C25F7-CFEC-DFA6-4A98-BAD040D949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1598" y="4986376"/>
                  <a:ext cx="55162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5247AE-6B99-71A6-FB5F-1245F70A2F28}"/>
                    </a:ext>
                  </a:extLst>
                </p14:cNvPr>
                <p14:cNvContentPartPr/>
                <p14:nvPr/>
              </p14:nvContentPartPr>
              <p14:xfrm>
                <a:off x="3054878" y="5600896"/>
                <a:ext cx="316800" cy="95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5247AE-6B99-71A6-FB5F-1245F70A2F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6878" y="5582896"/>
                  <a:ext cx="35244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80C07C-E9AF-6E37-8E20-F151484FBCE6}"/>
                    </a:ext>
                  </a:extLst>
                </p14:cNvPr>
                <p14:cNvContentPartPr/>
                <p14:nvPr/>
              </p14:nvContentPartPr>
              <p14:xfrm>
                <a:off x="4031558" y="5434216"/>
                <a:ext cx="363600" cy="76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80C07C-E9AF-6E37-8E20-F151484FBC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3918" y="5416576"/>
                  <a:ext cx="39924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408C8A-34C5-3F8B-EE80-37A2373E0D4A}"/>
                    </a:ext>
                  </a:extLst>
                </p14:cNvPr>
                <p14:cNvContentPartPr/>
                <p14:nvPr/>
              </p14:nvContentPartPr>
              <p14:xfrm>
                <a:off x="4945598" y="5060176"/>
                <a:ext cx="520560" cy="106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408C8A-34C5-3F8B-EE80-37A2373E0D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7958" y="5042536"/>
                  <a:ext cx="55620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270C61-A026-3232-3AE4-FD9AA328F4C3}"/>
                    </a:ext>
                  </a:extLst>
                </p14:cNvPr>
                <p14:cNvContentPartPr/>
                <p14:nvPr/>
              </p14:nvContentPartPr>
              <p14:xfrm>
                <a:off x="6192638" y="4987456"/>
                <a:ext cx="323640" cy="98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270C61-A026-3232-3AE4-FD9AA328F4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4998" y="4969816"/>
                  <a:ext cx="35928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5E6719-83CD-3EA0-3D5D-943D4AED2B24}"/>
                    </a:ext>
                  </a:extLst>
                </p14:cNvPr>
                <p14:cNvContentPartPr/>
                <p14:nvPr/>
              </p14:nvContentPartPr>
              <p14:xfrm>
                <a:off x="747998" y="5995456"/>
                <a:ext cx="118440" cy="39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5E6719-83CD-3EA0-3D5D-943D4AED2B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998" y="5977816"/>
                  <a:ext cx="1540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CA800C-CCE8-F74B-2998-1BC50EBFA1F6}"/>
                    </a:ext>
                  </a:extLst>
                </p14:cNvPr>
                <p14:cNvContentPartPr/>
                <p14:nvPr/>
              </p14:nvContentPartPr>
              <p14:xfrm>
                <a:off x="914318" y="5860456"/>
                <a:ext cx="103320" cy="51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CA800C-CCE8-F74B-2998-1BC50EBFA1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6678" y="5842816"/>
                  <a:ext cx="1389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28BE1C-E988-3400-1F2B-034CC67C0E98}"/>
                    </a:ext>
                  </a:extLst>
                </p14:cNvPr>
                <p14:cNvContentPartPr/>
                <p14:nvPr/>
              </p14:nvContentPartPr>
              <p14:xfrm>
                <a:off x="727478" y="6161776"/>
                <a:ext cx="160200" cy="166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28BE1C-E988-3400-1F2B-034CC67C0E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9478" y="6144136"/>
                  <a:ext cx="195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1F406C-2B53-FC06-B386-EFD48AA0C020}"/>
                    </a:ext>
                  </a:extLst>
                </p14:cNvPr>
                <p14:cNvContentPartPr/>
                <p14:nvPr/>
              </p14:nvContentPartPr>
              <p14:xfrm>
                <a:off x="1049318" y="5861536"/>
                <a:ext cx="244440" cy="10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1F406C-2B53-FC06-B386-EFD48AA0C0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1678" y="5843536"/>
                  <a:ext cx="280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40812F-D1B8-0154-B0CC-0E67733E9B69}"/>
                    </a:ext>
                  </a:extLst>
                </p14:cNvPr>
                <p14:cNvContentPartPr/>
                <p14:nvPr/>
              </p14:nvContentPartPr>
              <p14:xfrm>
                <a:off x="1236518" y="5922736"/>
                <a:ext cx="54000" cy="38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40812F-D1B8-0154-B0CC-0E67733E9B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18518" y="5905096"/>
                  <a:ext cx="896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C36A9E-F3B4-56D8-2B0F-B84E56097458}"/>
                    </a:ext>
                  </a:extLst>
                </p14:cNvPr>
                <p14:cNvContentPartPr/>
                <p14:nvPr/>
              </p14:nvContentPartPr>
              <p14:xfrm>
                <a:off x="3408038" y="4488856"/>
                <a:ext cx="132480" cy="37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C36A9E-F3B4-56D8-2B0F-B84E560974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90398" y="4471216"/>
                  <a:ext cx="168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057CCE-B3D9-FB54-7461-FED9F4946DE6}"/>
                    </a:ext>
                  </a:extLst>
                </p14:cNvPr>
                <p14:cNvContentPartPr/>
                <p14:nvPr/>
              </p14:nvContentPartPr>
              <p14:xfrm>
                <a:off x="3573998" y="4384816"/>
                <a:ext cx="153000" cy="437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057CCE-B3D9-FB54-7461-FED9F4946D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56358" y="4366816"/>
                  <a:ext cx="1886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5D45F4-BEC4-AA06-B826-ED9B3A106156}"/>
                    </a:ext>
                  </a:extLst>
                </p14:cNvPr>
                <p14:cNvContentPartPr/>
                <p14:nvPr/>
              </p14:nvContentPartPr>
              <p14:xfrm>
                <a:off x="3345758" y="4575616"/>
                <a:ext cx="477720" cy="23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5D45F4-BEC4-AA06-B826-ED9B3A1061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8118" y="4557616"/>
                  <a:ext cx="513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F24368-6012-A737-66E6-7A21283BFF3B}"/>
                    </a:ext>
                  </a:extLst>
                </p14:cNvPr>
                <p14:cNvContentPartPr/>
                <p14:nvPr/>
              </p14:nvContentPartPr>
              <p14:xfrm>
                <a:off x="3863438" y="4295896"/>
                <a:ext cx="148680" cy="58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F24368-6012-A737-66E6-7A21283BFF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5438" y="4277896"/>
                  <a:ext cx="1843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863268-14F8-06EF-D780-4A0C317B0564}"/>
                    </a:ext>
                  </a:extLst>
                </p14:cNvPr>
                <p14:cNvContentPartPr/>
                <p14:nvPr/>
              </p14:nvContentPartPr>
              <p14:xfrm>
                <a:off x="3854798" y="4499656"/>
                <a:ext cx="348480" cy="239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863268-14F8-06EF-D780-4A0C317B05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7158" y="4481656"/>
                  <a:ext cx="384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E96CC2-AC68-5FB1-D481-A80E5EBA1A22}"/>
                    </a:ext>
                  </a:extLst>
                </p14:cNvPr>
                <p14:cNvContentPartPr/>
                <p14:nvPr/>
              </p14:nvContentPartPr>
              <p14:xfrm>
                <a:off x="2140118" y="966256"/>
                <a:ext cx="146520" cy="807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E96CC2-AC68-5FB1-D481-A80E5EBA1A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22478" y="948256"/>
                  <a:ext cx="18216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1BB9F0-8F8D-DC48-0BC2-6AC1B7A5F375}"/>
                    </a:ext>
                  </a:extLst>
                </p14:cNvPr>
                <p14:cNvContentPartPr/>
                <p14:nvPr/>
              </p14:nvContentPartPr>
              <p14:xfrm>
                <a:off x="2161358" y="610936"/>
                <a:ext cx="5516280" cy="140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1BB9F0-8F8D-DC48-0BC2-6AC1B7A5F3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43358" y="592936"/>
                  <a:ext cx="5551920" cy="14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218C40-0642-A881-037A-DC011A82E0F6}"/>
                    </a:ext>
                  </a:extLst>
                </p14:cNvPr>
                <p14:cNvContentPartPr/>
                <p14:nvPr/>
              </p14:nvContentPartPr>
              <p14:xfrm>
                <a:off x="3117158" y="987136"/>
                <a:ext cx="133920" cy="74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218C40-0642-A881-037A-DC011A82E0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9158" y="969496"/>
                  <a:ext cx="1695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E93ABA-91C6-71D6-A55B-1CF775E071EA}"/>
                    </a:ext>
                  </a:extLst>
                </p14:cNvPr>
                <p14:cNvContentPartPr/>
                <p14:nvPr/>
              </p14:nvContentPartPr>
              <p14:xfrm>
                <a:off x="4187438" y="800296"/>
                <a:ext cx="658440" cy="136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E93ABA-91C6-71D6-A55B-1CF775E071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69438" y="782296"/>
                  <a:ext cx="69408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C95E66-D7CA-B65F-0C14-D743BE49F632}"/>
                    </a:ext>
                  </a:extLst>
                </p14:cNvPr>
                <p14:cNvContentPartPr/>
                <p14:nvPr/>
              </p14:nvContentPartPr>
              <p14:xfrm>
                <a:off x="5455358" y="779056"/>
                <a:ext cx="263160" cy="95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C95E66-D7CA-B65F-0C14-D743BE49F6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37358" y="761056"/>
                  <a:ext cx="29880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E9E3E7-335D-EC5D-9A1A-3D0ADE2B7520}"/>
                    </a:ext>
                  </a:extLst>
                </p14:cNvPr>
                <p14:cNvContentPartPr/>
                <p14:nvPr/>
              </p14:nvContentPartPr>
              <p14:xfrm>
                <a:off x="2358638" y="2940496"/>
                <a:ext cx="79920" cy="55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E9E3E7-335D-EC5D-9A1A-3D0ADE2B75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40638" y="2922856"/>
                  <a:ext cx="115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D628D1-48F8-5814-2817-77496BD42E13}"/>
                    </a:ext>
                  </a:extLst>
                </p14:cNvPr>
                <p14:cNvContentPartPr/>
                <p14:nvPr/>
              </p14:nvContentPartPr>
              <p14:xfrm>
                <a:off x="2358638" y="2181256"/>
                <a:ext cx="6486840" cy="171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D628D1-48F8-5814-2817-77496BD42E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40638" y="2163616"/>
                  <a:ext cx="6522480" cy="17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77EFD9-2927-ED4A-A95B-A3AB329163A3}"/>
                    </a:ext>
                  </a:extLst>
                </p14:cNvPr>
                <p14:cNvContentPartPr/>
                <p14:nvPr/>
              </p14:nvContentPartPr>
              <p14:xfrm>
                <a:off x="3210758" y="2867776"/>
                <a:ext cx="567000" cy="90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77EFD9-2927-ED4A-A95B-A3AB329163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3118" y="2850136"/>
                  <a:ext cx="6026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1CBDFC-ECBE-458D-5E5E-47F96FB5D6F1}"/>
                    </a:ext>
                  </a:extLst>
                </p14:cNvPr>
                <p14:cNvContentPartPr/>
                <p14:nvPr/>
              </p14:nvContentPartPr>
              <p14:xfrm>
                <a:off x="4862798" y="2472856"/>
                <a:ext cx="399600" cy="102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1CBDFC-ECBE-458D-5E5E-47F96FB5D6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44798" y="2454856"/>
                  <a:ext cx="43524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E94414-7A60-4002-5ADD-1F328CF19AC4}"/>
                    </a:ext>
                  </a:extLst>
                </p14:cNvPr>
                <p14:cNvContentPartPr/>
                <p14:nvPr/>
              </p14:nvContentPartPr>
              <p14:xfrm>
                <a:off x="5984918" y="2504176"/>
                <a:ext cx="338760" cy="776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E94414-7A60-4002-5ADD-1F328CF19A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67278" y="2486176"/>
                  <a:ext cx="3744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2C0EB9-4E55-6A30-F8E8-CD80A7A76E0F}"/>
                    </a:ext>
                  </a:extLst>
                </p14:cNvPr>
                <p14:cNvContentPartPr/>
                <p14:nvPr/>
              </p14:nvContentPartPr>
              <p14:xfrm>
                <a:off x="2524958" y="1371616"/>
                <a:ext cx="32040" cy="48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2C0EB9-4E55-6A30-F8E8-CD80A7A76E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07318" y="1353616"/>
                  <a:ext cx="676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D8AADD-A5FB-39C2-1949-662C02643496}"/>
                    </a:ext>
                  </a:extLst>
                </p14:cNvPr>
                <p14:cNvContentPartPr/>
                <p14:nvPr/>
              </p14:nvContentPartPr>
              <p14:xfrm>
                <a:off x="2586158" y="1506616"/>
                <a:ext cx="218880" cy="340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D8AADD-A5FB-39C2-1949-662C026434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68158" y="1488616"/>
                  <a:ext cx="2545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4A4A44-666B-56A6-AEFF-36E2B89AE8FB}"/>
                    </a:ext>
                  </a:extLst>
                </p14:cNvPr>
                <p14:cNvContentPartPr/>
                <p14:nvPr/>
              </p14:nvContentPartPr>
              <p14:xfrm>
                <a:off x="2878118" y="1412656"/>
                <a:ext cx="99360" cy="41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4A4A44-666B-56A6-AEFF-36E2B89AE8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60118" y="1395016"/>
                  <a:ext cx="1350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BC91F4-4B09-BF5C-99D1-F88E1B995736}"/>
                    </a:ext>
                  </a:extLst>
                </p14:cNvPr>
                <p14:cNvContentPartPr/>
                <p14:nvPr/>
              </p14:nvContentPartPr>
              <p14:xfrm>
                <a:off x="2768318" y="2161096"/>
                <a:ext cx="189720" cy="63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BC91F4-4B09-BF5C-99D1-F88E1B9957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0678" y="2143096"/>
                  <a:ext cx="2253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A0C53-F31A-09B5-7F92-A412355BDFCC}"/>
                    </a:ext>
                  </a:extLst>
                </p14:cNvPr>
                <p14:cNvContentPartPr/>
                <p14:nvPr/>
              </p14:nvContentPartPr>
              <p14:xfrm>
                <a:off x="2597678" y="3321736"/>
                <a:ext cx="208080" cy="26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A0C53-F31A-09B5-7F92-A412355BDF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80038" y="3304096"/>
                  <a:ext cx="243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875E9E-41D1-8E86-48AA-B5B429A7BF74}"/>
                    </a:ext>
                  </a:extLst>
                </p14:cNvPr>
                <p14:cNvContentPartPr/>
                <p14:nvPr/>
              </p14:nvContentPartPr>
              <p14:xfrm>
                <a:off x="2942198" y="3096016"/>
                <a:ext cx="100800" cy="50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875E9E-41D1-8E86-48AA-B5B429A7BF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24198" y="3078376"/>
                  <a:ext cx="1364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065328-221E-7C37-556B-308EFB03F70C}"/>
                    </a:ext>
                  </a:extLst>
                </p14:cNvPr>
                <p14:cNvContentPartPr/>
                <p14:nvPr/>
              </p14:nvContentPartPr>
              <p14:xfrm>
                <a:off x="2387798" y="1247056"/>
                <a:ext cx="658440" cy="72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065328-221E-7C37-556B-308EFB03F7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70158" y="1229416"/>
                  <a:ext cx="69408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E5C6BA-37EE-9962-64AB-0B0C2342A2DA}"/>
                    </a:ext>
                  </a:extLst>
                </p14:cNvPr>
                <p14:cNvContentPartPr/>
                <p14:nvPr/>
              </p14:nvContentPartPr>
              <p14:xfrm>
                <a:off x="3543038" y="1558456"/>
                <a:ext cx="272160" cy="2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E5C6BA-37EE-9962-64AB-0B0C2342A2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25398" y="1540816"/>
                  <a:ext cx="307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5C0606-FCD1-368C-459B-1C8F42B09BC1}"/>
                    </a:ext>
                  </a:extLst>
                </p14:cNvPr>
                <p14:cNvContentPartPr/>
                <p14:nvPr/>
              </p14:nvContentPartPr>
              <p14:xfrm>
                <a:off x="4686038" y="1392136"/>
                <a:ext cx="26748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5C0606-FCD1-368C-459B-1C8F42B09B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68398" y="1374496"/>
                  <a:ext cx="30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FBB6B0-ED4A-BB7D-7800-A11DE2BAB31B}"/>
                    </a:ext>
                  </a:extLst>
                </p14:cNvPr>
                <p14:cNvContentPartPr/>
                <p14:nvPr/>
              </p14:nvContentPartPr>
              <p14:xfrm>
                <a:off x="5902118" y="1057336"/>
                <a:ext cx="569520" cy="86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FBB6B0-ED4A-BB7D-7800-A11DE2BAB3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4118" y="1039336"/>
                  <a:ext cx="60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7FE7C7-BE1B-3DC7-D367-5AD53DCA8FDF}"/>
                    </a:ext>
                  </a:extLst>
                </p14:cNvPr>
                <p14:cNvContentPartPr/>
                <p14:nvPr/>
              </p14:nvContentPartPr>
              <p14:xfrm>
                <a:off x="1776158" y="1911616"/>
                <a:ext cx="1876320" cy="2374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7FE7C7-BE1B-3DC7-D367-5AD53DCA8F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58158" y="1893616"/>
                  <a:ext cx="1911960" cy="24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CD10921-286D-EABD-5954-2E560C5B2107}"/>
                    </a:ext>
                  </a:extLst>
                </p14:cNvPr>
                <p14:cNvContentPartPr/>
                <p14:nvPr/>
              </p14:nvContentPartPr>
              <p14:xfrm>
                <a:off x="3408038" y="4270336"/>
                <a:ext cx="214200" cy="4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CD10921-286D-EABD-5954-2E560C5B21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90398" y="4252696"/>
                  <a:ext cx="24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4CA78F-3F60-690A-3EEF-59BB6EE8CAEB}"/>
                    </a:ext>
                  </a:extLst>
                </p14:cNvPr>
                <p14:cNvContentPartPr/>
                <p14:nvPr/>
              </p14:nvContentPartPr>
              <p14:xfrm>
                <a:off x="3645998" y="4073056"/>
                <a:ext cx="115560" cy="295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4CA78F-3F60-690A-3EEF-59BB6EE8CA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27998" y="4055056"/>
                  <a:ext cx="15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34B10F-C797-3806-D0ED-B1D2448A6550}"/>
                    </a:ext>
                  </a:extLst>
                </p14:cNvPr>
                <p14:cNvContentPartPr/>
                <p14:nvPr/>
              </p14:nvContentPartPr>
              <p14:xfrm>
                <a:off x="3416678" y="4956136"/>
                <a:ext cx="231480" cy="413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34B10F-C797-3806-D0ED-B1D2448A65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98678" y="4938496"/>
                  <a:ext cx="267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9ECD15-A903-3937-69C2-B3AC48B8C832}"/>
                    </a:ext>
                  </a:extLst>
                </p14:cNvPr>
                <p14:cNvContentPartPr/>
                <p14:nvPr/>
              </p14:nvContentPartPr>
              <p14:xfrm>
                <a:off x="3678038" y="5205256"/>
                <a:ext cx="94680" cy="156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9ECD15-A903-3937-69C2-B3AC48B8C8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0398" y="5187616"/>
                  <a:ext cx="130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0C37B7-AC11-7836-5BB6-43CBF4367B73}"/>
                    </a:ext>
                  </a:extLst>
                </p14:cNvPr>
                <p14:cNvContentPartPr/>
                <p14:nvPr/>
              </p14:nvContentPartPr>
              <p14:xfrm>
                <a:off x="8707598" y="3605776"/>
                <a:ext cx="183960" cy="64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0C37B7-AC11-7836-5BB6-43CBF4367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89598" y="3587776"/>
                  <a:ext cx="2196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EB8943-9B17-A6A0-BC94-1FD3D1F8113F}"/>
                    </a:ext>
                  </a:extLst>
                </p14:cNvPr>
                <p14:cNvContentPartPr/>
                <p14:nvPr/>
              </p14:nvContentPartPr>
              <p14:xfrm>
                <a:off x="8718038" y="3327856"/>
                <a:ext cx="1136160" cy="9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EB8943-9B17-A6A0-BC94-1FD3D1F811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00038" y="3310216"/>
                  <a:ext cx="117180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828F33-195D-DAF9-6E15-74B67C983FB4}"/>
                    </a:ext>
                  </a:extLst>
                </p14:cNvPr>
                <p14:cNvContentPartPr/>
                <p14:nvPr/>
              </p14:nvContentPartPr>
              <p14:xfrm>
                <a:off x="8946638" y="3574456"/>
                <a:ext cx="69480" cy="333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828F33-195D-DAF9-6E15-74B67C983F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28998" y="3556456"/>
                  <a:ext cx="105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0A58BF-32BD-A4B2-6A01-7453EADDD104}"/>
                    </a:ext>
                  </a:extLst>
                </p14:cNvPr>
                <p14:cNvContentPartPr/>
                <p14:nvPr/>
              </p14:nvContentPartPr>
              <p14:xfrm>
                <a:off x="8971478" y="3511816"/>
                <a:ext cx="293760" cy="364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0A58BF-32BD-A4B2-6A01-7453EADDD1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53838" y="3494176"/>
                  <a:ext cx="329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DE021F-7E17-C2FD-922C-AEE010BF3719}"/>
                    </a:ext>
                  </a:extLst>
                </p14:cNvPr>
                <p14:cNvContentPartPr/>
                <p14:nvPr/>
              </p14:nvContentPartPr>
              <p14:xfrm>
                <a:off x="9278918" y="3605776"/>
                <a:ext cx="30960" cy="249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DE021F-7E17-C2FD-922C-AEE010BF37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61278" y="3587776"/>
                  <a:ext cx="66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864DC18-5A7D-62FF-3EA7-A8B9F5947775}"/>
                    </a:ext>
                  </a:extLst>
                </p14:cNvPr>
                <p14:cNvContentPartPr/>
                <p14:nvPr/>
              </p14:nvContentPartPr>
              <p14:xfrm>
                <a:off x="9133838" y="4011496"/>
                <a:ext cx="190080" cy="15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864DC18-5A7D-62FF-3EA7-A8B9F59477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5838" y="3993496"/>
                  <a:ext cx="225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E83E28-0BBB-4570-048D-413181561B40}"/>
                    </a:ext>
                  </a:extLst>
                </p14:cNvPr>
                <p14:cNvContentPartPr/>
                <p14:nvPr/>
              </p14:nvContentPartPr>
              <p14:xfrm>
                <a:off x="9497078" y="3938056"/>
                <a:ext cx="52920" cy="13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E83E28-0BBB-4570-048D-413181561B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79078" y="3920416"/>
                  <a:ext cx="88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D546D1-97E0-787F-579F-BFB45EA5F9AF}"/>
                    </a:ext>
                  </a:extLst>
                </p14:cNvPr>
                <p14:cNvContentPartPr/>
                <p14:nvPr/>
              </p14:nvContentPartPr>
              <p14:xfrm>
                <a:off x="3939038" y="4343056"/>
                <a:ext cx="4966200" cy="118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D546D1-97E0-787F-579F-BFB45EA5F9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21398" y="4325416"/>
                  <a:ext cx="500184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4FBE20-0176-25C3-92E2-0E9F1242EC40}"/>
                    </a:ext>
                  </a:extLst>
                </p14:cNvPr>
                <p14:cNvContentPartPr/>
                <p14:nvPr/>
              </p14:nvContentPartPr>
              <p14:xfrm>
                <a:off x="3854798" y="5571376"/>
                <a:ext cx="147240" cy="3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4FBE20-0176-25C3-92E2-0E9F1242EC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37158" y="5553376"/>
                  <a:ext cx="182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853556-3290-7F65-FC4C-F97D32088E76}"/>
                    </a:ext>
                  </a:extLst>
                </p14:cNvPr>
                <p14:cNvContentPartPr/>
                <p14:nvPr/>
              </p14:nvContentPartPr>
              <p14:xfrm>
                <a:off x="3129398" y="5618896"/>
                <a:ext cx="976320" cy="671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853556-3290-7F65-FC4C-F97D32088E7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11398" y="5600896"/>
                  <a:ext cx="10119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A1CC69-94AF-CD3B-088F-3A4C3AB4BFE8}"/>
                    </a:ext>
                  </a:extLst>
                </p14:cNvPr>
                <p14:cNvContentPartPr/>
                <p14:nvPr/>
              </p14:nvContentPartPr>
              <p14:xfrm>
                <a:off x="3376718" y="5753176"/>
                <a:ext cx="165600" cy="14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A1CC69-94AF-CD3B-088F-3A4C3AB4BF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59078" y="5735176"/>
                  <a:ext cx="201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8CDDE6-7254-05C2-FC9A-AC478B62E321}"/>
                    </a:ext>
                  </a:extLst>
                </p14:cNvPr>
                <p14:cNvContentPartPr/>
                <p14:nvPr/>
              </p14:nvContentPartPr>
              <p14:xfrm>
                <a:off x="3605678" y="5735896"/>
                <a:ext cx="360" cy="197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8CDDE6-7254-05C2-FC9A-AC478B62E3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87678" y="5717896"/>
                  <a:ext cx="36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F4DB1B-3C33-0CDA-14E9-AEBB0B7F259C}"/>
                    </a:ext>
                  </a:extLst>
                </p14:cNvPr>
                <p14:cNvContentPartPr/>
                <p14:nvPr/>
              </p14:nvContentPartPr>
              <p14:xfrm>
                <a:off x="3522518" y="5944336"/>
                <a:ext cx="204480" cy="16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F4DB1B-3C33-0CDA-14E9-AEBB0B7F25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04878" y="5926696"/>
                  <a:ext cx="240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B27DF4-4C0D-AA89-0AC7-DE9AE27D33D6}"/>
                    </a:ext>
                  </a:extLst>
                </p14:cNvPr>
                <p14:cNvContentPartPr/>
                <p14:nvPr/>
              </p14:nvContentPartPr>
              <p14:xfrm>
                <a:off x="3834278" y="6005896"/>
                <a:ext cx="21960" cy="145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B27DF4-4C0D-AA89-0AC7-DE9AE27D33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16638" y="5987896"/>
                  <a:ext cx="57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F9C566-669A-0F72-E9FE-9DF781681331}"/>
                    </a:ext>
                  </a:extLst>
                </p14:cNvPr>
                <p14:cNvContentPartPr/>
                <p14:nvPr/>
              </p14:nvContentPartPr>
              <p14:xfrm>
                <a:off x="9143918" y="4873336"/>
                <a:ext cx="155520" cy="42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F9C566-669A-0F72-E9FE-9DF7816813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26278" y="4855336"/>
                  <a:ext cx="1911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9B8968-101D-FC3E-F2F1-88B14728CC2F}"/>
                    </a:ext>
                  </a:extLst>
                </p14:cNvPr>
                <p14:cNvContentPartPr/>
                <p14:nvPr/>
              </p14:nvContentPartPr>
              <p14:xfrm>
                <a:off x="9245798" y="4956136"/>
                <a:ext cx="296640" cy="260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9B8968-101D-FC3E-F2F1-88B14728CC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27798" y="4938496"/>
                  <a:ext cx="332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04C4E2-BA78-E090-3AA3-9CE353FE61A2}"/>
                    </a:ext>
                  </a:extLst>
                </p14:cNvPr>
                <p14:cNvContentPartPr/>
                <p14:nvPr/>
              </p14:nvContentPartPr>
              <p14:xfrm>
                <a:off x="9621638" y="4850296"/>
                <a:ext cx="660600" cy="34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04C4E2-BA78-E090-3AA3-9CE353FE61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03638" y="4832296"/>
                  <a:ext cx="696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AF8CF6-F761-9185-646A-7BF815BB8CAA}"/>
                    </a:ext>
                  </a:extLst>
                </p14:cNvPr>
                <p14:cNvContentPartPr/>
                <p14:nvPr/>
              </p14:nvContentPartPr>
              <p14:xfrm>
                <a:off x="9517958" y="5614216"/>
                <a:ext cx="166680" cy="238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AF8CF6-F761-9185-646A-7BF815BB8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00318" y="5596216"/>
                  <a:ext cx="202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0E374F-1E1C-A5BA-9F01-50485A309B7F}"/>
                    </a:ext>
                  </a:extLst>
                </p14:cNvPr>
                <p14:cNvContentPartPr/>
                <p14:nvPr/>
              </p14:nvContentPartPr>
              <p14:xfrm>
                <a:off x="9921518" y="5468056"/>
                <a:ext cx="351720" cy="40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0E374F-1E1C-A5BA-9F01-50485A309B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03518" y="5450416"/>
                  <a:ext cx="387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42F6FB-7EA4-ACA0-3C99-2F53DCE449E2}"/>
                    </a:ext>
                  </a:extLst>
                </p14:cNvPr>
                <p14:cNvContentPartPr/>
                <p14:nvPr/>
              </p14:nvContentPartPr>
              <p14:xfrm>
                <a:off x="8967158" y="4977376"/>
                <a:ext cx="304920" cy="93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42F6FB-7EA4-ACA0-3C99-2F53DCE449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49518" y="4959376"/>
                  <a:ext cx="3405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0FA921-418F-3AB8-37CA-3CC843E2CDFE}"/>
                    </a:ext>
                  </a:extLst>
                </p14:cNvPr>
                <p14:cNvContentPartPr/>
                <p14:nvPr/>
              </p14:nvContentPartPr>
              <p14:xfrm>
                <a:off x="9019358" y="4539616"/>
                <a:ext cx="1980000" cy="1436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0FA921-418F-3AB8-37CA-3CC843E2CD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01358" y="4521616"/>
                  <a:ext cx="2015640" cy="14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F9C59C-1393-274A-D1B9-7B0D0FB8A2EA}"/>
                    </a:ext>
                  </a:extLst>
                </p14:cNvPr>
                <p14:cNvContentPartPr/>
                <p14:nvPr/>
              </p14:nvContentPartPr>
              <p14:xfrm>
                <a:off x="3771998" y="5790616"/>
                <a:ext cx="5326560" cy="757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F9C59C-1393-274A-D1B9-7B0D0FB8A2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53998" y="5772616"/>
                  <a:ext cx="53622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7AEAF4-D713-5A34-4A84-D106A741C4E8}"/>
                    </a:ext>
                  </a:extLst>
                </p14:cNvPr>
                <p14:cNvContentPartPr/>
                <p14:nvPr/>
              </p14:nvContentPartPr>
              <p14:xfrm>
                <a:off x="8946638" y="5652376"/>
                <a:ext cx="199440" cy="37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7AEAF4-D713-5A34-4A84-D106A741C4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28998" y="5634376"/>
                  <a:ext cx="235080" cy="40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52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263B75-CC36-1CCA-325D-96EFDAB96571}"/>
                  </a:ext>
                </a:extLst>
              </p14:cNvPr>
              <p14:cNvContentPartPr/>
              <p14:nvPr/>
            </p14:nvContentPartPr>
            <p14:xfrm>
              <a:off x="5475878" y="2007376"/>
              <a:ext cx="1146600" cy="5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263B75-CC36-1CCA-325D-96EFDAB96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8238" y="1989376"/>
                <a:ext cx="11822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15076C70-B12A-3B36-BC4C-D22EBFA374B8}"/>
              </a:ext>
            </a:extLst>
          </p:cNvPr>
          <p:cNvGrpSpPr/>
          <p:nvPr/>
        </p:nvGrpSpPr>
        <p:grpSpPr>
          <a:xfrm>
            <a:off x="1527398" y="716776"/>
            <a:ext cx="8258400" cy="5820480"/>
            <a:chOff x="1527398" y="716776"/>
            <a:chExt cx="8258400" cy="58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DCE4FDF-0344-4CB8-8106-AFBE8BF59C02}"/>
                    </a:ext>
                  </a:extLst>
                </p14:cNvPr>
                <p14:cNvContentPartPr/>
                <p14:nvPr/>
              </p14:nvContentPartPr>
              <p14:xfrm>
                <a:off x="1527398" y="1288096"/>
                <a:ext cx="80280" cy="464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DCE4FDF-0344-4CB8-8106-AFBE8BF59C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9758" y="1270456"/>
                  <a:ext cx="1159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6BDA8B-7179-0FC9-0F63-C73FC3A03DB8}"/>
                    </a:ext>
                  </a:extLst>
                </p14:cNvPr>
                <p14:cNvContentPartPr/>
                <p14:nvPr/>
              </p14:nvContentPartPr>
              <p14:xfrm>
                <a:off x="1755638" y="1329856"/>
                <a:ext cx="218520" cy="522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6BDA8B-7179-0FC9-0F63-C73FC3A03D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7998" y="1311856"/>
                  <a:ext cx="254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084668-4467-0601-AFA7-139F0E4057A6}"/>
                    </a:ext>
                  </a:extLst>
                </p14:cNvPr>
                <p14:cNvContentPartPr/>
                <p14:nvPr/>
              </p14:nvContentPartPr>
              <p14:xfrm>
                <a:off x="1537838" y="1530376"/>
                <a:ext cx="501120" cy="14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084668-4467-0601-AFA7-139F0E4057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0198" y="1512376"/>
                  <a:ext cx="53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8BBEF4-CC36-6D20-2458-EB727EB0D251}"/>
                    </a:ext>
                  </a:extLst>
                </p14:cNvPr>
                <p14:cNvContentPartPr/>
                <p14:nvPr/>
              </p14:nvContentPartPr>
              <p14:xfrm>
                <a:off x="2055158" y="1249576"/>
                <a:ext cx="239040" cy="79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8BBEF4-CC36-6D20-2458-EB727EB0D2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58" y="1231936"/>
                  <a:ext cx="27468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9EB9FB-D00E-35C1-1185-A268C2AB5C73}"/>
                    </a:ext>
                  </a:extLst>
                </p14:cNvPr>
                <p14:cNvContentPartPr/>
                <p14:nvPr/>
              </p14:nvContentPartPr>
              <p14:xfrm>
                <a:off x="2171438" y="1697776"/>
                <a:ext cx="224280" cy="13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9EB9FB-D00E-35C1-1185-A268C2AB5C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3798" y="1679776"/>
                  <a:ext cx="259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8C463E-7EC4-D759-9DCB-BB99A8E37C44}"/>
                    </a:ext>
                  </a:extLst>
                </p14:cNvPr>
                <p14:cNvContentPartPr/>
                <p14:nvPr/>
              </p14:nvContentPartPr>
              <p14:xfrm>
                <a:off x="6909758" y="716776"/>
                <a:ext cx="428760" cy="155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8C463E-7EC4-D759-9DCB-BB99A8E37C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92118" y="698776"/>
                  <a:ext cx="464400" cy="15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7764D2-7962-EB0F-D7D3-699B458E174D}"/>
                    </a:ext>
                  </a:extLst>
                </p14:cNvPr>
                <p14:cNvContentPartPr/>
                <p14:nvPr/>
              </p14:nvContentPartPr>
              <p14:xfrm>
                <a:off x="2805038" y="1112056"/>
                <a:ext cx="1194480" cy="161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7764D2-7962-EB0F-D7D3-699B458E17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038" y="1094056"/>
                  <a:ext cx="1230120" cy="16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B7DE77-0D24-E9DE-5C9E-134CEDBDE188}"/>
                    </a:ext>
                  </a:extLst>
                </p14:cNvPr>
                <p14:cNvContentPartPr/>
                <p14:nvPr/>
              </p14:nvContentPartPr>
              <p14:xfrm>
                <a:off x="2982158" y="1433896"/>
                <a:ext cx="63000" cy="52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B7DE77-0D24-E9DE-5C9E-134CEDBDE1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4158" y="1416256"/>
                  <a:ext cx="986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780584-2D97-EC2C-B5DE-3F1D2907C2DC}"/>
                    </a:ext>
                  </a:extLst>
                </p14:cNvPr>
                <p14:cNvContentPartPr/>
                <p14:nvPr/>
              </p14:nvContentPartPr>
              <p14:xfrm>
                <a:off x="2955878" y="1475296"/>
                <a:ext cx="1436400" cy="879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780584-2D97-EC2C-B5DE-3F1D2907C2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8238" y="1457296"/>
                  <a:ext cx="147204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04FF66-936B-B636-CB44-9B119E39839D}"/>
                    </a:ext>
                  </a:extLst>
                </p14:cNvPr>
                <p14:cNvContentPartPr/>
                <p14:nvPr/>
              </p14:nvContentPartPr>
              <p14:xfrm>
                <a:off x="4561478" y="1377736"/>
                <a:ext cx="138240" cy="5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04FF66-936B-B636-CB44-9B119E3983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43478" y="1360096"/>
                  <a:ext cx="173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F5B1A8-7B57-F70D-4B77-5F426434272B}"/>
                    </a:ext>
                  </a:extLst>
                </p14:cNvPr>
                <p14:cNvContentPartPr/>
                <p14:nvPr/>
              </p14:nvContentPartPr>
              <p14:xfrm>
                <a:off x="4633838" y="1576456"/>
                <a:ext cx="194040" cy="9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F5B1A8-7B57-F70D-4B77-5F42643427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6198" y="1558816"/>
                  <a:ext cx="229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BFB63F-6C9B-CD40-DCF5-C865B7B75171}"/>
                    </a:ext>
                  </a:extLst>
                </p14:cNvPr>
                <p14:cNvContentPartPr/>
                <p14:nvPr/>
              </p14:nvContentPartPr>
              <p14:xfrm>
                <a:off x="4945598" y="1018096"/>
                <a:ext cx="22320" cy="33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BFB63F-6C9B-CD40-DCF5-C865B7B751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7958" y="1000456"/>
                  <a:ext cx="57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B54932-4232-29FD-4407-C66705605163}"/>
                    </a:ext>
                  </a:extLst>
                </p14:cNvPr>
                <p14:cNvContentPartPr/>
                <p14:nvPr/>
              </p14:nvContentPartPr>
              <p14:xfrm>
                <a:off x="6525638" y="716776"/>
                <a:ext cx="124920" cy="16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B54932-4232-29FD-4407-C667056051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07638" y="698776"/>
                  <a:ext cx="160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23E0E8-0111-7E5B-50F8-84A435C780BB}"/>
                    </a:ext>
                  </a:extLst>
                </p14:cNvPr>
                <p14:cNvContentPartPr/>
                <p14:nvPr/>
              </p14:nvContentPartPr>
              <p14:xfrm>
                <a:off x="5289038" y="1205296"/>
                <a:ext cx="136800" cy="56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23E0E8-0111-7E5B-50F8-84A435C780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1038" y="1187296"/>
                  <a:ext cx="1724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842FC2-2CEE-6628-0A12-95E94D527AD8}"/>
                    </a:ext>
                  </a:extLst>
                </p14:cNvPr>
                <p14:cNvContentPartPr/>
                <p14:nvPr/>
              </p14:nvContentPartPr>
              <p14:xfrm>
                <a:off x="5600438" y="1008016"/>
                <a:ext cx="345600" cy="70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842FC2-2CEE-6628-0A12-95E94D527A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82798" y="990016"/>
                  <a:ext cx="38124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7860D4-939E-4C48-8785-D47A24E98321}"/>
                    </a:ext>
                  </a:extLst>
                </p14:cNvPr>
                <p14:cNvContentPartPr/>
                <p14:nvPr/>
              </p14:nvContentPartPr>
              <p14:xfrm>
                <a:off x="5974838" y="1052656"/>
                <a:ext cx="386280" cy="52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7860D4-939E-4C48-8785-D47A24E983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56838" y="1035016"/>
                  <a:ext cx="4219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39F540-505A-17B3-83EA-39DB8F703EF2}"/>
                    </a:ext>
                  </a:extLst>
                </p14:cNvPr>
                <p14:cNvContentPartPr/>
                <p14:nvPr/>
              </p14:nvContentPartPr>
              <p14:xfrm>
                <a:off x="4974398" y="962656"/>
                <a:ext cx="680760" cy="104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39F540-505A-17B3-83EA-39DB8F703E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56398" y="945016"/>
                  <a:ext cx="71640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7CF354-2CAA-3472-3B05-F521FC69F85C}"/>
                    </a:ext>
                  </a:extLst>
                </p14:cNvPr>
                <p14:cNvContentPartPr/>
                <p14:nvPr/>
              </p14:nvContentPartPr>
              <p14:xfrm>
                <a:off x="5091038" y="2036176"/>
                <a:ext cx="333000" cy="97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7CF354-2CAA-3472-3B05-F521FC69F8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3398" y="2018536"/>
                  <a:ext cx="36864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0A8EBD-93CF-E97D-894D-9D3772D8679D}"/>
                    </a:ext>
                  </a:extLst>
                </p14:cNvPr>
                <p14:cNvContentPartPr/>
                <p14:nvPr/>
              </p14:nvContentPartPr>
              <p14:xfrm>
                <a:off x="4925078" y="3496336"/>
                <a:ext cx="260280" cy="40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0A8EBD-93CF-E97D-894D-9D3772D867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7438" y="3478696"/>
                  <a:ext cx="2959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F9E280-38C5-4938-F50C-C1BB2399A414}"/>
                    </a:ext>
                  </a:extLst>
                </p14:cNvPr>
                <p14:cNvContentPartPr/>
                <p14:nvPr/>
              </p14:nvContentPartPr>
              <p14:xfrm>
                <a:off x="5019038" y="3872536"/>
                <a:ext cx="351720" cy="16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F9E280-38C5-4938-F50C-C1BB2399A4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01038" y="3854896"/>
                  <a:ext cx="387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09FAAB-CDCE-0696-5C7A-2E0E268FAA86}"/>
                    </a:ext>
                  </a:extLst>
                </p14:cNvPr>
                <p14:cNvContentPartPr/>
                <p14:nvPr/>
              </p14:nvContentPartPr>
              <p14:xfrm>
                <a:off x="5382278" y="3633136"/>
                <a:ext cx="186840" cy="2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09FAAB-CDCE-0696-5C7A-2E0E268FAA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4278" y="3615496"/>
                  <a:ext cx="222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D3396A-CA97-03E6-2D31-8A06EA0FA10F}"/>
                    </a:ext>
                  </a:extLst>
                </p14:cNvPr>
                <p14:cNvContentPartPr/>
                <p14:nvPr/>
              </p14:nvContentPartPr>
              <p14:xfrm>
                <a:off x="5444558" y="3553576"/>
                <a:ext cx="111240" cy="30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D3396A-CA97-03E6-2D31-8A06EA0FA1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26558" y="3535936"/>
                  <a:ext cx="146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E719F6-D213-A016-FE5A-E9AB959F51A7}"/>
                    </a:ext>
                  </a:extLst>
                </p14:cNvPr>
                <p14:cNvContentPartPr/>
                <p14:nvPr/>
              </p14:nvContentPartPr>
              <p14:xfrm>
                <a:off x="5933078" y="1818376"/>
                <a:ext cx="83880" cy="122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E719F6-D213-A016-FE5A-E9AB959F51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15078" y="1800376"/>
                  <a:ext cx="119520" cy="12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BA8B13-3751-9315-D6B5-9F531D94E26E}"/>
                    </a:ext>
                  </a:extLst>
                </p14:cNvPr>
                <p14:cNvContentPartPr/>
                <p14:nvPr/>
              </p14:nvContentPartPr>
              <p14:xfrm>
                <a:off x="5922998" y="3272776"/>
                <a:ext cx="387000" cy="41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BA8B13-3751-9315-D6B5-9F531D94E2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5358" y="3255136"/>
                  <a:ext cx="4226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489004-A589-7307-20BC-03E107E31B79}"/>
                    </a:ext>
                  </a:extLst>
                </p14:cNvPr>
                <p14:cNvContentPartPr/>
                <p14:nvPr/>
              </p14:nvContentPartPr>
              <p14:xfrm>
                <a:off x="6483878" y="3211936"/>
                <a:ext cx="362160" cy="92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489004-A589-7307-20BC-03E107E31B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5878" y="3193936"/>
                  <a:ext cx="397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442E02-3E17-6F49-ADC7-54C165CAD7A4}"/>
                    </a:ext>
                  </a:extLst>
                </p14:cNvPr>
                <p14:cNvContentPartPr/>
                <p14:nvPr/>
              </p14:nvContentPartPr>
              <p14:xfrm>
                <a:off x="6618158" y="3137776"/>
                <a:ext cx="37080" cy="26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442E02-3E17-6F49-ADC7-54C165CAD7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00518" y="3120136"/>
                  <a:ext cx="72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CD9070-021F-6DE9-812F-E7DEA655CA70}"/>
                    </a:ext>
                  </a:extLst>
                </p14:cNvPr>
                <p14:cNvContentPartPr/>
                <p14:nvPr/>
              </p14:nvContentPartPr>
              <p14:xfrm>
                <a:off x="6442118" y="1693456"/>
                <a:ext cx="745560" cy="94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CD9070-021F-6DE9-812F-E7DEA655CA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4118" y="1675816"/>
                  <a:ext cx="78120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E28FE8-5817-8F45-23A1-8334C813FEBB}"/>
                    </a:ext>
                  </a:extLst>
                </p14:cNvPr>
                <p14:cNvContentPartPr/>
                <p14:nvPr/>
              </p14:nvContentPartPr>
              <p14:xfrm>
                <a:off x="7065638" y="2958136"/>
                <a:ext cx="492120" cy="46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E28FE8-5817-8F45-23A1-8334C813FE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47638" y="2940496"/>
                  <a:ext cx="527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FDE320-C481-D8FE-C778-63220A23AA4C}"/>
                    </a:ext>
                  </a:extLst>
                </p14:cNvPr>
                <p14:cNvContentPartPr/>
                <p14:nvPr/>
              </p14:nvContentPartPr>
              <p14:xfrm>
                <a:off x="5278598" y="4566616"/>
                <a:ext cx="245160" cy="13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FDE320-C481-D8FE-C778-63220A23AA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60598" y="4548616"/>
                  <a:ext cx="280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6878B4-7E17-0ABE-3D2C-1401F0B8B638}"/>
                    </a:ext>
                  </a:extLst>
                </p14:cNvPr>
                <p14:cNvContentPartPr/>
                <p14:nvPr/>
              </p14:nvContentPartPr>
              <p14:xfrm>
                <a:off x="5444558" y="4713136"/>
                <a:ext cx="235440" cy="14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6878B4-7E17-0ABE-3D2C-1401F0B8B6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6558" y="4695136"/>
                  <a:ext cx="271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349A8A-1474-786D-BB5C-14F4E2D30D83}"/>
                    </a:ext>
                  </a:extLst>
                </p14:cNvPr>
                <p14:cNvContentPartPr/>
                <p14:nvPr/>
              </p14:nvContentPartPr>
              <p14:xfrm>
                <a:off x="5837678" y="4259896"/>
                <a:ext cx="358200" cy="39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349A8A-1474-786D-BB5C-14F4E2D30D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0038" y="4242256"/>
                  <a:ext cx="393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0BBD7C-8933-9BB3-D6E0-3FD061E67F81}"/>
                    </a:ext>
                  </a:extLst>
                </p14:cNvPr>
                <p14:cNvContentPartPr/>
                <p14:nvPr/>
              </p14:nvContentPartPr>
              <p14:xfrm>
                <a:off x="6618878" y="3865336"/>
                <a:ext cx="10440" cy="87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0BBD7C-8933-9BB3-D6E0-3FD061E67F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01238" y="3847696"/>
                  <a:ext cx="4608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45F6A1-5480-3037-383D-4253E3A7A682}"/>
                    </a:ext>
                  </a:extLst>
                </p14:cNvPr>
                <p14:cNvContentPartPr/>
                <p14:nvPr/>
              </p14:nvContentPartPr>
              <p14:xfrm>
                <a:off x="6331238" y="4297336"/>
                <a:ext cx="16200" cy="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45F6A1-5480-3037-383D-4253E3A7A6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3238" y="4279336"/>
                  <a:ext cx="51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FCE336-CD93-99B0-51FA-8E251561630C}"/>
                    </a:ext>
                  </a:extLst>
                </p14:cNvPr>
                <p14:cNvContentPartPr/>
                <p14:nvPr/>
              </p14:nvContentPartPr>
              <p14:xfrm>
                <a:off x="6909758" y="4218496"/>
                <a:ext cx="18000" cy="1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FCE336-CD93-99B0-51FA-8E25156163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92118" y="4200496"/>
                  <a:ext cx="53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CB5F12-1CC9-9475-C778-55CAD7FB9528}"/>
                    </a:ext>
                  </a:extLst>
                </p14:cNvPr>
                <p14:cNvContentPartPr/>
                <p14:nvPr/>
              </p14:nvContentPartPr>
              <p14:xfrm>
                <a:off x="7242038" y="3615856"/>
                <a:ext cx="172080" cy="44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CB5F12-1CC9-9475-C778-55CAD7FB95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24398" y="3598216"/>
                  <a:ext cx="2077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790486-D968-B350-E6A7-C6ACCB9FE5FD}"/>
                    </a:ext>
                  </a:extLst>
                </p14:cNvPr>
                <p14:cNvContentPartPr/>
                <p14:nvPr/>
              </p14:nvContentPartPr>
              <p14:xfrm>
                <a:off x="7488638" y="3605776"/>
                <a:ext cx="747360" cy="32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790486-D968-B350-E6A7-C6ACCB9FE5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0638" y="3587776"/>
                  <a:ext cx="783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C67DB9-71BB-639B-0DC5-C8F345353999}"/>
                    </a:ext>
                  </a:extLst>
                </p14:cNvPr>
                <p14:cNvContentPartPr/>
                <p14:nvPr/>
              </p14:nvContentPartPr>
              <p14:xfrm>
                <a:off x="8405918" y="2961016"/>
                <a:ext cx="390960" cy="110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C67DB9-71BB-639B-0DC5-C8F3453539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88278" y="2943376"/>
                  <a:ext cx="426600" cy="11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8F06D4-7195-D459-6A04-DA3CE37E73EB}"/>
                    </a:ext>
                  </a:extLst>
                </p14:cNvPr>
                <p14:cNvContentPartPr/>
                <p14:nvPr/>
              </p14:nvContentPartPr>
              <p14:xfrm>
                <a:off x="8738558" y="3169456"/>
                <a:ext cx="283680" cy="64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8F06D4-7195-D459-6A04-DA3CE37E73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558" y="3151456"/>
                  <a:ext cx="3193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889808-88F5-30CF-AE24-98CBEFAC1DFB}"/>
                    </a:ext>
                  </a:extLst>
                </p14:cNvPr>
                <p14:cNvContentPartPr/>
                <p14:nvPr/>
              </p14:nvContentPartPr>
              <p14:xfrm>
                <a:off x="8957078" y="3148216"/>
                <a:ext cx="141120" cy="445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889808-88F5-30CF-AE24-98CBEFAC1D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9078" y="3130216"/>
                  <a:ext cx="176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FB22C4-7995-7E57-05B8-4E28C7423939}"/>
                    </a:ext>
                  </a:extLst>
                </p14:cNvPr>
                <p14:cNvContentPartPr/>
                <p14:nvPr/>
              </p14:nvContentPartPr>
              <p14:xfrm>
                <a:off x="8800838" y="3397336"/>
                <a:ext cx="191880" cy="146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FB22C4-7995-7E57-05B8-4E28C74239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82838" y="3379696"/>
                  <a:ext cx="227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65F80B9-DA4E-9B33-3F9C-DDE480FDFE9A}"/>
                    </a:ext>
                  </a:extLst>
                </p14:cNvPr>
                <p14:cNvContentPartPr/>
                <p14:nvPr/>
              </p14:nvContentPartPr>
              <p14:xfrm>
                <a:off x="9039878" y="2628736"/>
                <a:ext cx="534600" cy="1202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65F80B9-DA4E-9B33-3F9C-DDE480FDFE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22238" y="2611096"/>
                  <a:ext cx="57024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9A54EB-0ECC-128A-27B9-2E2AB72DC181}"/>
                    </a:ext>
                  </a:extLst>
                </p14:cNvPr>
                <p14:cNvContentPartPr/>
                <p14:nvPr/>
              </p14:nvContentPartPr>
              <p14:xfrm>
                <a:off x="6016238" y="3194296"/>
                <a:ext cx="3769560" cy="195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9A54EB-0ECC-128A-27B9-2E2AB72DC1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98598" y="3176296"/>
                  <a:ext cx="3805200" cy="19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CAF759-5B31-D0F0-E393-BF24BE5D2BF4}"/>
                    </a:ext>
                  </a:extLst>
                </p14:cNvPr>
                <p14:cNvContentPartPr/>
                <p14:nvPr/>
              </p14:nvContentPartPr>
              <p14:xfrm>
                <a:off x="6026678" y="6003016"/>
                <a:ext cx="183600" cy="107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CAF759-5B31-D0F0-E393-BF24BE5D2B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09038" y="5985016"/>
                  <a:ext cx="219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287A0D-1DB5-E690-EB01-4780A0068852}"/>
                    </a:ext>
                  </a:extLst>
                </p14:cNvPr>
                <p14:cNvContentPartPr/>
                <p14:nvPr/>
              </p14:nvContentPartPr>
              <p14:xfrm>
                <a:off x="6088958" y="6129736"/>
                <a:ext cx="331560" cy="157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287A0D-1DB5-E690-EB01-4780A00688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1318" y="6111736"/>
                  <a:ext cx="367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9347BF-FC25-CF92-0A5A-C25078C3AEA4}"/>
                    </a:ext>
                  </a:extLst>
                </p14:cNvPr>
                <p14:cNvContentPartPr/>
                <p14:nvPr/>
              </p14:nvContentPartPr>
              <p14:xfrm>
                <a:off x="6774758" y="5725456"/>
                <a:ext cx="177120" cy="241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9347BF-FC25-CF92-0A5A-C25078C3AE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7118" y="5707456"/>
                  <a:ext cx="212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391C23-E6E3-DC18-C4FB-F30668563D98}"/>
                    </a:ext>
                  </a:extLst>
                </p14:cNvPr>
                <p14:cNvContentPartPr/>
                <p14:nvPr/>
              </p14:nvContentPartPr>
              <p14:xfrm>
                <a:off x="6722918" y="5774776"/>
                <a:ext cx="381240" cy="13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391C23-E6E3-DC18-C4FB-F30668563D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04918" y="5757136"/>
                  <a:ext cx="41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960B38-988C-A375-280C-62AD21BB18F2}"/>
                    </a:ext>
                  </a:extLst>
                </p14:cNvPr>
                <p14:cNvContentPartPr/>
                <p14:nvPr/>
              </p14:nvContentPartPr>
              <p14:xfrm>
                <a:off x="2366918" y="4318216"/>
                <a:ext cx="4179600" cy="2219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960B38-988C-A375-280C-62AD21BB18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48918" y="4300216"/>
                  <a:ext cx="4215240" cy="22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2F7DA7-9770-A80D-3F0B-362D138E22C3}"/>
                    </a:ext>
                  </a:extLst>
                </p14:cNvPr>
                <p14:cNvContentPartPr/>
                <p14:nvPr/>
              </p14:nvContentPartPr>
              <p14:xfrm>
                <a:off x="2389598" y="4269616"/>
                <a:ext cx="459000" cy="9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2F7DA7-9770-A80D-3F0B-362D138E22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71598" y="4251616"/>
                  <a:ext cx="49464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416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39DB34-7ED3-52B2-2BCF-F5B82F1C10D0}"/>
                  </a:ext>
                </a:extLst>
              </p14:cNvPr>
              <p14:cNvContentPartPr/>
              <p14:nvPr/>
            </p14:nvContentPartPr>
            <p14:xfrm>
              <a:off x="3114638" y="632176"/>
              <a:ext cx="1019880" cy="93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39DB34-7ED3-52B2-2BCF-F5B82F1C1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638" y="614176"/>
                <a:ext cx="1055520" cy="9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240C29A-20B0-F94E-315F-28278DFC2524}"/>
              </a:ext>
            </a:extLst>
          </p:cNvPr>
          <p:cNvGrpSpPr/>
          <p:nvPr/>
        </p:nvGrpSpPr>
        <p:grpSpPr>
          <a:xfrm>
            <a:off x="1017998" y="499696"/>
            <a:ext cx="7146000" cy="6234480"/>
            <a:chOff x="1017998" y="499696"/>
            <a:chExt cx="7146000" cy="62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EFFC7A-81A8-5C40-070F-24588FDBD75F}"/>
                    </a:ext>
                  </a:extLst>
                </p14:cNvPr>
                <p14:cNvContentPartPr/>
                <p14:nvPr/>
              </p14:nvContentPartPr>
              <p14:xfrm>
                <a:off x="2942918" y="2752216"/>
                <a:ext cx="1178640" cy="86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EFFC7A-81A8-5C40-070F-24588FDBD7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5278" y="2734216"/>
                  <a:ext cx="121428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2D2D56-B0B5-C994-1F74-9E161B254BDB}"/>
                    </a:ext>
                  </a:extLst>
                </p14:cNvPr>
                <p14:cNvContentPartPr/>
                <p14:nvPr/>
              </p14:nvContentPartPr>
              <p14:xfrm>
                <a:off x="3127238" y="3169456"/>
                <a:ext cx="31320" cy="20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2D2D56-B0B5-C994-1F74-9E161B25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9238" y="3151456"/>
                  <a:ext cx="66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CA19FA-8917-7AA5-B16B-908AB997E9C8}"/>
                    </a:ext>
                  </a:extLst>
                </p14:cNvPr>
                <p14:cNvContentPartPr/>
                <p14:nvPr/>
              </p14:nvContentPartPr>
              <p14:xfrm>
                <a:off x="3163958" y="3117256"/>
                <a:ext cx="232560" cy="240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CA19FA-8917-7AA5-B16B-908AB997E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6318" y="3099256"/>
                  <a:ext cx="268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F3A4E6-9306-CA67-9EE2-414E1CAD0B94}"/>
                    </a:ext>
                  </a:extLst>
                </p14:cNvPr>
                <p14:cNvContentPartPr/>
                <p14:nvPr/>
              </p14:nvContentPartPr>
              <p14:xfrm>
                <a:off x="3460238" y="3066136"/>
                <a:ext cx="233280" cy="24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F3A4E6-9306-CA67-9EE2-414E1CAD0B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2238" y="3048496"/>
                  <a:ext cx="268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8CAE42-E945-0FA0-292F-291CDEE4878C}"/>
                    </a:ext>
                  </a:extLst>
                </p14:cNvPr>
                <p14:cNvContentPartPr/>
                <p14:nvPr/>
              </p14:nvContentPartPr>
              <p14:xfrm>
                <a:off x="3402638" y="1329856"/>
                <a:ext cx="183240" cy="142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8CAE42-E945-0FA0-292F-291CDEE487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4638" y="1311856"/>
                  <a:ext cx="218880" cy="14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0AC29C-9EFE-BB8C-CC0A-B308AC20C101}"/>
                    </a:ext>
                  </a:extLst>
                </p14:cNvPr>
                <p14:cNvContentPartPr/>
                <p14:nvPr/>
              </p14:nvContentPartPr>
              <p14:xfrm>
                <a:off x="3595238" y="2611456"/>
                <a:ext cx="86040" cy="13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0AC29C-9EFE-BB8C-CC0A-B308AC20C1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77238" y="2593816"/>
                  <a:ext cx="121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7355DD-8991-465F-032E-C92AC78A7C52}"/>
                    </a:ext>
                  </a:extLst>
                </p14:cNvPr>
                <p14:cNvContentPartPr/>
                <p14:nvPr/>
              </p14:nvContentPartPr>
              <p14:xfrm>
                <a:off x="3500558" y="3532696"/>
                <a:ext cx="112680" cy="78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7355DD-8991-465F-032E-C92AC78A7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2558" y="3514696"/>
                  <a:ext cx="1483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D9FE75-7BA3-E10B-BFCA-384F469905F4}"/>
                    </a:ext>
                  </a:extLst>
                </p14:cNvPr>
                <p14:cNvContentPartPr/>
                <p14:nvPr/>
              </p14:nvContentPartPr>
              <p14:xfrm>
                <a:off x="3511718" y="4314976"/>
                <a:ext cx="383040" cy="90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D9FE75-7BA3-E10B-BFCA-384F469905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4078" y="4296976"/>
                  <a:ext cx="418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1516C8-4E2B-4EDD-73AE-78DB3442843F}"/>
                    </a:ext>
                  </a:extLst>
                </p14:cNvPr>
                <p14:cNvContentPartPr/>
                <p14:nvPr/>
              </p14:nvContentPartPr>
              <p14:xfrm>
                <a:off x="3489398" y="4461136"/>
                <a:ext cx="1186200" cy="110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1516C8-4E2B-4EDD-73AE-78DB344284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1758" y="4443136"/>
                  <a:ext cx="122184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49BFCC-954E-D141-97D2-D5FF804B7B68}"/>
                    </a:ext>
                  </a:extLst>
                </p14:cNvPr>
                <p14:cNvContentPartPr/>
                <p14:nvPr/>
              </p14:nvContentPartPr>
              <p14:xfrm>
                <a:off x="4197518" y="5351416"/>
                <a:ext cx="249120" cy="44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49BFCC-954E-D141-97D2-D5FF804B7B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9878" y="5333416"/>
                  <a:ext cx="284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BE4555-C5E4-E25C-B763-2752A48305F8}"/>
                    </a:ext>
                  </a:extLst>
                </p14:cNvPr>
                <p14:cNvContentPartPr/>
                <p14:nvPr/>
              </p14:nvContentPartPr>
              <p14:xfrm>
                <a:off x="4135238" y="5722576"/>
                <a:ext cx="461880" cy="22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BE4555-C5E4-E25C-B763-2752A48305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7598" y="5704936"/>
                  <a:ext cx="497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897895-3567-BC60-9E87-6E2B1D0A765C}"/>
                    </a:ext>
                  </a:extLst>
                </p14:cNvPr>
                <p14:cNvContentPartPr/>
                <p14:nvPr/>
              </p14:nvContentPartPr>
              <p14:xfrm>
                <a:off x="4121558" y="5836696"/>
                <a:ext cx="1191600" cy="89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897895-3567-BC60-9E87-6E2B1D0A76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3918" y="5818696"/>
                  <a:ext cx="122724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703896-77B5-AA20-15CE-A1737C47EC7F}"/>
                    </a:ext>
                  </a:extLst>
                </p14:cNvPr>
                <p14:cNvContentPartPr/>
                <p14:nvPr/>
              </p14:nvContentPartPr>
              <p14:xfrm>
                <a:off x="7387838" y="3834016"/>
                <a:ext cx="231120" cy="59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703896-77B5-AA20-15CE-A1737C47EC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0198" y="3816016"/>
                  <a:ext cx="2667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B2E19-B42C-2069-52B5-EED680091844}"/>
                    </a:ext>
                  </a:extLst>
                </p14:cNvPr>
                <p14:cNvContentPartPr/>
                <p14:nvPr/>
              </p14:nvContentPartPr>
              <p14:xfrm>
                <a:off x="7369838" y="3521536"/>
                <a:ext cx="794160" cy="84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B2E19-B42C-2069-52B5-EED6800918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1838" y="3503896"/>
                  <a:ext cx="82980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D9FCF4-D189-925E-63C5-83C9771CBCAC}"/>
                    </a:ext>
                  </a:extLst>
                </p14:cNvPr>
                <p14:cNvContentPartPr/>
                <p14:nvPr/>
              </p14:nvContentPartPr>
              <p14:xfrm>
                <a:off x="1839158" y="685816"/>
                <a:ext cx="52200" cy="763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D9FCF4-D189-925E-63C5-83C9771CBC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21518" y="667816"/>
                  <a:ext cx="8784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CC6D29-29AB-E3E3-4954-297603B9353C}"/>
                    </a:ext>
                  </a:extLst>
                </p14:cNvPr>
                <p14:cNvContentPartPr/>
                <p14:nvPr/>
              </p14:nvContentPartPr>
              <p14:xfrm>
                <a:off x="1870118" y="499696"/>
                <a:ext cx="5802480" cy="966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CC6D29-29AB-E3E3-4954-297603B935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52478" y="482056"/>
                  <a:ext cx="583812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EACF03-F4B1-6B78-4736-06253122C9F0}"/>
                    </a:ext>
                  </a:extLst>
                </p14:cNvPr>
                <p14:cNvContentPartPr/>
                <p14:nvPr/>
              </p14:nvContentPartPr>
              <p14:xfrm>
                <a:off x="2867678" y="706336"/>
                <a:ext cx="191520" cy="67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EACF03-F4B1-6B78-4736-06253122C9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50038" y="688696"/>
                  <a:ext cx="22716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F7639F-C957-B536-909C-6609F7EC6AFA}"/>
                    </a:ext>
                  </a:extLst>
                </p14:cNvPr>
                <p14:cNvContentPartPr/>
                <p14:nvPr/>
              </p14:nvContentPartPr>
              <p14:xfrm>
                <a:off x="4041998" y="758536"/>
                <a:ext cx="214560" cy="78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F7639F-C957-B536-909C-6609F7EC6A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23998" y="740536"/>
                  <a:ext cx="2502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FDF0C6-5D30-47E2-6500-E47601D653BE}"/>
                    </a:ext>
                  </a:extLst>
                </p14:cNvPr>
                <p14:cNvContentPartPr/>
                <p14:nvPr/>
              </p14:nvContentPartPr>
              <p14:xfrm>
                <a:off x="4945598" y="726856"/>
                <a:ext cx="209520" cy="881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FDF0C6-5D30-47E2-6500-E47601D653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7958" y="709216"/>
                  <a:ext cx="24516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6F604A-C2DC-8C22-79FC-C9CEA1E796EE}"/>
                    </a:ext>
                  </a:extLst>
                </p14:cNvPr>
                <p14:cNvContentPartPr/>
                <p14:nvPr/>
              </p14:nvContentPartPr>
              <p14:xfrm>
                <a:off x="6213878" y="633616"/>
                <a:ext cx="229320" cy="83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6F604A-C2DC-8C22-79FC-C9CEA1E796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95878" y="615976"/>
                  <a:ext cx="2649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2059B2-9383-F2AD-F034-C56E403D72A1}"/>
                    </a:ext>
                  </a:extLst>
                </p14:cNvPr>
                <p14:cNvContentPartPr/>
                <p14:nvPr/>
              </p14:nvContentPartPr>
              <p14:xfrm>
                <a:off x="1017998" y="1132576"/>
                <a:ext cx="106560" cy="35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2059B2-9383-F2AD-F034-C56E403D72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9998" y="1114576"/>
                  <a:ext cx="1422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2C5B21-5937-3DEC-8FDA-78198536D058}"/>
                    </a:ext>
                  </a:extLst>
                </p14:cNvPr>
                <p14:cNvContentPartPr/>
                <p14:nvPr/>
              </p14:nvContentPartPr>
              <p14:xfrm>
                <a:off x="1142558" y="1070296"/>
                <a:ext cx="114480" cy="39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2C5B21-5937-3DEC-8FDA-78198536D0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4918" y="1052296"/>
                  <a:ext cx="1501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B242FE-DADF-722C-643E-88B51D2108E6}"/>
                    </a:ext>
                  </a:extLst>
                </p14:cNvPr>
                <p14:cNvContentPartPr/>
                <p14:nvPr/>
              </p14:nvContentPartPr>
              <p14:xfrm>
                <a:off x="1049318" y="1310056"/>
                <a:ext cx="289080" cy="13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B242FE-DADF-722C-643E-88B51D2108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1678" y="1292416"/>
                  <a:ext cx="324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B6CF11-6C66-5B9F-C250-0186802A8CFE}"/>
                    </a:ext>
                  </a:extLst>
                </p14:cNvPr>
                <p14:cNvContentPartPr/>
                <p14:nvPr/>
              </p14:nvContentPartPr>
              <p14:xfrm>
                <a:off x="1402838" y="1132216"/>
                <a:ext cx="155880" cy="8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B6CF11-6C66-5B9F-C250-0186802A8C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85198" y="1114576"/>
                  <a:ext cx="191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09F25B-9B5C-35D2-DDC6-E4AECBDC0BEF}"/>
                    </a:ext>
                  </a:extLst>
                </p14:cNvPr>
                <p14:cNvContentPartPr/>
                <p14:nvPr/>
              </p14:nvContentPartPr>
              <p14:xfrm>
                <a:off x="1423358" y="1262536"/>
                <a:ext cx="203760" cy="6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09F25B-9B5C-35D2-DDC6-E4AECBDC0B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05718" y="1244536"/>
                  <a:ext cx="239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DD3134-6FE2-4BC2-01CB-193A181CD676}"/>
                    </a:ext>
                  </a:extLst>
                </p14:cNvPr>
                <p14:cNvContentPartPr/>
                <p14:nvPr/>
              </p14:nvContentPartPr>
              <p14:xfrm>
                <a:off x="3203558" y="756736"/>
                <a:ext cx="788040" cy="56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DD3134-6FE2-4BC2-01CB-193A181CD6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85918" y="738736"/>
                  <a:ext cx="8236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D2E36C-189D-7F2C-59E0-09B67D7EF9A2}"/>
                    </a:ext>
                  </a:extLst>
                </p14:cNvPr>
                <p14:cNvContentPartPr/>
                <p14:nvPr/>
              </p14:nvContentPartPr>
              <p14:xfrm>
                <a:off x="3305078" y="910456"/>
                <a:ext cx="275760" cy="22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D2E36C-189D-7F2C-59E0-09B67D7EF9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87078" y="892816"/>
                  <a:ext cx="311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59D27B-126C-8DEB-09AE-CBAA8DA413A2}"/>
                    </a:ext>
                  </a:extLst>
                </p14:cNvPr>
                <p14:cNvContentPartPr/>
                <p14:nvPr/>
              </p14:nvContentPartPr>
              <p14:xfrm>
                <a:off x="3605678" y="831256"/>
                <a:ext cx="188640" cy="33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59D27B-126C-8DEB-09AE-CBAA8DA413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7678" y="813256"/>
                  <a:ext cx="224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5087ED-FBF9-5327-B15F-221685BF73DF}"/>
                    </a:ext>
                  </a:extLst>
                </p14:cNvPr>
                <p14:cNvContentPartPr/>
                <p14:nvPr/>
              </p14:nvContentPartPr>
              <p14:xfrm>
                <a:off x="3387158" y="1059856"/>
                <a:ext cx="360" cy="16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5087ED-FBF9-5327-B15F-221685BF73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9158" y="1041856"/>
                  <a:ext cx="3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05A70E-019E-5A47-8D7C-4F747005BC2E}"/>
                    </a:ext>
                  </a:extLst>
                </p14:cNvPr>
                <p14:cNvContentPartPr/>
                <p14:nvPr/>
              </p14:nvContentPartPr>
              <p14:xfrm>
                <a:off x="4000238" y="1475296"/>
                <a:ext cx="1756800" cy="442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05A70E-019E-5A47-8D7C-4F747005BC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2238" y="1457296"/>
                  <a:ext cx="1792440" cy="44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CC5E42-C4EA-931D-B484-51DC726E86B6}"/>
                    </a:ext>
                  </a:extLst>
                </p14:cNvPr>
                <p14:cNvContentPartPr/>
                <p14:nvPr/>
              </p14:nvContentPartPr>
              <p14:xfrm>
                <a:off x="4599638" y="6192736"/>
                <a:ext cx="201240" cy="33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CC5E42-C4EA-931D-B484-51DC726E86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1638" y="6175096"/>
                  <a:ext cx="236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DE889A-A1A0-D229-7D23-1017A4E2A653}"/>
                    </a:ext>
                  </a:extLst>
                </p14:cNvPr>
                <p14:cNvContentPartPr/>
                <p14:nvPr/>
              </p14:nvContentPartPr>
              <p14:xfrm>
                <a:off x="4571558" y="6327736"/>
                <a:ext cx="406440" cy="12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DE889A-A1A0-D229-7D23-1017A4E2A6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3918" y="6309736"/>
                  <a:ext cx="442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269048-7F5C-8565-DDEC-7DE4E607D61B}"/>
                    </a:ext>
                  </a:extLst>
                </p14:cNvPr>
                <p14:cNvContentPartPr/>
                <p14:nvPr/>
              </p14:nvContentPartPr>
              <p14:xfrm>
                <a:off x="5361398" y="4323616"/>
                <a:ext cx="2244240" cy="207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269048-7F5C-8565-DDEC-7DE4E607D6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43758" y="4305976"/>
                  <a:ext cx="2279880" cy="21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2DD842-D2BD-6DEB-2091-CFB2D891AA8F}"/>
                    </a:ext>
                  </a:extLst>
                </p14:cNvPr>
                <p14:cNvContentPartPr/>
                <p14:nvPr/>
              </p14:nvContentPartPr>
              <p14:xfrm>
                <a:off x="7585478" y="4405336"/>
                <a:ext cx="183600" cy="39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2DD842-D2BD-6DEB-2091-CFB2D891AA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67478" y="4387696"/>
                  <a:ext cx="2192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7A51D1-2CA5-49E8-ADAF-EA69CB96E5AF}"/>
                    </a:ext>
                  </a:extLst>
                </p14:cNvPr>
                <p14:cNvContentPartPr/>
                <p14:nvPr/>
              </p14:nvContentPartPr>
              <p14:xfrm>
                <a:off x="5569118" y="1122136"/>
                <a:ext cx="289800" cy="78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7A51D1-2CA5-49E8-ADAF-EA69CB96E5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51478" y="1104496"/>
                  <a:ext cx="32544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4A8F40-076A-E09A-DD4C-9CD2AEB739DE}"/>
                    </a:ext>
                  </a:extLst>
                </p14:cNvPr>
                <p14:cNvContentPartPr/>
                <p14:nvPr/>
              </p14:nvContentPartPr>
              <p14:xfrm>
                <a:off x="5569118" y="1930336"/>
                <a:ext cx="811800" cy="91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4A8F40-076A-E09A-DD4C-9CD2AEB739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51478" y="1912336"/>
                  <a:ext cx="84744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4FD61F-3C3F-FAFC-8C08-247BBEB50947}"/>
                    </a:ext>
                  </a:extLst>
                </p14:cNvPr>
                <p14:cNvContentPartPr/>
                <p14:nvPr/>
              </p14:nvContentPartPr>
              <p14:xfrm>
                <a:off x="5943158" y="2774176"/>
                <a:ext cx="255960" cy="474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4FD61F-3C3F-FAFC-8C08-247BBEB509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25518" y="2756176"/>
                  <a:ext cx="2916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58A8F9-CBF5-CF06-DAA3-0729AD9130B6}"/>
                    </a:ext>
                  </a:extLst>
                </p14:cNvPr>
                <p14:cNvContentPartPr/>
                <p14:nvPr/>
              </p14:nvContentPartPr>
              <p14:xfrm>
                <a:off x="5808158" y="3345496"/>
                <a:ext cx="956160" cy="91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58A8F9-CBF5-CF06-DAA3-0729AD9130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90518" y="3327856"/>
                  <a:ext cx="991800" cy="9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BEA451-8EAC-E8C2-02CD-6AF2D4F862CE}"/>
              </a:ext>
            </a:extLst>
          </p:cNvPr>
          <p:cNvGrpSpPr/>
          <p:nvPr/>
        </p:nvGrpSpPr>
        <p:grpSpPr>
          <a:xfrm>
            <a:off x="7086518" y="1007656"/>
            <a:ext cx="1282680" cy="2907720"/>
            <a:chOff x="7086518" y="1007656"/>
            <a:chExt cx="1282680" cy="29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6974CE-6AE8-FB1F-E912-070FFFBBAFDE}"/>
                    </a:ext>
                  </a:extLst>
                </p14:cNvPr>
                <p14:cNvContentPartPr/>
                <p14:nvPr/>
              </p14:nvContentPartPr>
              <p14:xfrm>
                <a:off x="7086518" y="1007656"/>
                <a:ext cx="112320" cy="564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6974CE-6AE8-FB1F-E912-070FFFBBAF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68878" y="990016"/>
                  <a:ext cx="1479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B2BB01-9ED0-56BD-2D90-9ED45581E3CF}"/>
                    </a:ext>
                  </a:extLst>
                </p14:cNvPr>
                <p14:cNvContentPartPr/>
                <p14:nvPr/>
              </p14:nvContentPartPr>
              <p14:xfrm>
                <a:off x="7100918" y="1643056"/>
                <a:ext cx="621720" cy="770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B2BB01-9ED0-56BD-2D90-9ED45581E3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83278" y="1625056"/>
                  <a:ext cx="6573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221C18-FAE1-ACF3-C9F5-DC2FF08D0E8D}"/>
                    </a:ext>
                  </a:extLst>
                </p14:cNvPr>
                <p14:cNvContentPartPr/>
                <p14:nvPr/>
              </p14:nvContentPartPr>
              <p14:xfrm>
                <a:off x="7657838" y="2389696"/>
                <a:ext cx="176400" cy="63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221C18-FAE1-ACF3-C9F5-DC2FF08D0E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40198" y="2372056"/>
                  <a:ext cx="2120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4320F5-9243-E6C3-8682-8B6F9B412B3E}"/>
                    </a:ext>
                  </a:extLst>
                </p14:cNvPr>
                <p14:cNvContentPartPr/>
                <p14:nvPr/>
              </p14:nvContentPartPr>
              <p14:xfrm>
                <a:off x="7606718" y="3020776"/>
                <a:ext cx="762480" cy="894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4320F5-9243-E6C3-8682-8B6F9B412B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9078" y="3002776"/>
                  <a:ext cx="798120" cy="9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8B28D-26C3-A8B8-AACC-0DFB57B335FE}"/>
              </a:ext>
            </a:extLst>
          </p:cNvPr>
          <p:cNvGrpSpPr/>
          <p:nvPr/>
        </p:nvGrpSpPr>
        <p:grpSpPr>
          <a:xfrm>
            <a:off x="10296998" y="3239296"/>
            <a:ext cx="440280" cy="679320"/>
            <a:chOff x="10296998" y="3239296"/>
            <a:chExt cx="440280" cy="67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907867-54C6-7A5B-610A-25BD850E47E5}"/>
                    </a:ext>
                  </a:extLst>
                </p14:cNvPr>
                <p14:cNvContentPartPr/>
                <p14:nvPr/>
              </p14:nvContentPartPr>
              <p14:xfrm>
                <a:off x="10296998" y="3239296"/>
                <a:ext cx="256680" cy="36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907867-54C6-7A5B-610A-25BD850E47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9358" y="3221296"/>
                  <a:ext cx="292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A489C98-E86B-6B60-44B2-C9E669F8ABB7}"/>
                    </a:ext>
                  </a:extLst>
                </p14:cNvPr>
                <p14:cNvContentPartPr/>
                <p14:nvPr/>
              </p14:nvContentPartPr>
              <p14:xfrm>
                <a:off x="10607318" y="3755176"/>
                <a:ext cx="129960" cy="163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A489C98-E86B-6B60-44B2-C9E669F8AB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89678" y="3737536"/>
                  <a:ext cx="1656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C41906-AE0A-AAEB-2B27-A1854CF38616}"/>
              </a:ext>
            </a:extLst>
          </p:cNvPr>
          <p:cNvGrpSpPr/>
          <p:nvPr/>
        </p:nvGrpSpPr>
        <p:grpSpPr>
          <a:xfrm>
            <a:off x="8842598" y="5077096"/>
            <a:ext cx="1126440" cy="539280"/>
            <a:chOff x="8842598" y="5077096"/>
            <a:chExt cx="11264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551277-6E5E-A59E-9BC8-5DF69BD082EB}"/>
                    </a:ext>
                  </a:extLst>
                </p14:cNvPr>
                <p14:cNvContentPartPr/>
                <p14:nvPr/>
              </p14:nvContentPartPr>
              <p14:xfrm>
                <a:off x="8863118" y="5112376"/>
                <a:ext cx="189720" cy="504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551277-6E5E-A59E-9BC8-5DF69BD082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45478" y="5094376"/>
                  <a:ext cx="2253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8B7430-BAD9-5539-3CF1-55358E3CB96F}"/>
                    </a:ext>
                  </a:extLst>
                </p14:cNvPr>
                <p14:cNvContentPartPr/>
                <p14:nvPr/>
              </p14:nvContentPartPr>
              <p14:xfrm>
                <a:off x="8842598" y="5077096"/>
                <a:ext cx="612000" cy="315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8B7430-BAD9-5539-3CF1-55358E3CB9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24598" y="5059096"/>
                  <a:ext cx="647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4DF5A65-BCD3-C1E8-ACA8-30F2F6DEEFB1}"/>
                    </a:ext>
                  </a:extLst>
                </p14:cNvPr>
                <p14:cNvContentPartPr/>
                <p14:nvPr/>
              </p14:nvContentPartPr>
              <p14:xfrm>
                <a:off x="9626678" y="5079976"/>
                <a:ext cx="342360" cy="219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4DF5A65-BCD3-C1E8-ACA8-30F2F6DEEF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08678" y="5062336"/>
                  <a:ext cx="37800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716F1A7-E687-CA3B-E633-71136E716D7E}"/>
                  </a:ext>
                </a:extLst>
              </p14:cNvPr>
              <p14:cNvContentPartPr/>
              <p14:nvPr/>
            </p14:nvContentPartPr>
            <p14:xfrm>
              <a:off x="4589198" y="6179776"/>
              <a:ext cx="617760" cy="462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716F1A7-E687-CA3B-E633-71136E716D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71198" y="6162136"/>
                <a:ext cx="653400" cy="49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A2613C81-6A05-1788-D4C9-D1A912B4C209}"/>
              </a:ext>
            </a:extLst>
          </p:cNvPr>
          <p:cNvGrpSpPr/>
          <p:nvPr/>
        </p:nvGrpSpPr>
        <p:grpSpPr>
          <a:xfrm>
            <a:off x="8156798" y="633616"/>
            <a:ext cx="378720" cy="955440"/>
            <a:chOff x="8156798" y="633616"/>
            <a:chExt cx="378720" cy="9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2A56B2D-7276-DFB9-8619-244794333504}"/>
                    </a:ext>
                  </a:extLst>
                </p14:cNvPr>
                <p14:cNvContentPartPr/>
                <p14:nvPr/>
              </p14:nvContentPartPr>
              <p14:xfrm>
                <a:off x="8179478" y="789496"/>
                <a:ext cx="20160" cy="425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2A56B2D-7276-DFB9-8619-244794333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61838" y="771496"/>
                  <a:ext cx="55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50AFA9A-A622-DBE6-36C2-395C59B54D03}"/>
                    </a:ext>
                  </a:extLst>
                </p14:cNvPr>
                <p14:cNvContentPartPr/>
                <p14:nvPr/>
              </p14:nvContentPartPr>
              <p14:xfrm>
                <a:off x="8156798" y="633616"/>
                <a:ext cx="378720" cy="955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50AFA9A-A622-DBE6-36C2-395C59B54D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38798" y="615976"/>
                  <a:ext cx="414360" cy="9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8DA15B0-FE59-9B47-7323-91786A391196}"/>
              </a:ext>
            </a:extLst>
          </p:cNvPr>
          <p:cNvGrpSpPr/>
          <p:nvPr/>
        </p:nvGrpSpPr>
        <p:grpSpPr>
          <a:xfrm>
            <a:off x="8935838" y="633616"/>
            <a:ext cx="3079080" cy="2050920"/>
            <a:chOff x="8935838" y="633616"/>
            <a:chExt cx="3079080" cy="20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CF5F9A-F2D9-1090-6E62-E835B2FF02DF}"/>
                    </a:ext>
                  </a:extLst>
                </p14:cNvPr>
                <p14:cNvContentPartPr/>
                <p14:nvPr/>
              </p14:nvContentPartPr>
              <p14:xfrm>
                <a:off x="9800198" y="2306896"/>
                <a:ext cx="167040" cy="377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CF5F9A-F2D9-1090-6E62-E835B2FF02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82558" y="2288896"/>
                  <a:ext cx="202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26F0B4-7453-2BF8-3A2C-9E6199159E2F}"/>
                    </a:ext>
                  </a:extLst>
                </p14:cNvPr>
                <p14:cNvContentPartPr/>
                <p14:nvPr/>
              </p14:nvContentPartPr>
              <p14:xfrm>
                <a:off x="10057958" y="2397616"/>
                <a:ext cx="270000" cy="193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26F0B4-7453-2BF8-3A2C-9E6199159E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40318" y="2379616"/>
                  <a:ext cx="30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D21473-08D9-9516-1CFD-832F3AEA994F}"/>
                    </a:ext>
                  </a:extLst>
                </p14:cNvPr>
                <p14:cNvContentPartPr/>
                <p14:nvPr/>
              </p14:nvContentPartPr>
              <p14:xfrm>
                <a:off x="10356758" y="2358736"/>
                <a:ext cx="256320" cy="268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D21473-08D9-9516-1CFD-832F3AEA99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38758" y="2340736"/>
                  <a:ext cx="291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79E655-ACD9-95D9-C2BA-C0C300F2221E}"/>
                    </a:ext>
                  </a:extLst>
                </p14:cNvPr>
                <p14:cNvContentPartPr/>
                <p14:nvPr/>
              </p14:nvContentPartPr>
              <p14:xfrm>
                <a:off x="10733678" y="2347936"/>
                <a:ext cx="82800" cy="24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79E655-ACD9-95D9-C2BA-C0C300F222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15678" y="2330296"/>
                  <a:ext cx="118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3427C2-E5A9-2093-3DA9-1B20CAADABBE}"/>
                    </a:ext>
                  </a:extLst>
                </p14:cNvPr>
                <p14:cNvContentPartPr/>
                <p14:nvPr/>
              </p14:nvContentPartPr>
              <p14:xfrm>
                <a:off x="10890278" y="2254696"/>
                <a:ext cx="123120" cy="32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3427C2-E5A9-2093-3DA9-1B20CAADABB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72638" y="2237056"/>
                  <a:ext cx="158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4E884A-9377-1EF2-2BDE-AF47B8F3ADF4}"/>
                    </a:ext>
                  </a:extLst>
                </p14:cNvPr>
                <p14:cNvContentPartPr/>
                <p14:nvPr/>
              </p14:nvContentPartPr>
              <p14:xfrm>
                <a:off x="11024558" y="1953376"/>
                <a:ext cx="275040" cy="594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4E884A-9377-1EF2-2BDE-AF47B8F3AD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06558" y="1935376"/>
                  <a:ext cx="3106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7B18F6-C7E2-3899-029E-0D436B4A0489}"/>
                    </a:ext>
                  </a:extLst>
                </p14:cNvPr>
                <p14:cNvContentPartPr/>
                <p14:nvPr/>
              </p14:nvContentPartPr>
              <p14:xfrm>
                <a:off x="11491838" y="1880656"/>
                <a:ext cx="245880" cy="677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7B18F6-C7E2-3899-029E-0D436B4A04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74198" y="1862656"/>
                  <a:ext cx="2815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9570C0-644F-CD1C-3E55-A39D3620F5EF}"/>
                    </a:ext>
                  </a:extLst>
                </p14:cNvPr>
                <p14:cNvContentPartPr/>
                <p14:nvPr/>
              </p14:nvContentPartPr>
              <p14:xfrm>
                <a:off x="11824838" y="1776616"/>
                <a:ext cx="190080" cy="905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9570C0-644F-CD1C-3E55-A39D3620F5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807198" y="1758616"/>
                  <a:ext cx="2257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94FB32-E82B-55AB-C3EC-DE346CA314DD}"/>
                    </a:ext>
                  </a:extLst>
                </p14:cNvPr>
                <p14:cNvContentPartPr/>
                <p14:nvPr/>
              </p14:nvContentPartPr>
              <p14:xfrm>
                <a:off x="9076238" y="633616"/>
                <a:ext cx="302040" cy="685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94FB32-E82B-55AB-C3EC-DE346CA314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58598" y="615976"/>
                  <a:ext cx="3376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243A5D-F889-01AD-6191-207D101BF5F5}"/>
                    </a:ext>
                  </a:extLst>
                </p14:cNvPr>
                <p14:cNvContentPartPr/>
                <p14:nvPr/>
              </p14:nvContentPartPr>
              <p14:xfrm>
                <a:off x="9646838" y="914056"/>
                <a:ext cx="6840" cy="20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243A5D-F889-01AD-6191-207D101BF5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28838" y="896416"/>
                  <a:ext cx="42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47314E-CF54-E37F-7FA6-B2630701EB48}"/>
                    </a:ext>
                  </a:extLst>
                </p14:cNvPr>
                <p14:cNvContentPartPr/>
                <p14:nvPr/>
              </p14:nvContentPartPr>
              <p14:xfrm>
                <a:off x="9621638" y="654496"/>
                <a:ext cx="360" cy="1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47314E-CF54-E37F-7FA6-B2630701EB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03638" y="636496"/>
                  <a:ext cx="3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BAE57B-32E5-7897-E59B-D145332F3590}"/>
                    </a:ext>
                  </a:extLst>
                </p14:cNvPr>
                <p14:cNvContentPartPr/>
                <p14:nvPr/>
              </p14:nvContentPartPr>
              <p14:xfrm>
                <a:off x="9902078" y="898576"/>
                <a:ext cx="1880280" cy="90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BAE57B-32E5-7897-E59B-D145332F35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84078" y="880936"/>
                  <a:ext cx="191592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443F2B-FDB1-7042-B6DA-9269A9BC4EDA}"/>
                    </a:ext>
                  </a:extLst>
                </p14:cNvPr>
                <p14:cNvContentPartPr/>
                <p14:nvPr/>
              </p14:nvContentPartPr>
              <p14:xfrm>
                <a:off x="8935838" y="1963456"/>
                <a:ext cx="127440" cy="415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443F2B-FDB1-7042-B6DA-9269A9BC4E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17838" y="1945816"/>
                  <a:ext cx="163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D8FCBF-016D-DA9F-3DB7-A88B2751712A}"/>
                    </a:ext>
                  </a:extLst>
                </p14:cNvPr>
                <p14:cNvContentPartPr/>
                <p14:nvPr/>
              </p14:nvContentPartPr>
              <p14:xfrm>
                <a:off x="9216638" y="1932856"/>
                <a:ext cx="95760" cy="344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D8FCBF-016D-DA9F-3DB7-A88B275171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8998" y="1914856"/>
                  <a:ext cx="131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ADD84D-F593-10AE-0BEC-D9465A1495E1}"/>
                    </a:ext>
                  </a:extLst>
                </p14:cNvPr>
                <p14:cNvContentPartPr/>
                <p14:nvPr/>
              </p14:nvContentPartPr>
              <p14:xfrm>
                <a:off x="9008918" y="2109616"/>
                <a:ext cx="302760" cy="19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ADD84D-F593-10AE-0BEC-D9465A1495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91278" y="2091616"/>
                  <a:ext cx="338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95AD00C-61E1-E47F-2FDA-DC977CA18F79}"/>
                    </a:ext>
                  </a:extLst>
                </p14:cNvPr>
                <p14:cNvContentPartPr/>
                <p14:nvPr/>
              </p14:nvContentPartPr>
              <p14:xfrm>
                <a:off x="9434438" y="1715416"/>
                <a:ext cx="359640" cy="20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95AD00C-61E1-E47F-2FDA-DC977CA18F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6798" y="1697776"/>
                  <a:ext cx="395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9B81DE-23A4-532C-D1D6-33DEB79E138E}"/>
                    </a:ext>
                  </a:extLst>
                </p14:cNvPr>
                <p14:cNvContentPartPr/>
                <p14:nvPr/>
              </p14:nvContentPartPr>
              <p14:xfrm>
                <a:off x="9652958" y="1922416"/>
                <a:ext cx="46800" cy="42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9B81DE-23A4-532C-D1D6-33DEB79E13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35318" y="1904416"/>
                  <a:ext cx="8244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FF97B1-55A9-E3FE-3843-4869095231EB}"/>
              </a:ext>
            </a:extLst>
          </p:cNvPr>
          <p:cNvGrpSpPr/>
          <p:nvPr/>
        </p:nvGrpSpPr>
        <p:grpSpPr>
          <a:xfrm>
            <a:off x="1069838" y="259576"/>
            <a:ext cx="4614840" cy="6548040"/>
            <a:chOff x="1069838" y="259576"/>
            <a:chExt cx="4614840" cy="65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63D2AB-E929-4693-1346-DDA8C719702E}"/>
                    </a:ext>
                  </a:extLst>
                </p14:cNvPr>
                <p14:cNvContentPartPr/>
                <p14:nvPr/>
              </p14:nvContentPartPr>
              <p14:xfrm>
                <a:off x="1069838" y="436336"/>
                <a:ext cx="67824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63D2AB-E929-4693-1346-DDA8C71970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2198" y="418696"/>
                  <a:ext cx="71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BCD2BF-7AED-0657-9F36-82B6A94131E4}"/>
                    </a:ext>
                  </a:extLst>
                </p14:cNvPr>
                <p14:cNvContentPartPr/>
                <p14:nvPr/>
              </p14:nvContentPartPr>
              <p14:xfrm>
                <a:off x="1579238" y="259576"/>
                <a:ext cx="450720" cy="53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BCD2BF-7AED-0657-9F36-82B6A94131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61238" y="241936"/>
                  <a:ext cx="4863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0BCDEF-8615-6C89-F991-6FD91CF2EAAE}"/>
                    </a:ext>
                  </a:extLst>
                </p14:cNvPr>
                <p14:cNvContentPartPr/>
                <p14:nvPr/>
              </p14:nvContentPartPr>
              <p14:xfrm>
                <a:off x="2140118" y="965536"/>
                <a:ext cx="299880" cy="2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0BCDEF-8615-6C89-F991-6FD91CF2EA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22478" y="947536"/>
                  <a:ext cx="335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D8C079-3F46-8B8B-FD2C-0CAE5B197583}"/>
                    </a:ext>
                  </a:extLst>
                </p14:cNvPr>
                <p14:cNvContentPartPr/>
                <p14:nvPr/>
              </p14:nvContentPartPr>
              <p14:xfrm>
                <a:off x="2285918" y="1119976"/>
                <a:ext cx="296280" cy="85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D8C079-3F46-8B8B-FD2C-0CAE5B1975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8278" y="1102336"/>
                  <a:ext cx="331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D29437-0738-0024-C748-5653ACFE6943}"/>
                    </a:ext>
                  </a:extLst>
                </p14:cNvPr>
                <p14:cNvContentPartPr/>
                <p14:nvPr/>
              </p14:nvContentPartPr>
              <p14:xfrm>
                <a:off x="2805038" y="1963456"/>
                <a:ext cx="428040" cy="289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D29437-0738-0024-C748-5653ACFE69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7038" y="1945816"/>
                  <a:ext cx="463680" cy="29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9434E9-8E6E-5A0A-7053-25B30E020C71}"/>
                    </a:ext>
                  </a:extLst>
                </p14:cNvPr>
                <p14:cNvContentPartPr/>
                <p14:nvPr/>
              </p14:nvContentPartPr>
              <p14:xfrm>
                <a:off x="2825918" y="4883416"/>
                <a:ext cx="745200" cy="22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9434E9-8E6E-5A0A-7053-25B30E020C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08278" y="4865776"/>
                  <a:ext cx="780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6F7758-5F71-7B5E-F612-064F7BED08F5}"/>
                    </a:ext>
                  </a:extLst>
                </p14:cNvPr>
                <p14:cNvContentPartPr/>
                <p14:nvPr/>
              </p14:nvContentPartPr>
              <p14:xfrm>
                <a:off x="3501638" y="4530256"/>
                <a:ext cx="360" cy="530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6F7758-5F71-7B5E-F612-064F7BED08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83638" y="4512256"/>
                  <a:ext cx="360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6CF0B7-FDBE-AD8B-1DF0-D59A89831900}"/>
                    </a:ext>
                  </a:extLst>
                </p14:cNvPr>
                <p14:cNvContentPartPr/>
                <p14:nvPr/>
              </p14:nvContentPartPr>
              <p14:xfrm>
                <a:off x="4488758" y="1464856"/>
                <a:ext cx="190440" cy="846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6CF0B7-FDBE-AD8B-1DF0-D59A898319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0758" y="1446856"/>
                  <a:ext cx="22608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58F963-A523-0DB7-1AA5-9A4C9A3C1C8D}"/>
                    </a:ext>
                  </a:extLst>
                </p14:cNvPr>
                <p14:cNvContentPartPr/>
                <p14:nvPr/>
              </p14:nvContentPartPr>
              <p14:xfrm>
                <a:off x="4443758" y="2346856"/>
                <a:ext cx="586800" cy="85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58F963-A523-0DB7-1AA5-9A4C9A3C1C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26118" y="2329216"/>
                  <a:ext cx="6224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7F3F3D-79E4-5EA5-D3B4-F448AEB4C395}"/>
                    </a:ext>
                  </a:extLst>
                </p14:cNvPr>
                <p14:cNvContentPartPr/>
                <p14:nvPr/>
              </p14:nvContentPartPr>
              <p14:xfrm>
                <a:off x="4779638" y="3345496"/>
                <a:ext cx="133560" cy="39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7F3F3D-79E4-5EA5-D3B4-F448AEB4C3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61998" y="3327856"/>
                  <a:ext cx="169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E29CF4-CCEC-F756-0F36-357032A54164}"/>
                    </a:ext>
                  </a:extLst>
                </p14:cNvPr>
                <p14:cNvContentPartPr/>
                <p14:nvPr/>
              </p14:nvContentPartPr>
              <p14:xfrm>
                <a:off x="4758758" y="3824296"/>
                <a:ext cx="528120" cy="9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E29CF4-CCEC-F756-0F36-357032A541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40758" y="3806656"/>
                  <a:ext cx="563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B67FB2-CC65-763E-2CD7-07ACD0BF9957}"/>
                    </a:ext>
                  </a:extLst>
                </p14:cNvPr>
                <p14:cNvContentPartPr/>
                <p14:nvPr/>
              </p14:nvContentPartPr>
              <p14:xfrm>
                <a:off x="4748318" y="3969016"/>
                <a:ext cx="714240" cy="59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B67FB2-CC65-763E-2CD7-07ACD0BF99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0678" y="3951016"/>
                  <a:ext cx="7498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1035F0B-2995-3063-59DE-3F304C8AC5B2}"/>
                    </a:ext>
                  </a:extLst>
                </p14:cNvPr>
                <p14:cNvContentPartPr/>
                <p14:nvPr/>
              </p14:nvContentPartPr>
              <p14:xfrm>
                <a:off x="3201758" y="311776"/>
                <a:ext cx="284040" cy="30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1035F0B-2995-3063-59DE-3F304C8AC5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83758" y="293776"/>
                  <a:ext cx="319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7A7F62-FBE9-AA68-A4BF-A32AF8924B12}"/>
                    </a:ext>
                  </a:extLst>
                </p14:cNvPr>
                <p14:cNvContentPartPr/>
                <p14:nvPr/>
              </p14:nvContentPartPr>
              <p14:xfrm>
                <a:off x="3197078" y="765376"/>
                <a:ext cx="702720" cy="586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7A7F62-FBE9-AA68-A4BF-A32AF8924B1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79438" y="747736"/>
                  <a:ext cx="7383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AD4ABD-4D5A-E85A-B5FF-8A1DFDE2BC0F}"/>
                    </a:ext>
                  </a:extLst>
                </p14:cNvPr>
                <p14:cNvContentPartPr/>
                <p14:nvPr/>
              </p14:nvContentPartPr>
              <p14:xfrm>
                <a:off x="2732318" y="1215376"/>
                <a:ext cx="789480" cy="5331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AD4ABD-4D5A-E85A-B5FF-8A1DFDE2BC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14318" y="1197736"/>
                  <a:ext cx="825120" cy="53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CEE71AD-F889-B11A-9FF1-084555B418ED}"/>
                    </a:ext>
                  </a:extLst>
                </p14:cNvPr>
                <p14:cNvContentPartPr/>
                <p14:nvPr/>
              </p14:nvContentPartPr>
              <p14:xfrm>
                <a:off x="3150638" y="6488296"/>
                <a:ext cx="563760" cy="129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CEE71AD-F889-B11A-9FF1-084555B418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32998" y="6470296"/>
                  <a:ext cx="599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3385BA-8CDA-09E5-B022-C48C810975A2}"/>
                    </a:ext>
                  </a:extLst>
                </p14:cNvPr>
                <p14:cNvContentPartPr/>
                <p14:nvPr/>
              </p14:nvContentPartPr>
              <p14:xfrm>
                <a:off x="3625838" y="5818696"/>
                <a:ext cx="86040" cy="82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3385BA-8CDA-09E5-B022-C48C810975A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08198" y="5801056"/>
                  <a:ext cx="12168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3CB89B-B22E-DC1F-A05B-1F8E73424EA4}"/>
                    </a:ext>
                  </a:extLst>
                </p14:cNvPr>
                <p14:cNvContentPartPr/>
                <p14:nvPr/>
              </p14:nvContentPartPr>
              <p14:xfrm>
                <a:off x="4082678" y="5639416"/>
                <a:ext cx="1602000" cy="1168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3CB89B-B22E-DC1F-A05B-1F8E73424E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64678" y="5621416"/>
                  <a:ext cx="1637640" cy="12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CC70C30-2352-8F11-7F3A-6359011ABEC1}"/>
                    </a:ext>
                  </a:extLst>
                </p14:cNvPr>
                <p14:cNvContentPartPr/>
                <p14:nvPr/>
              </p14:nvContentPartPr>
              <p14:xfrm>
                <a:off x="3594158" y="4563736"/>
                <a:ext cx="1034640" cy="882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CC70C30-2352-8F11-7F3A-6359011ABE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76158" y="4545736"/>
                  <a:ext cx="107028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369152-3F68-0F55-28DB-BBE409683B98}"/>
                    </a:ext>
                  </a:extLst>
                </p14:cNvPr>
                <p14:cNvContentPartPr/>
                <p14:nvPr/>
              </p14:nvContentPartPr>
              <p14:xfrm>
                <a:off x="4228838" y="5764336"/>
                <a:ext cx="1125360" cy="86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369152-3F68-0F55-28DB-BBE409683B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11198" y="5746696"/>
                  <a:ext cx="1161000" cy="89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377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150000-055E-D40D-2918-ABEB6E604872}"/>
              </a:ext>
            </a:extLst>
          </p:cNvPr>
          <p:cNvGrpSpPr/>
          <p:nvPr/>
        </p:nvGrpSpPr>
        <p:grpSpPr>
          <a:xfrm>
            <a:off x="1215638" y="1283727"/>
            <a:ext cx="10078920" cy="1099800"/>
            <a:chOff x="1215638" y="1283727"/>
            <a:chExt cx="10078920" cy="10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F7DED2-82F1-F172-5B9E-E655AD0774DE}"/>
                    </a:ext>
                  </a:extLst>
                </p14:cNvPr>
                <p14:cNvContentPartPr/>
                <p14:nvPr/>
              </p14:nvContentPartPr>
              <p14:xfrm>
                <a:off x="1215638" y="1371567"/>
                <a:ext cx="21600" cy="576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F7DED2-82F1-F172-5B9E-E655AD0774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7998" y="1353927"/>
                  <a:ext cx="572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BD0753-101B-E6D7-C2C9-EAF3B98F2D05}"/>
                    </a:ext>
                  </a:extLst>
                </p14:cNvPr>
                <p14:cNvContentPartPr/>
                <p14:nvPr/>
              </p14:nvContentPartPr>
              <p14:xfrm>
                <a:off x="1226078" y="1283727"/>
                <a:ext cx="10068480" cy="1099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BD0753-101B-E6D7-C2C9-EAF3B98F2D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8438" y="1265727"/>
                  <a:ext cx="10104120" cy="11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542C3A-A0FC-4F85-71B9-4FDDF5D1D622}"/>
                  </a:ext>
                </a:extLst>
              </p14:cNvPr>
              <p14:cNvContentPartPr/>
              <p14:nvPr/>
            </p14:nvContentPartPr>
            <p14:xfrm>
              <a:off x="8149958" y="3457407"/>
              <a:ext cx="449280" cy="57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542C3A-A0FC-4F85-71B9-4FDDF5D1D6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1958" y="3439767"/>
                <a:ext cx="484920" cy="60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6949BF9-BA87-CA98-20AB-1906576D6E92}"/>
              </a:ext>
            </a:extLst>
          </p:cNvPr>
          <p:cNvGrpSpPr/>
          <p:nvPr/>
        </p:nvGrpSpPr>
        <p:grpSpPr>
          <a:xfrm>
            <a:off x="8923238" y="2950887"/>
            <a:ext cx="1731600" cy="950400"/>
            <a:chOff x="8923238" y="2950887"/>
            <a:chExt cx="1731600" cy="9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DA5FDF-EF82-53CA-103F-203551F207FD}"/>
                    </a:ext>
                  </a:extLst>
                </p14:cNvPr>
                <p14:cNvContentPartPr/>
                <p14:nvPr/>
              </p14:nvContentPartPr>
              <p14:xfrm>
                <a:off x="8923238" y="3654687"/>
                <a:ext cx="361800" cy="24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DA5FDF-EF82-53CA-103F-203551F207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5238" y="3636687"/>
                  <a:ext cx="39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F47C3C-EE28-10AC-64CC-A892F45CD6E7}"/>
                    </a:ext>
                  </a:extLst>
                </p14:cNvPr>
                <p14:cNvContentPartPr/>
                <p14:nvPr/>
              </p14:nvContentPartPr>
              <p14:xfrm>
                <a:off x="9143918" y="3252207"/>
                <a:ext cx="212760" cy="59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F47C3C-EE28-10AC-64CC-A892F45CD6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6278" y="3234567"/>
                  <a:ext cx="2484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F5FF49-440C-FD78-D944-6D02372910D1}"/>
                    </a:ext>
                  </a:extLst>
                </p14:cNvPr>
                <p14:cNvContentPartPr/>
                <p14:nvPr/>
              </p14:nvContentPartPr>
              <p14:xfrm>
                <a:off x="9385478" y="3587367"/>
                <a:ext cx="256680" cy="20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F5FF49-440C-FD78-D944-6D02372910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67838" y="3569367"/>
                  <a:ext cx="292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73967-6938-501F-558E-A9A85A89B0A0}"/>
                    </a:ext>
                  </a:extLst>
                </p14:cNvPr>
                <p14:cNvContentPartPr/>
                <p14:nvPr/>
              </p14:nvContentPartPr>
              <p14:xfrm>
                <a:off x="9632438" y="3449487"/>
                <a:ext cx="289440" cy="129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73967-6938-501F-558E-A9A85A89B0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4798" y="3431487"/>
                  <a:ext cx="325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71D26D-6913-18C1-F7E0-6E09803356CC}"/>
                    </a:ext>
                  </a:extLst>
                </p14:cNvPr>
                <p14:cNvContentPartPr/>
                <p14:nvPr/>
              </p14:nvContentPartPr>
              <p14:xfrm>
                <a:off x="9958238" y="3314487"/>
                <a:ext cx="276120" cy="34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71D26D-6913-18C1-F7E0-6E09803356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40238" y="3296847"/>
                  <a:ext cx="3117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444ADD-2277-6FB1-A070-04D2D8E4FFD7}"/>
                    </a:ext>
                  </a:extLst>
                </p14:cNvPr>
                <p14:cNvContentPartPr/>
                <p14:nvPr/>
              </p14:nvContentPartPr>
              <p14:xfrm>
                <a:off x="10089638" y="2950887"/>
                <a:ext cx="295560" cy="56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444ADD-2277-6FB1-A070-04D2D8E4FF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71638" y="2932887"/>
                  <a:ext cx="3312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1FB5A6-FC08-BB2D-8848-F2615BE189F5}"/>
                    </a:ext>
                  </a:extLst>
                </p14:cNvPr>
                <p14:cNvContentPartPr/>
                <p14:nvPr/>
              </p14:nvContentPartPr>
              <p14:xfrm>
                <a:off x="10650518" y="3333567"/>
                <a:ext cx="4320" cy="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1FB5A6-FC08-BB2D-8848-F2615BE189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2878" y="3315567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3500D7-A709-9DC1-8FF9-4DCE6971BD37}"/>
                  </a:ext>
                </a:extLst>
              </p14:cNvPr>
              <p14:cNvContentPartPr/>
              <p14:nvPr/>
            </p14:nvContentPartPr>
            <p14:xfrm>
              <a:off x="1590038" y="3491247"/>
              <a:ext cx="21240" cy="70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3500D7-A709-9DC1-8FF9-4DCE6971BD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72038" y="3473607"/>
                <a:ext cx="5688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05F760-4C91-2DA1-87E4-B3950AD2F4F7}"/>
                  </a:ext>
                </a:extLst>
              </p14:cNvPr>
              <p14:cNvContentPartPr/>
              <p14:nvPr/>
            </p14:nvContentPartPr>
            <p14:xfrm>
              <a:off x="1255238" y="3376407"/>
              <a:ext cx="4959720" cy="85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05F760-4C91-2DA1-87E4-B3950AD2F4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37598" y="3358767"/>
                <a:ext cx="499536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757D84-AFD6-0989-6B9D-4C5AC4C292CF}"/>
                  </a:ext>
                </a:extLst>
              </p14:cNvPr>
              <p14:cNvContentPartPr/>
              <p14:nvPr/>
            </p14:nvContentPartPr>
            <p14:xfrm>
              <a:off x="2670398" y="3470367"/>
              <a:ext cx="115560" cy="64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757D84-AFD6-0989-6B9D-4C5AC4C292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52398" y="3452367"/>
                <a:ext cx="15120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BB6265-9513-250F-2A73-466C727FFEFB}"/>
                  </a:ext>
                </a:extLst>
              </p14:cNvPr>
              <p14:cNvContentPartPr/>
              <p14:nvPr/>
            </p14:nvContentPartPr>
            <p14:xfrm>
              <a:off x="3522518" y="3557847"/>
              <a:ext cx="54000" cy="7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BB6265-9513-250F-2A73-466C727FFE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4878" y="3539847"/>
                <a:ext cx="89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EC9529-3553-F0DC-6F06-7B2921B843AF}"/>
                  </a:ext>
                </a:extLst>
              </p14:cNvPr>
              <p14:cNvContentPartPr/>
              <p14:nvPr/>
            </p14:nvContentPartPr>
            <p14:xfrm>
              <a:off x="3698918" y="3418527"/>
              <a:ext cx="117720" cy="73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EC9529-3553-F0DC-6F06-7B2921B843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0918" y="3400887"/>
                <a:ext cx="15336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1F1EC1-4B9D-7AE5-3F88-607037D9C5A1}"/>
                  </a:ext>
                </a:extLst>
              </p14:cNvPr>
              <p14:cNvContentPartPr/>
              <p14:nvPr/>
            </p14:nvContentPartPr>
            <p14:xfrm>
              <a:off x="4987358" y="3335367"/>
              <a:ext cx="6840" cy="712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1F1EC1-4B9D-7AE5-3F88-607037D9C5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69718" y="3317367"/>
                <a:ext cx="4248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F7F806-AC64-7D34-2811-DF17FDE60CDD}"/>
                  </a:ext>
                </a:extLst>
              </p14:cNvPr>
              <p14:cNvContentPartPr/>
              <p14:nvPr/>
            </p14:nvContentPartPr>
            <p14:xfrm>
              <a:off x="2119598" y="3013167"/>
              <a:ext cx="348840" cy="137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F7F806-AC64-7D34-2811-DF17FDE60C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01598" y="2995167"/>
                <a:ext cx="3844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D35168-6748-454C-BA49-D96C1CCB216E}"/>
                  </a:ext>
                </a:extLst>
              </p14:cNvPr>
              <p14:cNvContentPartPr/>
              <p14:nvPr/>
            </p14:nvContentPartPr>
            <p14:xfrm>
              <a:off x="3054878" y="3013167"/>
              <a:ext cx="53640" cy="378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D35168-6748-454C-BA49-D96C1CCB2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6878" y="2995527"/>
                <a:ext cx="892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30BEA1-9121-FFF6-70FB-DAC61C3CCEE8}"/>
                  </a:ext>
                </a:extLst>
              </p14:cNvPr>
              <p14:cNvContentPartPr/>
              <p14:nvPr/>
            </p14:nvContentPartPr>
            <p14:xfrm>
              <a:off x="3844718" y="3012087"/>
              <a:ext cx="475560" cy="264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30BEA1-9121-FFF6-70FB-DAC61C3CCE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26718" y="2994447"/>
                <a:ext cx="511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B91C35-5185-CDD1-49D3-4960CCF541AB}"/>
                  </a:ext>
                </a:extLst>
              </p14:cNvPr>
              <p14:cNvContentPartPr/>
              <p14:nvPr/>
            </p14:nvContentPartPr>
            <p14:xfrm>
              <a:off x="5101478" y="2888607"/>
              <a:ext cx="356400" cy="423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B91C35-5185-CDD1-49D3-4960CCF541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3838" y="2870607"/>
                <a:ext cx="3920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A328FC-2728-219D-4672-9B8D2940E9A2}"/>
                  </a:ext>
                </a:extLst>
              </p14:cNvPr>
              <p14:cNvContentPartPr/>
              <p14:nvPr/>
            </p14:nvContentPartPr>
            <p14:xfrm>
              <a:off x="1880558" y="3867807"/>
              <a:ext cx="338400" cy="195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A328FC-2728-219D-4672-9B8D2940E9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62558" y="3849807"/>
                <a:ext cx="3740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65D657-58EF-3DC6-EA3A-E164E710165B}"/>
                  </a:ext>
                </a:extLst>
              </p14:cNvPr>
              <p14:cNvContentPartPr/>
              <p14:nvPr/>
            </p14:nvContentPartPr>
            <p14:xfrm>
              <a:off x="3158918" y="3773487"/>
              <a:ext cx="417600" cy="164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65D657-58EF-3DC6-EA3A-E164E71016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40918" y="3755487"/>
                <a:ext cx="4532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9089AD2-771D-AE47-48C5-0ECF94AC376F}"/>
                  </a:ext>
                </a:extLst>
              </p14:cNvPr>
              <p14:cNvContentPartPr/>
              <p14:nvPr/>
            </p14:nvContentPartPr>
            <p14:xfrm>
              <a:off x="4156478" y="3711567"/>
              <a:ext cx="307800" cy="247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9089AD2-771D-AE47-48C5-0ECF94AC37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38478" y="3693567"/>
                <a:ext cx="3434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2FE96C-B93F-BB3B-7041-2FD7452147EA}"/>
                  </a:ext>
                </a:extLst>
              </p14:cNvPr>
              <p14:cNvContentPartPr/>
              <p14:nvPr/>
            </p14:nvContentPartPr>
            <p14:xfrm>
              <a:off x="5278598" y="3659367"/>
              <a:ext cx="178200" cy="206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2FE96C-B93F-BB3B-7041-2FD7452147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60598" y="3641367"/>
                <a:ext cx="2138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AEB13E-C24F-2D76-C198-A6FCC6DF2E7D}"/>
                  </a:ext>
                </a:extLst>
              </p14:cNvPr>
              <p14:cNvContentPartPr/>
              <p14:nvPr/>
            </p14:nvContentPartPr>
            <p14:xfrm>
              <a:off x="2348198" y="4249767"/>
              <a:ext cx="64440" cy="420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AEB13E-C24F-2D76-C198-A6FCC6DF2E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30558" y="4232127"/>
                <a:ext cx="1000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CEAF20-EF39-CC5B-3A7E-C77C24AADBA8}"/>
                  </a:ext>
                </a:extLst>
              </p14:cNvPr>
              <p14:cNvContentPartPr/>
              <p14:nvPr/>
            </p14:nvContentPartPr>
            <p14:xfrm>
              <a:off x="3148478" y="4270287"/>
              <a:ext cx="63360" cy="471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CEAF20-EF39-CC5B-3A7E-C77C24AADB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30838" y="4252647"/>
                <a:ext cx="99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E6A488-CC0F-A2A2-03C2-5A0F0ACCA35D}"/>
                  </a:ext>
                </a:extLst>
              </p14:cNvPr>
              <p14:cNvContentPartPr/>
              <p14:nvPr/>
            </p14:nvContentPartPr>
            <p14:xfrm>
              <a:off x="5424038" y="4301967"/>
              <a:ext cx="176760" cy="331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E6A488-CC0F-A2A2-03C2-5A0F0ACCA3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06038" y="4283967"/>
                <a:ext cx="2124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090A98-C474-AB38-CEF1-B6375CF8F298}"/>
                  </a:ext>
                </a:extLst>
              </p14:cNvPr>
              <p14:cNvContentPartPr/>
              <p14:nvPr/>
            </p14:nvContentPartPr>
            <p14:xfrm>
              <a:off x="2306438" y="5112327"/>
              <a:ext cx="59040" cy="274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090A98-C474-AB38-CEF1-B6375CF8F2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8798" y="5094327"/>
                <a:ext cx="94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62D73A-474D-1625-B4CE-CDACD78B96EB}"/>
                  </a:ext>
                </a:extLst>
              </p14:cNvPr>
              <p14:cNvContentPartPr/>
              <p14:nvPr/>
            </p14:nvContentPartPr>
            <p14:xfrm>
              <a:off x="3241718" y="5153727"/>
              <a:ext cx="25920" cy="107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62D73A-474D-1625-B4CE-CDACD78B96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24078" y="5135727"/>
                <a:ext cx="6156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C1E00164-2B79-EF44-42AB-6C181D2336D6}"/>
              </a:ext>
            </a:extLst>
          </p:cNvPr>
          <p:cNvGrpSpPr/>
          <p:nvPr/>
        </p:nvGrpSpPr>
        <p:grpSpPr>
          <a:xfrm>
            <a:off x="4363838" y="4291527"/>
            <a:ext cx="195120" cy="1143720"/>
            <a:chOff x="4363838" y="4291527"/>
            <a:chExt cx="195120" cy="11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EF34D7-5C7B-42B8-EEBE-BFE1D56D9019}"/>
                    </a:ext>
                  </a:extLst>
                </p14:cNvPr>
                <p14:cNvContentPartPr/>
                <p14:nvPr/>
              </p14:nvContentPartPr>
              <p14:xfrm>
                <a:off x="4363838" y="4291527"/>
                <a:ext cx="153000" cy="47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EF34D7-5C7B-42B8-EEBE-BFE1D56D90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46198" y="4273527"/>
                  <a:ext cx="1886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75E2B3-BCC4-1BA5-41BA-5DECAE6F0DB5}"/>
                    </a:ext>
                  </a:extLst>
                </p14:cNvPr>
                <p14:cNvContentPartPr/>
                <p14:nvPr/>
              </p14:nvContentPartPr>
              <p14:xfrm>
                <a:off x="4436558" y="4966527"/>
                <a:ext cx="122400" cy="46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75E2B3-BCC4-1BA5-41BA-5DECAE6F0D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18918" y="4948527"/>
                  <a:ext cx="15804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5145B9-9420-7279-EC93-FFF7F5B01DA7}"/>
                  </a:ext>
                </a:extLst>
              </p14:cNvPr>
              <p14:cNvContentPartPr/>
              <p14:nvPr/>
            </p14:nvContentPartPr>
            <p14:xfrm>
              <a:off x="5569118" y="4966527"/>
              <a:ext cx="141840" cy="21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5145B9-9420-7279-EC93-FFF7F5B01D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51478" y="4948527"/>
                <a:ext cx="17748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285D365-0E21-36E0-3A96-1ABEE33EDF81}"/>
              </a:ext>
            </a:extLst>
          </p:cNvPr>
          <p:cNvGrpSpPr/>
          <p:nvPr/>
        </p:nvGrpSpPr>
        <p:grpSpPr>
          <a:xfrm>
            <a:off x="6899678" y="3740727"/>
            <a:ext cx="924480" cy="648360"/>
            <a:chOff x="6899678" y="3740727"/>
            <a:chExt cx="92448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AF6AD9-DC5E-F00E-DCB0-57CF2E4C5606}"/>
                    </a:ext>
                  </a:extLst>
                </p14:cNvPr>
                <p14:cNvContentPartPr/>
                <p14:nvPr/>
              </p14:nvContentPartPr>
              <p14:xfrm>
                <a:off x="6899678" y="3977967"/>
                <a:ext cx="900360" cy="5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AF6AD9-DC5E-F00E-DCB0-57CF2E4C56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81678" y="3960327"/>
                  <a:ext cx="936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4625C1-C11B-0BC8-D617-6A84E2714DAD}"/>
                    </a:ext>
                  </a:extLst>
                </p14:cNvPr>
                <p14:cNvContentPartPr/>
                <p14:nvPr/>
              </p14:nvContentPartPr>
              <p14:xfrm>
                <a:off x="7387838" y="3740727"/>
                <a:ext cx="436320" cy="648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4625C1-C11B-0BC8-D617-6A84E2714D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0198" y="3722727"/>
                  <a:ext cx="471960" cy="68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CD4126-07CC-300C-45C1-451668350D6D}"/>
                  </a:ext>
                </a:extLst>
              </p14:cNvPr>
              <p14:cNvContentPartPr/>
              <p14:nvPr/>
            </p14:nvContentPartPr>
            <p14:xfrm>
              <a:off x="2338118" y="5735847"/>
              <a:ext cx="27720" cy="28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CD4126-07CC-300C-45C1-451668350D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20118" y="5717847"/>
                <a:ext cx="633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2FC7CF7-D6FF-BF97-3DEB-7D7F6926FEDF}"/>
                  </a:ext>
                </a:extLst>
              </p14:cNvPr>
              <p14:cNvContentPartPr/>
              <p14:nvPr/>
            </p14:nvContentPartPr>
            <p14:xfrm>
              <a:off x="3117158" y="5704527"/>
              <a:ext cx="57600" cy="251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2FC7CF7-D6FF-BF97-3DEB-7D7F6926FE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99158" y="5686527"/>
                <a:ext cx="93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710ACF-E112-E09F-4562-5E758694278D}"/>
                  </a:ext>
                </a:extLst>
              </p14:cNvPr>
              <p14:cNvContentPartPr/>
              <p14:nvPr/>
            </p14:nvContentPartPr>
            <p14:xfrm>
              <a:off x="4603238" y="5683647"/>
              <a:ext cx="83520" cy="36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710ACF-E112-E09F-4562-5E75869427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85238" y="5666007"/>
                <a:ext cx="1191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50FB351-0938-0D39-39F7-A86E91965168}"/>
                  </a:ext>
                </a:extLst>
              </p14:cNvPr>
              <p14:cNvContentPartPr/>
              <p14:nvPr/>
            </p14:nvContentPartPr>
            <p14:xfrm>
              <a:off x="5579918" y="5756367"/>
              <a:ext cx="84600" cy="30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0FB351-0938-0D39-39F7-A86E919651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62278" y="5738727"/>
                <a:ext cx="12024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9DC9687-4A31-A8D5-DF7E-0DE7611DA456}"/>
              </a:ext>
            </a:extLst>
          </p:cNvPr>
          <p:cNvGrpSpPr/>
          <p:nvPr/>
        </p:nvGrpSpPr>
        <p:grpSpPr>
          <a:xfrm>
            <a:off x="7624718" y="5028807"/>
            <a:ext cx="941400" cy="826200"/>
            <a:chOff x="7624718" y="5028807"/>
            <a:chExt cx="941400" cy="8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3C8BD7-A97A-2060-1647-B39E25864A6C}"/>
                    </a:ext>
                  </a:extLst>
                </p14:cNvPr>
                <p14:cNvContentPartPr/>
                <p14:nvPr/>
              </p14:nvContentPartPr>
              <p14:xfrm>
                <a:off x="7624718" y="5122767"/>
                <a:ext cx="307800" cy="73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3C8BD7-A97A-2060-1647-B39E25864A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06718" y="5104767"/>
                  <a:ext cx="34344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F875D0-5503-9BF8-1352-12A94636B421}"/>
                    </a:ext>
                  </a:extLst>
                </p14:cNvPr>
                <p14:cNvContentPartPr/>
                <p14:nvPr/>
              </p14:nvContentPartPr>
              <p14:xfrm>
                <a:off x="7917758" y="5350287"/>
                <a:ext cx="363600" cy="31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F875D0-5503-9BF8-1352-12A94636B4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99758" y="5332287"/>
                  <a:ext cx="3992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43D231-D8A6-7D58-4BAB-B7979EDFC75B}"/>
                    </a:ext>
                  </a:extLst>
                </p14:cNvPr>
                <p14:cNvContentPartPr/>
                <p14:nvPr/>
              </p14:nvContentPartPr>
              <p14:xfrm>
                <a:off x="8229518" y="5028807"/>
                <a:ext cx="336600" cy="80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43D231-D8A6-7D58-4BAB-B7979EDFC7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1518" y="5011167"/>
                  <a:ext cx="372240" cy="84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98270C-BCAB-D1F0-0515-4AC44BAF5EBD}"/>
                  </a:ext>
                </a:extLst>
              </p14:cNvPr>
              <p14:cNvContentPartPr/>
              <p14:nvPr/>
            </p14:nvContentPartPr>
            <p14:xfrm>
              <a:off x="2545838" y="1486047"/>
              <a:ext cx="73440" cy="824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98270C-BCAB-D1F0-0515-4AC44BAF5E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27838" y="1468047"/>
                <a:ext cx="10908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87BDD2-F870-5389-28E0-7285D10C2903}"/>
                  </a:ext>
                </a:extLst>
              </p14:cNvPr>
              <p14:cNvContentPartPr/>
              <p14:nvPr/>
            </p14:nvContentPartPr>
            <p14:xfrm>
              <a:off x="4156478" y="1589727"/>
              <a:ext cx="196920" cy="700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87BDD2-F870-5389-28E0-7285D10C29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38478" y="1571727"/>
                <a:ext cx="23256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61887D-1D54-3658-7226-A4BC11D51DC7}"/>
                  </a:ext>
                </a:extLst>
              </p14:cNvPr>
              <p14:cNvContentPartPr/>
              <p14:nvPr/>
            </p14:nvContentPartPr>
            <p14:xfrm>
              <a:off x="5205878" y="1517007"/>
              <a:ext cx="339480" cy="1009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61887D-1D54-3658-7226-A4BC11D51D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88238" y="1499007"/>
                <a:ext cx="37512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052257C-DE8D-2E7F-E26C-23E99FC6DF60}"/>
                  </a:ext>
                </a:extLst>
              </p14:cNvPr>
              <p14:cNvContentPartPr/>
              <p14:nvPr/>
            </p14:nvContentPartPr>
            <p14:xfrm>
              <a:off x="6597998" y="1506567"/>
              <a:ext cx="226800" cy="648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052257C-DE8D-2E7F-E26C-23E99FC6DF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80358" y="1488927"/>
                <a:ext cx="26244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059D454-E2F6-561C-709F-2E9A1E19207B}"/>
                  </a:ext>
                </a:extLst>
              </p14:cNvPr>
              <p14:cNvContentPartPr/>
              <p14:nvPr/>
            </p14:nvContentPartPr>
            <p14:xfrm>
              <a:off x="7875998" y="1319727"/>
              <a:ext cx="177840" cy="675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059D454-E2F6-561C-709F-2E9A1E1920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57998" y="1301727"/>
                <a:ext cx="2134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E48DA1-2D18-A806-6D10-3E9D24777A33}"/>
                  </a:ext>
                </a:extLst>
              </p14:cNvPr>
              <p14:cNvContentPartPr/>
              <p14:nvPr/>
            </p14:nvContentPartPr>
            <p14:xfrm>
              <a:off x="9299438" y="1298847"/>
              <a:ext cx="137520" cy="701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E48DA1-2D18-A806-6D10-3E9D24777A3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81798" y="1281207"/>
                <a:ext cx="17316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AE5D65F-1DF5-3A99-8483-71EE971A5CDC}"/>
                  </a:ext>
                </a:extLst>
              </p14:cNvPr>
              <p14:cNvContentPartPr/>
              <p14:nvPr/>
            </p14:nvContentPartPr>
            <p14:xfrm>
              <a:off x="2015558" y="2140527"/>
              <a:ext cx="122040" cy="516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AE5D65F-1DF5-3A99-8483-71EE971A5CD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97558" y="2122527"/>
                <a:ext cx="157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BE6E38-D30A-1469-EB48-6CF054CF11F4}"/>
                  </a:ext>
                </a:extLst>
              </p14:cNvPr>
              <p14:cNvContentPartPr/>
              <p14:nvPr/>
            </p14:nvContentPartPr>
            <p14:xfrm>
              <a:off x="6192638" y="2140527"/>
              <a:ext cx="142920" cy="611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BE6E38-D30A-1469-EB48-6CF054CF11F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74998" y="2122527"/>
                <a:ext cx="1785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77243E-AE56-4D39-3943-3282373BB9EB}"/>
                  </a:ext>
                </a:extLst>
              </p14:cNvPr>
              <p14:cNvContentPartPr/>
              <p14:nvPr/>
            </p14:nvContentPartPr>
            <p14:xfrm>
              <a:off x="8748638" y="2036127"/>
              <a:ext cx="32400" cy="476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77243E-AE56-4D39-3943-3282373BB9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30998" y="2018487"/>
                <a:ext cx="6804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B9B5B75-5368-5B2D-0321-924D8C600A27}"/>
              </a:ext>
            </a:extLst>
          </p:cNvPr>
          <p:cNvGrpSpPr/>
          <p:nvPr/>
        </p:nvGrpSpPr>
        <p:grpSpPr>
          <a:xfrm>
            <a:off x="9039878" y="4862847"/>
            <a:ext cx="489600" cy="659880"/>
            <a:chOff x="9039878" y="4862847"/>
            <a:chExt cx="48960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8B943A-0208-A541-AE86-643373FB14A7}"/>
                    </a:ext>
                  </a:extLst>
                </p14:cNvPr>
                <p14:cNvContentPartPr/>
                <p14:nvPr/>
              </p14:nvContentPartPr>
              <p14:xfrm>
                <a:off x="9039878" y="4862847"/>
                <a:ext cx="352440" cy="564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8B943A-0208-A541-AE86-643373FB14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22238" y="4845207"/>
                  <a:ext cx="3880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48301F-2E71-07CB-C27A-5D69F28A876F}"/>
                    </a:ext>
                  </a:extLst>
                </p14:cNvPr>
                <p14:cNvContentPartPr/>
                <p14:nvPr/>
              </p14:nvContentPartPr>
              <p14:xfrm>
                <a:off x="9123038" y="5435607"/>
                <a:ext cx="406440" cy="8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48301F-2E71-07CB-C27A-5D69F28A87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05038" y="5417607"/>
                  <a:ext cx="442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62EF3F-4CC7-1E5E-B96F-EFA166D903E6}"/>
                    </a:ext>
                  </a:extLst>
                </p14:cNvPr>
                <p14:cNvContentPartPr/>
                <p14:nvPr/>
              </p14:nvContentPartPr>
              <p14:xfrm>
                <a:off x="9517958" y="5081007"/>
                <a:ext cx="10800" cy="429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62EF3F-4CC7-1E5E-B96F-EFA166D903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00318" y="5063007"/>
                  <a:ext cx="4644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7232B15-7642-024E-0E88-751A4E41D670}"/>
                  </a:ext>
                </a:extLst>
              </p14:cNvPr>
              <p14:cNvContentPartPr/>
              <p14:nvPr/>
            </p14:nvContentPartPr>
            <p14:xfrm>
              <a:off x="4133438" y="1436727"/>
              <a:ext cx="12960" cy="122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7232B15-7642-024E-0E88-751A4E41D6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15798" y="1419087"/>
                <a:ext cx="4860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E6165FE-9B62-4C24-0B8F-41CBBD9850BF}"/>
              </a:ext>
            </a:extLst>
          </p:cNvPr>
          <p:cNvGrpSpPr/>
          <p:nvPr/>
        </p:nvGrpSpPr>
        <p:grpSpPr>
          <a:xfrm>
            <a:off x="2961638" y="569487"/>
            <a:ext cx="1230120" cy="566640"/>
            <a:chOff x="2961638" y="569487"/>
            <a:chExt cx="123012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8313B7-07B4-D58A-8F3A-7312DABE11C2}"/>
                    </a:ext>
                  </a:extLst>
                </p14:cNvPr>
                <p14:cNvContentPartPr/>
                <p14:nvPr/>
              </p14:nvContentPartPr>
              <p14:xfrm>
                <a:off x="2961638" y="592167"/>
                <a:ext cx="109800" cy="208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8313B7-07B4-D58A-8F3A-7312DABE11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43638" y="574167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B1BFBC-82EF-3304-68BD-D14DF6DA8C03}"/>
                    </a:ext>
                  </a:extLst>
                </p14:cNvPr>
                <p14:cNvContentPartPr/>
                <p14:nvPr/>
              </p14:nvContentPartPr>
              <p14:xfrm>
                <a:off x="3148478" y="571287"/>
                <a:ext cx="185760" cy="36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B1BFBC-82EF-3304-68BD-D14DF6DA8C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30838" y="553647"/>
                  <a:ext cx="221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FE1A7E-04DA-AEBD-4539-9A4146A95103}"/>
                    </a:ext>
                  </a:extLst>
                </p14:cNvPr>
                <p14:cNvContentPartPr/>
                <p14:nvPr/>
              </p14:nvContentPartPr>
              <p14:xfrm>
                <a:off x="3023918" y="758847"/>
                <a:ext cx="294840" cy="93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FE1A7E-04DA-AEBD-4539-9A4146A951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05918" y="740847"/>
                  <a:ext cx="330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E5956F-B92B-7685-BBC5-2F37D02E4E2A}"/>
                    </a:ext>
                  </a:extLst>
                </p14:cNvPr>
                <p14:cNvContentPartPr/>
                <p14:nvPr/>
              </p14:nvContentPartPr>
              <p14:xfrm>
                <a:off x="3478958" y="569487"/>
                <a:ext cx="195840" cy="56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E5956F-B92B-7685-BBC5-2F37D02E4E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60958" y="551847"/>
                  <a:ext cx="231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DDBBD6-266A-FE10-4E1A-21E6D344622F}"/>
                    </a:ext>
                  </a:extLst>
                </p14:cNvPr>
                <p14:cNvContentPartPr/>
                <p14:nvPr/>
              </p14:nvContentPartPr>
              <p14:xfrm>
                <a:off x="3480758" y="896007"/>
                <a:ext cx="188640" cy="70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DDBBD6-266A-FE10-4E1A-21E6D34462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63118" y="878367"/>
                  <a:ext cx="224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1AC451-6EEE-720A-3BD9-2BEED6B83BCA}"/>
                    </a:ext>
                  </a:extLst>
                </p14:cNvPr>
                <p14:cNvContentPartPr/>
                <p14:nvPr/>
              </p14:nvContentPartPr>
              <p14:xfrm>
                <a:off x="3906998" y="830487"/>
                <a:ext cx="170640" cy="11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1AC451-6EEE-720A-3BD9-2BEED6B83B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88998" y="812847"/>
                  <a:ext cx="20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8D1B6F-27B5-A15C-7D2D-7B297D983E4A}"/>
                    </a:ext>
                  </a:extLst>
                </p14:cNvPr>
                <p14:cNvContentPartPr/>
                <p14:nvPr/>
              </p14:nvContentPartPr>
              <p14:xfrm>
                <a:off x="4031558" y="948567"/>
                <a:ext cx="160200" cy="18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8D1B6F-27B5-A15C-7D2D-7B297D983E4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13918" y="930927"/>
                  <a:ext cx="195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74D347-CA53-75C5-9234-7874EA350A34}"/>
                    </a:ext>
                  </a:extLst>
                </p14:cNvPr>
                <p14:cNvContentPartPr/>
                <p14:nvPr/>
              </p14:nvContentPartPr>
              <p14:xfrm>
                <a:off x="3075038" y="810327"/>
                <a:ext cx="12240" cy="17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74D347-CA53-75C5-9234-7874EA350A3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7038" y="792687"/>
                  <a:ext cx="47880" cy="21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71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C75AB-CEC3-67F3-1676-1F10CA6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Time in Primary Data Structures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864F7C-95B6-D6ED-EF28-9EBDDD5AAAD8}"/>
              </a:ext>
            </a:extLst>
          </p:cNvPr>
          <p:cNvGrpSpPr/>
          <p:nvPr/>
        </p:nvGrpSpPr>
        <p:grpSpPr>
          <a:xfrm>
            <a:off x="6539678" y="2286327"/>
            <a:ext cx="289800" cy="231120"/>
            <a:chOff x="6539678" y="2286327"/>
            <a:chExt cx="2898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116D37B-359C-4706-164C-CB20C0EF5472}"/>
                    </a:ext>
                  </a:extLst>
                </p14:cNvPr>
                <p14:cNvContentPartPr/>
                <p14:nvPr/>
              </p14:nvContentPartPr>
              <p14:xfrm>
                <a:off x="6543638" y="2286327"/>
                <a:ext cx="186840" cy="23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116D37B-359C-4706-164C-CB20C0EF54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5998" y="2268327"/>
                  <a:ext cx="222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183A01A-EDF6-1702-B130-A054C8D34B4D}"/>
                    </a:ext>
                  </a:extLst>
                </p14:cNvPr>
                <p14:cNvContentPartPr/>
                <p14:nvPr/>
              </p14:nvContentPartPr>
              <p14:xfrm>
                <a:off x="6539678" y="2320887"/>
                <a:ext cx="289800" cy="19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183A01A-EDF6-1702-B130-A054C8D34B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21678" y="2302887"/>
                  <a:ext cx="3254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9C8A131-219C-6780-6296-1A245A5EC4FF}"/>
              </a:ext>
            </a:extLst>
          </p:cNvPr>
          <p:cNvGrpSpPr/>
          <p:nvPr/>
        </p:nvGrpSpPr>
        <p:grpSpPr>
          <a:xfrm>
            <a:off x="6507638" y="2691687"/>
            <a:ext cx="423000" cy="167400"/>
            <a:chOff x="6507638" y="2691687"/>
            <a:chExt cx="42300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626D337-005B-D85C-6D26-AB4675A3CD5F}"/>
                    </a:ext>
                  </a:extLst>
                </p14:cNvPr>
                <p14:cNvContentPartPr/>
                <p14:nvPr/>
              </p14:nvContentPartPr>
              <p14:xfrm>
                <a:off x="6532118" y="2691687"/>
                <a:ext cx="346320" cy="54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626D337-005B-D85C-6D26-AB4675A3C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4118" y="2673687"/>
                  <a:ext cx="38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931BF0-FD3F-CCBE-23AC-3E50F7E655CF}"/>
                    </a:ext>
                  </a:extLst>
                </p14:cNvPr>
                <p14:cNvContentPartPr/>
                <p14:nvPr/>
              </p14:nvContentPartPr>
              <p14:xfrm>
                <a:off x="6507638" y="2818767"/>
                <a:ext cx="423000" cy="40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931BF0-FD3F-CCBE-23AC-3E50F7E655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638" y="2801127"/>
                  <a:ext cx="4586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A752EDF-4700-5FE2-54B2-A92E16B92655}"/>
              </a:ext>
            </a:extLst>
          </p:cNvPr>
          <p:cNvGrpSpPr/>
          <p:nvPr/>
        </p:nvGrpSpPr>
        <p:grpSpPr>
          <a:xfrm>
            <a:off x="882638" y="1642287"/>
            <a:ext cx="4777920" cy="1992240"/>
            <a:chOff x="882638" y="1642287"/>
            <a:chExt cx="477792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005BD3-E24F-8B8F-05C6-218BD0420033}"/>
                    </a:ext>
                  </a:extLst>
                </p14:cNvPr>
                <p14:cNvContentPartPr/>
                <p14:nvPr/>
              </p14:nvContentPartPr>
              <p14:xfrm>
                <a:off x="953918" y="2126127"/>
                <a:ext cx="55080" cy="749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005BD3-E24F-8B8F-05C6-218BD04200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5918" y="2108127"/>
                  <a:ext cx="907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CE190FE-8A6E-D816-F9F3-EFD680988932}"/>
                    </a:ext>
                  </a:extLst>
                </p14:cNvPr>
                <p14:cNvContentPartPr/>
                <p14:nvPr/>
              </p14:nvContentPartPr>
              <p14:xfrm>
                <a:off x="969398" y="1836687"/>
                <a:ext cx="4300560" cy="875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CE190FE-8A6E-D816-F9F3-EFD6809889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1398" y="1819047"/>
                  <a:ext cx="43362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A0E513-9DFF-3746-0559-490F65926331}"/>
                    </a:ext>
                  </a:extLst>
                </p14:cNvPr>
                <p14:cNvContentPartPr/>
                <p14:nvPr/>
              </p14:nvContentPartPr>
              <p14:xfrm>
                <a:off x="882638" y="2651367"/>
                <a:ext cx="4777920" cy="275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A0E513-9DFF-3746-0559-490F659263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4998" y="2633367"/>
                  <a:ext cx="4813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8A7D9A-54DD-A470-9981-4EB4A6CAC2FF}"/>
                    </a:ext>
                  </a:extLst>
                </p14:cNvPr>
                <p14:cNvContentPartPr/>
                <p14:nvPr/>
              </p14:nvContentPartPr>
              <p14:xfrm>
                <a:off x="1816838" y="2034687"/>
                <a:ext cx="36360" cy="774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8A7D9A-54DD-A470-9981-4EB4A6CAC2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98838" y="2016687"/>
                  <a:ext cx="720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053BB3-C8BF-011A-2793-99C9792327C4}"/>
                    </a:ext>
                  </a:extLst>
                </p14:cNvPr>
                <p14:cNvContentPartPr/>
                <p14:nvPr/>
              </p14:nvContentPartPr>
              <p14:xfrm>
                <a:off x="2568158" y="1990767"/>
                <a:ext cx="27720" cy="731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053BB3-C8BF-011A-2793-99C9792327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0158" y="1973127"/>
                  <a:ext cx="6336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C549C0-6E3B-02E2-EA20-88F0DC28443C}"/>
                    </a:ext>
                  </a:extLst>
                </p14:cNvPr>
                <p14:cNvContentPartPr/>
                <p14:nvPr/>
              </p14:nvContentPartPr>
              <p14:xfrm>
                <a:off x="3149558" y="1943607"/>
                <a:ext cx="32040" cy="681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C549C0-6E3B-02E2-EA20-88F0DC2844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1918" y="1925967"/>
                  <a:ext cx="6768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CC9A88-1319-1039-4273-7175EF5C8433}"/>
                    </a:ext>
                  </a:extLst>
                </p14:cNvPr>
                <p14:cNvContentPartPr/>
                <p14:nvPr/>
              </p14:nvContentPartPr>
              <p14:xfrm>
                <a:off x="3760478" y="1954407"/>
                <a:ext cx="75960" cy="640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CC9A88-1319-1039-4273-7175EF5C84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2478" y="1936767"/>
                  <a:ext cx="11160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41FFAE7-E68F-CFEC-2FAE-796088E46741}"/>
                    </a:ext>
                  </a:extLst>
                </p14:cNvPr>
                <p14:cNvContentPartPr/>
                <p14:nvPr/>
              </p14:nvContentPartPr>
              <p14:xfrm>
                <a:off x="4413158" y="1884567"/>
                <a:ext cx="65520" cy="675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41FFAE7-E68F-CFEC-2FAE-796088E467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5158" y="1866927"/>
                  <a:ext cx="1011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EFE85E-3C24-1EF1-1866-CB707BE8C66A}"/>
                    </a:ext>
                  </a:extLst>
                </p14:cNvPr>
                <p14:cNvContentPartPr/>
                <p14:nvPr/>
              </p14:nvContentPartPr>
              <p14:xfrm>
                <a:off x="1345958" y="2366967"/>
                <a:ext cx="231840" cy="338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EFE85E-3C24-1EF1-1866-CB707BE8C6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27958" y="2348967"/>
                  <a:ext cx="267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A1EE46C-4D21-4283-6C61-A38DFC4CF81D}"/>
                    </a:ext>
                  </a:extLst>
                </p14:cNvPr>
                <p14:cNvContentPartPr/>
                <p14:nvPr/>
              </p14:nvContentPartPr>
              <p14:xfrm>
                <a:off x="1317158" y="2283447"/>
                <a:ext cx="749880" cy="32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A1EE46C-4D21-4283-6C61-A38DFC4CF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99158" y="2265447"/>
                  <a:ext cx="785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4DBA883-0098-6A3F-F16B-CB9C1B77FA01}"/>
                    </a:ext>
                  </a:extLst>
                </p14:cNvPr>
                <p14:cNvContentPartPr/>
                <p14:nvPr/>
              </p14:nvContentPartPr>
              <p14:xfrm>
                <a:off x="2034998" y="2309007"/>
                <a:ext cx="236160" cy="283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4DBA883-0098-6A3F-F16B-CB9C1B77FA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7358" y="2291007"/>
                  <a:ext cx="271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6B21A7-2EF4-0E01-6F68-A6C18184D700}"/>
                    </a:ext>
                  </a:extLst>
                </p14:cNvPr>
                <p14:cNvContentPartPr/>
                <p14:nvPr/>
              </p14:nvContentPartPr>
              <p14:xfrm>
                <a:off x="2755358" y="2277327"/>
                <a:ext cx="192960" cy="18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6B21A7-2EF4-0E01-6F68-A6C18184D7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37358" y="2259327"/>
                  <a:ext cx="228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A540659-556E-CBFF-F877-AE1890350C27}"/>
                    </a:ext>
                  </a:extLst>
                </p14:cNvPr>
                <p14:cNvContentPartPr/>
                <p14:nvPr/>
              </p14:nvContentPartPr>
              <p14:xfrm>
                <a:off x="3342158" y="2185167"/>
                <a:ext cx="222480" cy="300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A540659-556E-CBFF-F877-AE1890350C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4158" y="2167527"/>
                  <a:ext cx="258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F3C37C-B60D-EC17-570B-379369FA6D8D}"/>
                    </a:ext>
                  </a:extLst>
                </p14:cNvPr>
                <p14:cNvContentPartPr/>
                <p14:nvPr/>
              </p14:nvContentPartPr>
              <p14:xfrm>
                <a:off x="3964598" y="2232687"/>
                <a:ext cx="204480" cy="246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F3C37C-B60D-EC17-570B-379369FA6D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6598" y="2215047"/>
                  <a:ext cx="240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866667-3B4F-1C60-6443-0530880F1CA9}"/>
                    </a:ext>
                  </a:extLst>
                </p14:cNvPr>
                <p14:cNvContentPartPr/>
                <p14:nvPr/>
              </p14:nvContentPartPr>
              <p14:xfrm>
                <a:off x="3946238" y="2402247"/>
                <a:ext cx="222120" cy="12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866667-3B4F-1C60-6443-0530880F1C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8238" y="2384607"/>
                  <a:ext cx="257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695926-DF05-86CA-9AE6-30A4C39AE7BF}"/>
                    </a:ext>
                  </a:extLst>
                </p14:cNvPr>
                <p14:cNvContentPartPr/>
                <p14:nvPr/>
              </p14:nvContentPartPr>
              <p14:xfrm>
                <a:off x="1243718" y="3066447"/>
                <a:ext cx="95040" cy="138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695926-DF05-86CA-9AE6-30A4C39AE7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6078" y="3048447"/>
                  <a:ext cx="130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3B4A30-617B-04D2-757B-3EDF42144597}"/>
                    </a:ext>
                  </a:extLst>
                </p14:cNvPr>
                <p14:cNvContentPartPr/>
                <p14:nvPr/>
              </p14:nvContentPartPr>
              <p14:xfrm>
                <a:off x="1304558" y="3074007"/>
                <a:ext cx="188280" cy="97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3B4A30-617B-04D2-757B-3EDF421445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86558" y="3056007"/>
                  <a:ext cx="223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88FFC9B-AE32-7BC1-F783-923A2E3536E0}"/>
                    </a:ext>
                  </a:extLst>
                </p14:cNvPr>
                <p14:cNvContentPartPr/>
                <p14:nvPr/>
              </p14:nvContentPartPr>
              <p14:xfrm>
                <a:off x="1317158" y="3141327"/>
                <a:ext cx="29160" cy="381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88FFC9B-AE32-7BC1-F783-923A2E3536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9158" y="3123687"/>
                  <a:ext cx="64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900040B-C362-AF56-ECE3-C77EEB4C39E1}"/>
                    </a:ext>
                  </a:extLst>
                </p14:cNvPr>
                <p14:cNvContentPartPr/>
                <p14:nvPr/>
              </p14:nvContentPartPr>
              <p14:xfrm>
                <a:off x="2095838" y="3076167"/>
                <a:ext cx="89640" cy="247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900040B-C362-AF56-ECE3-C77EEB4C39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78198" y="3058167"/>
                  <a:ext cx="125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7AC5748-B2C5-3354-3D08-1519AFA51E77}"/>
                    </a:ext>
                  </a:extLst>
                </p14:cNvPr>
                <p14:cNvContentPartPr/>
                <p14:nvPr/>
              </p14:nvContentPartPr>
              <p14:xfrm>
                <a:off x="2112398" y="3172287"/>
                <a:ext cx="199800" cy="462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7AC5748-B2C5-3354-3D08-1519AFA51E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94758" y="3154287"/>
                  <a:ext cx="235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8CCA5E4-2F5D-06CD-4854-4246432CEFD3}"/>
                    </a:ext>
                  </a:extLst>
                </p14:cNvPr>
                <p14:cNvContentPartPr/>
                <p14:nvPr/>
              </p14:nvContentPartPr>
              <p14:xfrm>
                <a:off x="2745638" y="3093087"/>
                <a:ext cx="67320" cy="191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8CCA5E4-2F5D-06CD-4854-4246432C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7998" y="3075447"/>
                  <a:ext cx="102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527D5CE-9516-0038-1182-19FFC2856826}"/>
                    </a:ext>
                  </a:extLst>
                </p14:cNvPr>
                <p14:cNvContentPartPr/>
                <p14:nvPr/>
              </p14:nvContentPartPr>
              <p14:xfrm>
                <a:off x="2767958" y="3112527"/>
                <a:ext cx="158400" cy="10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527D5CE-9516-0038-1182-19FFC28568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0318" y="3094527"/>
                  <a:ext cx="194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FFBA9E-D85A-4481-23B3-8ECBF2099972}"/>
                    </a:ext>
                  </a:extLst>
                </p14:cNvPr>
                <p14:cNvContentPartPr/>
                <p14:nvPr/>
              </p14:nvContentPartPr>
              <p14:xfrm>
                <a:off x="2708558" y="3181287"/>
                <a:ext cx="92520" cy="434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FFBA9E-D85A-4481-23B3-8ECBF20999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0558" y="3163287"/>
                  <a:ext cx="1281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AA7A27-16DA-AA61-B061-FEFBCF6FC154}"/>
                    </a:ext>
                  </a:extLst>
                </p14:cNvPr>
                <p14:cNvContentPartPr/>
                <p14:nvPr/>
              </p14:nvContentPartPr>
              <p14:xfrm>
                <a:off x="3323438" y="3028287"/>
                <a:ext cx="183600" cy="169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AA7A27-16DA-AA61-B061-FEFBCF6FC1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5798" y="3010647"/>
                  <a:ext cx="219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5FB828-58AC-720A-0139-836F3FED4BBD}"/>
                    </a:ext>
                  </a:extLst>
                </p14:cNvPr>
                <p14:cNvContentPartPr/>
                <p14:nvPr/>
              </p14:nvContentPartPr>
              <p14:xfrm>
                <a:off x="3288878" y="3118647"/>
                <a:ext cx="131040" cy="461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5FB828-58AC-720A-0139-836F3FED4B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71238" y="3101007"/>
                  <a:ext cx="1666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C8F63D-6E2B-B287-DD25-3FBF9A58BCE6}"/>
                    </a:ext>
                  </a:extLst>
                </p14:cNvPr>
                <p14:cNvContentPartPr/>
                <p14:nvPr/>
              </p14:nvContentPartPr>
              <p14:xfrm>
                <a:off x="4034078" y="3006327"/>
                <a:ext cx="116640" cy="184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C8F63D-6E2B-B287-DD25-3FBF9A58BC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6078" y="2988327"/>
                  <a:ext cx="15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551C9B-E54B-B8B0-4D29-67A80E0445FA}"/>
                    </a:ext>
                  </a:extLst>
                </p14:cNvPr>
                <p14:cNvContentPartPr/>
                <p14:nvPr/>
              </p14:nvContentPartPr>
              <p14:xfrm>
                <a:off x="4105358" y="3068247"/>
                <a:ext cx="168480" cy="101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551C9B-E54B-B8B0-4D29-67A80E0445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87718" y="3050247"/>
                  <a:ext cx="204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693407-86DA-DF26-C5BF-568009C38D09}"/>
                    </a:ext>
                  </a:extLst>
                </p14:cNvPr>
                <p14:cNvContentPartPr/>
                <p14:nvPr/>
              </p14:nvContentPartPr>
              <p14:xfrm>
                <a:off x="3970718" y="3106407"/>
                <a:ext cx="149400" cy="514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693407-86DA-DF26-C5BF-568009C38D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52718" y="3088407"/>
                  <a:ext cx="185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6354265-7D12-9408-D5C8-518A55CAFADF}"/>
                    </a:ext>
                  </a:extLst>
                </p14:cNvPr>
                <p14:cNvContentPartPr/>
                <p14:nvPr/>
              </p14:nvContentPartPr>
              <p14:xfrm>
                <a:off x="4709438" y="3480447"/>
                <a:ext cx="521640" cy="22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6354265-7D12-9408-D5C8-518A55CAFA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91438" y="3462807"/>
                  <a:ext cx="557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55C249B-3E28-FBA8-29F3-7306252B624A}"/>
                    </a:ext>
                  </a:extLst>
                </p14:cNvPr>
                <p14:cNvContentPartPr/>
                <p14:nvPr/>
              </p14:nvContentPartPr>
              <p14:xfrm>
                <a:off x="5356718" y="3406287"/>
                <a:ext cx="150840" cy="9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55C249B-3E28-FBA8-29F3-7306252B62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39078" y="3388647"/>
                  <a:ext cx="186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EFABB11-FDB1-F46D-FFE8-E90C4C1F1783}"/>
                    </a:ext>
                  </a:extLst>
                </p14:cNvPr>
                <p14:cNvContentPartPr/>
                <p14:nvPr/>
              </p14:nvContentPartPr>
              <p14:xfrm>
                <a:off x="4026878" y="1642287"/>
                <a:ext cx="164160" cy="133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EFABB11-FDB1-F46D-FFE8-E90C4C1F17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09238" y="1624647"/>
                  <a:ext cx="199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91BC6AB-D94E-BD1A-CBB1-DC2EB816757E}"/>
                    </a:ext>
                  </a:extLst>
                </p14:cNvPr>
                <p14:cNvContentPartPr/>
                <p14:nvPr/>
              </p14:nvContentPartPr>
              <p14:xfrm>
                <a:off x="4059638" y="1645167"/>
                <a:ext cx="119880" cy="181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91BC6AB-D94E-BD1A-CBB1-DC2EB81675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1638" y="1627167"/>
                  <a:ext cx="155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B58C03-945D-8F86-FF5A-AAC83E97CAA9}"/>
                    </a:ext>
                  </a:extLst>
                </p14:cNvPr>
                <p14:cNvContentPartPr/>
                <p14:nvPr/>
              </p14:nvContentPartPr>
              <p14:xfrm>
                <a:off x="1490318" y="2954487"/>
                <a:ext cx="196920" cy="18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B58C03-945D-8F86-FF5A-AAC83E97CA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72318" y="2936847"/>
                  <a:ext cx="232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924B67-735D-A79B-4F2F-036929959111}"/>
                    </a:ext>
                  </a:extLst>
                </p14:cNvPr>
                <p14:cNvContentPartPr/>
                <p14:nvPr/>
              </p14:nvContentPartPr>
              <p14:xfrm>
                <a:off x="1542158" y="3025047"/>
                <a:ext cx="111960" cy="1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924B67-735D-A79B-4F2F-0369299591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24518" y="3007047"/>
                  <a:ext cx="147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13DF734-E56C-C457-136E-F22346C43FA9}"/>
                    </a:ext>
                  </a:extLst>
                </p14:cNvPr>
                <p14:cNvContentPartPr/>
                <p14:nvPr/>
              </p14:nvContentPartPr>
              <p14:xfrm>
                <a:off x="2204558" y="2959887"/>
                <a:ext cx="165960" cy="75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13DF734-E56C-C457-136E-F22346C43F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86918" y="2941887"/>
                  <a:ext cx="20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F3EAB23-257F-64F6-3DAD-8A12A24863FD}"/>
                    </a:ext>
                  </a:extLst>
                </p14:cNvPr>
                <p14:cNvContentPartPr/>
                <p14:nvPr/>
              </p14:nvContentPartPr>
              <p14:xfrm>
                <a:off x="2858678" y="2920647"/>
                <a:ext cx="108000" cy="3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F3EAB23-257F-64F6-3DAD-8A12A24863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0678" y="2903007"/>
                  <a:ext cx="143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9B3CD1-E635-A0DB-8A96-3644ACE69625}"/>
                    </a:ext>
                  </a:extLst>
                </p14:cNvPr>
                <p14:cNvContentPartPr/>
                <p14:nvPr/>
              </p14:nvContentPartPr>
              <p14:xfrm>
                <a:off x="2855798" y="2989767"/>
                <a:ext cx="85680" cy="3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9B3CD1-E635-A0DB-8A96-3644ACE696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37798" y="2972127"/>
                  <a:ext cx="121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5E117E9-7CFF-11FA-DEFE-D1426B1424C5}"/>
                    </a:ext>
                  </a:extLst>
                </p14:cNvPr>
                <p14:cNvContentPartPr/>
                <p14:nvPr/>
              </p14:nvContentPartPr>
              <p14:xfrm>
                <a:off x="3556358" y="2900847"/>
                <a:ext cx="99360" cy="61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5E117E9-7CFF-11FA-DEFE-D1426B1424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38718" y="2882847"/>
                  <a:ext cx="13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238D09D-4F42-AF93-B1D6-9D78CFA448F8}"/>
                    </a:ext>
                  </a:extLst>
                </p14:cNvPr>
                <p14:cNvContentPartPr/>
                <p14:nvPr/>
              </p14:nvContentPartPr>
              <p14:xfrm>
                <a:off x="4159358" y="2888247"/>
                <a:ext cx="72000" cy="14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238D09D-4F42-AF93-B1D6-9D78CFA448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1358" y="2870247"/>
                  <a:ext cx="107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DFDA97E-F40E-ECE6-CC50-FBBEB97CEF14}"/>
                    </a:ext>
                  </a:extLst>
                </p14:cNvPr>
                <p14:cNvContentPartPr/>
                <p14:nvPr/>
              </p14:nvContentPartPr>
              <p14:xfrm>
                <a:off x="4122998" y="2943687"/>
                <a:ext cx="121680" cy="2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DFDA97E-F40E-ECE6-CC50-FBBEB97CEF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05358" y="2926047"/>
                  <a:ext cx="1573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302D19-18E3-2692-5732-0DC4863BFF2C}"/>
              </a:ext>
            </a:extLst>
          </p:cNvPr>
          <p:cNvGrpSpPr/>
          <p:nvPr/>
        </p:nvGrpSpPr>
        <p:grpSpPr>
          <a:xfrm>
            <a:off x="7712198" y="2275527"/>
            <a:ext cx="515160" cy="538200"/>
            <a:chOff x="7712198" y="2275527"/>
            <a:chExt cx="51516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1052830-6663-ED2F-76BF-C97FD8A67DC6}"/>
                    </a:ext>
                  </a:extLst>
                </p14:cNvPr>
                <p14:cNvContentPartPr/>
                <p14:nvPr/>
              </p14:nvContentPartPr>
              <p14:xfrm>
                <a:off x="7712198" y="2275527"/>
                <a:ext cx="306000" cy="335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1052830-6663-ED2F-76BF-C97FD8A67D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94198" y="2257527"/>
                  <a:ext cx="341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7B707C8-BBE2-FA59-66F4-3FD09C18065A}"/>
                    </a:ext>
                  </a:extLst>
                </p14:cNvPr>
                <p14:cNvContentPartPr/>
                <p14:nvPr/>
              </p14:nvContentPartPr>
              <p14:xfrm>
                <a:off x="8103878" y="2698527"/>
                <a:ext cx="123480" cy="11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7B707C8-BBE2-FA59-66F4-3FD09C1806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86238" y="2680527"/>
                  <a:ext cx="1591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B49B606-3133-E4C8-84F7-079C55055A30}"/>
              </a:ext>
            </a:extLst>
          </p:cNvPr>
          <p:cNvGrpSpPr/>
          <p:nvPr/>
        </p:nvGrpSpPr>
        <p:grpSpPr>
          <a:xfrm>
            <a:off x="700118" y="3827487"/>
            <a:ext cx="2222640" cy="1208520"/>
            <a:chOff x="700118" y="3827487"/>
            <a:chExt cx="222264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03E362-3840-E9BA-70ED-41937D8F8F19}"/>
                    </a:ext>
                  </a:extLst>
                </p14:cNvPr>
                <p14:cNvContentPartPr/>
                <p14:nvPr/>
              </p14:nvContentPartPr>
              <p14:xfrm>
                <a:off x="965078" y="4342647"/>
                <a:ext cx="45000" cy="450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03E362-3840-E9BA-70ED-41937D8F8F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7438" y="4324647"/>
                  <a:ext cx="806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D25E2C-16E5-923B-2284-8DB40DDEA3E2}"/>
                    </a:ext>
                  </a:extLst>
                </p14:cNvPr>
                <p14:cNvContentPartPr/>
                <p14:nvPr/>
              </p14:nvContentPartPr>
              <p14:xfrm>
                <a:off x="1043918" y="4269567"/>
                <a:ext cx="560520" cy="592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D25E2C-16E5-923B-2284-8DB40DDEA3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5918" y="4251567"/>
                  <a:ext cx="5961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8C4CB48-C367-2101-D4D9-81C96569260E}"/>
                    </a:ext>
                  </a:extLst>
                </p14:cNvPr>
                <p14:cNvContentPartPr/>
                <p14:nvPr/>
              </p14:nvContentPartPr>
              <p14:xfrm>
                <a:off x="1578518" y="4550007"/>
                <a:ext cx="507600" cy="42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8C4CB48-C367-2101-D4D9-81C9656926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60518" y="4532367"/>
                  <a:ext cx="543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FE2E50-A543-A64E-CFCC-0366E1D28C65}"/>
                    </a:ext>
                  </a:extLst>
                </p14:cNvPr>
                <p14:cNvContentPartPr/>
                <p14:nvPr/>
              </p14:nvContentPartPr>
              <p14:xfrm>
                <a:off x="1913678" y="4477287"/>
                <a:ext cx="174240" cy="316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FE2E50-A543-A64E-CFCC-0366E1D28C6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95678" y="4459287"/>
                  <a:ext cx="209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344AEF9-ED62-4340-1E88-214A3B80AEFE}"/>
                    </a:ext>
                  </a:extLst>
                </p14:cNvPr>
                <p14:cNvContentPartPr/>
                <p14:nvPr/>
              </p14:nvContentPartPr>
              <p14:xfrm>
                <a:off x="2279078" y="4503927"/>
                <a:ext cx="58320" cy="433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344AEF9-ED62-4340-1E88-214A3B80AE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1438" y="4485927"/>
                  <a:ext cx="93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57CFEF-1B68-B845-8753-39AF2A40F788}"/>
                    </a:ext>
                  </a:extLst>
                </p14:cNvPr>
                <p14:cNvContentPartPr/>
                <p14:nvPr/>
              </p14:nvContentPartPr>
              <p14:xfrm>
                <a:off x="2384198" y="4388727"/>
                <a:ext cx="538560" cy="647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57CFEF-1B68-B845-8753-39AF2A40F7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66198" y="4371087"/>
                  <a:ext cx="5742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6BBD63A-DBA0-A315-4385-424173BF4861}"/>
                    </a:ext>
                  </a:extLst>
                </p14:cNvPr>
                <p14:cNvContentPartPr/>
                <p14:nvPr/>
              </p14:nvContentPartPr>
              <p14:xfrm>
                <a:off x="700118" y="3911727"/>
                <a:ext cx="221400" cy="414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6BBD63A-DBA0-A315-4385-424173BF48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2478" y="3893727"/>
                  <a:ext cx="257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2AEFB6E-9519-BF63-8DFA-72608BEDEA14}"/>
                    </a:ext>
                  </a:extLst>
                </p14:cNvPr>
                <p14:cNvContentPartPr/>
                <p14:nvPr/>
              </p14:nvContentPartPr>
              <p14:xfrm>
                <a:off x="967598" y="4119447"/>
                <a:ext cx="156240" cy="162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2AEFB6E-9519-BF63-8DFA-72608BEDEA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9598" y="4101807"/>
                  <a:ext cx="191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CC2705-7BFB-D9E3-2547-7E37B0DBC5DB}"/>
                    </a:ext>
                  </a:extLst>
                </p14:cNvPr>
                <p14:cNvContentPartPr/>
                <p14:nvPr/>
              </p14:nvContentPartPr>
              <p14:xfrm>
                <a:off x="1205198" y="4109367"/>
                <a:ext cx="157680" cy="153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CC2705-7BFB-D9E3-2547-7E37B0DBC5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7198" y="4091727"/>
                  <a:ext cx="193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3ED12DF-51FA-59DA-EA1E-E75782D59814}"/>
                    </a:ext>
                  </a:extLst>
                </p14:cNvPr>
                <p14:cNvContentPartPr/>
                <p14:nvPr/>
              </p14:nvContentPartPr>
              <p14:xfrm>
                <a:off x="1276478" y="4116567"/>
                <a:ext cx="73800" cy="256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3ED12DF-51FA-59DA-EA1E-E75782D598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58478" y="4098927"/>
                  <a:ext cx="109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8D3167-C3BE-B63B-5E7E-DF63815A8A21}"/>
                    </a:ext>
                  </a:extLst>
                </p14:cNvPr>
                <p14:cNvContentPartPr/>
                <p14:nvPr/>
              </p14:nvContentPartPr>
              <p14:xfrm>
                <a:off x="1461878" y="3827487"/>
                <a:ext cx="200520" cy="368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8D3167-C3BE-B63B-5E7E-DF63815A8A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44238" y="3809847"/>
                  <a:ext cx="23616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CEAF4D7-AAE6-7277-5CC3-1DB0D40D8017}"/>
              </a:ext>
            </a:extLst>
          </p:cNvPr>
          <p:cNvGrpSpPr/>
          <p:nvPr/>
        </p:nvGrpSpPr>
        <p:grpSpPr>
          <a:xfrm>
            <a:off x="3217958" y="4584207"/>
            <a:ext cx="1680840" cy="545400"/>
            <a:chOff x="3217958" y="4584207"/>
            <a:chExt cx="168084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31D9847-E47E-076A-83D1-F35F5247FBA3}"/>
                    </a:ext>
                  </a:extLst>
                </p14:cNvPr>
                <p14:cNvContentPartPr/>
                <p14:nvPr/>
              </p14:nvContentPartPr>
              <p14:xfrm>
                <a:off x="3217958" y="4740087"/>
                <a:ext cx="681840" cy="58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31D9847-E47E-076A-83D1-F35F5247FB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99958" y="4722447"/>
                  <a:ext cx="717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BD286B5-59B7-6EDD-E70C-60831C258A56}"/>
                    </a:ext>
                  </a:extLst>
                </p14:cNvPr>
                <p14:cNvContentPartPr/>
                <p14:nvPr/>
              </p14:nvContentPartPr>
              <p14:xfrm>
                <a:off x="4015358" y="4622007"/>
                <a:ext cx="462960" cy="436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BD286B5-59B7-6EDD-E70C-60831C258A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97718" y="4604367"/>
                  <a:ext cx="4986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46DBCC1-ABF5-A6A3-1CA9-86D5C10700F6}"/>
                    </a:ext>
                  </a:extLst>
                </p14:cNvPr>
                <p14:cNvContentPartPr/>
                <p14:nvPr/>
              </p14:nvContentPartPr>
              <p14:xfrm>
                <a:off x="4423958" y="4584207"/>
                <a:ext cx="446400" cy="483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46DBCC1-ABF5-A6A3-1CA9-86D5C10700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06318" y="4566207"/>
                  <a:ext cx="4820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360009-3B37-76C9-1096-D19047A57342}"/>
                    </a:ext>
                  </a:extLst>
                </p14:cNvPr>
                <p14:cNvContentPartPr/>
                <p14:nvPr/>
              </p14:nvContentPartPr>
              <p14:xfrm>
                <a:off x="4229198" y="5074887"/>
                <a:ext cx="669600" cy="54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360009-3B37-76C9-1096-D19047A573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1198" y="5056887"/>
                  <a:ext cx="705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931276-43DE-515F-652F-92EFE146988E}"/>
                    </a:ext>
                  </a:extLst>
                </p14:cNvPr>
                <p14:cNvContentPartPr/>
                <p14:nvPr/>
              </p14:nvContentPartPr>
              <p14:xfrm>
                <a:off x="4507478" y="4843407"/>
                <a:ext cx="176400" cy="179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931276-43DE-515F-652F-92EFE14698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89478" y="4825767"/>
                  <a:ext cx="212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33FCBD4-5638-509C-55F3-A683216099FA}"/>
                    </a:ext>
                  </a:extLst>
                </p14:cNvPr>
                <p14:cNvContentPartPr/>
                <p14:nvPr/>
              </p14:nvContentPartPr>
              <p14:xfrm>
                <a:off x="4555718" y="4831167"/>
                <a:ext cx="157320" cy="212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33FCBD4-5638-509C-55F3-A683216099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38078" y="4813167"/>
                  <a:ext cx="19296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E942779-7C4E-E903-F745-8EA6B5E8444A}"/>
                  </a:ext>
                </a:extLst>
              </p14:cNvPr>
              <p14:cNvContentPartPr/>
              <p14:nvPr/>
            </p14:nvContentPartPr>
            <p14:xfrm>
              <a:off x="1188278" y="5174247"/>
              <a:ext cx="44280" cy="125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E942779-7C4E-E903-F745-8EA6B5E8444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70638" y="5156607"/>
                <a:ext cx="79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45345E9-E0D1-32AC-E1D3-1FAEC5690FDC}"/>
                  </a:ext>
                </a:extLst>
              </p14:cNvPr>
              <p14:cNvContentPartPr/>
              <p14:nvPr/>
            </p14:nvContentPartPr>
            <p14:xfrm>
              <a:off x="1671398" y="5213847"/>
              <a:ext cx="16920" cy="60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45345E9-E0D1-32AC-E1D3-1FAEC5690F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53758" y="5195847"/>
                <a:ext cx="52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E65A1FF-D157-0356-A956-05FD10AACFF0}"/>
                  </a:ext>
                </a:extLst>
              </p14:cNvPr>
              <p14:cNvContentPartPr/>
              <p14:nvPr/>
            </p14:nvContentPartPr>
            <p14:xfrm>
              <a:off x="2347478" y="5338767"/>
              <a:ext cx="22680" cy="71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E65A1FF-D157-0356-A956-05FD10AACFF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29478" y="5321127"/>
                <a:ext cx="58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0A8893F-91E5-A221-3B47-62633DE1236E}"/>
                  </a:ext>
                </a:extLst>
              </p14:cNvPr>
              <p14:cNvContentPartPr/>
              <p14:nvPr/>
            </p14:nvContentPartPr>
            <p14:xfrm>
              <a:off x="2981438" y="5437047"/>
              <a:ext cx="59040" cy="64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0A8893F-91E5-A221-3B47-62633DE1236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63438" y="5419047"/>
                <a:ext cx="94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900913A-3A69-ED69-F6D5-1909B2FC00A3}"/>
                  </a:ext>
                </a:extLst>
              </p14:cNvPr>
              <p14:cNvContentPartPr/>
              <p14:nvPr/>
            </p14:nvContentPartPr>
            <p14:xfrm>
              <a:off x="3478958" y="5462607"/>
              <a:ext cx="59400" cy="55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900913A-3A69-ED69-F6D5-1909B2FC00A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61318" y="5444607"/>
                <a:ext cx="9504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DA6BA54-60C5-8609-1CE8-EF7B1152D8A7}"/>
              </a:ext>
            </a:extLst>
          </p:cNvPr>
          <p:cNvGrpSpPr/>
          <p:nvPr/>
        </p:nvGrpSpPr>
        <p:grpSpPr>
          <a:xfrm>
            <a:off x="3869558" y="5538567"/>
            <a:ext cx="382320" cy="74520"/>
            <a:chOff x="3869558" y="5538567"/>
            <a:chExt cx="38232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B13CAF9-2738-AA23-84CB-D6E9A907556D}"/>
                    </a:ext>
                  </a:extLst>
                </p14:cNvPr>
                <p14:cNvContentPartPr/>
                <p14:nvPr/>
              </p14:nvContentPartPr>
              <p14:xfrm>
                <a:off x="3869558" y="5538567"/>
                <a:ext cx="89280" cy="35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B13CAF9-2738-AA23-84CB-D6E9A90755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51558" y="5520567"/>
                  <a:ext cx="124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5B86CE9-7292-A853-CF7C-56409724A3F8}"/>
                    </a:ext>
                  </a:extLst>
                </p14:cNvPr>
                <p14:cNvContentPartPr/>
                <p14:nvPr/>
              </p14:nvContentPartPr>
              <p14:xfrm>
                <a:off x="4201478" y="5575287"/>
                <a:ext cx="50400" cy="37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5B86CE9-7292-A853-CF7C-56409724A3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83478" y="5557287"/>
                  <a:ext cx="860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0BB21EF-4FFC-F934-A9A2-77EF954A35B5}"/>
                  </a:ext>
                </a:extLst>
              </p14:cNvPr>
              <p14:cNvContentPartPr/>
              <p14:nvPr/>
            </p14:nvContentPartPr>
            <p14:xfrm>
              <a:off x="4744358" y="5627847"/>
              <a:ext cx="123120" cy="288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0BB21EF-4FFC-F934-A9A2-77EF954A35B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26358" y="5610207"/>
                <a:ext cx="15876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FD4393-D8C0-FFD7-7E1D-4D0F5F4A7F32}"/>
              </a:ext>
            </a:extLst>
          </p:cNvPr>
          <p:cNvGrpSpPr/>
          <p:nvPr/>
        </p:nvGrpSpPr>
        <p:grpSpPr>
          <a:xfrm>
            <a:off x="6652358" y="4400967"/>
            <a:ext cx="714240" cy="577800"/>
            <a:chOff x="6652358" y="4400967"/>
            <a:chExt cx="71424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13CA709-A36B-8E29-9D2C-4C55F6B6F5C2}"/>
                    </a:ext>
                  </a:extLst>
                </p14:cNvPr>
                <p14:cNvContentPartPr/>
                <p14:nvPr/>
              </p14:nvContentPartPr>
              <p14:xfrm>
                <a:off x="6652358" y="4400967"/>
                <a:ext cx="345240" cy="281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13CA709-A36B-8E29-9D2C-4C55F6B6F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34718" y="4383327"/>
                  <a:ext cx="380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285A436-8DBB-6F30-5F4B-96EB4692CB3D}"/>
                    </a:ext>
                  </a:extLst>
                </p14:cNvPr>
                <p14:cNvContentPartPr/>
                <p14:nvPr/>
              </p14:nvContentPartPr>
              <p14:xfrm>
                <a:off x="7211078" y="4805607"/>
                <a:ext cx="155520" cy="173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285A436-8DBB-6F30-5F4B-96EB4692CB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93438" y="4787607"/>
                  <a:ext cx="1911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247E062-BFB1-3F81-CBCF-F6588743792A}"/>
              </a:ext>
            </a:extLst>
          </p:cNvPr>
          <p:cNvGrpSpPr/>
          <p:nvPr/>
        </p:nvGrpSpPr>
        <p:grpSpPr>
          <a:xfrm>
            <a:off x="9012878" y="2285607"/>
            <a:ext cx="1659240" cy="874440"/>
            <a:chOff x="9012878" y="2285607"/>
            <a:chExt cx="1659240" cy="87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5EF89E3-B815-F780-86FC-95E91B1C39A7}"/>
                    </a:ext>
                  </a:extLst>
                </p14:cNvPr>
                <p14:cNvContentPartPr/>
                <p14:nvPr/>
              </p14:nvContentPartPr>
              <p14:xfrm>
                <a:off x="9152918" y="2306487"/>
                <a:ext cx="26640" cy="19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5EF89E3-B815-F780-86FC-95E91B1C39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35278" y="2288847"/>
                  <a:ext cx="62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F08A924-9F1B-D26B-5FE1-53FE5D724902}"/>
                    </a:ext>
                  </a:extLst>
                </p14:cNvPr>
                <p14:cNvContentPartPr/>
                <p14:nvPr/>
              </p14:nvContentPartPr>
              <p14:xfrm>
                <a:off x="9012878" y="2460567"/>
                <a:ext cx="66600" cy="166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F08A924-9F1B-D26B-5FE1-53FE5D7249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94878" y="2442567"/>
                  <a:ext cx="102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B8DDC44-74B7-D796-3312-11E986254405}"/>
                    </a:ext>
                  </a:extLst>
                </p14:cNvPr>
                <p14:cNvContentPartPr/>
                <p14:nvPr/>
              </p14:nvContentPartPr>
              <p14:xfrm>
                <a:off x="9103958" y="2438967"/>
                <a:ext cx="207720" cy="230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B8DDC44-74B7-D796-3312-11E9862544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85958" y="2420967"/>
                  <a:ext cx="243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1012CD-3668-792F-78E7-13CA135A3798}"/>
                    </a:ext>
                  </a:extLst>
                </p14:cNvPr>
                <p14:cNvContentPartPr/>
                <p14:nvPr/>
              </p14:nvContentPartPr>
              <p14:xfrm>
                <a:off x="9906038" y="2474607"/>
                <a:ext cx="259920" cy="214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1012CD-3668-792F-78E7-13CA135A37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88038" y="2456967"/>
                  <a:ext cx="295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A82DB0D-0E30-CD18-D031-65F5C9717CF8}"/>
                    </a:ext>
                  </a:extLst>
                </p14:cNvPr>
                <p14:cNvContentPartPr/>
                <p14:nvPr/>
              </p14:nvContentPartPr>
              <p14:xfrm>
                <a:off x="9535238" y="2453367"/>
                <a:ext cx="198360" cy="276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A82DB0D-0E30-CD18-D031-65F5C9717C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17238" y="2435727"/>
                  <a:ext cx="234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5F3481-83F8-AEA9-B325-C0A11C95B58C}"/>
                    </a:ext>
                  </a:extLst>
                </p14:cNvPr>
                <p14:cNvContentPartPr/>
                <p14:nvPr/>
              </p14:nvContentPartPr>
              <p14:xfrm>
                <a:off x="9719558" y="2285607"/>
                <a:ext cx="426960" cy="567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5F3481-83F8-AEA9-B325-C0A11C95B5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01558" y="2267607"/>
                  <a:ext cx="4626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F9A95F-03F0-1C58-895C-796652FF4211}"/>
                    </a:ext>
                  </a:extLst>
                </p14:cNvPr>
                <p14:cNvContentPartPr/>
                <p14:nvPr/>
              </p14:nvContentPartPr>
              <p14:xfrm>
                <a:off x="10391318" y="2302527"/>
                <a:ext cx="280800" cy="611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F9A95F-03F0-1C58-895C-796652FF42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73678" y="2284887"/>
                  <a:ext cx="3164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E661A4E-B553-4828-1FD0-56875C688309}"/>
                    </a:ext>
                  </a:extLst>
                </p14:cNvPr>
                <p14:cNvContentPartPr/>
                <p14:nvPr/>
              </p14:nvContentPartPr>
              <p14:xfrm>
                <a:off x="9925838" y="3017847"/>
                <a:ext cx="173520" cy="43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E661A4E-B553-4828-1FD0-56875C6883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08198" y="2999847"/>
                  <a:ext cx="209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5B16141-2D74-358A-1827-2396B4E4BB17}"/>
                    </a:ext>
                  </a:extLst>
                </p14:cNvPr>
                <p14:cNvContentPartPr/>
                <p14:nvPr/>
              </p14:nvContentPartPr>
              <p14:xfrm>
                <a:off x="9899198" y="3122607"/>
                <a:ext cx="186120" cy="37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5B16141-2D74-358A-1827-2396B4E4BB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81198" y="3104967"/>
                  <a:ext cx="22176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39D7DA2-D3EC-1E29-7D9A-9826C352DA6D}"/>
                  </a:ext>
                </a:extLst>
              </p14:cNvPr>
              <p14:cNvContentPartPr/>
              <p14:nvPr/>
            </p14:nvContentPartPr>
            <p14:xfrm>
              <a:off x="10497518" y="4436607"/>
              <a:ext cx="205560" cy="2588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39D7DA2-D3EC-1E29-7D9A-9826C352DA6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79518" y="4418607"/>
                <a:ext cx="24120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63F56B7-DE6D-CAE8-4F87-604AB240B846}"/>
              </a:ext>
            </a:extLst>
          </p:cNvPr>
          <p:cNvGrpSpPr/>
          <p:nvPr/>
        </p:nvGrpSpPr>
        <p:grpSpPr>
          <a:xfrm>
            <a:off x="7872038" y="3625167"/>
            <a:ext cx="4023360" cy="2914920"/>
            <a:chOff x="7872038" y="3625167"/>
            <a:chExt cx="4023360" cy="29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51AAFF-BD26-2FBD-D1EC-82D9BF4D554A}"/>
                    </a:ext>
                  </a:extLst>
                </p14:cNvPr>
                <p14:cNvContentPartPr/>
                <p14:nvPr/>
              </p14:nvContentPartPr>
              <p14:xfrm>
                <a:off x="7872038" y="4376487"/>
                <a:ext cx="249120" cy="252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51AAFF-BD26-2FBD-D1EC-82D9BF4D55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54038" y="4358847"/>
                  <a:ext cx="284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D98502F-D83A-2BE2-E3B8-469E401499E6}"/>
                    </a:ext>
                  </a:extLst>
                </p14:cNvPr>
                <p14:cNvContentPartPr/>
                <p14:nvPr/>
              </p14:nvContentPartPr>
              <p14:xfrm>
                <a:off x="8236358" y="4330407"/>
                <a:ext cx="214560" cy="440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D98502F-D83A-2BE2-E3B8-469E401499E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18718" y="4312407"/>
                  <a:ext cx="2502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A817135-8826-6BA2-7A3E-980074BB3FB1}"/>
                    </a:ext>
                  </a:extLst>
                </p14:cNvPr>
                <p14:cNvContentPartPr/>
                <p14:nvPr/>
              </p14:nvContentPartPr>
              <p14:xfrm>
                <a:off x="8590238" y="4438047"/>
                <a:ext cx="277560" cy="268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A817135-8826-6BA2-7A3E-980074BB3FB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72238" y="4420047"/>
                  <a:ext cx="313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E9661D-8C4B-BD8F-B2E8-B710EDD060F0}"/>
                    </a:ext>
                  </a:extLst>
                </p14:cNvPr>
                <p14:cNvContentPartPr/>
                <p14:nvPr/>
              </p14:nvContentPartPr>
              <p14:xfrm>
                <a:off x="9010358" y="4244007"/>
                <a:ext cx="281520" cy="593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E9661D-8C4B-BD8F-B2E8-B710EDD060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2718" y="4226367"/>
                  <a:ext cx="3171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4CD2EDF-7380-AF24-3F41-19E96795EC89}"/>
                    </a:ext>
                  </a:extLst>
                </p14:cNvPr>
                <p14:cNvContentPartPr/>
                <p14:nvPr/>
              </p14:nvContentPartPr>
              <p14:xfrm>
                <a:off x="8162918" y="4980927"/>
                <a:ext cx="171720" cy="18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4CD2EDF-7380-AF24-3F41-19E96795EC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45278" y="4963287"/>
                  <a:ext cx="207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E21D8B-6E68-1D10-054D-86E7E022C5B8}"/>
                    </a:ext>
                  </a:extLst>
                </p14:cNvPr>
                <p14:cNvContentPartPr/>
                <p14:nvPr/>
              </p14:nvContentPartPr>
              <p14:xfrm>
                <a:off x="8073998" y="5093607"/>
                <a:ext cx="194400" cy="16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E21D8B-6E68-1D10-054D-86E7E022C5B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56358" y="5075967"/>
                  <a:ext cx="230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690A8EF-FBCD-EB37-41F9-0657A2A42EB9}"/>
                    </a:ext>
                  </a:extLst>
                </p14:cNvPr>
                <p14:cNvContentPartPr/>
                <p14:nvPr/>
              </p14:nvContentPartPr>
              <p14:xfrm>
                <a:off x="10440638" y="3625167"/>
                <a:ext cx="115920" cy="271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690A8EF-FBCD-EB37-41F9-0657A2A42E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22998" y="3607527"/>
                  <a:ext cx="151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FAD90AC-2893-AF7C-3F08-7D8A3A54CB13}"/>
                    </a:ext>
                  </a:extLst>
                </p14:cNvPr>
                <p14:cNvContentPartPr/>
                <p14:nvPr/>
              </p14:nvContentPartPr>
              <p14:xfrm>
                <a:off x="10533518" y="3669087"/>
                <a:ext cx="221040" cy="276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FAD90AC-2893-AF7C-3F08-7D8A3A54CB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15518" y="3651087"/>
                  <a:ext cx="256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47A566-B042-900C-4B8F-057679710E44}"/>
                    </a:ext>
                  </a:extLst>
                </p14:cNvPr>
                <p14:cNvContentPartPr/>
                <p14:nvPr/>
              </p14:nvContentPartPr>
              <p14:xfrm>
                <a:off x="10772198" y="3697167"/>
                <a:ext cx="292320" cy="261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47A566-B042-900C-4B8F-057679710E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54198" y="3679527"/>
                  <a:ext cx="32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7FAD608-712C-A050-721B-E970ADF04EE6}"/>
                    </a:ext>
                  </a:extLst>
                </p14:cNvPr>
                <p14:cNvContentPartPr/>
                <p14:nvPr/>
              </p14:nvContentPartPr>
              <p14:xfrm>
                <a:off x="11186558" y="3809487"/>
                <a:ext cx="305640" cy="45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7FAD608-712C-A050-721B-E970ADF04E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68918" y="3791487"/>
                  <a:ext cx="34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FAB4B69-B146-43EC-2AE6-5A99E9833FB5}"/>
                    </a:ext>
                  </a:extLst>
                </p14:cNvPr>
                <p14:cNvContentPartPr/>
                <p14:nvPr/>
              </p14:nvContentPartPr>
              <p14:xfrm>
                <a:off x="11211758" y="3849807"/>
                <a:ext cx="114480" cy="316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FAB4B69-B146-43EC-2AE6-5A99E9833F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94118" y="3831807"/>
                  <a:ext cx="1501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CA68829-D18E-2BB6-2C14-0AEBAB1BB918}"/>
                    </a:ext>
                  </a:extLst>
                </p14:cNvPr>
                <p14:cNvContentPartPr/>
                <p14:nvPr/>
              </p14:nvContentPartPr>
              <p14:xfrm>
                <a:off x="8407718" y="5385567"/>
                <a:ext cx="200880" cy="165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CA68829-D18E-2BB6-2C14-0AEBAB1BB9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89718" y="5367567"/>
                  <a:ext cx="23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B266F99-C2A6-3A22-F40F-A19F8C5542B7}"/>
                    </a:ext>
                  </a:extLst>
                </p14:cNvPr>
                <p14:cNvContentPartPr/>
                <p14:nvPr/>
              </p14:nvContentPartPr>
              <p14:xfrm>
                <a:off x="8601398" y="5374407"/>
                <a:ext cx="292680" cy="121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B266F99-C2A6-3A22-F40F-A19F8C5542B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83758" y="5356407"/>
                  <a:ext cx="328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401D07A-1FEA-E86E-D748-40220E3FF353}"/>
                    </a:ext>
                  </a:extLst>
                </p14:cNvPr>
                <p14:cNvContentPartPr/>
                <p14:nvPr/>
              </p14:nvContentPartPr>
              <p14:xfrm>
                <a:off x="8936198" y="5355327"/>
                <a:ext cx="101520" cy="86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401D07A-1FEA-E86E-D748-40220E3FF3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18198" y="5337327"/>
                  <a:ext cx="137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6EB4BC8-77A6-4BF9-BC11-7DB7351882C2}"/>
                    </a:ext>
                  </a:extLst>
                </p14:cNvPr>
                <p14:cNvContentPartPr/>
                <p14:nvPr/>
              </p14:nvContentPartPr>
              <p14:xfrm>
                <a:off x="9136718" y="5230407"/>
                <a:ext cx="118800" cy="220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6EB4BC8-77A6-4BF9-BC11-7DB7351882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18718" y="5212407"/>
                  <a:ext cx="154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CCCC2B5-FC97-946B-FEFA-A600E81BE733}"/>
                    </a:ext>
                  </a:extLst>
                </p14:cNvPr>
                <p14:cNvContentPartPr/>
                <p14:nvPr/>
              </p14:nvContentPartPr>
              <p14:xfrm>
                <a:off x="9239318" y="5311407"/>
                <a:ext cx="275040" cy="195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CCCC2B5-FC97-946B-FEFA-A600E81BE73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21318" y="5293767"/>
                  <a:ext cx="310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67DE073-3684-A112-327D-D2F61D7CE8D2}"/>
                    </a:ext>
                  </a:extLst>
                </p14:cNvPr>
                <p14:cNvContentPartPr/>
                <p14:nvPr/>
              </p14:nvContentPartPr>
              <p14:xfrm>
                <a:off x="10419398" y="4323927"/>
                <a:ext cx="560160" cy="413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67DE073-3684-A112-327D-D2F61D7CE8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01398" y="4306287"/>
                  <a:ext cx="5958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627D86-1A0B-AE4C-DECD-EC21C72A478B}"/>
                    </a:ext>
                  </a:extLst>
                </p14:cNvPr>
                <p14:cNvContentPartPr/>
                <p14:nvPr/>
              </p14:nvContentPartPr>
              <p14:xfrm>
                <a:off x="9889118" y="4804527"/>
                <a:ext cx="514080" cy="444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627D86-1A0B-AE4C-DECD-EC21C72A478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71118" y="4786527"/>
                  <a:ext cx="549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3E37362-5F9D-92B7-2381-5CB0500AF424}"/>
                    </a:ext>
                  </a:extLst>
                </p14:cNvPr>
                <p14:cNvContentPartPr/>
                <p14:nvPr/>
              </p14:nvContentPartPr>
              <p14:xfrm>
                <a:off x="9580598" y="5181087"/>
                <a:ext cx="443160" cy="462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3E37362-5F9D-92B7-2381-5CB0500AF4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62598" y="5163087"/>
                  <a:ext cx="4788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DF1E51E-2F76-9DA6-EFF4-ED19245CEDEF}"/>
                    </a:ext>
                  </a:extLst>
                </p14:cNvPr>
                <p14:cNvContentPartPr/>
                <p14:nvPr/>
              </p14:nvContentPartPr>
              <p14:xfrm>
                <a:off x="10511558" y="4904967"/>
                <a:ext cx="225000" cy="697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DF1E51E-2F76-9DA6-EFF4-ED19245CED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93918" y="4886967"/>
                  <a:ext cx="26064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188E9BD-88C8-85AD-D955-DBB4C189BE0D}"/>
                    </a:ext>
                  </a:extLst>
                </p14:cNvPr>
                <p14:cNvContentPartPr/>
                <p14:nvPr/>
              </p14:nvContentPartPr>
              <p14:xfrm>
                <a:off x="10583198" y="5443167"/>
                <a:ext cx="430200" cy="282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188E9BD-88C8-85AD-D955-DBB4C189BE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65198" y="5425167"/>
                  <a:ext cx="465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9091484-816C-0181-3A7B-C8F6F760EA57}"/>
                    </a:ext>
                  </a:extLst>
                </p14:cNvPr>
                <p14:cNvContentPartPr/>
                <p14:nvPr/>
              </p14:nvContentPartPr>
              <p14:xfrm>
                <a:off x="10233278" y="5741967"/>
                <a:ext cx="507240" cy="513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9091484-816C-0181-3A7B-C8F6F760EA5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15638" y="5724327"/>
                  <a:ext cx="5428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6AAB58A-23AD-CAC8-0DE2-01789F503A73}"/>
                    </a:ext>
                  </a:extLst>
                </p14:cNvPr>
                <p14:cNvContentPartPr/>
                <p14:nvPr/>
              </p14:nvContentPartPr>
              <p14:xfrm>
                <a:off x="10768238" y="5728287"/>
                <a:ext cx="360720" cy="527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6AAB58A-23AD-CAC8-0DE2-01789F503A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750598" y="5710647"/>
                  <a:ext cx="3963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F3EC926-B7BA-2E39-3434-5692E411268E}"/>
                    </a:ext>
                  </a:extLst>
                </p14:cNvPr>
                <p14:cNvContentPartPr/>
                <p14:nvPr/>
              </p14:nvContentPartPr>
              <p14:xfrm>
                <a:off x="10944278" y="6094767"/>
                <a:ext cx="414720" cy="288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F3EC926-B7BA-2E39-3434-5692E41126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26638" y="6077127"/>
                  <a:ext cx="450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A2F9C39-2772-EAE3-57B8-4CD1241AA504}"/>
                    </a:ext>
                  </a:extLst>
                </p14:cNvPr>
                <p14:cNvContentPartPr/>
                <p14:nvPr/>
              </p14:nvContentPartPr>
              <p14:xfrm>
                <a:off x="9956078" y="6194127"/>
                <a:ext cx="393840" cy="345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A2F9C39-2772-EAE3-57B8-4CD1241AA50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38078" y="6176487"/>
                  <a:ext cx="429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6D59202-CBC7-252A-7696-F69F9AE46DBB}"/>
                    </a:ext>
                  </a:extLst>
                </p14:cNvPr>
                <p14:cNvContentPartPr/>
                <p14:nvPr/>
              </p14:nvContentPartPr>
              <p14:xfrm>
                <a:off x="10984958" y="4994607"/>
                <a:ext cx="176760" cy="211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6D59202-CBC7-252A-7696-F69F9AE46D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66958" y="4976967"/>
                  <a:ext cx="21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FAFD14D-AD7B-05B4-3C47-2951846B5541}"/>
                    </a:ext>
                  </a:extLst>
                </p14:cNvPr>
                <p14:cNvContentPartPr/>
                <p14:nvPr/>
              </p14:nvContentPartPr>
              <p14:xfrm>
                <a:off x="11200598" y="5080287"/>
                <a:ext cx="68400" cy="129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FAFD14D-AD7B-05B4-3C47-2951846B55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82598" y="5062647"/>
                  <a:ext cx="104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977FE30-A0C9-F0B0-5E7A-BC7C4C414103}"/>
                    </a:ext>
                  </a:extLst>
                </p14:cNvPr>
                <p14:cNvContentPartPr/>
                <p14:nvPr/>
              </p14:nvContentPartPr>
              <p14:xfrm>
                <a:off x="11204918" y="5146167"/>
                <a:ext cx="179280" cy="207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977FE30-A0C9-F0B0-5E7A-BC7C4C4141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87278" y="5128527"/>
                  <a:ext cx="214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055B9B6-51F5-A62D-0717-22D80635FC07}"/>
                    </a:ext>
                  </a:extLst>
                </p14:cNvPr>
                <p14:cNvContentPartPr/>
                <p14:nvPr/>
              </p14:nvContentPartPr>
              <p14:xfrm>
                <a:off x="11298518" y="5203767"/>
                <a:ext cx="194400" cy="204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055B9B6-51F5-A62D-0717-22D80635FC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80878" y="5186127"/>
                  <a:ext cx="230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C62903F-8D84-EF61-E57B-8D869E289C90}"/>
                    </a:ext>
                  </a:extLst>
                </p14:cNvPr>
                <p14:cNvContentPartPr/>
                <p14:nvPr/>
              </p14:nvContentPartPr>
              <p14:xfrm>
                <a:off x="11527478" y="5212407"/>
                <a:ext cx="144720" cy="140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C62903F-8D84-EF61-E57B-8D869E289C9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09838" y="5194407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D3E15A-1C42-24F0-D304-4EC065DD6954}"/>
                    </a:ext>
                  </a:extLst>
                </p14:cNvPr>
                <p14:cNvContentPartPr/>
                <p14:nvPr/>
              </p14:nvContentPartPr>
              <p14:xfrm>
                <a:off x="11733398" y="5293407"/>
                <a:ext cx="162000" cy="112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D3E15A-1C42-24F0-D304-4EC065DD695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715398" y="5275407"/>
                  <a:ext cx="197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70953C4-57DD-1D97-7403-778504A9398F}"/>
                    </a:ext>
                  </a:extLst>
                </p14:cNvPr>
                <p14:cNvContentPartPr/>
                <p14:nvPr/>
              </p14:nvContentPartPr>
              <p14:xfrm>
                <a:off x="9476198" y="4684647"/>
                <a:ext cx="199440" cy="254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70953C4-57DD-1D97-7403-778504A939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58558" y="4667007"/>
                  <a:ext cx="235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041058A-4BBA-3765-98F3-277AD21052ED}"/>
                    </a:ext>
                  </a:extLst>
                </p14:cNvPr>
                <p14:cNvContentPartPr/>
                <p14:nvPr/>
              </p14:nvContentPartPr>
              <p14:xfrm>
                <a:off x="9502118" y="5081007"/>
                <a:ext cx="165240" cy="12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041058A-4BBA-3765-98F3-277AD21052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84118" y="5063007"/>
                  <a:ext cx="200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47363FD-1F62-6B27-E69B-4E809AD46037}"/>
                    </a:ext>
                  </a:extLst>
                </p14:cNvPr>
                <p14:cNvContentPartPr/>
                <p14:nvPr/>
              </p14:nvContentPartPr>
              <p14:xfrm>
                <a:off x="9515078" y="5117727"/>
                <a:ext cx="118440" cy="27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47363FD-1F62-6B27-E69B-4E809AD4603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97438" y="5100087"/>
                  <a:ext cx="154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6B94754-8769-F727-57FE-023B1DA5079D}"/>
                    </a:ext>
                  </a:extLst>
                </p14:cNvPr>
                <p14:cNvContentPartPr/>
                <p14:nvPr/>
              </p14:nvContentPartPr>
              <p14:xfrm>
                <a:off x="10011518" y="4659447"/>
                <a:ext cx="302760" cy="118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6B94754-8769-F727-57FE-023B1DA507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93518" y="4641807"/>
                  <a:ext cx="338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31D4673-5534-A32D-859A-78BA87CCCB3B}"/>
                    </a:ext>
                  </a:extLst>
                </p14:cNvPr>
                <p14:cNvContentPartPr/>
                <p14:nvPr/>
              </p14:nvContentPartPr>
              <p14:xfrm>
                <a:off x="10007918" y="4698327"/>
                <a:ext cx="82080" cy="149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31D4673-5534-A32D-859A-78BA87CCCB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89918" y="4680327"/>
                  <a:ext cx="117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E60A6B7-E0A3-946A-0864-A2726BB95A7D}"/>
                    </a:ext>
                  </a:extLst>
                </p14:cNvPr>
                <p14:cNvContentPartPr/>
                <p14:nvPr/>
              </p14:nvContentPartPr>
              <p14:xfrm>
                <a:off x="9571598" y="5156607"/>
                <a:ext cx="1355760" cy="1307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E60A6B7-E0A3-946A-0864-A2726BB95A7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53958" y="5138607"/>
                  <a:ext cx="1391400" cy="13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5A81942-AAB9-4B5E-F4AB-2B2975F8435F}"/>
                    </a:ext>
                  </a:extLst>
                </p14:cNvPr>
                <p14:cNvContentPartPr/>
                <p14:nvPr/>
              </p14:nvContentPartPr>
              <p14:xfrm>
                <a:off x="9384758" y="5155167"/>
                <a:ext cx="2427120" cy="1309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5A81942-AAB9-4B5E-F4AB-2B2975F843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367118" y="5137527"/>
                  <a:ext cx="2462760" cy="13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9FFCDF3-AF58-661C-6ACD-32D138CB46B6}"/>
              </a:ext>
            </a:extLst>
          </p:cNvPr>
          <p:cNvGrpSpPr/>
          <p:nvPr/>
        </p:nvGrpSpPr>
        <p:grpSpPr>
          <a:xfrm>
            <a:off x="5825798" y="5451087"/>
            <a:ext cx="427320" cy="719280"/>
            <a:chOff x="5825798" y="5451087"/>
            <a:chExt cx="42732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1A9F361-521A-4BB6-0ECA-001DB1B3C03A}"/>
                    </a:ext>
                  </a:extLst>
                </p14:cNvPr>
                <p14:cNvContentPartPr/>
                <p14:nvPr/>
              </p14:nvContentPartPr>
              <p14:xfrm>
                <a:off x="5825798" y="5451087"/>
                <a:ext cx="237240" cy="414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1A9F361-521A-4BB6-0ECA-001DB1B3C0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7798" y="5433447"/>
                  <a:ext cx="272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04BA3FB-2E0C-D1FD-62C7-0C1C9CAD1C46}"/>
                    </a:ext>
                  </a:extLst>
                </p14:cNvPr>
                <p14:cNvContentPartPr/>
                <p14:nvPr/>
              </p14:nvContentPartPr>
              <p14:xfrm>
                <a:off x="6065198" y="5649447"/>
                <a:ext cx="176760" cy="214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04BA3FB-2E0C-D1FD-62C7-0C1C9CAD1C4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47198" y="5631447"/>
                  <a:ext cx="212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0479E31-36F7-5828-9738-DD8F95742D31}"/>
                    </a:ext>
                  </a:extLst>
                </p14:cNvPr>
                <p14:cNvContentPartPr/>
                <p14:nvPr/>
              </p14:nvContentPartPr>
              <p14:xfrm>
                <a:off x="5924438" y="5734047"/>
                <a:ext cx="328680" cy="436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0479E31-36F7-5828-9738-DD8F95742D3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06438" y="5716047"/>
                  <a:ext cx="36432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9C179D4-C184-C643-DF15-CBFC0DF44991}"/>
              </a:ext>
            </a:extLst>
          </p:cNvPr>
          <p:cNvGrpSpPr/>
          <p:nvPr/>
        </p:nvGrpSpPr>
        <p:grpSpPr>
          <a:xfrm>
            <a:off x="6544358" y="5339847"/>
            <a:ext cx="813960" cy="559440"/>
            <a:chOff x="6544358" y="5339847"/>
            <a:chExt cx="81396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1A62B7E-8F18-8E59-341B-C0B26A0DFB8C}"/>
                    </a:ext>
                  </a:extLst>
                </p14:cNvPr>
                <p14:cNvContentPartPr/>
                <p14:nvPr/>
              </p14:nvContentPartPr>
              <p14:xfrm>
                <a:off x="6544358" y="5489247"/>
                <a:ext cx="192600" cy="363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1A62B7E-8F18-8E59-341B-C0B26A0DFB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26718" y="5471607"/>
                  <a:ext cx="228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C55C8BF-503F-DA8A-A04B-779E8CBE851E}"/>
                    </a:ext>
                  </a:extLst>
                </p14:cNvPr>
                <p14:cNvContentPartPr/>
                <p14:nvPr/>
              </p14:nvContentPartPr>
              <p14:xfrm>
                <a:off x="6724358" y="5618847"/>
                <a:ext cx="229320" cy="194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C55C8BF-503F-DA8A-A04B-779E8CBE851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06718" y="5600847"/>
                  <a:ext cx="264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1171389-3BB9-1BD9-C585-656BF4688073}"/>
                    </a:ext>
                  </a:extLst>
                </p14:cNvPr>
                <p14:cNvContentPartPr/>
                <p14:nvPr/>
              </p14:nvContentPartPr>
              <p14:xfrm>
                <a:off x="7012358" y="5339847"/>
                <a:ext cx="345960" cy="559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1171389-3BB9-1BD9-C585-656BF468807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94358" y="5322207"/>
                  <a:ext cx="381600" cy="59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C00F47C-918E-22BA-E9AB-F18356B3C32E}"/>
              </a:ext>
            </a:extLst>
          </p:cNvPr>
          <p:cNvGrpSpPr/>
          <p:nvPr/>
        </p:nvGrpSpPr>
        <p:grpSpPr>
          <a:xfrm>
            <a:off x="2266478" y="5658087"/>
            <a:ext cx="1277640" cy="574200"/>
            <a:chOff x="2266478" y="5658087"/>
            <a:chExt cx="12776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ABAE769-B256-E083-4DA1-45437187FF78}"/>
                    </a:ext>
                  </a:extLst>
                </p14:cNvPr>
                <p14:cNvContentPartPr/>
                <p14:nvPr/>
              </p14:nvContentPartPr>
              <p14:xfrm>
                <a:off x="2266478" y="5658087"/>
                <a:ext cx="188280" cy="423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ABAE769-B256-E083-4DA1-45437187FF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48838" y="5640087"/>
                  <a:ext cx="2239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8431789-4224-CFB8-9781-83E6ED250043}"/>
                    </a:ext>
                  </a:extLst>
                </p14:cNvPr>
                <p14:cNvContentPartPr/>
                <p14:nvPr/>
              </p14:nvContentPartPr>
              <p14:xfrm>
                <a:off x="2414798" y="5888847"/>
                <a:ext cx="202680" cy="343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8431789-4224-CFB8-9781-83E6ED25004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96798" y="5871207"/>
                  <a:ext cx="238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A11FE00-5DD9-8792-CD5F-4F228A553AEF}"/>
                    </a:ext>
                  </a:extLst>
                </p14:cNvPr>
                <p14:cNvContentPartPr/>
                <p14:nvPr/>
              </p14:nvContentPartPr>
              <p14:xfrm>
                <a:off x="2844998" y="5797767"/>
                <a:ext cx="120240" cy="303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A11FE00-5DD9-8792-CD5F-4F228A553A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27358" y="5779767"/>
                  <a:ext cx="155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8E3059D-2612-614F-991A-6985AB00C795}"/>
                    </a:ext>
                  </a:extLst>
                </p14:cNvPr>
                <p14:cNvContentPartPr/>
                <p14:nvPr/>
              </p14:nvContentPartPr>
              <p14:xfrm>
                <a:off x="3062078" y="5871927"/>
                <a:ext cx="179640" cy="136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8E3059D-2612-614F-991A-6985AB00C7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44078" y="5854287"/>
                  <a:ext cx="215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9157B90-9B1C-8116-74C8-9088B9C9E5BE}"/>
                    </a:ext>
                  </a:extLst>
                </p14:cNvPr>
                <p14:cNvContentPartPr/>
                <p14:nvPr/>
              </p14:nvContentPartPr>
              <p14:xfrm>
                <a:off x="3329558" y="5672847"/>
                <a:ext cx="214560" cy="418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9157B90-9B1C-8116-74C8-9088B9C9E5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1558" y="5654847"/>
                  <a:ext cx="25020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431A478-8F34-2CAA-214A-F0C587AE1723}"/>
              </a:ext>
            </a:extLst>
          </p:cNvPr>
          <p:cNvGrpSpPr/>
          <p:nvPr/>
        </p:nvGrpSpPr>
        <p:grpSpPr>
          <a:xfrm>
            <a:off x="3986918" y="5874087"/>
            <a:ext cx="754560" cy="277200"/>
            <a:chOff x="3986918" y="5874087"/>
            <a:chExt cx="7545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A2624F0-B99A-F127-C657-7EC4667735EB}"/>
                    </a:ext>
                  </a:extLst>
                </p14:cNvPr>
                <p14:cNvContentPartPr/>
                <p14:nvPr/>
              </p14:nvContentPartPr>
              <p14:xfrm>
                <a:off x="3986918" y="5922687"/>
                <a:ext cx="131400" cy="100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A2624F0-B99A-F127-C657-7EC4667735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68918" y="5905047"/>
                  <a:ext cx="167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D167764-D98C-27A9-F8BF-C9468809E582}"/>
                    </a:ext>
                  </a:extLst>
                </p14:cNvPr>
                <p14:cNvContentPartPr/>
                <p14:nvPr/>
              </p14:nvContentPartPr>
              <p14:xfrm>
                <a:off x="4129838" y="5874087"/>
                <a:ext cx="91440" cy="151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D167764-D98C-27A9-F8BF-C9468809E5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112198" y="5856087"/>
                  <a:ext cx="127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FAC8FE5-57D3-7FCC-853D-49A85BCBE814}"/>
                    </a:ext>
                  </a:extLst>
                </p14:cNvPr>
                <p14:cNvContentPartPr/>
                <p14:nvPr/>
              </p14:nvContentPartPr>
              <p14:xfrm>
                <a:off x="4315238" y="5905047"/>
                <a:ext cx="426240" cy="246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FAC8FE5-57D3-7FCC-853D-49A85BCBE81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97598" y="5887047"/>
                  <a:ext cx="46188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AC4C7B3-77C2-6513-AD9C-180B4B1D5AEA}"/>
              </a:ext>
            </a:extLst>
          </p:cNvPr>
          <p:cNvGrpSpPr/>
          <p:nvPr/>
        </p:nvGrpSpPr>
        <p:grpSpPr>
          <a:xfrm>
            <a:off x="3765518" y="6370167"/>
            <a:ext cx="1184400" cy="344520"/>
            <a:chOff x="3765518" y="6370167"/>
            <a:chExt cx="118440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F501B16-EEE2-E5EA-A083-AAE6E3C39C9F}"/>
                    </a:ext>
                  </a:extLst>
                </p14:cNvPr>
                <p14:cNvContentPartPr/>
                <p14:nvPr/>
              </p14:nvContentPartPr>
              <p14:xfrm>
                <a:off x="3765518" y="6406167"/>
                <a:ext cx="119520" cy="308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F501B16-EEE2-E5EA-A083-AAE6E3C39C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47878" y="6388167"/>
                  <a:ext cx="155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E9FCD48-FEA5-F242-2B77-37471CF5A1F2}"/>
                    </a:ext>
                  </a:extLst>
                </p14:cNvPr>
                <p14:cNvContentPartPr/>
                <p14:nvPr/>
              </p14:nvContentPartPr>
              <p14:xfrm>
                <a:off x="3958118" y="6467367"/>
                <a:ext cx="148320" cy="147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E9FCD48-FEA5-F242-2B77-37471CF5A1F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940118" y="6449367"/>
                  <a:ext cx="183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EFF6E40-3910-5BC2-7122-880892A8EB87}"/>
                    </a:ext>
                  </a:extLst>
                </p14:cNvPr>
                <p14:cNvContentPartPr/>
                <p14:nvPr/>
              </p14:nvContentPartPr>
              <p14:xfrm>
                <a:off x="4208678" y="6449007"/>
                <a:ext cx="112680" cy="118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EFF6E40-3910-5BC2-7122-880892A8EB8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90678" y="6431367"/>
                  <a:ext cx="14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5C3E327-C1F8-8022-1489-BB64F06A8AAD}"/>
                    </a:ext>
                  </a:extLst>
                </p14:cNvPr>
                <p14:cNvContentPartPr/>
                <p14:nvPr/>
              </p14:nvContentPartPr>
              <p14:xfrm>
                <a:off x="4370678" y="6370167"/>
                <a:ext cx="395640" cy="261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5C3E327-C1F8-8022-1489-BB64F06A8AA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53038" y="6352167"/>
                  <a:ext cx="431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CEBEC55-A352-5643-6E63-D993232A1ED9}"/>
                    </a:ext>
                  </a:extLst>
                </p14:cNvPr>
                <p14:cNvContentPartPr/>
                <p14:nvPr/>
              </p14:nvContentPartPr>
              <p14:xfrm>
                <a:off x="4949558" y="6561687"/>
                <a:ext cx="360" cy="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CEBEC55-A352-5643-6E63-D993232A1ED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31558" y="6543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01E50F3-DDD1-EA8B-D236-B972D4907970}"/>
              </a:ext>
            </a:extLst>
          </p:cNvPr>
          <p:cNvGrpSpPr/>
          <p:nvPr/>
        </p:nvGrpSpPr>
        <p:grpSpPr>
          <a:xfrm>
            <a:off x="8948078" y="3209367"/>
            <a:ext cx="226080" cy="120960"/>
            <a:chOff x="8948078" y="3209367"/>
            <a:chExt cx="22608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13380C9-0309-9566-5A66-1EB2B2EB1114}"/>
                    </a:ext>
                  </a:extLst>
                </p14:cNvPr>
                <p14:cNvContentPartPr/>
                <p14:nvPr/>
              </p14:nvContentPartPr>
              <p14:xfrm>
                <a:off x="9029438" y="3209367"/>
                <a:ext cx="144720" cy="27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13380C9-0309-9566-5A66-1EB2B2EB111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11438" y="3191367"/>
                  <a:ext cx="180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F10E934-405E-DA01-1EFA-E0B5AB2CA4CA}"/>
                    </a:ext>
                  </a:extLst>
                </p14:cNvPr>
                <p14:cNvContentPartPr/>
                <p14:nvPr/>
              </p14:nvContentPartPr>
              <p14:xfrm>
                <a:off x="8948078" y="3320967"/>
                <a:ext cx="97200" cy="9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F10E934-405E-DA01-1EFA-E0B5AB2CA4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30078" y="3302967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962F493-0FAA-5E0E-F961-F39183278F27}"/>
              </a:ext>
            </a:extLst>
          </p:cNvPr>
          <p:cNvGrpSpPr/>
          <p:nvPr/>
        </p:nvGrpSpPr>
        <p:grpSpPr>
          <a:xfrm>
            <a:off x="7051958" y="5210967"/>
            <a:ext cx="252360" cy="99720"/>
            <a:chOff x="7051958" y="5210967"/>
            <a:chExt cx="252360" cy="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0BF6611-BE77-583B-6F6A-F2CCB2CAA6A4}"/>
                    </a:ext>
                  </a:extLst>
                </p14:cNvPr>
                <p14:cNvContentPartPr/>
                <p14:nvPr/>
              </p14:nvContentPartPr>
              <p14:xfrm>
                <a:off x="7184078" y="5210967"/>
                <a:ext cx="120240" cy="14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0BF6611-BE77-583B-6F6A-F2CCB2CAA6A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66438" y="5193327"/>
                  <a:ext cx="155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D387EB5-190D-D909-66CA-347A8CBA74F9}"/>
                    </a:ext>
                  </a:extLst>
                </p14:cNvPr>
                <p14:cNvContentPartPr/>
                <p14:nvPr/>
              </p14:nvContentPartPr>
              <p14:xfrm>
                <a:off x="7051958" y="5301327"/>
                <a:ext cx="199800" cy="9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D387EB5-190D-D909-66CA-347A8CBA74F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33958" y="5283327"/>
                  <a:ext cx="2354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36DB346-3A80-E351-A655-C16E88C9D5DE}"/>
              </a:ext>
            </a:extLst>
          </p:cNvPr>
          <p:cNvGrpSpPr/>
          <p:nvPr/>
        </p:nvGrpSpPr>
        <p:grpSpPr>
          <a:xfrm>
            <a:off x="6263918" y="3508527"/>
            <a:ext cx="2378520" cy="315360"/>
            <a:chOff x="6263918" y="3508527"/>
            <a:chExt cx="237852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77751D2-C31F-39E8-44C5-FF2CCE1E9C08}"/>
                    </a:ext>
                  </a:extLst>
                </p14:cNvPr>
                <p14:cNvContentPartPr/>
                <p14:nvPr/>
              </p14:nvContentPartPr>
              <p14:xfrm>
                <a:off x="6263918" y="3508887"/>
                <a:ext cx="188280" cy="289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77751D2-C31F-39E8-44C5-FF2CCE1E9C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46278" y="3491247"/>
                  <a:ext cx="223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89B1BEF-0162-9183-FE31-30B2327EC0B7}"/>
                    </a:ext>
                  </a:extLst>
                </p14:cNvPr>
                <p14:cNvContentPartPr/>
                <p14:nvPr/>
              </p14:nvContentPartPr>
              <p14:xfrm>
                <a:off x="6550478" y="3617247"/>
                <a:ext cx="155880" cy="138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89B1BEF-0162-9183-FE31-30B2327EC0B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32838" y="3599247"/>
                  <a:ext cx="191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F3B4DA2-0660-E94C-6DA3-D629B1AE8150}"/>
                    </a:ext>
                  </a:extLst>
                </p14:cNvPr>
                <p14:cNvContentPartPr/>
                <p14:nvPr/>
              </p14:nvContentPartPr>
              <p14:xfrm>
                <a:off x="6828038" y="3583047"/>
                <a:ext cx="136440" cy="1494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F3B4DA2-0660-E94C-6DA3-D629B1AE815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10038" y="3565047"/>
                  <a:ext cx="172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BD416C3-8E6E-0A2C-C97C-E97D5336C7A1}"/>
                    </a:ext>
                  </a:extLst>
                </p14:cNvPr>
                <p14:cNvContentPartPr/>
                <p14:nvPr/>
              </p14:nvContentPartPr>
              <p14:xfrm>
                <a:off x="6639758" y="3648927"/>
                <a:ext cx="525240" cy="1278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BD416C3-8E6E-0A2C-C97C-E97D5336C7A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22118" y="3631287"/>
                  <a:ext cx="560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B2673EE-AA47-28FC-74F5-3F9B6F79E504}"/>
                    </a:ext>
                  </a:extLst>
                </p14:cNvPr>
                <p14:cNvContentPartPr/>
                <p14:nvPr/>
              </p14:nvContentPartPr>
              <p14:xfrm>
                <a:off x="7146998" y="3579447"/>
                <a:ext cx="12240" cy="50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B2673EE-AA47-28FC-74F5-3F9B6F79E50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28998" y="3561447"/>
                  <a:ext cx="47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3A5EE3F-DF9B-9C84-08EC-395B5C01C039}"/>
                    </a:ext>
                  </a:extLst>
                </p14:cNvPr>
                <p14:cNvContentPartPr/>
                <p14:nvPr/>
              </p14:nvContentPartPr>
              <p14:xfrm>
                <a:off x="7263998" y="3508527"/>
                <a:ext cx="379800" cy="303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3A5EE3F-DF9B-9C84-08EC-395B5C01C03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45998" y="3490527"/>
                  <a:ext cx="415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F760C8E-AEDC-4CCD-884B-4AD36F51903B}"/>
                    </a:ext>
                  </a:extLst>
                </p14:cNvPr>
                <p14:cNvContentPartPr/>
                <p14:nvPr/>
              </p14:nvContentPartPr>
              <p14:xfrm>
                <a:off x="7888958" y="3615087"/>
                <a:ext cx="753480" cy="208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F760C8E-AEDC-4CCD-884B-4AD36F51903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71318" y="3597087"/>
                  <a:ext cx="7891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C2FE674-93A2-964D-86E0-5C9E5C70C03B}"/>
              </a:ext>
            </a:extLst>
          </p:cNvPr>
          <p:cNvGrpSpPr/>
          <p:nvPr/>
        </p:nvGrpSpPr>
        <p:grpSpPr>
          <a:xfrm>
            <a:off x="3134078" y="6305367"/>
            <a:ext cx="187560" cy="120600"/>
            <a:chOff x="3134078" y="6305367"/>
            <a:chExt cx="18756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94BE8A3-3DD1-4A26-A9CE-B4E52CA4A95C}"/>
                    </a:ext>
                  </a:extLst>
                </p14:cNvPr>
                <p14:cNvContentPartPr/>
                <p14:nvPr/>
              </p14:nvContentPartPr>
              <p14:xfrm>
                <a:off x="3134078" y="6305367"/>
                <a:ext cx="187560" cy="572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94BE8A3-3DD1-4A26-A9CE-B4E52CA4A95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16438" y="6287367"/>
                  <a:ext cx="223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E2D8A0A-F4F3-3949-BA77-39114DBE108A}"/>
                    </a:ext>
                  </a:extLst>
                </p14:cNvPr>
                <p14:cNvContentPartPr/>
                <p14:nvPr/>
              </p14:nvContentPartPr>
              <p14:xfrm>
                <a:off x="3173678" y="6407607"/>
                <a:ext cx="100800" cy="18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E2D8A0A-F4F3-3949-BA77-39114DBE108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56038" y="6389607"/>
                  <a:ext cx="1364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E0682D4-6A4B-181D-53E7-6ECFAD5C8991}"/>
              </a:ext>
            </a:extLst>
          </p:cNvPr>
          <p:cNvGrpSpPr/>
          <p:nvPr/>
        </p:nvGrpSpPr>
        <p:grpSpPr>
          <a:xfrm>
            <a:off x="5322518" y="6271527"/>
            <a:ext cx="1050120" cy="501480"/>
            <a:chOff x="5322518" y="6271527"/>
            <a:chExt cx="105012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E3ED08E-70D2-D1FB-B665-D32BD9D0D956}"/>
                    </a:ext>
                  </a:extLst>
                </p14:cNvPr>
                <p14:cNvContentPartPr/>
                <p14:nvPr/>
              </p14:nvContentPartPr>
              <p14:xfrm>
                <a:off x="5322518" y="6271527"/>
                <a:ext cx="194760" cy="166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E3ED08E-70D2-D1FB-B665-D32BD9D0D95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304518" y="6253527"/>
                  <a:ext cx="230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7A6697D-7918-0587-9066-61737F256566}"/>
                    </a:ext>
                  </a:extLst>
                </p14:cNvPr>
                <p14:cNvContentPartPr/>
                <p14:nvPr/>
              </p14:nvContentPartPr>
              <p14:xfrm>
                <a:off x="5553998" y="6361167"/>
                <a:ext cx="149040" cy="106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7A6697D-7918-0587-9066-61737F25656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35998" y="6343167"/>
                  <a:ext cx="184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C7FA78B-3EAA-8048-9918-EC79D8A7538B}"/>
                    </a:ext>
                  </a:extLst>
                </p14:cNvPr>
                <p14:cNvContentPartPr/>
                <p14:nvPr/>
              </p14:nvContentPartPr>
              <p14:xfrm>
                <a:off x="5714918" y="6370527"/>
                <a:ext cx="162720" cy="1364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C7FA78B-3EAA-8048-9918-EC79D8A7538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97278" y="6352887"/>
                  <a:ext cx="198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4D44FA0-4277-D34C-34DC-D4C15B9E9F85}"/>
                    </a:ext>
                  </a:extLst>
                </p14:cNvPr>
                <p14:cNvContentPartPr/>
                <p14:nvPr/>
              </p14:nvContentPartPr>
              <p14:xfrm>
                <a:off x="5873318" y="6291687"/>
                <a:ext cx="379800" cy="291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4D44FA0-4277-D34C-34DC-D4C15B9E9F8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55318" y="6274047"/>
                  <a:ext cx="415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C04B400-1092-A358-A17D-CCDD7F30BC89}"/>
                    </a:ext>
                  </a:extLst>
                </p14:cNvPr>
                <p14:cNvContentPartPr/>
                <p14:nvPr/>
              </p14:nvContentPartPr>
              <p14:xfrm>
                <a:off x="6136838" y="6454767"/>
                <a:ext cx="235800" cy="36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C04B400-1092-A358-A17D-CCDD7F30BC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18838" y="6436767"/>
                  <a:ext cx="271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DE20EB0-81A8-D58B-8C9E-5AB5FD495765}"/>
                    </a:ext>
                  </a:extLst>
                </p14:cNvPr>
                <p14:cNvContentPartPr/>
                <p14:nvPr/>
              </p14:nvContentPartPr>
              <p14:xfrm>
                <a:off x="5383718" y="6663207"/>
                <a:ext cx="342000" cy="109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DE20EB0-81A8-D58B-8C9E-5AB5FD49576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66078" y="6645207"/>
                  <a:ext cx="377640" cy="14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00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30C3-646F-EFD1-BBA5-B18B9B64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Make Searching Faster? </a:t>
            </a:r>
            <a:r>
              <a:rPr lang="en-US" i="1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32185B7-0109-118E-63AE-8F7445C3CDD5}"/>
                  </a:ext>
                </a:extLst>
              </p14:cNvPr>
              <p14:cNvContentPartPr/>
              <p14:nvPr/>
            </p14:nvContentPartPr>
            <p14:xfrm>
              <a:off x="11297438" y="4506807"/>
              <a:ext cx="870120" cy="585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32185B7-0109-118E-63AE-8F7445C3C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9798" y="4488807"/>
                <a:ext cx="90576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21793FB-7E7C-9DF4-6857-D7294DF32C93}"/>
                  </a:ext>
                </a:extLst>
              </p14:cNvPr>
              <p14:cNvContentPartPr/>
              <p14:nvPr/>
            </p14:nvContentPartPr>
            <p14:xfrm>
              <a:off x="8161838" y="5948607"/>
              <a:ext cx="722160" cy="6580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21793FB-7E7C-9DF4-6857-D7294DF32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4198" y="5930967"/>
                <a:ext cx="75780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BF72868-203D-1F3D-D64A-7221389A5BBA}"/>
                  </a:ext>
                </a:extLst>
              </p14:cNvPr>
              <p14:cNvContentPartPr/>
              <p14:nvPr/>
            </p14:nvContentPartPr>
            <p14:xfrm>
              <a:off x="2087198" y="5095047"/>
              <a:ext cx="1907280" cy="5040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BF72868-203D-1F3D-D64A-7221389A5B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9558" y="5077047"/>
                <a:ext cx="194292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9AD4D5E9-54B8-8E69-CF89-2F0A203483E2}"/>
              </a:ext>
            </a:extLst>
          </p:cNvPr>
          <p:cNvGrpSpPr/>
          <p:nvPr/>
        </p:nvGrpSpPr>
        <p:grpSpPr>
          <a:xfrm>
            <a:off x="210518" y="1126767"/>
            <a:ext cx="11837520" cy="5469840"/>
            <a:chOff x="210518" y="1126767"/>
            <a:chExt cx="11837520" cy="54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A60E69-9177-85B0-C0F9-AC8C072F7E27}"/>
                    </a:ext>
                  </a:extLst>
                </p14:cNvPr>
                <p14:cNvContentPartPr/>
                <p14:nvPr/>
              </p14:nvContentPartPr>
              <p14:xfrm>
                <a:off x="1163798" y="2001207"/>
                <a:ext cx="130320" cy="270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A60E69-9177-85B0-C0F9-AC8C072F7E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6158" y="1983207"/>
                  <a:ext cx="165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875475-3D54-60B4-BC2A-29D83B0736E4}"/>
                    </a:ext>
                  </a:extLst>
                </p14:cNvPr>
                <p14:cNvContentPartPr/>
                <p14:nvPr/>
              </p14:nvContentPartPr>
              <p14:xfrm>
                <a:off x="1413998" y="2108487"/>
                <a:ext cx="196920" cy="130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875475-3D54-60B4-BC2A-29D83B0736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5998" y="2090487"/>
                  <a:ext cx="232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040356-555A-0069-DF3C-34B1E63ADB7E}"/>
                    </a:ext>
                  </a:extLst>
                </p14:cNvPr>
                <p14:cNvContentPartPr/>
                <p14:nvPr/>
              </p14:nvContentPartPr>
              <p14:xfrm>
                <a:off x="1696958" y="2105967"/>
                <a:ext cx="195120" cy="14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040356-555A-0069-DF3C-34B1E63AD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9318" y="2088327"/>
                  <a:ext cx="230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A7369C-5363-422E-AB51-EBCF5F19F732}"/>
                    </a:ext>
                  </a:extLst>
                </p14:cNvPr>
                <p14:cNvContentPartPr/>
                <p14:nvPr/>
              </p14:nvContentPartPr>
              <p14:xfrm>
                <a:off x="2036438" y="2119287"/>
                <a:ext cx="129600" cy="16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A7369C-5363-422E-AB51-EBCF5F19F7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8798" y="2101287"/>
                  <a:ext cx="165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55BFAD-01F9-6BFE-6B97-96561CFD9819}"/>
                    </a:ext>
                  </a:extLst>
                </p14:cNvPr>
                <p14:cNvContentPartPr/>
                <p14:nvPr/>
              </p14:nvContentPartPr>
              <p14:xfrm>
                <a:off x="2114918" y="1992567"/>
                <a:ext cx="353880" cy="44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55BFAD-01F9-6BFE-6B97-96561CFD98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96918" y="1974567"/>
                  <a:ext cx="3895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57B7B8-760F-6531-8424-1AAA050CC6A1}"/>
                    </a:ext>
                  </a:extLst>
                </p14:cNvPr>
                <p14:cNvContentPartPr/>
                <p14:nvPr/>
              </p14:nvContentPartPr>
              <p14:xfrm>
                <a:off x="2301398" y="2329167"/>
                <a:ext cx="194760" cy="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57B7B8-760F-6531-8424-1AAA050CC6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3758" y="2311527"/>
                  <a:ext cx="230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E1A35E-6D6B-3890-E7EC-E0A4232AB1FC}"/>
                    </a:ext>
                  </a:extLst>
                </p14:cNvPr>
                <p14:cNvContentPartPr/>
                <p14:nvPr/>
              </p14:nvContentPartPr>
              <p14:xfrm>
                <a:off x="2575718" y="2172567"/>
                <a:ext cx="407520" cy="19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E1A35E-6D6B-3890-E7EC-E0A4232AB1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7718" y="2154927"/>
                  <a:ext cx="443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C1B757-AA23-70B7-3CA7-765E05C1E618}"/>
                    </a:ext>
                  </a:extLst>
                </p14:cNvPr>
                <p14:cNvContentPartPr/>
                <p14:nvPr/>
              </p14:nvContentPartPr>
              <p14:xfrm>
                <a:off x="3119318" y="1912647"/>
                <a:ext cx="58680" cy="53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C1B757-AA23-70B7-3CA7-765E05C1E6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1678" y="1894647"/>
                  <a:ext cx="943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E1801B-116D-FD98-879A-B0F078850F39}"/>
                    </a:ext>
                  </a:extLst>
                </p14:cNvPr>
                <p14:cNvContentPartPr/>
                <p14:nvPr/>
              </p14:nvContentPartPr>
              <p14:xfrm>
                <a:off x="3078998" y="2287407"/>
                <a:ext cx="190080" cy="1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E1801B-116D-FD98-879A-B0F078850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1358" y="2269407"/>
                  <a:ext cx="225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C30399-F9C0-66EC-C61A-7DC51D1F0F35}"/>
                    </a:ext>
                  </a:extLst>
                </p14:cNvPr>
                <p14:cNvContentPartPr/>
                <p14:nvPr/>
              </p14:nvContentPartPr>
              <p14:xfrm>
                <a:off x="3656798" y="2337807"/>
                <a:ext cx="67320" cy="1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C30399-F9C0-66EC-C61A-7DC51D1F0F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8798" y="2320167"/>
                  <a:ext cx="102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BEF9844-8256-2417-71DF-18487AF64399}"/>
                    </a:ext>
                  </a:extLst>
                </p14:cNvPr>
                <p14:cNvContentPartPr/>
                <p14:nvPr/>
              </p14:nvContentPartPr>
              <p14:xfrm>
                <a:off x="1952558" y="4441287"/>
                <a:ext cx="55800" cy="38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BEF9844-8256-2417-71DF-18487AF643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34918" y="4423647"/>
                  <a:ext cx="91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98405A-B4A7-DC44-10B1-832623B4B507}"/>
                    </a:ext>
                  </a:extLst>
                </p14:cNvPr>
                <p14:cNvContentPartPr/>
                <p14:nvPr/>
              </p14:nvContentPartPr>
              <p14:xfrm>
                <a:off x="1934558" y="4377567"/>
                <a:ext cx="1888920" cy="697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98405A-B4A7-DC44-10B1-832623B4B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16558" y="4359567"/>
                  <a:ext cx="19245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363B24-F4A3-28A0-5B5C-EAF5F711F67C}"/>
                    </a:ext>
                  </a:extLst>
                </p14:cNvPr>
                <p14:cNvContentPartPr/>
                <p14:nvPr/>
              </p14:nvContentPartPr>
              <p14:xfrm>
                <a:off x="2145158" y="4627047"/>
                <a:ext cx="72000" cy="274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363B24-F4A3-28A0-5B5C-EAF5F711F6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7158" y="4609047"/>
                  <a:ext cx="107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8B8F7D-32F3-3B0A-DF64-74CC02130D5F}"/>
                    </a:ext>
                  </a:extLst>
                </p14:cNvPr>
                <p14:cNvContentPartPr/>
                <p14:nvPr/>
              </p14:nvContentPartPr>
              <p14:xfrm>
                <a:off x="2118878" y="4647567"/>
                <a:ext cx="203760" cy="262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8B8F7D-32F3-3B0A-DF64-74CC02130D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00878" y="4629927"/>
                  <a:ext cx="239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1E4CCD-5ED4-B5CF-0656-4445B87D11A4}"/>
                    </a:ext>
                  </a:extLst>
                </p14:cNvPr>
                <p14:cNvContentPartPr/>
                <p14:nvPr/>
              </p14:nvContentPartPr>
              <p14:xfrm>
                <a:off x="2371958" y="4746927"/>
                <a:ext cx="133920" cy="12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1E4CCD-5ED4-B5CF-0656-4445B87D11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54318" y="4729287"/>
                  <a:ext cx="169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977BB3-A8BE-C510-4D47-2ECEE17832B7}"/>
                    </a:ext>
                  </a:extLst>
                </p14:cNvPr>
                <p14:cNvContentPartPr/>
                <p14:nvPr/>
              </p14:nvContentPartPr>
              <p14:xfrm>
                <a:off x="2432798" y="4783287"/>
                <a:ext cx="114840" cy="140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977BB3-A8BE-C510-4D47-2ECEE17832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4798" y="4765647"/>
                  <a:ext cx="150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6A1819-FEBC-007B-36F0-4DFF5E726FA0}"/>
                    </a:ext>
                  </a:extLst>
                </p14:cNvPr>
                <p14:cNvContentPartPr/>
                <p14:nvPr/>
              </p14:nvContentPartPr>
              <p14:xfrm>
                <a:off x="2638358" y="4618047"/>
                <a:ext cx="246240" cy="37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6A1819-FEBC-007B-36F0-4DFF5E726F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20718" y="4600407"/>
                  <a:ext cx="281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BF8850-708F-6CE5-8E08-052C2BB8E00E}"/>
                    </a:ext>
                  </a:extLst>
                </p14:cNvPr>
                <p14:cNvContentPartPr/>
                <p14:nvPr/>
              </p14:nvContentPartPr>
              <p14:xfrm>
                <a:off x="2996558" y="4839807"/>
                <a:ext cx="488520" cy="36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BF8850-708F-6CE5-8E08-052C2BB8E0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8918" y="4821807"/>
                  <a:ext cx="524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A449A0-6A7D-565E-4A8E-8EBDBB7179EF}"/>
                    </a:ext>
                  </a:extLst>
                </p14:cNvPr>
                <p14:cNvContentPartPr/>
                <p14:nvPr/>
              </p14:nvContentPartPr>
              <p14:xfrm>
                <a:off x="1257038" y="4683567"/>
                <a:ext cx="342000" cy="45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A449A0-6A7D-565E-4A8E-8EBDBB7179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39038" y="4665567"/>
                  <a:ext cx="377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0B4D2D-458D-B4B6-7AF0-FEE618DD0FF3}"/>
                    </a:ext>
                  </a:extLst>
                </p14:cNvPr>
                <p14:cNvContentPartPr/>
                <p14:nvPr/>
              </p14:nvContentPartPr>
              <p14:xfrm>
                <a:off x="1211678" y="4803807"/>
                <a:ext cx="349200" cy="35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0B4D2D-458D-B4B6-7AF0-FEE618DD0F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94038" y="4786167"/>
                  <a:ext cx="384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E5DD24-12F0-561F-3094-5DA1FC47EFC8}"/>
                    </a:ext>
                  </a:extLst>
                </p14:cNvPr>
                <p14:cNvContentPartPr/>
                <p14:nvPr/>
              </p14:nvContentPartPr>
              <p14:xfrm>
                <a:off x="1580318" y="4568727"/>
                <a:ext cx="214200" cy="450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E5DD24-12F0-561F-3094-5DA1FC47EF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2318" y="4550727"/>
                  <a:ext cx="2498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312AD00-04AC-2627-0FD0-89D12E182239}"/>
                    </a:ext>
                  </a:extLst>
                </p14:cNvPr>
                <p14:cNvContentPartPr/>
                <p14:nvPr/>
              </p14:nvContentPartPr>
              <p14:xfrm>
                <a:off x="233558" y="4736847"/>
                <a:ext cx="159480" cy="169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312AD00-04AC-2627-0FD0-89D12E1822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5918" y="4719207"/>
                  <a:ext cx="195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940899-8260-8EF9-30FE-18A0FD82D0C4}"/>
                    </a:ext>
                  </a:extLst>
                </p14:cNvPr>
                <p14:cNvContentPartPr/>
                <p14:nvPr/>
              </p14:nvContentPartPr>
              <p14:xfrm>
                <a:off x="417518" y="4740087"/>
                <a:ext cx="150480" cy="158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940899-8260-8EF9-30FE-18A0FD82D0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9518" y="4722447"/>
                  <a:ext cx="186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E5B178-4E40-C2BA-0DA6-2F73840039B7}"/>
                    </a:ext>
                  </a:extLst>
                </p14:cNvPr>
                <p14:cNvContentPartPr/>
                <p14:nvPr/>
              </p14:nvContentPartPr>
              <p14:xfrm>
                <a:off x="568358" y="4645767"/>
                <a:ext cx="80640" cy="248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E5B178-4E40-C2BA-0DA6-2F73840039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358" y="4627767"/>
                  <a:ext cx="116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E5B247-D0D7-412E-1576-CB0AAEF2A624}"/>
                    </a:ext>
                  </a:extLst>
                </p14:cNvPr>
                <p14:cNvContentPartPr/>
                <p14:nvPr/>
              </p14:nvContentPartPr>
              <p14:xfrm>
                <a:off x="693638" y="4736487"/>
                <a:ext cx="123480" cy="111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E5B247-D0D7-412E-1576-CB0AAEF2A6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5998" y="4718487"/>
                  <a:ext cx="159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2E525F-5CA6-DA66-6817-730D3478798E}"/>
                    </a:ext>
                  </a:extLst>
                </p14:cNvPr>
                <p14:cNvContentPartPr/>
                <p14:nvPr/>
              </p14:nvContentPartPr>
              <p14:xfrm>
                <a:off x="898838" y="4679607"/>
                <a:ext cx="143640" cy="18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2E525F-5CA6-DA66-6817-730D347879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838" y="4661967"/>
                  <a:ext cx="179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71E4AE-90F8-EF20-E074-6E4C8E312515}"/>
                    </a:ext>
                  </a:extLst>
                </p14:cNvPr>
                <p14:cNvContentPartPr/>
                <p14:nvPr/>
              </p14:nvContentPartPr>
              <p14:xfrm>
                <a:off x="5823998" y="5304207"/>
                <a:ext cx="115560" cy="30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71E4AE-90F8-EF20-E074-6E4C8E3125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05998" y="5286207"/>
                  <a:ext cx="151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E454E1E-AFD1-0FD1-2789-B93540CFB498}"/>
                    </a:ext>
                  </a:extLst>
                </p14:cNvPr>
                <p14:cNvContentPartPr/>
                <p14:nvPr/>
              </p14:nvContentPartPr>
              <p14:xfrm>
                <a:off x="5854238" y="5439927"/>
                <a:ext cx="306000" cy="95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E454E1E-AFD1-0FD1-2789-B93540CFB4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36598" y="5422287"/>
                  <a:ext cx="341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03971A-638A-AAA4-F1E2-8D86CE0B1E4E}"/>
                    </a:ext>
                  </a:extLst>
                </p14:cNvPr>
                <p14:cNvContentPartPr/>
                <p14:nvPr/>
              </p14:nvContentPartPr>
              <p14:xfrm>
                <a:off x="6426638" y="5425527"/>
                <a:ext cx="180720" cy="74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03971A-638A-AAA4-F1E2-8D86CE0B1E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08998" y="5407887"/>
                  <a:ext cx="216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BB1A39-D5C3-EE1C-995D-17142099B333}"/>
                    </a:ext>
                  </a:extLst>
                </p14:cNvPr>
                <p14:cNvContentPartPr/>
                <p14:nvPr/>
              </p14:nvContentPartPr>
              <p14:xfrm>
                <a:off x="6684038" y="5407527"/>
                <a:ext cx="197280" cy="171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BB1A39-D5C3-EE1C-995D-17142099B3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66038" y="5389527"/>
                  <a:ext cx="23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B9EE8F-4F14-9BC5-07B4-D89D5EE5CECB}"/>
                    </a:ext>
                  </a:extLst>
                </p14:cNvPr>
                <p14:cNvContentPartPr/>
                <p14:nvPr/>
              </p14:nvContentPartPr>
              <p14:xfrm>
                <a:off x="7035398" y="5498247"/>
                <a:ext cx="18000" cy="100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B9EE8F-4F14-9BC5-07B4-D89D5EE5CE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17398" y="5480607"/>
                  <a:ext cx="53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FE9DDF-E964-17DE-84BA-3CC1DD977C70}"/>
                    </a:ext>
                  </a:extLst>
                </p14:cNvPr>
                <p14:cNvContentPartPr/>
                <p14:nvPr/>
              </p14:nvContentPartPr>
              <p14:xfrm>
                <a:off x="7110998" y="5333367"/>
                <a:ext cx="81000" cy="65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FE9DDF-E964-17DE-84BA-3CC1DD977C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92998" y="5315727"/>
                  <a:ext cx="116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3E328C-B451-33E0-5EB2-B55C84FCE34D}"/>
                    </a:ext>
                  </a:extLst>
                </p14:cNvPr>
                <p14:cNvContentPartPr/>
                <p14:nvPr/>
              </p14:nvContentPartPr>
              <p14:xfrm>
                <a:off x="7217558" y="5473767"/>
                <a:ext cx="270720" cy="20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3E328C-B451-33E0-5EB2-B55C84FCE3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99918" y="5456127"/>
                  <a:ext cx="306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97B01C-B4EB-D0E0-D250-DD446B2FD64B}"/>
                    </a:ext>
                  </a:extLst>
                </p14:cNvPr>
                <p14:cNvContentPartPr/>
                <p14:nvPr/>
              </p14:nvContentPartPr>
              <p14:xfrm>
                <a:off x="7550918" y="5453967"/>
                <a:ext cx="136080" cy="91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97B01C-B4EB-D0E0-D250-DD446B2FD6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33278" y="5436327"/>
                  <a:ext cx="171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9C9013-CEAE-AC5C-8BC0-F4B6FA81A91C}"/>
                    </a:ext>
                  </a:extLst>
                </p14:cNvPr>
                <p14:cNvContentPartPr/>
                <p14:nvPr/>
              </p14:nvContentPartPr>
              <p14:xfrm>
                <a:off x="7768718" y="5399607"/>
                <a:ext cx="277560" cy="195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9C9013-CEAE-AC5C-8BC0-F4B6FA81A9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50718" y="5381607"/>
                  <a:ext cx="31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2E651E-3AAE-2B75-B1C1-C56AEF634C38}"/>
                    </a:ext>
                  </a:extLst>
                </p14:cNvPr>
                <p14:cNvContentPartPr/>
                <p14:nvPr/>
              </p14:nvContentPartPr>
              <p14:xfrm>
                <a:off x="4489838" y="2335647"/>
                <a:ext cx="90360" cy="13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2E651E-3AAE-2B75-B1C1-C56AEF634C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1838" y="2317647"/>
                  <a:ext cx="126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0F91D3-8D26-35B3-464D-25ED608A01E1}"/>
                    </a:ext>
                  </a:extLst>
                </p14:cNvPr>
                <p14:cNvContentPartPr/>
                <p14:nvPr/>
              </p14:nvContentPartPr>
              <p14:xfrm>
                <a:off x="5175638" y="2405487"/>
                <a:ext cx="85320" cy="8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0F91D3-8D26-35B3-464D-25ED608A01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57998" y="2387487"/>
                  <a:ext cx="120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1A4C8B-765B-198D-1950-504A2831151D}"/>
                    </a:ext>
                  </a:extLst>
                </p14:cNvPr>
                <p14:cNvContentPartPr/>
                <p14:nvPr/>
              </p14:nvContentPartPr>
              <p14:xfrm>
                <a:off x="5967638" y="2465247"/>
                <a:ext cx="99720" cy="6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1A4C8B-765B-198D-1950-504A283115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49638" y="2447247"/>
                  <a:ext cx="135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D5F29-6A2F-A584-8C36-EBDEBFB60A22}"/>
                    </a:ext>
                  </a:extLst>
                </p14:cNvPr>
                <p14:cNvContentPartPr/>
                <p14:nvPr/>
              </p14:nvContentPartPr>
              <p14:xfrm>
                <a:off x="6761438" y="2454447"/>
                <a:ext cx="90360" cy="14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D5F29-6A2F-A584-8C36-EBDEBFB60A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43438" y="2436447"/>
                  <a:ext cx="12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0A9B6A-6BF0-3A1C-6259-7860FCFC8055}"/>
                    </a:ext>
                  </a:extLst>
                </p14:cNvPr>
                <p14:cNvContentPartPr/>
                <p14:nvPr/>
              </p14:nvContentPartPr>
              <p14:xfrm>
                <a:off x="4491638" y="2161407"/>
                <a:ext cx="155160" cy="13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0A9B6A-6BF0-3A1C-6259-7860FCFC80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73638" y="2143407"/>
                  <a:ext cx="190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FD576D-1324-871F-24EC-B582CC9DB423}"/>
                    </a:ext>
                  </a:extLst>
                </p14:cNvPr>
                <p14:cNvContentPartPr/>
                <p14:nvPr/>
              </p14:nvContentPartPr>
              <p14:xfrm>
                <a:off x="6864398" y="3008487"/>
                <a:ext cx="25848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FD576D-1324-871F-24EC-B582CC9DB4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6758" y="2990847"/>
                  <a:ext cx="294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80F2D3-5520-D0A0-390C-F961BE51BA02}"/>
                    </a:ext>
                  </a:extLst>
                </p14:cNvPr>
                <p14:cNvContentPartPr/>
                <p14:nvPr/>
              </p14:nvContentPartPr>
              <p14:xfrm>
                <a:off x="6608798" y="3278847"/>
                <a:ext cx="286200" cy="36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80F2D3-5520-D0A0-390C-F961BE51BA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91158" y="3261207"/>
                  <a:ext cx="3218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B5BF58-9F98-B7A4-C7E0-047240767345}"/>
                    </a:ext>
                  </a:extLst>
                </p14:cNvPr>
                <p14:cNvContentPartPr/>
                <p14:nvPr/>
              </p14:nvContentPartPr>
              <p14:xfrm>
                <a:off x="6507998" y="3374247"/>
                <a:ext cx="682920" cy="487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B5BF58-9F98-B7A4-C7E0-047240767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89998" y="3356607"/>
                  <a:ext cx="7185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3A2B60-7330-F7EF-9A08-C03175B5F2D3}"/>
                    </a:ext>
                  </a:extLst>
                </p14:cNvPr>
                <p14:cNvContentPartPr/>
                <p14:nvPr/>
              </p14:nvContentPartPr>
              <p14:xfrm>
                <a:off x="7230518" y="3724167"/>
                <a:ext cx="247680" cy="23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3A2B60-7330-F7EF-9A08-C03175B5F2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12878" y="3706527"/>
                  <a:ext cx="283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CEA650-7256-488B-B474-D5E6F9636338}"/>
                    </a:ext>
                  </a:extLst>
                </p14:cNvPr>
                <p14:cNvContentPartPr/>
                <p14:nvPr/>
              </p14:nvContentPartPr>
              <p14:xfrm>
                <a:off x="6100478" y="3952047"/>
                <a:ext cx="345960" cy="50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CEA650-7256-488B-B474-D5E6F96363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82478" y="3934047"/>
                  <a:ext cx="3816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8DBE41-003E-9BB4-2855-7DB1B694BCBE}"/>
                    </a:ext>
                  </a:extLst>
                </p14:cNvPr>
                <p14:cNvContentPartPr/>
                <p14:nvPr/>
              </p14:nvContentPartPr>
              <p14:xfrm>
                <a:off x="6417998" y="3953487"/>
                <a:ext cx="261360" cy="58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8DBE41-003E-9BB4-2855-7DB1B694BC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0358" y="3935847"/>
                  <a:ext cx="2970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0B6F37-908D-EC90-5720-7DD1F41307F1}"/>
                    </a:ext>
                  </a:extLst>
                </p14:cNvPr>
                <p14:cNvContentPartPr/>
                <p14:nvPr/>
              </p14:nvContentPartPr>
              <p14:xfrm>
                <a:off x="6838838" y="3057807"/>
                <a:ext cx="148680" cy="10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0B6F37-908D-EC90-5720-7DD1F41307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20838" y="3040167"/>
                  <a:ext cx="184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500264-7FDD-EB00-9A55-9AE3699BAF89}"/>
                    </a:ext>
                  </a:extLst>
                </p14:cNvPr>
                <p14:cNvContentPartPr/>
                <p14:nvPr/>
              </p14:nvContentPartPr>
              <p14:xfrm>
                <a:off x="6905798" y="3122247"/>
                <a:ext cx="195120" cy="51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500264-7FDD-EB00-9A55-9AE3699BAF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87798" y="3104247"/>
                  <a:ext cx="230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7960B7-279F-3114-DBF9-C19F837A5154}"/>
                    </a:ext>
                  </a:extLst>
                </p14:cNvPr>
                <p14:cNvContentPartPr/>
                <p14:nvPr/>
              </p14:nvContentPartPr>
              <p14:xfrm>
                <a:off x="6564878" y="3808047"/>
                <a:ext cx="33120" cy="4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7960B7-279F-3114-DBF9-C19F837A51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6878" y="3790407"/>
                  <a:ext cx="68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26CB67-73D6-F950-BBB3-D5A0E5991B8C}"/>
                    </a:ext>
                  </a:extLst>
                </p14:cNvPr>
                <p14:cNvContentPartPr/>
                <p14:nvPr/>
              </p14:nvContentPartPr>
              <p14:xfrm>
                <a:off x="5121998" y="2256087"/>
                <a:ext cx="109080" cy="268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26CB67-73D6-F950-BBB3-D5A0E5991B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03998" y="2238447"/>
                  <a:ext cx="1447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BC06B7-3E78-FF40-4F9E-942FD7D3877C}"/>
                    </a:ext>
                  </a:extLst>
                </p14:cNvPr>
                <p14:cNvContentPartPr/>
                <p14:nvPr/>
              </p14:nvContentPartPr>
              <p14:xfrm>
                <a:off x="5240438" y="2222967"/>
                <a:ext cx="146520" cy="32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BC06B7-3E78-FF40-4F9E-942FD7D387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22798" y="2205327"/>
                  <a:ext cx="182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5F70A0-C012-4961-E6DC-FD3A88643550}"/>
                    </a:ext>
                  </a:extLst>
                </p14:cNvPr>
                <p14:cNvContentPartPr/>
                <p14:nvPr/>
              </p14:nvContentPartPr>
              <p14:xfrm>
                <a:off x="5040638" y="2252847"/>
                <a:ext cx="227160" cy="22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5F70A0-C012-4961-E6DC-FD3A886435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22638" y="2234847"/>
                  <a:ext cx="262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230A3F-761B-6AB7-45B3-CEEB9709FE94}"/>
                    </a:ext>
                  </a:extLst>
                </p14:cNvPr>
                <p14:cNvContentPartPr/>
                <p14:nvPr/>
              </p14:nvContentPartPr>
              <p14:xfrm>
                <a:off x="5113358" y="2316207"/>
                <a:ext cx="131400" cy="20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230A3F-761B-6AB7-45B3-CEEB9709FE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95718" y="2298567"/>
                  <a:ext cx="167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F417D6-331D-5F65-ED6A-E0856F8470D8}"/>
                    </a:ext>
                  </a:extLst>
                </p14:cNvPr>
                <p14:cNvContentPartPr/>
                <p14:nvPr/>
              </p14:nvContentPartPr>
              <p14:xfrm>
                <a:off x="4372838" y="2935047"/>
                <a:ext cx="505440" cy="43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F417D6-331D-5F65-ED6A-E0856F8470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54838" y="2917047"/>
                  <a:ext cx="5410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388678-64B2-F007-BF3B-AC3DE20FD5DA}"/>
                    </a:ext>
                  </a:extLst>
                </p14:cNvPr>
                <p14:cNvContentPartPr/>
                <p14:nvPr/>
              </p14:nvContentPartPr>
              <p14:xfrm>
                <a:off x="4755878" y="2885007"/>
                <a:ext cx="1363680" cy="60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388678-64B2-F007-BF3B-AC3DE20FD5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37878" y="2867367"/>
                  <a:ext cx="13993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71669A-A105-74E6-B7B1-84D5336286DE}"/>
                    </a:ext>
                  </a:extLst>
                </p14:cNvPr>
                <p14:cNvContentPartPr/>
                <p14:nvPr/>
              </p14:nvContentPartPr>
              <p14:xfrm>
                <a:off x="5372558" y="3069327"/>
                <a:ext cx="39960" cy="39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71669A-A105-74E6-B7B1-84D5336286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54558" y="3051687"/>
                  <a:ext cx="756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1996F5-CF41-8293-84BB-3AB3C042B156}"/>
                    </a:ext>
                  </a:extLst>
                </p14:cNvPr>
                <p14:cNvContentPartPr/>
                <p14:nvPr/>
              </p14:nvContentPartPr>
              <p14:xfrm>
                <a:off x="5649758" y="3062127"/>
                <a:ext cx="106200" cy="44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1996F5-CF41-8293-84BB-3AB3C042B1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31758" y="3044127"/>
                  <a:ext cx="141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3EC8DC-5EE7-1C4D-11FE-E0A5B8D5EFC3}"/>
                    </a:ext>
                  </a:extLst>
                </p14:cNvPr>
                <p14:cNvContentPartPr/>
                <p14:nvPr/>
              </p14:nvContentPartPr>
              <p14:xfrm>
                <a:off x="4938038" y="3025767"/>
                <a:ext cx="90360" cy="41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3EC8DC-5EE7-1C4D-11FE-E0A5B8D5EF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20398" y="3007767"/>
                  <a:ext cx="126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F291AF-8825-571A-30E8-4F2F4B2AE99B}"/>
                    </a:ext>
                  </a:extLst>
                </p14:cNvPr>
                <p14:cNvContentPartPr/>
                <p14:nvPr/>
              </p14:nvContentPartPr>
              <p14:xfrm>
                <a:off x="4493798" y="3103887"/>
                <a:ext cx="153360" cy="123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F291AF-8825-571A-30E8-4F2F4B2AE9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76158" y="3086247"/>
                  <a:ext cx="189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48E69-50C0-106D-E693-3CDD3C205702}"/>
                    </a:ext>
                  </a:extLst>
                </p14:cNvPr>
                <p14:cNvContentPartPr/>
                <p14:nvPr/>
              </p14:nvContentPartPr>
              <p14:xfrm>
                <a:off x="4629878" y="3188487"/>
                <a:ext cx="187560" cy="6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48E69-50C0-106D-E693-3CDD3C2057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11878" y="3170847"/>
                  <a:ext cx="223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8699A3-E413-FBCC-2291-FF52EE2A3F3D}"/>
                    </a:ext>
                  </a:extLst>
                </p14:cNvPr>
                <p14:cNvContentPartPr/>
                <p14:nvPr/>
              </p14:nvContentPartPr>
              <p14:xfrm>
                <a:off x="5102918" y="3264087"/>
                <a:ext cx="176760" cy="10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8699A3-E413-FBCC-2291-FF52EE2A3F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85278" y="3246447"/>
                  <a:ext cx="212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B7F034-E1A3-B95A-AE40-D5381A36817A}"/>
                    </a:ext>
                  </a:extLst>
                </p14:cNvPr>
                <p14:cNvContentPartPr/>
                <p14:nvPr/>
              </p14:nvContentPartPr>
              <p14:xfrm>
                <a:off x="5327198" y="3373167"/>
                <a:ext cx="204840" cy="6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B7F034-E1A3-B95A-AE40-D5381A3681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09198" y="3355527"/>
                  <a:ext cx="240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4126CA-C03E-A4F2-010C-1C37213478BC}"/>
                    </a:ext>
                  </a:extLst>
                </p14:cNvPr>
                <p14:cNvContentPartPr/>
                <p14:nvPr/>
              </p14:nvContentPartPr>
              <p14:xfrm>
                <a:off x="5967638" y="3343647"/>
                <a:ext cx="33480" cy="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4126CA-C03E-A4F2-010C-1C37213478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49998" y="3326007"/>
                  <a:ext cx="69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2615A3-6B8F-C578-CB44-6BD4CD1C4467}"/>
                    </a:ext>
                  </a:extLst>
                </p14:cNvPr>
                <p14:cNvContentPartPr/>
                <p14:nvPr/>
              </p14:nvContentPartPr>
              <p14:xfrm>
                <a:off x="5164478" y="2753967"/>
                <a:ext cx="15120" cy="21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2615A3-6B8F-C578-CB44-6BD4CD1C44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46478" y="2735967"/>
                  <a:ext cx="50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C54361-415C-35CB-588B-25582285492D}"/>
                    </a:ext>
                  </a:extLst>
                </p14:cNvPr>
                <p14:cNvContentPartPr/>
                <p14:nvPr/>
              </p14:nvContentPartPr>
              <p14:xfrm>
                <a:off x="5067638" y="2915607"/>
                <a:ext cx="137160" cy="6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C54361-415C-35CB-588B-2558228549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9638" y="2897607"/>
                  <a:ext cx="172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EC6831-BD66-5C48-AD02-522EE60ABCF9}"/>
                    </a:ext>
                  </a:extLst>
                </p14:cNvPr>
                <p14:cNvContentPartPr/>
                <p14:nvPr/>
              </p14:nvContentPartPr>
              <p14:xfrm>
                <a:off x="5172758" y="2841087"/>
                <a:ext cx="114480" cy="18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EC6831-BD66-5C48-AD02-522EE60ABC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55118" y="2823087"/>
                  <a:ext cx="150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B4282C-8A51-E8E6-8F90-237BB374BED9}"/>
                    </a:ext>
                  </a:extLst>
                </p14:cNvPr>
                <p14:cNvContentPartPr/>
                <p14:nvPr/>
              </p14:nvContentPartPr>
              <p14:xfrm>
                <a:off x="5137838" y="3244287"/>
                <a:ext cx="17640" cy="151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B4282C-8A51-E8E6-8F90-237BB374BE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20198" y="3226287"/>
                  <a:ext cx="53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A4D1F7-8FB2-6F82-0FCF-755F8BF41C87}"/>
                    </a:ext>
                  </a:extLst>
                </p14:cNvPr>
                <p14:cNvContentPartPr/>
                <p14:nvPr/>
              </p14:nvContentPartPr>
              <p14:xfrm>
                <a:off x="5201558" y="3231327"/>
                <a:ext cx="10080" cy="14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A4D1F7-8FB2-6F82-0FCF-755F8BF41C8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83558" y="3213327"/>
                  <a:ext cx="45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04B8CD-05EB-C445-6630-B2C6C6F3BE42}"/>
                    </a:ext>
                  </a:extLst>
                </p14:cNvPr>
                <p14:cNvContentPartPr/>
                <p14:nvPr/>
              </p14:nvContentPartPr>
              <p14:xfrm>
                <a:off x="5234318" y="3235647"/>
                <a:ext cx="17640" cy="167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04B8CD-05EB-C445-6630-B2C6C6F3BE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16318" y="3218007"/>
                  <a:ext cx="53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5030C4-A1A3-B762-3B39-F760C0C5F0FE}"/>
                    </a:ext>
                  </a:extLst>
                </p14:cNvPr>
                <p14:cNvContentPartPr/>
                <p14:nvPr/>
              </p14:nvContentPartPr>
              <p14:xfrm>
                <a:off x="8378198" y="1418367"/>
                <a:ext cx="1416960" cy="51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5030C4-A1A3-B762-3B39-F760C0C5F0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60198" y="1400727"/>
                  <a:ext cx="1452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A011AA-4795-A604-441D-163D633074B4}"/>
                    </a:ext>
                  </a:extLst>
                </p14:cNvPr>
                <p14:cNvContentPartPr/>
                <p14:nvPr/>
              </p14:nvContentPartPr>
              <p14:xfrm>
                <a:off x="8463158" y="1542567"/>
                <a:ext cx="1380600" cy="129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A011AA-4795-A604-441D-163D633074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45518" y="1524927"/>
                  <a:ext cx="1416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F95CC-45A6-E669-CFF7-1DEFEECAD6A6}"/>
                    </a:ext>
                  </a:extLst>
                </p14:cNvPr>
                <p14:cNvContentPartPr/>
                <p14:nvPr/>
              </p14:nvContentPartPr>
              <p14:xfrm>
                <a:off x="9197198" y="1661367"/>
                <a:ext cx="3240" cy="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F95CC-45A6-E669-CFF7-1DEFEECAD6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79198" y="1643727"/>
                  <a:ext cx="38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48C6E1-2905-4A24-E029-A5AFF803568F}"/>
                    </a:ext>
                  </a:extLst>
                </p14:cNvPr>
                <p14:cNvContentPartPr/>
                <p14:nvPr/>
              </p14:nvContentPartPr>
              <p14:xfrm>
                <a:off x="7703198" y="1676127"/>
                <a:ext cx="1471680" cy="897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48C6E1-2905-4A24-E029-A5AFF80356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5198" y="1658487"/>
                  <a:ext cx="150732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75A8F7-D996-73A4-7695-FEE0C254F6A2}"/>
                    </a:ext>
                  </a:extLst>
                </p14:cNvPr>
                <p14:cNvContentPartPr/>
                <p14:nvPr/>
              </p14:nvContentPartPr>
              <p14:xfrm>
                <a:off x="7564598" y="2342487"/>
                <a:ext cx="285120" cy="441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75A8F7-D996-73A4-7695-FEE0C254F6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6958" y="2324847"/>
                  <a:ext cx="320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C71358-5273-1E6F-95A1-7C28E940CFA3}"/>
                    </a:ext>
                  </a:extLst>
                </p14:cNvPr>
                <p14:cNvContentPartPr/>
                <p14:nvPr/>
              </p14:nvContentPartPr>
              <p14:xfrm>
                <a:off x="6415118" y="1451487"/>
                <a:ext cx="1135080" cy="1162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C71358-5273-1E6F-95A1-7C28E940CF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97478" y="1433847"/>
                  <a:ext cx="1170720" cy="11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21A81C-3C9E-62DC-203C-A9488AACA606}"/>
                    </a:ext>
                  </a:extLst>
                </p14:cNvPr>
                <p14:cNvContentPartPr/>
                <p14:nvPr/>
              </p14:nvContentPartPr>
              <p14:xfrm>
                <a:off x="6587198" y="1466247"/>
                <a:ext cx="223560" cy="20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21A81C-3C9E-62DC-203C-A9488AACA6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69198" y="1448247"/>
                  <a:ext cx="259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E8560E-252D-1EFB-ADEB-9C5D5505D774}"/>
                    </a:ext>
                  </a:extLst>
                </p14:cNvPr>
                <p14:cNvContentPartPr/>
                <p14:nvPr/>
              </p14:nvContentPartPr>
              <p14:xfrm>
                <a:off x="6041438" y="4917927"/>
                <a:ext cx="489240" cy="151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E8560E-252D-1EFB-ADEB-9C5D5505D7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23798" y="4900287"/>
                  <a:ext cx="524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5AAA0FA-ABB0-1E5A-AFA0-992477DA3C5E}"/>
                    </a:ext>
                  </a:extLst>
                </p14:cNvPr>
                <p14:cNvContentPartPr/>
                <p14:nvPr/>
              </p14:nvContentPartPr>
              <p14:xfrm>
                <a:off x="6608438" y="4920087"/>
                <a:ext cx="248400" cy="164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5AAA0FA-ABB0-1E5A-AFA0-992477DA3C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90438" y="4902447"/>
                  <a:ext cx="284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C1641F-FBD6-8154-C7D3-CFC5E6A01F31}"/>
                    </a:ext>
                  </a:extLst>
                </p14:cNvPr>
                <p14:cNvContentPartPr/>
                <p14:nvPr/>
              </p14:nvContentPartPr>
              <p14:xfrm>
                <a:off x="6936398" y="4820727"/>
                <a:ext cx="153720" cy="192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C1641F-FBD6-8154-C7D3-CFC5E6A01F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8398" y="4803087"/>
                  <a:ext cx="189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DA308A-B249-CC9E-702A-B8A31952276F}"/>
                    </a:ext>
                  </a:extLst>
                </p14:cNvPr>
                <p14:cNvContentPartPr/>
                <p14:nvPr/>
              </p14:nvContentPartPr>
              <p14:xfrm>
                <a:off x="7123958" y="4919727"/>
                <a:ext cx="149760" cy="12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DA308A-B249-CC9E-702A-B8A3195227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06318" y="4902087"/>
                  <a:ext cx="185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0A93C3-BBB4-D57E-4CE1-F84B4A25F457}"/>
                    </a:ext>
                  </a:extLst>
                </p14:cNvPr>
                <p14:cNvContentPartPr/>
                <p14:nvPr/>
              </p14:nvContentPartPr>
              <p14:xfrm>
                <a:off x="7357958" y="4910727"/>
                <a:ext cx="245880" cy="151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0A93C3-BBB4-D57E-4CE1-F84B4A25F45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39958" y="4892727"/>
                  <a:ext cx="281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594CD8-7A7D-BDC2-3372-8FDCDEB10B6B}"/>
                    </a:ext>
                  </a:extLst>
                </p14:cNvPr>
                <p14:cNvContentPartPr/>
                <p14:nvPr/>
              </p14:nvContentPartPr>
              <p14:xfrm>
                <a:off x="7902278" y="3441207"/>
                <a:ext cx="132480" cy="541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594CD8-7A7D-BDC2-3372-8FDCDEB10B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84638" y="3423207"/>
                  <a:ext cx="1681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31F241-DDB8-9940-5496-18D8CA72A606}"/>
                    </a:ext>
                  </a:extLst>
                </p14:cNvPr>
                <p14:cNvContentPartPr/>
                <p14:nvPr/>
              </p14:nvContentPartPr>
              <p14:xfrm>
                <a:off x="8014958" y="3445527"/>
                <a:ext cx="3358440" cy="1013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31F241-DDB8-9940-5496-18D8CA72A6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97318" y="3427527"/>
                  <a:ext cx="3394080" cy="10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19E17F6-2AEF-4E38-1B5B-653C77EA2A4C}"/>
                    </a:ext>
                  </a:extLst>
                </p14:cNvPr>
                <p14:cNvContentPartPr/>
                <p14:nvPr/>
              </p14:nvContentPartPr>
              <p14:xfrm>
                <a:off x="8441918" y="3535527"/>
                <a:ext cx="135720" cy="56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19E17F6-2AEF-4E38-1B5B-653C77EA2A4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24278" y="3517887"/>
                  <a:ext cx="1713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6D177D-C8F6-4A6E-7349-C829F94FF913}"/>
                    </a:ext>
                  </a:extLst>
                </p14:cNvPr>
                <p14:cNvContentPartPr/>
                <p14:nvPr/>
              </p14:nvContentPartPr>
              <p14:xfrm>
                <a:off x="9065798" y="3570807"/>
                <a:ext cx="157320" cy="631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6D177D-C8F6-4A6E-7349-C829F94FF9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48158" y="3553167"/>
                  <a:ext cx="1929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50DBF7-6409-553D-AFB7-60CD2CE4CD10}"/>
                    </a:ext>
                  </a:extLst>
                </p14:cNvPr>
                <p14:cNvContentPartPr/>
                <p14:nvPr/>
              </p14:nvContentPartPr>
              <p14:xfrm>
                <a:off x="9719198" y="3662967"/>
                <a:ext cx="176040" cy="675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50DBF7-6409-553D-AFB7-60CD2CE4CD1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01558" y="3644967"/>
                  <a:ext cx="21168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DD56C4E-D709-27E8-1282-9B478EE728FD}"/>
                    </a:ext>
                  </a:extLst>
                </p14:cNvPr>
                <p14:cNvContentPartPr/>
                <p14:nvPr/>
              </p14:nvContentPartPr>
              <p14:xfrm>
                <a:off x="10247678" y="3692847"/>
                <a:ext cx="214560" cy="603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DD56C4E-D709-27E8-1282-9B478EE728F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29678" y="3675207"/>
                  <a:ext cx="2502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7BC480-707E-7B52-101D-B268DE8F33AB}"/>
                    </a:ext>
                  </a:extLst>
                </p14:cNvPr>
                <p14:cNvContentPartPr/>
                <p14:nvPr/>
              </p14:nvContentPartPr>
              <p14:xfrm>
                <a:off x="10772558" y="3739647"/>
                <a:ext cx="207360" cy="662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7BC480-707E-7B52-101D-B268DE8F33A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54558" y="3721647"/>
                  <a:ext cx="243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5690ACA-3824-9437-F197-D22E1014A2D9}"/>
                    </a:ext>
                  </a:extLst>
                </p14:cNvPr>
                <p14:cNvContentPartPr/>
                <p14:nvPr/>
              </p14:nvContentPartPr>
              <p14:xfrm>
                <a:off x="7452278" y="3602487"/>
                <a:ext cx="75600" cy="370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5690ACA-3824-9437-F197-D22E1014A2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34638" y="3584847"/>
                  <a:ext cx="111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DF03AB6-F537-EACC-0530-6A0BA9DCE6D8}"/>
                    </a:ext>
                  </a:extLst>
                </p14:cNvPr>
                <p14:cNvContentPartPr/>
                <p14:nvPr/>
              </p14:nvContentPartPr>
              <p14:xfrm>
                <a:off x="7628678" y="3591687"/>
                <a:ext cx="57600" cy="328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DF03AB6-F537-EACC-0530-6A0BA9DCE6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11038" y="3574047"/>
                  <a:ext cx="93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5394C1F-5E25-B422-6BE0-8A0CA7D6ADA0}"/>
                    </a:ext>
                  </a:extLst>
                </p14:cNvPr>
                <p14:cNvContentPartPr/>
                <p14:nvPr/>
              </p14:nvContentPartPr>
              <p14:xfrm>
                <a:off x="7497638" y="3777447"/>
                <a:ext cx="156240" cy="49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5394C1F-5E25-B422-6BE0-8A0CA7D6ADA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79638" y="3759807"/>
                  <a:ext cx="191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C29F9D-E9A1-E923-F479-719F3CD0DC8D}"/>
                    </a:ext>
                  </a:extLst>
                </p14:cNvPr>
                <p14:cNvContentPartPr/>
                <p14:nvPr/>
              </p14:nvContentPartPr>
              <p14:xfrm>
                <a:off x="7731278" y="3699327"/>
                <a:ext cx="109800" cy="32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C29F9D-E9A1-E923-F479-719F3CD0DC8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13638" y="3681687"/>
                  <a:ext cx="145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56AD33-F42F-09F6-86AF-2DE30B3E21D4}"/>
                    </a:ext>
                  </a:extLst>
                </p14:cNvPr>
                <p14:cNvContentPartPr/>
                <p14:nvPr/>
              </p14:nvContentPartPr>
              <p14:xfrm>
                <a:off x="7750358" y="3791847"/>
                <a:ext cx="131760" cy="3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56AD33-F42F-09F6-86AF-2DE30B3E21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32358" y="3774207"/>
                  <a:ext cx="167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E8A7F6-FE93-D5BF-B57F-371190AF733E}"/>
                    </a:ext>
                  </a:extLst>
                </p14:cNvPr>
                <p14:cNvContentPartPr/>
                <p14:nvPr/>
              </p14:nvContentPartPr>
              <p14:xfrm>
                <a:off x="8369198" y="3184527"/>
                <a:ext cx="180000" cy="178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E8A7F6-FE93-D5BF-B57F-371190AF73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51558" y="3166527"/>
                  <a:ext cx="215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3809398-7AD8-BC59-9214-6B53026D80F6}"/>
                    </a:ext>
                  </a:extLst>
                </p14:cNvPr>
                <p14:cNvContentPartPr/>
                <p14:nvPr/>
              </p14:nvContentPartPr>
              <p14:xfrm>
                <a:off x="8995958" y="3234207"/>
                <a:ext cx="29520" cy="215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3809398-7AD8-BC59-9214-6B53026D80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78318" y="3216567"/>
                  <a:ext cx="65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0AD1AC-65E7-F242-EEA8-E9F306EDFA32}"/>
                    </a:ext>
                  </a:extLst>
                </p14:cNvPr>
                <p14:cNvContentPartPr/>
                <p14:nvPr/>
              </p14:nvContentPartPr>
              <p14:xfrm>
                <a:off x="9737558" y="3230607"/>
                <a:ext cx="252000" cy="265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0AD1AC-65E7-F242-EEA8-E9F306EDFA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19558" y="3212607"/>
                  <a:ext cx="2876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27FE86-70E4-BAE7-56F9-99AA78269A30}"/>
                    </a:ext>
                  </a:extLst>
                </p14:cNvPr>
                <p14:cNvContentPartPr/>
                <p14:nvPr/>
              </p14:nvContentPartPr>
              <p14:xfrm>
                <a:off x="10382678" y="3407727"/>
                <a:ext cx="173520" cy="21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27FE86-70E4-BAE7-56F9-99AA78269A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65038" y="3390087"/>
                  <a:ext cx="209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6BDAB79-E51D-F32E-9832-11F09FD3F0DF}"/>
                    </a:ext>
                  </a:extLst>
                </p14:cNvPr>
                <p14:cNvContentPartPr/>
                <p14:nvPr/>
              </p14:nvContentPartPr>
              <p14:xfrm>
                <a:off x="10760318" y="3436887"/>
                <a:ext cx="175680" cy="309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6BDAB79-E51D-F32E-9832-11F09FD3F0D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42678" y="3418887"/>
                  <a:ext cx="211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96EE90-4EA8-7C41-2185-6C1ADD13CF2F}"/>
                    </a:ext>
                  </a:extLst>
                </p14:cNvPr>
                <p14:cNvContentPartPr/>
                <p14:nvPr/>
              </p14:nvContentPartPr>
              <p14:xfrm>
                <a:off x="11134718" y="3437967"/>
                <a:ext cx="200520" cy="271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96EE90-4EA8-7C41-2185-6C1ADD13CF2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16718" y="3419967"/>
                  <a:ext cx="236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F6E84F-ED8B-A489-3051-AF95BB472F22}"/>
                    </a:ext>
                  </a:extLst>
                </p14:cNvPr>
                <p14:cNvContentPartPr/>
                <p14:nvPr/>
              </p14:nvContentPartPr>
              <p14:xfrm>
                <a:off x="10557998" y="1126767"/>
                <a:ext cx="191160" cy="314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F6E84F-ED8B-A489-3051-AF95BB472F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0358" y="1108767"/>
                  <a:ext cx="226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DEB3D7A-4866-86B8-180A-32D1EC77AAFA}"/>
                    </a:ext>
                  </a:extLst>
                </p14:cNvPr>
                <p14:cNvContentPartPr/>
                <p14:nvPr/>
              </p14:nvContentPartPr>
              <p14:xfrm>
                <a:off x="10683638" y="1148007"/>
                <a:ext cx="208800" cy="293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DEB3D7A-4866-86B8-180A-32D1EC77AA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65638" y="1130367"/>
                  <a:ext cx="244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AB95EBF-60AB-5A62-2830-25B56370B47E}"/>
                    </a:ext>
                  </a:extLst>
                </p14:cNvPr>
                <p14:cNvContentPartPr/>
                <p14:nvPr/>
              </p14:nvContentPartPr>
              <p14:xfrm>
                <a:off x="10580678" y="1286607"/>
                <a:ext cx="330480" cy="81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AB95EBF-60AB-5A62-2830-25B56370B4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63038" y="1268967"/>
                  <a:ext cx="366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E605AD4-E5BF-8E66-B1FC-88E33E7DCDB3}"/>
                    </a:ext>
                  </a:extLst>
                </p14:cNvPr>
                <p14:cNvContentPartPr/>
                <p14:nvPr/>
              </p14:nvContentPartPr>
              <p14:xfrm>
                <a:off x="10451078" y="1742007"/>
                <a:ext cx="39240" cy="19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E605AD4-E5BF-8E66-B1FC-88E33E7DCD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33438" y="1724367"/>
                  <a:ext cx="74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8FC3B94-818C-6FD2-738A-B462C627B0A9}"/>
                    </a:ext>
                  </a:extLst>
                </p14:cNvPr>
                <p14:cNvContentPartPr/>
                <p14:nvPr/>
              </p14:nvContentPartPr>
              <p14:xfrm>
                <a:off x="10450718" y="1631127"/>
                <a:ext cx="274680" cy="304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8FC3B94-818C-6FD2-738A-B462C627B0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33078" y="1613127"/>
                  <a:ext cx="310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E1E82DF-E27F-7653-CC9C-57E9386BCD59}"/>
                    </a:ext>
                  </a:extLst>
                </p14:cNvPr>
                <p14:cNvContentPartPr/>
                <p14:nvPr/>
              </p14:nvContentPartPr>
              <p14:xfrm>
                <a:off x="10491758" y="2098047"/>
                <a:ext cx="228960" cy="237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E1E82DF-E27F-7653-CC9C-57E9386BCD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73758" y="2080407"/>
                  <a:ext cx="264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00798B6-E848-4361-0497-13F4501749D5}"/>
                    </a:ext>
                  </a:extLst>
                </p14:cNvPr>
                <p14:cNvContentPartPr/>
                <p14:nvPr/>
              </p14:nvContentPartPr>
              <p14:xfrm>
                <a:off x="10429838" y="2629767"/>
                <a:ext cx="97920" cy="282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00798B6-E848-4361-0497-13F4501749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11838" y="2612127"/>
                  <a:ext cx="133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EC9E467-7B54-285C-A5EE-9B306525C25B}"/>
                    </a:ext>
                  </a:extLst>
                </p14:cNvPr>
                <p14:cNvContentPartPr/>
                <p14:nvPr/>
              </p14:nvContentPartPr>
              <p14:xfrm>
                <a:off x="10380878" y="2646327"/>
                <a:ext cx="327240" cy="300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EC9E467-7B54-285C-A5EE-9B306525C2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63238" y="2628327"/>
                  <a:ext cx="362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9BB52C0-99B5-0BE0-32FD-5D2F1A274995}"/>
                    </a:ext>
                  </a:extLst>
                </p14:cNvPr>
                <p14:cNvContentPartPr/>
                <p14:nvPr/>
              </p14:nvContentPartPr>
              <p14:xfrm>
                <a:off x="11122118" y="2759367"/>
                <a:ext cx="115920" cy="302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BB52C0-99B5-0BE0-32FD-5D2F1A27499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04118" y="2741367"/>
                  <a:ext cx="151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8F6509B-A313-0E20-AB47-0426133006E1}"/>
                    </a:ext>
                  </a:extLst>
                </p14:cNvPr>
                <p14:cNvContentPartPr/>
                <p14:nvPr/>
              </p14:nvContentPartPr>
              <p14:xfrm>
                <a:off x="11221478" y="2787087"/>
                <a:ext cx="191520" cy="47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8F6509B-A313-0E20-AB47-0426133006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03838" y="2769087"/>
                  <a:ext cx="227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2253135-64A4-79A1-E973-69E0107D87E5}"/>
                    </a:ext>
                  </a:extLst>
                </p14:cNvPr>
                <p14:cNvContentPartPr/>
                <p14:nvPr/>
              </p14:nvContentPartPr>
              <p14:xfrm>
                <a:off x="11128238" y="2915607"/>
                <a:ext cx="227160" cy="31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2253135-64A4-79A1-E973-69E0107D87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10598" y="2897607"/>
                  <a:ext cx="262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F6B219E-BAE6-3112-6F7C-A4A67F1CD859}"/>
                    </a:ext>
                  </a:extLst>
                </p14:cNvPr>
                <p14:cNvContentPartPr/>
                <p14:nvPr/>
              </p14:nvContentPartPr>
              <p14:xfrm>
                <a:off x="11069198" y="3076887"/>
                <a:ext cx="322920" cy="51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F6B219E-BAE6-3112-6F7C-A4A67F1CD85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51558" y="3058887"/>
                  <a:ext cx="358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49125A-A420-693D-D9FC-DAB2F2528D60}"/>
                    </a:ext>
                  </a:extLst>
                </p14:cNvPr>
                <p14:cNvContentPartPr/>
                <p14:nvPr/>
              </p14:nvContentPartPr>
              <p14:xfrm>
                <a:off x="9287558" y="1933527"/>
                <a:ext cx="894240" cy="863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49125A-A420-693D-D9FC-DAB2F2528D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9918" y="1915527"/>
                  <a:ext cx="92988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FA038A5-B1F7-46BE-BF9E-A2EED87BA2FB}"/>
                    </a:ext>
                  </a:extLst>
                </p14:cNvPr>
                <p14:cNvContentPartPr/>
                <p14:nvPr/>
              </p14:nvContentPartPr>
              <p14:xfrm>
                <a:off x="9086678" y="2680167"/>
                <a:ext cx="228240" cy="161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FA038A5-B1F7-46BE-BF9E-A2EED87BA2F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68678" y="2662527"/>
                  <a:ext cx="263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ECCB85A-BBEB-E3CF-C5C2-B1C574236D3F}"/>
                    </a:ext>
                  </a:extLst>
                </p14:cNvPr>
                <p14:cNvContentPartPr/>
                <p14:nvPr/>
              </p14:nvContentPartPr>
              <p14:xfrm>
                <a:off x="9275678" y="2653527"/>
                <a:ext cx="341280" cy="222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ECCB85A-BBEB-E3CF-C5C2-B1C574236D3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58038" y="2635527"/>
                  <a:ext cx="376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86BE7A3-A3E9-BF4F-C078-35E9CCC25036}"/>
                    </a:ext>
                  </a:extLst>
                </p14:cNvPr>
                <p14:cNvContentPartPr/>
                <p14:nvPr/>
              </p14:nvContentPartPr>
              <p14:xfrm>
                <a:off x="8168678" y="3700767"/>
                <a:ext cx="46080" cy="1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86BE7A3-A3E9-BF4F-C078-35E9CCC2503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50678" y="3683127"/>
                  <a:ext cx="81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F47827-9542-5B2E-AA24-3F54F132AACF}"/>
                    </a:ext>
                  </a:extLst>
                </p14:cNvPr>
                <p14:cNvContentPartPr/>
                <p14:nvPr/>
              </p14:nvContentPartPr>
              <p14:xfrm>
                <a:off x="8214038" y="3667287"/>
                <a:ext cx="9000" cy="1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F47827-9542-5B2E-AA24-3F54F132AAC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96038" y="3649647"/>
                  <a:ext cx="44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868020E-B7EA-4C04-6EDF-B0542CBC4EC1}"/>
                    </a:ext>
                  </a:extLst>
                </p14:cNvPr>
                <p14:cNvContentPartPr/>
                <p14:nvPr/>
              </p14:nvContentPartPr>
              <p14:xfrm>
                <a:off x="8092358" y="3626967"/>
                <a:ext cx="147600" cy="273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868020E-B7EA-4C04-6EDF-B0542CBC4E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74358" y="3609327"/>
                  <a:ext cx="183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474E9AE-0A69-C6BD-BACD-50DFA9B555C3}"/>
                    </a:ext>
                  </a:extLst>
                </p14:cNvPr>
                <p14:cNvContentPartPr/>
                <p14:nvPr/>
              </p14:nvContentPartPr>
              <p14:xfrm>
                <a:off x="8212238" y="3623727"/>
                <a:ext cx="117360" cy="290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474E9AE-0A69-C6BD-BACD-50DFA9B555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94238" y="3605727"/>
                  <a:ext cx="15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55ACF5-66BB-5C53-2B24-830ADCF45FD7}"/>
                    </a:ext>
                  </a:extLst>
                </p14:cNvPr>
                <p14:cNvContentPartPr/>
                <p14:nvPr/>
              </p14:nvContentPartPr>
              <p14:xfrm>
                <a:off x="8057438" y="3791847"/>
                <a:ext cx="357840" cy="21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55ACF5-66BB-5C53-2B24-830ADCF45F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39798" y="3774207"/>
                  <a:ext cx="393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21E094D-2A44-7CCB-633F-8F0625EB4CF8}"/>
                    </a:ext>
                  </a:extLst>
                </p14:cNvPr>
                <p14:cNvContentPartPr/>
                <p14:nvPr/>
              </p14:nvContentPartPr>
              <p14:xfrm>
                <a:off x="8617238" y="3767727"/>
                <a:ext cx="108360" cy="266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21E094D-2A44-7CCB-633F-8F0625EB4C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99598" y="3750087"/>
                  <a:ext cx="144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B8C5F2-DCC4-ACFB-595D-F1E5CF5CCB0F}"/>
                    </a:ext>
                  </a:extLst>
                </p14:cNvPr>
                <p14:cNvContentPartPr/>
                <p14:nvPr/>
              </p14:nvContentPartPr>
              <p14:xfrm>
                <a:off x="8662598" y="3756207"/>
                <a:ext cx="273960" cy="320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B8C5F2-DCC4-ACFB-595D-F1E5CF5CCB0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44958" y="3738567"/>
                  <a:ext cx="309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574B8A-C55F-88E8-E3A4-BC169752526A}"/>
                    </a:ext>
                  </a:extLst>
                </p14:cNvPr>
                <p14:cNvContentPartPr/>
                <p14:nvPr/>
              </p14:nvContentPartPr>
              <p14:xfrm>
                <a:off x="9348038" y="3912807"/>
                <a:ext cx="243360" cy="274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574B8A-C55F-88E8-E3A4-BC16975252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30038" y="3894807"/>
                  <a:ext cx="279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105D37A-4B30-3110-47DD-BD99736190C0}"/>
                    </a:ext>
                  </a:extLst>
                </p14:cNvPr>
                <p14:cNvContentPartPr/>
                <p14:nvPr/>
              </p14:nvContentPartPr>
              <p14:xfrm>
                <a:off x="9951398" y="3902727"/>
                <a:ext cx="166320" cy="248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105D37A-4B30-3110-47DD-BD99736190C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33398" y="3884727"/>
                  <a:ext cx="201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6528BBF-6C8D-625E-6562-B3FE89DAB313}"/>
                    </a:ext>
                  </a:extLst>
                </p14:cNvPr>
                <p14:cNvContentPartPr/>
                <p14:nvPr/>
              </p14:nvContentPartPr>
              <p14:xfrm>
                <a:off x="9936998" y="3876447"/>
                <a:ext cx="299520" cy="230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6528BBF-6C8D-625E-6562-B3FE89DAB31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918998" y="3858447"/>
                  <a:ext cx="335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5101361-E0AF-1A64-7EF5-68F113C960F9}"/>
                    </a:ext>
                  </a:extLst>
                </p14:cNvPr>
                <p14:cNvContentPartPr/>
                <p14:nvPr/>
              </p14:nvContentPartPr>
              <p14:xfrm>
                <a:off x="10392398" y="4006407"/>
                <a:ext cx="117360" cy="252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5101361-E0AF-1A64-7EF5-68F113C960F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74758" y="3988767"/>
                  <a:ext cx="153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A6F93A5-3BCB-4228-FF94-D1AD0814E4A4}"/>
                    </a:ext>
                  </a:extLst>
                </p14:cNvPr>
                <p14:cNvContentPartPr/>
                <p14:nvPr/>
              </p14:nvContentPartPr>
              <p14:xfrm>
                <a:off x="10482038" y="4036647"/>
                <a:ext cx="194400" cy="47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A6F93A5-3BCB-4228-FF94-D1AD0814E4A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4038" y="4019007"/>
                  <a:ext cx="230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E864A59-D804-FFE7-28F2-013F01E47015}"/>
                    </a:ext>
                  </a:extLst>
                </p14:cNvPr>
                <p14:cNvContentPartPr/>
                <p14:nvPr/>
              </p14:nvContentPartPr>
              <p14:xfrm>
                <a:off x="10303838" y="4137447"/>
                <a:ext cx="296280" cy="170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E864A59-D804-FFE7-28F2-013F01E4701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85838" y="4119807"/>
                  <a:ext cx="331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2D7C787-E90A-129F-086B-D0A1BC6306F5}"/>
                    </a:ext>
                  </a:extLst>
                </p14:cNvPr>
                <p14:cNvContentPartPr/>
                <p14:nvPr/>
              </p14:nvContentPartPr>
              <p14:xfrm>
                <a:off x="9715598" y="5673927"/>
                <a:ext cx="277200" cy="211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2D7C787-E90A-129F-086B-D0A1BC6306F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97958" y="5656287"/>
                  <a:ext cx="312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7414B6-25AF-92FC-CE25-11ED57914611}"/>
                    </a:ext>
                  </a:extLst>
                </p14:cNvPr>
                <p14:cNvContentPartPr/>
                <p14:nvPr/>
              </p14:nvContentPartPr>
              <p14:xfrm>
                <a:off x="10281518" y="5780847"/>
                <a:ext cx="209160" cy="195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7414B6-25AF-92FC-CE25-11ED5791461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63518" y="5763207"/>
                  <a:ext cx="244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2D7D1A4-8B37-4C07-3A7F-5709D3CA257A}"/>
                    </a:ext>
                  </a:extLst>
                </p14:cNvPr>
                <p14:cNvContentPartPr/>
                <p14:nvPr/>
              </p14:nvContentPartPr>
              <p14:xfrm>
                <a:off x="10627838" y="5826207"/>
                <a:ext cx="291960" cy="140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2D7D1A4-8B37-4C07-3A7F-5709D3CA257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609838" y="5808207"/>
                  <a:ext cx="327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3EC95CB-0FAD-6296-9B31-E57CC57B0E92}"/>
                    </a:ext>
                  </a:extLst>
                </p14:cNvPr>
                <p14:cNvContentPartPr/>
                <p14:nvPr/>
              </p14:nvContentPartPr>
              <p14:xfrm>
                <a:off x="10984598" y="5820087"/>
                <a:ext cx="137880" cy="107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3EC95CB-0FAD-6296-9B31-E57CC57B0E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66598" y="5802087"/>
                  <a:ext cx="173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9AC1D8-8EA6-7030-7BE9-D8E1D041CCA3}"/>
                    </a:ext>
                  </a:extLst>
                </p14:cNvPr>
                <p14:cNvContentPartPr/>
                <p14:nvPr/>
              </p14:nvContentPartPr>
              <p14:xfrm>
                <a:off x="11199518" y="5888487"/>
                <a:ext cx="147960" cy="60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9AC1D8-8EA6-7030-7BE9-D8E1D041CCA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81518" y="5870847"/>
                  <a:ext cx="183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42A108-BD29-226A-6F3B-5773B0EC37E0}"/>
                    </a:ext>
                  </a:extLst>
                </p14:cNvPr>
                <p14:cNvContentPartPr/>
                <p14:nvPr/>
              </p14:nvContentPartPr>
              <p14:xfrm>
                <a:off x="11356478" y="5830527"/>
                <a:ext cx="208800" cy="177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42A108-BD29-226A-6F3B-5773B0EC37E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38838" y="5812887"/>
                  <a:ext cx="244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8CC8855-3D36-25F2-0AE4-03F61DEF4595}"/>
                    </a:ext>
                  </a:extLst>
                </p14:cNvPr>
                <p14:cNvContentPartPr/>
                <p14:nvPr/>
              </p14:nvContentPartPr>
              <p14:xfrm>
                <a:off x="11697758" y="5744127"/>
                <a:ext cx="226080" cy="296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8CC8855-3D36-25F2-0AE4-03F61DEF459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680118" y="5726487"/>
                  <a:ext cx="261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9352CA-46DC-5A1F-8477-07DDDBA30FA9}"/>
                    </a:ext>
                  </a:extLst>
                </p14:cNvPr>
                <p14:cNvContentPartPr/>
                <p14:nvPr/>
              </p14:nvContentPartPr>
              <p14:xfrm>
                <a:off x="10172438" y="6116727"/>
                <a:ext cx="153360" cy="296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9352CA-46DC-5A1F-8477-07DDDBA30FA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54798" y="6099087"/>
                  <a:ext cx="189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D8AE55F-EFBA-19F5-37B3-60008FFFBCC4}"/>
                    </a:ext>
                  </a:extLst>
                </p14:cNvPr>
                <p14:cNvContentPartPr/>
                <p14:nvPr/>
              </p14:nvContentPartPr>
              <p14:xfrm>
                <a:off x="10088198" y="6273687"/>
                <a:ext cx="322920" cy="178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D8AE55F-EFBA-19F5-37B3-60008FFFBC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70558" y="6255687"/>
                  <a:ext cx="358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F939E86-8D69-E772-144E-508E1D636A53}"/>
                    </a:ext>
                  </a:extLst>
                </p14:cNvPr>
                <p14:cNvContentPartPr/>
                <p14:nvPr/>
              </p14:nvContentPartPr>
              <p14:xfrm>
                <a:off x="10496438" y="6276927"/>
                <a:ext cx="306720" cy="113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F939E86-8D69-E772-144E-508E1D636A5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78798" y="6259287"/>
                  <a:ext cx="342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B106ECB-F820-5888-E93A-7BAD9A0C8700}"/>
                    </a:ext>
                  </a:extLst>
                </p14:cNvPr>
                <p14:cNvContentPartPr/>
                <p14:nvPr/>
              </p14:nvContentPartPr>
              <p14:xfrm>
                <a:off x="10910078" y="6260727"/>
                <a:ext cx="171360" cy="201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B106ECB-F820-5888-E93A-7BAD9A0C870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892078" y="6243087"/>
                  <a:ext cx="207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C5EAFEA-CFF4-122B-3D9A-01666481FB29}"/>
                    </a:ext>
                  </a:extLst>
                </p14:cNvPr>
                <p14:cNvContentPartPr/>
                <p14:nvPr/>
              </p14:nvContentPartPr>
              <p14:xfrm>
                <a:off x="9039518" y="4958247"/>
                <a:ext cx="186120" cy="172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C5EAFEA-CFF4-122B-3D9A-01666481FB2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21878" y="4940247"/>
                  <a:ext cx="221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ED7D3A3-6264-4328-819B-67EB94CEB434}"/>
                    </a:ext>
                  </a:extLst>
                </p14:cNvPr>
                <p14:cNvContentPartPr/>
                <p14:nvPr/>
              </p14:nvContentPartPr>
              <p14:xfrm>
                <a:off x="9245798" y="4983447"/>
                <a:ext cx="144720" cy="123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ED7D3A3-6264-4328-819B-67EB94CEB4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27798" y="4965807"/>
                  <a:ext cx="18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3EE3935-9B84-9568-2EDF-4C04135F7032}"/>
                    </a:ext>
                  </a:extLst>
                </p14:cNvPr>
                <p14:cNvContentPartPr/>
                <p14:nvPr/>
              </p14:nvContentPartPr>
              <p14:xfrm>
                <a:off x="9440198" y="4983087"/>
                <a:ext cx="83520" cy="173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3EE3935-9B84-9568-2EDF-4C04135F703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22198" y="4965447"/>
                  <a:ext cx="119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397E7B2-D63F-9B17-F143-08E8B8B25FBA}"/>
                    </a:ext>
                  </a:extLst>
                </p14:cNvPr>
                <p14:cNvContentPartPr/>
                <p14:nvPr/>
              </p14:nvContentPartPr>
              <p14:xfrm>
                <a:off x="9623438" y="5014047"/>
                <a:ext cx="87480" cy="83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397E7B2-D63F-9B17-F143-08E8B8B25F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05798" y="4996047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210DE8B-3E98-970B-6CC7-61EA734363D6}"/>
                    </a:ext>
                  </a:extLst>
                </p14:cNvPr>
                <p14:cNvContentPartPr/>
                <p14:nvPr/>
              </p14:nvContentPartPr>
              <p14:xfrm>
                <a:off x="9791918" y="4998567"/>
                <a:ext cx="83880" cy="131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210DE8B-3E98-970B-6CC7-61EA734363D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74278" y="4980567"/>
                  <a:ext cx="119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B8C173C-9F1B-C9AD-C6F9-5AA97E02CFD9}"/>
                    </a:ext>
                  </a:extLst>
                </p14:cNvPr>
                <p14:cNvContentPartPr/>
                <p14:nvPr/>
              </p14:nvContentPartPr>
              <p14:xfrm>
                <a:off x="10034198" y="4869327"/>
                <a:ext cx="205560" cy="280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B8C173C-9F1B-C9AD-C6F9-5AA97E02CF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16198" y="4851327"/>
                  <a:ext cx="241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9B8D687-C24B-B887-2BAA-39F9B89A7D79}"/>
                    </a:ext>
                  </a:extLst>
                </p14:cNvPr>
                <p14:cNvContentPartPr/>
                <p14:nvPr/>
              </p14:nvContentPartPr>
              <p14:xfrm>
                <a:off x="10461878" y="4835487"/>
                <a:ext cx="233280" cy="561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9B8D687-C24B-B887-2BAA-39F9B89A7D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44238" y="4817847"/>
                  <a:ext cx="2689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3138A1B-D787-E8EE-2A6A-C3947DF89522}"/>
                    </a:ext>
                  </a:extLst>
                </p14:cNvPr>
                <p14:cNvContentPartPr/>
                <p14:nvPr/>
              </p14:nvContentPartPr>
              <p14:xfrm>
                <a:off x="11667518" y="4874727"/>
                <a:ext cx="331200" cy="480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3138A1B-D787-E8EE-2A6A-C3947DF895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649518" y="4857087"/>
                  <a:ext cx="366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1CBB1C8-746A-1BC2-A95A-8C5095518472}"/>
                    </a:ext>
                  </a:extLst>
                </p14:cNvPr>
                <p14:cNvContentPartPr/>
                <p14:nvPr/>
              </p14:nvContentPartPr>
              <p14:xfrm>
                <a:off x="10642238" y="4998567"/>
                <a:ext cx="218160" cy="178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1CBB1C8-746A-1BC2-A95A-8C509551847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24598" y="4980567"/>
                  <a:ext cx="253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D96C818-27C0-B893-B2DB-F7C47D4EDEB0}"/>
                    </a:ext>
                  </a:extLst>
                </p14:cNvPr>
                <p14:cNvContentPartPr/>
                <p14:nvPr/>
              </p14:nvContentPartPr>
              <p14:xfrm>
                <a:off x="10903238" y="4975167"/>
                <a:ext cx="36360" cy="244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D96C818-27C0-B893-B2DB-F7C47D4EDEB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885598" y="4957527"/>
                  <a:ext cx="72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3C7B2E-ECF0-620A-5566-EA0F43D510E5}"/>
                    </a:ext>
                  </a:extLst>
                </p14:cNvPr>
                <p14:cNvContentPartPr/>
                <p14:nvPr/>
              </p14:nvContentPartPr>
              <p14:xfrm>
                <a:off x="10984598" y="5082447"/>
                <a:ext cx="141480" cy="152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3C7B2E-ECF0-620A-5566-EA0F43D510E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966958" y="5064807"/>
                  <a:ext cx="177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5EDCF2-26F7-4FB3-08B3-623367316872}"/>
                    </a:ext>
                  </a:extLst>
                </p14:cNvPr>
                <p14:cNvContentPartPr/>
                <p14:nvPr/>
              </p14:nvContentPartPr>
              <p14:xfrm>
                <a:off x="11202038" y="5136807"/>
                <a:ext cx="339120" cy="207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5EDCF2-26F7-4FB3-08B3-62336731687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184398" y="5119167"/>
                  <a:ext cx="374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136E859-DD1D-1E81-7751-3C081152385C}"/>
                    </a:ext>
                  </a:extLst>
                </p14:cNvPr>
                <p14:cNvContentPartPr/>
                <p14:nvPr/>
              </p14:nvContentPartPr>
              <p14:xfrm>
                <a:off x="11002238" y="5378367"/>
                <a:ext cx="142920" cy="38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136E859-DD1D-1E81-7751-3C081152385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84238" y="5360727"/>
                  <a:ext cx="178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C3A52EF-0149-AC7A-1580-7BF19EEEF0D8}"/>
                    </a:ext>
                  </a:extLst>
                </p14:cNvPr>
                <p14:cNvContentPartPr/>
                <p14:nvPr/>
              </p14:nvContentPartPr>
              <p14:xfrm>
                <a:off x="10939598" y="5437047"/>
                <a:ext cx="160200" cy="39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C3A52EF-0149-AC7A-1580-7BF19EEEF0D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21958" y="5419407"/>
                  <a:ext cx="195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3205B5D-E834-21FB-6A8D-F4051A62832D}"/>
                    </a:ext>
                  </a:extLst>
                </p14:cNvPr>
                <p14:cNvContentPartPr/>
                <p14:nvPr/>
              </p14:nvContentPartPr>
              <p14:xfrm>
                <a:off x="8114318" y="4221687"/>
                <a:ext cx="106920" cy="97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3205B5D-E834-21FB-6A8D-F4051A62832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96318" y="4203687"/>
                  <a:ext cx="142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06AD2B-DB89-236D-8794-EDBE1B782F6B}"/>
                    </a:ext>
                  </a:extLst>
                </p14:cNvPr>
                <p14:cNvContentPartPr/>
                <p14:nvPr/>
              </p14:nvContentPartPr>
              <p14:xfrm>
                <a:off x="8694638" y="4301607"/>
                <a:ext cx="127080" cy="74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06AD2B-DB89-236D-8794-EDBE1B782F6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76998" y="4283967"/>
                  <a:ext cx="162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A2C55E2-5DB2-47FA-E586-33EEB30AF00B}"/>
                    </a:ext>
                  </a:extLst>
                </p14:cNvPr>
                <p14:cNvContentPartPr/>
                <p14:nvPr/>
              </p14:nvContentPartPr>
              <p14:xfrm>
                <a:off x="9276758" y="4452087"/>
                <a:ext cx="194760" cy="59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A2C55E2-5DB2-47FA-E586-33EEB30AF0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259118" y="4434447"/>
                  <a:ext cx="230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C99FCC-FF2B-D926-00BB-286B25A6BBE5}"/>
                    </a:ext>
                  </a:extLst>
                </p14:cNvPr>
                <p14:cNvContentPartPr/>
                <p14:nvPr/>
              </p14:nvContentPartPr>
              <p14:xfrm>
                <a:off x="9934118" y="4493847"/>
                <a:ext cx="104760" cy="43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C99FCC-FF2B-D926-00BB-286B25A6BBE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916118" y="4475847"/>
                  <a:ext cx="140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D49303-D661-2F6F-5488-2FC7A3B8A4E6}"/>
                    </a:ext>
                  </a:extLst>
                </p14:cNvPr>
                <p14:cNvContentPartPr/>
                <p14:nvPr/>
              </p14:nvContentPartPr>
              <p14:xfrm>
                <a:off x="10317878" y="4598967"/>
                <a:ext cx="189360" cy="45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D49303-D661-2F6F-5488-2FC7A3B8A4E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00238" y="4580967"/>
                  <a:ext cx="225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7254E4E-6B52-428A-3AAD-0A3885C93264}"/>
                    </a:ext>
                  </a:extLst>
                </p14:cNvPr>
                <p14:cNvContentPartPr/>
                <p14:nvPr/>
              </p14:nvContentPartPr>
              <p14:xfrm>
                <a:off x="8337518" y="3602127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7254E4E-6B52-428A-3AAD-0A3885C9326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9878" y="35841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0CDBF40-1076-65A5-D60F-FD781508409B}"/>
                    </a:ext>
                  </a:extLst>
                </p14:cNvPr>
                <p14:cNvContentPartPr/>
                <p14:nvPr/>
              </p14:nvContentPartPr>
              <p14:xfrm>
                <a:off x="8805158" y="3723087"/>
                <a:ext cx="10800" cy="20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0CDBF40-1076-65A5-D60F-FD78150840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87518" y="3705087"/>
                  <a:ext cx="46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A112465-F04D-DDFB-6E87-3EFBD268E698}"/>
                    </a:ext>
                  </a:extLst>
                </p14:cNvPr>
                <p14:cNvContentPartPr/>
                <p14:nvPr/>
              </p14:nvContentPartPr>
              <p14:xfrm>
                <a:off x="9378998" y="3803007"/>
                <a:ext cx="6840" cy="9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A112465-F04D-DDFB-6E87-3EFBD268E69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360998" y="3785367"/>
                  <a:ext cx="4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C21ACD8-BD94-EA6E-AC89-A737E9A43538}"/>
                    </a:ext>
                  </a:extLst>
                </p14:cNvPr>
                <p14:cNvContentPartPr/>
                <p14:nvPr/>
              </p14:nvContentPartPr>
              <p14:xfrm>
                <a:off x="10087118" y="3924687"/>
                <a:ext cx="5400" cy="9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C21ACD8-BD94-EA6E-AC89-A737E9A4353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69118" y="3906687"/>
                  <a:ext cx="41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9F178BF-90F2-1132-E2CE-01B8258DB8F9}"/>
                    </a:ext>
                  </a:extLst>
                </p14:cNvPr>
                <p14:cNvContentPartPr/>
                <p14:nvPr/>
              </p14:nvContentPartPr>
              <p14:xfrm>
                <a:off x="10405718" y="4792647"/>
                <a:ext cx="269280" cy="394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9F178BF-90F2-1132-E2CE-01B8258DB8F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388078" y="4774647"/>
                  <a:ext cx="304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BC2219D-4252-10DA-F5AD-F3B244F01072}"/>
                    </a:ext>
                  </a:extLst>
                </p14:cNvPr>
                <p14:cNvContentPartPr/>
                <p14:nvPr/>
              </p14:nvContentPartPr>
              <p14:xfrm>
                <a:off x="10294478" y="4737927"/>
                <a:ext cx="1461600" cy="667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BC2219D-4252-10DA-F5AD-F3B244F010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76478" y="4719927"/>
                  <a:ext cx="14972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A7EA443-ABE4-80E1-4090-2C40E6BBF2FF}"/>
                    </a:ext>
                  </a:extLst>
                </p14:cNvPr>
                <p14:cNvContentPartPr/>
                <p14:nvPr/>
              </p14:nvContentPartPr>
              <p14:xfrm>
                <a:off x="11382038" y="4751607"/>
                <a:ext cx="165600" cy="112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A7EA443-ABE4-80E1-4090-2C40E6BBF2F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64398" y="4733607"/>
                  <a:ext cx="201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8C47AAB-8D13-DC23-89B5-23D044DA5B3D}"/>
                    </a:ext>
                  </a:extLst>
                </p14:cNvPr>
                <p14:cNvContentPartPr/>
                <p14:nvPr/>
              </p14:nvContentPartPr>
              <p14:xfrm>
                <a:off x="11315078" y="4852767"/>
                <a:ext cx="149760" cy="65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8C47AAB-8D13-DC23-89B5-23D044DA5B3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97078" y="4834767"/>
                  <a:ext cx="185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183F8AB-87A4-EF90-326E-3175C4A090EA}"/>
                    </a:ext>
                  </a:extLst>
                </p14:cNvPr>
                <p14:cNvContentPartPr/>
                <p14:nvPr/>
              </p14:nvContentPartPr>
              <p14:xfrm>
                <a:off x="11600558" y="4642887"/>
                <a:ext cx="447480" cy="212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183F8AB-87A4-EF90-326E-3175C4A090E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582918" y="4625247"/>
                  <a:ext cx="483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B129A27-9F6A-A136-B4A0-E525C66F34FF}"/>
                    </a:ext>
                  </a:extLst>
                </p14:cNvPr>
                <p14:cNvContentPartPr/>
                <p14:nvPr/>
              </p14:nvContentPartPr>
              <p14:xfrm>
                <a:off x="8071838" y="4247967"/>
                <a:ext cx="13320" cy="2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B129A27-9F6A-A136-B4A0-E525C66F34F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53838" y="4229967"/>
                  <a:ext cx="48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B53EB9F-2E52-82C3-2720-D9A34BB6B39E}"/>
                    </a:ext>
                  </a:extLst>
                </p14:cNvPr>
                <p14:cNvContentPartPr/>
                <p14:nvPr/>
              </p14:nvContentPartPr>
              <p14:xfrm>
                <a:off x="8661518" y="4307367"/>
                <a:ext cx="360" cy="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B53EB9F-2E52-82C3-2720-D9A34BB6B39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43518" y="428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EB35B0-469F-9DEC-F52F-D2518B18C559}"/>
                    </a:ext>
                  </a:extLst>
                </p14:cNvPr>
                <p14:cNvContentPartPr/>
                <p14:nvPr/>
              </p14:nvContentPartPr>
              <p14:xfrm>
                <a:off x="9343358" y="4494207"/>
                <a:ext cx="1440" cy="7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FEB35B0-469F-9DEC-F52F-D2518B18C55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325358" y="4476567"/>
                  <a:ext cx="37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0EFFE43-FAD2-50BD-CD75-0E0E117DD66D}"/>
                    </a:ext>
                  </a:extLst>
                </p14:cNvPr>
                <p14:cNvContentPartPr/>
                <p14:nvPr/>
              </p14:nvContentPartPr>
              <p14:xfrm>
                <a:off x="9785078" y="2845407"/>
                <a:ext cx="137880" cy="276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0EFFE43-FAD2-50BD-CD75-0E0E117DD66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767438" y="2827767"/>
                  <a:ext cx="173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B22F0FA-2E5A-AA3B-DED4-F6FE64558F52}"/>
                    </a:ext>
                  </a:extLst>
                </p14:cNvPr>
                <p14:cNvContentPartPr/>
                <p14:nvPr/>
              </p14:nvContentPartPr>
              <p14:xfrm>
                <a:off x="9699038" y="3045927"/>
                <a:ext cx="139680" cy="112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B22F0FA-2E5A-AA3B-DED4-F6FE64558F5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81398" y="3027927"/>
                  <a:ext cx="175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27238A2-7781-30D7-B16F-2F40D7906B65}"/>
                    </a:ext>
                  </a:extLst>
                </p14:cNvPr>
                <p14:cNvContentPartPr/>
                <p14:nvPr/>
              </p14:nvContentPartPr>
              <p14:xfrm>
                <a:off x="9779318" y="3079047"/>
                <a:ext cx="248400" cy="101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27238A2-7781-30D7-B16F-2F40D7906B6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61678" y="3061047"/>
                  <a:ext cx="284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793F740-9F29-9718-1865-264B0118277B}"/>
                    </a:ext>
                  </a:extLst>
                </p14:cNvPr>
                <p14:cNvContentPartPr/>
                <p14:nvPr/>
              </p14:nvContentPartPr>
              <p14:xfrm>
                <a:off x="9190718" y="3839367"/>
                <a:ext cx="628560" cy="476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793F740-9F29-9718-1865-264B0118277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172718" y="3821727"/>
                  <a:ext cx="6642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F13EE1-248F-3029-6279-711B1DB7A366}"/>
                    </a:ext>
                  </a:extLst>
                </p14:cNvPr>
                <p14:cNvContentPartPr/>
                <p14:nvPr/>
              </p14:nvContentPartPr>
              <p14:xfrm>
                <a:off x="8189918" y="4251927"/>
                <a:ext cx="20880" cy="29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F13EE1-248F-3029-6279-711B1DB7A36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71918" y="4233927"/>
                  <a:ext cx="56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05D433E-1597-2F4A-F452-C61E07E18783}"/>
                    </a:ext>
                  </a:extLst>
                </p14:cNvPr>
                <p14:cNvContentPartPr/>
                <p14:nvPr/>
              </p14:nvContentPartPr>
              <p14:xfrm>
                <a:off x="8580518" y="4330767"/>
                <a:ext cx="102240" cy="90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05D433E-1597-2F4A-F452-C61E07E1878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562878" y="4312767"/>
                  <a:ext cx="137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20B23AC-2917-8A57-831C-E9D93578A86C}"/>
                    </a:ext>
                  </a:extLst>
                </p14:cNvPr>
                <p14:cNvContentPartPr/>
                <p14:nvPr/>
              </p14:nvContentPartPr>
              <p14:xfrm>
                <a:off x="9903158" y="4511847"/>
                <a:ext cx="65880" cy="51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20B23AC-2917-8A57-831C-E9D93578A86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885158" y="4494207"/>
                  <a:ext cx="101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A9DCC5F-982E-1FE0-636C-A2A8CA3B26E2}"/>
                    </a:ext>
                  </a:extLst>
                </p14:cNvPr>
                <p14:cNvContentPartPr/>
                <p14:nvPr/>
              </p14:nvContentPartPr>
              <p14:xfrm>
                <a:off x="10010798" y="4523727"/>
                <a:ext cx="79920" cy="33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A9DCC5F-982E-1FE0-636C-A2A8CA3B26E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993158" y="4506087"/>
                  <a:ext cx="115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E4EFB07-4CBC-322D-6AAB-3227053FCF43}"/>
                    </a:ext>
                  </a:extLst>
                </p14:cNvPr>
                <p14:cNvContentPartPr/>
                <p14:nvPr/>
              </p14:nvContentPartPr>
              <p14:xfrm>
                <a:off x="10355318" y="4583847"/>
                <a:ext cx="149760" cy="44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E4EFB07-4CBC-322D-6AAB-3227053FCF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37318" y="4566207"/>
                  <a:ext cx="185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E0533F7-2589-01D1-132D-972E1FDB568F}"/>
                    </a:ext>
                  </a:extLst>
                </p14:cNvPr>
                <p14:cNvContentPartPr/>
                <p14:nvPr/>
              </p14:nvContentPartPr>
              <p14:xfrm>
                <a:off x="9872198" y="4503927"/>
                <a:ext cx="234720" cy="72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E0533F7-2589-01D1-132D-972E1FDB568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854198" y="4485927"/>
                  <a:ext cx="270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E9481E3-C971-619A-6A53-4D616C885257}"/>
                    </a:ext>
                  </a:extLst>
                </p14:cNvPr>
                <p14:cNvContentPartPr/>
                <p14:nvPr/>
              </p14:nvContentPartPr>
              <p14:xfrm>
                <a:off x="676358" y="3611127"/>
                <a:ext cx="36000" cy="255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E9481E3-C971-619A-6A53-4D616C88525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58718" y="3593127"/>
                  <a:ext cx="71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B6D6B91-E1DC-2F9E-F155-EF3512C13BBC}"/>
                    </a:ext>
                  </a:extLst>
                </p14:cNvPr>
                <p14:cNvContentPartPr/>
                <p14:nvPr/>
              </p14:nvContentPartPr>
              <p14:xfrm>
                <a:off x="656918" y="3547407"/>
                <a:ext cx="225000" cy="302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B6D6B91-E1DC-2F9E-F155-EF3512C13BB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9278" y="3529767"/>
                  <a:ext cx="260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6A4AAB-8A24-CD85-BA40-ED09B3D50523}"/>
                    </a:ext>
                  </a:extLst>
                </p14:cNvPr>
                <p14:cNvContentPartPr/>
                <p14:nvPr/>
              </p14:nvContentPartPr>
              <p14:xfrm>
                <a:off x="546758" y="4146447"/>
                <a:ext cx="64800" cy="227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6A4AAB-8A24-CD85-BA40-ED09B3D5052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28758" y="4128807"/>
                  <a:ext cx="100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6BA0B0-9A84-5792-49C1-7CF5E5FA2424}"/>
                    </a:ext>
                  </a:extLst>
                </p14:cNvPr>
                <p14:cNvContentPartPr/>
                <p14:nvPr/>
              </p14:nvContentPartPr>
              <p14:xfrm>
                <a:off x="565478" y="4089927"/>
                <a:ext cx="250920" cy="53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6BA0B0-9A84-5792-49C1-7CF5E5FA242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47478" y="4072287"/>
                  <a:ext cx="286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FC2C0D2-3A9C-3E23-031D-B9BA5F3030D3}"/>
                    </a:ext>
                  </a:extLst>
                </p14:cNvPr>
                <p14:cNvContentPartPr/>
                <p14:nvPr/>
              </p14:nvContentPartPr>
              <p14:xfrm>
                <a:off x="541358" y="4233567"/>
                <a:ext cx="227160" cy="32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FC2C0D2-3A9C-3E23-031D-B9BA5F3030D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23358" y="4215927"/>
                  <a:ext cx="262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733BA5D-8178-7E44-3D5C-B5C4327E902A}"/>
                    </a:ext>
                  </a:extLst>
                </p14:cNvPr>
                <p14:cNvContentPartPr/>
                <p14:nvPr/>
              </p14:nvContentPartPr>
              <p14:xfrm>
                <a:off x="518318" y="4309527"/>
                <a:ext cx="320040" cy="907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733BA5D-8178-7E44-3D5C-B5C4327E902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00678" y="4291887"/>
                  <a:ext cx="355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FDB5A3D-E9D1-C714-1ED2-9F3281EC5443}"/>
                    </a:ext>
                  </a:extLst>
                </p14:cNvPr>
                <p14:cNvContentPartPr/>
                <p14:nvPr/>
              </p14:nvContentPartPr>
              <p14:xfrm>
                <a:off x="580958" y="2496567"/>
                <a:ext cx="82800" cy="309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FDB5A3D-E9D1-C714-1ED2-9F3281EC544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62958" y="2478927"/>
                  <a:ext cx="118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5ECCDD3-D1E5-BD04-E2A2-C6B0292EBAD7}"/>
                    </a:ext>
                  </a:extLst>
                </p14:cNvPr>
                <p14:cNvContentPartPr/>
                <p14:nvPr/>
              </p14:nvContentPartPr>
              <p14:xfrm>
                <a:off x="635318" y="2512047"/>
                <a:ext cx="207000" cy="210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5ECCDD3-D1E5-BD04-E2A2-C6B0292EBAD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17318" y="2494047"/>
                  <a:ext cx="242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B7FC1B5-83C1-BB7C-0AF2-F0327EC1DE24}"/>
                    </a:ext>
                  </a:extLst>
                </p14:cNvPr>
                <p14:cNvContentPartPr/>
                <p14:nvPr/>
              </p14:nvContentPartPr>
              <p14:xfrm>
                <a:off x="507518" y="2656767"/>
                <a:ext cx="329760" cy="7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B7FC1B5-83C1-BB7C-0AF2-F0327EC1DE2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89518" y="2638767"/>
                  <a:ext cx="365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D328F5F-D3BE-ECB4-C9EE-686CC925E3EC}"/>
                    </a:ext>
                  </a:extLst>
                </p14:cNvPr>
                <p14:cNvContentPartPr/>
                <p14:nvPr/>
              </p14:nvContentPartPr>
              <p14:xfrm>
                <a:off x="608318" y="2932887"/>
                <a:ext cx="24480" cy="196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D328F5F-D3BE-ECB4-C9EE-686CC925E3E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90678" y="2915247"/>
                  <a:ext cx="60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02EC917-560B-9092-0AE1-C162608D6F88}"/>
                    </a:ext>
                  </a:extLst>
                </p14:cNvPr>
                <p14:cNvContentPartPr/>
                <p14:nvPr/>
              </p14:nvContentPartPr>
              <p14:xfrm>
                <a:off x="565838" y="2853687"/>
                <a:ext cx="325080" cy="294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02EC917-560B-9092-0AE1-C162608D6F8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8198" y="2835687"/>
                  <a:ext cx="360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20914E4-02BE-2E4C-BD00-4FFF3123EBC4}"/>
                    </a:ext>
                  </a:extLst>
                </p14:cNvPr>
                <p14:cNvContentPartPr/>
                <p14:nvPr/>
              </p14:nvContentPartPr>
              <p14:xfrm>
                <a:off x="772118" y="3241767"/>
                <a:ext cx="253440" cy="166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20914E4-02BE-2E4C-BD00-4FFF3123EBC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54118" y="3223767"/>
                  <a:ext cx="289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0A3DD9A-9DF9-6813-6041-F615B27B7B98}"/>
                    </a:ext>
                  </a:extLst>
                </p14:cNvPr>
                <p14:cNvContentPartPr/>
                <p14:nvPr/>
              </p14:nvContentPartPr>
              <p14:xfrm>
                <a:off x="857438" y="2610327"/>
                <a:ext cx="27360" cy="14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0A3DD9A-9DF9-6813-6041-F615B27B7B9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39798" y="2592687"/>
                  <a:ext cx="63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C946BB5-D75E-B1E8-A7B6-B4607CF0387E}"/>
                    </a:ext>
                  </a:extLst>
                </p14:cNvPr>
                <p14:cNvContentPartPr/>
                <p14:nvPr/>
              </p14:nvContentPartPr>
              <p14:xfrm>
                <a:off x="859958" y="2605287"/>
                <a:ext cx="136080" cy="208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C946BB5-D75E-B1E8-A7B6-B4607CF0387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41958" y="2587647"/>
                  <a:ext cx="171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637E768-CD05-EB9F-EF72-34B531964E99}"/>
                    </a:ext>
                  </a:extLst>
                </p14:cNvPr>
                <p14:cNvContentPartPr/>
                <p14:nvPr/>
              </p14:nvContentPartPr>
              <p14:xfrm>
                <a:off x="930518" y="2600967"/>
                <a:ext cx="944280" cy="1878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637E768-CD05-EB9F-EF72-34B531964E9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12518" y="2582967"/>
                  <a:ext cx="979920" cy="19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64EF418-8847-C1A5-70E3-893C6E3E4CE3}"/>
                    </a:ext>
                  </a:extLst>
                </p14:cNvPr>
                <p14:cNvContentPartPr/>
                <p14:nvPr/>
              </p14:nvContentPartPr>
              <p14:xfrm>
                <a:off x="1714958" y="4307367"/>
                <a:ext cx="167760" cy="316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64EF418-8847-C1A5-70E3-893C6E3E4CE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696958" y="4289727"/>
                  <a:ext cx="203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D0BA9C-3E80-6E9C-6016-EBC86829D97A}"/>
                    </a:ext>
                  </a:extLst>
                </p14:cNvPr>
                <p14:cNvContentPartPr/>
                <p14:nvPr/>
              </p14:nvContentPartPr>
              <p14:xfrm>
                <a:off x="2397878" y="3958887"/>
                <a:ext cx="95400" cy="25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D0BA9C-3E80-6E9C-6016-EBC86829D97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379878" y="3940887"/>
                  <a:ext cx="131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3D19A1-D1C3-3517-42DB-DA0ECC26C448}"/>
                    </a:ext>
                  </a:extLst>
                </p14:cNvPr>
                <p14:cNvContentPartPr/>
                <p14:nvPr/>
              </p14:nvContentPartPr>
              <p14:xfrm>
                <a:off x="2382398" y="3946287"/>
                <a:ext cx="263160" cy="271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3D19A1-D1C3-3517-42DB-DA0ECC26C44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364758" y="3928287"/>
                  <a:ext cx="298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F57062-8BB3-C97B-4FDA-C49868FDC2B0}"/>
                    </a:ext>
                  </a:extLst>
                </p14:cNvPr>
                <p14:cNvContentPartPr/>
                <p14:nvPr/>
              </p14:nvContentPartPr>
              <p14:xfrm>
                <a:off x="2644838" y="4079847"/>
                <a:ext cx="134640" cy="9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F57062-8BB3-C97B-4FDA-C49868FDC2B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626838" y="4061847"/>
                  <a:ext cx="170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380017B-3714-B8F7-2293-948F22DAA6FB}"/>
                    </a:ext>
                  </a:extLst>
                </p14:cNvPr>
                <p14:cNvContentPartPr/>
                <p14:nvPr/>
              </p14:nvContentPartPr>
              <p14:xfrm>
                <a:off x="2836358" y="4024047"/>
                <a:ext cx="230760" cy="224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380017B-3714-B8F7-2293-948F22DAA6F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818358" y="4006047"/>
                  <a:ext cx="266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9AB0B65-D8DA-2E64-417C-CD97038C269C}"/>
                    </a:ext>
                  </a:extLst>
                </p14:cNvPr>
                <p14:cNvContentPartPr/>
                <p14:nvPr/>
              </p14:nvContentPartPr>
              <p14:xfrm>
                <a:off x="2334158" y="3437967"/>
                <a:ext cx="71640" cy="532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9AB0B65-D8DA-2E64-417C-CD97038C269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316518" y="3420327"/>
                  <a:ext cx="107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8E2A7D8-3EC8-4ACB-DBFC-44ED0CFE36FC}"/>
                    </a:ext>
                  </a:extLst>
                </p14:cNvPr>
                <p14:cNvContentPartPr/>
                <p14:nvPr/>
              </p14:nvContentPartPr>
              <p14:xfrm>
                <a:off x="2230478" y="3816687"/>
                <a:ext cx="181440" cy="43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8E2A7D8-3EC8-4ACB-DBFC-44ED0CFE36F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212838" y="3799047"/>
                  <a:ext cx="217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CB029B3-6C44-4F6D-14F3-6A3D17B9A411}"/>
                    </a:ext>
                  </a:extLst>
                </p14:cNvPr>
                <p14:cNvContentPartPr/>
                <p14:nvPr/>
              </p14:nvContentPartPr>
              <p14:xfrm>
                <a:off x="2505158" y="3729207"/>
                <a:ext cx="105120" cy="102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CB029B3-6C44-4F6D-14F3-6A3D17B9A41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87518" y="3711567"/>
                  <a:ext cx="140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7C9CB8B-37F4-75A3-3945-4B85A97FBE65}"/>
                    </a:ext>
                  </a:extLst>
                </p14:cNvPr>
                <p14:cNvContentPartPr/>
                <p14:nvPr/>
              </p14:nvContentPartPr>
              <p14:xfrm>
                <a:off x="2706038" y="3683127"/>
                <a:ext cx="315360" cy="1314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7C9CB8B-37F4-75A3-3945-4B85A97FBE6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688398" y="3665487"/>
                  <a:ext cx="351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B15C415-207D-9D43-90DC-E74177BE94DD}"/>
                    </a:ext>
                  </a:extLst>
                </p14:cNvPr>
                <p14:cNvContentPartPr/>
                <p14:nvPr/>
              </p14:nvContentPartPr>
              <p14:xfrm>
                <a:off x="3098798" y="3488367"/>
                <a:ext cx="23760" cy="380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B15C415-207D-9D43-90DC-E74177BE94D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080798" y="3470727"/>
                  <a:ext cx="594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BE67646-23F1-D92F-2AAE-5E87E17A39F8}"/>
                    </a:ext>
                  </a:extLst>
                </p14:cNvPr>
                <p14:cNvContentPartPr/>
                <p14:nvPr/>
              </p14:nvContentPartPr>
              <p14:xfrm>
                <a:off x="3028238" y="3689967"/>
                <a:ext cx="230040" cy="128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BE67646-23F1-D92F-2AAE-5E87E17A39F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010238" y="3672327"/>
                  <a:ext cx="265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97A24A8-879C-2072-EA4C-BF0CE2253124}"/>
                    </a:ext>
                  </a:extLst>
                </p14:cNvPr>
                <p14:cNvContentPartPr/>
                <p14:nvPr/>
              </p14:nvContentPartPr>
              <p14:xfrm>
                <a:off x="3342518" y="3689247"/>
                <a:ext cx="387000" cy="160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97A24A8-879C-2072-EA4C-BF0CE225312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324518" y="3671247"/>
                  <a:ext cx="422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16997CA-4339-271D-3A69-0B77448A89A3}"/>
                    </a:ext>
                  </a:extLst>
                </p14:cNvPr>
                <p14:cNvContentPartPr/>
                <p14:nvPr/>
              </p14:nvContentPartPr>
              <p14:xfrm>
                <a:off x="2146958" y="3143127"/>
                <a:ext cx="67320" cy="3438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16997CA-4339-271D-3A69-0B77448A89A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129318" y="3125487"/>
                  <a:ext cx="102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D4CF2D3-5EB5-96B8-38F2-69B147FAE407}"/>
                    </a:ext>
                  </a:extLst>
                </p14:cNvPr>
                <p14:cNvContentPartPr/>
                <p14:nvPr/>
              </p14:nvContentPartPr>
              <p14:xfrm>
                <a:off x="2313998" y="3132327"/>
                <a:ext cx="30960" cy="334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D4CF2D3-5EB5-96B8-38F2-69B147FAE40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296358" y="3114687"/>
                  <a:ext cx="666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BEE7565-EAA4-7C33-644F-F9AB077988D7}"/>
                    </a:ext>
                  </a:extLst>
                </p14:cNvPr>
                <p14:cNvContentPartPr/>
                <p14:nvPr/>
              </p14:nvContentPartPr>
              <p14:xfrm>
                <a:off x="2161358" y="3223767"/>
                <a:ext cx="367560" cy="180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BEE7565-EAA4-7C33-644F-F9AB077988D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143358" y="3206127"/>
                  <a:ext cx="403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D538EDA-AF5B-188C-669B-82F8DA2CDEEE}"/>
                    </a:ext>
                  </a:extLst>
                </p14:cNvPr>
                <p14:cNvContentPartPr/>
                <p14:nvPr/>
              </p14:nvContentPartPr>
              <p14:xfrm>
                <a:off x="2542958" y="3257247"/>
                <a:ext cx="77760" cy="182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D538EDA-AF5B-188C-669B-82F8DA2CDEE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524958" y="3239607"/>
                  <a:ext cx="113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96AD973-50F8-000C-195A-4C01C1255E40}"/>
                    </a:ext>
                  </a:extLst>
                </p14:cNvPr>
                <p14:cNvContentPartPr/>
                <p14:nvPr/>
              </p14:nvContentPartPr>
              <p14:xfrm>
                <a:off x="2699918" y="3177687"/>
                <a:ext cx="108720" cy="2638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96AD973-50F8-000C-195A-4C01C1255E4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681918" y="3160047"/>
                  <a:ext cx="144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1815EAE-8FF1-FA62-B7D0-93BF4B72904D}"/>
                    </a:ext>
                  </a:extLst>
                </p14:cNvPr>
                <p14:cNvContentPartPr/>
                <p14:nvPr/>
              </p14:nvContentPartPr>
              <p14:xfrm>
                <a:off x="4746158" y="6111687"/>
                <a:ext cx="203040" cy="162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1815EAE-8FF1-FA62-B7D0-93BF4B72904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728158" y="6094047"/>
                  <a:ext cx="238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249B61D-C770-19BD-D64C-1EF978EBD495}"/>
                    </a:ext>
                  </a:extLst>
                </p14:cNvPr>
                <p14:cNvContentPartPr/>
                <p14:nvPr/>
              </p14:nvContentPartPr>
              <p14:xfrm>
                <a:off x="5010758" y="6006567"/>
                <a:ext cx="69840" cy="2106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249B61D-C770-19BD-D64C-1EF978EBD49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993118" y="5988927"/>
                  <a:ext cx="105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72A469A-781E-5EE5-1607-7C3B52AD2BBE}"/>
                    </a:ext>
                  </a:extLst>
                </p14:cNvPr>
                <p14:cNvContentPartPr/>
                <p14:nvPr/>
              </p14:nvContentPartPr>
              <p14:xfrm>
                <a:off x="5732198" y="6111327"/>
                <a:ext cx="195120" cy="1875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72A469A-781E-5EE5-1607-7C3B52AD2BB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714198" y="6093327"/>
                  <a:ext cx="230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EC9E36C-4636-5C41-2064-924B16159F38}"/>
                    </a:ext>
                  </a:extLst>
                </p14:cNvPr>
                <p14:cNvContentPartPr/>
                <p14:nvPr/>
              </p14:nvContentPartPr>
              <p14:xfrm>
                <a:off x="4981958" y="6339927"/>
                <a:ext cx="174600" cy="421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EC9E36C-4636-5C41-2064-924B16159F3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964318" y="6321927"/>
                  <a:ext cx="210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FB2434C-D4FD-0790-5B3D-6D2BD353B0B0}"/>
                    </a:ext>
                  </a:extLst>
                </p14:cNvPr>
                <p14:cNvContentPartPr/>
                <p14:nvPr/>
              </p14:nvContentPartPr>
              <p14:xfrm>
                <a:off x="4997078" y="6408327"/>
                <a:ext cx="113760" cy="14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FB2434C-D4FD-0790-5B3D-6D2BD353B0B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979078" y="6390327"/>
                  <a:ext cx="149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95FDB36-188D-4258-D352-987B0B20A7B5}"/>
                    </a:ext>
                  </a:extLst>
                </p14:cNvPr>
                <p14:cNvContentPartPr/>
                <p14:nvPr/>
              </p14:nvContentPartPr>
              <p14:xfrm>
                <a:off x="5701958" y="6506247"/>
                <a:ext cx="183600" cy="78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95FDB36-188D-4258-D352-987B0B20A7B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683958" y="6488607"/>
                  <a:ext cx="21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B9B900-7B18-17A5-72FC-1ABE0A6FAA18}"/>
                    </a:ext>
                  </a:extLst>
                </p14:cNvPr>
                <p14:cNvContentPartPr/>
                <p14:nvPr/>
              </p14:nvContentPartPr>
              <p14:xfrm>
                <a:off x="3968918" y="4749807"/>
                <a:ext cx="217080" cy="25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B9B900-7B18-17A5-72FC-1ABE0A6FAA1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951278" y="4732167"/>
                  <a:ext cx="252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DED53CB-3849-DDE9-328A-6AE173743596}"/>
                    </a:ext>
                  </a:extLst>
                </p14:cNvPr>
                <p14:cNvContentPartPr/>
                <p14:nvPr/>
              </p14:nvContentPartPr>
              <p14:xfrm>
                <a:off x="3932198" y="4869687"/>
                <a:ext cx="257040" cy="18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DED53CB-3849-DDE9-328A-6AE17374359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914558" y="4852047"/>
                  <a:ext cx="292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1C18B9-3FBB-B0CD-7E03-D2B03413B34D}"/>
                    </a:ext>
                  </a:extLst>
                </p14:cNvPr>
                <p14:cNvContentPartPr/>
                <p14:nvPr/>
              </p14:nvContentPartPr>
              <p14:xfrm>
                <a:off x="4174478" y="4690767"/>
                <a:ext cx="169920" cy="39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1C18B9-3FBB-B0CD-7E03-D2B03413B34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156478" y="4673127"/>
                  <a:ext cx="2055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2F51E7-3833-FE15-10EE-25C87DBAF808}"/>
                    </a:ext>
                  </a:extLst>
                </p14:cNvPr>
                <p14:cNvContentPartPr/>
                <p14:nvPr/>
              </p14:nvContentPartPr>
              <p14:xfrm>
                <a:off x="4738598" y="4706607"/>
                <a:ext cx="26640" cy="30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2F51E7-3833-FE15-10EE-25C87DBAF80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720598" y="4688967"/>
                  <a:ext cx="62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FE0134-6BA4-06EF-7CC7-6E8C3F8B60DB}"/>
                    </a:ext>
                  </a:extLst>
                </p14:cNvPr>
                <p14:cNvContentPartPr/>
                <p14:nvPr/>
              </p14:nvContentPartPr>
              <p14:xfrm>
                <a:off x="4858478" y="4849887"/>
                <a:ext cx="171000" cy="154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FE0134-6BA4-06EF-7CC7-6E8C3F8B60D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840478" y="4831887"/>
                  <a:ext cx="206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326F56-72B8-7A8F-7483-237EA2B4AB8C}"/>
                    </a:ext>
                  </a:extLst>
                </p14:cNvPr>
                <p14:cNvContentPartPr/>
                <p14:nvPr/>
              </p14:nvContentPartPr>
              <p14:xfrm>
                <a:off x="4275638" y="4496367"/>
                <a:ext cx="263160" cy="16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326F56-72B8-7A8F-7483-237EA2B4AB8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257638" y="4478727"/>
                  <a:ext cx="298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7E4688-ED2B-CA51-5BB7-EA7CB15F081C}"/>
                    </a:ext>
                  </a:extLst>
                </p14:cNvPr>
                <p14:cNvContentPartPr/>
                <p14:nvPr/>
              </p14:nvContentPartPr>
              <p14:xfrm>
                <a:off x="4569398" y="4457847"/>
                <a:ext cx="149400" cy="172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7E4688-ED2B-CA51-5BB7-EA7CB15F081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551758" y="4440207"/>
                  <a:ext cx="185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F8CCBD-B681-2A83-3BE2-76E0F3DB802D}"/>
                    </a:ext>
                  </a:extLst>
                </p14:cNvPr>
                <p14:cNvContentPartPr/>
                <p14:nvPr/>
              </p14:nvContentPartPr>
              <p14:xfrm>
                <a:off x="4816358" y="4511127"/>
                <a:ext cx="16920" cy="10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F8CCBD-B681-2A83-3BE2-76E0F3DB802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798718" y="4493487"/>
                  <a:ext cx="52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FD1A77-704F-5721-CC16-3946BDF7089D}"/>
                    </a:ext>
                  </a:extLst>
                </p14:cNvPr>
                <p14:cNvContentPartPr/>
                <p14:nvPr/>
              </p14:nvContentPartPr>
              <p14:xfrm>
                <a:off x="4804118" y="4380447"/>
                <a:ext cx="26280" cy="269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FD1A77-704F-5721-CC16-3946BDF7089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786118" y="4362807"/>
                  <a:ext cx="61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54483AB-8131-9622-EA1A-02F2C6E08EA2}"/>
                    </a:ext>
                  </a:extLst>
                </p14:cNvPr>
                <p14:cNvContentPartPr/>
                <p14:nvPr/>
              </p14:nvContentPartPr>
              <p14:xfrm>
                <a:off x="4993478" y="4472247"/>
                <a:ext cx="17640" cy="11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54483AB-8131-9622-EA1A-02F2C6E08EA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975838" y="4454247"/>
                  <a:ext cx="53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9E4D09-29D9-7A23-5BDE-AA374FB3F235}"/>
                    </a:ext>
                  </a:extLst>
                </p14:cNvPr>
                <p14:cNvContentPartPr/>
                <p14:nvPr/>
              </p14:nvContentPartPr>
              <p14:xfrm>
                <a:off x="4978718" y="4394847"/>
                <a:ext cx="11160" cy="2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9E4D09-29D9-7A23-5BDE-AA374FB3F23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960718" y="4377207"/>
                  <a:ext cx="46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711263-D214-04FE-B346-6BF87515D642}"/>
                    </a:ext>
                  </a:extLst>
                </p14:cNvPr>
                <p14:cNvContentPartPr/>
                <p14:nvPr/>
              </p14:nvContentPartPr>
              <p14:xfrm>
                <a:off x="5146838" y="4291527"/>
                <a:ext cx="174960" cy="258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711263-D214-04FE-B346-6BF87515D64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128838" y="4273527"/>
                  <a:ext cx="210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6E603AF-ABA8-FCEA-0298-23B55FC80D3C}"/>
                    </a:ext>
                  </a:extLst>
                </p14:cNvPr>
                <p14:cNvContentPartPr/>
                <p14:nvPr/>
              </p14:nvContentPartPr>
              <p14:xfrm>
                <a:off x="5152598" y="4769607"/>
                <a:ext cx="154800" cy="263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6E603AF-ABA8-FCEA-0298-23B55FC80D3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134598" y="4751967"/>
                  <a:ext cx="190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702A33-2AF9-875A-5B21-4B8241C1CA6B}"/>
                    </a:ext>
                  </a:extLst>
                </p14:cNvPr>
                <p14:cNvContentPartPr/>
                <p14:nvPr/>
              </p14:nvContentPartPr>
              <p14:xfrm>
                <a:off x="5428718" y="4850607"/>
                <a:ext cx="104400" cy="16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702A33-2AF9-875A-5B21-4B8241C1CA6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410718" y="4832967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C1FB921-2B86-40A7-D28F-B67136536E21}"/>
                    </a:ext>
                  </a:extLst>
                </p14:cNvPr>
                <p14:cNvContentPartPr/>
                <p14:nvPr/>
              </p14:nvContentPartPr>
              <p14:xfrm>
                <a:off x="5604398" y="4864647"/>
                <a:ext cx="204840" cy="215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C1FB921-2B86-40A7-D28F-B67136536E2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586758" y="4846647"/>
                  <a:ext cx="240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035DA59-A2B0-FA9F-A3C0-E1571BF32F6E}"/>
                    </a:ext>
                  </a:extLst>
                </p14:cNvPr>
                <p14:cNvContentPartPr/>
                <p14:nvPr/>
              </p14:nvContentPartPr>
              <p14:xfrm>
                <a:off x="4023998" y="4065447"/>
                <a:ext cx="643320" cy="446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035DA59-A2B0-FA9F-A3C0-E1571BF32F6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006358" y="4047807"/>
                  <a:ext cx="6789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62CD571-AD19-EB8A-8724-81C09F2E6EB1}"/>
                    </a:ext>
                  </a:extLst>
                </p14:cNvPr>
                <p14:cNvContentPartPr/>
                <p14:nvPr/>
              </p14:nvContentPartPr>
              <p14:xfrm>
                <a:off x="4590638" y="3968247"/>
                <a:ext cx="117000" cy="2214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62CD571-AD19-EB8A-8724-81C09F2E6EB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572998" y="3950607"/>
                  <a:ext cx="15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B41BD54-9FFC-5978-43AB-FB014486100B}"/>
                    </a:ext>
                  </a:extLst>
                </p14:cNvPr>
                <p14:cNvContentPartPr/>
                <p14:nvPr/>
              </p14:nvContentPartPr>
              <p14:xfrm>
                <a:off x="4902038" y="3757647"/>
                <a:ext cx="346320" cy="2905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B41BD54-9FFC-5978-43AB-FB014486100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884038" y="3739647"/>
                  <a:ext cx="381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967DD1F-7BC7-25A4-00C8-D21A4917F2D6}"/>
                    </a:ext>
                  </a:extLst>
                </p14:cNvPr>
                <p14:cNvContentPartPr/>
                <p14:nvPr/>
              </p14:nvContentPartPr>
              <p14:xfrm>
                <a:off x="4715558" y="3556047"/>
                <a:ext cx="756000" cy="696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967DD1F-7BC7-25A4-00C8-D21A4917F2D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697918" y="3538047"/>
                  <a:ext cx="79164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D0AAFB3-4D8B-90CC-5F5D-BD5C5225D074}"/>
                    </a:ext>
                  </a:extLst>
                </p14:cNvPr>
                <p14:cNvContentPartPr/>
                <p14:nvPr/>
              </p14:nvContentPartPr>
              <p14:xfrm>
                <a:off x="788318" y="2888967"/>
                <a:ext cx="1074240" cy="13809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D0AAFB3-4D8B-90CC-5F5D-BD5C5225D07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70678" y="2870967"/>
                  <a:ext cx="1109880" cy="14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8378120-0618-96EE-D48A-7067526947F9}"/>
                    </a:ext>
                  </a:extLst>
                </p14:cNvPr>
                <p14:cNvContentPartPr/>
                <p14:nvPr/>
              </p14:nvContentPartPr>
              <p14:xfrm>
                <a:off x="1689038" y="4096767"/>
                <a:ext cx="179640" cy="2808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8378120-0618-96EE-D48A-7067526947F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671038" y="4079127"/>
                  <a:ext cx="2152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9A257F9-F9A7-7065-5E88-4B256268F924}"/>
                    </a:ext>
                  </a:extLst>
                </p14:cNvPr>
                <p14:cNvContentPartPr/>
                <p14:nvPr/>
              </p14:nvContentPartPr>
              <p14:xfrm>
                <a:off x="3706478" y="4164447"/>
                <a:ext cx="270360" cy="3600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9A257F9-F9A7-7065-5E88-4B256268F92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688838" y="4146447"/>
                  <a:ext cx="306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00464FF-BFA5-1120-4FA1-71641F838B29}"/>
                    </a:ext>
                  </a:extLst>
                </p14:cNvPr>
                <p14:cNvContentPartPr/>
                <p14:nvPr/>
              </p14:nvContentPartPr>
              <p14:xfrm>
                <a:off x="3858038" y="4160127"/>
                <a:ext cx="128520" cy="155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00464FF-BFA5-1120-4FA1-71641F838B2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840398" y="4142127"/>
                  <a:ext cx="164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8756F9C-6119-D0C4-E471-D352AFED062A}"/>
                    </a:ext>
                  </a:extLst>
                </p14:cNvPr>
                <p14:cNvContentPartPr/>
                <p14:nvPr/>
              </p14:nvContentPartPr>
              <p14:xfrm>
                <a:off x="4177718" y="3846207"/>
                <a:ext cx="184680" cy="1857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8756F9C-6119-D0C4-E471-D352AFED062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160078" y="3828567"/>
                  <a:ext cx="220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42BF181-9660-4CDF-B686-D9472BD2ACAE}"/>
                    </a:ext>
                  </a:extLst>
                </p14:cNvPr>
                <p14:cNvContentPartPr/>
                <p14:nvPr/>
              </p14:nvContentPartPr>
              <p14:xfrm>
                <a:off x="4126598" y="3739287"/>
                <a:ext cx="356400" cy="401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42BF181-9660-4CDF-B686-D9472BD2ACA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108958" y="3721647"/>
                  <a:ext cx="392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7B81C35-DACF-7B26-D523-F26B10667E02}"/>
                    </a:ext>
                  </a:extLst>
                </p14:cNvPr>
                <p14:cNvContentPartPr/>
                <p14:nvPr/>
              </p14:nvContentPartPr>
              <p14:xfrm>
                <a:off x="1033478" y="3371727"/>
                <a:ext cx="262800" cy="873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7B81C35-DACF-7B26-D523-F26B10667E0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15478" y="3353727"/>
                  <a:ext cx="2984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1B557B3-6317-8168-C323-1C16E57DFB6E}"/>
                    </a:ext>
                  </a:extLst>
                </p14:cNvPr>
                <p14:cNvContentPartPr/>
                <p14:nvPr/>
              </p14:nvContentPartPr>
              <p14:xfrm>
                <a:off x="867878" y="3753687"/>
                <a:ext cx="159840" cy="656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1B557B3-6317-8168-C323-1C16E57DFB6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49878" y="3736047"/>
                  <a:ext cx="1954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8FB09E3-9D10-1FCD-C1AC-7DE9C1F241F3}"/>
                    </a:ext>
                  </a:extLst>
                </p14:cNvPr>
                <p14:cNvContentPartPr/>
                <p14:nvPr/>
              </p14:nvContentPartPr>
              <p14:xfrm>
                <a:off x="740798" y="4278567"/>
                <a:ext cx="356760" cy="591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8FB09E3-9D10-1FCD-C1AC-7DE9C1F241F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23158" y="4260927"/>
                  <a:ext cx="3924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C5CB454-B0AE-3E80-21C4-9A24A0FBE7E3}"/>
                    </a:ext>
                  </a:extLst>
                </p14:cNvPr>
                <p14:cNvContentPartPr/>
                <p14:nvPr/>
              </p14:nvContentPartPr>
              <p14:xfrm>
                <a:off x="605438" y="5971647"/>
                <a:ext cx="56520" cy="386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C5CB454-B0AE-3E80-21C4-9A24A0FBE7E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87798" y="5954007"/>
                  <a:ext cx="921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E275D97-DC87-9840-DDF2-AE8DD66BF238}"/>
                    </a:ext>
                  </a:extLst>
                </p14:cNvPr>
                <p14:cNvContentPartPr/>
                <p14:nvPr/>
              </p14:nvContentPartPr>
              <p14:xfrm>
                <a:off x="570518" y="5837367"/>
                <a:ext cx="3178440" cy="642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E275D97-DC87-9840-DDF2-AE8DD66BF23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52878" y="5819727"/>
                  <a:ext cx="32140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95BE08A-824A-A321-B304-F079F6AF2840}"/>
                    </a:ext>
                  </a:extLst>
                </p14:cNvPr>
                <p14:cNvContentPartPr/>
                <p14:nvPr/>
              </p14:nvContentPartPr>
              <p14:xfrm>
                <a:off x="1327958" y="5915127"/>
                <a:ext cx="58320" cy="508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95BE08A-824A-A321-B304-F079F6AF2840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310318" y="5897487"/>
                  <a:ext cx="939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EC59E3C-356A-FA68-F72A-B5D3110CB168}"/>
                    </a:ext>
                  </a:extLst>
                </p14:cNvPr>
                <p14:cNvContentPartPr/>
                <p14:nvPr/>
              </p14:nvContentPartPr>
              <p14:xfrm>
                <a:off x="1858598" y="5915127"/>
                <a:ext cx="81000" cy="486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EC59E3C-356A-FA68-F72A-B5D3110CB16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40958" y="5897487"/>
                  <a:ext cx="1166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70CC516-1FE0-530F-88EB-C62731E485C9}"/>
                    </a:ext>
                  </a:extLst>
                </p14:cNvPr>
                <p14:cNvContentPartPr/>
                <p14:nvPr/>
              </p14:nvContentPartPr>
              <p14:xfrm>
                <a:off x="2413358" y="5876607"/>
                <a:ext cx="31320" cy="564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70CC516-1FE0-530F-88EB-C62731E485C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395358" y="5858607"/>
                  <a:ext cx="669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6794F17-4864-AEEB-BD04-ED9B4A75D785}"/>
                    </a:ext>
                  </a:extLst>
                </p14:cNvPr>
                <p14:cNvContentPartPr/>
                <p14:nvPr/>
              </p14:nvContentPartPr>
              <p14:xfrm>
                <a:off x="2952638" y="5900367"/>
                <a:ext cx="62280" cy="476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6794F17-4864-AEEB-BD04-ED9B4A75D78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934638" y="5882727"/>
                  <a:ext cx="97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3D7888C-E1D1-8557-37B4-69DF665401EC}"/>
                    </a:ext>
                  </a:extLst>
                </p14:cNvPr>
                <p14:cNvContentPartPr/>
                <p14:nvPr/>
              </p14:nvContentPartPr>
              <p14:xfrm>
                <a:off x="210518" y="6132567"/>
                <a:ext cx="34200" cy="266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3D7888C-E1D1-8557-37B4-69DF665401E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92878" y="6114927"/>
                  <a:ext cx="69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3361863-AB0F-41F0-D6AB-8719C4CB0E54}"/>
                    </a:ext>
                  </a:extLst>
                </p14:cNvPr>
                <p14:cNvContentPartPr/>
                <p14:nvPr/>
              </p14:nvContentPartPr>
              <p14:xfrm>
                <a:off x="360278" y="6098007"/>
                <a:ext cx="21240" cy="321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3361863-AB0F-41F0-D6AB-8719C4CB0E5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42278" y="6080367"/>
                  <a:ext cx="56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15F851B-4730-0E50-D097-B1B1550FD3B7}"/>
                    </a:ext>
                  </a:extLst>
                </p14:cNvPr>
                <p14:cNvContentPartPr/>
                <p14:nvPr/>
              </p14:nvContentPartPr>
              <p14:xfrm>
                <a:off x="242198" y="6302127"/>
                <a:ext cx="172440" cy="60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15F851B-4730-0E50-D097-B1B1550FD3B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24198" y="6284127"/>
                  <a:ext cx="208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CDE3234-B717-C3ED-5274-D127F1DFB183}"/>
                    </a:ext>
                  </a:extLst>
                </p14:cNvPr>
                <p14:cNvContentPartPr/>
                <p14:nvPr/>
              </p14:nvContentPartPr>
              <p14:xfrm>
                <a:off x="906398" y="5678967"/>
                <a:ext cx="149760" cy="174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CDE3234-B717-C3ED-5274-D127F1DFB18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88398" y="5660967"/>
                  <a:ext cx="185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6594BA9-D03E-8E7D-1BA9-BF207B1688DF}"/>
                    </a:ext>
                  </a:extLst>
                </p14:cNvPr>
                <p14:cNvContentPartPr/>
                <p14:nvPr/>
              </p14:nvContentPartPr>
              <p14:xfrm>
                <a:off x="1572398" y="5637207"/>
                <a:ext cx="28440" cy="2372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6594BA9-D03E-8E7D-1BA9-BF207B1688D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554398" y="5619567"/>
                  <a:ext cx="64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0B506EA-5E95-2831-D5AA-A118876A9EF3}"/>
                    </a:ext>
                  </a:extLst>
                </p14:cNvPr>
                <p14:cNvContentPartPr/>
                <p14:nvPr/>
              </p14:nvContentPartPr>
              <p14:xfrm>
                <a:off x="2054438" y="5579247"/>
                <a:ext cx="156960" cy="244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0B506EA-5E95-2831-D5AA-A118876A9EF3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036798" y="5561607"/>
                  <a:ext cx="192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029BB46-F0B1-8BFE-9EF4-F07DAEDEED51}"/>
                    </a:ext>
                  </a:extLst>
                </p14:cNvPr>
                <p14:cNvContentPartPr/>
                <p14:nvPr/>
              </p14:nvContentPartPr>
              <p14:xfrm>
                <a:off x="2591558" y="5537487"/>
                <a:ext cx="233280" cy="306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029BB46-F0B1-8BFE-9EF4-F07DAEDEED5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573918" y="5519487"/>
                  <a:ext cx="268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18EFE2E-E22A-B0DA-53C4-AE7C79290D86}"/>
                    </a:ext>
                  </a:extLst>
                </p14:cNvPr>
                <p14:cNvContentPartPr/>
                <p14:nvPr/>
              </p14:nvContentPartPr>
              <p14:xfrm>
                <a:off x="3196718" y="5580687"/>
                <a:ext cx="243360" cy="315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18EFE2E-E22A-B0DA-53C4-AE7C79290D8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178718" y="5562687"/>
                  <a:ext cx="2790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BC85D8F-A05D-C307-2DA4-650DE5118E33}"/>
                    </a:ext>
                  </a:extLst>
                </p14:cNvPr>
                <p14:cNvContentPartPr/>
                <p14:nvPr/>
              </p14:nvContentPartPr>
              <p14:xfrm>
                <a:off x="3596678" y="5803167"/>
                <a:ext cx="645120" cy="5965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BC85D8F-A05D-C307-2DA4-650DE5118E33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578678" y="5785527"/>
                  <a:ext cx="68076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FEE800D-D1FB-F7E0-D8A3-5D48C15FF81A}"/>
                    </a:ext>
                  </a:extLst>
                </p14:cNvPr>
                <p14:cNvContentPartPr/>
                <p14:nvPr/>
              </p14:nvContentPartPr>
              <p14:xfrm>
                <a:off x="3518198" y="5442447"/>
                <a:ext cx="281880" cy="283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FEE800D-D1FB-F7E0-D8A3-5D48C15FF81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500198" y="5424807"/>
                  <a:ext cx="317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F258206-0028-493D-EEDB-C964B93BC159}"/>
                    </a:ext>
                  </a:extLst>
                </p14:cNvPr>
                <p14:cNvContentPartPr/>
                <p14:nvPr/>
              </p14:nvContentPartPr>
              <p14:xfrm>
                <a:off x="1000358" y="6199887"/>
                <a:ext cx="14040" cy="37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F258206-0028-493D-EEDB-C964B93BC15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2358" y="6181887"/>
                  <a:ext cx="49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1D8DB9A-CC67-2C35-3450-ED59DDD7D7B6}"/>
                    </a:ext>
                  </a:extLst>
                </p14:cNvPr>
                <p14:cNvContentPartPr/>
                <p14:nvPr/>
              </p14:nvContentPartPr>
              <p14:xfrm>
                <a:off x="1623518" y="6157047"/>
                <a:ext cx="8280" cy="169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1D8DB9A-CC67-2C35-3450-ED59DDD7D7B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605878" y="6139407"/>
                  <a:ext cx="43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D2D15C5-1701-6BB9-3A6A-DA4BA539A4AD}"/>
                    </a:ext>
                  </a:extLst>
                </p14:cNvPr>
                <p14:cNvContentPartPr/>
                <p14:nvPr/>
              </p14:nvContentPartPr>
              <p14:xfrm>
                <a:off x="785078" y="5550087"/>
                <a:ext cx="129960" cy="56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D2D15C5-1701-6BB9-3A6A-DA4BA539A4A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67438" y="5532087"/>
                  <a:ext cx="165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D919F3D-1D5E-C1CA-0175-BC77BFB61BFC}"/>
                    </a:ext>
                  </a:extLst>
                </p14:cNvPr>
                <p14:cNvContentPartPr/>
                <p14:nvPr/>
              </p14:nvContentPartPr>
              <p14:xfrm>
                <a:off x="2443598" y="5380527"/>
                <a:ext cx="569520" cy="5666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D919F3D-1D5E-C1CA-0175-BC77BFB61BF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425958" y="5362887"/>
                  <a:ext cx="6051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D53350F-B09D-154B-363E-04A41D0C1759}"/>
                    </a:ext>
                  </a:extLst>
                </p14:cNvPr>
                <p14:cNvContentPartPr/>
                <p14:nvPr/>
              </p14:nvContentPartPr>
              <p14:xfrm>
                <a:off x="2718278" y="6125727"/>
                <a:ext cx="13320" cy="10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D53350F-B09D-154B-363E-04A41D0C1759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700278" y="6108087"/>
                  <a:ext cx="48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F8DB57E-D5AA-09FA-F007-4AA3FA09F996}"/>
                    </a:ext>
                  </a:extLst>
                </p14:cNvPr>
                <p14:cNvContentPartPr/>
                <p14:nvPr/>
              </p14:nvContentPartPr>
              <p14:xfrm>
                <a:off x="2494718" y="6031047"/>
                <a:ext cx="205200" cy="3715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F8DB57E-D5AA-09FA-F007-4AA3FA09F99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477078" y="6013407"/>
                  <a:ext cx="240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3BCF4C8-3708-64A8-D4C4-9218E56ECF59}"/>
                    </a:ext>
                  </a:extLst>
                </p14:cNvPr>
                <p14:cNvContentPartPr/>
                <p14:nvPr/>
              </p14:nvContentPartPr>
              <p14:xfrm>
                <a:off x="2648798" y="6014127"/>
                <a:ext cx="141480" cy="332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3BCF4C8-3708-64A8-D4C4-9218E56ECF5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631158" y="5996127"/>
                  <a:ext cx="177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947E8AC-4942-F8AA-32A5-25EB6D0825D1}"/>
                    </a:ext>
                  </a:extLst>
                </p14:cNvPr>
                <p14:cNvContentPartPr/>
                <p14:nvPr/>
              </p14:nvContentPartPr>
              <p14:xfrm>
                <a:off x="2528918" y="6204927"/>
                <a:ext cx="226800" cy="1033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947E8AC-4942-F8AA-32A5-25EB6D0825D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511278" y="6186927"/>
                  <a:ext cx="262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A4FF42E-4120-CB5E-8FB3-9C639C06E89F}"/>
                    </a:ext>
                  </a:extLst>
                </p14:cNvPr>
                <p14:cNvContentPartPr/>
                <p14:nvPr/>
              </p14:nvContentPartPr>
              <p14:xfrm>
                <a:off x="2015198" y="6057687"/>
                <a:ext cx="39600" cy="2340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A4FF42E-4120-CB5E-8FB3-9C639C06E89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997198" y="6040047"/>
                  <a:ext cx="75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30317DB-8F4A-3287-5095-9F5C295B3F4C}"/>
                    </a:ext>
                  </a:extLst>
                </p14:cNvPr>
                <p14:cNvContentPartPr/>
                <p14:nvPr/>
              </p14:nvContentPartPr>
              <p14:xfrm>
                <a:off x="1989998" y="6044727"/>
                <a:ext cx="225000" cy="281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30317DB-8F4A-3287-5095-9F5C295B3F4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972358" y="6027087"/>
                  <a:ext cx="260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7B4D1D0-8849-7073-4173-D7B2EA37C63D}"/>
                    </a:ext>
                  </a:extLst>
                </p14:cNvPr>
                <p14:cNvContentPartPr/>
                <p14:nvPr/>
              </p14:nvContentPartPr>
              <p14:xfrm>
                <a:off x="3222998" y="6108447"/>
                <a:ext cx="208080" cy="2192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7B4D1D0-8849-7073-4173-D7B2EA37C63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205358" y="6090807"/>
                  <a:ext cx="243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EE339DD-BDB4-3337-B761-8B79A3778B17}"/>
                    </a:ext>
                  </a:extLst>
                </p14:cNvPr>
                <p14:cNvContentPartPr/>
                <p14:nvPr/>
              </p14:nvContentPartPr>
              <p14:xfrm>
                <a:off x="875798" y="6112407"/>
                <a:ext cx="53640" cy="2772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EE339DD-BDB4-3337-B761-8B79A3778B1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58158" y="6094407"/>
                  <a:ext cx="89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B64AAAD-8DE8-6C0F-812D-32983EFF9B47}"/>
                    </a:ext>
                  </a:extLst>
                </p14:cNvPr>
                <p14:cNvContentPartPr/>
                <p14:nvPr/>
              </p14:nvContentPartPr>
              <p14:xfrm>
                <a:off x="841238" y="6104487"/>
                <a:ext cx="254880" cy="3128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B64AAAD-8DE8-6C0F-812D-32983EFF9B4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23598" y="6086847"/>
                  <a:ext cx="290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117E240-A050-FD02-B8B5-28CE96F37FED}"/>
                    </a:ext>
                  </a:extLst>
                </p14:cNvPr>
                <p14:cNvContentPartPr/>
                <p14:nvPr/>
              </p14:nvContentPartPr>
              <p14:xfrm>
                <a:off x="1437758" y="6108807"/>
                <a:ext cx="68760" cy="2746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117E240-A050-FD02-B8B5-28CE96F37FE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20118" y="6090807"/>
                  <a:ext cx="104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FDB74C8-CA2D-E781-9237-AED611179A0C}"/>
                    </a:ext>
                  </a:extLst>
                </p14:cNvPr>
                <p14:cNvContentPartPr/>
                <p14:nvPr/>
              </p14:nvContentPartPr>
              <p14:xfrm>
                <a:off x="1473038" y="6130047"/>
                <a:ext cx="192960" cy="198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FDB74C8-CA2D-E781-9237-AED611179A0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55038" y="6112047"/>
                  <a:ext cx="228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2090489-4967-2457-5C34-D4A7492225B1}"/>
                    </a:ext>
                  </a:extLst>
                </p14:cNvPr>
                <p14:cNvContentPartPr/>
                <p14:nvPr/>
              </p14:nvContentPartPr>
              <p14:xfrm>
                <a:off x="1438118" y="6269007"/>
                <a:ext cx="221400" cy="21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2090489-4967-2457-5C34-D4A7492225B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20118" y="6251367"/>
                  <a:ext cx="257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A407694-DE93-44F9-CF88-2329A9FCFE9F}"/>
                    </a:ext>
                  </a:extLst>
                </p14:cNvPr>
                <p14:cNvContentPartPr/>
                <p14:nvPr/>
              </p14:nvContentPartPr>
              <p14:xfrm>
                <a:off x="1424438" y="6361527"/>
                <a:ext cx="282240" cy="417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A407694-DE93-44F9-CF88-2329A9FCFE9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06798" y="6343887"/>
                  <a:ext cx="317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C41A780-9585-0B82-017D-5BD250AAA7C7}"/>
                    </a:ext>
                  </a:extLst>
                </p14:cNvPr>
                <p14:cNvContentPartPr/>
                <p14:nvPr/>
              </p14:nvContentPartPr>
              <p14:xfrm>
                <a:off x="9582038" y="6058407"/>
                <a:ext cx="231840" cy="446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C41A780-9585-0B82-017D-5BD250AAA7C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564398" y="6040407"/>
                  <a:ext cx="2674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A4BD0FC-C6E9-1922-9823-428D57A8FD4D}"/>
                    </a:ext>
                  </a:extLst>
                </p14:cNvPr>
                <p14:cNvContentPartPr/>
                <p14:nvPr/>
              </p14:nvContentPartPr>
              <p14:xfrm>
                <a:off x="9526238" y="6423087"/>
                <a:ext cx="30240" cy="23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A4BD0FC-C6E9-1922-9823-428D57A8FD4D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508238" y="6405087"/>
                  <a:ext cx="65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4566C9A-E525-6920-8C5C-35B68DC57E77}"/>
                    </a:ext>
                  </a:extLst>
                </p14:cNvPr>
                <p14:cNvContentPartPr/>
                <p14:nvPr/>
              </p14:nvContentPartPr>
              <p14:xfrm>
                <a:off x="8813438" y="6202407"/>
                <a:ext cx="36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4566C9A-E525-6920-8C5C-35B68DC57E7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95438" y="618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7FA191A-0BD9-C31F-D769-EFDE0D51D2F2}"/>
                    </a:ext>
                  </a:extLst>
                </p14:cNvPr>
                <p14:cNvContentPartPr/>
                <p14:nvPr/>
              </p14:nvContentPartPr>
              <p14:xfrm>
                <a:off x="8970398" y="5923767"/>
                <a:ext cx="331560" cy="6127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7FA191A-0BD9-C31F-D769-EFDE0D51D2F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952398" y="5905767"/>
                  <a:ext cx="367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30D16FA-ADF2-80CD-90F5-26BFD9B2C414}"/>
                    </a:ext>
                  </a:extLst>
                </p14:cNvPr>
                <p14:cNvContentPartPr/>
                <p14:nvPr/>
              </p14:nvContentPartPr>
              <p14:xfrm>
                <a:off x="6542918" y="6037527"/>
                <a:ext cx="207360" cy="2520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30D16FA-ADF2-80CD-90F5-26BFD9B2C41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524918" y="6019527"/>
                  <a:ext cx="243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95D1656-FD66-78E0-0333-1AC65FF63213}"/>
                    </a:ext>
                  </a:extLst>
                </p14:cNvPr>
                <p14:cNvContentPartPr/>
                <p14:nvPr/>
              </p14:nvContentPartPr>
              <p14:xfrm>
                <a:off x="6773318" y="6129327"/>
                <a:ext cx="149760" cy="1612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95D1656-FD66-78E0-0333-1AC65FF6321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755678" y="6111327"/>
                  <a:ext cx="185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E75C0F0-FCFB-D746-A921-115800152FE6}"/>
                    </a:ext>
                  </a:extLst>
                </p14:cNvPr>
                <p14:cNvContentPartPr/>
                <p14:nvPr/>
              </p14:nvContentPartPr>
              <p14:xfrm>
                <a:off x="7002998" y="6162087"/>
                <a:ext cx="70920" cy="1310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E75C0F0-FCFB-D746-A921-115800152FE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985358" y="6144447"/>
                  <a:ext cx="106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FF0759F-373A-B57D-4C7A-F30BD1102584}"/>
                    </a:ext>
                  </a:extLst>
                </p14:cNvPr>
                <p14:cNvContentPartPr/>
                <p14:nvPr/>
              </p14:nvContentPartPr>
              <p14:xfrm>
                <a:off x="7208198" y="6128607"/>
                <a:ext cx="140760" cy="1245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FF0759F-373A-B57D-4C7A-F30BD1102584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190558" y="6110967"/>
                  <a:ext cx="176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9F3126A-EED0-D612-CD0B-9C26C9E86FA9}"/>
                    </a:ext>
                  </a:extLst>
                </p14:cNvPr>
                <p14:cNvContentPartPr/>
                <p14:nvPr/>
              </p14:nvContentPartPr>
              <p14:xfrm>
                <a:off x="7368038" y="6142647"/>
                <a:ext cx="121680" cy="1486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9F3126A-EED0-D612-CD0B-9C26C9E86FA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350398" y="6124647"/>
                  <a:ext cx="157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462D573-38B7-0DFB-4EB8-12C2E5EAF560}"/>
                    </a:ext>
                  </a:extLst>
                </p14:cNvPr>
                <p14:cNvContentPartPr/>
                <p14:nvPr/>
              </p14:nvContentPartPr>
              <p14:xfrm>
                <a:off x="7543718" y="5909367"/>
                <a:ext cx="242280" cy="4078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462D573-38B7-0DFB-4EB8-12C2E5EAF56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526078" y="5891367"/>
                  <a:ext cx="277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B9D7292-5784-6F42-0CA5-7FA334F3817B}"/>
                    </a:ext>
                  </a:extLst>
                </p14:cNvPr>
                <p14:cNvContentPartPr/>
                <p14:nvPr/>
              </p14:nvContentPartPr>
              <p14:xfrm>
                <a:off x="7926398" y="5915127"/>
                <a:ext cx="309960" cy="588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B9D7292-5784-6F42-0CA5-7FA334F3817B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908758" y="5897487"/>
                  <a:ext cx="3456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A500095-402F-A36B-ABA7-E7886266D632}"/>
                    </a:ext>
                  </a:extLst>
                </p14:cNvPr>
                <p14:cNvContentPartPr/>
                <p14:nvPr/>
              </p14:nvContentPartPr>
              <p14:xfrm>
                <a:off x="8358398" y="6108447"/>
                <a:ext cx="254880" cy="2786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A500095-402F-A36B-ABA7-E7886266D63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40398" y="6090447"/>
                  <a:ext cx="290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1A3C7C9-6252-E536-5F7B-5738AB6132BA}"/>
                    </a:ext>
                  </a:extLst>
                </p14:cNvPr>
                <p14:cNvContentPartPr/>
                <p14:nvPr/>
              </p14:nvContentPartPr>
              <p14:xfrm>
                <a:off x="8408798" y="6082887"/>
                <a:ext cx="322560" cy="496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1A3C7C9-6252-E536-5F7B-5738AB6132B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390798" y="6064887"/>
                  <a:ext cx="3582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B6CACA1-D504-D21E-AF23-06C6C939BDC1}"/>
                    </a:ext>
                  </a:extLst>
                </p14:cNvPr>
                <p14:cNvContentPartPr/>
                <p14:nvPr/>
              </p14:nvContentPartPr>
              <p14:xfrm>
                <a:off x="2177558" y="5086047"/>
                <a:ext cx="235800" cy="4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B6CACA1-D504-D21E-AF23-06C6C939BDC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159558" y="5068047"/>
                  <a:ext cx="271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3ABFAB8-6638-8C2D-FC1C-8DD41F9E92FA}"/>
                    </a:ext>
                  </a:extLst>
                </p14:cNvPr>
                <p14:cNvContentPartPr/>
                <p14:nvPr/>
              </p14:nvContentPartPr>
              <p14:xfrm>
                <a:off x="2162798" y="5176407"/>
                <a:ext cx="176760" cy="277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3ABFAB8-6638-8C2D-FC1C-8DD41F9E92F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145158" y="5158407"/>
                  <a:ext cx="212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242B2E6-4ECE-CC56-89A6-80CF1113A37C}"/>
                    </a:ext>
                  </a:extLst>
                </p14:cNvPr>
                <p14:cNvContentPartPr/>
                <p14:nvPr/>
              </p14:nvContentPartPr>
              <p14:xfrm>
                <a:off x="1338758" y="5255607"/>
                <a:ext cx="92880" cy="2412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242B2E6-4ECE-CC56-89A6-80CF1113A37C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320758" y="5237607"/>
                  <a:ext cx="128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1B92F63-AEA6-7890-818A-E850E6D3491A}"/>
                    </a:ext>
                  </a:extLst>
                </p14:cNvPr>
                <p14:cNvContentPartPr/>
                <p14:nvPr/>
              </p14:nvContentPartPr>
              <p14:xfrm>
                <a:off x="1280438" y="5304927"/>
                <a:ext cx="211680" cy="1634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1B92F63-AEA6-7890-818A-E850E6D3491A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262798" y="5286927"/>
                  <a:ext cx="247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0172175-C4D0-FA85-A058-AB2835A6385D}"/>
                    </a:ext>
                  </a:extLst>
                </p14:cNvPr>
                <p14:cNvContentPartPr/>
                <p14:nvPr/>
              </p14:nvContentPartPr>
              <p14:xfrm>
                <a:off x="1567358" y="5178207"/>
                <a:ext cx="359640" cy="1854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0172175-C4D0-FA85-A058-AB2835A6385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549718" y="5160207"/>
                  <a:ext cx="395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652A8AC-8731-5895-127F-50D7C3BD1124}"/>
                    </a:ext>
                  </a:extLst>
                </p14:cNvPr>
                <p14:cNvContentPartPr/>
                <p14:nvPr/>
              </p14:nvContentPartPr>
              <p14:xfrm>
                <a:off x="1786958" y="5170287"/>
                <a:ext cx="182520" cy="1443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652A8AC-8731-5895-127F-50D7C3BD112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769318" y="5152287"/>
                  <a:ext cx="218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8C85B88-ACC2-D0EC-57C1-ED94CE340619}"/>
                    </a:ext>
                  </a:extLst>
                </p14:cNvPr>
                <p14:cNvContentPartPr/>
                <p14:nvPr/>
              </p14:nvContentPartPr>
              <p14:xfrm>
                <a:off x="4750478" y="5354607"/>
                <a:ext cx="25560" cy="294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8C85B88-ACC2-D0EC-57C1-ED94CE34061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732838" y="5336607"/>
                  <a:ext cx="61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0D15C2-AE49-6123-BFF0-70DDA287041B}"/>
                    </a:ext>
                  </a:extLst>
                </p14:cNvPr>
                <p14:cNvContentPartPr/>
                <p14:nvPr/>
              </p14:nvContentPartPr>
              <p14:xfrm>
                <a:off x="4634918" y="5500767"/>
                <a:ext cx="296640" cy="155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0D15C2-AE49-6123-BFF0-70DDA287041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616918" y="5482767"/>
                  <a:ext cx="332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9C0324-B127-AD40-838A-E4D026920DAD}"/>
                    </a:ext>
                  </a:extLst>
                </p14:cNvPr>
                <p14:cNvContentPartPr/>
                <p14:nvPr/>
              </p14:nvContentPartPr>
              <p14:xfrm>
                <a:off x="5008238" y="5517327"/>
                <a:ext cx="146520" cy="107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9C0324-B127-AD40-838A-E4D026920DA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990238" y="5499687"/>
                  <a:ext cx="182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A28A85-FF83-FB23-EAFF-C5C771128495}"/>
                    </a:ext>
                  </a:extLst>
                </p14:cNvPr>
                <p14:cNvContentPartPr/>
                <p14:nvPr/>
              </p14:nvContentPartPr>
              <p14:xfrm>
                <a:off x="5163038" y="5389887"/>
                <a:ext cx="105120" cy="209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A28A85-FF83-FB23-EAFF-C5C771128495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5145038" y="5371887"/>
                  <a:ext cx="140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7EA5E58-0451-D7FF-BF57-FB2FD2787598}"/>
                    </a:ext>
                  </a:extLst>
                </p14:cNvPr>
                <p14:cNvContentPartPr/>
                <p14:nvPr/>
              </p14:nvContentPartPr>
              <p14:xfrm>
                <a:off x="5336918" y="5453607"/>
                <a:ext cx="97560" cy="15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7EA5E58-0451-D7FF-BF57-FB2FD2787598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319278" y="5435607"/>
                  <a:ext cx="133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06D9B69-49FA-E6E5-A7A0-9DC6BC7E5AB5}"/>
                    </a:ext>
                  </a:extLst>
                </p14:cNvPr>
                <p14:cNvContentPartPr/>
                <p14:nvPr/>
              </p14:nvContentPartPr>
              <p14:xfrm>
                <a:off x="3836798" y="5350647"/>
                <a:ext cx="92520" cy="6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06D9B69-49FA-E6E5-A7A0-9DC6BC7E5AB5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818798" y="5332647"/>
                  <a:ext cx="128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D9D50CC-F7D5-8F32-15F3-E77EF018568C}"/>
                    </a:ext>
                  </a:extLst>
                </p14:cNvPr>
                <p14:cNvContentPartPr/>
                <p14:nvPr/>
              </p14:nvContentPartPr>
              <p14:xfrm>
                <a:off x="3820598" y="5399967"/>
                <a:ext cx="77760" cy="82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D9D50CC-F7D5-8F32-15F3-E77EF018568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802958" y="5382327"/>
                  <a:ext cx="113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06187A5-AAE4-E2A1-A20D-128C1418A168}"/>
                    </a:ext>
                  </a:extLst>
                </p14:cNvPr>
                <p14:cNvContentPartPr/>
                <p14:nvPr/>
              </p14:nvContentPartPr>
              <p14:xfrm>
                <a:off x="3970358" y="5290887"/>
                <a:ext cx="26280" cy="1447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06187A5-AAE4-E2A1-A20D-128C1418A168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952358" y="5273247"/>
                  <a:ext cx="61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18C371A-3943-1D8E-4A0C-40786A985096}"/>
                    </a:ext>
                  </a:extLst>
                </p14:cNvPr>
                <p14:cNvContentPartPr/>
                <p14:nvPr/>
              </p14:nvContentPartPr>
              <p14:xfrm>
                <a:off x="4010318" y="5199087"/>
                <a:ext cx="360" cy="3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18C371A-3943-1D8E-4A0C-40786A98509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992318" y="51810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70875C3-18F3-FF16-B5FF-8FD505DD442A}"/>
                    </a:ext>
                  </a:extLst>
                </p14:cNvPr>
                <p14:cNvContentPartPr/>
                <p14:nvPr/>
              </p14:nvContentPartPr>
              <p14:xfrm>
                <a:off x="4033718" y="5262087"/>
                <a:ext cx="116280" cy="1652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70875C3-18F3-FF16-B5FF-8FD505DD442A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015718" y="5244447"/>
                  <a:ext cx="151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8F8F6DE-30AF-EA03-E73C-F4B26D89B2DF}"/>
                    </a:ext>
                  </a:extLst>
                </p14:cNvPr>
                <p14:cNvContentPartPr/>
                <p14:nvPr/>
              </p14:nvContentPartPr>
              <p14:xfrm>
                <a:off x="4161518" y="5184687"/>
                <a:ext cx="222840" cy="219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8F8F6DE-30AF-EA03-E73C-F4B26D89B2DF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143518" y="5167047"/>
                  <a:ext cx="258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5AE6F17-9634-AA8F-2D83-0612FBCB3300}"/>
                    </a:ext>
                  </a:extLst>
                </p14:cNvPr>
                <p14:cNvContentPartPr/>
                <p14:nvPr/>
              </p14:nvContentPartPr>
              <p14:xfrm>
                <a:off x="4440518" y="5223567"/>
                <a:ext cx="90720" cy="1533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5AE6F17-9634-AA8F-2D83-0612FBCB3300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422878" y="5205567"/>
                  <a:ext cx="126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1F45A77-3279-08B8-6987-317A07A15CFE}"/>
                    </a:ext>
                  </a:extLst>
                </p14:cNvPr>
                <p14:cNvContentPartPr/>
                <p14:nvPr/>
              </p14:nvContentPartPr>
              <p14:xfrm>
                <a:off x="4433318" y="5251287"/>
                <a:ext cx="148320" cy="1551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1F45A77-3279-08B8-6987-317A07A15CFE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415318" y="5233647"/>
                  <a:ext cx="183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C4135AC-60E0-A90F-1E9C-4E8172B14E6E}"/>
                    </a:ext>
                  </a:extLst>
                </p14:cNvPr>
                <p14:cNvContentPartPr/>
                <p14:nvPr/>
              </p14:nvContentPartPr>
              <p14:xfrm>
                <a:off x="4251518" y="5552967"/>
                <a:ext cx="146520" cy="158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C4135AC-60E0-A90F-1E9C-4E8172B14E6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233878" y="5534967"/>
                  <a:ext cx="182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731D4BB-362D-297E-8C0A-ED2E1788171D}"/>
                    </a:ext>
                  </a:extLst>
                </p14:cNvPr>
                <p14:cNvContentPartPr/>
                <p14:nvPr/>
              </p14:nvContentPartPr>
              <p14:xfrm>
                <a:off x="4257278" y="5627487"/>
                <a:ext cx="136800" cy="25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731D4BB-362D-297E-8C0A-ED2E1788171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239278" y="5609487"/>
                  <a:ext cx="172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053B006-3A93-3B5F-6E6D-E9B316E1F448}"/>
                    </a:ext>
                  </a:extLst>
                </p14:cNvPr>
                <p14:cNvContentPartPr/>
                <p14:nvPr/>
              </p14:nvContentPartPr>
              <p14:xfrm>
                <a:off x="1901078" y="5951127"/>
                <a:ext cx="454320" cy="6454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053B006-3A93-3B5F-6E6D-E9B316E1F448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883438" y="5933127"/>
                  <a:ext cx="489960" cy="68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402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CAD0067-B600-4B12-C103-996B77E85067}"/>
              </a:ext>
            </a:extLst>
          </p:cNvPr>
          <p:cNvGrpSpPr/>
          <p:nvPr/>
        </p:nvGrpSpPr>
        <p:grpSpPr>
          <a:xfrm>
            <a:off x="1088918" y="387687"/>
            <a:ext cx="5197320" cy="1454760"/>
            <a:chOff x="1088918" y="387687"/>
            <a:chExt cx="5197320" cy="14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EFA8B5-D42D-D18E-4178-EB5101CF9825}"/>
                    </a:ext>
                  </a:extLst>
                </p14:cNvPr>
                <p14:cNvContentPartPr/>
                <p14:nvPr/>
              </p14:nvContentPartPr>
              <p14:xfrm>
                <a:off x="1088918" y="720327"/>
                <a:ext cx="53640" cy="36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EFA8B5-D42D-D18E-4178-EB5101CF98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278" y="702687"/>
                  <a:ext cx="89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C16198-AC74-38D5-2568-3E9E5AE02380}"/>
                    </a:ext>
                  </a:extLst>
                </p14:cNvPr>
                <p14:cNvContentPartPr/>
                <p14:nvPr/>
              </p14:nvContentPartPr>
              <p14:xfrm>
                <a:off x="1300598" y="695487"/>
                <a:ext cx="15840" cy="36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C16198-AC74-38D5-2568-3E9E5AE023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2598" y="677487"/>
                  <a:ext cx="51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BDD1BA-D75C-9CA3-E05D-2F7FA49D52CF}"/>
                    </a:ext>
                  </a:extLst>
                </p14:cNvPr>
                <p14:cNvContentPartPr/>
                <p14:nvPr/>
              </p14:nvContentPartPr>
              <p14:xfrm>
                <a:off x="1099358" y="879447"/>
                <a:ext cx="189000" cy="4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BDD1BA-D75C-9CA3-E05D-2F7FA49D52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718" y="861447"/>
                  <a:ext cx="224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BD81D9-A798-E7F7-C4AC-58248B3E2B12}"/>
                    </a:ext>
                  </a:extLst>
                </p14:cNvPr>
                <p14:cNvContentPartPr/>
                <p14:nvPr/>
              </p14:nvContentPartPr>
              <p14:xfrm>
                <a:off x="1553318" y="812127"/>
                <a:ext cx="200520" cy="2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BD81D9-A798-E7F7-C4AC-58248B3E2B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5318" y="794127"/>
                  <a:ext cx="236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3F1630-C1BB-C088-2E29-6510D957CCE8}"/>
                    </a:ext>
                  </a:extLst>
                </p14:cNvPr>
                <p14:cNvContentPartPr/>
                <p14:nvPr/>
              </p14:nvContentPartPr>
              <p14:xfrm>
                <a:off x="1566278" y="949287"/>
                <a:ext cx="238320" cy="3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3F1630-C1BB-C088-2E29-6510D957CC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8638" y="931287"/>
                  <a:ext cx="273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A7C9E7-3377-4E5C-6841-2E480CCC4B77}"/>
                    </a:ext>
                  </a:extLst>
                </p14:cNvPr>
                <p14:cNvContentPartPr/>
                <p14:nvPr/>
              </p14:nvContentPartPr>
              <p14:xfrm>
                <a:off x="2047598" y="755607"/>
                <a:ext cx="55440" cy="61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A7C9E7-3377-4E5C-6841-2E480CCC4B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9958" y="737967"/>
                  <a:ext cx="91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B549A1-EB5F-E56E-4A77-E8C42FC26148}"/>
                    </a:ext>
                  </a:extLst>
                </p14:cNvPr>
                <p14:cNvContentPartPr/>
                <p14:nvPr/>
              </p14:nvContentPartPr>
              <p14:xfrm>
                <a:off x="2126078" y="755607"/>
                <a:ext cx="4132080" cy="100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B549A1-EB5F-E56E-4A77-E8C42FC261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8078" y="737967"/>
                  <a:ext cx="416772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5C1A0A-101D-8E41-5953-524AD7E5F55E}"/>
                    </a:ext>
                  </a:extLst>
                </p14:cNvPr>
                <p14:cNvContentPartPr/>
                <p14:nvPr/>
              </p14:nvContentPartPr>
              <p14:xfrm>
                <a:off x="2089718" y="1405407"/>
                <a:ext cx="4116960" cy="43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5C1A0A-101D-8E41-5953-524AD7E5F5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1718" y="1387407"/>
                  <a:ext cx="41526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62F29E-84BA-93EC-B35E-CFC9525DBA8A}"/>
                    </a:ext>
                  </a:extLst>
                </p14:cNvPr>
                <p14:cNvContentPartPr/>
                <p14:nvPr/>
              </p14:nvContentPartPr>
              <p14:xfrm>
                <a:off x="2637278" y="732207"/>
                <a:ext cx="79200" cy="50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62F29E-84BA-93EC-B35E-CFC9525DBA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9638" y="714207"/>
                  <a:ext cx="1148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6D4973-5CCD-ED23-6E20-7E92C97DEDFF}"/>
                    </a:ext>
                  </a:extLst>
                </p14:cNvPr>
                <p14:cNvContentPartPr/>
                <p14:nvPr/>
              </p14:nvContentPartPr>
              <p14:xfrm>
                <a:off x="3333158" y="815367"/>
                <a:ext cx="99360" cy="60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6D4973-5CCD-ED23-6E20-7E92C97DED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5158" y="797367"/>
                  <a:ext cx="1350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71CF27-C4AB-0358-9DD1-8CA2E7CC01A0}"/>
                    </a:ext>
                  </a:extLst>
                </p14:cNvPr>
                <p14:cNvContentPartPr/>
                <p14:nvPr/>
              </p14:nvContentPartPr>
              <p14:xfrm>
                <a:off x="4066478" y="895647"/>
                <a:ext cx="83520" cy="600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71CF27-C4AB-0358-9DD1-8CA2E7CC01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8478" y="877647"/>
                  <a:ext cx="1191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51EBF2-8E8C-BC56-A9BB-EA3B1859947B}"/>
                    </a:ext>
                  </a:extLst>
                </p14:cNvPr>
                <p14:cNvContentPartPr/>
                <p14:nvPr/>
              </p14:nvContentPartPr>
              <p14:xfrm>
                <a:off x="4784318" y="966207"/>
                <a:ext cx="86400" cy="626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51EBF2-8E8C-BC56-A9BB-EA3B185994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6318" y="948567"/>
                  <a:ext cx="1220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791F3C-2C3C-6A25-43E0-59911DC34D27}"/>
                    </a:ext>
                  </a:extLst>
                </p14:cNvPr>
                <p14:cNvContentPartPr/>
                <p14:nvPr/>
              </p14:nvContentPartPr>
              <p14:xfrm>
                <a:off x="5588558" y="1185087"/>
                <a:ext cx="109080" cy="62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791F3C-2C3C-6A25-43E0-59911DC34D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0558" y="1167087"/>
                  <a:ext cx="14472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2EB61-A51C-055F-D073-EABB45B37252}"/>
                    </a:ext>
                  </a:extLst>
                </p14:cNvPr>
                <p14:cNvContentPartPr/>
                <p14:nvPr/>
              </p14:nvContentPartPr>
              <p14:xfrm>
                <a:off x="2695958" y="1219647"/>
                <a:ext cx="24840" cy="18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2EB61-A51C-055F-D073-EABB45B372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77958" y="1201647"/>
                  <a:ext cx="60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1ADB5B-CB3F-05AA-776C-F6D42CD2ED33}"/>
                    </a:ext>
                  </a:extLst>
                </p14:cNvPr>
                <p14:cNvContentPartPr/>
                <p14:nvPr/>
              </p14:nvContentPartPr>
              <p14:xfrm>
                <a:off x="2329838" y="387687"/>
                <a:ext cx="257760" cy="18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1ADB5B-CB3F-05AA-776C-F6D42CD2E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11838" y="369687"/>
                  <a:ext cx="293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92D848-1F4D-E9E4-B167-BFB87FA64B18}"/>
                    </a:ext>
                  </a:extLst>
                </p14:cNvPr>
                <p14:cNvContentPartPr/>
                <p14:nvPr/>
              </p14:nvContentPartPr>
              <p14:xfrm>
                <a:off x="3078998" y="489927"/>
                <a:ext cx="29520" cy="22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92D848-1F4D-E9E4-B167-BFB87FA64B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61358" y="471927"/>
                  <a:ext cx="65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AFED28-C3C4-81BA-5F8C-11598A0F50C6}"/>
                    </a:ext>
                  </a:extLst>
                </p14:cNvPr>
                <p14:cNvContentPartPr/>
                <p14:nvPr/>
              </p14:nvContentPartPr>
              <p14:xfrm>
                <a:off x="3787478" y="520887"/>
                <a:ext cx="305640" cy="24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AFED28-C3C4-81BA-5F8C-11598A0F50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9478" y="503247"/>
                  <a:ext cx="341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DB3836-6BE6-62EE-A3BB-FF9E6CD64D81}"/>
                    </a:ext>
                  </a:extLst>
                </p14:cNvPr>
                <p14:cNvContentPartPr/>
                <p14:nvPr/>
              </p14:nvContentPartPr>
              <p14:xfrm>
                <a:off x="4464278" y="569847"/>
                <a:ext cx="200160" cy="31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DB3836-6BE6-62EE-A3BB-FF9E6CD64D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6638" y="552207"/>
                  <a:ext cx="235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8CB0F8-D729-D4FF-E7A1-0139AE3FC19D}"/>
                    </a:ext>
                  </a:extLst>
                </p14:cNvPr>
                <p14:cNvContentPartPr/>
                <p14:nvPr/>
              </p14:nvContentPartPr>
              <p14:xfrm>
                <a:off x="5219558" y="734007"/>
                <a:ext cx="297720" cy="23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8CB0F8-D729-D4FF-E7A1-0139AE3FC1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01558" y="716367"/>
                  <a:ext cx="333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35408D-3CC6-0C6A-8EE7-2C1888A65999}"/>
                    </a:ext>
                  </a:extLst>
                </p14:cNvPr>
                <p14:cNvContentPartPr/>
                <p14:nvPr/>
              </p14:nvContentPartPr>
              <p14:xfrm>
                <a:off x="5980598" y="709887"/>
                <a:ext cx="305640" cy="30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35408D-3CC6-0C6A-8EE7-2C1888A659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62598" y="691887"/>
                  <a:ext cx="341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864BBF-2849-A44C-3B19-F87BC932671D}"/>
                    </a:ext>
                  </a:extLst>
                </p14:cNvPr>
                <p14:cNvContentPartPr/>
                <p14:nvPr/>
              </p14:nvContentPartPr>
              <p14:xfrm>
                <a:off x="4241078" y="1028487"/>
                <a:ext cx="231840" cy="291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864BBF-2849-A44C-3B19-F87BC93267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3438" y="1010847"/>
                  <a:ext cx="267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4A65F3-AE2E-FEF6-26E7-3C0C5AB31EF0}"/>
                    </a:ext>
                  </a:extLst>
                </p14:cNvPr>
                <p14:cNvContentPartPr/>
                <p14:nvPr/>
              </p14:nvContentPartPr>
              <p14:xfrm>
                <a:off x="4419998" y="1031007"/>
                <a:ext cx="144720" cy="332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4A65F3-AE2E-FEF6-26E7-3C0C5AB31E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01998" y="1013007"/>
                  <a:ext cx="180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8556EE-3BC4-C6E4-ECF3-2592A1925148}"/>
                    </a:ext>
                  </a:extLst>
                </p14:cNvPr>
                <p14:cNvContentPartPr/>
                <p14:nvPr/>
              </p14:nvContentPartPr>
              <p14:xfrm>
                <a:off x="4300838" y="1185087"/>
                <a:ext cx="257760" cy="13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8556EE-3BC4-C6E4-ECF3-2592A19251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82838" y="1167087"/>
                  <a:ext cx="293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34C787-DF65-8659-CE8B-634A6C773B5F}"/>
                    </a:ext>
                  </a:extLst>
                </p14:cNvPr>
                <p14:cNvContentPartPr/>
                <p14:nvPr/>
              </p14:nvContentPartPr>
              <p14:xfrm>
                <a:off x="3622958" y="998247"/>
                <a:ext cx="40680" cy="310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34C787-DF65-8659-CE8B-634A6C773B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05318" y="980247"/>
                  <a:ext cx="76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B1B537D-4B47-5648-7D6B-78EDFDCB0999}"/>
                    </a:ext>
                  </a:extLst>
                </p14:cNvPr>
                <p14:cNvContentPartPr/>
                <p14:nvPr/>
              </p14:nvContentPartPr>
              <p14:xfrm>
                <a:off x="3549158" y="1003647"/>
                <a:ext cx="315000" cy="343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B1B537D-4B47-5648-7D6B-78EDFDCB09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31158" y="986007"/>
                  <a:ext cx="350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02C062-C2F6-F9B4-16EB-F7574BCB8906}"/>
                    </a:ext>
                  </a:extLst>
                </p14:cNvPr>
                <p14:cNvContentPartPr/>
                <p14:nvPr/>
              </p14:nvContentPartPr>
              <p14:xfrm>
                <a:off x="5117678" y="1231887"/>
                <a:ext cx="162360" cy="284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02C062-C2F6-F9B4-16EB-F7574BCB89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99678" y="1213887"/>
                  <a:ext cx="198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D5FCFC4-6F98-AF97-898F-A0B3BD5A4937}"/>
                    </a:ext>
                  </a:extLst>
                </p14:cNvPr>
                <p14:cNvContentPartPr/>
                <p14:nvPr/>
              </p14:nvContentPartPr>
              <p14:xfrm>
                <a:off x="5746598" y="1356807"/>
                <a:ext cx="98640" cy="22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D5FCFC4-6F98-AF97-898F-A0B3BD5A49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28958" y="1338807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2F78DD-F2BE-BD12-0E88-647703922CE8}"/>
                    </a:ext>
                  </a:extLst>
                </p14:cNvPr>
                <p14:cNvContentPartPr/>
                <p14:nvPr/>
              </p14:nvContentPartPr>
              <p14:xfrm>
                <a:off x="5664158" y="1321167"/>
                <a:ext cx="268200" cy="238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2F78DD-F2BE-BD12-0E88-647703922C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6158" y="1303527"/>
                  <a:ext cx="30384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4757A0D-0F7A-C8E9-73C9-1B8BC96ABF28}"/>
                  </a:ext>
                </a:extLst>
              </p14:cNvPr>
              <p14:cNvContentPartPr/>
              <p14:nvPr/>
            </p14:nvContentPartPr>
            <p14:xfrm>
              <a:off x="115478" y="5267847"/>
              <a:ext cx="66240" cy="88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4757A0D-0F7A-C8E9-73C9-1B8BC96ABF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838" y="5249847"/>
                <a:ext cx="10188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505EF8E-2CDD-3E2C-B3C8-51689F757DB9}"/>
              </a:ext>
            </a:extLst>
          </p:cNvPr>
          <p:cNvGrpSpPr/>
          <p:nvPr/>
        </p:nvGrpSpPr>
        <p:grpSpPr>
          <a:xfrm>
            <a:off x="915398" y="2647767"/>
            <a:ext cx="5062680" cy="3707640"/>
            <a:chOff x="915398" y="2647767"/>
            <a:chExt cx="5062680" cy="37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F0BFA9-77CE-5200-EC8E-7F31C50F0E68}"/>
                    </a:ext>
                  </a:extLst>
                </p14:cNvPr>
                <p14:cNvContentPartPr/>
                <p14:nvPr/>
              </p14:nvContentPartPr>
              <p14:xfrm>
                <a:off x="1317518" y="2748207"/>
                <a:ext cx="105480" cy="36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F0BFA9-77CE-5200-EC8E-7F31C50F0E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9878" y="2730567"/>
                  <a:ext cx="141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C09F6E-82A9-9FBD-FEF9-450ACC828DF3}"/>
                    </a:ext>
                  </a:extLst>
                </p14:cNvPr>
                <p14:cNvContentPartPr/>
                <p14:nvPr/>
              </p14:nvContentPartPr>
              <p14:xfrm>
                <a:off x="1364678" y="2735247"/>
                <a:ext cx="234000" cy="29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C09F6E-82A9-9FBD-FEF9-450ACC828D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47038" y="2717607"/>
                  <a:ext cx="269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BEA5A7-E91F-4E65-E004-5EB3387DD823}"/>
                    </a:ext>
                  </a:extLst>
                </p14:cNvPr>
                <p14:cNvContentPartPr/>
                <p14:nvPr/>
              </p14:nvContentPartPr>
              <p14:xfrm>
                <a:off x="1309238" y="2922447"/>
                <a:ext cx="254160" cy="3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BEA5A7-E91F-4E65-E004-5EB3387DD8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91238" y="2904447"/>
                  <a:ext cx="289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FDAB1-0E08-A93B-C6CB-AE0CAC51DF18}"/>
                    </a:ext>
                  </a:extLst>
                </p14:cNvPr>
                <p14:cNvContentPartPr/>
                <p14:nvPr/>
              </p14:nvContentPartPr>
              <p14:xfrm>
                <a:off x="1354238" y="3437967"/>
                <a:ext cx="28440" cy="33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FDAB1-0E08-A93B-C6CB-AE0CAC51DF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36598" y="3419967"/>
                  <a:ext cx="64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530BB1-53F5-8A91-2607-3B8FD6B619D2}"/>
                    </a:ext>
                  </a:extLst>
                </p14:cNvPr>
                <p14:cNvContentPartPr/>
                <p14:nvPr/>
              </p14:nvContentPartPr>
              <p14:xfrm>
                <a:off x="1364678" y="3406287"/>
                <a:ext cx="202320" cy="40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530BB1-53F5-8A91-2607-3B8FD6B619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47038" y="3388287"/>
                  <a:ext cx="237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59501F-3776-5F20-E543-C6D7364242E7}"/>
                    </a:ext>
                  </a:extLst>
                </p14:cNvPr>
                <p14:cNvContentPartPr/>
                <p14:nvPr/>
              </p14:nvContentPartPr>
              <p14:xfrm>
                <a:off x="1424798" y="4063647"/>
                <a:ext cx="214200" cy="27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59501F-3776-5F20-E543-C6D7364242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06798" y="4045647"/>
                  <a:ext cx="249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8361E3-B40A-BA3F-13AB-2D027D67F846}"/>
                    </a:ext>
                  </a:extLst>
                </p14:cNvPr>
                <p14:cNvContentPartPr/>
                <p14:nvPr/>
              </p14:nvContentPartPr>
              <p14:xfrm>
                <a:off x="2774438" y="3331047"/>
                <a:ext cx="25200" cy="785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8361E3-B40A-BA3F-13AB-2D027D67F8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6438" y="3313047"/>
                  <a:ext cx="608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CE0EB4-3474-81EE-917C-BB0D554BC369}"/>
                    </a:ext>
                  </a:extLst>
                </p14:cNvPr>
                <p14:cNvContentPartPr/>
                <p14:nvPr/>
              </p14:nvContentPartPr>
              <p14:xfrm>
                <a:off x="2767958" y="3303687"/>
                <a:ext cx="1608120" cy="72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CE0EB4-3474-81EE-917C-BB0D554BC3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50318" y="3286047"/>
                  <a:ext cx="16437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DEC96A-DAC1-7348-9334-FFF19E7AC33D}"/>
                    </a:ext>
                  </a:extLst>
                </p14:cNvPr>
                <p14:cNvContentPartPr/>
                <p14:nvPr/>
              </p14:nvContentPartPr>
              <p14:xfrm>
                <a:off x="2749238" y="3558207"/>
                <a:ext cx="132840" cy="7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DEC96A-DAC1-7348-9334-FFF19E7AC3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31238" y="3540567"/>
                  <a:ext cx="168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F8099C-38F3-E0A6-3459-34EC001A3323}"/>
                    </a:ext>
                  </a:extLst>
                </p14:cNvPr>
                <p14:cNvContentPartPr/>
                <p14:nvPr/>
              </p14:nvContentPartPr>
              <p14:xfrm>
                <a:off x="2941118" y="3553167"/>
                <a:ext cx="69840" cy="263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F8099C-38F3-E0A6-3459-34EC001A33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3118" y="3535527"/>
                  <a:ext cx="105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AC0985-1E57-08FD-5BBD-2B30EE2DEF4E}"/>
                    </a:ext>
                  </a:extLst>
                </p14:cNvPr>
                <p14:cNvContentPartPr/>
                <p14:nvPr/>
              </p14:nvContentPartPr>
              <p14:xfrm>
                <a:off x="2914118" y="3539127"/>
                <a:ext cx="184680" cy="29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AC0985-1E57-08FD-5BBD-2B30EE2DEF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6118" y="3521487"/>
                  <a:ext cx="220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57CF7A-989A-2B9C-487A-39140C48FF02}"/>
                    </a:ext>
                  </a:extLst>
                </p14:cNvPr>
                <p14:cNvContentPartPr/>
                <p14:nvPr/>
              </p14:nvContentPartPr>
              <p14:xfrm>
                <a:off x="3100958" y="3669807"/>
                <a:ext cx="141840" cy="12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57CF7A-989A-2B9C-487A-39140C48FF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3318" y="3651807"/>
                  <a:ext cx="177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599418-5BD0-E1B7-BA09-025123F3502F}"/>
                    </a:ext>
                  </a:extLst>
                </p14:cNvPr>
                <p14:cNvContentPartPr/>
                <p14:nvPr/>
              </p14:nvContentPartPr>
              <p14:xfrm>
                <a:off x="3205358" y="3642447"/>
                <a:ext cx="118800" cy="17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599418-5BD0-E1B7-BA09-025123F350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87718" y="3624447"/>
                  <a:ext cx="154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B7C73E-35BA-7B8F-5ADE-9C96B2C0B486}"/>
                    </a:ext>
                  </a:extLst>
                </p14:cNvPr>
                <p14:cNvContentPartPr/>
                <p14:nvPr/>
              </p14:nvContentPartPr>
              <p14:xfrm>
                <a:off x="3371318" y="3560727"/>
                <a:ext cx="173880" cy="28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B7C73E-35BA-7B8F-5ADE-9C96B2C0B4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3678" y="3542727"/>
                  <a:ext cx="209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629AA2-243B-703F-7331-76126A4779E0}"/>
                    </a:ext>
                  </a:extLst>
                </p14:cNvPr>
                <p14:cNvContentPartPr/>
                <p14:nvPr/>
              </p14:nvContentPartPr>
              <p14:xfrm>
                <a:off x="3745358" y="3495927"/>
                <a:ext cx="153000" cy="40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E629AA2-243B-703F-7331-76126A4779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27718" y="3477927"/>
                  <a:ext cx="188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C70D9D-6D55-EC11-BAD1-24A2429E28BB}"/>
                    </a:ext>
                  </a:extLst>
                </p14:cNvPr>
                <p14:cNvContentPartPr/>
                <p14:nvPr/>
              </p14:nvContentPartPr>
              <p14:xfrm>
                <a:off x="3651038" y="3729567"/>
                <a:ext cx="370080" cy="165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C70D9D-6D55-EC11-BAD1-24A2429E28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3038" y="3711567"/>
                  <a:ext cx="405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9B0990-6B74-7FCB-92E0-951E3A91CFAA}"/>
                    </a:ext>
                  </a:extLst>
                </p14:cNvPr>
                <p14:cNvContentPartPr/>
                <p14:nvPr/>
              </p14:nvContentPartPr>
              <p14:xfrm>
                <a:off x="4080518" y="3761607"/>
                <a:ext cx="91800" cy="13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9B0990-6B74-7FCB-92E0-951E3A91CF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62518" y="3743967"/>
                  <a:ext cx="127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058A71-E2DA-4D69-0D0E-2C3F07C908EE}"/>
                    </a:ext>
                  </a:extLst>
                </p14:cNvPr>
                <p14:cNvContentPartPr/>
                <p14:nvPr/>
              </p14:nvContentPartPr>
              <p14:xfrm>
                <a:off x="4202198" y="3786447"/>
                <a:ext cx="87480" cy="10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058A71-E2DA-4D69-0D0E-2C3F07C908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84558" y="3768447"/>
                  <a:ext cx="123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663B42-10B6-46A6-25A2-9DA239D070E3}"/>
                    </a:ext>
                  </a:extLst>
                </p14:cNvPr>
                <p14:cNvContentPartPr/>
                <p14:nvPr/>
              </p14:nvContentPartPr>
              <p14:xfrm>
                <a:off x="4305158" y="3610047"/>
                <a:ext cx="139320" cy="30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663B42-10B6-46A6-25A2-9DA239D070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7518" y="3592047"/>
                  <a:ext cx="174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4BA8E5-7017-1B01-9EDD-A34990720C5E}"/>
                    </a:ext>
                  </a:extLst>
                </p14:cNvPr>
                <p14:cNvContentPartPr/>
                <p14:nvPr/>
              </p14:nvContentPartPr>
              <p14:xfrm>
                <a:off x="4484798" y="3840087"/>
                <a:ext cx="15840" cy="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4BA8E5-7017-1B01-9EDD-A34990720C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6798" y="3822087"/>
                  <a:ext cx="5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142ED7-1197-2869-5078-F93D30E25B2C}"/>
                    </a:ext>
                  </a:extLst>
                </p14:cNvPr>
                <p14:cNvContentPartPr/>
                <p14:nvPr/>
              </p14:nvContentPartPr>
              <p14:xfrm>
                <a:off x="4502438" y="3805527"/>
                <a:ext cx="235440" cy="11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142ED7-1197-2869-5078-F93D30E25B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84798" y="3787527"/>
                  <a:ext cx="271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8887BE-4741-AA50-9205-A34B1D376738}"/>
                    </a:ext>
                  </a:extLst>
                </p14:cNvPr>
                <p14:cNvContentPartPr/>
                <p14:nvPr/>
              </p14:nvContentPartPr>
              <p14:xfrm>
                <a:off x="1694798" y="2805087"/>
                <a:ext cx="965520" cy="55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8887BE-4741-AA50-9205-A34B1D3767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7158" y="2787087"/>
                  <a:ext cx="10011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5108A8-0067-398D-2669-0147DD0557B0}"/>
                    </a:ext>
                  </a:extLst>
                </p14:cNvPr>
                <p14:cNvContentPartPr/>
                <p14:nvPr/>
              </p14:nvContentPartPr>
              <p14:xfrm>
                <a:off x="2588678" y="3165807"/>
                <a:ext cx="126000" cy="282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5108A8-0067-398D-2669-0147DD0557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70678" y="3148167"/>
                  <a:ext cx="161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C5A970-BB13-F0FC-7393-25361E26B7A5}"/>
                    </a:ext>
                  </a:extLst>
                </p14:cNvPr>
                <p14:cNvContentPartPr/>
                <p14:nvPr/>
              </p14:nvContentPartPr>
              <p14:xfrm>
                <a:off x="1694798" y="3584487"/>
                <a:ext cx="858960" cy="14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C5A970-BB13-F0FC-7393-25361E26B7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76798" y="3566847"/>
                  <a:ext cx="894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04A922-5212-1ACB-68AD-370F0230E9DB}"/>
                    </a:ext>
                  </a:extLst>
                </p14:cNvPr>
                <p14:cNvContentPartPr/>
                <p14:nvPr/>
              </p14:nvContentPartPr>
              <p14:xfrm>
                <a:off x="2526758" y="3566847"/>
                <a:ext cx="138600" cy="27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04A922-5212-1ACB-68AD-370F0230E9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09118" y="3548847"/>
                  <a:ext cx="174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9A3CE3-7775-9196-A02C-B47264218250}"/>
                    </a:ext>
                  </a:extLst>
                </p14:cNvPr>
                <p14:cNvContentPartPr/>
                <p14:nvPr/>
              </p14:nvContentPartPr>
              <p14:xfrm>
                <a:off x="1723238" y="4087767"/>
                <a:ext cx="829080" cy="20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9A3CE3-7775-9196-A02C-B472642182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05598" y="4069767"/>
                  <a:ext cx="864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07C119-3450-3265-EC2A-A95BFD253815}"/>
                    </a:ext>
                  </a:extLst>
                </p14:cNvPr>
                <p14:cNvContentPartPr/>
                <p14:nvPr/>
              </p14:nvContentPartPr>
              <p14:xfrm>
                <a:off x="2503718" y="4006407"/>
                <a:ext cx="97560" cy="235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07C119-3450-3265-EC2A-A95BFD2538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6078" y="3988767"/>
                  <a:ext cx="133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05D3C8-94B0-B6A9-A90B-4B63B1577EBF}"/>
                    </a:ext>
                  </a:extLst>
                </p14:cNvPr>
                <p14:cNvContentPartPr/>
                <p14:nvPr/>
              </p14:nvContentPartPr>
              <p14:xfrm>
                <a:off x="1894598" y="4388727"/>
                <a:ext cx="866880" cy="67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05D3C8-94B0-B6A9-A90B-4B63B1577EB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76958" y="4370727"/>
                  <a:ext cx="90252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466610-FD34-1847-0C58-29D321D0FE17}"/>
                    </a:ext>
                  </a:extLst>
                </p14:cNvPr>
                <p14:cNvContentPartPr/>
                <p14:nvPr/>
              </p14:nvContentPartPr>
              <p14:xfrm>
                <a:off x="2670038" y="4335447"/>
                <a:ext cx="156960" cy="17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466610-FD34-1847-0C58-29D321D0FE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2038" y="4317447"/>
                  <a:ext cx="192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8680EC-7E29-4A4B-FD9E-ED84F85BC4E7}"/>
                    </a:ext>
                  </a:extLst>
                </p14:cNvPr>
                <p14:cNvContentPartPr/>
                <p14:nvPr/>
              </p14:nvContentPartPr>
              <p14:xfrm>
                <a:off x="4288598" y="2823087"/>
                <a:ext cx="912960" cy="52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8680EC-7E29-4A4B-FD9E-ED84F85BC4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70958" y="2805087"/>
                  <a:ext cx="9486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058B9C-3A79-B470-B503-DE4D1D022682}"/>
                    </a:ext>
                  </a:extLst>
                </p14:cNvPr>
                <p14:cNvContentPartPr/>
                <p14:nvPr/>
              </p14:nvContentPartPr>
              <p14:xfrm>
                <a:off x="5190038" y="2738487"/>
                <a:ext cx="102960" cy="177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058B9C-3A79-B470-B503-DE4D1D0226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72398" y="2720847"/>
                  <a:ext cx="138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419162-F125-4FBF-D61F-DE1D5BEB6EE4}"/>
                    </a:ext>
                  </a:extLst>
                </p14:cNvPr>
                <p14:cNvContentPartPr/>
                <p14:nvPr/>
              </p14:nvContentPartPr>
              <p14:xfrm>
                <a:off x="4322438" y="3500607"/>
                <a:ext cx="1028880" cy="8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419162-F125-4FBF-D61F-DE1D5BEB6E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04798" y="3482967"/>
                  <a:ext cx="1064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83D899-7702-AAA7-5B07-D22877F10EFD}"/>
                    </a:ext>
                  </a:extLst>
                </p14:cNvPr>
                <p14:cNvContentPartPr/>
                <p14:nvPr/>
              </p14:nvContentPartPr>
              <p14:xfrm>
                <a:off x="5361398" y="3411687"/>
                <a:ext cx="104760" cy="22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83D899-7702-AAA7-5B07-D22877F10E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43758" y="3394047"/>
                  <a:ext cx="140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B64D37-DCD2-AD27-0BF6-F4757457E6BB}"/>
                    </a:ext>
                  </a:extLst>
                </p14:cNvPr>
                <p14:cNvContentPartPr/>
                <p14:nvPr/>
              </p14:nvContentPartPr>
              <p14:xfrm>
                <a:off x="4450598" y="3842247"/>
                <a:ext cx="708120" cy="352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B64D37-DCD2-AD27-0BF6-F4757457E6B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32598" y="3824247"/>
                  <a:ext cx="743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305CB8-56CF-9870-42D8-243BF6812D84}"/>
                    </a:ext>
                  </a:extLst>
                </p14:cNvPr>
                <p14:cNvContentPartPr/>
                <p14:nvPr/>
              </p14:nvContentPartPr>
              <p14:xfrm>
                <a:off x="5116238" y="4120527"/>
                <a:ext cx="102960" cy="162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305CB8-56CF-9870-42D8-243BF6812D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98238" y="4102887"/>
                  <a:ext cx="138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D678E3-97B9-3A37-CD9E-EEE9AF1C2D7C}"/>
                    </a:ext>
                  </a:extLst>
                </p14:cNvPr>
                <p14:cNvContentPartPr/>
                <p14:nvPr/>
              </p14:nvContentPartPr>
              <p14:xfrm>
                <a:off x="4301558" y="4071207"/>
                <a:ext cx="375120" cy="76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D678E3-97B9-3A37-CD9E-EEE9AF1C2D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83558" y="4053207"/>
                  <a:ext cx="41076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F1DA60-E020-4164-B7E8-C930684C7DEE}"/>
                    </a:ext>
                  </a:extLst>
                </p14:cNvPr>
                <p14:cNvContentPartPr/>
                <p14:nvPr/>
              </p14:nvContentPartPr>
              <p14:xfrm>
                <a:off x="4520798" y="4658367"/>
                <a:ext cx="413640" cy="337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F1DA60-E020-4164-B7E8-C930684C7D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03158" y="4640727"/>
                  <a:ext cx="449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08CB39-55FA-4945-D5D3-DB8E74178991}"/>
                    </a:ext>
                  </a:extLst>
                </p14:cNvPr>
                <p14:cNvContentPartPr/>
                <p14:nvPr/>
              </p14:nvContentPartPr>
              <p14:xfrm>
                <a:off x="5609078" y="2730207"/>
                <a:ext cx="12240" cy="64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08CB39-55FA-4945-D5D3-DB8E741789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91078" y="2712567"/>
                  <a:ext cx="47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79933C-A4D9-79B5-CD2A-6DDFDD019C86}"/>
                    </a:ext>
                  </a:extLst>
                </p14:cNvPr>
                <p14:cNvContentPartPr/>
                <p14:nvPr/>
              </p14:nvContentPartPr>
              <p14:xfrm>
                <a:off x="5600798" y="2647767"/>
                <a:ext cx="154080" cy="226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79933C-A4D9-79B5-CD2A-6DDFDD019C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83158" y="2630127"/>
                  <a:ext cx="189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27C54D-B620-CFF1-DE58-F55236FF6652}"/>
                    </a:ext>
                  </a:extLst>
                </p14:cNvPr>
                <p14:cNvContentPartPr/>
                <p14:nvPr/>
              </p14:nvContentPartPr>
              <p14:xfrm>
                <a:off x="5746598" y="3392967"/>
                <a:ext cx="231480" cy="196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27C54D-B620-CFF1-DE58-F55236FF66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28598" y="3375327"/>
                  <a:ext cx="267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2F85E9-47FA-EBCE-DFF7-F246613AFA82}"/>
                    </a:ext>
                  </a:extLst>
                </p14:cNvPr>
                <p14:cNvContentPartPr/>
                <p14:nvPr/>
              </p14:nvContentPartPr>
              <p14:xfrm>
                <a:off x="5458238" y="4156887"/>
                <a:ext cx="209160" cy="30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2F85E9-47FA-EBCE-DFF7-F246613AFA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40598" y="4139247"/>
                  <a:ext cx="2448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B83844-B92F-4738-76F4-4C55307447BF}"/>
                    </a:ext>
                  </a:extLst>
                </p14:cNvPr>
                <p14:cNvContentPartPr/>
                <p14:nvPr/>
              </p14:nvContentPartPr>
              <p14:xfrm>
                <a:off x="5064758" y="4816407"/>
                <a:ext cx="225360" cy="37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B83844-B92F-4738-76F4-4C55307447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46758" y="4798407"/>
                  <a:ext cx="261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E5F764-E172-6542-6677-05D27F4576CE}"/>
                    </a:ext>
                  </a:extLst>
                </p14:cNvPr>
                <p14:cNvContentPartPr/>
                <p14:nvPr/>
              </p14:nvContentPartPr>
              <p14:xfrm>
                <a:off x="1437398" y="3111807"/>
                <a:ext cx="96120" cy="69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E5F764-E172-6542-6677-05D27F4576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19758" y="3094167"/>
                  <a:ext cx="131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0A623B-7C12-2170-7252-96E279FA35F5}"/>
                    </a:ext>
                  </a:extLst>
                </p14:cNvPr>
                <p14:cNvContentPartPr/>
                <p14:nvPr/>
              </p14:nvContentPartPr>
              <p14:xfrm>
                <a:off x="1470518" y="3127287"/>
                <a:ext cx="95040" cy="2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0A623B-7C12-2170-7252-96E279FA35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2878" y="3109287"/>
                  <a:ext cx="130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124CDD-6F33-F26F-3BAB-627E5C27A205}"/>
                    </a:ext>
                  </a:extLst>
                </p14:cNvPr>
                <p14:cNvContentPartPr/>
                <p14:nvPr/>
              </p14:nvContentPartPr>
              <p14:xfrm>
                <a:off x="1548638" y="3883287"/>
                <a:ext cx="59400" cy="55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124CDD-6F33-F26F-3BAB-627E5C27A2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30638" y="3865287"/>
                  <a:ext cx="95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3C79F6-CB25-C075-C1BB-144E9BB50D9B}"/>
                    </a:ext>
                  </a:extLst>
                </p14:cNvPr>
                <p14:cNvContentPartPr/>
                <p14:nvPr/>
              </p14:nvContentPartPr>
              <p14:xfrm>
                <a:off x="1538198" y="3910287"/>
                <a:ext cx="110880" cy="52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3C79F6-CB25-C075-C1BB-144E9BB50D9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20558" y="3892647"/>
                  <a:ext cx="14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7EECE8-B7C2-FDFD-2E76-B4B9B475DD2E}"/>
                    </a:ext>
                  </a:extLst>
                </p14:cNvPr>
                <p14:cNvContentPartPr/>
                <p14:nvPr/>
              </p14:nvContentPartPr>
              <p14:xfrm>
                <a:off x="1482398" y="4832247"/>
                <a:ext cx="7200" cy="24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7EECE8-B7C2-FDFD-2E76-B4B9B475DD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4398" y="4814247"/>
                  <a:ext cx="42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4D67EB-E084-7520-74B1-493610993FEE}"/>
                    </a:ext>
                  </a:extLst>
                </p14:cNvPr>
                <p14:cNvContentPartPr/>
                <p14:nvPr/>
              </p14:nvContentPartPr>
              <p14:xfrm>
                <a:off x="1477718" y="4761327"/>
                <a:ext cx="192960" cy="26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4D67EB-E084-7520-74B1-493610993F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59718" y="4743687"/>
                  <a:ext cx="228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BCF7C3-55EB-7561-44C1-C691C9B647C2}"/>
                    </a:ext>
                  </a:extLst>
                </p14:cNvPr>
                <p14:cNvContentPartPr/>
                <p14:nvPr/>
              </p14:nvContentPartPr>
              <p14:xfrm>
                <a:off x="1699478" y="4547847"/>
                <a:ext cx="49320" cy="75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BCF7C3-55EB-7561-44C1-C691C9B647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81478" y="4529847"/>
                  <a:ext cx="8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1F822E-A840-2E32-9C66-4648A8FC275F}"/>
                    </a:ext>
                  </a:extLst>
                </p14:cNvPr>
                <p14:cNvContentPartPr/>
                <p14:nvPr/>
              </p14:nvContentPartPr>
              <p14:xfrm>
                <a:off x="1719998" y="4590327"/>
                <a:ext cx="78120" cy="60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1F822E-A840-2E32-9C66-4648A8FC27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01998" y="4572327"/>
                  <a:ext cx="113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D03903-B5F0-5741-0221-7D5ECE59A40B}"/>
                    </a:ext>
                  </a:extLst>
                </p14:cNvPr>
                <p14:cNvContentPartPr/>
                <p14:nvPr/>
              </p14:nvContentPartPr>
              <p14:xfrm>
                <a:off x="1767518" y="5169927"/>
                <a:ext cx="55800" cy="135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D03903-B5F0-5741-0221-7D5ECE59A4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49878" y="5152287"/>
                  <a:ext cx="91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764808-ED07-56A1-51EA-699FBC23753A}"/>
                    </a:ext>
                  </a:extLst>
                </p14:cNvPr>
                <p14:cNvContentPartPr/>
                <p14:nvPr/>
              </p14:nvContentPartPr>
              <p14:xfrm>
                <a:off x="5757398" y="3013887"/>
                <a:ext cx="115560" cy="14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764808-ED07-56A1-51EA-699FBC2375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39758" y="2996247"/>
                  <a:ext cx="15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C89D18-BD4D-BEB0-4400-A7B95F904B88}"/>
                    </a:ext>
                  </a:extLst>
                </p14:cNvPr>
                <p14:cNvContentPartPr/>
                <p14:nvPr/>
              </p14:nvContentPartPr>
              <p14:xfrm>
                <a:off x="5744798" y="3057447"/>
                <a:ext cx="122400" cy="9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C89D18-BD4D-BEB0-4400-A7B95F904B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26798" y="3039447"/>
                  <a:ext cx="158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67E181-9E78-AE78-472C-7B0398575E47}"/>
                    </a:ext>
                  </a:extLst>
                </p14:cNvPr>
                <p14:cNvContentPartPr/>
                <p14:nvPr/>
              </p14:nvContentPartPr>
              <p14:xfrm>
                <a:off x="5776838" y="3704367"/>
                <a:ext cx="103320" cy="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67E181-9E78-AE78-472C-7B0398575E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59198" y="3686367"/>
                  <a:ext cx="138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1A1DCD-F8EE-DCAF-18A8-D83A15AB471B}"/>
                    </a:ext>
                  </a:extLst>
                </p14:cNvPr>
                <p14:cNvContentPartPr/>
                <p14:nvPr/>
              </p14:nvContentPartPr>
              <p14:xfrm>
                <a:off x="5742638" y="3754767"/>
                <a:ext cx="139680" cy="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1A1DCD-F8EE-DCAF-18A8-D83A15AB47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24638" y="3737127"/>
                  <a:ext cx="175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9B4069-6FA6-9255-F366-EDEA462D19AB}"/>
                    </a:ext>
                  </a:extLst>
                </p14:cNvPr>
                <p14:cNvContentPartPr/>
                <p14:nvPr/>
              </p14:nvContentPartPr>
              <p14:xfrm>
                <a:off x="5381558" y="4528047"/>
                <a:ext cx="105840" cy="2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9B4069-6FA6-9255-F366-EDEA462D19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3558" y="4510047"/>
                  <a:ext cx="14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E32243-DD3D-E679-28F1-86E6708A9893}"/>
                    </a:ext>
                  </a:extLst>
                </p14:cNvPr>
                <p14:cNvContentPartPr/>
                <p14:nvPr/>
              </p14:nvContentPartPr>
              <p14:xfrm>
                <a:off x="5384438" y="4584567"/>
                <a:ext cx="137160" cy="6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E32243-DD3D-E679-28F1-86E6708A98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66438" y="4566567"/>
                  <a:ext cx="172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5D93A7-5CAD-C369-8C7A-97B6F299C7B6}"/>
                    </a:ext>
                  </a:extLst>
                </p14:cNvPr>
                <p14:cNvContentPartPr/>
                <p14:nvPr/>
              </p14:nvContentPartPr>
              <p14:xfrm>
                <a:off x="4970798" y="5245167"/>
                <a:ext cx="74160" cy="11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5D93A7-5CAD-C369-8C7A-97B6F299C7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52798" y="5227167"/>
                  <a:ext cx="109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88B8D8A-3428-47BE-3839-09FD9E00B3E1}"/>
                    </a:ext>
                  </a:extLst>
                </p14:cNvPr>
                <p14:cNvContentPartPr/>
                <p14:nvPr/>
              </p14:nvContentPartPr>
              <p14:xfrm>
                <a:off x="4929398" y="5324007"/>
                <a:ext cx="75960" cy="10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88B8D8A-3428-47BE-3839-09FD9E00B3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11758" y="5306007"/>
                  <a:ext cx="111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D83253-009E-2034-D0E6-EBA5315D4FB3}"/>
                    </a:ext>
                  </a:extLst>
                </p14:cNvPr>
                <p14:cNvContentPartPr/>
                <p14:nvPr/>
              </p14:nvContentPartPr>
              <p14:xfrm>
                <a:off x="915398" y="6031047"/>
                <a:ext cx="112320" cy="324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D83253-009E-2034-D0E6-EBA5315D4F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7398" y="6013407"/>
                  <a:ext cx="147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E1BCE94-2E15-1949-30D8-7CF663BCF2B3}"/>
                    </a:ext>
                  </a:extLst>
                </p14:cNvPr>
                <p14:cNvContentPartPr/>
                <p14:nvPr/>
              </p14:nvContentPartPr>
              <p14:xfrm>
                <a:off x="1150478" y="6055527"/>
                <a:ext cx="120240" cy="139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E1BCE94-2E15-1949-30D8-7CF663BCF2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2478" y="6037887"/>
                  <a:ext cx="155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F688EF-7DF7-B402-D201-89C412675F99}"/>
                    </a:ext>
                  </a:extLst>
                </p14:cNvPr>
                <p14:cNvContentPartPr/>
                <p14:nvPr/>
              </p14:nvContentPartPr>
              <p14:xfrm>
                <a:off x="1323278" y="6009447"/>
                <a:ext cx="95400" cy="151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F688EF-7DF7-B402-D201-89C412675F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05638" y="5991807"/>
                  <a:ext cx="131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796E413-7873-0CAB-4B7C-5A452F1D2745}"/>
                    </a:ext>
                  </a:extLst>
                </p14:cNvPr>
                <p14:cNvContentPartPr/>
                <p14:nvPr/>
              </p14:nvContentPartPr>
              <p14:xfrm>
                <a:off x="1528838" y="6015567"/>
                <a:ext cx="51120" cy="76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796E413-7873-0CAB-4B7C-5A452F1D27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11198" y="5997927"/>
                  <a:ext cx="8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1A75E3-F17D-753D-F19D-BA6F4707B84B}"/>
                    </a:ext>
                  </a:extLst>
                </p14:cNvPr>
                <p14:cNvContentPartPr/>
                <p14:nvPr/>
              </p14:nvContentPartPr>
              <p14:xfrm>
                <a:off x="1629998" y="5946807"/>
                <a:ext cx="110520" cy="136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1A75E3-F17D-753D-F19D-BA6F4707B8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11998" y="5928807"/>
                  <a:ext cx="146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C2FC502-ED73-38B4-EFEC-A76F1F6E74CA}"/>
                    </a:ext>
                  </a:extLst>
                </p14:cNvPr>
                <p14:cNvContentPartPr/>
                <p14:nvPr/>
              </p14:nvContentPartPr>
              <p14:xfrm>
                <a:off x="1723958" y="5786247"/>
                <a:ext cx="118800" cy="276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C2FC502-ED73-38B4-EFEC-A76F1F6E74C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06318" y="5768607"/>
                  <a:ext cx="154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D6C071-7116-D022-DBDD-C4CCF48667EE}"/>
                    </a:ext>
                  </a:extLst>
                </p14:cNvPr>
                <p14:cNvContentPartPr/>
                <p14:nvPr/>
              </p14:nvContentPartPr>
              <p14:xfrm>
                <a:off x="2037518" y="5503647"/>
                <a:ext cx="160920" cy="46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D6C071-7116-D022-DBDD-C4CCF48667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19518" y="5485647"/>
                  <a:ext cx="1965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9F6B47-5D46-5121-8A7B-1AF02C188280}"/>
                    </a:ext>
                  </a:extLst>
                </p14:cNvPr>
                <p14:cNvContentPartPr/>
                <p14:nvPr/>
              </p14:nvContentPartPr>
              <p14:xfrm>
                <a:off x="2211038" y="5564847"/>
                <a:ext cx="147600" cy="284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9F6B47-5D46-5121-8A7B-1AF02C1882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93038" y="5546847"/>
                  <a:ext cx="183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C7BBBCF-72A0-EB6C-C472-52A8353D5E2C}"/>
                    </a:ext>
                  </a:extLst>
                </p14:cNvPr>
                <p14:cNvContentPartPr/>
                <p14:nvPr/>
              </p14:nvContentPartPr>
              <p14:xfrm>
                <a:off x="2203478" y="5671407"/>
                <a:ext cx="207360" cy="141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C7BBBCF-72A0-EB6C-C472-52A8353D5E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85838" y="5653407"/>
                  <a:ext cx="243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486B658-E489-E639-3F48-AD0D25D193FF}"/>
                    </a:ext>
                  </a:extLst>
                </p14:cNvPr>
                <p14:cNvContentPartPr/>
                <p14:nvPr/>
              </p14:nvContentPartPr>
              <p14:xfrm>
                <a:off x="2479238" y="5279727"/>
                <a:ext cx="240480" cy="619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486B658-E489-E639-3F48-AD0D25D193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61238" y="5261727"/>
                  <a:ext cx="27612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476609-A68B-3D62-7BF9-1C6D9AEC6579}"/>
                    </a:ext>
                  </a:extLst>
                </p14:cNvPr>
                <p14:cNvContentPartPr/>
                <p14:nvPr/>
              </p14:nvContentPartPr>
              <p14:xfrm>
                <a:off x="2272238" y="4217007"/>
                <a:ext cx="986400" cy="1312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476609-A68B-3D62-7BF9-1C6D9AEC657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54598" y="4199007"/>
                  <a:ext cx="1022040" cy="13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1F73C80-878A-D1C9-95F8-321F5A4D39CA}"/>
                    </a:ext>
                  </a:extLst>
                </p14:cNvPr>
                <p14:cNvContentPartPr/>
                <p14:nvPr/>
              </p14:nvContentPartPr>
              <p14:xfrm>
                <a:off x="3275198" y="4222767"/>
                <a:ext cx="87120" cy="21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1F73C80-878A-D1C9-95F8-321F5A4D39C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57198" y="4205127"/>
                  <a:ext cx="1227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5F0E64B-242C-1278-9DFB-D8C7B29E514E}"/>
              </a:ext>
            </a:extLst>
          </p:cNvPr>
          <p:cNvGrpSpPr/>
          <p:nvPr/>
        </p:nvGrpSpPr>
        <p:grpSpPr>
          <a:xfrm>
            <a:off x="2260358" y="4214896"/>
            <a:ext cx="1116360" cy="1312920"/>
            <a:chOff x="2260358" y="4214896"/>
            <a:chExt cx="1116360" cy="13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E7162C-1C92-7175-860C-2294DBA5B0C4}"/>
                    </a:ext>
                  </a:extLst>
                </p14:cNvPr>
                <p14:cNvContentPartPr/>
                <p14:nvPr/>
              </p14:nvContentPartPr>
              <p14:xfrm>
                <a:off x="2260358" y="4235416"/>
                <a:ext cx="1042200" cy="1292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E7162C-1C92-7175-860C-2294DBA5B0C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42358" y="4217776"/>
                  <a:ext cx="1077840" cy="13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49F0B9-BB03-BF9C-B430-05E83BF7AE66}"/>
                    </a:ext>
                  </a:extLst>
                </p14:cNvPr>
                <p14:cNvContentPartPr/>
                <p14:nvPr/>
              </p14:nvContentPartPr>
              <p14:xfrm>
                <a:off x="3306158" y="4214896"/>
                <a:ext cx="70560" cy="342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49F0B9-BB03-BF9C-B430-05E83BF7AE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88518" y="4196896"/>
                  <a:ext cx="10620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B1DBEF1-8952-0B72-2884-7FC86A488144}"/>
              </a:ext>
            </a:extLst>
          </p:cNvPr>
          <p:cNvGrpSpPr/>
          <p:nvPr/>
        </p:nvGrpSpPr>
        <p:grpSpPr>
          <a:xfrm>
            <a:off x="3897998" y="4029856"/>
            <a:ext cx="415800" cy="1437480"/>
            <a:chOff x="3897998" y="4029856"/>
            <a:chExt cx="415800" cy="14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B81AEBE-0C6D-01EC-8710-1C4CE613C97E}"/>
                    </a:ext>
                  </a:extLst>
                </p14:cNvPr>
                <p14:cNvContentPartPr/>
                <p14:nvPr/>
              </p14:nvContentPartPr>
              <p14:xfrm>
                <a:off x="4080158" y="4029856"/>
                <a:ext cx="127080" cy="1330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B81AEBE-0C6D-01EC-8710-1C4CE613C97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62158" y="4012216"/>
                  <a:ext cx="162720" cy="13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A80C6E1-AC8A-9A95-4632-7EB787A61484}"/>
                    </a:ext>
                  </a:extLst>
                </p14:cNvPr>
                <p14:cNvContentPartPr/>
                <p14:nvPr/>
              </p14:nvContentPartPr>
              <p14:xfrm>
                <a:off x="3897998" y="5256376"/>
                <a:ext cx="265680" cy="164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A80C6E1-AC8A-9A95-4632-7EB787A6148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79998" y="5238376"/>
                  <a:ext cx="301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383B27C-60E8-8B9A-080C-4374578A6A77}"/>
                    </a:ext>
                  </a:extLst>
                </p14:cNvPr>
                <p14:cNvContentPartPr/>
                <p14:nvPr/>
              </p14:nvContentPartPr>
              <p14:xfrm>
                <a:off x="4162598" y="5054776"/>
                <a:ext cx="151200" cy="41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383B27C-60E8-8B9A-080C-4374578A6A7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44958" y="5037136"/>
                  <a:ext cx="18684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BE69A1F-7E3A-4370-CC31-FC08A72C9CD5}"/>
              </a:ext>
            </a:extLst>
          </p:cNvPr>
          <p:cNvGrpSpPr/>
          <p:nvPr/>
        </p:nvGrpSpPr>
        <p:grpSpPr>
          <a:xfrm>
            <a:off x="4158998" y="5707456"/>
            <a:ext cx="209160" cy="476280"/>
            <a:chOff x="4158998" y="5707456"/>
            <a:chExt cx="20916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87A7309-CB71-F5E5-8339-AF4E0D0ED754}"/>
                    </a:ext>
                  </a:extLst>
                </p14:cNvPr>
                <p14:cNvContentPartPr/>
                <p14:nvPr/>
              </p14:nvContentPartPr>
              <p14:xfrm>
                <a:off x="4158998" y="5879536"/>
                <a:ext cx="116280" cy="304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87A7309-CB71-F5E5-8339-AF4E0D0ED7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41358" y="5861536"/>
                  <a:ext cx="151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44BEF4-0ED8-3C72-2E78-948A9BB034D4}"/>
                    </a:ext>
                  </a:extLst>
                </p14:cNvPr>
                <p14:cNvContentPartPr/>
                <p14:nvPr/>
              </p14:nvContentPartPr>
              <p14:xfrm>
                <a:off x="4307318" y="5707456"/>
                <a:ext cx="60840" cy="78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44BEF4-0ED8-3C72-2E78-948A9BB034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89318" y="5689816"/>
                  <a:ext cx="964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72CDFA0-727D-2B4D-46D1-1521955945F4}"/>
              </a:ext>
            </a:extLst>
          </p:cNvPr>
          <p:cNvGrpSpPr/>
          <p:nvPr/>
        </p:nvGrpSpPr>
        <p:grpSpPr>
          <a:xfrm>
            <a:off x="5246918" y="240496"/>
            <a:ext cx="118080" cy="483840"/>
            <a:chOff x="5246918" y="240496"/>
            <a:chExt cx="11808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8ED266-02DF-08DE-3E72-B47EE04ED0CE}"/>
                    </a:ext>
                  </a:extLst>
                </p14:cNvPr>
                <p14:cNvContentPartPr/>
                <p14:nvPr/>
              </p14:nvContentPartPr>
              <p14:xfrm>
                <a:off x="5246918" y="444976"/>
                <a:ext cx="90360" cy="279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8ED266-02DF-08DE-3E72-B47EE04ED0C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28918" y="426976"/>
                  <a:ext cx="126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15FD501-6783-0BCF-FBD3-228757700555}"/>
                    </a:ext>
                  </a:extLst>
                </p14:cNvPr>
                <p14:cNvContentPartPr/>
                <p14:nvPr/>
              </p14:nvContentPartPr>
              <p14:xfrm>
                <a:off x="5298758" y="240496"/>
                <a:ext cx="66240" cy="68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15FD501-6783-0BCF-FBD3-228757700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81118" y="222856"/>
                  <a:ext cx="10188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81FF2A5-D844-DF3C-E6CB-5A0F0409A1B3}"/>
                  </a:ext>
                </a:extLst>
              </p14:cNvPr>
              <p14:cNvContentPartPr/>
              <p14:nvPr/>
            </p14:nvContentPartPr>
            <p14:xfrm>
              <a:off x="4830398" y="1080736"/>
              <a:ext cx="715680" cy="662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81FF2A5-D844-DF3C-E6CB-5A0F0409A1B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812398" y="1063096"/>
                <a:ext cx="7513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3331AC5-858E-7A0E-58E9-9DE16B63F710}"/>
                  </a:ext>
                </a:extLst>
              </p14:cNvPr>
              <p14:cNvContentPartPr/>
              <p14:nvPr/>
            </p14:nvContentPartPr>
            <p14:xfrm>
              <a:off x="2136518" y="5382376"/>
              <a:ext cx="494280" cy="715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3331AC5-858E-7A0E-58E9-9DE16B63F71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18878" y="5364376"/>
                <a:ext cx="529920" cy="75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2BE552A-DA4C-B148-A0DD-FC05843938E1}"/>
              </a:ext>
            </a:extLst>
          </p:cNvPr>
          <p:cNvGrpSpPr/>
          <p:nvPr/>
        </p:nvGrpSpPr>
        <p:grpSpPr>
          <a:xfrm>
            <a:off x="5800598" y="1121416"/>
            <a:ext cx="5765400" cy="5568840"/>
            <a:chOff x="5800598" y="1121416"/>
            <a:chExt cx="5765400" cy="55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41ABE3-EB8F-A800-C7FB-7E1612839415}"/>
                    </a:ext>
                  </a:extLst>
                </p14:cNvPr>
                <p14:cNvContentPartPr/>
                <p14:nvPr/>
              </p14:nvContentPartPr>
              <p14:xfrm>
                <a:off x="7567478" y="1280896"/>
                <a:ext cx="137880" cy="244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41ABE3-EB8F-A800-C7FB-7E16128394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49838" y="1263256"/>
                  <a:ext cx="173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B6E3C73-9A5B-0669-5AEC-DF9AC38B34B2}"/>
                    </a:ext>
                  </a:extLst>
                </p14:cNvPr>
                <p14:cNvContentPartPr/>
                <p14:nvPr/>
              </p14:nvContentPartPr>
              <p14:xfrm>
                <a:off x="7567478" y="1273696"/>
                <a:ext cx="139680" cy="218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B6E3C73-9A5B-0669-5AEC-DF9AC38B34B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49838" y="1255696"/>
                  <a:ext cx="175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8A84ED-E6FB-D3D7-4BB2-4105C0159868}"/>
                    </a:ext>
                  </a:extLst>
                </p14:cNvPr>
                <p14:cNvContentPartPr/>
                <p14:nvPr/>
              </p14:nvContentPartPr>
              <p14:xfrm>
                <a:off x="7434638" y="1401136"/>
                <a:ext cx="360720" cy="47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8A84ED-E6FB-D3D7-4BB2-4105C01598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6638" y="1383136"/>
                  <a:ext cx="396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8154C6-C4B0-CAC2-29A3-7ED55A5312B3}"/>
                    </a:ext>
                  </a:extLst>
                </p14:cNvPr>
                <p14:cNvContentPartPr/>
                <p14:nvPr/>
              </p14:nvContentPartPr>
              <p14:xfrm>
                <a:off x="8255798" y="1335976"/>
                <a:ext cx="192240" cy="149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8154C6-C4B0-CAC2-29A3-7ED55A5312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38158" y="1317976"/>
                  <a:ext cx="227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AF8A74A-A672-8208-0F6A-908B985C5C3B}"/>
                    </a:ext>
                  </a:extLst>
                </p14:cNvPr>
                <p14:cNvContentPartPr/>
                <p14:nvPr/>
              </p14:nvContentPartPr>
              <p14:xfrm>
                <a:off x="8527238" y="1321576"/>
                <a:ext cx="133560" cy="171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AF8A74A-A672-8208-0F6A-908B985C5C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9238" y="1303576"/>
                  <a:ext cx="16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0B48FD8-0C6A-87C0-FCE9-C4C12697013B}"/>
                    </a:ext>
                  </a:extLst>
                </p14:cNvPr>
                <p14:cNvContentPartPr/>
                <p14:nvPr/>
              </p14:nvContentPartPr>
              <p14:xfrm>
                <a:off x="8959958" y="1334176"/>
                <a:ext cx="233640" cy="152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0B48FD8-0C6A-87C0-FCE9-C4C1269701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42318" y="1316536"/>
                  <a:ext cx="269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97E5B9B-075A-A249-ADA7-039AC2351BB6}"/>
                    </a:ext>
                  </a:extLst>
                </p14:cNvPr>
                <p14:cNvContentPartPr/>
                <p14:nvPr/>
              </p14:nvContentPartPr>
              <p14:xfrm>
                <a:off x="8671598" y="1121416"/>
                <a:ext cx="223920" cy="388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97E5B9B-075A-A249-ADA7-039AC2351BB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53958" y="1103416"/>
                  <a:ext cx="259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DD2745-6A08-8816-54FB-9EA55D864623}"/>
                    </a:ext>
                  </a:extLst>
                </p14:cNvPr>
                <p14:cNvContentPartPr/>
                <p14:nvPr/>
              </p14:nvContentPartPr>
              <p14:xfrm>
                <a:off x="9205838" y="1349656"/>
                <a:ext cx="149400" cy="113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DD2745-6A08-8816-54FB-9EA55D86462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87838" y="1332016"/>
                  <a:ext cx="18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37DC79E-F234-5420-10D0-085723F61D18}"/>
                    </a:ext>
                  </a:extLst>
                </p14:cNvPr>
                <p14:cNvContentPartPr/>
                <p14:nvPr/>
              </p14:nvContentPartPr>
              <p14:xfrm>
                <a:off x="9407078" y="1352896"/>
                <a:ext cx="101880" cy="112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37DC79E-F234-5420-10D0-085723F61D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89078" y="1334896"/>
                  <a:ext cx="137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EE58DFF-9EC1-0C9F-2FA8-43A00E6940CA}"/>
                    </a:ext>
                  </a:extLst>
                </p14:cNvPr>
                <p14:cNvContentPartPr/>
                <p14:nvPr/>
              </p14:nvContentPartPr>
              <p14:xfrm>
                <a:off x="9624158" y="1328776"/>
                <a:ext cx="122760" cy="167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EE58DFF-9EC1-0C9F-2FA8-43A00E6940C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06158" y="1310776"/>
                  <a:ext cx="158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C8BBD39-EE83-1A4F-AC7D-E1EC63C17C40}"/>
                    </a:ext>
                  </a:extLst>
                </p14:cNvPr>
                <p14:cNvContentPartPr/>
                <p14:nvPr/>
              </p14:nvContentPartPr>
              <p14:xfrm>
                <a:off x="9848078" y="1295656"/>
                <a:ext cx="66240" cy="194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C8BBD39-EE83-1A4F-AC7D-E1EC63C17C4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30438" y="1278016"/>
                  <a:ext cx="101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E142FDC-8D3A-5A54-C30E-BA50E4E7D9F9}"/>
                    </a:ext>
                  </a:extLst>
                </p14:cNvPr>
                <p14:cNvContentPartPr/>
                <p14:nvPr/>
              </p14:nvContentPartPr>
              <p14:xfrm>
                <a:off x="10034558" y="1407256"/>
                <a:ext cx="350640" cy="54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E142FDC-8D3A-5A54-C30E-BA50E4E7D9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16918" y="1389616"/>
                  <a:ext cx="386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8162163-7F8A-A206-88CB-0AC0DEA9824F}"/>
                    </a:ext>
                  </a:extLst>
                </p14:cNvPr>
                <p14:cNvContentPartPr/>
                <p14:nvPr/>
              </p14:nvContentPartPr>
              <p14:xfrm>
                <a:off x="10744838" y="1407616"/>
                <a:ext cx="93600" cy="346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8162163-7F8A-A206-88CB-0AC0DEA982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27198" y="1389616"/>
                  <a:ext cx="129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CB118EB-8F77-5666-3E76-920D6A9F1618}"/>
                    </a:ext>
                  </a:extLst>
                </p14:cNvPr>
                <p14:cNvContentPartPr/>
                <p14:nvPr/>
              </p14:nvContentPartPr>
              <p14:xfrm>
                <a:off x="10606238" y="1458016"/>
                <a:ext cx="473040" cy="262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CB118EB-8F77-5666-3E76-920D6A9F161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588238" y="1440376"/>
                  <a:ext cx="508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C20F63D-483F-A17A-32F2-BCBDC541C416}"/>
                    </a:ext>
                  </a:extLst>
                </p14:cNvPr>
                <p14:cNvContentPartPr/>
                <p14:nvPr/>
              </p14:nvContentPartPr>
              <p14:xfrm>
                <a:off x="11101238" y="1597696"/>
                <a:ext cx="307440" cy="183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C20F63D-483F-A17A-32F2-BCBDC541C4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83598" y="1579696"/>
                  <a:ext cx="34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02C30D-88DA-3439-6837-189F7364057E}"/>
                    </a:ext>
                  </a:extLst>
                </p14:cNvPr>
                <p14:cNvContentPartPr/>
                <p14:nvPr/>
              </p14:nvContentPartPr>
              <p14:xfrm>
                <a:off x="8263358" y="1916296"/>
                <a:ext cx="151560" cy="383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02C30D-88DA-3439-6837-189F736405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45358" y="1898656"/>
                  <a:ext cx="1872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28574B-BC46-032C-298D-B39C10647449}"/>
                    </a:ext>
                  </a:extLst>
                </p14:cNvPr>
                <p14:cNvContentPartPr/>
                <p14:nvPr/>
              </p14:nvContentPartPr>
              <p14:xfrm>
                <a:off x="8516438" y="2064616"/>
                <a:ext cx="106560" cy="111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28574B-BC46-032C-298D-B39C106474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98798" y="2046976"/>
                  <a:ext cx="142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91BD1E-6FCD-7926-1076-C9E5268BB622}"/>
                    </a:ext>
                  </a:extLst>
                </p14:cNvPr>
                <p14:cNvContentPartPr/>
                <p14:nvPr/>
              </p14:nvContentPartPr>
              <p14:xfrm>
                <a:off x="8760158" y="2114296"/>
                <a:ext cx="348120" cy="441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91BD1E-6FCD-7926-1076-C9E5268BB6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42158" y="2096296"/>
                  <a:ext cx="3837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DE0B186-DDEE-D5DE-A7B3-F4045FAB2405}"/>
                    </a:ext>
                  </a:extLst>
                </p14:cNvPr>
                <p14:cNvContentPartPr/>
                <p14:nvPr/>
              </p14:nvContentPartPr>
              <p14:xfrm>
                <a:off x="9064718" y="2119696"/>
                <a:ext cx="187200" cy="147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DE0B186-DDEE-D5DE-A7B3-F4045FAB24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47078" y="2101696"/>
                  <a:ext cx="222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693BF0B-7C07-066A-27FF-20E0B815C24D}"/>
                    </a:ext>
                  </a:extLst>
                </p14:cNvPr>
                <p14:cNvContentPartPr/>
                <p14:nvPr/>
              </p14:nvContentPartPr>
              <p14:xfrm>
                <a:off x="7308998" y="3065776"/>
                <a:ext cx="246600" cy="385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693BF0B-7C07-066A-27FF-20E0B815C2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91358" y="3048136"/>
                  <a:ext cx="2822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04D33F8-1DE3-A393-097E-A18EB32D97B8}"/>
                    </a:ext>
                  </a:extLst>
                </p14:cNvPr>
                <p14:cNvContentPartPr/>
                <p14:nvPr/>
              </p14:nvContentPartPr>
              <p14:xfrm>
                <a:off x="7122878" y="3213016"/>
                <a:ext cx="468360" cy="198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04D33F8-1DE3-A393-097E-A18EB32D97B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05238" y="3195376"/>
                  <a:ext cx="504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DEF113A-D0DF-536C-507D-7C4D39A6D793}"/>
                    </a:ext>
                  </a:extLst>
                </p14:cNvPr>
                <p14:cNvContentPartPr/>
                <p14:nvPr/>
              </p14:nvContentPartPr>
              <p14:xfrm>
                <a:off x="8047718" y="3083776"/>
                <a:ext cx="171000" cy="290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DEF113A-D0DF-536C-507D-7C4D39A6D7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30078" y="3066136"/>
                  <a:ext cx="206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D786733-5EC7-FB64-BC9B-E25A23B0C334}"/>
                    </a:ext>
                  </a:extLst>
                </p14:cNvPr>
                <p14:cNvContentPartPr/>
                <p14:nvPr/>
              </p14:nvContentPartPr>
              <p14:xfrm>
                <a:off x="8330318" y="3149656"/>
                <a:ext cx="200880" cy="187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D786733-5EC7-FB64-BC9B-E25A23B0C33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12318" y="3132016"/>
                  <a:ext cx="236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C6356E-5D46-3420-ACE8-C13393E4D6F3}"/>
                    </a:ext>
                  </a:extLst>
                </p14:cNvPr>
                <p14:cNvContentPartPr/>
                <p14:nvPr/>
              </p14:nvContentPartPr>
              <p14:xfrm>
                <a:off x="8630198" y="3116896"/>
                <a:ext cx="133560" cy="239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C6356E-5D46-3420-ACE8-C13393E4D6F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12558" y="3098896"/>
                  <a:ext cx="169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861E7B6-1092-ADCD-B03F-180A51D0304A}"/>
                    </a:ext>
                  </a:extLst>
                </p14:cNvPr>
                <p14:cNvContentPartPr/>
                <p14:nvPr/>
              </p14:nvContentPartPr>
              <p14:xfrm>
                <a:off x="8872838" y="3158296"/>
                <a:ext cx="351720" cy="201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861E7B6-1092-ADCD-B03F-180A51D0304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55198" y="3140656"/>
                  <a:ext cx="387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CA49A8-E876-01B6-8EDE-668B64F61344}"/>
                    </a:ext>
                  </a:extLst>
                </p14:cNvPr>
                <p14:cNvContentPartPr/>
                <p14:nvPr/>
              </p14:nvContentPartPr>
              <p14:xfrm>
                <a:off x="9249398" y="2930056"/>
                <a:ext cx="338400" cy="379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CA49A8-E876-01B6-8EDE-668B64F6134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31758" y="2912416"/>
                  <a:ext cx="3740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DA0427C-5157-EDDF-8C9E-8ECC14EB436E}"/>
                    </a:ext>
                  </a:extLst>
                </p14:cNvPr>
                <p14:cNvContentPartPr/>
                <p14:nvPr/>
              </p14:nvContentPartPr>
              <p14:xfrm>
                <a:off x="9641798" y="3057496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DA0427C-5157-EDDF-8C9E-8ECC14EB436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24158" y="30394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61C0D3-7FBF-DA86-F569-A94D812F7784}"/>
                    </a:ext>
                  </a:extLst>
                </p14:cNvPr>
                <p14:cNvContentPartPr/>
                <p14:nvPr/>
              </p14:nvContentPartPr>
              <p14:xfrm>
                <a:off x="9697958" y="3226336"/>
                <a:ext cx="317880" cy="429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61C0D3-7FBF-DA86-F569-A94D812F77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79958" y="3208336"/>
                  <a:ext cx="353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F61652D-63D0-D54A-C55A-66FE0CF73267}"/>
                    </a:ext>
                  </a:extLst>
                </p14:cNvPr>
                <p14:cNvContentPartPr/>
                <p14:nvPr/>
              </p14:nvContentPartPr>
              <p14:xfrm>
                <a:off x="10434158" y="3059296"/>
                <a:ext cx="163080" cy="236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F61652D-63D0-D54A-C55A-66FE0CF732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16518" y="3041296"/>
                  <a:ext cx="198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6901C9F-DEF6-7166-E14F-16F43AB55282}"/>
                    </a:ext>
                  </a:extLst>
                </p14:cNvPr>
                <p14:cNvContentPartPr/>
                <p14:nvPr/>
              </p14:nvContentPartPr>
              <p14:xfrm>
                <a:off x="10472318" y="3160816"/>
                <a:ext cx="764640" cy="196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6901C9F-DEF6-7166-E14F-16F43AB5528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54318" y="3142816"/>
                  <a:ext cx="800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E31F74-9D2C-A96B-5276-7FFC5DABE98D}"/>
                    </a:ext>
                  </a:extLst>
                </p14:cNvPr>
                <p14:cNvContentPartPr/>
                <p14:nvPr/>
              </p14:nvContentPartPr>
              <p14:xfrm>
                <a:off x="11379158" y="3255496"/>
                <a:ext cx="142560" cy="97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E31F74-9D2C-A96B-5276-7FFC5DABE98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361158" y="3237856"/>
                  <a:ext cx="178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8FA1AE-4422-5623-914E-62CC9D3480FB}"/>
                    </a:ext>
                  </a:extLst>
                </p14:cNvPr>
                <p14:cNvContentPartPr/>
                <p14:nvPr/>
              </p14:nvContentPartPr>
              <p14:xfrm>
                <a:off x="7243838" y="3990976"/>
                <a:ext cx="327600" cy="209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8FA1AE-4422-5623-914E-62CC9D3480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25838" y="3973336"/>
                  <a:ext cx="363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5404966-8313-2DAA-9701-2CC0953F7D33}"/>
                    </a:ext>
                  </a:extLst>
                </p14:cNvPr>
                <p14:cNvContentPartPr/>
                <p14:nvPr/>
              </p14:nvContentPartPr>
              <p14:xfrm>
                <a:off x="7710398" y="3962176"/>
                <a:ext cx="149400" cy="162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5404966-8313-2DAA-9701-2CC0953F7D3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92398" y="3944536"/>
                  <a:ext cx="185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3B19268-EBA0-E8EB-ED14-E6D611CBEE18}"/>
                    </a:ext>
                  </a:extLst>
                </p14:cNvPr>
                <p14:cNvContentPartPr/>
                <p14:nvPr/>
              </p14:nvContentPartPr>
              <p14:xfrm>
                <a:off x="7954118" y="3921136"/>
                <a:ext cx="360360" cy="167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3B19268-EBA0-E8EB-ED14-E6D611CBEE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36478" y="3903136"/>
                  <a:ext cx="396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B05E407-B955-F1D8-EAC8-3D9810C11860}"/>
                    </a:ext>
                  </a:extLst>
                </p14:cNvPr>
                <p14:cNvContentPartPr/>
                <p14:nvPr/>
              </p14:nvContentPartPr>
              <p14:xfrm>
                <a:off x="8665118" y="3713776"/>
                <a:ext cx="693000" cy="637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B05E407-B955-F1D8-EAC8-3D9810C1186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47118" y="3696136"/>
                  <a:ext cx="7286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D529826-4BCC-1959-E6F1-21ECEE64D976}"/>
                    </a:ext>
                  </a:extLst>
                </p14:cNvPr>
                <p14:cNvContentPartPr/>
                <p14:nvPr/>
              </p14:nvContentPartPr>
              <p14:xfrm>
                <a:off x="9395198" y="3996736"/>
                <a:ext cx="109080" cy="200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D529826-4BCC-1959-E6F1-21ECEE64D9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77558" y="3978736"/>
                  <a:ext cx="144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11CDE63-F262-56B4-8A40-41DD13E5A499}"/>
                    </a:ext>
                  </a:extLst>
                </p14:cNvPr>
                <p14:cNvContentPartPr/>
                <p14:nvPr/>
              </p14:nvContentPartPr>
              <p14:xfrm>
                <a:off x="9564038" y="4079176"/>
                <a:ext cx="147600" cy="140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11CDE63-F262-56B4-8A40-41DD13E5A49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46038" y="4061176"/>
                  <a:ext cx="183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6E544E-AE35-58E2-7BF2-7CA6070FE2FD}"/>
                    </a:ext>
                  </a:extLst>
                </p14:cNvPr>
                <p14:cNvContentPartPr/>
                <p14:nvPr/>
              </p14:nvContentPartPr>
              <p14:xfrm>
                <a:off x="9846638" y="3773176"/>
                <a:ext cx="413280" cy="406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6E544E-AE35-58E2-7BF2-7CA6070FE2F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28638" y="3755176"/>
                  <a:ext cx="448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B463242-9018-A792-2BF1-E3B8E6EE880D}"/>
                    </a:ext>
                  </a:extLst>
                </p14:cNvPr>
                <p14:cNvContentPartPr/>
                <p14:nvPr/>
              </p14:nvContentPartPr>
              <p14:xfrm>
                <a:off x="10302758" y="4069456"/>
                <a:ext cx="101520" cy="112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B463242-9018-A792-2BF1-E3B8E6EE880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85118" y="4051816"/>
                  <a:ext cx="137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A1149E1-A66A-3BA5-B86D-ACC6051973EA}"/>
                    </a:ext>
                  </a:extLst>
                </p14:cNvPr>
                <p14:cNvContentPartPr/>
                <p14:nvPr/>
              </p14:nvContentPartPr>
              <p14:xfrm>
                <a:off x="10562318" y="3853816"/>
                <a:ext cx="343800" cy="443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A1149E1-A66A-3BA5-B86D-ACC6051973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44318" y="3835816"/>
                  <a:ext cx="3794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CBE4F8-0B27-3DC8-F99F-692DDC34F751}"/>
                    </a:ext>
                  </a:extLst>
                </p14:cNvPr>
                <p14:cNvContentPartPr/>
                <p14:nvPr/>
              </p14:nvContentPartPr>
              <p14:xfrm>
                <a:off x="11137598" y="4069096"/>
                <a:ext cx="196920" cy="180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CBE4F8-0B27-3DC8-F99F-692DDC34F75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19598" y="4051456"/>
                  <a:ext cx="232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5A8E6E7-2DCD-42B2-2DC1-E001728A1DFC}"/>
                    </a:ext>
                  </a:extLst>
                </p14:cNvPr>
                <p14:cNvContentPartPr/>
                <p14:nvPr/>
              </p14:nvContentPartPr>
              <p14:xfrm>
                <a:off x="11374478" y="4146136"/>
                <a:ext cx="191520" cy="221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5A8E6E7-2DCD-42B2-2DC1-E001728A1DF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356838" y="4128136"/>
                  <a:ext cx="227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05494BB-CB71-01B6-63FC-80C9805C6F70}"/>
                    </a:ext>
                  </a:extLst>
                </p14:cNvPr>
                <p14:cNvContentPartPr/>
                <p14:nvPr/>
              </p14:nvContentPartPr>
              <p14:xfrm>
                <a:off x="7118918" y="4457896"/>
                <a:ext cx="100800" cy="292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05494BB-CB71-01B6-63FC-80C9805C6F7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100918" y="4440256"/>
                  <a:ext cx="136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8E93940-2CBC-52D5-F11F-C1E42A059FD3}"/>
                    </a:ext>
                  </a:extLst>
                </p14:cNvPr>
                <p14:cNvContentPartPr/>
                <p14:nvPr/>
              </p14:nvContentPartPr>
              <p14:xfrm>
                <a:off x="6979238" y="4498216"/>
                <a:ext cx="722520" cy="23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8E93940-2CBC-52D5-F11F-C1E42A059FD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61238" y="4480216"/>
                  <a:ext cx="758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185C52E-3857-CAB5-15D7-22EE72067971}"/>
                    </a:ext>
                  </a:extLst>
                </p14:cNvPr>
                <p14:cNvContentPartPr/>
                <p14:nvPr/>
              </p14:nvContentPartPr>
              <p14:xfrm>
                <a:off x="8145638" y="4461856"/>
                <a:ext cx="226800" cy="347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185C52E-3857-CAB5-15D7-22EE7206797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27638" y="4444216"/>
                  <a:ext cx="262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2EB37DB-E5B2-6D25-CC6B-EDE102E34D2E}"/>
                    </a:ext>
                  </a:extLst>
                </p14:cNvPr>
                <p14:cNvContentPartPr/>
                <p14:nvPr/>
              </p14:nvContentPartPr>
              <p14:xfrm>
                <a:off x="8507798" y="4528096"/>
                <a:ext cx="377640" cy="319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2EB37DB-E5B2-6D25-CC6B-EDE102E34D2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89798" y="4510096"/>
                  <a:ext cx="413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F55742B-8632-C0F0-32AF-9EBBCAA8213B}"/>
                    </a:ext>
                  </a:extLst>
                </p14:cNvPr>
                <p14:cNvContentPartPr/>
                <p14:nvPr/>
              </p14:nvContentPartPr>
              <p14:xfrm>
                <a:off x="8761598" y="4677136"/>
                <a:ext cx="361800" cy="170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F55742B-8632-C0F0-32AF-9EBBCAA8213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743958" y="4659136"/>
                  <a:ext cx="39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E59952-6E85-3F32-4870-E9CD5DA9E39A}"/>
                    </a:ext>
                  </a:extLst>
                </p14:cNvPr>
                <p14:cNvContentPartPr/>
                <p14:nvPr/>
              </p14:nvContentPartPr>
              <p14:xfrm>
                <a:off x="9551078" y="4668496"/>
                <a:ext cx="165960" cy="156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E59952-6E85-3F32-4870-E9CD5DA9E39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533438" y="4650496"/>
                  <a:ext cx="201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90DD7CA-CA16-64CF-5169-987184C5E995}"/>
                    </a:ext>
                  </a:extLst>
                </p14:cNvPr>
                <p14:cNvContentPartPr/>
                <p14:nvPr/>
              </p14:nvContentPartPr>
              <p14:xfrm>
                <a:off x="9813878" y="4771456"/>
                <a:ext cx="18000" cy="69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90DD7CA-CA16-64CF-5169-987184C5E99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796238" y="4753456"/>
                  <a:ext cx="53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D35DD0A-D881-A0F2-9503-3B4E2BF034DB}"/>
                    </a:ext>
                  </a:extLst>
                </p14:cNvPr>
                <p14:cNvContentPartPr/>
                <p14:nvPr/>
              </p14:nvContentPartPr>
              <p14:xfrm>
                <a:off x="9923678" y="4480576"/>
                <a:ext cx="162720" cy="110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D35DD0A-D881-A0F2-9503-3B4E2BF034D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06038" y="4462936"/>
                  <a:ext cx="198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10A71FB-D57E-8BFD-B678-83A75FF1BD3B}"/>
                    </a:ext>
                  </a:extLst>
                </p14:cNvPr>
                <p14:cNvContentPartPr/>
                <p14:nvPr/>
              </p14:nvContentPartPr>
              <p14:xfrm>
                <a:off x="10062998" y="4634296"/>
                <a:ext cx="145440" cy="258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10A71FB-D57E-8BFD-B678-83A75FF1BD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045358" y="4616296"/>
                  <a:ext cx="181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320A2DA-619D-1E62-2E75-C08EF11B03EE}"/>
                    </a:ext>
                  </a:extLst>
                </p14:cNvPr>
                <p14:cNvContentPartPr/>
                <p14:nvPr/>
              </p14:nvContentPartPr>
              <p14:xfrm>
                <a:off x="10310678" y="4667416"/>
                <a:ext cx="150480" cy="189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320A2DA-619D-1E62-2E75-C08EF11B03E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292678" y="4649416"/>
                  <a:ext cx="186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2AAC03-33AE-B5DB-1EA9-68A1B797AA26}"/>
                    </a:ext>
                  </a:extLst>
                </p14:cNvPr>
                <p14:cNvContentPartPr/>
                <p14:nvPr/>
              </p14:nvContentPartPr>
              <p14:xfrm>
                <a:off x="6014798" y="5245936"/>
                <a:ext cx="162720" cy="207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2AAC03-33AE-B5DB-1EA9-68A1B797AA2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96798" y="5228296"/>
                  <a:ext cx="198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4076257-02FA-C457-3884-69E30F39E8E1}"/>
                    </a:ext>
                  </a:extLst>
                </p14:cNvPr>
                <p14:cNvContentPartPr/>
                <p14:nvPr/>
              </p14:nvContentPartPr>
              <p14:xfrm>
                <a:off x="6268958" y="5286616"/>
                <a:ext cx="334440" cy="180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4076257-02FA-C457-3884-69E30F39E8E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1318" y="5268616"/>
                  <a:ext cx="370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9702EE9-3956-D7E9-08D8-6CDCA8F07812}"/>
                    </a:ext>
                  </a:extLst>
                </p14:cNvPr>
                <p14:cNvContentPartPr/>
                <p14:nvPr/>
              </p14:nvContentPartPr>
              <p14:xfrm>
                <a:off x="6513038" y="5329096"/>
                <a:ext cx="346680" cy="480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9702EE9-3956-D7E9-08D8-6CDCA8F0781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95038" y="5311096"/>
                  <a:ext cx="382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6A119AB-E93E-9688-4F20-197441DB8D92}"/>
                    </a:ext>
                  </a:extLst>
                </p14:cNvPr>
                <p14:cNvContentPartPr/>
                <p14:nvPr/>
              </p14:nvContentPartPr>
              <p14:xfrm>
                <a:off x="7158878" y="5389576"/>
                <a:ext cx="114480" cy="38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6A119AB-E93E-9688-4F20-197441DB8D9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41238" y="5371576"/>
                  <a:ext cx="150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92637B9-6CC0-0F2F-3430-07B7C6F4C8D9}"/>
                    </a:ext>
                  </a:extLst>
                </p14:cNvPr>
                <p14:cNvContentPartPr/>
                <p14:nvPr/>
              </p14:nvContentPartPr>
              <p14:xfrm>
                <a:off x="7086158" y="5475616"/>
                <a:ext cx="218160" cy="25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92637B9-6CC0-0F2F-3430-07B7C6F4C8D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68518" y="5457976"/>
                  <a:ext cx="253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D07E922-790E-5938-CD75-411752AD9324}"/>
                    </a:ext>
                  </a:extLst>
                </p14:cNvPr>
                <p14:cNvContentPartPr/>
                <p14:nvPr/>
              </p14:nvContentPartPr>
              <p14:xfrm>
                <a:off x="7553078" y="5266816"/>
                <a:ext cx="224640" cy="288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D07E922-790E-5938-CD75-411752AD93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078" y="5248816"/>
                  <a:ext cx="260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CA47DA7-928C-A9D5-1244-8BBD2623602F}"/>
                    </a:ext>
                  </a:extLst>
                </p14:cNvPr>
                <p14:cNvContentPartPr/>
                <p14:nvPr/>
              </p14:nvContentPartPr>
              <p14:xfrm>
                <a:off x="5979878" y="5597296"/>
                <a:ext cx="191160" cy="277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CA47DA7-928C-A9D5-1244-8BBD2623602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61878" y="5579296"/>
                  <a:ext cx="226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3FB419A-3146-849F-9396-50245D8DEC48}"/>
                    </a:ext>
                  </a:extLst>
                </p14:cNvPr>
                <p14:cNvContentPartPr/>
                <p14:nvPr/>
              </p14:nvContentPartPr>
              <p14:xfrm>
                <a:off x="6285878" y="5540416"/>
                <a:ext cx="264960" cy="341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3FB419A-3146-849F-9396-50245D8DEC4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267878" y="5522416"/>
                  <a:ext cx="300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8E86399-A6D6-DFA5-6B53-6FFA51A9C673}"/>
                    </a:ext>
                  </a:extLst>
                </p14:cNvPr>
                <p14:cNvContentPartPr/>
                <p14:nvPr/>
              </p14:nvContentPartPr>
              <p14:xfrm>
                <a:off x="7046558" y="5895376"/>
                <a:ext cx="130680" cy="16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8E86399-A6D6-DFA5-6B53-6FFA51A9C67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28918" y="5877376"/>
                  <a:ext cx="166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D6FEEC1-F341-B95D-AFD9-6AAD1ECBA938}"/>
                    </a:ext>
                  </a:extLst>
                </p14:cNvPr>
                <p14:cNvContentPartPr/>
                <p14:nvPr/>
              </p14:nvContentPartPr>
              <p14:xfrm>
                <a:off x="6969158" y="6002656"/>
                <a:ext cx="158400" cy="19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D6FEEC1-F341-B95D-AFD9-6AAD1ECBA93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51518" y="5985016"/>
                  <a:ext cx="194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EECCEC6-1AA7-E329-9353-4858C8975C9D}"/>
                    </a:ext>
                  </a:extLst>
                </p14:cNvPr>
                <p14:cNvContentPartPr/>
                <p14:nvPr/>
              </p14:nvContentPartPr>
              <p14:xfrm>
                <a:off x="7459478" y="5810776"/>
                <a:ext cx="212400" cy="320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EECCEC6-1AA7-E329-9353-4858C8975C9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41838" y="5792776"/>
                  <a:ext cx="248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D396FCD-33AB-D8F2-1EC6-534A920F7E98}"/>
                    </a:ext>
                  </a:extLst>
                </p14:cNvPr>
                <p14:cNvContentPartPr/>
                <p14:nvPr/>
              </p14:nvContentPartPr>
              <p14:xfrm>
                <a:off x="5942078" y="6278776"/>
                <a:ext cx="57600" cy="233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D396FCD-33AB-D8F2-1EC6-534A920F7E9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24078" y="6260776"/>
                  <a:ext cx="93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EECC376-7374-2DB1-0ED1-FC7B087B2921}"/>
                    </a:ext>
                  </a:extLst>
                </p14:cNvPr>
                <p14:cNvContentPartPr/>
                <p14:nvPr/>
              </p14:nvContentPartPr>
              <p14:xfrm>
                <a:off x="5965478" y="6181216"/>
                <a:ext cx="184320" cy="301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EECC376-7374-2DB1-0ED1-FC7B087B292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47478" y="6163216"/>
                  <a:ext cx="219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E411CD0-4ACB-317E-F4A1-0B56CF34A2FE}"/>
                    </a:ext>
                  </a:extLst>
                </p14:cNvPr>
                <p14:cNvContentPartPr/>
                <p14:nvPr/>
              </p14:nvContentPartPr>
              <p14:xfrm>
                <a:off x="6222878" y="6208936"/>
                <a:ext cx="152640" cy="241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E411CD0-4ACB-317E-F4A1-0B56CF34A2F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205238" y="6190936"/>
                  <a:ext cx="188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874193C-25B7-F044-C099-9FD800E558B9}"/>
                    </a:ext>
                  </a:extLst>
                </p14:cNvPr>
                <p14:cNvContentPartPr/>
                <p14:nvPr/>
              </p14:nvContentPartPr>
              <p14:xfrm>
                <a:off x="6483878" y="6238096"/>
                <a:ext cx="205560" cy="322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874193C-25B7-F044-C099-9FD800E558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466238" y="6220456"/>
                  <a:ext cx="241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8898A3C-2E26-4818-6D97-B5DF2B9793B3}"/>
                    </a:ext>
                  </a:extLst>
                </p14:cNvPr>
                <p14:cNvContentPartPr/>
                <p14:nvPr/>
              </p14:nvContentPartPr>
              <p14:xfrm>
                <a:off x="6752798" y="6384616"/>
                <a:ext cx="254160" cy="126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8898A3C-2E26-4818-6D97-B5DF2B9793B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34798" y="6366616"/>
                  <a:ext cx="289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1D1D1AF-08CF-ADAE-5500-F4FA69D12CA8}"/>
                    </a:ext>
                  </a:extLst>
                </p14:cNvPr>
                <p14:cNvContentPartPr/>
                <p14:nvPr/>
              </p14:nvContentPartPr>
              <p14:xfrm>
                <a:off x="7533278" y="6308296"/>
                <a:ext cx="78840" cy="236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1D1D1AF-08CF-ADAE-5500-F4FA69D12CA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515278" y="6290656"/>
                  <a:ext cx="114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CFCF425-0015-8D10-A5B3-DE4DA52CC19F}"/>
                    </a:ext>
                  </a:extLst>
                </p14:cNvPr>
                <p14:cNvContentPartPr/>
                <p14:nvPr/>
              </p14:nvContentPartPr>
              <p14:xfrm>
                <a:off x="7603478" y="6419896"/>
                <a:ext cx="185040" cy="270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CFCF425-0015-8D10-A5B3-DE4DA52CC19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85838" y="6401896"/>
                  <a:ext cx="220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58E3500-8E5D-1919-BDB6-EEDFFAE73192}"/>
                    </a:ext>
                  </a:extLst>
                </p14:cNvPr>
                <p14:cNvContentPartPr/>
                <p14:nvPr/>
              </p14:nvContentPartPr>
              <p14:xfrm>
                <a:off x="7953038" y="6271576"/>
                <a:ext cx="195840" cy="335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58E3500-8E5D-1919-BDB6-EEDFFAE7319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35038" y="6253936"/>
                  <a:ext cx="2314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EC3C87E-C605-5971-296E-4EA074B95711}"/>
                    </a:ext>
                  </a:extLst>
                </p14:cNvPr>
                <p14:cNvContentPartPr/>
                <p14:nvPr/>
              </p14:nvContentPartPr>
              <p14:xfrm>
                <a:off x="8104598" y="6438256"/>
                <a:ext cx="118800" cy="163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EC3C87E-C605-5971-296E-4EA074B9571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086598" y="6420616"/>
                  <a:ext cx="154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F71016D-815A-F9C6-CB20-183F2BEC84B6}"/>
                    </a:ext>
                  </a:extLst>
                </p14:cNvPr>
                <p14:cNvContentPartPr/>
                <p14:nvPr/>
              </p14:nvContentPartPr>
              <p14:xfrm>
                <a:off x="8237798" y="6310096"/>
                <a:ext cx="190800" cy="371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F71016D-815A-F9C6-CB20-183F2BEC84B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220158" y="6292096"/>
                  <a:ext cx="226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BC5C835-0F49-4450-1875-0BBA284C4446}"/>
                    </a:ext>
                  </a:extLst>
                </p14:cNvPr>
                <p14:cNvContentPartPr/>
                <p14:nvPr/>
              </p14:nvContentPartPr>
              <p14:xfrm>
                <a:off x="8799398" y="5332336"/>
                <a:ext cx="128880" cy="255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BC5C835-0F49-4450-1875-0BBA284C444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81758" y="5314696"/>
                  <a:ext cx="164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A2B3B75-34F4-FA6D-5533-155637DD85BA}"/>
                    </a:ext>
                  </a:extLst>
                </p14:cNvPr>
                <p14:cNvContentPartPr/>
                <p14:nvPr/>
              </p14:nvContentPartPr>
              <p14:xfrm>
                <a:off x="8974358" y="5351416"/>
                <a:ext cx="112680" cy="28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A2B3B75-34F4-FA6D-5533-155637DD85B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956358" y="5333416"/>
                  <a:ext cx="148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5769949-8167-2F5C-1C10-EFA7AD1E8B56}"/>
                    </a:ext>
                  </a:extLst>
                </p14:cNvPr>
                <p14:cNvContentPartPr/>
                <p14:nvPr/>
              </p14:nvContentPartPr>
              <p14:xfrm>
                <a:off x="8817398" y="5497216"/>
                <a:ext cx="186480" cy="32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5769949-8167-2F5C-1C10-EFA7AD1E8B5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799398" y="5479576"/>
                  <a:ext cx="222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D285697-1505-B5C7-7E2A-32D327C4678F}"/>
                    </a:ext>
                  </a:extLst>
                </p14:cNvPr>
                <p14:cNvContentPartPr/>
                <p14:nvPr/>
              </p14:nvContentPartPr>
              <p14:xfrm>
                <a:off x="9093878" y="5441416"/>
                <a:ext cx="167400" cy="168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D285697-1505-B5C7-7E2A-32D327C4678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76238" y="5423776"/>
                  <a:ext cx="203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4C1B0F0-3366-91D3-85EC-25F62225D5B6}"/>
                    </a:ext>
                  </a:extLst>
                </p14:cNvPr>
                <p14:cNvContentPartPr/>
                <p14:nvPr/>
              </p14:nvContentPartPr>
              <p14:xfrm>
                <a:off x="9279998" y="5450776"/>
                <a:ext cx="144720" cy="184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4C1B0F0-3366-91D3-85EC-25F62225D5B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261998" y="5432776"/>
                  <a:ext cx="180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DF7360A-B314-66B1-5F62-10EE8530A633}"/>
                    </a:ext>
                  </a:extLst>
                </p14:cNvPr>
                <p14:cNvContentPartPr/>
                <p14:nvPr/>
              </p14:nvContentPartPr>
              <p14:xfrm>
                <a:off x="9501038" y="5428456"/>
                <a:ext cx="527760" cy="299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DF7360A-B314-66B1-5F62-10EE8530A63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83398" y="5410816"/>
                  <a:ext cx="563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F3DB233-F8C8-4BE4-835D-4EABFC11FD57}"/>
                    </a:ext>
                  </a:extLst>
                </p14:cNvPr>
                <p14:cNvContentPartPr/>
                <p14:nvPr/>
              </p14:nvContentPartPr>
              <p14:xfrm>
                <a:off x="9824678" y="5498296"/>
                <a:ext cx="142200" cy="258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F3DB233-F8C8-4BE4-835D-4EABFC11FD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807038" y="5480656"/>
                  <a:ext cx="177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7BF60F5-3BFF-0AF2-145D-CFFCC9626DF5}"/>
                    </a:ext>
                  </a:extLst>
                </p14:cNvPr>
                <p14:cNvContentPartPr/>
                <p14:nvPr/>
              </p14:nvContentPartPr>
              <p14:xfrm>
                <a:off x="10038158" y="5597296"/>
                <a:ext cx="185040" cy="140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7BF60F5-3BFF-0AF2-145D-CFFCC9626DF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20518" y="5579296"/>
                  <a:ext cx="220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5942321-2462-0613-2DE7-3BD9A5F3451A}"/>
                    </a:ext>
                  </a:extLst>
                </p14:cNvPr>
                <p14:cNvContentPartPr/>
                <p14:nvPr/>
              </p14:nvContentPartPr>
              <p14:xfrm>
                <a:off x="10187198" y="5494336"/>
                <a:ext cx="605880" cy="324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5942321-2462-0613-2DE7-3BD9A5F3451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69198" y="5476336"/>
                  <a:ext cx="6415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A190F43-C15E-F7C6-A6AC-2433DE668646}"/>
                    </a:ext>
                  </a:extLst>
                </p14:cNvPr>
                <p14:cNvContentPartPr/>
                <p14:nvPr/>
              </p14:nvContentPartPr>
              <p14:xfrm>
                <a:off x="9011078" y="5701336"/>
                <a:ext cx="244800" cy="36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A190F43-C15E-F7C6-A6AC-2433DE66864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93078" y="5683336"/>
                  <a:ext cx="280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D5C494-DA90-9A70-BB06-140CF37E14A1}"/>
                    </a:ext>
                  </a:extLst>
                </p14:cNvPr>
                <p14:cNvContentPartPr/>
                <p14:nvPr/>
              </p14:nvContentPartPr>
              <p14:xfrm>
                <a:off x="8980118" y="5774776"/>
                <a:ext cx="160920" cy="16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D5C494-DA90-9A70-BB06-140CF37E14A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962118" y="5757136"/>
                  <a:ext cx="196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5F45CA9-09F4-50E5-FBA9-CF8D38A55D7B}"/>
                    </a:ext>
                  </a:extLst>
                </p14:cNvPr>
                <p14:cNvContentPartPr/>
                <p14:nvPr/>
              </p14:nvContentPartPr>
              <p14:xfrm>
                <a:off x="5800598" y="1901896"/>
                <a:ext cx="2935800" cy="3591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5F45CA9-09F4-50E5-FBA9-CF8D38A55D7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782598" y="1883896"/>
                  <a:ext cx="2971440" cy="36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F86106-5662-0E53-EB9F-731041B234DF}"/>
                    </a:ext>
                  </a:extLst>
                </p14:cNvPr>
                <p14:cNvContentPartPr/>
                <p14:nvPr/>
              </p14:nvContentPartPr>
              <p14:xfrm>
                <a:off x="6047198" y="1844296"/>
                <a:ext cx="363600" cy="194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F86106-5662-0E53-EB9F-731041B234D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29558" y="1826656"/>
                  <a:ext cx="3992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A88A537-99FF-B268-B800-055BB808B0B0}"/>
              </a:ext>
            </a:extLst>
          </p:cNvPr>
          <p:cNvGrpSpPr/>
          <p:nvPr/>
        </p:nvGrpSpPr>
        <p:grpSpPr>
          <a:xfrm>
            <a:off x="10867958" y="5577136"/>
            <a:ext cx="633600" cy="313200"/>
            <a:chOff x="10867958" y="5577136"/>
            <a:chExt cx="63360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C1010C4-1EE5-F4C8-A48A-5D413D9B806D}"/>
                    </a:ext>
                  </a:extLst>
                </p14:cNvPr>
                <p14:cNvContentPartPr/>
                <p14:nvPr/>
              </p14:nvContentPartPr>
              <p14:xfrm>
                <a:off x="10941398" y="5711776"/>
                <a:ext cx="121320" cy="7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C1010C4-1EE5-F4C8-A48A-5D413D9B806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923758" y="5694136"/>
                  <a:ext cx="156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734AA77-4DA6-230C-B880-EE138CF53349}"/>
                    </a:ext>
                  </a:extLst>
                </p14:cNvPr>
                <p14:cNvContentPartPr/>
                <p14:nvPr/>
              </p14:nvContentPartPr>
              <p14:xfrm>
                <a:off x="10867958" y="5783056"/>
                <a:ext cx="140040" cy="10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734AA77-4DA6-230C-B880-EE138CF5334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50318" y="5765056"/>
                  <a:ext cx="175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4B4E7B-931F-D8D6-794F-660BC62A7D05}"/>
                    </a:ext>
                  </a:extLst>
                </p14:cNvPr>
                <p14:cNvContentPartPr/>
                <p14:nvPr/>
              </p14:nvContentPartPr>
              <p14:xfrm>
                <a:off x="11318318" y="5577136"/>
                <a:ext cx="183240" cy="265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4B4E7B-931F-D8D6-794F-660BC62A7D0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300678" y="5559496"/>
                  <a:ext cx="218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410243C-8007-534A-CC39-D627C7BCB191}"/>
                    </a:ext>
                  </a:extLst>
                </p14:cNvPr>
                <p14:cNvContentPartPr/>
                <p14:nvPr/>
              </p14:nvContentPartPr>
              <p14:xfrm>
                <a:off x="11259638" y="5840656"/>
                <a:ext cx="181440" cy="49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410243C-8007-534A-CC39-D627C7BCB19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241638" y="5823016"/>
                  <a:ext cx="2170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BCC918E-80C8-32D6-DB68-B70A7054678A}"/>
              </a:ext>
            </a:extLst>
          </p:cNvPr>
          <p:cNvGrpSpPr/>
          <p:nvPr/>
        </p:nvGrpSpPr>
        <p:grpSpPr>
          <a:xfrm>
            <a:off x="10192598" y="6173656"/>
            <a:ext cx="1462320" cy="274680"/>
            <a:chOff x="10192598" y="6173656"/>
            <a:chExt cx="14623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1238423-E6CB-F0F8-302A-4C8F63DCBEEE}"/>
                    </a:ext>
                  </a:extLst>
                </p14:cNvPr>
                <p14:cNvContentPartPr/>
                <p14:nvPr/>
              </p14:nvContentPartPr>
              <p14:xfrm>
                <a:off x="10192598" y="6192016"/>
                <a:ext cx="139680" cy="147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1238423-E6CB-F0F8-302A-4C8F63DCBEE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74598" y="6174016"/>
                  <a:ext cx="175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F32BA6E-2B32-D345-B0BA-07D116113681}"/>
                    </a:ext>
                  </a:extLst>
                </p14:cNvPr>
                <p14:cNvContentPartPr/>
                <p14:nvPr/>
              </p14:nvContentPartPr>
              <p14:xfrm>
                <a:off x="10423358" y="6236656"/>
                <a:ext cx="95400" cy="98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F32BA6E-2B32-D345-B0BA-07D11611368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05718" y="6219016"/>
                  <a:ext cx="131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AFC93CE-D177-8F7B-B372-4991D6E17D65}"/>
                    </a:ext>
                  </a:extLst>
                </p14:cNvPr>
                <p14:cNvContentPartPr/>
                <p14:nvPr/>
              </p14:nvContentPartPr>
              <p14:xfrm>
                <a:off x="10557638" y="6237376"/>
                <a:ext cx="240480" cy="153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AFC93CE-D177-8F7B-B372-4991D6E17D6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539638" y="6219376"/>
                  <a:ext cx="276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98C363E-C1DC-E960-F339-E609751C6790}"/>
                    </a:ext>
                  </a:extLst>
                </p14:cNvPr>
                <p14:cNvContentPartPr/>
                <p14:nvPr/>
              </p14:nvContentPartPr>
              <p14:xfrm>
                <a:off x="10870838" y="6173656"/>
                <a:ext cx="92520" cy="244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98C363E-C1DC-E960-F339-E609751C679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853198" y="6155656"/>
                  <a:ext cx="128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59A4E8F-E2B0-B42C-6469-FC104837C064}"/>
                    </a:ext>
                  </a:extLst>
                </p14:cNvPr>
                <p14:cNvContentPartPr/>
                <p14:nvPr/>
              </p14:nvContentPartPr>
              <p14:xfrm>
                <a:off x="10885958" y="6294256"/>
                <a:ext cx="217440" cy="70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59A4E8F-E2B0-B42C-6469-FC104837C06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67958" y="6276616"/>
                  <a:ext cx="253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4DC624B-1D01-6EF3-92A4-2D9E1A53E9E3}"/>
                    </a:ext>
                  </a:extLst>
                </p14:cNvPr>
                <p14:cNvContentPartPr/>
                <p14:nvPr/>
              </p14:nvContentPartPr>
              <p14:xfrm>
                <a:off x="11118518" y="6176536"/>
                <a:ext cx="401400" cy="271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4DC624B-1D01-6EF3-92A4-2D9E1A53E9E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100518" y="6158536"/>
                  <a:ext cx="437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F780F77-A444-13A0-96FD-4EC5873D1A0C}"/>
                    </a:ext>
                  </a:extLst>
                </p14:cNvPr>
                <p14:cNvContentPartPr/>
                <p14:nvPr/>
              </p14:nvContentPartPr>
              <p14:xfrm>
                <a:off x="11376998" y="6328096"/>
                <a:ext cx="277920" cy="45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F780F77-A444-13A0-96FD-4EC5873D1A0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358998" y="6310456"/>
                  <a:ext cx="313560" cy="8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6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515-E200-923D-03DD-4FE75C9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in Dictionaries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D889070-F2A4-8073-318D-1362E3C40C07}"/>
                  </a:ext>
                </a:extLst>
              </p14:cNvPr>
              <p14:cNvContentPartPr/>
              <p14:nvPr/>
            </p14:nvContentPartPr>
            <p14:xfrm>
              <a:off x="1454318" y="1881736"/>
              <a:ext cx="2426040" cy="1098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D889070-F2A4-8073-318D-1362E3C40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678" y="1864096"/>
                <a:ext cx="246168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D4000E-8D99-5E37-727E-5280111A4F10}"/>
                  </a:ext>
                </a:extLst>
              </p14:cNvPr>
              <p14:cNvContentPartPr/>
              <p14:nvPr/>
            </p14:nvContentPartPr>
            <p14:xfrm>
              <a:off x="1768598" y="3165496"/>
              <a:ext cx="22680" cy="363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D4000E-8D99-5E37-727E-5280111A4F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0598" y="3147496"/>
                <a:ext cx="583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E1D66B-5A38-CB74-9D25-03B4EA7B6063}"/>
                  </a:ext>
                </a:extLst>
              </p14:cNvPr>
              <p14:cNvContentPartPr/>
              <p14:nvPr/>
            </p14:nvContentPartPr>
            <p14:xfrm>
              <a:off x="1755638" y="3153256"/>
              <a:ext cx="213840" cy="388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E1D66B-5A38-CB74-9D25-03B4EA7B60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638" y="3135616"/>
                <a:ext cx="2494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0C39BB-3BD7-94A7-3011-4160883FE422}"/>
                  </a:ext>
                </a:extLst>
              </p14:cNvPr>
              <p14:cNvContentPartPr/>
              <p14:nvPr/>
            </p14:nvContentPartPr>
            <p14:xfrm>
              <a:off x="2189798" y="3198976"/>
              <a:ext cx="7920" cy="5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0C39BB-3BD7-94A7-3011-4160883FE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2158" y="3180976"/>
                <a:ext cx="435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56E968-A7B5-BF80-AB27-DC3B94A50E3E}"/>
                  </a:ext>
                </a:extLst>
              </p14:cNvPr>
              <p14:cNvContentPartPr/>
              <p14:nvPr/>
            </p14:nvContentPartPr>
            <p14:xfrm>
              <a:off x="2222198" y="3373576"/>
              <a:ext cx="22680" cy="9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56E968-A7B5-BF80-AB27-DC3B94A50E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4198" y="3355936"/>
                <a:ext cx="58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F1A163-A736-E21C-DD1B-612CC8BF2168}"/>
                  </a:ext>
                </a:extLst>
              </p14:cNvPr>
              <p14:cNvContentPartPr/>
              <p14:nvPr/>
            </p14:nvContentPartPr>
            <p14:xfrm>
              <a:off x="2826638" y="3135616"/>
              <a:ext cx="228240" cy="46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F1A163-A736-E21C-DD1B-612CC8BF21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8998" y="3117616"/>
                <a:ext cx="2638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649D5B-2858-D198-B23D-9CFD1163FFED}"/>
                  </a:ext>
                </a:extLst>
              </p14:cNvPr>
              <p14:cNvContentPartPr/>
              <p14:nvPr/>
            </p14:nvContentPartPr>
            <p14:xfrm>
              <a:off x="3126878" y="3218776"/>
              <a:ext cx="329040" cy="29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649D5B-2858-D198-B23D-9CFD1163FF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9238" y="3201136"/>
                <a:ext cx="364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E6690A-B760-3338-CA6D-E757EF0FAE5E}"/>
                  </a:ext>
                </a:extLst>
              </p14:cNvPr>
              <p14:cNvContentPartPr/>
              <p14:nvPr/>
            </p14:nvContentPartPr>
            <p14:xfrm>
              <a:off x="3444038" y="3264856"/>
              <a:ext cx="441000" cy="13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E6690A-B760-3338-CA6D-E757EF0FAE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6398" y="3246856"/>
                <a:ext cx="476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367516-74F1-5AEC-7EF4-E5D6975C61B5}"/>
                  </a:ext>
                </a:extLst>
              </p14:cNvPr>
              <p14:cNvContentPartPr/>
              <p14:nvPr/>
            </p14:nvContentPartPr>
            <p14:xfrm>
              <a:off x="1651958" y="4156936"/>
              <a:ext cx="268920" cy="28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367516-74F1-5AEC-7EF4-E5D6975C61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34318" y="4138936"/>
                <a:ext cx="304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EDB45E-46C2-B894-E3E9-656D618E6CC9}"/>
                  </a:ext>
                </a:extLst>
              </p14:cNvPr>
              <p14:cNvContentPartPr/>
              <p14:nvPr/>
            </p14:nvContentPartPr>
            <p14:xfrm>
              <a:off x="2214998" y="4129216"/>
              <a:ext cx="23040" cy="56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EDB45E-46C2-B894-E3E9-656D618E6C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97358" y="4111216"/>
                <a:ext cx="58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321415-2FB4-45B8-382F-504EDA1748E6}"/>
                  </a:ext>
                </a:extLst>
              </p14:cNvPr>
              <p14:cNvContentPartPr/>
              <p14:nvPr/>
            </p14:nvContentPartPr>
            <p14:xfrm>
              <a:off x="2285198" y="4287616"/>
              <a:ext cx="25920" cy="69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321415-2FB4-45B8-382F-504EDA1748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7198" y="4269616"/>
                <a:ext cx="615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6035F6-83EA-E33A-C0D3-776EF420AC4C}"/>
                  </a:ext>
                </a:extLst>
              </p14:cNvPr>
              <p14:cNvContentPartPr/>
              <p14:nvPr/>
            </p14:nvContentPartPr>
            <p14:xfrm>
              <a:off x="2861918" y="4152616"/>
              <a:ext cx="196200" cy="28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6035F6-83EA-E33A-C0D3-776EF420AC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44278" y="4134616"/>
                <a:ext cx="231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19BAA-BE92-772F-612D-5E6498B3B973}"/>
                  </a:ext>
                </a:extLst>
              </p14:cNvPr>
              <p14:cNvContentPartPr/>
              <p14:nvPr/>
            </p14:nvContentPartPr>
            <p14:xfrm>
              <a:off x="3149558" y="4044616"/>
              <a:ext cx="345240" cy="36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19BAA-BE92-772F-612D-5E6498B3B9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1918" y="4026616"/>
                <a:ext cx="3808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02A78E-6275-86CF-3C4F-D23CA4D5AD3F}"/>
                  </a:ext>
                </a:extLst>
              </p14:cNvPr>
              <p14:cNvContentPartPr/>
              <p14:nvPr/>
            </p14:nvContentPartPr>
            <p14:xfrm>
              <a:off x="3497318" y="4132456"/>
              <a:ext cx="502200" cy="10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02A78E-6275-86CF-3C4F-D23CA4D5AD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79678" y="4114456"/>
                <a:ext cx="5378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529CCD-E03B-1B93-613F-E96FD8427822}"/>
                  </a:ext>
                </a:extLst>
              </p14:cNvPr>
              <p14:cNvContentPartPr/>
              <p14:nvPr/>
            </p14:nvContentPartPr>
            <p14:xfrm>
              <a:off x="6183278" y="4173496"/>
              <a:ext cx="97560" cy="405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529CCD-E03B-1B93-613F-E96FD84278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65638" y="4155496"/>
                <a:ext cx="1332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2D3AC2-E82B-9DFB-41F5-11F970011A3D}"/>
                  </a:ext>
                </a:extLst>
              </p14:cNvPr>
              <p14:cNvContentPartPr/>
              <p14:nvPr/>
            </p14:nvContentPartPr>
            <p14:xfrm>
              <a:off x="6285158" y="4178536"/>
              <a:ext cx="7920" cy="17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2D3AC2-E82B-9DFB-41F5-11F970011A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7158" y="4160536"/>
                <a:ext cx="435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ADED170-0F79-4DC2-0987-35443EC90C06}"/>
                  </a:ext>
                </a:extLst>
              </p14:cNvPr>
              <p14:cNvContentPartPr/>
              <p14:nvPr/>
            </p14:nvContentPartPr>
            <p14:xfrm>
              <a:off x="6205958" y="4195456"/>
              <a:ext cx="266760" cy="408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ADED170-0F79-4DC2-0987-35443EC90C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8318" y="4177816"/>
                <a:ext cx="3024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F17670-E5A2-95DE-01E0-B124C64BCBA1}"/>
                  </a:ext>
                </a:extLst>
              </p14:cNvPr>
              <p14:cNvContentPartPr/>
              <p14:nvPr/>
            </p14:nvContentPartPr>
            <p14:xfrm>
              <a:off x="6633638" y="4083856"/>
              <a:ext cx="146160" cy="51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F17670-E5A2-95DE-01E0-B124C64BCB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15998" y="4066216"/>
                <a:ext cx="1818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22E2DDC-856D-D79D-2227-55A1FDC17F37}"/>
                  </a:ext>
                </a:extLst>
              </p14:cNvPr>
              <p14:cNvContentPartPr/>
              <p14:nvPr/>
            </p14:nvContentPartPr>
            <p14:xfrm>
              <a:off x="6600158" y="4394896"/>
              <a:ext cx="281880" cy="3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22E2DDC-856D-D79D-2227-55A1FDC17F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82518" y="4376896"/>
                <a:ext cx="317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2D1B08-B027-8CD4-1B7B-C59EF93F3974}"/>
                  </a:ext>
                </a:extLst>
              </p14:cNvPr>
              <p14:cNvContentPartPr/>
              <p14:nvPr/>
            </p14:nvContentPartPr>
            <p14:xfrm>
              <a:off x="5890238" y="4163056"/>
              <a:ext cx="214560" cy="707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2D1B08-B027-8CD4-1B7B-C59EF93F39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72598" y="4145416"/>
                <a:ext cx="25020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56364A8-D366-D27F-5D0F-E3EBC72467A5}"/>
                  </a:ext>
                </a:extLst>
              </p14:cNvPr>
              <p14:cNvContentPartPr/>
              <p14:nvPr/>
            </p14:nvContentPartPr>
            <p14:xfrm>
              <a:off x="6027038" y="4077016"/>
              <a:ext cx="1092600" cy="750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56364A8-D366-D27F-5D0F-E3EBC72467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09038" y="4059376"/>
                <a:ext cx="112824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665E4F1-9A44-0711-E510-A2719A67356F}"/>
                  </a:ext>
                </a:extLst>
              </p14:cNvPr>
              <p14:cNvContentPartPr/>
              <p14:nvPr/>
            </p14:nvContentPartPr>
            <p14:xfrm>
              <a:off x="1781918" y="3626296"/>
              <a:ext cx="105120" cy="27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665E4F1-9A44-0711-E510-A2719A6735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63918" y="3608656"/>
                <a:ext cx="140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1CF435D-1720-1949-29BA-E315D7116E66}"/>
                  </a:ext>
                </a:extLst>
              </p14:cNvPr>
              <p14:cNvContentPartPr/>
              <p14:nvPr/>
            </p14:nvContentPartPr>
            <p14:xfrm>
              <a:off x="1769318" y="3665176"/>
              <a:ext cx="149400" cy="6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1CF435D-1720-1949-29BA-E315D7116E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51318" y="3647176"/>
                <a:ext cx="185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2897C9-E507-123F-A5A9-262CCD3D3002}"/>
                  </a:ext>
                </a:extLst>
              </p14:cNvPr>
              <p14:cNvContentPartPr/>
              <p14:nvPr/>
            </p14:nvContentPartPr>
            <p14:xfrm>
              <a:off x="1744478" y="4617376"/>
              <a:ext cx="109800" cy="12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2897C9-E507-123F-A5A9-262CCD3D30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26838" y="4599376"/>
                <a:ext cx="145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122897-D52D-98D5-77A1-253ACCE3274A}"/>
                  </a:ext>
                </a:extLst>
              </p14:cNvPr>
              <p14:cNvContentPartPr/>
              <p14:nvPr/>
            </p14:nvContentPartPr>
            <p14:xfrm>
              <a:off x="1739438" y="4723576"/>
              <a:ext cx="150480" cy="2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122897-D52D-98D5-77A1-253ACCE3274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21798" y="4705936"/>
                <a:ext cx="186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2CECA6-9D4C-5192-004A-250E3024FE72}"/>
                  </a:ext>
                </a:extLst>
              </p14:cNvPr>
              <p14:cNvContentPartPr/>
              <p14:nvPr/>
            </p14:nvContentPartPr>
            <p14:xfrm>
              <a:off x="594278" y="2652496"/>
              <a:ext cx="4707000" cy="2503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B2CECA6-9D4C-5192-004A-250E3024FE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638" y="2634496"/>
                <a:ext cx="4742640" cy="25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632016E-358E-0D84-4350-176CA02C98AF}"/>
                  </a:ext>
                </a:extLst>
              </p14:cNvPr>
              <p14:cNvContentPartPr/>
              <p14:nvPr/>
            </p14:nvContentPartPr>
            <p14:xfrm>
              <a:off x="4983758" y="4429456"/>
              <a:ext cx="296640" cy="438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632016E-358E-0D84-4350-176CA02C98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66118" y="4411816"/>
                <a:ext cx="3322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4F9A5C-D06C-57A2-BC38-574381DF7A8E}"/>
                  </a:ext>
                </a:extLst>
              </p14:cNvPr>
              <p14:cNvContentPartPr/>
              <p14:nvPr/>
            </p14:nvContentPartPr>
            <p14:xfrm>
              <a:off x="1290878" y="3282856"/>
              <a:ext cx="4205880" cy="1866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4F9A5C-D06C-57A2-BC38-574381DF7A8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73238" y="3265216"/>
                <a:ext cx="4241520" cy="19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A4DC2E8-774D-33DB-4776-73D0BB6EC5A2}"/>
                  </a:ext>
                </a:extLst>
              </p14:cNvPr>
              <p14:cNvContentPartPr/>
              <p14:nvPr/>
            </p14:nvContentPartPr>
            <p14:xfrm>
              <a:off x="5325758" y="4376176"/>
              <a:ext cx="235440" cy="343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A4DC2E8-774D-33DB-4776-73D0BB6EC5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08118" y="4358176"/>
                <a:ext cx="2710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C2EE749-BE8C-3619-25EB-CFE794C44B9F}"/>
                  </a:ext>
                </a:extLst>
              </p14:cNvPr>
              <p14:cNvContentPartPr/>
              <p14:nvPr/>
            </p14:nvContentPartPr>
            <p14:xfrm>
              <a:off x="1670318" y="4372936"/>
              <a:ext cx="3725280" cy="1136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C2EE749-BE8C-3619-25EB-CFE794C44B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52318" y="4355296"/>
                <a:ext cx="376092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72AC35-F6A3-0B05-6FF7-8D98C3A4E34A}"/>
                  </a:ext>
                </a:extLst>
              </p14:cNvPr>
              <p14:cNvContentPartPr/>
              <p14:nvPr/>
            </p14:nvContentPartPr>
            <p14:xfrm>
              <a:off x="5213438" y="4856056"/>
              <a:ext cx="139320" cy="423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72AC35-F6A3-0B05-6FF7-8D98C3A4E34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95798" y="4838056"/>
                <a:ext cx="1749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1887203-AC2B-DC70-C717-6B6054FEF91F}"/>
                  </a:ext>
                </a:extLst>
              </p14:cNvPr>
              <p14:cNvContentPartPr/>
              <p14:nvPr/>
            </p14:nvContentPartPr>
            <p14:xfrm>
              <a:off x="7093718" y="4077016"/>
              <a:ext cx="580680" cy="209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1887203-AC2B-DC70-C717-6B6054FEF9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75718" y="4059016"/>
                <a:ext cx="6163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7A213D0-8568-C33D-FC9D-5076C8DDF808}"/>
                  </a:ext>
                </a:extLst>
              </p14:cNvPr>
              <p14:cNvContentPartPr/>
              <p14:nvPr/>
            </p14:nvContentPartPr>
            <p14:xfrm>
              <a:off x="7598078" y="4015816"/>
              <a:ext cx="196920" cy="230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7A213D0-8568-C33D-FC9D-5076C8DDF8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80078" y="3997816"/>
                <a:ext cx="2325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5D8CE36-7009-55EA-43E0-DC01F05EEBA2}"/>
                  </a:ext>
                </a:extLst>
              </p14:cNvPr>
              <p14:cNvContentPartPr/>
              <p14:nvPr/>
            </p14:nvContentPartPr>
            <p14:xfrm>
              <a:off x="7053038" y="4555456"/>
              <a:ext cx="592560" cy="69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5D8CE36-7009-55EA-43E0-DC01F05EEB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35038" y="4537816"/>
                <a:ext cx="6282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F89A667-03B5-783F-1F8D-061A6315132D}"/>
                  </a:ext>
                </a:extLst>
              </p14:cNvPr>
              <p14:cNvContentPartPr/>
              <p14:nvPr/>
            </p14:nvContentPartPr>
            <p14:xfrm>
              <a:off x="7612838" y="4504336"/>
              <a:ext cx="165240" cy="253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F89A667-03B5-783F-1F8D-061A631513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94838" y="4486696"/>
                <a:ext cx="200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6A91294-9821-D694-74EB-3A0355B455E0}"/>
                  </a:ext>
                </a:extLst>
              </p14:cNvPr>
              <p14:cNvContentPartPr/>
              <p14:nvPr/>
            </p14:nvContentPartPr>
            <p14:xfrm>
              <a:off x="7081478" y="4789456"/>
              <a:ext cx="302760" cy="515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6A91294-9821-D694-74EB-3A0355B455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63838" y="4771816"/>
                <a:ext cx="338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509F209-4FDC-184A-52A5-42AD6F008038}"/>
                  </a:ext>
                </a:extLst>
              </p14:cNvPr>
              <p14:cNvContentPartPr/>
              <p14:nvPr/>
            </p14:nvContentPartPr>
            <p14:xfrm>
              <a:off x="7208198" y="5126776"/>
              <a:ext cx="221760" cy="249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509F209-4FDC-184A-52A5-42AD6F0080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90558" y="5109136"/>
                <a:ext cx="257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7EA5BD2-CC47-063B-B65C-B53142809AE7}"/>
                  </a:ext>
                </a:extLst>
              </p14:cNvPr>
              <p14:cNvContentPartPr/>
              <p14:nvPr/>
            </p14:nvContentPartPr>
            <p14:xfrm>
              <a:off x="7063118" y="5294536"/>
              <a:ext cx="39960" cy="20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7EA5BD2-CC47-063B-B65C-B53142809A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45478" y="5276536"/>
                <a:ext cx="75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A0FBF7A-D7B5-98CC-86FB-1EC7F400CBF6}"/>
                  </a:ext>
                </a:extLst>
              </p14:cNvPr>
              <p14:cNvContentPartPr/>
              <p14:nvPr/>
            </p14:nvContentPartPr>
            <p14:xfrm>
              <a:off x="8004158" y="3900616"/>
              <a:ext cx="295920" cy="193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A0FBF7A-D7B5-98CC-86FB-1EC7F400CB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86518" y="3882976"/>
                <a:ext cx="331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675238F-593A-41EB-1579-39C9A64C20D7}"/>
                  </a:ext>
                </a:extLst>
              </p14:cNvPr>
              <p14:cNvContentPartPr/>
              <p14:nvPr/>
            </p14:nvContentPartPr>
            <p14:xfrm>
              <a:off x="7990838" y="4599736"/>
              <a:ext cx="34920" cy="200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675238F-593A-41EB-1579-39C9A64C20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3198" y="4582096"/>
                <a:ext cx="70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D692059-891A-CB97-AC2F-2631890791C7}"/>
                  </a:ext>
                </a:extLst>
              </p14:cNvPr>
              <p14:cNvContentPartPr/>
              <p14:nvPr/>
            </p14:nvContentPartPr>
            <p14:xfrm>
              <a:off x="7675118" y="5162056"/>
              <a:ext cx="230040" cy="279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D692059-891A-CB97-AC2F-2631890791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57478" y="5144056"/>
                <a:ext cx="2656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706768A-14D7-C17B-6F1C-5999D71837DC}"/>
                  </a:ext>
                </a:extLst>
              </p14:cNvPr>
              <p14:cNvContentPartPr/>
              <p14:nvPr/>
            </p14:nvContentPartPr>
            <p14:xfrm>
              <a:off x="8122958" y="4276096"/>
              <a:ext cx="203400" cy="22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706768A-14D7-C17B-6F1C-5999D71837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4958" y="4258456"/>
                <a:ext cx="2390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8C9E260-CB3F-A6C1-7C89-4C839A31C0F5}"/>
                  </a:ext>
                </a:extLst>
              </p14:cNvPr>
              <p14:cNvContentPartPr/>
              <p14:nvPr/>
            </p14:nvContentPartPr>
            <p14:xfrm>
              <a:off x="8156078" y="4363576"/>
              <a:ext cx="182520" cy="6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8C9E260-CB3F-A6C1-7C89-4C839A31C0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38078" y="4345936"/>
                <a:ext cx="218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2967734-2EEE-C01C-9F01-B525D4BED5F4}"/>
                  </a:ext>
                </a:extLst>
              </p14:cNvPr>
              <p14:cNvContentPartPr/>
              <p14:nvPr/>
            </p14:nvContentPartPr>
            <p14:xfrm>
              <a:off x="8007038" y="4999336"/>
              <a:ext cx="129600" cy="22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2967734-2EEE-C01C-9F01-B525D4BED5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89398" y="4981336"/>
                <a:ext cx="165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2E76B05-2456-7F2B-B25D-578C8AD04A83}"/>
                  </a:ext>
                </a:extLst>
              </p14:cNvPr>
              <p14:cNvContentPartPr/>
              <p14:nvPr/>
            </p14:nvContentPartPr>
            <p14:xfrm>
              <a:off x="8035838" y="5060896"/>
              <a:ext cx="96480" cy="16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2E76B05-2456-7F2B-B25D-578C8AD04A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17838" y="5043256"/>
                <a:ext cx="132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C38615-E48D-65E5-ABA0-7B1ADA23723E}"/>
                  </a:ext>
                </a:extLst>
              </p14:cNvPr>
              <p14:cNvContentPartPr/>
              <p14:nvPr/>
            </p14:nvContentPartPr>
            <p14:xfrm>
              <a:off x="7869518" y="5494336"/>
              <a:ext cx="94320" cy="19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C38615-E48D-65E5-ABA0-7B1ADA2372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51878" y="5476336"/>
                <a:ext cx="1299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F4F8F89-101B-BB69-6D5A-C8C4A942424A}"/>
                  </a:ext>
                </a:extLst>
              </p14:cNvPr>
              <p14:cNvContentPartPr/>
              <p14:nvPr/>
            </p14:nvContentPartPr>
            <p14:xfrm>
              <a:off x="7808318" y="5566336"/>
              <a:ext cx="124560" cy="2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F4F8F89-101B-BB69-6D5A-C8C4A942424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90318" y="5548696"/>
                <a:ext cx="160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B6296E-0829-BE65-B16D-5367BA8B789A}"/>
                  </a:ext>
                </a:extLst>
              </p14:cNvPr>
              <p14:cNvContentPartPr/>
              <p14:nvPr/>
            </p14:nvContentPartPr>
            <p14:xfrm>
              <a:off x="1632878" y="2285656"/>
              <a:ext cx="85680" cy="29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B6296E-0829-BE65-B16D-5367BA8B789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14878" y="2267656"/>
                <a:ext cx="1213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A7277-1CC8-7FC1-5FEC-BB450DD2BE58}"/>
                  </a:ext>
                </a:extLst>
              </p14:cNvPr>
              <p14:cNvContentPartPr/>
              <p14:nvPr/>
            </p14:nvContentPartPr>
            <p14:xfrm>
              <a:off x="1684358" y="2314816"/>
              <a:ext cx="173880" cy="2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A7277-1CC8-7FC1-5FEC-BB450DD2BE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66718" y="2297176"/>
                <a:ext cx="2095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F9B119-13EC-8A85-913C-83C8B3D2D63D}"/>
                  </a:ext>
                </a:extLst>
              </p14:cNvPr>
              <p14:cNvContentPartPr/>
              <p14:nvPr/>
            </p14:nvContentPartPr>
            <p14:xfrm>
              <a:off x="1644758" y="2475376"/>
              <a:ext cx="126360" cy="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F9B119-13EC-8A85-913C-83C8B3D2D63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27118" y="2457376"/>
                <a:ext cx="162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05D013-DEF5-ACA2-6E54-CF72A418593E}"/>
                  </a:ext>
                </a:extLst>
              </p14:cNvPr>
              <p14:cNvContentPartPr/>
              <p14:nvPr/>
            </p14:nvContentPartPr>
            <p14:xfrm>
              <a:off x="2031038" y="2342896"/>
              <a:ext cx="15480" cy="5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05D013-DEF5-ACA2-6E54-CF72A41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13398" y="2325256"/>
                <a:ext cx="51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FA6B14-DE52-EF85-E976-7F1F0314AE86}"/>
                  </a:ext>
                </a:extLst>
              </p14:cNvPr>
              <p14:cNvContentPartPr/>
              <p14:nvPr/>
            </p14:nvContentPartPr>
            <p14:xfrm>
              <a:off x="2069918" y="2512816"/>
              <a:ext cx="20520" cy="3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FA6B14-DE52-EF85-E976-7F1F0314AE8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51918" y="2494816"/>
                <a:ext cx="561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BB8A008-9CF4-2888-0AEB-5BBE22FBC92E}"/>
                  </a:ext>
                </a:extLst>
              </p14:cNvPr>
              <p14:cNvContentPartPr/>
              <p14:nvPr/>
            </p14:nvContentPartPr>
            <p14:xfrm>
              <a:off x="1608758" y="2671936"/>
              <a:ext cx="192960" cy="51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BB8A008-9CF4-2888-0AEB-5BBE22FBC92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91118" y="2654296"/>
                <a:ext cx="228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88B4DB-6CAD-0F1E-7DCA-2DA619ACA2A5}"/>
                  </a:ext>
                </a:extLst>
              </p14:cNvPr>
              <p14:cNvContentPartPr/>
              <p14:nvPr/>
            </p14:nvContentPartPr>
            <p14:xfrm>
              <a:off x="1653758" y="2758336"/>
              <a:ext cx="228600" cy="19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88B4DB-6CAD-0F1E-7DCA-2DA619ACA2A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36118" y="2740336"/>
                <a:ext cx="2642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10D53B2-161C-B648-ADE2-737C407E4094}"/>
                  </a:ext>
                </a:extLst>
              </p14:cNvPr>
              <p14:cNvContentPartPr/>
              <p14:nvPr/>
            </p14:nvContentPartPr>
            <p14:xfrm>
              <a:off x="1819718" y="2640976"/>
              <a:ext cx="121320" cy="160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10D53B2-161C-B648-ADE2-737C407E40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01718" y="2622976"/>
                <a:ext cx="156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416C7F5-AB4F-9FB9-1971-674C8B944B3E}"/>
                  </a:ext>
                </a:extLst>
              </p14:cNvPr>
              <p14:cNvContentPartPr/>
              <p14:nvPr/>
            </p14:nvContentPartPr>
            <p14:xfrm>
              <a:off x="1852838" y="2771656"/>
              <a:ext cx="85320" cy="121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416C7F5-AB4F-9FB9-1971-674C8B944B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35198" y="2754016"/>
                <a:ext cx="1209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3A84B3-CC99-1DE7-29ED-6F7571A31322}"/>
                  </a:ext>
                </a:extLst>
              </p14:cNvPr>
              <p14:cNvContentPartPr/>
              <p14:nvPr/>
            </p14:nvContentPartPr>
            <p14:xfrm>
              <a:off x="5583158" y="2186296"/>
              <a:ext cx="56160" cy="52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3A84B3-CC99-1DE7-29ED-6F7571A313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65518" y="2168296"/>
                <a:ext cx="918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D3AAEEF-DB7B-3B19-E927-0534CC0D4ED2}"/>
                  </a:ext>
                </a:extLst>
              </p14:cNvPr>
              <p14:cNvContentPartPr/>
              <p14:nvPr/>
            </p14:nvContentPartPr>
            <p14:xfrm>
              <a:off x="5626718" y="2014216"/>
              <a:ext cx="4216680" cy="674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D3AAEEF-DB7B-3B19-E927-0534CC0D4ED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09078" y="1996576"/>
                <a:ext cx="425232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42CDF1-DBAE-7E09-6768-494E73985557}"/>
                  </a:ext>
                </a:extLst>
              </p14:cNvPr>
              <p14:cNvContentPartPr/>
              <p14:nvPr/>
            </p14:nvContentPartPr>
            <p14:xfrm>
              <a:off x="5604758" y="2734216"/>
              <a:ext cx="4268160" cy="169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42CDF1-DBAE-7E09-6768-494E739855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86758" y="2716576"/>
                <a:ext cx="4303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ECD3EE-0457-BB42-6085-A43B00C84707}"/>
                  </a:ext>
                </a:extLst>
              </p14:cNvPr>
              <p14:cNvContentPartPr/>
              <p14:nvPr/>
            </p14:nvContentPartPr>
            <p14:xfrm>
              <a:off x="6189758" y="2098096"/>
              <a:ext cx="169920" cy="583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ECD3EE-0457-BB42-6085-A43B00C847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72118" y="2080456"/>
                <a:ext cx="2055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7DD2E2B-6D84-5876-C70E-E09799BBCDA9}"/>
                  </a:ext>
                </a:extLst>
              </p14:cNvPr>
              <p14:cNvContentPartPr/>
              <p14:nvPr/>
            </p14:nvContentPartPr>
            <p14:xfrm>
              <a:off x="6970598" y="2164696"/>
              <a:ext cx="181080" cy="682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7DD2E2B-6D84-5876-C70E-E09799BBCDA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952598" y="2146696"/>
                <a:ext cx="21672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E44E96-39A4-DD75-642E-73CEFD279061}"/>
                  </a:ext>
                </a:extLst>
              </p14:cNvPr>
              <p14:cNvContentPartPr/>
              <p14:nvPr/>
            </p14:nvContentPartPr>
            <p14:xfrm>
              <a:off x="7668638" y="2109976"/>
              <a:ext cx="178560" cy="795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E44E96-39A4-DD75-642E-73CEFD27906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50638" y="2092336"/>
                <a:ext cx="2142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67F0EA-55E6-A072-9629-CD535AE122E0}"/>
                  </a:ext>
                </a:extLst>
              </p14:cNvPr>
              <p14:cNvContentPartPr/>
              <p14:nvPr/>
            </p14:nvContentPartPr>
            <p14:xfrm>
              <a:off x="8326358" y="2167936"/>
              <a:ext cx="205920" cy="655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67F0EA-55E6-A072-9629-CD535AE122E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08718" y="2150296"/>
                <a:ext cx="24156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0B91B4-4632-5B61-360B-4858C29E3290}"/>
                  </a:ext>
                </a:extLst>
              </p14:cNvPr>
              <p14:cNvContentPartPr/>
              <p14:nvPr/>
            </p14:nvContentPartPr>
            <p14:xfrm>
              <a:off x="9042398" y="2199256"/>
              <a:ext cx="250920" cy="70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0B91B4-4632-5B61-360B-4858C29E32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24758" y="2181616"/>
                <a:ext cx="28656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D222D8-E1B7-53D0-59B1-E11B32EC682A}"/>
                  </a:ext>
                </a:extLst>
              </p14:cNvPr>
              <p14:cNvContentPartPr/>
              <p14:nvPr/>
            </p14:nvContentPartPr>
            <p14:xfrm>
              <a:off x="4949558" y="2338936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D222D8-E1B7-53D0-59B1-E11B32EC682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31558" y="23212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E06236-6BA6-336F-C4E0-B7DAB45D53A9}"/>
                  </a:ext>
                </a:extLst>
              </p14:cNvPr>
              <p14:cNvContentPartPr/>
              <p14:nvPr/>
            </p14:nvContentPartPr>
            <p14:xfrm>
              <a:off x="4955318" y="2479696"/>
              <a:ext cx="87480" cy="350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E06236-6BA6-336F-C4E0-B7DAB45D53A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37318" y="2462056"/>
                <a:ext cx="1231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2C4B78-EA2E-5D1A-B988-1A2F7F313007}"/>
                  </a:ext>
                </a:extLst>
              </p14:cNvPr>
              <p14:cNvContentPartPr/>
              <p14:nvPr/>
            </p14:nvContentPartPr>
            <p14:xfrm>
              <a:off x="5129558" y="2417776"/>
              <a:ext cx="32760" cy="377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2C4B78-EA2E-5D1A-B988-1A2F7F31300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11558" y="2400136"/>
                <a:ext cx="684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08FCC18-E6AD-E0BC-03EF-FC4CD5F075E3}"/>
                  </a:ext>
                </a:extLst>
              </p14:cNvPr>
              <p14:cNvContentPartPr/>
              <p14:nvPr/>
            </p14:nvContentPartPr>
            <p14:xfrm>
              <a:off x="4987718" y="2662216"/>
              <a:ext cx="145440" cy="30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08FCC18-E6AD-E0BC-03EF-FC4CD5F075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70078" y="2644216"/>
                <a:ext cx="181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788809A-481B-E764-EF3B-30906D771730}"/>
                  </a:ext>
                </a:extLst>
              </p14:cNvPr>
              <p14:cNvContentPartPr/>
              <p14:nvPr/>
            </p14:nvContentPartPr>
            <p14:xfrm>
              <a:off x="5301998" y="2543416"/>
              <a:ext cx="159840" cy="135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788809A-481B-E764-EF3B-30906D77173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83998" y="2525416"/>
                <a:ext cx="195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7C827F-5002-5D50-7264-99A397A2C47F}"/>
                  </a:ext>
                </a:extLst>
              </p14:cNvPr>
              <p14:cNvContentPartPr/>
              <p14:nvPr/>
            </p14:nvContentPartPr>
            <p14:xfrm>
              <a:off x="5927678" y="1762576"/>
              <a:ext cx="167400" cy="166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F7C827F-5002-5D50-7264-99A397A2C47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09678" y="1744936"/>
                <a:ext cx="203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D9C530-4A49-6479-95DC-F4472BFBD065}"/>
                  </a:ext>
                </a:extLst>
              </p14:cNvPr>
              <p14:cNvContentPartPr/>
              <p14:nvPr/>
            </p14:nvContentPartPr>
            <p14:xfrm>
              <a:off x="6639758" y="1889296"/>
              <a:ext cx="5760" cy="163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D9C530-4A49-6479-95DC-F4472BFBD0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22118" y="1871296"/>
                <a:ext cx="41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63328A1-8EDB-FB15-74C4-5680E12FD86D}"/>
                  </a:ext>
                </a:extLst>
              </p14:cNvPr>
              <p14:cNvContentPartPr/>
              <p14:nvPr/>
            </p14:nvContentPartPr>
            <p14:xfrm>
              <a:off x="7317278" y="1760056"/>
              <a:ext cx="214200" cy="199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63328A1-8EDB-FB15-74C4-5680E12FD86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99278" y="1742416"/>
                <a:ext cx="249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5874430-B45F-F2C8-FFF2-169CFAD57A07}"/>
                  </a:ext>
                </a:extLst>
              </p14:cNvPr>
              <p14:cNvContentPartPr/>
              <p14:nvPr/>
            </p14:nvContentPartPr>
            <p14:xfrm>
              <a:off x="8131598" y="1752496"/>
              <a:ext cx="141120" cy="272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5874430-B45F-F2C8-FFF2-169CFAD57A0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13598" y="1734496"/>
                <a:ext cx="176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1210D5A-8A2F-97DB-8FEB-8A8E4E46B960}"/>
                  </a:ext>
                </a:extLst>
              </p14:cNvPr>
              <p14:cNvContentPartPr/>
              <p14:nvPr/>
            </p14:nvContentPartPr>
            <p14:xfrm>
              <a:off x="8696438" y="1803616"/>
              <a:ext cx="176400" cy="288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1210D5A-8A2F-97DB-8FEB-8A8E4E46B96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78438" y="1785976"/>
                <a:ext cx="2120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26E9983-F839-04A4-DCF9-30B1D92CDBC1}"/>
                  </a:ext>
                </a:extLst>
              </p14:cNvPr>
              <p14:cNvContentPartPr/>
              <p14:nvPr/>
            </p14:nvContentPartPr>
            <p14:xfrm>
              <a:off x="9411398" y="1665016"/>
              <a:ext cx="319320" cy="271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26E9983-F839-04A4-DCF9-30B1D92CDBC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93758" y="1647016"/>
                <a:ext cx="354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C32A8CB-B8EC-9E01-2AB7-46439BB814CD}"/>
                  </a:ext>
                </a:extLst>
              </p14:cNvPr>
              <p14:cNvContentPartPr/>
              <p14:nvPr/>
            </p14:nvContentPartPr>
            <p14:xfrm>
              <a:off x="7072478" y="2549896"/>
              <a:ext cx="26280" cy="208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C32A8CB-B8EC-9E01-2AB7-46439BB814C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054478" y="2531896"/>
                <a:ext cx="61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9E9701B-4469-16F7-3BFC-795FE15AE33E}"/>
                  </a:ext>
                </a:extLst>
              </p14:cNvPr>
              <p14:cNvContentPartPr/>
              <p14:nvPr/>
            </p14:nvContentPartPr>
            <p14:xfrm>
              <a:off x="7113878" y="2509576"/>
              <a:ext cx="140400" cy="205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9E9701B-4469-16F7-3BFC-795FE15AE33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95878" y="2491936"/>
                <a:ext cx="176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A7A01DC-6F60-A55F-4E5F-AC555B1B51F3}"/>
                  </a:ext>
                </a:extLst>
              </p14:cNvPr>
              <p14:cNvContentPartPr/>
              <p14:nvPr/>
            </p14:nvContentPartPr>
            <p14:xfrm>
              <a:off x="7055918" y="2529016"/>
              <a:ext cx="243360" cy="183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A7A01DC-6F60-A55F-4E5F-AC555B1B51F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37918" y="2511376"/>
                <a:ext cx="279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AB4C90-547F-1084-46AA-257377802633}"/>
                  </a:ext>
                </a:extLst>
              </p14:cNvPr>
              <p14:cNvContentPartPr/>
              <p14:nvPr/>
            </p14:nvContentPartPr>
            <p14:xfrm>
              <a:off x="7258598" y="2482216"/>
              <a:ext cx="141480" cy="171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AB4C90-547F-1084-46AA-25737780263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240958" y="2464216"/>
                <a:ext cx="17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957484E-7956-CCC1-859D-233B81E6667C}"/>
                  </a:ext>
                </a:extLst>
              </p14:cNvPr>
              <p14:cNvContentPartPr/>
              <p14:nvPr/>
            </p14:nvContentPartPr>
            <p14:xfrm>
              <a:off x="7383518" y="2467096"/>
              <a:ext cx="92160" cy="101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957484E-7956-CCC1-859D-233B81E6667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65878" y="2449096"/>
                <a:ext cx="127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80E8FB-2523-066A-9E2F-3CC5394F6974}"/>
                  </a:ext>
                </a:extLst>
              </p14:cNvPr>
              <p14:cNvContentPartPr/>
              <p14:nvPr/>
            </p14:nvContentPartPr>
            <p14:xfrm>
              <a:off x="7548758" y="2305096"/>
              <a:ext cx="167400" cy="154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80E8FB-2523-066A-9E2F-3CC5394F697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530758" y="2287096"/>
                <a:ext cx="203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18E8B67-A362-7A0D-F820-B10FD6442BC3}"/>
                  </a:ext>
                </a:extLst>
              </p14:cNvPr>
              <p14:cNvContentPartPr/>
              <p14:nvPr/>
            </p14:nvContentPartPr>
            <p14:xfrm>
              <a:off x="6315038" y="2468896"/>
              <a:ext cx="37080" cy="204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18E8B67-A362-7A0D-F820-B10FD6442BC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97038" y="2450896"/>
                <a:ext cx="727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66166CD-5969-F1B1-573F-21E581571179}"/>
                  </a:ext>
                </a:extLst>
              </p14:cNvPr>
              <p14:cNvContentPartPr/>
              <p14:nvPr/>
            </p14:nvContentPartPr>
            <p14:xfrm>
              <a:off x="6330518" y="2389696"/>
              <a:ext cx="126720" cy="229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66166CD-5969-F1B1-573F-21E58157117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312518" y="2371696"/>
                <a:ext cx="162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A6D8B5C-FF4B-501A-CE23-54C4823630A8}"/>
                  </a:ext>
                </a:extLst>
              </p14:cNvPr>
              <p14:cNvContentPartPr/>
              <p14:nvPr/>
            </p14:nvContentPartPr>
            <p14:xfrm>
              <a:off x="6494318" y="2277016"/>
              <a:ext cx="233640" cy="265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A6D8B5C-FF4B-501A-CE23-54C4823630A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476318" y="2259376"/>
                <a:ext cx="2692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0031A7-47F7-8910-1B92-0C03A42F4299}"/>
                  </a:ext>
                </a:extLst>
              </p14:cNvPr>
              <p14:cNvContentPartPr/>
              <p14:nvPr/>
            </p14:nvContentPartPr>
            <p14:xfrm>
              <a:off x="6684398" y="2374936"/>
              <a:ext cx="199080" cy="95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0031A7-47F7-8910-1B92-0C03A42F429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66758" y="2356936"/>
                <a:ext cx="2347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1DB630-EF59-C0AF-1928-746857CF1046}"/>
                  </a:ext>
                </a:extLst>
              </p14:cNvPr>
              <p14:cNvContentPartPr/>
              <p14:nvPr/>
            </p14:nvContentPartPr>
            <p14:xfrm>
              <a:off x="7895078" y="2396536"/>
              <a:ext cx="165960" cy="181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1DB630-EF59-C0AF-1928-746857CF104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77438" y="2378536"/>
                <a:ext cx="201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53C460C-F454-E847-D476-6F12F1E52FAF}"/>
                  </a:ext>
                </a:extLst>
              </p14:cNvPr>
              <p14:cNvContentPartPr/>
              <p14:nvPr/>
            </p14:nvContentPartPr>
            <p14:xfrm>
              <a:off x="8073638" y="2439736"/>
              <a:ext cx="186480" cy="85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53C460C-F454-E847-D476-6F12F1E52FA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55638" y="2421736"/>
                <a:ext cx="222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DCCCDE4-269B-12D0-8A16-FD11A720BF84}"/>
                  </a:ext>
                </a:extLst>
              </p14:cNvPr>
              <p14:cNvContentPartPr/>
              <p14:nvPr/>
            </p14:nvContentPartPr>
            <p14:xfrm>
              <a:off x="8302598" y="2287816"/>
              <a:ext cx="159120" cy="236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DCCCDE4-269B-12D0-8A16-FD11A720BF8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84958" y="2270176"/>
                <a:ext cx="194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62964E2-6B86-753F-38A1-150CBDBEE055}"/>
                  </a:ext>
                </a:extLst>
              </p14:cNvPr>
              <p14:cNvContentPartPr/>
              <p14:nvPr/>
            </p14:nvContentPartPr>
            <p14:xfrm>
              <a:off x="5776478" y="5487136"/>
              <a:ext cx="202680" cy="709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62964E2-6B86-753F-38A1-150CBDBEE05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758478" y="5469496"/>
                <a:ext cx="2383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445E449-1E79-41C5-EF8A-5E0F1F4C28CD}"/>
                  </a:ext>
                </a:extLst>
              </p14:cNvPr>
              <p14:cNvContentPartPr/>
              <p14:nvPr/>
            </p14:nvContentPartPr>
            <p14:xfrm>
              <a:off x="3437918" y="5667496"/>
              <a:ext cx="4320" cy="34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445E449-1E79-41C5-EF8A-5E0F1F4C28C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419918" y="5649856"/>
                <a:ext cx="399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4FB73B7-1C32-EE81-4CBF-CC9702B7DE0F}"/>
                  </a:ext>
                </a:extLst>
              </p14:cNvPr>
              <p14:cNvContentPartPr/>
              <p14:nvPr/>
            </p14:nvContentPartPr>
            <p14:xfrm>
              <a:off x="3096998" y="5971336"/>
              <a:ext cx="137880" cy="242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4FB73B7-1C32-EE81-4CBF-CC9702B7DE0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79358" y="5953696"/>
                <a:ext cx="173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289530-34AE-C5EF-A116-A930E0B5985D}"/>
                  </a:ext>
                </a:extLst>
              </p14:cNvPr>
              <p14:cNvContentPartPr/>
              <p14:nvPr/>
            </p14:nvContentPartPr>
            <p14:xfrm>
              <a:off x="3334958" y="5971696"/>
              <a:ext cx="102600" cy="174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289530-34AE-C5EF-A116-A930E0B5985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316958" y="5954056"/>
                <a:ext cx="138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4C8A8D7-564A-8BA5-4F91-56FE9CD99B25}"/>
                  </a:ext>
                </a:extLst>
              </p14:cNvPr>
              <p14:cNvContentPartPr/>
              <p14:nvPr/>
            </p14:nvContentPartPr>
            <p14:xfrm>
              <a:off x="3575438" y="5976376"/>
              <a:ext cx="129600" cy="155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4C8A8D7-564A-8BA5-4F91-56FE9CD99B2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557798" y="5958736"/>
                <a:ext cx="165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51B04D4-3804-F6A0-BE3B-3C13791B168C}"/>
                  </a:ext>
                </a:extLst>
              </p14:cNvPr>
              <p14:cNvContentPartPr/>
              <p14:nvPr/>
            </p14:nvContentPartPr>
            <p14:xfrm>
              <a:off x="3872078" y="5930656"/>
              <a:ext cx="141480" cy="131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51B04D4-3804-F6A0-BE3B-3C13791B168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54438" y="5912656"/>
                <a:ext cx="177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EC059CC-944E-FA1B-8D10-D8CBFB074594}"/>
                  </a:ext>
                </a:extLst>
              </p14:cNvPr>
              <p14:cNvContentPartPr/>
              <p14:nvPr/>
            </p14:nvContentPartPr>
            <p14:xfrm>
              <a:off x="4025078" y="5895376"/>
              <a:ext cx="185040" cy="159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EC059CC-944E-FA1B-8D10-D8CBFB07459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07078" y="5877736"/>
                <a:ext cx="2206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0B941A7-0D7A-F11D-4C8D-00EB0A4F3E6C}"/>
                  </a:ext>
                </a:extLst>
              </p14:cNvPr>
              <p14:cNvContentPartPr/>
              <p14:nvPr/>
            </p14:nvContentPartPr>
            <p14:xfrm>
              <a:off x="4255478" y="5689816"/>
              <a:ext cx="160200" cy="344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0B941A7-0D7A-F11D-4C8D-00EB0A4F3E6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37838" y="5671816"/>
                <a:ext cx="1958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DF92254-7C13-CC52-1EAC-3102D21DFB6B}"/>
                  </a:ext>
                </a:extLst>
              </p14:cNvPr>
              <p14:cNvContentPartPr/>
              <p14:nvPr/>
            </p14:nvContentPartPr>
            <p14:xfrm>
              <a:off x="4636358" y="5560216"/>
              <a:ext cx="297000" cy="576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DF92254-7C13-CC52-1EAC-3102D21DFB6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18358" y="5542576"/>
                <a:ext cx="3326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CC9BE41-6EFC-9D00-F557-C894B94CC6CF}"/>
                  </a:ext>
                </a:extLst>
              </p14:cNvPr>
              <p14:cNvContentPartPr/>
              <p14:nvPr/>
            </p14:nvContentPartPr>
            <p14:xfrm>
              <a:off x="4913918" y="5774056"/>
              <a:ext cx="129600" cy="317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CC9BE41-6EFC-9D00-F557-C894B94CC6C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896278" y="5756416"/>
                <a:ext cx="165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0303EC6-EB52-8DC1-A2AE-C71B36E50CA1}"/>
                  </a:ext>
                </a:extLst>
              </p14:cNvPr>
              <p14:cNvContentPartPr/>
              <p14:nvPr/>
            </p14:nvContentPartPr>
            <p14:xfrm>
              <a:off x="5049638" y="5736976"/>
              <a:ext cx="161280" cy="357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0303EC6-EB52-8DC1-A2AE-C71B36E50CA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031998" y="5718976"/>
                <a:ext cx="1969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A7F9DAA-8516-27CF-DDF1-0C61C51908CE}"/>
                  </a:ext>
                </a:extLst>
              </p14:cNvPr>
              <p14:cNvContentPartPr/>
              <p14:nvPr/>
            </p14:nvContentPartPr>
            <p14:xfrm>
              <a:off x="4922918" y="5988616"/>
              <a:ext cx="182880" cy="17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A7F9DAA-8516-27CF-DDF1-0C61C51908C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905278" y="5970616"/>
                <a:ext cx="218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D92FBB9-C4EE-6101-4966-4E690BFC5BC4}"/>
                  </a:ext>
                </a:extLst>
              </p14:cNvPr>
              <p14:cNvContentPartPr/>
              <p14:nvPr/>
            </p14:nvContentPartPr>
            <p14:xfrm>
              <a:off x="5912558" y="3057496"/>
              <a:ext cx="20880" cy="8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D92FBB9-C4EE-6101-4966-4E690BFC5BC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94918" y="3039496"/>
                <a:ext cx="56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E2E9F26-35F8-769D-5280-A0DF73ED9954}"/>
                  </a:ext>
                </a:extLst>
              </p14:cNvPr>
              <p14:cNvContentPartPr/>
              <p14:nvPr/>
            </p14:nvContentPartPr>
            <p14:xfrm>
              <a:off x="6379838" y="3108976"/>
              <a:ext cx="34920" cy="34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E2E9F26-35F8-769D-5280-A0DF73ED995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61838" y="3091336"/>
                <a:ext cx="70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3A6E07A-B3FE-9026-9941-A71860F11780}"/>
                  </a:ext>
                </a:extLst>
              </p14:cNvPr>
              <p14:cNvContentPartPr/>
              <p14:nvPr/>
            </p14:nvContentPartPr>
            <p14:xfrm>
              <a:off x="7278758" y="3122296"/>
              <a:ext cx="78120" cy="25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3A6E07A-B3FE-9026-9941-A71860F1178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260758" y="3104296"/>
                <a:ext cx="113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9871B4B-F060-18EE-46AB-3B7BEEB865A2}"/>
                  </a:ext>
                </a:extLst>
              </p14:cNvPr>
              <p14:cNvContentPartPr/>
              <p14:nvPr/>
            </p14:nvContentPartPr>
            <p14:xfrm>
              <a:off x="8014598" y="3079456"/>
              <a:ext cx="69840" cy="45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9871B4B-F060-18EE-46AB-3B7BEEB865A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996598" y="3061816"/>
                <a:ext cx="1054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0F28F2-C803-2F1C-AC2C-67062DCBA517}"/>
                  </a:ext>
                </a:extLst>
              </p14:cNvPr>
              <p14:cNvContentPartPr/>
              <p14:nvPr/>
            </p14:nvContentPartPr>
            <p14:xfrm>
              <a:off x="8707238" y="3199336"/>
              <a:ext cx="143640" cy="48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0F28F2-C803-2F1C-AC2C-67062DCBA51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689598" y="3181696"/>
                <a:ext cx="179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14AF070-9433-3BA5-FB00-63ACA894936F}"/>
                  </a:ext>
                </a:extLst>
              </p14:cNvPr>
              <p14:cNvContentPartPr/>
              <p14:nvPr/>
            </p14:nvContentPartPr>
            <p14:xfrm>
              <a:off x="9455678" y="3276016"/>
              <a:ext cx="69120" cy="28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14AF070-9433-3BA5-FB00-63ACA894936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437678" y="3258376"/>
                <a:ext cx="1047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95D3CB6-C6A1-2225-39AC-C76BF5EA7E72}"/>
                  </a:ext>
                </a:extLst>
              </p14:cNvPr>
              <p14:cNvContentPartPr/>
              <p14:nvPr/>
            </p14:nvContentPartPr>
            <p14:xfrm>
              <a:off x="5269598" y="4915096"/>
              <a:ext cx="1140480" cy="1108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95D3CB6-C6A1-2225-39AC-C76BF5EA7E7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251958" y="4897456"/>
                <a:ext cx="117612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208CA1-2DCA-247C-505E-3F906C482BDE}"/>
                  </a:ext>
                </a:extLst>
              </p14:cNvPr>
              <p14:cNvContentPartPr/>
              <p14:nvPr/>
            </p14:nvContentPartPr>
            <p14:xfrm>
              <a:off x="6186518" y="4865056"/>
              <a:ext cx="282960" cy="218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208CA1-2DCA-247C-505E-3F906C482BD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168878" y="4847416"/>
                <a:ext cx="3186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ED29704-923D-09F4-3227-AFE598A35833}"/>
                  </a:ext>
                </a:extLst>
              </p14:cNvPr>
              <p14:cNvContentPartPr/>
              <p14:nvPr/>
            </p14:nvContentPartPr>
            <p14:xfrm>
              <a:off x="6705278" y="4093216"/>
              <a:ext cx="27720" cy="25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ED29704-923D-09F4-3227-AFE598A3583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87278" y="4075576"/>
                <a:ext cx="63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B424FA-ECC4-CF6D-5138-4A936C322532}"/>
                  </a:ext>
                </a:extLst>
              </p14:cNvPr>
              <p14:cNvContentPartPr/>
              <p14:nvPr/>
            </p14:nvContentPartPr>
            <p14:xfrm>
              <a:off x="6705998" y="3807736"/>
              <a:ext cx="434160" cy="253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B424FA-ECC4-CF6D-5138-4A936C32253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688358" y="3790096"/>
                <a:ext cx="469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D364121-49B7-3C5B-FA6C-5E66236C9272}"/>
                  </a:ext>
                </a:extLst>
              </p14:cNvPr>
              <p14:cNvContentPartPr/>
              <p14:nvPr/>
            </p14:nvContentPartPr>
            <p14:xfrm>
              <a:off x="7312598" y="3634936"/>
              <a:ext cx="328680" cy="223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D364121-49B7-3C5B-FA6C-5E66236C927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94598" y="3617296"/>
                <a:ext cx="3643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C6FC98A-C1D0-2B9D-AE09-E5A221F2E355}"/>
                  </a:ext>
                </a:extLst>
              </p14:cNvPr>
              <p14:cNvContentPartPr/>
              <p14:nvPr/>
            </p14:nvContentPartPr>
            <p14:xfrm>
              <a:off x="5163758" y="6122896"/>
              <a:ext cx="135000" cy="87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C6FC98A-C1D0-2B9D-AE09-E5A221F2E35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46118" y="6105256"/>
                <a:ext cx="1706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19BB1D6-C2B2-E690-7DB7-B34DCC6DFA4B}"/>
                  </a:ext>
                </a:extLst>
              </p14:cNvPr>
              <p14:cNvContentPartPr/>
              <p14:nvPr/>
            </p14:nvContentPartPr>
            <p14:xfrm>
              <a:off x="5188238" y="6216856"/>
              <a:ext cx="105840" cy="41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19BB1D6-C2B2-E690-7DB7-B34DCC6DFA4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170598" y="6198856"/>
                <a:ext cx="141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FFCB337-F6AC-F0EF-2F0C-537AF4E39BC8}"/>
                  </a:ext>
                </a:extLst>
              </p14:cNvPr>
              <p14:cNvContentPartPr/>
              <p14:nvPr/>
            </p14:nvContentPartPr>
            <p14:xfrm>
              <a:off x="7482878" y="3959296"/>
              <a:ext cx="91800" cy="24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FFCB337-F6AC-F0EF-2F0C-537AF4E39BC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64878" y="3941296"/>
                <a:ext cx="127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5B22EE9-1F00-935A-C46C-F082D4F2F315}"/>
                  </a:ext>
                </a:extLst>
              </p14:cNvPr>
              <p14:cNvContentPartPr/>
              <p14:nvPr/>
            </p14:nvContentPartPr>
            <p14:xfrm>
              <a:off x="7437878" y="4034176"/>
              <a:ext cx="108000" cy="21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5B22EE9-1F00-935A-C46C-F082D4F2F31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20238" y="4016536"/>
                <a:ext cx="143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88D3340-0BFB-237E-DA76-144C946CE3CD}"/>
                  </a:ext>
                </a:extLst>
              </p14:cNvPr>
              <p14:cNvContentPartPr/>
              <p14:nvPr/>
            </p14:nvContentPartPr>
            <p14:xfrm>
              <a:off x="7342838" y="2865256"/>
              <a:ext cx="564480" cy="902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88D3340-0BFB-237E-DA76-144C946CE3C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24838" y="2847616"/>
                <a:ext cx="60012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F436916-3BFA-2F98-1A63-0BDC4F2ACC68}"/>
                  </a:ext>
                </a:extLst>
              </p14:cNvPr>
              <p14:cNvContentPartPr/>
              <p14:nvPr/>
            </p14:nvContentPartPr>
            <p14:xfrm>
              <a:off x="7508438" y="2882536"/>
              <a:ext cx="116640" cy="128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F436916-3BFA-2F98-1A63-0BDC4F2ACC6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490438" y="2864896"/>
                <a:ext cx="152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EA9A935-CA5F-11AD-B63F-7DA41FB39FC2}"/>
                  </a:ext>
                </a:extLst>
              </p14:cNvPr>
              <p14:cNvContentPartPr/>
              <p14:nvPr/>
            </p14:nvContentPartPr>
            <p14:xfrm>
              <a:off x="7499798" y="2670856"/>
              <a:ext cx="140040" cy="52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EA9A935-CA5F-11AD-B63F-7DA41FB39FC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482158" y="2653216"/>
                <a:ext cx="175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25BC71A-A76D-59FB-E43D-BFC898A1B1DC}"/>
                  </a:ext>
                </a:extLst>
              </p14:cNvPr>
              <p14:cNvContentPartPr/>
              <p14:nvPr/>
            </p14:nvContentPartPr>
            <p14:xfrm>
              <a:off x="7482878" y="2767696"/>
              <a:ext cx="174960" cy="25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25BC71A-A76D-59FB-E43D-BFC898A1B1D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64878" y="2750056"/>
                <a:ext cx="2106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53F4E2B-B5BF-870C-C0A3-9D64E0B72C95}"/>
              </a:ext>
            </a:extLst>
          </p:cNvPr>
          <p:cNvGrpSpPr/>
          <p:nvPr/>
        </p:nvGrpSpPr>
        <p:grpSpPr>
          <a:xfrm>
            <a:off x="2500838" y="2264056"/>
            <a:ext cx="1199880" cy="642600"/>
            <a:chOff x="2500838" y="2264056"/>
            <a:chExt cx="119988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465348-DDDE-616E-784A-2ACEA5BDD25A}"/>
                    </a:ext>
                  </a:extLst>
                </p14:cNvPr>
                <p14:cNvContentPartPr/>
                <p14:nvPr/>
              </p14:nvContentPartPr>
              <p14:xfrm>
                <a:off x="2530718" y="2305456"/>
                <a:ext cx="82440" cy="34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465348-DDDE-616E-784A-2ACEA5BDD2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12718" y="2287816"/>
                  <a:ext cx="118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1B696C-5ED4-4A7A-BC47-8ED54EEB850D}"/>
                    </a:ext>
                  </a:extLst>
                </p14:cNvPr>
                <p14:cNvContentPartPr/>
                <p14:nvPr/>
              </p14:nvContentPartPr>
              <p14:xfrm>
                <a:off x="2563838" y="2322016"/>
                <a:ext cx="203040" cy="22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1B696C-5ED4-4A7A-BC47-8ED54EEB85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46198" y="2304016"/>
                  <a:ext cx="238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964E8A-C97D-9A6B-3E4E-56D005D470CE}"/>
                    </a:ext>
                  </a:extLst>
                </p14:cNvPr>
                <p14:cNvContentPartPr/>
                <p14:nvPr/>
              </p14:nvContentPartPr>
              <p14:xfrm>
                <a:off x="2500838" y="2404456"/>
                <a:ext cx="451080" cy="29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964E8A-C97D-9A6B-3E4E-56D005D470C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83198" y="2386456"/>
                  <a:ext cx="486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431C0A-3FB3-C2F3-9F40-922BCB8112C6}"/>
                    </a:ext>
                  </a:extLst>
                </p14:cNvPr>
                <p14:cNvContentPartPr/>
                <p14:nvPr/>
              </p14:nvContentPartPr>
              <p14:xfrm>
                <a:off x="2889998" y="2375296"/>
                <a:ext cx="244800" cy="34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431C0A-3FB3-C2F3-9F40-922BCB8112C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998" y="2357656"/>
                  <a:ext cx="280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D1CD5F-28C5-0781-49DA-41815B545F62}"/>
                    </a:ext>
                  </a:extLst>
                </p14:cNvPr>
                <p14:cNvContentPartPr/>
                <p14:nvPr/>
              </p14:nvContentPartPr>
              <p14:xfrm>
                <a:off x="3124358" y="2264056"/>
                <a:ext cx="202320" cy="30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D1CD5F-28C5-0781-49DA-41815B545F6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06358" y="2246416"/>
                  <a:ext cx="237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C00466-0782-E598-C5E2-45C77D7DD2D3}"/>
                    </a:ext>
                  </a:extLst>
                </p14:cNvPr>
                <p14:cNvContentPartPr/>
                <p14:nvPr/>
              </p14:nvContentPartPr>
              <p14:xfrm>
                <a:off x="3409838" y="2344336"/>
                <a:ext cx="252360" cy="21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C00466-0782-E598-C5E2-45C77D7DD2D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91838" y="2326696"/>
                  <a:ext cx="288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C56EA4-A70E-0F92-30CC-8E6554409480}"/>
                    </a:ext>
                  </a:extLst>
                </p14:cNvPr>
                <p14:cNvContentPartPr/>
                <p14:nvPr/>
              </p14:nvContentPartPr>
              <p14:xfrm>
                <a:off x="2922038" y="2737816"/>
                <a:ext cx="100800" cy="90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C56EA4-A70E-0F92-30CC-8E655440948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04398" y="2719816"/>
                  <a:ext cx="13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E0572E-3177-3A41-3F6A-C1993C845CC2}"/>
                    </a:ext>
                  </a:extLst>
                </p14:cNvPr>
                <p14:cNvContentPartPr/>
                <p14:nvPr/>
              </p14:nvContentPartPr>
              <p14:xfrm>
                <a:off x="2905118" y="2840416"/>
                <a:ext cx="103680" cy="56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E0572E-3177-3A41-3F6A-C1993C845C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87118" y="2822776"/>
                  <a:ext cx="139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C82897-11A4-78F3-186A-FAAD2FCB1B34}"/>
                    </a:ext>
                  </a:extLst>
                </p14:cNvPr>
                <p14:cNvContentPartPr/>
                <p14:nvPr/>
              </p14:nvContentPartPr>
              <p14:xfrm>
                <a:off x="3402278" y="2700016"/>
                <a:ext cx="221400" cy="103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C82897-11A4-78F3-186A-FAAD2FCB1B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84638" y="2682376"/>
                  <a:ext cx="257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139E606-3C17-9D23-336F-ED1B51492E08}"/>
                    </a:ext>
                  </a:extLst>
                </p14:cNvPr>
                <p14:cNvContentPartPr/>
                <p14:nvPr/>
              </p14:nvContentPartPr>
              <p14:xfrm>
                <a:off x="3436838" y="2851216"/>
                <a:ext cx="263880" cy="55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139E606-3C17-9D23-336F-ED1B51492E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18838" y="2833576"/>
                  <a:ext cx="299520" cy="9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84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0B9-CA8E-4713-C9ED-3279980F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D121073-FFE1-1750-CDF6-C5F2C5DF9679}"/>
                  </a:ext>
                </a:extLst>
              </p14:cNvPr>
              <p14:cNvContentPartPr/>
              <p14:nvPr/>
            </p14:nvContentPartPr>
            <p14:xfrm>
              <a:off x="3424958" y="6049407"/>
              <a:ext cx="81360" cy="1026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D121073-FFE1-1750-CDF6-C5F2C5DF9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6958" y="6031407"/>
                <a:ext cx="11700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1BDC900-C86D-0E69-7598-2778C317FF00}"/>
              </a:ext>
            </a:extLst>
          </p:cNvPr>
          <p:cNvGrpSpPr/>
          <p:nvPr/>
        </p:nvGrpSpPr>
        <p:grpSpPr>
          <a:xfrm>
            <a:off x="7772678" y="910407"/>
            <a:ext cx="1260360" cy="753840"/>
            <a:chOff x="7772678" y="910407"/>
            <a:chExt cx="126036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5D249DF-C1F0-4D93-33DA-A9D9250AD0CC}"/>
                    </a:ext>
                  </a:extLst>
                </p14:cNvPr>
                <p14:cNvContentPartPr/>
                <p14:nvPr/>
              </p14:nvContentPartPr>
              <p14:xfrm>
                <a:off x="7772678" y="910407"/>
                <a:ext cx="240840" cy="369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5D249DF-C1F0-4D93-33DA-A9D9250AD0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4678" y="892767"/>
                  <a:ext cx="276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FB6B619-DE62-0FB8-FE6E-D423AFFB3CE0}"/>
                    </a:ext>
                  </a:extLst>
                </p14:cNvPr>
                <p14:cNvContentPartPr/>
                <p14:nvPr/>
              </p14:nvContentPartPr>
              <p14:xfrm>
                <a:off x="8034038" y="929847"/>
                <a:ext cx="304920" cy="628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FB6B619-DE62-0FB8-FE6E-D423AFFB3C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6398" y="912207"/>
                  <a:ext cx="34056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528AB32-1093-B75C-F934-D9291EB98F27}"/>
                    </a:ext>
                  </a:extLst>
                </p14:cNvPr>
                <p14:cNvContentPartPr/>
                <p14:nvPr/>
              </p14:nvContentPartPr>
              <p14:xfrm>
                <a:off x="8421038" y="1220727"/>
                <a:ext cx="214560" cy="292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528AB32-1093-B75C-F934-D9291EB98F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03038" y="1203087"/>
                  <a:ext cx="2502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9066FA2-9B96-3557-338F-E561867F0732}"/>
                    </a:ext>
                  </a:extLst>
                </p14:cNvPr>
                <p14:cNvContentPartPr/>
                <p14:nvPr/>
              </p14:nvContentPartPr>
              <p14:xfrm>
                <a:off x="8204318" y="1243407"/>
                <a:ext cx="140040" cy="420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9066FA2-9B96-3557-338F-E561867F07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86318" y="1225767"/>
                  <a:ext cx="1756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BBF1DEE-FD18-A23B-5EB4-EF8AA9FBA01E}"/>
                    </a:ext>
                  </a:extLst>
                </p14:cNvPr>
                <p14:cNvContentPartPr/>
                <p14:nvPr/>
              </p14:nvContentPartPr>
              <p14:xfrm>
                <a:off x="8181638" y="1176087"/>
                <a:ext cx="635040" cy="472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BBF1DEE-FD18-A23B-5EB4-EF8AA9FBA0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3998" y="1158447"/>
                  <a:ext cx="6706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719646D-79BD-4906-1A9C-995DC193D6A0}"/>
                    </a:ext>
                  </a:extLst>
                </p14:cNvPr>
                <p14:cNvContentPartPr/>
                <p14:nvPr/>
              </p14:nvContentPartPr>
              <p14:xfrm>
                <a:off x="8918558" y="1384887"/>
                <a:ext cx="101160" cy="5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719646D-79BD-4906-1A9C-995DC193D6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00918" y="1366887"/>
                  <a:ext cx="13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E929357-C56C-743F-7198-FE5F64AA2F3E}"/>
                    </a:ext>
                  </a:extLst>
                </p14:cNvPr>
                <p14:cNvContentPartPr/>
                <p14:nvPr/>
              </p14:nvContentPartPr>
              <p14:xfrm>
                <a:off x="8929718" y="1439967"/>
                <a:ext cx="103320" cy="4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E929357-C56C-743F-7198-FE5F64AA2F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11718" y="1422327"/>
                  <a:ext cx="1389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C192D6D-EFF0-6C24-B2E8-DDEF3DB19098}"/>
                  </a:ext>
                </a:extLst>
              </p14:cNvPr>
              <p14:cNvContentPartPr/>
              <p14:nvPr/>
            </p14:nvContentPartPr>
            <p14:xfrm>
              <a:off x="9880118" y="713847"/>
              <a:ext cx="385920" cy="2080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C192D6D-EFF0-6C24-B2E8-DDEF3DB190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62478" y="695847"/>
                <a:ext cx="42156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8246E4F-C61A-583F-674C-FEA60D33456A}"/>
              </a:ext>
            </a:extLst>
          </p:cNvPr>
          <p:cNvGrpSpPr/>
          <p:nvPr/>
        </p:nvGrpSpPr>
        <p:grpSpPr>
          <a:xfrm>
            <a:off x="9300878" y="1106607"/>
            <a:ext cx="1394640" cy="835920"/>
            <a:chOff x="9300878" y="1106607"/>
            <a:chExt cx="1394640" cy="8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E2192FC-3068-E6DC-A023-9993C61AE889}"/>
                    </a:ext>
                  </a:extLst>
                </p14:cNvPr>
                <p14:cNvContentPartPr/>
                <p14:nvPr/>
              </p14:nvContentPartPr>
              <p14:xfrm>
                <a:off x="9300878" y="1242687"/>
                <a:ext cx="1394640" cy="49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E2192FC-3068-E6DC-A023-9993C61AE8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83238" y="1225047"/>
                  <a:ext cx="1430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8137B58-A070-2948-B4E4-E0D71EA39339}"/>
                    </a:ext>
                  </a:extLst>
                </p14:cNvPr>
                <p14:cNvContentPartPr/>
                <p14:nvPr/>
              </p14:nvContentPartPr>
              <p14:xfrm>
                <a:off x="9380078" y="1579287"/>
                <a:ext cx="93600" cy="3286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8137B58-A070-2948-B4E4-E0D71EA393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078" y="1561287"/>
                  <a:ext cx="129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3A8CD12-B147-4698-16C8-2BA476A6C088}"/>
                    </a:ext>
                  </a:extLst>
                </p14:cNvPr>
                <p14:cNvContentPartPr/>
                <p14:nvPr/>
              </p14:nvContentPartPr>
              <p14:xfrm>
                <a:off x="9586718" y="1688727"/>
                <a:ext cx="123120" cy="187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3A8CD12-B147-4698-16C8-2BA476A6C0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69078" y="1670727"/>
                  <a:ext cx="158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201332B-4166-01B4-FD5D-486C99B6569A}"/>
                    </a:ext>
                  </a:extLst>
                </p14:cNvPr>
                <p14:cNvContentPartPr/>
                <p14:nvPr/>
              </p14:nvContentPartPr>
              <p14:xfrm>
                <a:off x="9821798" y="1705287"/>
                <a:ext cx="168840" cy="133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201332B-4166-01B4-FD5D-486C99B656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3798" y="1687287"/>
                  <a:ext cx="204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74E02C9-B7DE-6595-3F34-B6673279C49C}"/>
                    </a:ext>
                  </a:extLst>
                </p14:cNvPr>
                <p14:cNvContentPartPr/>
                <p14:nvPr/>
              </p14:nvContentPartPr>
              <p14:xfrm>
                <a:off x="10221398" y="1420527"/>
                <a:ext cx="168120" cy="522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74E02C9-B7DE-6595-3F34-B6673279C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03758" y="1402887"/>
                  <a:ext cx="2037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C18CF1F-4071-3895-1580-8DF5A9C076D9}"/>
                    </a:ext>
                  </a:extLst>
                </p14:cNvPr>
                <p14:cNvContentPartPr/>
                <p14:nvPr/>
              </p14:nvContentPartPr>
              <p14:xfrm>
                <a:off x="9975518" y="1106607"/>
                <a:ext cx="44280" cy="42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C18CF1F-4071-3895-1580-8DF5A9C076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7518" y="1088967"/>
                  <a:ext cx="79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7D445F3-0595-17CE-A53F-43A750620A26}"/>
                    </a:ext>
                  </a:extLst>
                </p14:cNvPr>
                <p14:cNvContentPartPr/>
                <p14:nvPr/>
              </p14:nvContentPartPr>
              <p14:xfrm>
                <a:off x="9912878" y="1384527"/>
                <a:ext cx="19440" cy="34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7D445F3-0595-17CE-A53F-43A750620A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94878" y="1366527"/>
                  <a:ext cx="5508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CA7DDFC-7395-B843-1758-8A10567B349B}"/>
              </a:ext>
            </a:extLst>
          </p:cNvPr>
          <p:cNvGrpSpPr/>
          <p:nvPr/>
        </p:nvGrpSpPr>
        <p:grpSpPr>
          <a:xfrm>
            <a:off x="10466918" y="1495047"/>
            <a:ext cx="363240" cy="479880"/>
            <a:chOff x="10466918" y="1495047"/>
            <a:chExt cx="36324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6846053-0749-53CB-5104-34C7465AE296}"/>
                    </a:ext>
                  </a:extLst>
                </p14:cNvPr>
                <p14:cNvContentPartPr/>
                <p14:nvPr/>
              </p14:nvContentPartPr>
              <p14:xfrm>
                <a:off x="10466918" y="1618887"/>
                <a:ext cx="64800" cy="223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6846053-0749-53CB-5104-34C7465AE2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49278" y="1600887"/>
                  <a:ext cx="100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FE43021-3497-FA71-E5B6-E846B304F6B7}"/>
                    </a:ext>
                  </a:extLst>
                </p14:cNvPr>
                <p14:cNvContentPartPr/>
                <p14:nvPr/>
              </p14:nvContentPartPr>
              <p14:xfrm>
                <a:off x="10587158" y="1612407"/>
                <a:ext cx="54720" cy="205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FE43021-3497-FA71-E5B6-E846B304F6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69518" y="1594407"/>
                  <a:ext cx="90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FAB5EC5-7816-E971-49F4-287D31BD9959}"/>
                    </a:ext>
                  </a:extLst>
                </p14:cNvPr>
                <p14:cNvContentPartPr/>
                <p14:nvPr/>
              </p14:nvContentPartPr>
              <p14:xfrm>
                <a:off x="10489238" y="1495047"/>
                <a:ext cx="340920" cy="479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FAB5EC5-7816-E971-49F4-287D31BD99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71598" y="1477407"/>
                  <a:ext cx="3765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2308651-C676-0CCA-43E6-F815D52A96D8}"/>
                    </a:ext>
                  </a:extLst>
                </p14:cNvPr>
                <p14:cNvContentPartPr/>
                <p14:nvPr/>
              </p14:nvContentPartPr>
              <p14:xfrm>
                <a:off x="10534238" y="1589367"/>
                <a:ext cx="95400" cy="75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2308651-C676-0CCA-43E6-F815D52A96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16238" y="1571367"/>
                  <a:ext cx="1310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A16A9D2-D442-0277-4788-A681E426399C}"/>
              </a:ext>
            </a:extLst>
          </p:cNvPr>
          <p:cNvGrpSpPr/>
          <p:nvPr/>
        </p:nvGrpSpPr>
        <p:grpSpPr>
          <a:xfrm>
            <a:off x="10986758" y="1244487"/>
            <a:ext cx="164520" cy="116280"/>
            <a:chOff x="10986758" y="1244487"/>
            <a:chExt cx="16452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3CE5D4C-EBCA-63D0-5366-EBFDD4B10EF8}"/>
                    </a:ext>
                  </a:extLst>
                </p14:cNvPr>
                <p14:cNvContentPartPr/>
                <p14:nvPr/>
              </p14:nvContentPartPr>
              <p14:xfrm>
                <a:off x="11036078" y="1244487"/>
                <a:ext cx="115200" cy="16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3CE5D4C-EBCA-63D0-5366-EBFDD4B10E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8078" y="1226847"/>
                  <a:ext cx="150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16F6FE6-587A-0812-CDB4-20E327B794F6}"/>
                    </a:ext>
                  </a:extLst>
                </p14:cNvPr>
                <p14:cNvContentPartPr/>
                <p14:nvPr/>
              </p14:nvContentPartPr>
              <p14:xfrm>
                <a:off x="10986758" y="1354287"/>
                <a:ext cx="115560" cy="6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16F6FE6-587A-0812-CDB4-20E327B794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68758" y="1336287"/>
                  <a:ext cx="1512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CE67342-0D23-715A-77AA-E03893E5AFD0}"/>
              </a:ext>
            </a:extLst>
          </p:cNvPr>
          <p:cNvGrpSpPr/>
          <p:nvPr/>
        </p:nvGrpSpPr>
        <p:grpSpPr>
          <a:xfrm>
            <a:off x="11007278" y="872247"/>
            <a:ext cx="672840" cy="185040"/>
            <a:chOff x="11007278" y="872247"/>
            <a:chExt cx="67284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F0E3481-F1A5-C8A6-0859-ABFBEA0C2310}"/>
                    </a:ext>
                  </a:extLst>
                </p14:cNvPr>
                <p14:cNvContentPartPr/>
                <p14:nvPr/>
              </p14:nvContentPartPr>
              <p14:xfrm>
                <a:off x="11007278" y="872247"/>
                <a:ext cx="126000" cy="185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F0E3481-F1A5-C8A6-0859-ABFBEA0C23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89638" y="854607"/>
                  <a:ext cx="161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12E2B75-3087-43F8-9743-B5EDA1FFD308}"/>
                    </a:ext>
                  </a:extLst>
                </p14:cNvPr>
                <p14:cNvContentPartPr/>
                <p14:nvPr/>
              </p14:nvContentPartPr>
              <p14:xfrm>
                <a:off x="11386718" y="996447"/>
                <a:ext cx="293400" cy="194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12E2B75-3087-43F8-9743-B5EDA1FFD3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68718" y="978447"/>
                  <a:ext cx="32904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516F8C4-A989-0577-AFF2-DFA3553FE0B4}"/>
              </a:ext>
            </a:extLst>
          </p:cNvPr>
          <p:cNvGrpSpPr/>
          <p:nvPr/>
        </p:nvGrpSpPr>
        <p:grpSpPr>
          <a:xfrm>
            <a:off x="11851838" y="924807"/>
            <a:ext cx="324360" cy="279000"/>
            <a:chOff x="11851838" y="924807"/>
            <a:chExt cx="3243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F4BF4A2-2DD3-5E52-CE86-9F10612D590C}"/>
                    </a:ext>
                  </a:extLst>
                </p14:cNvPr>
                <p14:cNvContentPartPr/>
                <p14:nvPr/>
              </p14:nvContentPartPr>
              <p14:xfrm>
                <a:off x="11851838" y="924807"/>
                <a:ext cx="46080" cy="1810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F4BF4A2-2DD3-5E52-CE86-9F10612D59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834198" y="907167"/>
                  <a:ext cx="81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4E3CAA9-6D0E-4F45-7006-37B2FE9757A1}"/>
                    </a:ext>
                  </a:extLst>
                </p14:cNvPr>
                <p14:cNvContentPartPr/>
                <p14:nvPr/>
              </p14:nvContentPartPr>
              <p14:xfrm>
                <a:off x="11959478" y="994287"/>
                <a:ext cx="57600" cy="907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4E3CAA9-6D0E-4F45-7006-37B2FE9757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941478" y="976647"/>
                  <a:ext cx="93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21E9607-9188-695A-FE36-C4A2E791BB8E}"/>
                    </a:ext>
                  </a:extLst>
                </p14:cNvPr>
                <p14:cNvContentPartPr/>
                <p14:nvPr/>
              </p14:nvContentPartPr>
              <p14:xfrm>
                <a:off x="12000518" y="940647"/>
                <a:ext cx="175680" cy="263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21E9607-9188-695A-FE36-C4A2E791BB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82518" y="923007"/>
                  <a:ext cx="2113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1DF89CF-0F8D-D87E-52A1-03E2D09FB741}"/>
              </a:ext>
            </a:extLst>
          </p:cNvPr>
          <p:cNvGrpSpPr/>
          <p:nvPr/>
        </p:nvGrpSpPr>
        <p:grpSpPr>
          <a:xfrm>
            <a:off x="433358" y="2043687"/>
            <a:ext cx="11103480" cy="4688280"/>
            <a:chOff x="433358" y="2043687"/>
            <a:chExt cx="11103480" cy="46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E00AA7-F2A9-FF3C-890C-6541A0376747}"/>
                    </a:ext>
                  </a:extLst>
                </p14:cNvPr>
                <p14:cNvContentPartPr/>
                <p14:nvPr/>
              </p14:nvContentPartPr>
              <p14:xfrm>
                <a:off x="841958" y="2365527"/>
                <a:ext cx="124560" cy="276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E00AA7-F2A9-FF3C-890C-6541A03767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318" y="2347887"/>
                  <a:ext cx="160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F8360B-524D-8946-6292-22C75933CF34}"/>
                    </a:ext>
                  </a:extLst>
                </p14:cNvPr>
                <p14:cNvContentPartPr/>
                <p14:nvPr/>
              </p14:nvContentPartPr>
              <p14:xfrm>
                <a:off x="800198" y="2433207"/>
                <a:ext cx="189000" cy="14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F8360B-524D-8946-6292-22C75933CF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2558" y="2415567"/>
                  <a:ext cx="224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705F3C-A41C-5B18-61DB-02158F0CC8A3}"/>
                    </a:ext>
                  </a:extLst>
                </p14:cNvPr>
                <p14:cNvContentPartPr/>
                <p14:nvPr/>
              </p14:nvContentPartPr>
              <p14:xfrm>
                <a:off x="744038" y="2453367"/>
                <a:ext cx="357480" cy="13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705F3C-A41C-5B18-61DB-02158F0CC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398" y="2435367"/>
                  <a:ext cx="393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4E4626-A7CC-6BE7-E147-847E616FCA65}"/>
                    </a:ext>
                  </a:extLst>
                </p14:cNvPr>
                <p14:cNvContentPartPr/>
                <p14:nvPr/>
              </p14:nvContentPartPr>
              <p14:xfrm>
                <a:off x="1491758" y="2432847"/>
                <a:ext cx="221400" cy="26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4E4626-A7CC-6BE7-E147-847E616FCA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4118" y="2414847"/>
                  <a:ext cx="257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455C41-C58B-A448-128A-60EE6C7A2B51}"/>
                    </a:ext>
                  </a:extLst>
                </p14:cNvPr>
                <p14:cNvContentPartPr/>
                <p14:nvPr/>
              </p14:nvContentPartPr>
              <p14:xfrm>
                <a:off x="1836278" y="2562087"/>
                <a:ext cx="171720" cy="12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455C41-C58B-A448-128A-60EE6C7A2B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18638" y="2544447"/>
                  <a:ext cx="207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EE9202-1190-5DB9-C510-D0E3A1473CFB}"/>
                    </a:ext>
                  </a:extLst>
                </p14:cNvPr>
                <p14:cNvContentPartPr/>
                <p14:nvPr/>
              </p14:nvContentPartPr>
              <p14:xfrm>
                <a:off x="1490678" y="2055207"/>
                <a:ext cx="45720" cy="28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EE9202-1190-5DB9-C510-D0E3A1473C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73038" y="2037207"/>
                  <a:ext cx="81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D5A167-5205-77E6-8C90-2290CF13EF6B}"/>
                    </a:ext>
                  </a:extLst>
                </p14:cNvPr>
                <p14:cNvContentPartPr/>
                <p14:nvPr/>
              </p14:nvContentPartPr>
              <p14:xfrm>
                <a:off x="1498958" y="2043687"/>
                <a:ext cx="237240" cy="26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D5A167-5205-77E6-8C90-2290CF13EF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80958" y="2026047"/>
                  <a:ext cx="272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1AD17D-699F-0589-014B-6954A8A1AEAC}"/>
                    </a:ext>
                  </a:extLst>
                </p14:cNvPr>
                <p14:cNvContentPartPr/>
                <p14:nvPr/>
              </p14:nvContentPartPr>
              <p14:xfrm>
                <a:off x="1834478" y="2143767"/>
                <a:ext cx="163080" cy="14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1AD17D-699F-0589-014B-6954A8A1AE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16838" y="2126127"/>
                  <a:ext cx="198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0FCB78-A75B-F23F-CEDD-4A037C105FD9}"/>
                    </a:ext>
                  </a:extLst>
                </p14:cNvPr>
                <p14:cNvContentPartPr/>
                <p14:nvPr/>
              </p14:nvContentPartPr>
              <p14:xfrm>
                <a:off x="2166758" y="2409447"/>
                <a:ext cx="38160" cy="254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0FCB78-A75B-F23F-CEDD-4A037C105F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49118" y="2391447"/>
                  <a:ext cx="73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C84DE3-2F40-8163-24ED-FBCB7AC1B6F4}"/>
                    </a:ext>
                  </a:extLst>
                </p14:cNvPr>
                <p14:cNvContentPartPr/>
                <p14:nvPr/>
              </p14:nvContentPartPr>
              <p14:xfrm>
                <a:off x="2313638" y="2481807"/>
                <a:ext cx="267480" cy="15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C84DE3-2F40-8163-24ED-FBCB7AC1B6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5638" y="2463807"/>
                  <a:ext cx="303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9E70F6-FD4D-79F7-ED70-A79AE772D471}"/>
                    </a:ext>
                  </a:extLst>
                </p14:cNvPr>
                <p14:cNvContentPartPr/>
                <p14:nvPr/>
              </p14:nvContentPartPr>
              <p14:xfrm>
                <a:off x="2691638" y="2520687"/>
                <a:ext cx="197640" cy="195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9E70F6-FD4D-79F7-ED70-A79AE772D4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73998" y="2503047"/>
                  <a:ext cx="233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291479-8B12-F793-41F1-86AB7ADBC6DF}"/>
                    </a:ext>
                  </a:extLst>
                </p14:cNvPr>
                <p14:cNvContentPartPr/>
                <p14:nvPr/>
              </p14:nvContentPartPr>
              <p14:xfrm>
                <a:off x="2994398" y="2386047"/>
                <a:ext cx="311760" cy="32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291479-8B12-F793-41F1-86AB7ADBC6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76758" y="2368407"/>
                  <a:ext cx="347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27ED1B-81E1-A584-0924-09A8A422DFF2}"/>
                    </a:ext>
                  </a:extLst>
                </p14:cNvPr>
                <p14:cNvContentPartPr/>
                <p14:nvPr/>
              </p14:nvContentPartPr>
              <p14:xfrm>
                <a:off x="3731678" y="2252847"/>
                <a:ext cx="153720" cy="46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27ED1B-81E1-A584-0924-09A8A422DF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038" y="2234847"/>
                  <a:ext cx="1893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2C2E75-79BD-9F48-4D1A-FC52D7F7300A}"/>
                    </a:ext>
                  </a:extLst>
                </p14:cNvPr>
                <p14:cNvContentPartPr/>
                <p14:nvPr/>
              </p14:nvContentPartPr>
              <p14:xfrm>
                <a:off x="3589118" y="2521767"/>
                <a:ext cx="485640" cy="17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2C2E75-79BD-9F48-4D1A-FC52D7F730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71478" y="2504127"/>
                  <a:ext cx="521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EDED2-B3A9-A048-871D-E2CE9AB16B36}"/>
                    </a:ext>
                  </a:extLst>
                </p14:cNvPr>
                <p14:cNvContentPartPr/>
                <p14:nvPr/>
              </p14:nvContentPartPr>
              <p14:xfrm>
                <a:off x="4170878" y="2584407"/>
                <a:ext cx="132120" cy="7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EDED2-B3A9-A048-871D-E2CE9AB16B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2878" y="2566407"/>
                  <a:ext cx="167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5745A0-1FA4-7632-4D83-A8B24253EFB5}"/>
                    </a:ext>
                  </a:extLst>
                </p14:cNvPr>
                <p14:cNvContentPartPr/>
                <p14:nvPr/>
              </p14:nvContentPartPr>
              <p14:xfrm>
                <a:off x="4399838" y="2329887"/>
                <a:ext cx="286560" cy="33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5745A0-1FA4-7632-4D83-A8B24253EF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81838" y="2312247"/>
                  <a:ext cx="322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AD05EE-2105-C5A7-E418-A852C634E754}"/>
                    </a:ext>
                  </a:extLst>
                </p14:cNvPr>
                <p14:cNvContentPartPr/>
                <p14:nvPr/>
              </p14:nvContentPartPr>
              <p14:xfrm>
                <a:off x="4548518" y="2455527"/>
                <a:ext cx="310320" cy="17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AD05EE-2105-C5A7-E418-A852C634E7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30518" y="2437527"/>
                  <a:ext cx="345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0444A4-C8A4-63F4-E177-A913FCFE140F}"/>
                    </a:ext>
                  </a:extLst>
                </p14:cNvPr>
                <p14:cNvContentPartPr/>
                <p14:nvPr/>
              </p14:nvContentPartPr>
              <p14:xfrm>
                <a:off x="4948478" y="2458407"/>
                <a:ext cx="646200" cy="17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0444A4-C8A4-63F4-E177-A913FCFE14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0478" y="2440407"/>
                  <a:ext cx="681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1D1B0E-8224-CF97-80CE-D977FAD9E637}"/>
                    </a:ext>
                  </a:extLst>
                </p14:cNvPr>
                <p14:cNvContentPartPr/>
                <p14:nvPr/>
              </p14:nvContentPartPr>
              <p14:xfrm>
                <a:off x="5940638" y="2414487"/>
                <a:ext cx="119160" cy="27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1D1B0E-8224-CF97-80CE-D977FAD9E6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2638" y="2396847"/>
                  <a:ext cx="154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6FFBCB-C458-B278-5A56-C0397C107001}"/>
                    </a:ext>
                  </a:extLst>
                </p14:cNvPr>
                <p14:cNvContentPartPr/>
                <p14:nvPr/>
              </p14:nvContentPartPr>
              <p14:xfrm>
                <a:off x="6260678" y="2469567"/>
                <a:ext cx="38160" cy="9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6FFBCB-C458-B278-5A56-C0397C1070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2678" y="2451927"/>
                  <a:ext cx="73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0623DA-BCDB-E36D-4807-55DF8F871ADB}"/>
                    </a:ext>
                  </a:extLst>
                </p14:cNvPr>
                <p14:cNvContentPartPr/>
                <p14:nvPr/>
              </p14:nvContentPartPr>
              <p14:xfrm>
                <a:off x="6330518" y="2306847"/>
                <a:ext cx="337320" cy="310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0623DA-BCDB-E36D-4807-55DF8F871A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12518" y="2288847"/>
                  <a:ext cx="372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AEF5BF-E028-9FE2-1531-8B7ED872F454}"/>
                    </a:ext>
                  </a:extLst>
                </p14:cNvPr>
                <p14:cNvContentPartPr/>
                <p14:nvPr/>
              </p14:nvContentPartPr>
              <p14:xfrm>
                <a:off x="7072118" y="2227647"/>
                <a:ext cx="328680" cy="38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AEF5BF-E028-9FE2-1531-8B7ED872F4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54478" y="2210007"/>
                  <a:ext cx="3643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F00A73-0058-7511-A3E0-62BF9C7DA851}"/>
                    </a:ext>
                  </a:extLst>
                </p14:cNvPr>
                <p14:cNvContentPartPr/>
                <p14:nvPr/>
              </p14:nvContentPartPr>
              <p14:xfrm>
                <a:off x="7019198" y="2433927"/>
                <a:ext cx="31824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F00A73-0058-7511-A3E0-62BF9C7DA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01198" y="2416287"/>
                  <a:ext cx="353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45D48A-8DAA-B655-B058-BA6DD246A130}"/>
                    </a:ext>
                  </a:extLst>
                </p14:cNvPr>
                <p14:cNvContentPartPr/>
                <p14:nvPr/>
              </p14:nvContentPartPr>
              <p14:xfrm>
                <a:off x="7618598" y="2554167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45D48A-8DAA-B655-B058-BA6DD246A1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00598" y="2536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80287D-670C-F50B-90E7-29BDBEB70403}"/>
                    </a:ext>
                  </a:extLst>
                </p14:cNvPr>
                <p14:cNvContentPartPr/>
                <p14:nvPr/>
              </p14:nvContentPartPr>
              <p14:xfrm>
                <a:off x="7603478" y="2554167"/>
                <a:ext cx="15120" cy="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80287D-670C-F50B-90E7-29BDBEB704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5838" y="2536527"/>
                  <a:ext cx="50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DD5A1E-5574-CD8C-C414-EAA187891A9E}"/>
                    </a:ext>
                  </a:extLst>
                </p14:cNvPr>
                <p14:cNvContentPartPr/>
                <p14:nvPr/>
              </p14:nvContentPartPr>
              <p14:xfrm>
                <a:off x="7605998" y="2238087"/>
                <a:ext cx="326520" cy="7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DD5A1E-5574-CD8C-C414-EAA187891A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87998" y="2220087"/>
                  <a:ext cx="362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2B82B1-31B7-28B7-DA9A-ADBB214A989C}"/>
                    </a:ext>
                  </a:extLst>
                </p14:cNvPr>
                <p14:cNvContentPartPr/>
                <p14:nvPr/>
              </p14:nvContentPartPr>
              <p14:xfrm>
                <a:off x="7746758" y="2361207"/>
                <a:ext cx="270720" cy="51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2B82B1-31B7-28B7-DA9A-ADBB214A98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29118" y="2343207"/>
                  <a:ext cx="3063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752DF1-6C87-F8E0-0EDF-D9B375711FCE}"/>
                    </a:ext>
                  </a:extLst>
                </p14:cNvPr>
                <p14:cNvContentPartPr/>
                <p14:nvPr/>
              </p14:nvContentPartPr>
              <p14:xfrm>
                <a:off x="8457038" y="2398647"/>
                <a:ext cx="67680" cy="26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752DF1-6C87-F8E0-0EDF-D9B375711F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39038" y="2380647"/>
                  <a:ext cx="103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18311D-1E8F-52F2-F92B-A8BEFFBE1BAB}"/>
                    </a:ext>
                  </a:extLst>
                </p14:cNvPr>
                <p14:cNvContentPartPr/>
                <p14:nvPr/>
              </p14:nvContentPartPr>
              <p14:xfrm>
                <a:off x="8244278" y="2329887"/>
                <a:ext cx="783720" cy="28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18311D-1E8F-52F2-F92B-A8BEFFBE1B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26278" y="2312247"/>
                  <a:ext cx="819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27BFBD-E822-B30C-CF29-E10AF43C8AFE}"/>
                    </a:ext>
                  </a:extLst>
                </p14:cNvPr>
                <p14:cNvContentPartPr/>
                <p14:nvPr/>
              </p14:nvContentPartPr>
              <p14:xfrm>
                <a:off x="9512198" y="2227287"/>
                <a:ext cx="95400" cy="32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27BFBD-E822-B30C-CF29-E10AF43C8A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94558" y="2209287"/>
                  <a:ext cx="131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C2A606-CB27-D362-D216-65A37E0C9F84}"/>
                    </a:ext>
                  </a:extLst>
                </p14:cNvPr>
                <p14:cNvContentPartPr/>
                <p14:nvPr/>
              </p14:nvContentPartPr>
              <p14:xfrm>
                <a:off x="9318518" y="2391807"/>
                <a:ext cx="777240" cy="27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C2A606-CB27-D362-D216-65A37E0C9F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00878" y="2374167"/>
                  <a:ext cx="812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E086A4-7972-DEB1-4428-2FFE26E215B0}"/>
                    </a:ext>
                  </a:extLst>
                </p14:cNvPr>
                <p14:cNvContentPartPr/>
                <p14:nvPr/>
              </p14:nvContentPartPr>
              <p14:xfrm>
                <a:off x="10121318" y="2328447"/>
                <a:ext cx="103320" cy="13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E086A4-7972-DEB1-4428-2FFE26E21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3318" y="2310447"/>
                  <a:ext cx="13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8BF6D3-034E-BDD0-BF16-6B425AC9BB93}"/>
                    </a:ext>
                  </a:extLst>
                </p14:cNvPr>
                <p14:cNvContentPartPr/>
                <p14:nvPr/>
              </p14:nvContentPartPr>
              <p14:xfrm>
                <a:off x="10237958" y="2318007"/>
                <a:ext cx="249480" cy="18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8BF6D3-034E-BDD0-BF16-6B425AC9BB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19958" y="2300007"/>
                  <a:ext cx="285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B55074-0BBB-CEAD-124E-15FF3BA09D52}"/>
                    </a:ext>
                  </a:extLst>
                </p14:cNvPr>
                <p14:cNvContentPartPr/>
                <p14:nvPr/>
              </p14:nvContentPartPr>
              <p14:xfrm>
                <a:off x="10857518" y="2198487"/>
                <a:ext cx="433800" cy="52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B55074-0BBB-CEAD-124E-15FF3BA09D5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39518" y="2180487"/>
                  <a:ext cx="4694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3F720C-7F8C-2BAE-C5AD-53B2242A7F0A}"/>
                    </a:ext>
                  </a:extLst>
                </p14:cNvPr>
                <p14:cNvContentPartPr/>
                <p14:nvPr/>
              </p14:nvContentPartPr>
              <p14:xfrm>
                <a:off x="1950758" y="2987247"/>
                <a:ext cx="167760" cy="17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3F720C-7F8C-2BAE-C5AD-53B2242A7F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33118" y="2969247"/>
                  <a:ext cx="203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D49388-F4CF-5676-EE07-BEA2D09B2814}"/>
                    </a:ext>
                  </a:extLst>
                </p14:cNvPr>
                <p14:cNvContentPartPr/>
                <p14:nvPr/>
              </p14:nvContentPartPr>
              <p14:xfrm>
                <a:off x="2176118" y="2873487"/>
                <a:ext cx="310320" cy="40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D49388-F4CF-5676-EE07-BEA2D09B281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58118" y="2855487"/>
                  <a:ext cx="3459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70DFB5-D664-1FBE-BB56-F8A88A6DF67E}"/>
                    </a:ext>
                  </a:extLst>
                </p14:cNvPr>
                <p14:cNvContentPartPr/>
                <p14:nvPr/>
              </p14:nvContentPartPr>
              <p14:xfrm>
                <a:off x="2589398" y="3068247"/>
                <a:ext cx="684000" cy="12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70DFB5-D664-1FBE-BB56-F8A88A6DF6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71398" y="3050607"/>
                  <a:ext cx="719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9F5D99-6F16-6ACF-0555-63A5504F02FC}"/>
                    </a:ext>
                  </a:extLst>
                </p14:cNvPr>
                <p14:cNvContentPartPr/>
                <p14:nvPr/>
              </p14:nvContentPartPr>
              <p14:xfrm>
                <a:off x="3393278" y="2902287"/>
                <a:ext cx="36720" cy="30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9F5D99-6F16-6ACF-0555-63A5504F02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5278" y="2884647"/>
                  <a:ext cx="72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FCFD6B-6E5A-CA37-4E2B-DA8DDA63A08C}"/>
                    </a:ext>
                  </a:extLst>
                </p14:cNvPr>
                <p14:cNvContentPartPr/>
                <p14:nvPr/>
              </p14:nvContentPartPr>
              <p14:xfrm>
                <a:off x="3361598" y="3062127"/>
                <a:ext cx="284400" cy="22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FCFD6B-6E5A-CA37-4E2B-DA8DDA63A0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43958" y="3044487"/>
                  <a:ext cx="320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359B658-E763-DE74-D890-7A2AD87886F9}"/>
                    </a:ext>
                  </a:extLst>
                </p14:cNvPr>
                <p14:cNvContentPartPr/>
                <p14:nvPr/>
              </p14:nvContentPartPr>
              <p14:xfrm>
                <a:off x="4130558" y="3184527"/>
                <a:ext cx="75960" cy="1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359B658-E763-DE74-D890-7A2AD87886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12918" y="3166887"/>
                  <a:ext cx="111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B55A85-E188-460B-6BF3-88AABBB3D8C4}"/>
                    </a:ext>
                  </a:extLst>
                </p14:cNvPr>
                <p14:cNvContentPartPr/>
                <p14:nvPr/>
              </p14:nvContentPartPr>
              <p14:xfrm>
                <a:off x="4125518" y="3311967"/>
                <a:ext cx="32400" cy="1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B55A85-E188-460B-6BF3-88AABBB3D8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07878" y="3293967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595411-1717-8240-6272-C0313C4C4203}"/>
                    </a:ext>
                  </a:extLst>
                </p14:cNvPr>
                <p14:cNvContentPartPr/>
                <p14:nvPr/>
              </p14:nvContentPartPr>
              <p14:xfrm>
                <a:off x="4531598" y="3198207"/>
                <a:ext cx="158040" cy="36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595411-1717-8240-6272-C0313C4C42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13958" y="3180567"/>
                  <a:ext cx="1936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034D07-58C9-D864-1F59-B6C5D6F16BA4}"/>
                    </a:ext>
                  </a:extLst>
                </p14:cNvPr>
                <p14:cNvContentPartPr/>
                <p14:nvPr/>
              </p14:nvContentPartPr>
              <p14:xfrm>
                <a:off x="4742558" y="3237807"/>
                <a:ext cx="160920" cy="179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034D07-58C9-D864-1F59-B6C5D6F16B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24918" y="3220167"/>
                  <a:ext cx="196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A4DA33-3F49-F9D6-A37F-56D29C049A25}"/>
                    </a:ext>
                  </a:extLst>
                </p14:cNvPr>
                <p14:cNvContentPartPr/>
                <p14:nvPr/>
              </p14:nvContentPartPr>
              <p14:xfrm>
                <a:off x="4940918" y="3264807"/>
                <a:ext cx="306360" cy="152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A4DA33-3F49-F9D6-A37F-56D29C049A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22918" y="3246807"/>
                  <a:ext cx="342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CFC5BB-2CF7-6AE8-BCC0-C2EA17685D01}"/>
                    </a:ext>
                  </a:extLst>
                </p14:cNvPr>
                <p14:cNvContentPartPr/>
                <p14:nvPr/>
              </p14:nvContentPartPr>
              <p14:xfrm>
                <a:off x="5358518" y="3269127"/>
                <a:ext cx="133920" cy="10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CFC5BB-2CF7-6AE8-BCC0-C2EA17685D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40878" y="3251487"/>
                  <a:ext cx="169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1342CF-F71F-7B09-15B0-92A1D1D4EFE7}"/>
                    </a:ext>
                  </a:extLst>
                </p14:cNvPr>
                <p14:cNvContentPartPr/>
                <p14:nvPr/>
              </p14:nvContentPartPr>
              <p14:xfrm>
                <a:off x="5525918" y="3078687"/>
                <a:ext cx="259200" cy="286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1342CF-F71F-7B09-15B0-92A1D1D4EF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07918" y="3060687"/>
                  <a:ext cx="294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CC25C9-D136-61B2-FB8C-524292C05103}"/>
                    </a:ext>
                  </a:extLst>
                </p14:cNvPr>
                <p14:cNvContentPartPr/>
                <p14:nvPr/>
              </p14:nvContentPartPr>
              <p14:xfrm>
                <a:off x="5754518" y="3228807"/>
                <a:ext cx="355320" cy="18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CC25C9-D136-61B2-FB8C-524292C051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6878" y="3211167"/>
                  <a:ext cx="390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D7BDDA-6A41-C162-1315-A660D93EB3C9}"/>
                    </a:ext>
                  </a:extLst>
                </p14:cNvPr>
                <p14:cNvContentPartPr/>
                <p14:nvPr/>
              </p14:nvContentPartPr>
              <p14:xfrm>
                <a:off x="10052918" y="3092367"/>
                <a:ext cx="510480" cy="15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D7BDDA-6A41-C162-1315-A660D93EB3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35278" y="3074367"/>
                  <a:ext cx="546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939729-0649-2CE8-5566-9FB21570D1A3}"/>
                    </a:ext>
                  </a:extLst>
                </p14:cNvPr>
                <p14:cNvContentPartPr/>
                <p14:nvPr/>
              </p14:nvContentPartPr>
              <p14:xfrm>
                <a:off x="10657358" y="3134127"/>
                <a:ext cx="257400" cy="10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939729-0649-2CE8-5566-9FB21570D1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39718" y="3116487"/>
                  <a:ext cx="293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25B9B3-6589-CEAE-A92F-56B77F7BF34E}"/>
                    </a:ext>
                  </a:extLst>
                </p14:cNvPr>
                <p14:cNvContentPartPr/>
                <p14:nvPr/>
              </p14:nvContentPartPr>
              <p14:xfrm>
                <a:off x="10995038" y="3039807"/>
                <a:ext cx="541800" cy="21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25B9B3-6589-CEAE-A92F-56B77F7BF3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77038" y="3022167"/>
                  <a:ext cx="577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03160A-A9EB-938E-6D11-7DF24967FE47}"/>
                    </a:ext>
                  </a:extLst>
                </p14:cNvPr>
                <p14:cNvContentPartPr/>
                <p14:nvPr/>
              </p14:nvContentPartPr>
              <p14:xfrm>
                <a:off x="2203118" y="3832167"/>
                <a:ext cx="214560" cy="147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03160A-A9EB-938E-6D11-7DF24967FE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85118" y="3814527"/>
                  <a:ext cx="250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0B3600-DDDA-EECF-9F41-2C430D376E53}"/>
                    </a:ext>
                  </a:extLst>
                </p14:cNvPr>
                <p14:cNvContentPartPr/>
                <p14:nvPr/>
              </p14:nvContentPartPr>
              <p14:xfrm>
                <a:off x="2493998" y="3844767"/>
                <a:ext cx="204480" cy="124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0B3600-DDDA-EECF-9F41-2C430D376E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6358" y="3827127"/>
                  <a:ext cx="240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E81F08-C548-D763-D67B-175F88301FC1}"/>
                    </a:ext>
                  </a:extLst>
                </p14:cNvPr>
                <p14:cNvContentPartPr/>
                <p14:nvPr/>
              </p14:nvContentPartPr>
              <p14:xfrm>
                <a:off x="2729438" y="3656487"/>
                <a:ext cx="171360" cy="302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E81F08-C548-D763-D67B-175F88301F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11438" y="3638847"/>
                  <a:ext cx="207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D33416-7CFB-C2D9-DBB0-B0403063D8E5}"/>
                    </a:ext>
                  </a:extLst>
                </p14:cNvPr>
                <p14:cNvContentPartPr/>
                <p14:nvPr/>
              </p14:nvContentPartPr>
              <p14:xfrm>
                <a:off x="3444038" y="3972567"/>
                <a:ext cx="10440" cy="9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D33416-7CFB-C2D9-DBB0-B0403063D8E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26398" y="3954567"/>
                  <a:ext cx="46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9353A2-AD64-AE47-806E-B252088948E6}"/>
                    </a:ext>
                  </a:extLst>
                </p14:cNvPr>
                <p14:cNvContentPartPr/>
                <p14:nvPr/>
              </p14:nvContentPartPr>
              <p14:xfrm>
                <a:off x="3467798" y="3920007"/>
                <a:ext cx="118440" cy="147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9353A2-AD64-AE47-806E-B252088948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49798" y="3902007"/>
                  <a:ext cx="154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05A3A2-DFF5-EC6D-F988-E0AEE1DF1B42}"/>
                    </a:ext>
                  </a:extLst>
                </p14:cNvPr>
                <p14:cNvContentPartPr/>
                <p14:nvPr/>
              </p14:nvContentPartPr>
              <p14:xfrm>
                <a:off x="3651038" y="3783567"/>
                <a:ext cx="492480" cy="26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05A3A2-DFF5-EC6D-F988-E0AEE1DF1B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33038" y="3765927"/>
                  <a:ext cx="528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1317DC-4FAC-6C4F-023E-945C0FBBBBD4}"/>
                    </a:ext>
                  </a:extLst>
                </p14:cNvPr>
                <p14:cNvContentPartPr/>
                <p14:nvPr/>
              </p14:nvContentPartPr>
              <p14:xfrm>
                <a:off x="4130558" y="3875367"/>
                <a:ext cx="21960" cy="2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1317DC-4FAC-6C4F-023E-945C0FBBBBD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12918" y="3857367"/>
                  <a:ext cx="57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357620-AB9E-AD0B-C341-B5F1C9CB6828}"/>
                    </a:ext>
                  </a:extLst>
                </p14:cNvPr>
                <p14:cNvContentPartPr/>
                <p14:nvPr/>
              </p14:nvContentPartPr>
              <p14:xfrm>
                <a:off x="4206158" y="3761247"/>
                <a:ext cx="634680" cy="28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357620-AB9E-AD0B-C341-B5F1C9CB68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88158" y="3743247"/>
                  <a:ext cx="670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13CB74-F3FF-1DB9-F99A-AF9628ED04B7}"/>
                    </a:ext>
                  </a:extLst>
                </p14:cNvPr>
                <p14:cNvContentPartPr/>
                <p14:nvPr/>
              </p14:nvContentPartPr>
              <p14:xfrm>
                <a:off x="4859918" y="3851967"/>
                <a:ext cx="11160" cy="3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13CB74-F3FF-1DB9-F99A-AF9628ED04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42278" y="3833967"/>
                  <a:ext cx="46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3EA3A7F-E096-FD72-3E69-9CC99FAAB96A}"/>
                    </a:ext>
                  </a:extLst>
                </p14:cNvPr>
                <p14:cNvContentPartPr/>
                <p14:nvPr/>
              </p14:nvContentPartPr>
              <p14:xfrm>
                <a:off x="4936598" y="3926487"/>
                <a:ext cx="205920" cy="104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3EA3A7F-E096-FD72-3E69-9CC99FAAB9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8958" y="3908487"/>
                  <a:ext cx="241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8D2E0CB-CC33-B4D4-8FC0-D24CD8F66686}"/>
                    </a:ext>
                  </a:extLst>
                </p14:cNvPr>
                <p14:cNvContentPartPr/>
                <p14:nvPr/>
              </p14:nvContentPartPr>
              <p14:xfrm>
                <a:off x="5183198" y="3795087"/>
                <a:ext cx="487800" cy="261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8D2E0CB-CC33-B4D4-8FC0-D24CD8F666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65558" y="3777447"/>
                  <a:ext cx="523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FAC0563-ABDF-48A8-FCE1-3C054DD1C7B1}"/>
                    </a:ext>
                  </a:extLst>
                </p14:cNvPr>
                <p14:cNvContentPartPr/>
                <p14:nvPr/>
              </p14:nvContentPartPr>
              <p14:xfrm>
                <a:off x="5555798" y="3915687"/>
                <a:ext cx="201600" cy="14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FAC0563-ABDF-48A8-FCE1-3C054DD1C7B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37798" y="3897687"/>
                  <a:ext cx="237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D916FD-9237-4706-6A5E-11841E71A04A}"/>
                    </a:ext>
                  </a:extLst>
                </p14:cNvPr>
                <p14:cNvContentPartPr/>
                <p14:nvPr/>
              </p14:nvContentPartPr>
              <p14:xfrm>
                <a:off x="6071678" y="3898047"/>
                <a:ext cx="122760" cy="14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D916FD-9237-4706-6A5E-11841E71A0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54038" y="3880047"/>
                  <a:ext cx="158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586A7F-D19C-F33A-0502-F3515C107648}"/>
                    </a:ext>
                  </a:extLst>
                </p14:cNvPr>
                <p14:cNvContentPartPr/>
                <p14:nvPr/>
              </p14:nvContentPartPr>
              <p14:xfrm>
                <a:off x="6285158" y="3923607"/>
                <a:ext cx="136800" cy="76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586A7F-D19C-F33A-0502-F3515C1076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67158" y="3905607"/>
                  <a:ext cx="172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2DD043-4931-D9FF-9247-3912BB4E2AFF}"/>
                    </a:ext>
                  </a:extLst>
                </p14:cNvPr>
                <p14:cNvContentPartPr/>
                <p14:nvPr/>
              </p14:nvContentPartPr>
              <p14:xfrm>
                <a:off x="6470558" y="3934407"/>
                <a:ext cx="225000" cy="8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2DD043-4931-D9FF-9247-3912BB4E2A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52918" y="3916407"/>
                  <a:ext cx="260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FC2394-A81D-86ED-D744-08F11FA52F16}"/>
                    </a:ext>
                  </a:extLst>
                </p14:cNvPr>
                <p14:cNvContentPartPr/>
                <p14:nvPr/>
              </p14:nvContentPartPr>
              <p14:xfrm>
                <a:off x="6772958" y="3806967"/>
                <a:ext cx="111960" cy="176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FC2394-A81D-86ED-D744-08F11FA52F1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54958" y="3789327"/>
                  <a:ext cx="14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6A8A21-B09D-9512-9B6B-260AE7923324}"/>
                    </a:ext>
                  </a:extLst>
                </p14:cNvPr>
                <p14:cNvContentPartPr/>
                <p14:nvPr/>
              </p14:nvContentPartPr>
              <p14:xfrm>
                <a:off x="6948638" y="3905247"/>
                <a:ext cx="454680" cy="100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6A8A21-B09D-9512-9B6B-260AE79233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30998" y="3887247"/>
                  <a:ext cx="490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2C14A7-E75D-7E15-482A-65A1621F9B04}"/>
                    </a:ext>
                  </a:extLst>
                </p14:cNvPr>
                <p14:cNvContentPartPr/>
                <p14:nvPr/>
              </p14:nvContentPartPr>
              <p14:xfrm>
                <a:off x="7317998" y="4014327"/>
                <a:ext cx="341640" cy="8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2C14A7-E75D-7E15-482A-65A1621F9B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99998" y="3996687"/>
                  <a:ext cx="377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3B9116-7ADD-F61E-62D9-F5F27A3AFEC1}"/>
                    </a:ext>
                  </a:extLst>
                </p14:cNvPr>
                <p14:cNvContentPartPr/>
                <p14:nvPr/>
              </p14:nvContentPartPr>
              <p14:xfrm>
                <a:off x="6699878" y="3332847"/>
                <a:ext cx="127440" cy="89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3B9116-7ADD-F61E-62D9-F5F27A3AFE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82238" y="3315207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F9956A-1BCE-778B-F867-696AC7E712FA}"/>
                    </a:ext>
                  </a:extLst>
                </p14:cNvPr>
                <p14:cNvContentPartPr/>
                <p14:nvPr/>
              </p14:nvContentPartPr>
              <p14:xfrm>
                <a:off x="6912638" y="3327087"/>
                <a:ext cx="150840" cy="13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F9956A-1BCE-778B-F867-696AC7E712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94638" y="3309447"/>
                  <a:ext cx="186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3883BC-B498-5D63-5F6E-35445FC1CE86}"/>
                    </a:ext>
                  </a:extLst>
                </p14:cNvPr>
                <p14:cNvContentPartPr/>
                <p14:nvPr/>
              </p14:nvContentPartPr>
              <p14:xfrm>
                <a:off x="7159598" y="3131607"/>
                <a:ext cx="120600" cy="31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3883BC-B498-5D63-5F6E-35445FC1CE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41598" y="3113607"/>
                  <a:ext cx="156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75A7A2-A405-5D80-9803-5ED199612B11}"/>
                    </a:ext>
                  </a:extLst>
                </p14:cNvPr>
                <p14:cNvContentPartPr/>
                <p14:nvPr/>
              </p14:nvContentPartPr>
              <p14:xfrm>
                <a:off x="7269758" y="3368487"/>
                <a:ext cx="253440" cy="22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75A7A2-A405-5D80-9803-5ED199612B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52118" y="3350847"/>
                  <a:ext cx="289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414DC1-B623-54A8-091B-7F96895C3264}"/>
                    </a:ext>
                  </a:extLst>
                </p14:cNvPr>
                <p14:cNvContentPartPr/>
                <p14:nvPr/>
              </p14:nvContentPartPr>
              <p14:xfrm>
                <a:off x="7582598" y="3308007"/>
                <a:ext cx="360720" cy="13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414DC1-B623-54A8-091B-7F96895C32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64598" y="3290367"/>
                  <a:ext cx="396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A32FC7-B9E6-C55D-ADFB-B85768DC215A}"/>
                    </a:ext>
                  </a:extLst>
                </p14:cNvPr>
                <p14:cNvContentPartPr/>
                <p14:nvPr/>
              </p14:nvContentPartPr>
              <p14:xfrm>
                <a:off x="8291798" y="3214047"/>
                <a:ext cx="17640" cy="198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A32FC7-B9E6-C55D-ADFB-B85768DC215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3798" y="3196407"/>
                  <a:ext cx="53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480CE0-3072-006B-8921-C64C120FD8CB}"/>
                    </a:ext>
                  </a:extLst>
                </p14:cNvPr>
                <p14:cNvContentPartPr/>
                <p14:nvPr/>
              </p14:nvContentPartPr>
              <p14:xfrm>
                <a:off x="8416358" y="3313407"/>
                <a:ext cx="176040" cy="10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480CE0-3072-006B-8921-C64C120FD8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98358" y="3295767"/>
                  <a:ext cx="21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F2E46F-E4F1-EE96-D26B-4DB6AD3F03B4}"/>
                    </a:ext>
                  </a:extLst>
                </p14:cNvPr>
                <p14:cNvContentPartPr/>
                <p14:nvPr/>
              </p14:nvContentPartPr>
              <p14:xfrm>
                <a:off x="8666918" y="3108567"/>
                <a:ext cx="203760" cy="227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F2E46F-E4F1-EE96-D26B-4DB6AD3F03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49278" y="3090567"/>
                  <a:ext cx="23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B28201-EC7C-A16A-A0DE-3FD0591BC592}"/>
                    </a:ext>
                  </a:extLst>
                </p14:cNvPr>
                <p14:cNvContentPartPr/>
                <p14:nvPr/>
              </p14:nvContentPartPr>
              <p14:xfrm>
                <a:off x="8983718" y="3205047"/>
                <a:ext cx="190440" cy="156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B28201-EC7C-A16A-A0DE-3FD0591BC59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65718" y="3187407"/>
                  <a:ext cx="226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C3732-31DB-958C-63E3-87809D0D5F77}"/>
                    </a:ext>
                  </a:extLst>
                </p14:cNvPr>
                <p14:cNvContentPartPr/>
                <p14:nvPr/>
              </p14:nvContentPartPr>
              <p14:xfrm>
                <a:off x="9271718" y="3218727"/>
                <a:ext cx="188280" cy="175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C3732-31DB-958C-63E3-87809D0D5F7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54078" y="3200727"/>
                  <a:ext cx="223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3E113D-2D92-258C-842A-7442C9AEEDA6}"/>
                    </a:ext>
                  </a:extLst>
                </p14:cNvPr>
                <p14:cNvContentPartPr/>
                <p14:nvPr/>
              </p14:nvContentPartPr>
              <p14:xfrm>
                <a:off x="6474518" y="3109287"/>
                <a:ext cx="70560" cy="520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3E113D-2D92-258C-842A-7442C9AEEDA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56518" y="3091647"/>
                  <a:ext cx="1062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FFE8AFC-7E5F-9FB4-D380-CFEED1C716D9}"/>
                    </a:ext>
                  </a:extLst>
                </p14:cNvPr>
                <p14:cNvContentPartPr/>
                <p14:nvPr/>
              </p14:nvContentPartPr>
              <p14:xfrm>
                <a:off x="6534998" y="2987607"/>
                <a:ext cx="1373760" cy="737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FE8AFC-7E5F-9FB4-D380-CFEED1C716D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16998" y="2969607"/>
                  <a:ext cx="14094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4603AE-81A6-74C9-D02D-00041A402F63}"/>
                    </a:ext>
                  </a:extLst>
                </p14:cNvPr>
                <p14:cNvContentPartPr/>
                <p14:nvPr/>
              </p14:nvContentPartPr>
              <p14:xfrm>
                <a:off x="7892918" y="2784567"/>
                <a:ext cx="111600" cy="285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4603AE-81A6-74C9-D02D-00041A402F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75278" y="2766567"/>
                  <a:ext cx="147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6FADEA-9901-FD31-7F07-98204ADE081D}"/>
                    </a:ext>
                  </a:extLst>
                </p14:cNvPr>
                <p14:cNvContentPartPr/>
                <p14:nvPr/>
              </p14:nvContentPartPr>
              <p14:xfrm>
                <a:off x="7987598" y="3134127"/>
                <a:ext cx="69480" cy="7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6FADEA-9901-FD31-7F07-98204ADE081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69598" y="3116127"/>
                  <a:ext cx="105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7730A7-5B7E-309F-72FB-5254F7F48A2F}"/>
                    </a:ext>
                  </a:extLst>
                </p14:cNvPr>
                <p14:cNvContentPartPr/>
                <p14:nvPr/>
              </p14:nvContentPartPr>
              <p14:xfrm>
                <a:off x="7856198" y="2839647"/>
                <a:ext cx="99720" cy="9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7730A7-5B7E-309F-72FB-5254F7F48A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38558" y="2822007"/>
                  <a:ext cx="135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28A16A-FFF2-737C-FE6B-81F300F0D36B}"/>
                    </a:ext>
                  </a:extLst>
                </p14:cNvPr>
                <p14:cNvContentPartPr/>
                <p14:nvPr/>
              </p14:nvContentPartPr>
              <p14:xfrm>
                <a:off x="1024478" y="4640367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28A16A-FFF2-737C-FE6B-81F300F0D3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6478" y="4622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70E1C9-61E0-861C-5C23-966378E971DD}"/>
                    </a:ext>
                  </a:extLst>
                </p14:cNvPr>
                <p14:cNvContentPartPr/>
                <p14:nvPr/>
              </p14:nvContentPartPr>
              <p14:xfrm>
                <a:off x="968318" y="4586727"/>
                <a:ext cx="149400" cy="346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70E1C9-61E0-861C-5C23-966378E971D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0318" y="4569087"/>
                  <a:ext cx="185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C4125-D65F-1C4C-0287-0216ADCFE0F7}"/>
                    </a:ext>
                  </a:extLst>
                </p14:cNvPr>
                <p14:cNvContentPartPr/>
                <p14:nvPr/>
              </p14:nvContentPartPr>
              <p14:xfrm>
                <a:off x="1060838" y="4642887"/>
                <a:ext cx="3240" cy="1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C4125-D65F-1C4C-0287-0216ADCFE0F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3198" y="4625247"/>
                  <a:ext cx="3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D9CFCC-DD81-F11B-13F4-872C10B173EC}"/>
                    </a:ext>
                  </a:extLst>
                </p14:cNvPr>
                <p14:cNvContentPartPr/>
                <p14:nvPr/>
              </p14:nvContentPartPr>
              <p14:xfrm>
                <a:off x="1126358" y="4630647"/>
                <a:ext cx="133200" cy="36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D9CFCC-DD81-F11B-13F4-872C10B173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08358" y="4612647"/>
                  <a:ext cx="1688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3C5189-CDA5-1A1E-A61A-2CE2B5DA21D4}"/>
                    </a:ext>
                  </a:extLst>
                </p14:cNvPr>
                <p14:cNvContentPartPr/>
                <p14:nvPr/>
              </p14:nvContentPartPr>
              <p14:xfrm>
                <a:off x="1015838" y="4781127"/>
                <a:ext cx="124200" cy="34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3C5189-CDA5-1A1E-A61A-2CE2B5DA21D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7838" y="4763127"/>
                  <a:ext cx="159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45A0701-2107-D9B3-E6DB-9217D1F3881E}"/>
                    </a:ext>
                  </a:extLst>
                </p14:cNvPr>
                <p14:cNvContentPartPr/>
                <p14:nvPr/>
              </p14:nvContentPartPr>
              <p14:xfrm>
                <a:off x="1357118" y="4639647"/>
                <a:ext cx="314280" cy="39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45A0701-2107-D9B3-E6DB-9217D1F3881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39478" y="4621647"/>
                  <a:ext cx="3499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5A08DC-89A9-BD91-4B6E-7A6D53CF8E55}"/>
                    </a:ext>
                  </a:extLst>
                </p14:cNvPr>
                <p14:cNvContentPartPr/>
                <p14:nvPr/>
              </p14:nvContentPartPr>
              <p14:xfrm>
                <a:off x="1879838" y="4735767"/>
                <a:ext cx="232920" cy="133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5A08DC-89A9-BD91-4B6E-7A6D53CF8E5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61838" y="4717767"/>
                  <a:ext cx="268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6FF052-1849-D742-B144-9E3A49D6B94F}"/>
                    </a:ext>
                  </a:extLst>
                </p14:cNvPr>
                <p14:cNvContentPartPr/>
                <p14:nvPr/>
              </p14:nvContentPartPr>
              <p14:xfrm>
                <a:off x="2381678" y="4637847"/>
                <a:ext cx="154080" cy="718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6FF052-1849-D742-B144-9E3A49D6B94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63678" y="4620207"/>
                  <a:ext cx="1897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3CB1C9-3A3A-81EF-93D9-8A954054F071}"/>
                    </a:ext>
                  </a:extLst>
                </p14:cNvPr>
                <p14:cNvContentPartPr/>
                <p14:nvPr/>
              </p14:nvContentPartPr>
              <p14:xfrm>
                <a:off x="2416958" y="4517967"/>
                <a:ext cx="4317120" cy="834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3CB1C9-3A3A-81EF-93D9-8A954054F07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9318" y="4500327"/>
                  <a:ext cx="435276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47580A-4DCA-A57A-FAD4-EE93FCE68391}"/>
                    </a:ext>
                  </a:extLst>
                </p14:cNvPr>
                <p14:cNvContentPartPr/>
                <p14:nvPr/>
              </p14:nvContentPartPr>
              <p14:xfrm>
                <a:off x="2843918" y="4258767"/>
                <a:ext cx="206640" cy="25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47580A-4DCA-A57A-FAD4-EE93FCE6839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826278" y="4241127"/>
                  <a:ext cx="242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AAFA07-84F2-2B46-8649-04645D20018A}"/>
                    </a:ext>
                  </a:extLst>
                </p14:cNvPr>
                <p14:cNvContentPartPr/>
                <p14:nvPr/>
              </p14:nvContentPartPr>
              <p14:xfrm>
                <a:off x="3641678" y="4355607"/>
                <a:ext cx="88920" cy="203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AAFA07-84F2-2B46-8649-04645D20018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623678" y="4337967"/>
                  <a:ext cx="124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1885394-CDEF-06B6-500F-7BBCE6BFFC6D}"/>
                    </a:ext>
                  </a:extLst>
                </p14:cNvPr>
                <p14:cNvContentPartPr/>
                <p14:nvPr/>
              </p14:nvContentPartPr>
              <p14:xfrm>
                <a:off x="4135958" y="4232487"/>
                <a:ext cx="384120" cy="245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1885394-CDEF-06B6-500F-7BBCE6BFFC6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17958" y="4214847"/>
                  <a:ext cx="419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96DEC4-1C3E-C850-B07F-44B35528F95B}"/>
                    </a:ext>
                  </a:extLst>
                </p14:cNvPr>
                <p14:cNvContentPartPr/>
                <p14:nvPr/>
              </p14:nvContentPartPr>
              <p14:xfrm>
                <a:off x="4996358" y="4241847"/>
                <a:ext cx="257760" cy="219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96DEC4-1C3E-C850-B07F-44B35528F9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978718" y="4223847"/>
                  <a:ext cx="293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50B2C03-8E98-E0ED-185D-D1E1BED09119}"/>
                    </a:ext>
                  </a:extLst>
                </p14:cNvPr>
                <p14:cNvContentPartPr/>
                <p14:nvPr/>
              </p14:nvContentPartPr>
              <p14:xfrm>
                <a:off x="5600798" y="4261647"/>
                <a:ext cx="348120" cy="368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50B2C03-8E98-E0ED-185D-D1E1BED0911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83158" y="4243647"/>
                  <a:ext cx="383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2F2D9E-5337-B065-90CA-955ABF9AC166}"/>
                    </a:ext>
                  </a:extLst>
                </p14:cNvPr>
                <p14:cNvContentPartPr/>
                <p14:nvPr/>
              </p14:nvContentPartPr>
              <p14:xfrm>
                <a:off x="6272558" y="4161567"/>
                <a:ext cx="333720" cy="314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2F2D9E-5337-B065-90CA-955ABF9AC16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54918" y="4143927"/>
                  <a:ext cx="369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B34B59-5C43-7716-D4FE-9F654088E99B}"/>
                    </a:ext>
                  </a:extLst>
                </p14:cNvPr>
                <p14:cNvContentPartPr/>
                <p14:nvPr/>
              </p14:nvContentPartPr>
              <p14:xfrm>
                <a:off x="2914118" y="4618047"/>
                <a:ext cx="309240" cy="695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B34B59-5C43-7716-D4FE-9F654088E99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96118" y="4600407"/>
                  <a:ext cx="3448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1202277-F1E3-1C1B-F366-E93FE29E5FDD}"/>
                    </a:ext>
                  </a:extLst>
                </p14:cNvPr>
                <p14:cNvContentPartPr/>
                <p14:nvPr/>
              </p14:nvContentPartPr>
              <p14:xfrm>
                <a:off x="3798278" y="4515447"/>
                <a:ext cx="254520" cy="830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1202277-F1E3-1C1B-F366-E93FE29E5FD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80638" y="4497447"/>
                  <a:ext cx="29016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927A50F-6B06-9A28-36AC-912D901DA4EF}"/>
                    </a:ext>
                  </a:extLst>
                </p14:cNvPr>
                <p14:cNvContentPartPr/>
                <p14:nvPr/>
              </p14:nvContentPartPr>
              <p14:xfrm>
                <a:off x="4600358" y="4538127"/>
                <a:ext cx="225000" cy="768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927A50F-6B06-9A28-36AC-912D901DA4E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82718" y="4520487"/>
                  <a:ext cx="26064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02BD61-707D-83BC-5E2E-7C996A19436E}"/>
                    </a:ext>
                  </a:extLst>
                </p14:cNvPr>
                <p14:cNvContentPartPr/>
                <p14:nvPr/>
              </p14:nvContentPartPr>
              <p14:xfrm>
                <a:off x="5127758" y="4600407"/>
                <a:ext cx="311760" cy="771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02BD61-707D-83BC-5E2E-7C996A1943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110118" y="4582767"/>
                  <a:ext cx="34740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05AD93-18AB-2DBC-7204-ADEB8C923C9A}"/>
                    </a:ext>
                  </a:extLst>
                </p14:cNvPr>
                <p14:cNvContentPartPr/>
                <p14:nvPr/>
              </p14:nvContentPartPr>
              <p14:xfrm>
                <a:off x="5944598" y="4553247"/>
                <a:ext cx="262800" cy="698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05AD93-18AB-2DBC-7204-ADEB8C923C9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926958" y="4535247"/>
                  <a:ext cx="2984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D095C20-7BE9-FFD0-E7CA-3C2E58DD23A3}"/>
                    </a:ext>
                  </a:extLst>
                </p14:cNvPr>
                <p14:cNvContentPartPr/>
                <p14:nvPr/>
              </p14:nvContentPartPr>
              <p14:xfrm>
                <a:off x="8517158" y="3908127"/>
                <a:ext cx="297720" cy="344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D095C20-7BE9-FFD0-E7CA-3C2E58DD23A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99158" y="3890127"/>
                  <a:ext cx="333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08DE68-6291-3D0F-E29B-DECB4311BB36}"/>
                    </a:ext>
                  </a:extLst>
                </p14:cNvPr>
                <p14:cNvContentPartPr/>
                <p14:nvPr/>
              </p14:nvContentPartPr>
              <p14:xfrm>
                <a:off x="8749718" y="3976527"/>
                <a:ext cx="173160" cy="199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08DE68-6291-3D0F-E29B-DECB4311BB3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31718" y="3958527"/>
                  <a:ext cx="208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4D52EFE-3F31-46DC-3057-6AC6CE58E9CA}"/>
                    </a:ext>
                  </a:extLst>
                </p14:cNvPr>
                <p14:cNvContentPartPr/>
                <p14:nvPr/>
              </p14:nvContentPartPr>
              <p14:xfrm>
                <a:off x="8601758" y="4111527"/>
                <a:ext cx="277560" cy="27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4D52EFE-3F31-46DC-3057-6AC6CE58E9C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84118" y="4093527"/>
                  <a:ext cx="313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C5226B-0483-CA2F-88CD-0DA5C16E1187}"/>
                    </a:ext>
                  </a:extLst>
                </p14:cNvPr>
                <p14:cNvContentPartPr/>
                <p14:nvPr/>
              </p14:nvContentPartPr>
              <p14:xfrm>
                <a:off x="8458838" y="4548927"/>
                <a:ext cx="85680" cy="254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C5226B-0483-CA2F-88CD-0DA5C16E118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441198" y="4530927"/>
                  <a:ext cx="121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2F6536-BD80-1C2A-06A6-7F25479F3FA5}"/>
                    </a:ext>
                  </a:extLst>
                </p14:cNvPr>
                <p14:cNvContentPartPr/>
                <p14:nvPr/>
              </p14:nvContentPartPr>
              <p14:xfrm>
                <a:off x="8460998" y="4453887"/>
                <a:ext cx="361800" cy="376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2F6536-BD80-1C2A-06A6-7F25479F3FA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42998" y="4436247"/>
                  <a:ext cx="397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9E0E3D-A23F-C094-9E22-3B288865B354}"/>
                    </a:ext>
                  </a:extLst>
                </p14:cNvPr>
                <p14:cNvContentPartPr/>
                <p14:nvPr/>
              </p14:nvContentPartPr>
              <p14:xfrm>
                <a:off x="8400158" y="5032767"/>
                <a:ext cx="241560" cy="263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9E0E3D-A23F-C094-9E22-3B288865B35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82158" y="5014767"/>
                  <a:ext cx="277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60CC27-E477-251B-33F0-CD1730D38279}"/>
                    </a:ext>
                  </a:extLst>
                </p14:cNvPr>
                <p14:cNvContentPartPr/>
                <p14:nvPr/>
              </p14:nvContentPartPr>
              <p14:xfrm>
                <a:off x="8310518" y="5523807"/>
                <a:ext cx="120240" cy="284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60CC27-E477-251B-33F0-CD1730D3827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92518" y="5505807"/>
                  <a:ext cx="155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89E40BE-4836-63BF-8F6D-034194CCFCCB}"/>
                    </a:ext>
                  </a:extLst>
                </p14:cNvPr>
                <p14:cNvContentPartPr/>
                <p14:nvPr/>
              </p14:nvContentPartPr>
              <p14:xfrm>
                <a:off x="8289278" y="5507607"/>
                <a:ext cx="310320" cy="31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89E40BE-4836-63BF-8F6D-034194CCFCC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71278" y="5489607"/>
                  <a:ext cx="3459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26343C3-E4CE-593E-DEAB-D4E31C94C681}"/>
                    </a:ext>
                  </a:extLst>
                </p14:cNvPr>
                <p14:cNvContentPartPr/>
                <p14:nvPr/>
              </p14:nvContentPartPr>
              <p14:xfrm>
                <a:off x="8171558" y="6243447"/>
                <a:ext cx="79920" cy="234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26343C3-E4CE-593E-DEAB-D4E31C94C68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153558" y="6225807"/>
                  <a:ext cx="115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AFDF64-5372-4F3E-BC79-0F55649352F3}"/>
                    </a:ext>
                  </a:extLst>
                </p14:cNvPr>
                <p14:cNvContentPartPr/>
                <p14:nvPr/>
              </p14:nvContentPartPr>
              <p14:xfrm>
                <a:off x="8273438" y="6130047"/>
                <a:ext cx="232920" cy="75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AFDF64-5372-4F3E-BC79-0F55649352F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55798" y="6112047"/>
                  <a:ext cx="26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CCDAD36-1660-3CB9-3B10-E3E7BD34CC77}"/>
                    </a:ext>
                  </a:extLst>
                </p14:cNvPr>
                <p14:cNvContentPartPr/>
                <p14:nvPr/>
              </p14:nvContentPartPr>
              <p14:xfrm>
                <a:off x="8205398" y="6332727"/>
                <a:ext cx="190080" cy="16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CCDAD36-1660-3CB9-3B10-E3E7BD34CC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87398" y="6315087"/>
                  <a:ext cx="225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BBA7D6-8256-6877-0FDE-005B0B832D0B}"/>
                    </a:ext>
                  </a:extLst>
                </p14:cNvPr>
                <p14:cNvContentPartPr/>
                <p14:nvPr/>
              </p14:nvContentPartPr>
              <p14:xfrm>
                <a:off x="8118278" y="6482127"/>
                <a:ext cx="319680" cy="76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BBA7D6-8256-6877-0FDE-005B0B832D0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00278" y="6464127"/>
                  <a:ext cx="355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EE2D43A-1C35-1F88-704F-836558AD8883}"/>
                    </a:ext>
                  </a:extLst>
                </p14:cNvPr>
                <p14:cNvContentPartPr/>
                <p14:nvPr/>
              </p14:nvContentPartPr>
              <p14:xfrm>
                <a:off x="9111158" y="4692567"/>
                <a:ext cx="124560" cy="11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EE2D43A-1C35-1F88-704F-836558AD888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3518" y="4674567"/>
                  <a:ext cx="160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E7A26FC-C258-4C7B-2804-00B3B0CD65D9}"/>
                    </a:ext>
                  </a:extLst>
                </p14:cNvPr>
                <p14:cNvContentPartPr/>
                <p14:nvPr/>
              </p14:nvContentPartPr>
              <p14:xfrm>
                <a:off x="9092798" y="4761687"/>
                <a:ext cx="180720" cy="49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E7A26FC-C258-4C7B-2804-00B3B0CD65D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75158" y="4744047"/>
                  <a:ext cx="216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A45826C-D532-1B59-E5E9-16FFC15EEBA6}"/>
                    </a:ext>
                  </a:extLst>
                </p14:cNvPr>
                <p14:cNvContentPartPr/>
                <p14:nvPr/>
              </p14:nvContentPartPr>
              <p14:xfrm>
                <a:off x="8937638" y="5217087"/>
                <a:ext cx="127080" cy="24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A45826C-D532-1B59-E5E9-16FFC15EEBA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19638" y="5199447"/>
                  <a:ext cx="162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69E6DB8-EFE6-AA52-FEF9-FAC5F2EFCAE4}"/>
                    </a:ext>
                  </a:extLst>
                </p14:cNvPr>
                <p14:cNvContentPartPr/>
                <p14:nvPr/>
              </p14:nvContentPartPr>
              <p14:xfrm>
                <a:off x="8939438" y="5304207"/>
                <a:ext cx="121680" cy="6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69E6DB8-EFE6-AA52-FEF9-FAC5F2EFCAE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921438" y="5286207"/>
                  <a:ext cx="157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93BEDB-1163-6627-2EBA-85B3432FCF9C}"/>
                    </a:ext>
                  </a:extLst>
                </p14:cNvPr>
                <p14:cNvContentPartPr/>
                <p14:nvPr/>
              </p14:nvContentPartPr>
              <p14:xfrm>
                <a:off x="8883638" y="5714607"/>
                <a:ext cx="147600" cy="84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93BEDB-1163-6627-2EBA-85B3432FCF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865998" y="5696967"/>
                  <a:ext cx="183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4B4FC8-3363-0CF5-45E7-B172C584A4C6}"/>
                    </a:ext>
                  </a:extLst>
                </p14:cNvPr>
                <p14:cNvContentPartPr/>
                <p14:nvPr/>
              </p14:nvContentPartPr>
              <p14:xfrm>
                <a:off x="8795078" y="6350727"/>
                <a:ext cx="142560" cy="64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4B4FC8-3363-0CF5-45E7-B172C584A4C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777078" y="6333087"/>
                  <a:ext cx="178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2ABAC2B-BE1E-EFB0-D890-DDB085EEFCFC}"/>
                    </a:ext>
                  </a:extLst>
                </p14:cNvPr>
                <p14:cNvContentPartPr/>
                <p14:nvPr/>
              </p14:nvContentPartPr>
              <p14:xfrm>
                <a:off x="8771318" y="6468447"/>
                <a:ext cx="182520" cy="62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2ABAC2B-BE1E-EFB0-D890-DDB085EEFCF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53678" y="6450447"/>
                  <a:ext cx="218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9CCC01-04D8-1EA8-5A63-24C6E07A34A4}"/>
                    </a:ext>
                  </a:extLst>
                </p14:cNvPr>
                <p14:cNvContentPartPr/>
                <p14:nvPr/>
              </p14:nvContentPartPr>
              <p14:xfrm>
                <a:off x="9216998" y="3999567"/>
                <a:ext cx="166320" cy="15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9CCC01-04D8-1EA8-5A63-24C6E07A34A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199358" y="3981927"/>
                  <a:ext cx="201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C6F121D-159B-0320-6A16-D0AB4D7BADD6}"/>
                    </a:ext>
                  </a:extLst>
                </p14:cNvPr>
                <p14:cNvContentPartPr/>
                <p14:nvPr/>
              </p14:nvContentPartPr>
              <p14:xfrm>
                <a:off x="9202958" y="4084167"/>
                <a:ext cx="173160" cy="24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C6F121D-159B-0320-6A16-D0AB4D7BADD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184958" y="4066527"/>
                  <a:ext cx="208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66E0F4-2124-E2FC-3463-A45EBF491042}"/>
                    </a:ext>
                  </a:extLst>
                </p14:cNvPr>
                <p14:cNvContentPartPr/>
                <p14:nvPr/>
              </p14:nvContentPartPr>
              <p14:xfrm>
                <a:off x="9621278" y="3770967"/>
                <a:ext cx="148680" cy="36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66E0F4-2124-E2FC-3463-A45EBF49104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03278" y="3753327"/>
                  <a:ext cx="184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CBCBF81-AFCC-D0B2-01BB-E60E493E31DE}"/>
                    </a:ext>
                  </a:extLst>
                </p14:cNvPr>
                <p14:cNvContentPartPr/>
                <p14:nvPr/>
              </p14:nvContentPartPr>
              <p14:xfrm>
                <a:off x="9582758" y="4156167"/>
                <a:ext cx="253800" cy="2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CBCBF81-AFCC-D0B2-01BB-E60E493E31D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565118" y="4138527"/>
                  <a:ext cx="289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AE13216-E4D0-E235-2DB4-4F1BF87CE3C7}"/>
                    </a:ext>
                  </a:extLst>
                </p14:cNvPr>
                <p14:cNvContentPartPr/>
                <p14:nvPr/>
              </p14:nvContentPartPr>
              <p14:xfrm>
                <a:off x="9531638" y="4584567"/>
                <a:ext cx="333360" cy="323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AE13216-E4D0-E235-2DB4-4F1BF87CE3C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513638" y="4566927"/>
                  <a:ext cx="36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700C66-CD7D-B8A8-0209-53D92D8C5AFE}"/>
                    </a:ext>
                  </a:extLst>
                </p14:cNvPr>
                <p14:cNvContentPartPr/>
                <p14:nvPr/>
              </p14:nvContentPartPr>
              <p14:xfrm>
                <a:off x="9327878" y="5240127"/>
                <a:ext cx="230040" cy="374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700C66-CD7D-B8A8-0209-53D92D8C5AF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310238" y="5222487"/>
                  <a:ext cx="2656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B9B109F-18DF-C2F6-8BD2-9691FC8CD413}"/>
                    </a:ext>
                  </a:extLst>
                </p14:cNvPr>
                <p14:cNvContentPartPr/>
                <p14:nvPr/>
              </p14:nvContentPartPr>
              <p14:xfrm>
                <a:off x="9306998" y="5894607"/>
                <a:ext cx="189720" cy="290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B9B109F-18DF-C2F6-8BD2-9691FC8CD41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288998" y="5876967"/>
                  <a:ext cx="225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D5979A6-8929-5C2A-6780-FD6FA4743711}"/>
                    </a:ext>
                  </a:extLst>
                </p14:cNvPr>
                <p14:cNvContentPartPr/>
                <p14:nvPr/>
              </p14:nvContentPartPr>
              <p14:xfrm>
                <a:off x="9207998" y="6355767"/>
                <a:ext cx="272880" cy="376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D5979A6-8929-5C2A-6780-FD6FA474371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190358" y="6337767"/>
                  <a:ext cx="308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BD5905C-16F6-9937-80F1-8D6BE57E4C5E}"/>
                    </a:ext>
                  </a:extLst>
                </p14:cNvPr>
                <p14:cNvContentPartPr/>
                <p14:nvPr/>
              </p14:nvContentPartPr>
              <p14:xfrm>
                <a:off x="9638558" y="4289727"/>
                <a:ext cx="83160" cy="25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BD5905C-16F6-9937-80F1-8D6BE57E4C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20918" y="4272087"/>
                  <a:ext cx="118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248036-670C-6A23-9701-9E8B4F13009C}"/>
                    </a:ext>
                  </a:extLst>
                </p14:cNvPr>
                <p14:cNvContentPartPr/>
                <p14:nvPr/>
              </p14:nvContentPartPr>
              <p14:xfrm>
                <a:off x="9626318" y="4345527"/>
                <a:ext cx="72720" cy="12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248036-670C-6A23-9701-9E8B4F13009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608678" y="4327527"/>
                  <a:ext cx="108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AB262E6-6358-3110-51CF-A241141C9208}"/>
                    </a:ext>
                  </a:extLst>
                </p14:cNvPr>
                <p14:cNvContentPartPr/>
                <p14:nvPr/>
              </p14:nvContentPartPr>
              <p14:xfrm>
                <a:off x="9727118" y="5048967"/>
                <a:ext cx="68040" cy="1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AB262E6-6358-3110-51CF-A241141C920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09478" y="5031327"/>
                  <a:ext cx="103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F6038E7-5CF4-6ECA-57B6-5965BFC249F7}"/>
                    </a:ext>
                  </a:extLst>
                </p14:cNvPr>
                <p14:cNvContentPartPr/>
                <p14:nvPr/>
              </p14:nvContentPartPr>
              <p14:xfrm>
                <a:off x="9741518" y="5077047"/>
                <a:ext cx="35280" cy="18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F6038E7-5CF4-6ECA-57B6-5965BFC249F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23878" y="5059047"/>
                  <a:ext cx="70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6BA4165-EB50-4A79-BF41-1DA65AD19E1D}"/>
                    </a:ext>
                  </a:extLst>
                </p14:cNvPr>
                <p14:cNvContentPartPr/>
                <p14:nvPr/>
              </p14:nvContentPartPr>
              <p14:xfrm>
                <a:off x="2995478" y="5645847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6BA4165-EB50-4A79-BF41-1DA65AD19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77838" y="5628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9D17F8D-D732-F628-D844-5BFA282B6E9E}"/>
                    </a:ext>
                  </a:extLst>
                </p14:cNvPr>
                <p14:cNvContentPartPr/>
                <p14:nvPr/>
              </p14:nvContentPartPr>
              <p14:xfrm>
                <a:off x="3322718" y="5557287"/>
                <a:ext cx="96480" cy="220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9D17F8D-D732-F628-D844-5BFA282B6E9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04718" y="5539647"/>
                  <a:ext cx="132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F5E475E-33EC-095A-AA1D-620D075068DD}"/>
                    </a:ext>
                  </a:extLst>
                </p14:cNvPr>
                <p14:cNvContentPartPr/>
                <p14:nvPr/>
              </p14:nvContentPartPr>
              <p14:xfrm>
                <a:off x="3216158" y="5553687"/>
                <a:ext cx="529920" cy="193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F5E475E-33EC-095A-AA1D-620D075068D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198158" y="5536047"/>
                  <a:ext cx="565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625C60-0BC0-C0AF-AE4E-13CF13C1F7D9}"/>
                    </a:ext>
                  </a:extLst>
                </p14:cNvPr>
                <p14:cNvContentPartPr/>
                <p14:nvPr/>
              </p14:nvContentPartPr>
              <p14:xfrm>
                <a:off x="4007798" y="5595087"/>
                <a:ext cx="437760" cy="160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625C60-0BC0-C0AF-AE4E-13CF13C1F7D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90158" y="5577447"/>
                  <a:ext cx="473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1674016-885E-D5A5-DB05-4000AA3D3D50}"/>
                    </a:ext>
                  </a:extLst>
                </p14:cNvPr>
                <p14:cNvContentPartPr/>
                <p14:nvPr/>
              </p14:nvContentPartPr>
              <p14:xfrm>
                <a:off x="4509998" y="5595447"/>
                <a:ext cx="203760" cy="138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1674016-885E-D5A5-DB05-4000AA3D3D5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491998" y="5577807"/>
                  <a:ext cx="239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6FF3C62-56AA-9FAA-9E2B-1CD6369319AD}"/>
                    </a:ext>
                  </a:extLst>
                </p14:cNvPr>
                <p14:cNvContentPartPr/>
                <p14:nvPr/>
              </p14:nvContentPartPr>
              <p14:xfrm>
                <a:off x="4773158" y="5524527"/>
                <a:ext cx="118080" cy="223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6FF3C62-56AA-9FAA-9E2B-1CD6369319A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55158" y="5506527"/>
                  <a:ext cx="153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3029C2F-A6CC-596B-2AD1-8461E9375D3B}"/>
                    </a:ext>
                  </a:extLst>
                </p14:cNvPr>
                <p14:cNvContentPartPr/>
                <p14:nvPr/>
              </p14:nvContentPartPr>
              <p14:xfrm>
                <a:off x="4880078" y="5617407"/>
                <a:ext cx="199080" cy="142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3029C2F-A6CC-596B-2AD1-8461E9375D3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62438" y="5599407"/>
                  <a:ext cx="234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916F507-6244-5E0D-DFBD-B82F2203EE7D}"/>
                    </a:ext>
                  </a:extLst>
                </p14:cNvPr>
                <p14:cNvContentPartPr/>
                <p14:nvPr/>
              </p14:nvContentPartPr>
              <p14:xfrm>
                <a:off x="5127758" y="5589687"/>
                <a:ext cx="172440" cy="15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916F507-6244-5E0D-DFBD-B82F2203EE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9758" y="5572047"/>
                  <a:ext cx="208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6D7CD5D-1FF0-B925-76B7-35370780201C}"/>
                    </a:ext>
                  </a:extLst>
                </p14:cNvPr>
                <p14:cNvContentPartPr/>
                <p14:nvPr/>
              </p14:nvContentPartPr>
              <p14:xfrm>
                <a:off x="5593598" y="5440287"/>
                <a:ext cx="173520" cy="480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6D7CD5D-1FF0-B925-76B7-35370780201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75598" y="5422647"/>
                  <a:ext cx="209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85E089-0145-F49E-D860-3BF61F0B05B4}"/>
                    </a:ext>
                  </a:extLst>
                </p14:cNvPr>
                <p14:cNvContentPartPr/>
                <p14:nvPr/>
              </p14:nvContentPartPr>
              <p14:xfrm>
                <a:off x="6055478" y="5560887"/>
                <a:ext cx="46800" cy="249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85E089-0145-F49E-D860-3BF61F0B05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37478" y="5543247"/>
                  <a:ext cx="82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F67BDD9-0848-E91C-D652-9A16F5DD87D2}"/>
                    </a:ext>
                  </a:extLst>
                </p14:cNvPr>
                <p14:cNvContentPartPr/>
                <p14:nvPr/>
              </p14:nvContentPartPr>
              <p14:xfrm>
                <a:off x="6010838" y="5619207"/>
                <a:ext cx="466200" cy="180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F67BDD9-0848-E91C-D652-9A16F5DD87D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92838" y="5601567"/>
                  <a:ext cx="501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C2E7A3F-942B-DD54-BD56-CC0F7E2D0169}"/>
                    </a:ext>
                  </a:extLst>
                </p14:cNvPr>
                <p14:cNvContentPartPr/>
                <p14:nvPr/>
              </p14:nvContentPartPr>
              <p14:xfrm>
                <a:off x="6739478" y="5594727"/>
                <a:ext cx="134640" cy="179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C2E7A3F-942B-DD54-BD56-CC0F7E2D01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21838" y="5577087"/>
                  <a:ext cx="170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52F3854-6F56-C9E5-9F2C-39D87D926041}"/>
                    </a:ext>
                  </a:extLst>
                </p14:cNvPr>
                <p14:cNvContentPartPr/>
                <p14:nvPr/>
              </p14:nvContentPartPr>
              <p14:xfrm>
                <a:off x="6929918" y="5502567"/>
                <a:ext cx="218520" cy="297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52F3854-6F56-C9E5-9F2C-39D87D92604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11918" y="5484927"/>
                  <a:ext cx="254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F6B750-9FE4-1417-EDC9-B8CFB5E36AEB}"/>
                    </a:ext>
                  </a:extLst>
                </p14:cNvPr>
                <p14:cNvContentPartPr/>
                <p14:nvPr/>
              </p14:nvContentPartPr>
              <p14:xfrm>
                <a:off x="7159598" y="5603367"/>
                <a:ext cx="433440" cy="154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F6B750-9FE4-1417-EDC9-B8CFB5E36A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41958" y="5585727"/>
                  <a:ext cx="469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A32A400-E43C-4711-8197-1282A29992E0}"/>
                    </a:ext>
                  </a:extLst>
                </p14:cNvPr>
                <p14:cNvContentPartPr/>
                <p14:nvPr/>
              </p14:nvContentPartPr>
              <p14:xfrm>
                <a:off x="7712918" y="5471607"/>
                <a:ext cx="246240" cy="274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A32A400-E43C-4711-8197-1282A29992E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95278" y="5453967"/>
                  <a:ext cx="281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DFF9A7B-C77C-A620-CE9A-4B03052E6654}"/>
                    </a:ext>
                  </a:extLst>
                </p14:cNvPr>
                <p14:cNvContentPartPr/>
                <p14:nvPr/>
              </p14:nvContentPartPr>
              <p14:xfrm>
                <a:off x="3512438" y="5945727"/>
                <a:ext cx="185400" cy="379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DFF9A7B-C77C-A620-CE9A-4B03052E665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494438" y="5928087"/>
                  <a:ext cx="2210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342587-5189-6D3C-30D6-480660C713CD}"/>
                    </a:ext>
                  </a:extLst>
                </p14:cNvPr>
                <p14:cNvContentPartPr/>
                <p14:nvPr/>
              </p14:nvContentPartPr>
              <p14:xfrm>
                <a:off x="3513158" y="6088647"/>
                <a:ext cx="33840" cy="54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342587-5189-6D3C-30D6-480660C713C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95158" y="6071007"/>
                  <a:ext cx="69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B98104-34DB-6885-FEE2-3D33DCE3681C}"/>
                    </a:ext>
                  </a:extLst>
                </p14:cNvPr>
                <p14:cNvContentPartPr/>
                <p14:nvPr/>
              </p14:nvContentPartPr>
              <p14:xfrm>
                <a:off x="3792878" y="6183327"/>
                <a:ext cx="51840" cy="78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B98104-34DB-6885-FEE2-3D33DCE3681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775238" y="6165687"/>
                  <a:ext cx="87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CE477B4-7566-7663-AB4C-8D528B20E1AC}"/>
                    </a:ext>
                  </a:extLst>
                </p14:cNvPr>
                <p14:cNvContentPartPr/>
                <p14:nvPr/>
              </p14:nvContentPartPr>
              <p14:xfrm>
                <a:off x="4219478" y="5963367"/>
                <a:ext cx="21600" cy="321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CE477B4-7566-7663-AB4C-8D528B20E1A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201478" y="5945727"/>
                  <a:ext cx="57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25665D3-A6D9-30FB-7A4D-732326E39110}"/>
                    </a:ext>
                  </a:extLst>
                </p14:cNvPr>
                <p14:cNvContentPartPr/>
                <p14:nvPr/>
              </p14:nvContentPartPr>
              <p14:xfrm>
                <a:off x="4268798" y="6110967"/>
                <a:ext cx="215640" cy="194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25665D3-A6D9-30FB-7A4D-732326E3911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50798" y="6093327"/>
                  <a:ext cx="251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F186D44-8BD3-8055-E873-B67B0EB4DBF8}"/>
                    </a:ext>
                  </a:extLst>
                </p14:cNvPr>
                <p14:cNvContentPartPr/>
                <p14:nvPr/>
              </p14:nvContentPartPr>
              <p14:xfrm>
                <a:off x="4540958" y="6172167"/>
                <a:ext cx="144000" cy="124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F186D44-8BD3-8055-E873-B67B0EB4DBF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522958" y="6154167"/>
                  <a:ext cx="179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B4C7AFE-DE24-1182-4B2C-480E4F6B88EF}"/>
                    </a:ext>
                  </a:extLst>
                </p14:cNvPr>
                <p14:cNvContentPartPr/>
                <p14:nvPr/>
              </p14:nvContentPartPr>
              <p14:xfrm>
                <a:off x="4943438" y="5926647"/>
                <a:ext cx="180720" cy="432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B4C7AFE-DE24-1182-4B2C-480E4F6B88E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25438" y="5908647"/>
                  <a:ext cx="216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2CAD290-7173-4711-95C1-0DBB3A24D5EF}"/>
                    </a:ext>
                  </a:extLst>
                </p14:cNvPr>
                <p14:cNvContentPartPr/>
                <p14:nvPr/>
              </p14:nvContentPartPr>
              <p14:xfrm>
                <a:off x="5288318" y="6002967"/>
                <a:ext cx="59760" cy="246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2CAD290-7173-4711-95C1-0DBB3A24D5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70678" y="5984967"/>
                  <a:ext cx="9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863D965-0075-5B30-E675-06EB8ED06BDC}"/>
                    </a:ext>
                  </a:extLst>
                </p14:cNvPr>
                <p14:cNvContentPartPr/>
                <p14:nvPr/>
              </p14:nvContentPartPr>
              <p14:xfrm>
                <a:off x="5435198" y="6001167"/>
                <a:ext cx="69840" cy="258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863D965-0075-5B30-E675-06EB8ED06BD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417558" y="5983527"/>
                  <a:ext cx="105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56F928A-4F7B-FF2A-DD0C-F03B07C7B6EB}"/>
                    </a:ext>
                  </a:extLst>
                </p14:cNvPr>
                <p14:cNvContentPartPr/>
                <p14:nvPr/>
              </p14:nvContentPartPr>
              <p14:xfrm>
                <a:off x="5339078" y="6165687"/>
                <a:ext cx="118440" cy="9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56F928A-4F7B-FF2A-DD0C-F03B07C7B6E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321438" y="6147687"/>
                  <a:ext cx="154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5D59389-09C9-B79A-A995-16619536BA35}"/>
                    </a:ext>
                  </a:extLst>
                </p14:cNvPr>
                <p14:cNvContentPartPr/>
                <p14:nvPr/>
              </p14:nvContentPartPr>
              <p14:xfrm>
                <a:off x="5649758" y="6063447"/>
                <a:ext cx="185400" cy="234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5D59389-09C9-B79A-A995-16619536BA3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31758" y="6045807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2007A0F-AF37-2C78-EC1D-20BE207B7B44}"/>
                    </a:ext>
                  </a:extLst>
                </p14:cNvPr>
                <p14:cNvContentPartPr/>
                <p14:nvPr/>
              </p14:nvContentPartPr>
              <p14:xfrm>
                <a:off x="5911838" y="5957247"/>
                <a:ext cx="187560" cy="467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2007A0F-AF37-2C78-EC1D-20BE207B7B4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894198" y="5939607"/>
                  <a:ext cx="2232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08A13A0-1BE8-53FC-D712-4C9B56822A17}"/>
                    </a:ext>
                  </a:extLst>
                </p14:cNvPr>
                <p14:cNvContentPartPr/>
                <p14:nvPr/>
              </p14:nvContentPartPr>
              <p14:xfrm>
                <a:off x="433358" y="5309247"/>
                <a:ext cx="117000" cy="210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08A13A0-1BE8-53FC-D712-4C9B56822A1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15718" y="5291247"/>
                  <a:ext cx="152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2B70B4-8531-92BC-726A-4470FE12D789}"/>
                    </a:ext>
                  </a:extLst>
                </p14:cNvPr>
                <p14:cNvContentPartPr/>
                <p14:nvPr/>
              </p14:nvContentPartPr>
              <p14:xfrm>
                <a:off x="654758" y="5241927"/>
                <a:ext cx="249840" cy="513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2B70B4-8531-92BC-726A-4470FE12D78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37118" y="5223927"/>
                  <a:ext cx="285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EB3C514-0F94-327A-802E-140F517E37F3}"/>
                    </a:ext>
                  </a:extLst>
                </p14:cNvPr>
                <p14:cNvContentPartPr/>
                <p14:nvPr/>
              </p14:nvContentPartPr>
              <p14:xfrm>
                <a:off x="678158" y="5437047"/>
                <a:ext cx="19440" cy="18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EB3C514-0F94-327A-802E-140F517E37F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60518" y="5419407"/>
                  <a:ext cx="55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9AC3B19-78E0-D97B-D10A-0FAB891FAB55}"/>
                    </a:ext>
                  </a:extLst>
                </p14:cNvPr>
                <p14:cNvContentPartPr/>
                <p14:nvPr/>
              </p14:nvContentPartPr>
              <p14:xfrm>
                <a:off x="955358" y="5497167"/>
                <a:ext cx="45000" cy="66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9AC3B19-78E0-D97B-D10A-0FAB891FAB5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37718" y="5479527"/>
                  <a:ext cx="80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72C8B25-053C-7687-6656-338029094795}"/>
                    </a:ext>
                  </a:extLst>
                </p14:cNvPr>
                <p14:cNvContentPartPr/>
                <p14:nvPr/>
              </p14:nvContentPartPr>
              <p14:xfrm>
                <a:off x="1179638" y="5316807"/>
                <a:ext cx="164160" cy="284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72C8B25-053C-7687-6656-33802909479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61638" y="5298807"/>
                  <a:ext cx="199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36FAEE2-188E-CD84-D4CC-317876A60047}"/>
                    </a:ext>
                  </a:extLst>
                </p14:cNvPr>
                <p14:cNvContentPartPr/>
                <p14:nvPr/>
              </p14:nvContentPartPr>
              <p14:xfrm>
                <a:off x="507878" y="5999727"/>
                <a:ext cx="61920" cy="259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36FAEE2-188E-CD84-D4CC-317876A6004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0238" y="5982087"/>
                  <a:ext cx="97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42F19DA-C28A-2034-BFB2-F5B9D5F55A08}"/>
                    </a:ext>
                  </a:extLst>
                </p14:cNvPr>
                <p14:cNvContentPartPr/>
                <p14:nvPr/>
              </p14:nvContentPartPr>
              <p14:xfrm>
                <a:off x="453158" y="6261087"/>
                <a:ext cx="213120" cy="44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42F19DA-C28A-2034-BFB2-F5B9D5F55A0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5158" y="6243087"/>
                  <a:ext cx="248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9E1AE3-A3A7-24CC-B954-9E04300E7DD3}"/>
                    </a:ext>
                  </a:extLst>
                </p14:cNvPr>
                <p14:cNvContentPartPr/>
                <p14:nvPr/>
              </p14:nvContentPartPr>
              <p14:xfrm>
                <a:off x="3294638" y="4789767"/>
                <a:ext cx="187200" cy="289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9E1AE3-A3A7-24CC-B954-9E04300E7DD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276638" y="4771767"/>
                  <a:ext cx="222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3B18F9D-87A6-3107-D94F-702DF5F9A5B3}"/>
                    </a:ext>
                  </a:extLst>
                </p14:cNvPr>
                <p14:cNvContentPartPr/>
                <p14:nvPr/>
              </p14:nvContentPartPr>
              <p14:xfrm>
                <a:off x="3442958" y="4813887"/>
                <a:ext cx="162000" cy="277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3B18F9D-87A6-3107-D94F-702DF5F9A5B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25318" y="4795887"/>
                  <a:ext cx="197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BA58564-ECC2-C963-60B3-4F54A11EACD1}"/>
                    </a:ext>
                  </a:extLst>
                </p14:cNvPr>
                <p14:cNvContentPartPr/>
                <p14:nvPr/>
              </p14:nvContentPartPr>
              <p14:xfrm>
                <a:off x="3331718" y="4906047"/>
                <a:ext cx="281880" cy="84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BA58564-ECC2-C963-60B3-4F54A11EACD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14078" y="4888047"/>
                  <a:ext cx="317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88145F2-B80C-03F5-51F4-2A7E4623E734}"/>
                    </a:ext>
                  </a:extLst>
                </p14:cNvPr>
                <p14:cNvContentPartPr/>
                <p14:nvPr/>
              </p14:nvContentPartPr>
              <p14:xfrm>
                <a:off x="1888118" y="5905047"/>
                <a:ext cx="89640" cy="232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88145F2-B80C-03F5-51F4-2A7E4623E73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870118" y="5887047"/>
                  <a:ext cx="125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78F7761-87AD-57C8-D664-334DA4079AB4}"/>
                    </a:ext>
                  </a:extLst>
                </p14:cNvPr>
                <p14:cNvContentPartPr/>
                <p14:nvPr/>
              </p14:nvContentPartPr>
              <p14:xfrm>
                <a:off x="2086838" y="5849967"/>
                <a:ext cx="78120" cy="249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78F7761-87AD-57C8-D664-334DA4079AB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068838" y="5832327"/>
                  <a:ext cx="113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2170F1B-F884-FB7E-D365-7122A2A18CB8}"/>
                    </a:ext>
                  </a:extLst>
                </p14:cNvPr>
                <p14:cNvContentPartPr/>
                <p14:nvPr/>
              </p14:nvContentPartPr>
              <p14:xfrm>
                <a:off x="1917638" y="6034647"/>
                <a:ext cx="190080" cy="28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2170F1B-F884-FB7E-D365-7122A2A18CB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899998" y="6016647"/>
                  <a:ext cx="225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F5EC0AD-D85B-88E5-1158-3B2F84DA035E}"/>
                    </a:ext>
                  </a:extLst>
                </p14:cNvPr>
                <p14:cNvContentPartPr/>
                <p14:nvPr/>
              </p14:nvContentPartPr>
              <p14:xfrm>
                <a:off x="2318678" y="5902167"/>
                <a:ext cx="52560" cy="214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F5EC0AD-D85B-88E5-1158-3B2F84DA035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301038" y="5884167"/>
                  <a:ext cx="88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A206875-0F11-2E41-DEC1-260FB1E3F3DF}"/>
                    </a:ext>
                  </a:extLst>
                </p14:cNvPr>
                <p14:cNvContentPartPr/>
                <p14:nvPr/>
              </p14:nvContentPartPr>
              <p14:xfrm>
                <a:off x="2377358" y="5787327"/>
                <a:ext cx="152280" cy="72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A206875-0F11-2E41-DEC1-260FB1E3F3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359358" y="5769687"/>
                  <a:ext cx="18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1638B25-9B96-5C5F-10AD-A689F278444E}"/>
                    </a:ext>
                  </a:extLst>
                </p14:cNvPr>
                <p14:cNvContentPartPr/>
                <p14:nvPr/>
              </p14:nvContentPartPr>
              <p14:xfrm>
                <a:off x="2313638" y="5952207"/>
                <a:ext cx="133200" cy="12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1638B25-9B96-5C5F-10AD-A689F278444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95638" y="5934207"/>
                  <a:ext cx="168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CAB77DC-92DE-7005-B75B-58F3EB0DDDCA}"/>
                    </a:ext>
                  </a:extLst>
                </p14:cNvPr>
                <p14:cNvContentPartPr/>
                <p14:nvPr/>
              </p14:nvContentPartPr>
              <p14:xfrm>
                <a:off x="2718638" y="5908287"/>
                <a:ext cx="162360" cy="103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CAB77DC-92DE-7005-B75B-58F3EB0DDDC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700998" y="5890647"/>
                  <a:ext cx="198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26E1280-7CB1-9425-996A-5570C76086F3}"/>
                    </a:ext>
                  </a:extLst>
                </p14:cNvPr>
                <p14:cNvContentPartPr/>
                <p14:nvPr/>
              </p14:nvContentPartPr>
              <p14:xfrm>
                <a:off x="835838" y="6004407"/>
                <a:ext cx="197280" cy="263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26E1280-7CB1-9425-996A-5570C76086F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18198" y="5986767"/>
                  <a:ext cx="232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B152D39-D867-3BA2-F2A0-F42765C68DC6}"/>
                    </a:ext>
                  </a:extLst>
                </p14:cNvPr>
                <p14:cNvContentPartPr/>
                <p14:nvPr/>
              </p14:nvContentPartPr>
              <p14:xfrm>
                <a:off x="1073078" y="5949327"/>
                <a:ext cx="137160" cy="402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B152D39-D867-3BA2-F2A0-F42765C68DC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55078" y="5931327"/>
                  <a:ext cx="1728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1AF65DB-AF2F-9086-128D-9DA7D0ADC99B}"/>
                    </a:ext>
                  </a:extLst>
                </p14:cNvPr>
                <p14:cNvContentPartPr/>
                <p14:nvPr/>
              </p14:nvContentPartPr>
              <p14:xfrm>
                <a:off x="1083518" y="6096207"/>
                <a:ext cx="16920" cy="43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1AF65DB-AF2F-9086-128D-9DA7D0ADC99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65518" y="6078567"/>
                  <a:ext cx="52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4F33D51-AC02-46B3-83B2-72DBDE91670A}"/>
                    </a:ext>
                  </a:extLst>
                </p14:cNvPr>
                <p14:cNvContentPartPr/>
                <p14:nvPr/>
              </p14:nvContentPartPr>
              <p14:xfrm>
                <a:off x="1209518" y="6166407"/>
                <a:ext cx="10800" cy="45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4F33D51-AC02-46B3-83B2-72DBDE91670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91878" y="6148767"/>
                  <a:ext cx="46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4DB561D-CBC3-7941-1964-07847D4473DF}"/>
                    </a:ext>
                  </a:extLst>
                </p14:cNvPr>
                <p14:cNvContentPartPr/>
                <p14:nvPr/>
              </p14:nvContentPartPr>
              <p14:xfrm>
                <a:off x="1366838" y="6012327"/>
                <a:ext cx="75240" cy="252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4DB561D-CBC3-7941-1964-07847D4473D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349198" y="5994687"/>
                  <a:ext cx="110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36C629B-7D40-71C8-232D-9D14FF0D82B2}"/>
                    </a:ext>
                  </a:extLst>
                </p14:cNvPr>
                <p14:cNvContentPartPr/>
                <p14:nvPr/>
              </p14:nvContentPartPr>
              <p14:xfrm>
                <a:off x="1243358" y="6529287"/>
                <a:ext cx="93600" cy="34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36C629B-7D40-71C8-232D-9D14FF0D82B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225718" y="6511287"/>
                  <a:ext cx="129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04F9311-5672-78AB-460D-8A3C46C48F46}"/>
                    </a:ext>
                  </a:extLst>
                </p14:cNvPr>
                <p14:cNvContentPartPr/>
                <p14:nvPr/>
              </p14:nvContentPartPr>
              <p14:xfrm>
                <a:off x="1255958" y="6613887"/>
                <a:ext cx="111960" cy="48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04F9311-5672-78AB-460D-8A3C46C48F4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237958" y="6595887"/>
                  <a:ext cx="147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8430083-B88E-013F-D9B2-2E0A17CC2DA5}"/>
                    </a:ext>
                  </a:extLst>
                </p14:cNvPr>
                <p14:cNvContentPartPr/>
                <p14:nvPr/>
              </p14:nvContentPartPr>
              <p14:xfrm>
                <a:off x="1500398" y="6393567"/>
                <a:ext cx="262440" cy="242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8430083-B88E-013F-D9B2-2E0A17CC2DA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482398" y="6375567"/>
                  <a:ext cx="298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5FCABE8-F260-57D8-CA04-0E9F0F224322}"/>
                    </a:ext>
                  </a:extLst>
                </p14:cNvPr>
                <p14:cNvContentPartPr/>
                <p14:nvPr/>
              </p14:nvContentPartPr>
              <p14:xfrm>
                <a:off x="4062518" y="4773567"/>
                <a:ext cx="114480" cy="270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5FCABE8-F260-57D8-CA04-0E9F0F22432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44518" y="4755567"/>
                  <a:ext cx="150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18F9C15-8BE5-53C2-6F7D-567147FEFCB4}"/>
                    </a:ext>
                  </a:extLst>
                </p14:cNvPr>
                <p14:cNvContentPartPr/>
                <p14:nvPr/>
              </p14:nvContentPartPr>
              <p14:xfrm>
                <a:off x="4064678" y="4762407"/>
                <a:ext cx="244800" cy="295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18F9C15-8BE5-53C2-6F7D-567147FEFCB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047038" y="4744767"/>
                  <a:ext cx="280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471F843-D948-72E9-C60F-FBF5019D85C5}"/>
                    </a:ext>
                  </a:extLst>
                </p14:cNvPr>
                <p14:cNvContentPartPr/>
                <p14:nvPr/>
              </p14:nvContentPartPr>
              <p14:xfrm>
                <a:off x="3991238" y="5897487"/>
                <a:ext cx="107640" cy="536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471F843-D948-72E9-C60F-FBF5019D85C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73598" y="5879847"/>
                  <a:ext cx="1432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BCE13BE-F34A-2E4E-2590-AF07E3F03FA8}"/>
                    </a:ext>
                  </a:extLst>
                </p14:cNvPr>
                <p14:cNvContentPartPr/>
                <p14:nvPr/>
              </p14:nvContentPartPr>
              <p14:xfrm>
                <a:off x="4053158" y="5883087"/>
                <a:ext cx="2241720" cy="592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BCE13BE-F34A-2E4E-2590-AF07E3F03FA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035518" y="5865447"/>
                  <a:ext cx="22773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8F5FC21-BDAD-486F-4D34-B893CFA21579}"/>
                    </a:ext>
                  </a:extLst>
                </p14:cNvPr>
                <p14:cNvContentPartPr/>
                <p14:nvPr/>
              </p14:nvContentPartPr>
              <p14:xfrm>
                <a:off x="4023638" y="6469887"/>
                <a:ext cx="2311920" cy="93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8F5FC21-BDAD-486F-4D34-B893CFA2157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05638" y="6451887"/>
                  <a:ext cx="2347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B702E73-0CBF-D8CB-23F6-9486FB7A3B4F}"/>
                    </a:ext>
                  </a:extLst>
                </p14:cNvPr>
                <p14:cNvContentPartPr/>
                <p14:nvPr/>
              </p14:nvContentPartPr>
              <p14:xfrm>
                <a:off x="3442598" y="6436047"/>
                <a:ext cx="107280" cy="24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B702E73-0CBF-D8CB-23F6-9486FB7A3B4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424598" y="6418047"/>
                  <a:ext cx="142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7765D0D-DEF3-B52B-1DD9-54677817014E}"/>
                    </a:ext>
                  </a:extLst>
                </p14:cNvPr>
                <p14:cNvContentPartPr/>
                <p14:nvPr/>
              </p14:nvContentPartPr>
              <p14:xfrm>
                <a:off x="3439718" y="6515967"/>
                <a:ext cx="117000" cy="2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7765D0D-DEF3-B52B-1DD9-54677817014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421718" y="6498327"/>
                  <a:ext cx="152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B83139E-C974-024D-3715-77273F0A7E0E}"/>
                    </a:ext>
                  </a:extLst>
                </p14:cNvPr>
                <p14:cNvContentPartPr/>
                <p14:nvPr/>
              </p14:nvContentPartPr>
              <p14:xfrm>
                <a:off x="6487838" y="6260007"/>
                <a:ext cx="135720" cy="6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B83139E-C974-024D-3715-77273F0A7E0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470198" y="6242367"/>
                  <a:ext cx="171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8BB4C24-2BC4-2D39-97EE-DEF4823CADEF}"/>
                    </a:ext>
                  </a:extLst>
                </p14:cNvPr>
                <p14:cNvContentPartPr/>
                <p14:nvPr/>
              </p14:nvContentPartPr>
              <p14:xfrm>
                <a:off x="6470918" y="6327687"/>
                <a:ext cx="127080" cy="14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8BB4C24-2BC4-2D39-97EE-DEF4823CADE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452918" y="6309687"/>
                  <a:ext cx="162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909C5FA-8413-2FFF-1331-CC64C6E4DF7C}"/>
                    </a:ext>
                  </a:extLst>
                </p14:cNvPr>
                <p14:cNvContentPartPr/>
                <p14:nvPr/>
              </p14:nvContentPartPr>
              <p14:xfrm>
                <a:off x="6761078" y="6209967"/>
                <a:ext cx="180360" cy="187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909C5FA-8413-2FFF-1331-CC64C6E4DF7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743078" y="6191967"/>
                  <a:ext cx="216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91EFC51-DD29-F336-64EA-8FE9F2A2BB8B}"/>
                    </a:ext>
                  </a:extLst>
                </p14:cNvPr>
                <p14:cNvContentPartPr/>
                <p14:nvPr/>
              </p14:nvContentPartPr>
              <p14:xfrm>
                <a:off x="7152758" y="6346407"/>
                <a:ext cx="156960" cy="9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91EFC51-DD29-F336-64EA-8FE9F2A2BB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134758" y="6328407"/>
                  <a:ext cx="192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CD138F0-7416-FB03-5A24-9E2370689617}"/>
                    </a:ext>
                  </a:extLst>
                </p14:cNvPr>
                <p14:cNvContentPartPr/>
                <p14:nvPr/>
              </p14:nvContentPartPr>
              <p14:xfrm>
                <a:off x="7341038" y="6189447"/>
                <a:ext cx="96840" cy="249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CD138F0-7416-FB03-5A24-9E237068961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323038" y="6171447"/>
                  <a:ext cx="132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7A0E68E-F5D6-4E54-6183-7FF515839F1B}"/>
                    </a:ext>
                  </a:extLst>
                </p14:cNvPr>
                <p14:cNvContentPartPr/>
                <p14:nvPr/>
              </p14:nvContentPartPr>
              <p14:xfrm>
                <a:off x="7464878" y="6316887"/>
                <a:ext cx="71640" cy="116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7A0E68E-F5D6-4E54-6183-7FF515839F1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447238" y="6298887"/>
                  <a:ext cx="107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7D1B353-9842-A4C5-3150-F0DCE2180030}"/>
                    </a:ext>
                  </a:extLst>
                </p14:cNvPr>
                <p14:cNvContentPartPr/>
                <p14:nvPr/>
              </p14:nvContentPartPr>
              <p14:xfrm>
                <a:off x="7580798" y="6356487"/>
                <a:ext cx="102960" cy="74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7D1B353-9842-A4C5-3150-F0DCE218003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563158" y="6338847"/>
                  <a:ext cx="13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8185C64-9431-B444-A26D-0327AD9B2700}"/>
                    </a:ext>
                  </a:extLst>
                </p14:cNvPr>
                <p14:cNvContentPartPr/>
                <p14:nvPr/>
              </p14:nvContentPartPr>
              <p14:xfrm>
                <a:off x="7725158" y="6378447"/>
                <a:ext cx="116280" cy="16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8185C64-9431-B444-A26D-0327AD9B270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707158" y="6360807"/>
                  <a:ext cx="151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3CF0C4A-2176-3DA3-1B2B-CE106F1B3A7C}"/>
                    </a:ext>
                  </a:extLst>
                </p14:cNvPr>
                <p14:cNvContentPartPr/>
                <p14:nvPr/>
              </p14:nvContentPartPr>
              <p14:xfrm>
                <a:off x="7925678" y="6233727"/>
                <a:ext cx="38160" cy="218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3CF0C4A-2176-3DA3-1B2B-CE106F1B3A7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907678" y="6216087"/>
                  <a:ext cx="73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CEE4BCB-D58C-A5C5-2046-69042F396D73}"/>
                    </a:ext>
                  </a:extLst>
                </p14:cNvPr>
                <p14:cNvContentPartPr/>
                <p14:nvPr/>
              </p14:nvContentPartPr>
              <p14:xfrm>
                <a:off x="9808478" y="2043687"/>
                <a:ext cx="137160" cy="190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CEE4BCB-D58C-A5C5-2046-69042F396D7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790838" y="2026047"/>
                  <a:ext cx="172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CEC149B-A411-6769-26D5-AEF817403BD4}"/>
                    </a:ext>
                  </a:extLst>
                </p14:cNvPr>
                <p14:cNvContentPartPr/>
                <p14:nvPr/>
              </p14:nvContentPartPr>
              <p14:xfrm>
                <a:off x="9754838" y="2127567"/>
                <a:ext cx="175680" cy="25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CEC149B-A411-6769-26D5-AEF817403BD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736838" y="2109927"/>
                  <a:ext cx="21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901DEDC-E6D4-DBE2-7557-B23A66C795B3}"/>
                    </a:ext>
                  </a:extLst>
                </p14:cNvPr>
                <p14:cNvContentPartPr/>
                <p14:nvPr/>
              </p14:nvContentPartPr>
              <p14:xfrm>
                <a:off x="2727998" y="4557207"/>
                <a:ext cx="180360" cy="57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901DEDC-E6D4-DBE2-7557-B23A66C795B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709998" y="4539567"/>
                  <a:ext cx="21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D89037C-3ADA-36D1-0C57-9C26BE191776}"/>
                    </a:ext>
                  </a:extLst>
                </p14:cNvPr>
                <p14:cNvContentPartPr/>
                <p14:nvPr/>
              </p14:nvContentPartPr>
              <p14:xfrm>
                <a:off x="2731958" y="4630647"/>
                <a:ext cx="139680" cy="180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D89037C-3ADA-36D1-0C57-9C26BE19177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713958" y="4612647"/>
                  <a:ext cx="175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CA1A155-5465-3AB9-8B7C-91110813A1D3}"/>
                    </a:ext>
                  </a:extLst>
                </p14:cNvPr>
                <p14:cNvContentPartPr/>
                <p14:nvPr/>
              </p14:nvContentPartPr>
              <p14:xfrm>
                <a:off x="6315398" y="4431207"/>
                <a:ext cx="165600" cy="97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CA1A155-5465-3AB9-8B7C-91110813A1D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97758" y="4413567"/>
                  <a:ext cx="20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741B760-9903-A920-8F11-5430E1649521}"/>
                    </a:ext>
                  </a:extLst>
                </p14:cNvPr>
                <p14:cNvContentPartPr/>
                <p14:nvPr/>
              </p14:nvContentPartPr>
              <p14:xfrm>
                <a:off x="6344918" y="4481607"/>
                <a:ext cx="210600" cy="160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741B760-9903-A920-8F11-5430E164952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26918" y="4463967"/>
                  <a:ext cx="246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5ABB834-550C-7832-F579-B07894C599D4}"/>
                    </a:ext>
                  </a:extLst>
                </p14:cNvPr>
                <p14:cNvContentPartPr/>
                <p14:nvPr/>
              </p14:nvContentPartPr>
              <p14:xfrm>
                <a:off x="3031478" y="5138607"/>
                <a:ext cx="5082840" cy="816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5ABB834-550C-7832-F579-B07894C599D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013478" y="5120607"/>
                  <a:ext cx="5118480" cy="85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C55F377-F8CC-96E3-1931-887FD638743D}"/>
              </a:ext>
            </a:extLst>
          </p:cNvPr>
          <p:cNvGrpSpPr/>
          <p:nvPr/>
        </p:nvGrpSpPr>
        <p:grpSpPr>
          <a:xfrm>
            <a:off x="2191598" y="6279447"/>
            <a:ext cx="196920" cy="107640"/>
            <a:chOff x="2191598" y="6279447"/>
            <a:chExt cx="19692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D8E9983-F9FB-EBA2-A099-B6F4CB400D15}"/>
                    </a:ext>
                  </a:extLst>
                </p14:cNvPr>
                <p14:cNvContentPartPr/>
                <p14:nvPr/>
              </p14:nvContentPartPr>
              <p14:xfrm>
                <a:off x="2191598" y="6279447"/>
                <a:ext cx="196920" cy="255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D8E9983-F9FB-EBA2-A099-B6F4CB400D1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173598" y="6261447"/>
                  <a:ext cx="232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B0E59F9-84EB-80C5-5A2D-BBDA72B5B1C4}"/>
                    </a:ext>
                  </a:extLst>
                </p14:cNvPr>
                <p14:cNvContentPartPr/>
                <p14:nvPr/>
              </p14:nvContentPartPr>
              <p14:xfrm>
                <a:off x="2261438" y="6382767"/>
                <a:ext cx="108000" cy="43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B0E59F9-84EB-80C5-5A2D-BBDA72B5B1C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43798" y="6364767"/>
                  <a:ext cx="143640" cy="3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133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308-EF6A-DB6A-A7BA-EE39F6D9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and Handling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F12AD9-51CB-5085-F48D-DB5549EB5EF4}"/>
                  </a:ext>
                </a:extLst>
              </p14:cNvPr>
              <p14:cNvContentPartPr/>
              <p14:nvPr/>
            </p14:nvContentPartPr>
            <p14:xfrm>
              <a:off x="2347838" y="2368407"/>
              <a:ext cx="137880" cy="19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F12AD9-51CB-5085-F48D-DB5549EB5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198" y="2350767"/>
                <a:ext cx="1735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75D2B41-F08E-8898-B472-F99A391D9EDF}"/>
              </a:ext>
            </a:extLst>
          </p:cNvPr>
          <p:cNvGrpSpPr/>
          <p:nvPr/>
        </p:nvGrpSpPr>
        <p:grpSpPr>
          <a:xfrm>
            <a:off x="1292318" y="3897687"/>
            <a:ext cx="579240" cy="410400"/>
            <a:chOff x="1292318" y="3897687"/>
            <a:chExt cx="5792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831309-105E-F844-CADA-2DC571FB8465}"/>
                    </a:ext>
                  </a:extLst>
                </p14:cNvPr>
                <p14:cNvContentPartPr/>
                <p14:nvPr/>
              </p14:nvContentPartPr>
              <p14:xfrm>
                <a:off x="1292318" y="3901647"/>
                <a:ext cx="89640" cy="406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831309-105E-F844-CADA-2DC571FB84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678" y="3884007"/>
                  <a:ext cx="125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7CABA9-5369-4F47-D91F-41F12135BBFE}"/>
                    </a:ext>
                  </a:extLst>
                </p14:cNvPr>
                <p14:cNvContentPartPr/>
                <p14:nvPr/>
              </p14:nvContentPartPr>
              <p14:xfrm>
                <a:off x="1473398" y="3899847"/>
                <a:ext cx="38880" cy="37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7CABA9-5369-4F47-D91F-41F12135BB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5758" y="3881847"/>
                  <a:ext cx="745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846B6-7E85-DA2A-74DF-9E13E5C86E4E}"/>
                    </a:ext>
                  </a:extLst>
                </p14:cNvPr>
                <p14:cNvContentPartPr/>
                <p14:nvPr/>
              </p14:nvContentPartPr>
              <p14:xfrm>
                <a:off x="1321838" y="4134927"/>
                <a:ext cx="176760" cy="7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846B6-7E85-DA2A-74DF-9E13E5C86E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3838" y="4116927"/>
                  <a:ext cx="212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1F65A5-52E0-029B-0840-264BCC8C7BF8}"/>
                    </a:ext>
                  </a:extLst>
                </p14:cNvPr>
                <p14:cNvContentPartPr/>
                <p14:nvPr/>
              </p14:nvContentPartPr>
              <p14:xfrm>
                <a:off x="1663838" y="3930807"/>
                <a:ext cx="76680" cy="35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1F65A5-52E0-029B-0840-264BCC8C7B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6198" y="3913167"/>
                  <a:ext cx="112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B12FC6-DE6C-5F19-8781-EED5D118B1F1}"/>
                    </a:ext>
                  </a:extLst>
                </p14:cNvPr>
                <p14:cNvContentPartPr/>
                <p14:nvPr/>
              </p14:nvContentPartPr>
              <p14:xfrm>
                <a:off x="1650158" y="3897687"/>
                <a:ext cx="221400" cy="22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B12FC6-DE6C-5F19-8781-EED5D118B1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2158" y="3880047"/>
                  <a:ext cx="2570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C06E08-0F0B-2969-CBC9-9C0AD7A5D1DE}"/>
              </a:ext>
            </a:extLst>
          </p:cNvPr>
          <p:cNvGrpSpPr/>
          <p:nvPr/>
        </p:nvGrpSpPr>
        <p:grpSpPr>
          <a:xfrm>
            <a:off x="2131838" y="4037007"/>
            <a:ext cx="148680" cy="116280"/>
            <a:chOff x="2131838" y="4037007"/>
            <a:chExt cx="1486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F55A28-7246-EE16-69D4-7F7482E5ADC0}"/>
                    </a:ext>
                  </a:extLst>
                </p14:cNvPr>
                <p14:cNvContentPartPr/>
                <p14:nvPr/>
              </p14:nvContentPartPr>
              <p14:xfrm>
                <a:off x="2141558" y="4037007"/>
                <a:ext cx="106920" cy="23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F55A28-7246-EE16-69D4-7F7482E5AD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3918" y="4019367"/>
                  <a:ext cx="142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C61D78-6A86-B71F-DC0F-7F03C0CFEE54}"/>
                    </a:ext>
                  </a:extLst>
                </p14:cNvPr>
                <p14:cNvContentPartPr/>
                <p14:nvPr/>
              </p14:nvContentPartPr>
              <p14:xfrm>
                <a:off x="2131838" y="4135287"/>
                <a:ext cx="148680" cy="1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C61D78-6A86-B71F-DC0F-7F03C0CFEE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4198" y="4117647"/>
                  <a:ext cx="184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20AFCC-6D34-C6FF-D941-56B80053E290}"/>
              </a:ext>
            </a:extLst>
          </p:cNvPr>
          <p:cNvGrpSpPr/>
          <p:nvPr/>
        </p:nvGrpSpPr>
        <p:grpSpPr>
          <a:xfrm>
            <a:off x="1064798" y="2117487"/>
            <a:ext cx="1014840" cy="1351440"/>
            <a:chOff x="1064798" y="2117487"/>
            <a:chExt cx="1014840" cy="13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E82541-EF45-E21E-0E2A-E1E7EAEFFC22}"/>
                    </a:ext>
                  </a:extLst>
                </p14:cNvPr>
                <p14:cNvContentPartPr/>
                <p14:nvPr/>
              </p14:nvContentPartPr>
              <p14:xfrm>
                <a:off x="1129238" y="2125407"/>
                <a:ext cx="114480" cy="36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E82541-EF45-E21E-0E2A-E1E7EAEFFC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238" y="2107767"/>
                  <a:ext cx="150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C4100D-2649-5994-DF0C-458FEC934B50}"/>
                    </a:ext>
                  </a:extLst>
                </p14:cNvPr>
                <p14:cNvContentPartPr/>
                <p14:nvPr/>
              </p14:nvContentPartPr>
              <p14:xfrm>
                <a:off x="1200878" y="2165727"/>
                <a:ext cx="144360" cy="29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C4100D-2649-5994-DF0C-458FEC934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2878" y="2148087"/>
                  <a:ext cx="180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15E8D8-9805-78AC-F2F9-1126418A1053}"/>
                    </a:ext>
                  </a:extLst>
                </p14:cNvPr>
                <p14:cNvContentPartPr/>
                <p14:nvPr/>
              </p14:nvContentPartPr>
              <p14:xfrm>
                <a:off x="1164878" y="2355447"/>
                <a:ext cx="134280" cy="28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15E8D8-9805-78AC-F2F9-1126418A10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6878" y="2337807"/>
                  <a:ext cx="169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9E9B6E-C975-66ED-497B-91BE2E6F4F08}"/>
                    </a:ext>
                  </a:extLst>
                </p14:cNvPr>
                <p14:cNvContentPartPr/>
                <p14:nvPr/>
              </p14:nvContentPartPr>
              <p14:xfrm>
                <a:off x="1424438" y="2153487"/>
                <a:ext cx="192600" cy="286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9E9B6E-C975-66ED-497B-91BE2E6F4F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06798" y="2135487"/>
                  <a:ext cx="228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595FCB-FD3A-6A66-85EA-AD2DDDB61AE7}"/>
                    </a:ext>
                  </a:extLst>
                </p14:cNvPr>
                <p14:cNvContentPartPr/>
                <p14:nvPr/>
              </p14:nvContentPartPr>
              <p14:xfrm>
                <a:off x="1797398" y="2173287"/>
                <a:ext cx="17640" cy="27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595FCB-FD3A-6A66-85EA-AD2DDDB61A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9398" y="2155287"/>
                  <a:ext cx="53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123435-BDF8-7FAD-2407-3A77E0C072DD}"/>
                    </a:ext>
                  </a:extLst>
                </p14:cNvPr>
                <p14:cNvContentPartPr/>
                <p14:nvPr/>
              </p14:nvContentPartPr>
              <p14:xfrm>
                <a:off x="1761038" y="2117487"/>
                <a:ext cx="222120" cy="36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123435-BDF8-7FAD-2407-3A77E0C072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43398" y="2099487"/>
                  <a:ext cx="2577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BA4B45-B3A3-AA00-90C7-D3C57C28751E}"/>
                    </a:ext>
                  </a:extLst>
                </p14:cNvPr>
                <p14:cNvContentPartPr/>
                <p14:nvPr/>
              </p14:nvContentPartPr>
              <p14:xfrm>
                <a:off x="1627118" y="2758287"/>
                <a:ext cx="97200" cy="7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BA4B45-B3A3-AA00-90C7-D3C57C2875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09478" y="2740287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515D9E-4027-B613-EB2C-E3DDD788A46B}"/>
                    </a:ext>
                  </a:extLst>
                </p14:cNvPr>
                <p14:cNvContentPartPr/>
                <p14:nvPr/>
              </p14:nvContentPartPr>
              <p14:xfrm>
                <a:off x="1569158" y="2935407"/>
                <a:ext cx="156240" cy="44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515D9E-4027-B613-EB2C-E3DDD788A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51518" y="2917407"/>
                  <a:ext cx="191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92071D-FD95-50F8-7DD1-8CC8BB623AD8}"/>
                    </a:ext>
                  </a:extLst>
                </p14:cNvPr>
                <p14:cNvContentPartPr/>
                <p14:nvPr/>
              </p14:nvContentPartPr>
              <p14:xfrm>
                <a:off x="1209878" y="2616447"/>
                <a:ext cx="60480" cy="33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92071D-FD95-50F8-7DD1-8CC8BB623A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2238" y="2598807"/>
                  <a:ext cx="96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0495CB-6520-0C94-83AA-CD854F3D834C}"/>
                    </a:ext>
                  </a:extLst>
                </p14:cNvPr>
                <p14:cNvContentPartPr/>
                <p14:nvPr/>
              </p14:nvContentPartPr>
              <p14:xfrm>
                <a:off x="1122758" y="2912727"/>
                <a:ext cx="115560" cy="7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0495CB-6520-0C94-83AA-CD854F3D83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5118" y="2894727"/>
                  <a:ext cx="151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623AA4-D336-1337-3B05-F08783071C22}"/>
                    </a:ext>
                  </a:extLst>
                </p14:cNvPr>
                <p14:cNvContentPartPr/>
                <p14:nvPr/>
              </p14:nvContentPartPr>
              <p14:xfrm>
                <a:off x="1217438" y="2873487"/>
                <a:ext cx="70200" cy="12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623AA4-D336-1337-3B05-F08783071C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9798" y="2855487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7CAB84-4232-38E6-EEFD-35511744B31F}"/>
                    </a:ext>
                  </a:extLst>
                </p14:cNvPr>
                <p14:cNvContentPartPr/>
                <p14:nvPr/>
              </p14:nvContentPartPr>
              <p14:xfrm>
                <a:off x="1141118" y="3260847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7CAB84-4232-38E6-EEFD-35511744B3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3478" y="3242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5C2133-0269-DCB1-A77A-55FE9FCDDFC7}"/>
                    </a:ext>
                  </a:extLst>
                </p14:cNvPr>
                <p14:cNvContentPartPr/>
                <p14:nvPr/>
              </p14:nvContentPartPr>
              <p14:xfrm>
                <a:off x="1123478" y="3152847"/>
                <a:ext cx="61200" cy="277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5C2133-0269-DCB1-A77A-55FE9FCDDF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5478" y="3135207"/>
                  <a:ext cx="96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0E7FBC-040F-53CD-EDBF-0E269E8F5188}"/>
                    </a:ext>
                  </a:extLst>
                </p14:cNvPr>
                <p14:cNvContentPartPr/>
                <p14:nvPr/>
              </p14:nvContentPartPr>
              <p14:xfrm>
                <a:off x="1064798" y="3433647"/>
                <a:ext cx="202680" cy="35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0E7FBC-040F-53CD-EDBF-0E269E8F51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7158" y="3416007"/>
                  <a:ext cx="238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52BA29-7FB8-B891-9988-E5084EB0430D}"/>
                    </a:ext>
                  </a:extLst>
                </p14:cNvPr>
                <p14:cNvContentPartPr/>
                <p14:nvPr/>
              </p14:nvContentPartPr>
              <p14:xfrm>
                <a:off x="1821518" y="2549127"/>
                <a:ext cx="163800" cy="48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52BA29-7FB8-B891-9988-E5084EB043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03518" y="2531127"/>
                  <a:ext cx="1994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B35B3E-01A0-55D8-BE34-7A94F25385D0}"/>
                    </a:ext>
                  </a:extLst>
                </p14:cNvPr>
                <p14:cNvContentPartPr/>
                <p14:nvPr/>
              </p14:nvContentPartPr>
              <p14:xfrm>
                <a:off x="1914038" y="3148527"/>
                <a:ext cx="165600" cy="24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B35B3E-01A0-55D8-BE34-7A94F25385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6038" y="3130887"/>
                  <a:ext cx="201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57F9A9-3DD3-58AE-3AA6-37446472798B}"/>
                    </a:ext>
                  </a:extLst>
                </p14:cNvPr>
                <p14:cNvContentPartPr/>
                <p14:nvPr/>
              </p14:nvContentPartPr>
              <p14:xfrm>
                <a:off x="1397438" y="2556327"/>
                <a:ext cx="163800" cy="38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57F9A9-3DD3-58AE-3AA6-3744647279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79438" y="2538327"/>
                  <a:ext cx="199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EF19A6-AD58-14E8-51B7-CDCE17BAB208}"/>
                    </a:ext>
                  </a:extLst>
                </p14:cNvPr>
                <p14:cNvContentPartPr/>
                <p14:nvPr/>
              </p14:nvContentPartPr>
              <p14:xfrm>
                <a:off x="1388798" y="3141327"/>
                <a:ext cx="133200" cy="28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EF19A6-AD58-14E8-51B7-CDCE17BAB2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1158" y="3123327"/>
                  <a:ext cx="16884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D767FE-0F3D-6E62-02EE-62AD1C75B6E1}"/>
                  </a:ext>
                </a:extLst>
              </p14:cNvPr>
              <p14:cNvContentPartPr/>
              <p14:nvPr/>
            </p14:nvContentPartPr>
            <p14:xfrm>
              <a:off x="2989358" y="3246087"/>
              <a:ext cx="64440" cy="208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D767FE-0F3D-6E62-02EE-62AD1C75B6E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71358" y="3228087"/>
                <a:ext cx="100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DE320E-F662-A766-F05F-BF37EE86F1B8}"/>
                  </a:ext>
                </a:extLst>
              </p14:cNvPr>
              <p14:cNvContentPartPr/>
              <p14:nvPr/>
            </p14:nvContentPartPr>
            <p14:xfrm>
              <a:off x="3377798" y="3186327"/>
              <a:ext cx="272520" cy="250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DE320E-F662-A766-F05F-BF37EE86F1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59798" y="3168327"/>
                <a:ext cx="308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DED7637-7FC7-6DF7-29D1-6DBCF08EA319}"/>
                  </a:ext>
                </a:extLst>
              </p14:cNvPr>
              <p14:cNvContentPartPr/>
              <p14:nvPr/>
            </p14:nvContentPartPr>
            <p14:xfrm>
              <a:off x="3835718" y="3238887"/>
              <a:ext cx="169920" cy="309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DED7637-7FC7-6DF7-29D1-6DBCF08EA3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17718" y="3220887"/>
                <a:ext cx="20556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EA5897D-134F-0F4D-E9F8-FE0BB07305EB}"/>
              </a:ext>
            </a:extLst>
          </p:cNvPr>
          <p:cNvGrpSpPr/>
          <p:nvPr/>
        </p:nvGrpSpPr>
        <p:grpSpPr>
          <a:xfrm>
            <a:off x="4485878" y="2101647"/>
            <a:ext cx="1173960" cy="1421280"/>
            <a:chOff x="4485878" y="2101647"/>
            <a:chExt cx="1173960" cy="14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D8755C-F15D-AA59-EADA-A5F358382670}"/>
                    </a:ext>
                  </a:extLst>
                </p14:cNvPr>
                <p14:cNvContentPartPr/>
                <p14:nvPr/>
              </p14:nvContentPartPr>
              <p14:xfrm>
                <a:off x="4510358" y="2101647"/>
                <a:ext cx="44640" cy="29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D8755C-F15D-AA59-EADA-A5F3583826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2718" y="2083647"/>
                  <a:ext cx="80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F4B592-D07A-4B04-CE74-23649C4FAB7C}"/>
                    </a:ext>
                  </a:extLst>
                </p14:cNvPr>
                <p14:cNvContentPartPr/>
                <p14:nvPr/>
              </p14:nvContentPartPr>
              <p14:xfrm>
                <a:off x="4564358" y="2108127"/>
                <a:ext cx="168120" cy="19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F4B592-D07A-4B04-CE74-23649C4FAB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46718" y="2090127"/>
                  <a:ext cx="20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211994-A603-F16D-83E1-42925EE27CA1}"/>
                    </a:ext>
                  </a:extLst>
                </p14:cNvPr>
                <p14:cNvContentPartPr/>
                <p14:nvPr/>
              </p14:nvContentPartPr>
              <p14:xfrm>
                <a:off x="4485878" y="2109567"/>
                <a:ext cx="356760" cy="24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211994-A603-F16D-83E1-42925EE27CA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68238" y="2091567"/>
                  <a:ext cx="392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F30827-94A9-9F9F-ED83-F5EED4802C8A}"/>
                    </a:ext>
                  </a:extLst>
                </p14:cNvPr>
                <p14:cNvContentPartPr/>
                <p14:nvPr/>
              </p14:nvContentPartPr>
              <p14:xfrm>
                <a:off x="4782878" y="2106327"/>
                <a:ext cx="237600" cy="26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F30827-94A9-9F9F-ED83-F5EED4802C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65238" y="2088327"/>
                  <a:ext cx="273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6219AE-E989-2F33-F423-C74758905D71}"/>
                    </a:ext>
                  </a:extLst>
                </p14:cNvPr>
                <p14:cNvContentPartPr/>
                <p14:nvPr/>
              </p14:nvContentPartPr>
              <p14:xfrm>
                <a:off x="5058638" y="2101647"/>
                <a:ext cx="194040" cy="25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6219AE-E989-2F33-F423-C74758905D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40998" y="2083647"/>
                  <a:ext cx="229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7ACA5A-E794-3A62-E743-8B85952D6308}"/>
                    </a:ext>
                  </a:extLst>
                </p14:cNvPr>
                <p14:cNvContentPartPr/>
                <p14:nvPr/>
              </p14:nvContentPartPr>
              <p14:xfrm>
                <a:off x="4670558" y="2663607"/>
                <a:ext cx="111600" cy="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7ACA5A-E794-3A62-E743-8B85952D63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52558" y="2645967"/>
                  <a:ext cx="147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9A6A3F-11BE-D45E-E2D6-8129B9E819FE}"/>
                    </a:ext>
                  </a:extLst>
                </p14:cNvPr>
                <p14:cNvContentPartPr/>
                <p14:nvPr/>
              </p14:nvContentPartPr>
              <p14:xfrm>
                <a:off x="4684238" y="2792847"/>
                <a:ext cx="140040" cy="2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9A6A3F-11BE-D45E-E2D6-8129B9E819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66238" y="2774847"/>
                  <a:ext cx="175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B434EB-449A-418C-F557-A8121B9843C8}"/>
                    </a:ext>
                  </a:extLst>
                </p14:cNvPr>
                <p14:cNvContentPartPr/>
                <p14:nvPr/>
              </p14:nvContentPartPr>
              <p14:xfrm>
                <a:off x="4735718" y="2460567"/>
                <a:ext cx="21600" cy="532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B434EB-449A-418C-F557-A8121B9843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18078" y="2442567"/>
                  <a:ext cx="57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FBC2EE-06AC-0745-DB07-2C9974B01DE2}"/>
                    </a:ext>
                  </a:extLst>
                </p14:cNvPr>
                <p14:cNvContentPartPr/>
                <p14:nvPr/>
              </p14:nvContentPartPr>
              <p14:xfrm>
                <a:off x="4713758" y="2957007"/>
                <a:ext cx="153360" cy="16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FBC2EE-06AC-0745-DB07-2C9974B01D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95758" y="2939367"/>
                  <a:ext cx="189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496E77-09B6-5485-0EDB-7FC49369333A}"/>
                    </a:ext>
                  </a:extLst>
                </p14:cNvPr>
                <p14:cNvContentPartPr/>
                <p14:nvPr/>
              </p14:nvContentPartPr>
              <p14:xfrm>
                <a:off x="4715918" y="3275967"/>
                <a:ext cx="18000" cy="246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496E77-09B6-5485-0EDB-7FC4936933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98278" y="3258327"/>
                  <a:ext cx="53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1D0719-D89E-083D-E236-D8F748AAE1D4}"/>
                    </a:ext>
                  </a:extLst>
                </p14:cNvPr>
                <p14:cNvContentPartPr/>
                <p14:nvPr/>
              </p14:nvContentPartPr>
              <p14:xfrm>
                <a:off x="5081678" y="2631927"/>
                <a:ext cx="20880" cy="39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1D0719-D89E-083D-E236-D8F748AAE1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64038" y="2614287"/>
                  <a:ext cx="565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13EA67-5EBD-E613-A1DE-266500A2B56C}"/>
                    </a:ext>
                  </a:extLst>
                </p14:cNvPr>
                <p14:cNvContentPartPr/>
                <p14:nvPr/>
              </p14:nvContentPartPr>
              <p14:xfrm>
                <a:off x="4999238" y="3215127"/>
                <a:ext cx="190080" cy="24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13EA67-5EBD-E613-A1DE-266500A2B5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81238" y="3197127"/>
                  <a:ext cx="225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DB14F6-1537-C394-DCD9-20A524E50C02}"/>
                    </a:ext>
                  </a:extLst>
                </p14:cNvPr>
                <p14:cNvContentPartPr/>
                <p14:nvPr/>
              </p14:nvContentPartPr>
              <p14:xfrm>
                <a:off x="5358518" y="2529687"/>
                <a:ext cx="155160" cy="37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DB14F6-1537-C394-DCD9-20A524E50C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40878" y="2512047"/>
                  <a:ext cx="1908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73CEF2-B81D-F6C6-E208-DFFE10195E52}"/>
                    </a:ext>
                  </a:extLst>
                </p14:cNvPr>
                <p14:cNvContentPartPr/>
                <p14:nvPr/>
              </p14:nvContentPartPr>
              <p14:xfrm>
                <a:off x="5464718" y="3117207"/>
                <a:ext cx="195120" cy="32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73CEF2-B81D-F6C6-E208-DFFE10195E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46718" y="3099207"/>
                  <a:ext cx="2307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596BC2F-8BF0-2CA1-C944-CEC6614C7324}"/>
              </a:ext>
            </a:extLst>
          </p:cNvPr>
          <p:cNvGrpSpPr/>
          <p:nvPr/>
        </p:nvGrpSpPr>
        <p:grpSpPr>
          <a:xfrm>
            <a:off x="2971718" y="3932607"/>
            <a:ext cx="1936080" cy="1244520"/>
            <a:chOff x="2971718" y="3932607"/>
            <a:chExt cx="1936080" cy="12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1E6C5-C328-3541-8FB6-A6E8B4FB283A}"/>
                    </a:ext>
                  </a:extLst>
                </p14:cNvPr>
                <p14:cNvContentPartPr/>
                <p14:nvPr/>
              </p14:nvContentPartPr>
              <p14:xfrm>
                <a:off x="3115358" y="3967887"/>
                <a:ext cx="189360" cy="339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1E6C5-C328-3541-8FB6-A6E8B4FB28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97358" y="3949887"/>
                  <a:ext cx="2250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588CD-FAB4-F1DC-9CEC-53C265EF0F6F}"/>
                    </a:ext>
                  </a:extLst>
                </p14:cNvPr>
                <p14:cNvContentPartPr/>
                <p14:nvPr/>
              </p14:nvContentPartPr>
              <p14:xfrm>
                <a:off x="3289958" y="3962847"/>
                <a:ext cx="144720" cy="30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588CD-FAB4-F1DC-9CEC-53C265EF0F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2318" y="3944847"/>
                  <a:ext cx="180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8AD43D-223B-758B-1894-101D2D3572AB}"/>
                    </a:ext>
                  </a:extLst>
                </p14:cNvPr>
                <p14:cNvContentPartPr/>
                <p14:nvPr/>
              </p14:nvContentPartPr>
              <p14:xfrm>
                <a:off x="3123278" y="4178487"/>
                <a:ext cx="363600" cy="2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8AD43D-223B-758B-1894-101D2D3572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5278" y="4160847"/>
                  <a:ext cx="399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8950F5-10CB-BB8A-8E40-FFE66A314CBA}"/>
                    </a:ext>
                  </a:extLst>
                </p14:cNvPr>
                <p14:cNvContentPartPr/>
                <p14:nvPr/>
              </p14:nvContentPartPr>
              <p14:xfrm>
                <a:off x="3819878" y="3938727"/>
                <a:ext cx="88560" cy="314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8950F5-10CB-BB8A-8E40-FFE66A314C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2238" y="3921087"/>
                  <a:ext cx="12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6F67DB-01EF-7132-7FA6-C1E2EEEC5E7A}"/>
                    </a:ext>
                  </a:extLst>
                </p14:cNvPr>
                <p14:cNvContentPartPr/>
                <p14:nvPr/>
              </p14:nvContentPartPr>
              <p14:xfrm>
                <a:off x="3837158" y="3932607"/>
                <a:ext cx="254880" cy="38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6F67DB-01EF-7132-7FA6-C1E2EEEC5E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19158" y="3914967"/>
                  <a:ext cx="2905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9AA25A-6E4E-3E46-729B-062BAAD0A8BA}"/>
                    </a:ext>
                  </a:extLst>
                </p14:cNvPr>
                <p14:cNvContentPartPr/>
                <p14:nvPr/>
              </p14:nvContentPartPr>
              <p14:xfrm>
                <a:off x="3592358" y="3944487"/>
                <a:ext cx="190800" cy="270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9AA25A-6E4E-3E46-729B-062BAAD0A8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4358" y="3926847"/>
                  <a:ext cx="226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AE3178-AA4E-6F5B-0BF6-05ECFDE6D556}"/>
                    </a:ext>
                  </a:extLst>
                </p14:cNvPr>
                <p14:cNvContentPartPr/>
                <p14:nvPr/>
              </p14:nvContentPartPr>
              <p14:xfrm>
                <a:off x="3171878" y="4628127"/>
                <a:ext cx="85680" cy="27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AE3178-AA4E-6F5B-0BF6-05ECFDE6D5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54238" y="4610487"/>
                  <a:ext cx="121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2A2A2C-9144-556B-5D75-50796B4D5E7E}"/>
                    </a:ext>
                  </a:extLst>
                </p14:cNvPr>
                <p14:cNvContentPartPr/>
                <p14:nvPr/>
              </p14:nvContentPartPr>
              <p14:xfrm>
                <a:off x="3363398" y="4775367"/>
                <a:ext cx="193320" cy="18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2A2A2C-9144-556B-5D75-50796B4D5E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45758" y="4757367"/>
                  <a:ext cx="228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C64B49-E409-DD7B-43AE-D6E25C964B5B}"/>
                    </a:ext>
                  </a:extLst>
                </p14:cNvPr>
                <p14:cNvContentPartPr/>
                <p14:nvPr/>
              </p14:nvContentPartPr>
              <p14:xfrm>
                <a:off x="3430358" y="4703367"/>
                <a:ext cx="48960" cy="217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C64B49-E409-DD7B-43AE-D6E25C964B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12718" y="4685367"/>
                  <a:ext cx="84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9D0D2B-7E22-BC6A-226C-AF161281F509}"/>
                    </a:ext>
                  </a:extLst>
                </p14:cNvPr>
                <p14:cNvContentPartPr/>
                <p14:nvPr/>
              </p14:nvContentPartPr>
              <p14:xfrm>
                <a:off x="3689558" y="4608327"/>
                <a:ext cx="151560" cy="25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9D0D2B-7E22-BC6A-226C-AF161281F5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71558" y="4590687"/>
                  <a:ext cx="187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9C93BFA-BB0B-3DC3-CBAC-DE10B09D58EC}"/>
                    </a:ext>
                  </a:extLst>
                </p14:cNvPr>
                <p14:cNvContentPartPr/>
                <p14:nvPr/>
              </p14:nvContentPartPr>
              <p14:xfrm>
                <a:off x="4031918" y="4682127"/>
                <a:ext cx="131040" cy="1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9C93BFA-BB0B-3DC3-CBAC-DE10B09D58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13918" y="4664127"/>
                  <a:ext cx="166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7F3015-5BBE-049E-5FAA-721EFD859BAA}"/>
                    </a:ext>
                  </a:extLst>
                </p14:cNvPr>
                <p14:cNvContentPartPr/>
                <p14:nvPr/>
              </p14:nvContentPartPr>
              <p14:xfrm>
                <a:off x="4073318" y="4589607"/>
                <a:ext cx="39240" cy="237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7F3015-5BBE-049E-5FAA-721EFD859B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55678" y="4571967"/>
                  <a:ext cx="74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CE32E9-5C96-47BD-DD2D-4F8FDDF32B3B}"/>
                    </a:ext>
                  </a:extLst>
                </p14:cNvPr>
                <p14:cNvContentPartPr/>
                <p14:nvPr/>
              </p14:nvContentPartPr>
              <p14:xfrm>
                <a:off x="4312358" y="4499247"/>
                <a:ext cx="366120" cy="290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CE32E9-5C96-47BD-DD2D-4F8FDDF32B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94718" y="4481607"/>
                  <a:ext cx="40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0BD18D-B700-6FB2-264A-FD3319C4D7BE}"/>
                    </a:ext>
                  </a:extLst>
                </p14:cNvPr>
                <p14:cNvContentPartPr/>
                <p14:nvPr/>
              </p14:nvContentPartPr>
              <p14:xfrm>
                <a:off x="2971718" y="4516887"/>
                <a:ext cx="262440" cy="660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0BD18D-B700-6FB2-264A-FD3319C4D7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4078" y="4499247"/>
                  <a:ext cx="2980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83AA90-CC58-5C76-9260-E5107A757AB2}"/>
                    </a:ext>
                  </a:extLst>
                </p14:cNvPr>
                <p14:cNvContentPartPr/>
                <p14:nvPr/>
              </p14:nvContentPartPr>
              <p14:xfrm>
                <a:off x="4695038" y="4372167"/>
                <a:ext cx="212760" cy="707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83AA90-CC58-5C76-9260-E5107A757A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77038" y="4354167"/>
                  <a:ext cx="2484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56F77B-B1F3-BE81-6B0A-03D56A2C960F}"/>
              </a:ext>
            </a:extLst>
          </p:cNvPr>
          <p:cNvGrpSpPr/>
          <p:nvPr/>
        </p:nvGrpSpPr>
        <p:grpSpPr>
          <a:xfrm>
            <a:off x="5123078" y="4415007"/>
            <a:ext cx="478440" cy="468720"/>
            <a:chOff x="5123078" y="4415007"/>
            <a:chExt cx="47844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8FFB8CD-99BB-738F-21FD-CD8D36F57CD5}"/>
                    </a:ext>
                  </a:extLst>
                </p14:cNvPr>
                <p14:cNvContentPartPr/>
                <p14:nvPr/>
              </p14:nvContentPartPr>
              <p14:xfrm>
                <a:off x="5172758" y="4415007"/>
                <a:ext cx="254520" cy="468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8FFB8CD-99BB-738F-21FD-CD8D36F57C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55118" y="4397367"/>
                  <a:ext cx="2901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56C959-EE80-2CFF-1E9A-8FC174B6C572}"/>
                    </a:ext>
                  </a:extLst>
                </p14:cNvPr>
                <p14:cNvContentPartPr/>
                <p14:nvPr/>
              </p14:nvContentPartPr>
              <p14:xfrm>
                <a:off x="5123078" y="4525527"/>
                <a:ext cx="31320" cy="85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56C959-EE80-2CFF-1E9A-8FC174B6C57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05078" y="4507527"/>
                  <a:ext cx="66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C10DC48-03E3-4A99-A922-82121E0E5859}"/>
                    </a:ext>
                  </a:extLst>
                </p14:cNvPr>
                <p14:cNvContentPartPr/>
                <p14:nvPr/>
              </p14:nvContentPartPr>
              <p14:xfrm>
                <a:off x="5536718" y="4716327"/>
                <a:ext cx="64800" cy="4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C10DC48-03E3-4A99-A922-82121E0E58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19078" y="4698687"/>
                  <a:ext cx="1004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0CE38A-CA25-E3BC-8746-470BD2D45A0E}"/>
              </a:ext>
            </a:extLst>
          </p:cNvPr>
          <p:cNvGrpSpPr/>
          <p:nvPr/>
        </p:nvGrpSpPr>
        <p:grpSpPr>
          <a:xfrm>
            <a:off x="5868638" y="4406367"/>
            <a:ext cx="417600" cy="329760"/>
            <a:chOff x="5868638" y="4406367"/>
            <a:chExt cx="41760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988194-A0EB-4638-D01E-976BDFFB5C60}"/>
                    </a:ext>
                  </a:extLst>
                </p14:cNvPr>
                <p14:cNvContentPartPr/>
                <p14:nvPr/>
              </p14:nvContentPartPr>
              <p14:xfrm>
                <a:off x="5868638" y="4406367"/>
                <a:ext cx="27360" cy="329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988194-A0EB-4638-D01E-976BDFFB5C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0638" y="4388367"/>
                  <a:ext cx="63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D9D770-8BF3-C151-EA79-1D3E4D1541BC}"/>
                    </a:ext>
                  </a:extLst>
                </p14:cNvPr>
                <p14:cNvContentPartPr/>
                <p14:nvPr/>
              </p14:nvContentPartPr>
              <p14:xfrm>
                <a:off x="5969438" y="4556487"/>
                <a:ext cx="91440" cy="166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D9D770-8BF3-C151-EA79-1D3E4D1541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51438" y="4538487"/>
                  <a:ext cx="127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1988F9-25E5-AC87-EC25-4BF253BB1CEA}"/>
                    </a:ext>
                  </a:extLst>
                </p14:cNvPr>
                <p14:cNvContentPartPr/>
                <p14:nvPr/>
              </p14:nvContentPartPr>
              <p14:xfrm>
                <a:off x="6162038" y="4532367"/>
                <a:ext cx="124200" cy="11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1988F9-25E5-AC87-EC25-4BF253BB1C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44038" y="4514367"/>
                  <a:ext cx="159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559E49-C9EA-2D8D-C965-8394F444C41E}"/>
              </a:ext>
            </a:extLst>
          </p:cNvPr>
          <p:cNvGrpSpPr/>
          <p:nvPr/>
        </p:nvGrpSpPr>
        <p:grpSpPr>
          <a:xfrm>
            <a:off x="6645878" y="4138887"/>
            <a:ext cx="1012320" cy="595080"/>
            <a:chOff x="6645878" y="4138887"/>
            <a:chExt cx="101232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D5FCDA-24B9-CD74-75EF-0D3C0D32A076}"/>
                    </a:ext>
                  </a:extLst>
                </p14:cNvPr>
                <p14:cNvContentPartPr/>
                <p14:nvPr/>
              </p14:nvContentPartPr>
              <p14:xfrm>
                <a:off x="6645878" y="4138887"/>
                <a:ext cx="275040" cy="595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D5FCDA-24B9-CD74-75EF-0D3C0D32A0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28238" y="4120887"/>
                  <a:ext cx="3106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EE4F9A-E3D7-5946-F738-1F9242D9E31B}"/>
                    </a:ext>
                  </a:extLst>
                </p14:cNvPr>
                <p14:cNvContentPartPr/>
                <p14:nvPr/>
              </p14:nvContentPartPr>
              <p14:xfrm>
                <a:off x="6885998" y="4310247"/>
                <a:ext cx="19440" cy="219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EE4F9A-E3D7-5946-F738-1F9242D9E3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67998" y="4292607"/>
                  <a:ext cx="55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F11AE19-6C51-FB7F-01F3-6D719E85CE9D}"/>
                    </a:ext>
                  </a:extLst>
                </p14:cNvPr>
                <p14:cNvContentPartPr/>
                <p14:nvPr/>
              </p14:nvContentPartPr>
              <p14:xfrm>
                <a:off x="7002638" y="4331847"/>
                <a:ext cx="58320" cy="219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F11AE19-6C51-FB7F-01F3-6D719E85CE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4638" y="4313847"/>
                  <a:ext cx="93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088655-9FF0-2207-DE87-A3698D975CB0}"/>
                    </a:ext>
                  </a:extLst>
                </p14:cNvPr>
                <p14:cNvContentPartPr/>
                <p14:nvPr/>
              </p14:nvContentPartPr>
              <p14:xfrm>
                <a:off x="6837038" y="4401327"/>
                <a:ext cx="159480" cy="15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088655-9FF0-2207-DE87-A3698D975C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9038" y="4383327"/>
                  <a:ext cx="195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D7861BB-5DDF-81FD-0560-22D0523F4874}"/>
                    </a:ext>
                  </a:extLst>
                </p14:cNvPr>
                <p14:cNvContentPartPr/>
                <p14:nvPr/>
              </p14:nvContentPartPr>
              <p14:xfrm>
                <a:off x="7102358" y="4348767"/>
                <a:ext cx="217440" cy="218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D7861BB-5DDF-81FD-0560-22D0523F48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4358" y="4331127"/>
                  <a:ext cx="253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E95E5C-D66C-79F1-4E27-BBEAFBF131FE}"/>
                    </a:ext>
                  </a:extLst>
                </p14:cNvPr>
                <p14:cNvContentPartPr/>
                <p14:nvPr/>
              </p14:nvContentPartPr>
              <p14:xfrm>
                <a:off x="7400798" y="4211967"/>
                <a:ext cx="257400" cy="481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E95E5C-D66C-79F1-4E27-BBEAFBF131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83158" y="4194327"/>
                  <a:ext cx="293040" cy="51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2397239-B321-AEF0-1A02-DFD718F34716}"/>
              </a:ext>
            </a:extLst>
          </p:cNvPr>
          <p:cNvGrpSpPr/>
          <p:nvPr/>
        </p:nvGrpSpPr>
        <p:grpSpPr>
          <a:xfrm>
            <a:off x="8127278" y="3954927"/>
            <a:ext cx="2703600" cy="975600"/>
            <a:chOff x="8127278" y="3954927"/>
            <a:chExt cx="2703600" cy="9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81B03AE-9960-625B-9DE0-7402FF7D171A}"/>
                    </a:ext>
                  </a:extLst>
                </p14:cNvPr>
                <p14:cNvContentPartPr/>
                <p14:nvPr/>
              </p14:nvContentPartPr>
              <p14:xfrm>
                <a:off x="8136638" y="4361727"/>
                <a:ext cx="205560" cy="14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81B03AE-9960-625B-9DE0-7402FF7D17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18638" y="4343727"/>
                  <a:ext cx="24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E83106-E9A4-47E6-FA76-95FD65F0B924}"/>
                    </a:ext>
                  </a:extLst>
                </p14:cNvPr>
                <p14:cNvContentPartPr/>
                <p14:nvPr/>
              </p14:nvContentPartPr>
              <p14:xfrm>
                <a:off x="8127278" y="4527687"/>
                <a:ext cx="229680" cy="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E83106-E9A4-47E6-FA76-95FD65F0B9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09638" y="4510047"/>
                  <a:ext cx="265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0893CD-D34B-A097-0B25-8F3376948C62}"/>
                    </a:ext>
                  </a:extLst>
                </p14:cNvPr>
                <p14:cNvContentPartPr/>
                <p14:nvPr/>
              </p14:nvContentPartPr>
              <p14:xfrm>
                <a:off x="8668358" y="4008207"/>
                <a:ext cx="181080" cy="286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0893CD-D34B-A097-0B25-8F3376948C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50358" y="3990567"/>
                  <a:ext cx="216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202748-124B-B3B5-6CEA-1BEB8F4C8304}"/>
                    </a:ext>
                  </a:extLst>
                </p14:cNvPr>
                <p14:cNvContentPartPr/>
                <p14:nvPr/>
              </p14:nvContentPartPr>
              <p14:xfrm>
                <a:off x="8930438" y="3954927"/>
                <a:ext cx="349560" cy="711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202748-124B-B3B5-6CEA-1BEB8F4C83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12798" y="3937287"/>
                  <a:ext cx="3852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DE327C-16A1-079A-7785-211657395ECA}"/>
                    </a:ext>
                  </a:extLst>
                </p14:cNvPr>
                <p14:cNvContentPartPr/>
                <p14:nvPr/>
              </p14:nvContentPartPr>
              <p14:xfrm>
                <a:off x="8984078" y="4221687"/>
                <a:ext cx="25200" cy="47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DE327C-16A1-079A-7785-211657395EC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66078" y="4204047"/>
                  <a:ext cx="60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AEE65AE-66DB-EFA1-2383-30C0632A3166}"/>
                    </a:ext>
                  </a:extLst>
                </p14:cNvPr>
                <p14:cNvContentPartPr/>
                <p14:nvPr/>
              </p14:nvContentPartPr>
              <p14:xfrm>
                <a:off x="9344438" y="4362087"/>
                <a:ext cx="32760" cy="4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AEE65AE-66DB-EFA1-2383-30C0632A316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26798" y="4344447"/>
                  <a:ext cx="68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80A42F-2C24-64DF-2995-F8F7F8F5C7FF}"/>
                    </a:ext>
                  </a:extLst>
                </p14:cNvPr>
                <p14:cNvContentPartPr/>
                <p14:nvPr/>
              </p14:nvContentPartPr>
              <p14:xfrm>
                <a:off x="9506078" y="4092087"/>
                <a:ext cx="253440" cy="294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80A42F-2C24-64DF-2995-F8F7F8F5C7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88078" y="4074447"/>
                  <a:ext cx="289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A90D9B-6F20-5B76-B297-4253249635FF}"/>
                    </a:ext>
                  </a:extLst>
                </p14:cNvPr>
                <p14:cNvContentPartPr/>
                <p14:nvPr/>
              </p14:nvContentPartPr>
              <p14:xfrm>
                <a:off x="10064798" y="4228167"/>
                <a:ext cx="172800" cy="22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A90D9B-6F20-5B76-B297-4253249635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46798" y="4210167"/>
                  <a:ext cx="208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EDBD3E6-213B-0B3D-859C-421FE30E7027}"/>
                    </a:ext>
                  </a:extLst>
                </p14:cNvPr>
                <p14:cNvContentPartPr/>
                <p14:nvPr/>
              </p14:nvContentPartPr>
              <p14:xfrm>
                <a:off x="10053278" y="4347687"/>
                <a:ext cx="195120" cy="14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EDBD3E6-213B-0B3D-859C-421FE30E70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35278" y="4330047"/>
                  <a:ext cx="230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1F543B1-B6A9-E2CE-B162-BC684F6DC8DA}"/>
                    </a:ext>
                  </a:extLst>
                </p14:cNvPr>
                <p14:cNvContentPartPr/>
                <p14:nvPr/>
              </p14:nvContentPartPr>
              <p14:xfrm>
                <a:off x="10551878" y="4208727"/>
                <a:ext cx="162360" cy="348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1F543B1-B6A9-E2CE-B162-BC684F6DC8D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33878" y="4190727"/>
                  <a:ext cx="198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7AAA2C-A389-39B8-6764-BE3E3405A492}"/>
                    </a:ext>
                  </a:extLst>
                </p14:cNvPr>
                <p14:cNvContentPartPr/>
                <p14:nvPr/>
              </p14:nvContentPartPr>
              <p14:xfrm>
                <a:off x="10555838" y="4592487"/>
                <a:ext cx="275040" cy="15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7AAA2C-A389-39B8-6764-BE3E3405A4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37838" y="4574847"/>
                  <a:ext cx="310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D18778-EEA7-337B-7543-DE73D42FEA1B}"/>
                    </a:ext>
                  </a:extLst>
                </p14:cNvPr>
                <p14:cNvContentPartPr/>
                <p14:nvPr/>
              </p14:nvContentPartPr>
              <p14:xfrm>
                <a:off x="10638998" y="4826487"/>
                <a:ext cx="173880" cy="15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D18778-EEA7-337B-7543-DE73D42FEA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20998" y="4808847"/>
                  <a:ext cx="209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7A9EAA3-D083-EE7B-D2DE-95F671407142}"/>
                    </a:ext>
                  </a:extLst>
                </p14:cNvPr>
                <p14:cNvContentPartPr/>
                <p14:nvPr/>
              </p14:nvContentPartPr>
              <p14:xfrm>
                <a:off x="10590038" y="4899207"/>
                <a:ext cx="228600" cy="31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7A9EAA3-D083-EE7B-D2DE-95F6714071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72398" y="4881567"/>
                  <a:ext cx="26424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B936B8A-8342-2598-CFA1-B1EB12446418}"/>
              </a:ext>
            </a:extLst>
          </p:cNvPr>
          <p:cNvGrpSpPr/>
          <p:nvPr/>
        </p:nvGrpSpPr>
        <p:grpSpPr>
          <a:xfrm>
            <a:off x="2863718" y="2150247"/>
            <a:ext cx="1287360" cy="901080"/>
            <a:chOff x="2863718" y="2150247"/>
            <a:chExt cx="128736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1E649B-6B18-065F-433B-809517F14B64}"/>
                    </a:ext>
                  </a:extLst>
                </p14:cNvPr>
                <p14:cNvContentPartPr/>
                <p14:nvPr/>
              </p14:nvContentPartPr>
              <p14:xfrm>
                <a:off x="2940398" y="2168607"/>
                <a:ext cx="16200" cy="33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1E649B-6B18-065F-433B-809517F14B6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22758" y="2150967"/>
                  <a:ext cx="51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FCDC76-65A0-9D09-7869-073C06D440D7}"/>
                    </a:ext>
                  </a:extLst>
                </p14:cNvPr>
                <p14:cNvContentPartPr/>
                <p14:nvPr/>
              </p14:nvContentPartPr>
              <p14:xfrm>
                <a:off x="2976038" y="2167527"/>
                <a:ext cx="168480" cy="29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FCDC76-65A0-9D09-7869-073C06D440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58038" y="2149527"/>
                  <a:ext cx="204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AACF56-A5D7-4759-665F-F4B3ACFF3B43}"/>
                    </a:ext>
                  </a:extLst>
                </p14:cNvPr>
                <p14:cNvContentPartPr/>
                <p14:nvPr/>
              </p14:nvContentPartPr>
              <p14:xfrm>
                <a:off x="2905118" y="2170407"/>
                <a:ext cx="413640" cy="25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AACF56-A5D7-4759-665F-F4B3ACFF3B4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87118" y="2152407"/>
                  <a:ext cx="449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6531F0-3D89-3AC4-74D0-BAE2EFB7382D}"/>
                    </a:ext>
                  </a:extLst>
                </p14:cNvPr>
                <p14:cNvContentPartPr/>
                <p14:nvPr/>
              </p14:nvContentPartPr>
              <p14:xfrm>
                <a:off x="3293918" y="2161407"/>
                <a:ext cx="232560" cy="30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6531F0-3D89-3AC4-74D0-BAE2EFB738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76278" y="2143767"/>
                  <a:ext cx="268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D84946-6A5B-DC6E-B987-2E037308370D}"/>
                    </a:ext>
                  </a:extLst>
                </p14:cNvPr>
                <p14:cNvContentPartPr/>
                <p14:nvPr/>
              </p14:nvContentPartPr>
              <p14:xfrm>
                <a:off x="3717998" y="2155647"/>
                <a:ext cx="32760" cy="25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D84946-6A5B-DC6E-B987-2E03730837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00358" y="2137647"/>
                  <a:ext cx="68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F128B8-4DFD-1510-8E20-32BC01BEECC1}"/>
                    </a:ext>
                  </a:extLst>
                </p14:cNvPr>
                <p14:cNvContentPartPr/>
                <p14:nvPr/>
              </p14:nvContentPartPr>
              <p14:xfrm>
                <a:off x="3713318" y="2150247"/>
                <a:ext cx="197280" cy="14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F128B8-4DFD-1510-8E20-32BC01BEECC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95678" y="2132607"/>
                  <a:ext cx="23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04FB11-D233-153D-55BD-80467D77C3D6}"/>
                    </a:ext>
                  </a:extLst>
                </p14:cNvPr>
                <p14:cNvContentPartPr/>
                <p14:nvPr/>
              </p14:nvContentPartPr>
              <p14:xfrm>
                <a:off x="3656078" y="2408727"/>
                <a:ext cx="461880" cy="18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04FB11-D233-153D-55BD-80467D77C3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38438" y="2391087"/>
                  <a:ext cx="497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48F40D-2740-53E2-C1CB-0F5F175283C5}"/>
                    </a:ext>
                  </a:extLst>
                </p14:cNvPr>
                <p14:cNvContentPartPr/>
                <p14:nvPr/>
              </p14:nvContentPartPr>
              <p14:xfrm>
                <a:off x="3277358" y="2852247"/>
                <a:ext cx="101880" cy="1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48F40D-2740-53E2-C1CB-0F5F175283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9718" y="2834607"/>
                  <a:ext cx="137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7F2BD-1E96-501C-96CB-A923C1C3120D}"/>
                    </a:ext>
                  </a:extLst>
                </p14:cNvPr>
                <p14:cNvContentPartPr/>
                <p14:nvPr/>
              </p14:nvContentPartPr>
              <p14:xfrm>
                <a:off x="3253958" y="3018207"/>
                <a:ext cx="108000" cy="1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7F2BD-1E96-501C-96CB-A923C1C3120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5958" y="3000567"/>
                  <a:ext cx="143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A00227-6ED0-B9EB-58D8-74E98BBB2BD9}"/>
                    </a:ext>
                  </a:extLst>
                </p14:cNvPr>
                <p14:cNvContentPartPr/>
                <p14:nvPr/>
              </p14:nvContentPartPr>
              <p14:xfrm>
                <a:off x="3043718" y="2633727"/>
                <a:ext cx="164520" cy="365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A00227-6ED0-B9EB-58D8-74E98BBB2BD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25718" y="2616087"/>
                  <a:ext cx="200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09EC28-C92C-ADFC-DCA7-2FBB3D2E9133}"/>
                    </a:ext>
                  </a:extLst>
                </p14:cNvPr>
                <p14:cNvContentPartPr/>
                <p14:nvPr/>
              </p14:nvContentPartPr>
              <p14:xfrm>
                <a:off x="3404438" y="2574327"/>
                <a:ext cx="208080" cy="47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09EC28-C92C-ADFC-DCA7-2FBB3D2E91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86798" y="2556327"/>
                  <a:ext cx="2437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B77860-E8A7-0690-373D-65D1EE690F59}"/>
                    </a:ext>
                  </a:extLst>
                </p14:cNvPr>
                <p14:cNvContentPartPr/>
                <p14:nvPr/>
              </p14:nvContentPartPr>
              <p14:xfrm>
                <a:off x="3922838" y="2600247"/>
                <a:ext cx="228240" cy="38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B77860-E8A7-0690-373D-65D1EE690F5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04838" y="2582247"/>
                  <a:ext cx="263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999900-FE27-7EF5-3AF1-3A2D89616DFE}"/>
                    </a:ext>
                  </a:extLst>
                </p14:cNvPr>
                <p14:cNvContentPartPr/>
                <p14:nvPr/>
              </p14:nvContentPartPr>
              <p14:xfrm>
                <a:off x="2863718" y="2583327"/>
                <a:ext cx="380880" cy="142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999900-FE27-7EF5-3AF1-3A2D89616DF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45718" y="2565687"/>
                  <a:ext cx="416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52F17F-AB66-D16A-AAE3-2EDC4053BF66}"/>
              </a:ext>
            </a:extLst>
          </p:cNvPr>
          <p:cNvGrpSpPr/>
          <p:nvPr/>
        </p:nvGrpSpPr>
        <p:grpSpPr>
          <a:xfrm>
            <a:off x="2812598" y="5453967"/>
            <a:ext cx="1019160" cy="388800"/>
            <a:chOff x="2812598" y="5453967"/>
            <a:chExt cx="10191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9F462C-8422-9F1A-3870-0D6758A4EB2B}"/>
                    </a:ext>
                  </a:extLst>
                </p14:cNvPr>
                <p14:cNvContentPartPr/>
                <p14:nvPr/>
              </p14:nvContentPartPr>
              <p14:xfrm>
                <a:off x="2887118" y="5669247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9F462C-8422-9F1A-3870-0D6758A4EB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69478" y="5651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1CD8F82-C59F-B4B5-58B3-B0C821816165}"/>
                    </a:ext>
                  </a:extLst>
                </p14:cNvPr>
                <p14:cNvContentPartPr/>
                <p14:nvPr/>
              </p14:nvContentPartPr>
              <p14:xfrm>
                <a:off x="2955878" y="5537847"/>
                <a:ext cx="37080" cy="75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1CD8F82-C59F-B4B5-58B3-B0C82181616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38238" y="5519847"/>
                  <a:ext cx="72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A159750-36BD-564A-BCB0-6A7627B065A2}"/>
                    </a:ext>
                  </a:extLst>
                </p14:cNvPr>
                <p14:cNvContentPartPr/>
                <p14:nvPr/>
              </p14:nvContentPartPr>
              <p14:xfrm>
                <a:off x="2887118" y="5482407"/>
                <a:ext cx="133920" cy="360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A159750-36BD-564A-BCB0-6A7627B065A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69478" y="5464767"/>
                  <a:ext cx="169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2881391-1A21-A6A0-DEDF-89F5997C600F}"/>
                    </a:ext>
                  </a:extLst>
                </p14:cNvPr>
                <p14:cNvContentPartPr/>
                <p14:nvPr/>
              </p14:nvContentPartPr>
              <p14:xfrm>
                <a:off x="2965238" y="5511927"/>
                <a:ext cx="226440" cy="200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2881391-1A21-A6A0-DEDF-89F5997C60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47238" y="5493927"/>
                  <a:ext cx="262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C246198-0A2F-9860-9F76-E9BD2752CD02}"/>
                    </a:ext>
                  </a:extLst>
                </p14:cNvPr>
                <p14:cNvContentPartPr/>
                <p14:nvPr/>
              </p14:nvContentPartPr>
              <p14:xfrm>
                <a:off x="2812598" y="5487447"/>
                <a:ext cx="448920" cy="257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C246198-0A2F-9860-9F76-E9BD2752CD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94958" y="5469807"/>
                  <a:ext cx="4845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2563641-2061-093F-4A98-C56726A027C9}"/>
                    </a:ext>
                  </a:extLst>
                </p14:cNvPr>
                <p14:cNvContentPartPr/>
                <p14:nvPr/>
              </p14:nvContentPartPr>
              <p14:xfrm>
                <a:off x="3242798" y="5496447"/>
                <a:ext cx="173880" cy="333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2563641-2061-093F-4A98-C56726A027C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24798" y="5478807"/>
                  <a:ext cx="209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F9F33A-0521-ADB6-43A0-7C7B992F3B88}"/>
                    </a:ext>
                  </a:extLst>
                </p14:cNvPr>
                <p14:cNvContentPartPr/>
                <p14:nvPr/>
              </p14:nvContentPartPr>
              <p14:xfrm>
                <a:off x="3549158" y="5453967"/>
                <a:ext cx="70560" cy="349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F9F33A-0521-ADB6-43A0-7C7B992F3B8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31158" y="5436327"/>
                  <a:ext cx="106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10FE916-1FDD-55D3-9D0A-5D8DA30E79E3}"/>
                    </a:ext>
                  </a:extLst>
                </p14:cNvPr>
                <p14:cNvContentPartPr/>
                <p14:nvPr/>
              </p14:nvContentPartPr>
              <p14:xfrm>
                <a:off x="3631958" y="5472687"/>
                <a:ext cx="199800" cy="63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10FE916-1FDD-55D3-9D0A-5D8DA30E79E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14318" y="5454687"/>
                  <a:ext cx="235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980ED9E-EA5F-A21F-90CE-B1DAD9DD6F45}"/>
                    </a:ext>
                  </a:extLst>
                </p14:cNvPr>
                <p14:cNvContentPartPr/>
                <p14:nvPr/>
              </p14:nvContentPartPr>
              <p14:xfrm>
                <a:off x="3577598" y="5664207"/>
                <a:ext cx="201600" cy="144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980ED9E-EA5F-A21F-90CE-B1DAD9DD6F4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59958" y="5646207"/>
                  <a:ext cx="23724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9172BAA-A919-2212-C969-06C89436E85D}"/>
              </a:ext>
            </a:extLst>
          </p:cNvPr>
          <p:cNvGrpSpPr/>
          <p:nvPr/>
        </p:nvGrpSpPr>
        <p:grpSpPr>
          <a:xfrm>
            <a:off x="4092758" y="5492847"/>
            <a:ext cx="330120" cy="271080"/>
            <a:chOff x="4092758" y="5492847"/>
            <a:chExt cx="33012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A67DFAA-0EDD-864A-76A8-B0004EFB8D59}"/>
                    </a:ext>
                  </a:extLst>
                </p14:cNvPr>
                <p14:cNvContentPartPr/>
                <p14:nvPr/>
              </p14:nvContentPartPr>
              <p14:xfrm>
                <a:off x="4092758" y="5594727"/>
                <a:ext cx="260640" cy="3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A67DFAA-0EDD-864A-76A8-B0004EFB8D5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75118" y="5577087"/>
                  <a:ext cx="296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BA3B705-D9C2-828E-D62A-59133129D510}"/>
                    </a:ext>
                  </a:extLst>
                </p14:cNvPr>
                <p14:cNvContentPartPr/>
                <p14:nvPr/>
              </p14:nvContentPartPr>
              <p14:xfrm>
                <a:off x="4299758" y="5492847"/>
                <a:ext cx="123120" cy="271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BA3B705-D9C2-828E-D62A-59133129D51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81758" y="5474847"/>
                  <a:ext cx="15876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29C14AE-0FF8-06B9-CC68-499512488195}"/>
                  </a:ext>
                </a:extLst>
              </p14:cNvPr>
              <p14:cNvContentPartPr/>
              <p14:nvPr/>
            </p14:nvContentPartPr>
            <p14:xfrm>
              <a:off x="4684598" y="5210247"/>
              <a:ext cx="236880" cy="698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29C14AE-0FF8-06B9-CC68-49951248819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666598" y="5192607"/>
                <a:ext cx="272520" cy="73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357227-40F7-B1F1-B8C0-83370E731800}"/>
              </a:ext>
            </a:extLst>
          </p:cNvPr>
          <p:cNvGrpSpPr/>
          <p:nvPr/>
        </p:nvGrpSpPr>
        <p:grpSpPr>
          <a:xfrm>
            <a:off x="2915198" y="3591687"/>
            <a:ext cx="151560" cy="146880"/>
            <a:chOff x="2915198" y="3591687"/>
            <a:chExt cx="15156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729223D-DA66-4F47-E5FA-C064B0A1C84F}"/>
                    </a:ext>
                  </a:extLst>
                </p14:cNvPr>
                <p14:cNvContentPartPr/>
                <p14:nvPr/>
              </p14:nvContentPartPr>
              <p14:xfrm>
                <a:off x="2947958" y="3591687"/>
                <a:ext cx="118800" cy="43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729223D-DA66-4F47-E5FA-C064B0A1C84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29958" y="3574047"/>
                  <a:ext cx="15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3247CAF-1DF7-3D7A-A1E3-132C2B05F10C}"/>
                    </a:ext>
                  </a:extLst>
                </p14:cNvPr>
                <p14:cNvContentPartPr/>
                <p14:nvPr/>
              </p14:nvContentPartPr>
              <p14:xfrm>
                <a:off x="2915198" y="3705447"/>
                <a:ext cx="129960" cy="33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3247CAF-1DF7-3D7A-A1E3-132C2B05F10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897558" y="3687447"/>
                  <a:ext cx="16560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B1AD1C5-5551-DA76-5EF8-B39D3205C9B1}"/>
              </a:ext>
            </a:extLst>
          </p:cNvPr>
          <p:cNvGrpSpPr/>
          <p:nvPr/>
        </p:nvGrpSpPr>
        <p:grpSpPr>
          <a:xfrm>
            <a:off x="3534038" y="3595287"/>
            <a:ext cx="114480" cy="105840"/>
            <a:chOff x="3534038" y="3595287"/>
            <a:chExt cx="11448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417092-CF54-6D1E-ACC5-F6265204DDD6}"/>
                    </a:ext>
                  </a:extLst>
                </p14:cNvPr>
                <p14:cNvContentPartPr/>
                <p14:nvPr/>
              </p14:nvContentPartPr>
              <p14:xfrm>
                <a:off x="3542678" y="3595287"/>
                <a:ext cx="99000" cy="32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417092-CF54-6D1E-ACC5-F6265204DDD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525038" y="3577647"/>
                  <a:ext cx="134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D52BB3-8AA9-DC99-0CAD-E65C7336ECA6}"/>
                    </a:ext>
                  </a:extLst>
                </p14:cNvPr>
                <p14:cNvContentPartPr/>
                <p14:nvPr/>
              </p14:nvContentPartPr>
              <p14:xfrm>
                <a:off x="3534038" y="3671967"/>
                <a:ext cx="114480" cy="29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D52BB3-8AA9-DC99-0CAD-E65C7336EC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16398" y="3653967"/>
                  <a:ext cx="15012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9BD5753-2BC1-3411-9674-C4BFE788757C}"/>
                  </a:ext>
                </a:extLst>
              </p14:cNvPr>
              <p14:cNvContentPartPr/>
              <p14:nvPr/>
            </p14:nvContentPartPr>
            <p14:xfrm>
              <a:off x="3899798" y="3585207"/>
              <a:ext cx="221400" cy="122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9BD5753-2BC1-3411-9674-C4BFE788757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881798" y="3567567"/>
                <a:ext cx="2570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AD756C-51BE-C693-2164-63F0E27254C8}"/>
              </a:ext>
            </a:extLst>
          </p:cNvPr>
          <p:cNvGrpSpPr/>
          <p:nvPr/>
        </p:nvGrpSpPr>
        <p:grpSpPr>
          <a:xfrm>
            <a:off x="3134078" y="5988927"/>
            <a:ext cx="428040" cy="151920"/>
            <a:chOff x="3134078" y="5988927"/>
            <a:chExt cx="42804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E292DB-03AE-F01A-A233-CAEA14A15414}"/>
                    </a:ext>
                  </a:extLst>
                </p14:cNvPr>
                <p14:cNvContentPartPr/>
                <p14:nvPr/>
              </p14:nvContentPartPr>
              <p14:xfrm>
                <a:off x="3134078" y="5988927"/>
                <a:ext cx="287640" cy="81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E292DB-03AE-F01A-A233-CAEA14A154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16438" y="5971287"/>
                  <a:ext cx="323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8588237-29A7-8ED6-BA1C-7BE98F6755B3}"/>
                    </a:ext>
                  </a:extLst>
                </p14:cNvPr>
                <p14:cNvContentPartPr/>
                <p14:nvPr/>
              </p14:nvContentPartPr>
              <p14:xfrm>
                <a:off x="3186278" y="6015927"/>
                <a:ext cx="375840" cy="124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8588237-29A7-8ED6-BA1C-7BE98F6755B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168638" y="5998287"/>
                  <a:ext cx="411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3D07E1F-808C-25F9-48AB-B005C0866FDA}"/>
              </a:ext>
            </a:extLst>
          </p:cNvPr>
          <p:cNvGrpSpPr/>
          <p:nvPr/>
        </p:nvGrpSpPr>
        <p:grpSpPr>
          <a:xfrm>
            <a:off x="4943078" y="5206647"/>
            <a:ext cx="1785960" cy="685800"/>
            <a:chOff x="4943078" y="5206647"/>
            <a:chExt cx="1785960" cy="68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2BB098A-D073-3786-B102-07C33247CA86}"/>
                    </a:ext>
                  </a:extLst>
                </p14:cNvPr>
                <p14:cNvContentPartPr/>
                <p14:nvPr/>
              </p14:nvContentPartPr>
              <p14:xfrm>
                <a:off x="4980518" y="5451807"/>
                <a:ext cx="138240" cy="322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2BB098A-D073-3786-B102-07C33247CA8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962518" y="5434167"/>
                  <a:ext cx="173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6F31DA4-2D51-7762-C48C-1DC289160C1E}"/>
                    </a:ext>
                  </a:extLst>
                </p14:cNvPr>
                <p14:cNvContentPartPr/>
                <p14:nvPr/>
              </p14:nvContentPartPr>
              <p14:xfrm>
                <a:off x="4943078" y="5776527"/>
                <a:ext cx="174240" cy="20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6F31DA4-2D51-7762-C48C-1DC289160C1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25438" y="5758527"/>
                  <a:ext cx="209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4ECE72E-CF44-F352-4DEC-3F2600ACDDD2}"/>
                    </a:ext>
                  </a:extLst>
                </p14:cNvPr>
                <p14:cNvContentPartPr/>
                <p14:nvPr/>
              </p14:nvContentPartPr>
              <p14:xfrm>
                <a:off x="5311718" y="5535327"/>
                <a:ext cx="180720" cy="258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4ECE72E-CF44-F352-4DEC-3F2600ACDDD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93718" y="5517327"/>
                  <a:ext cx="216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31A67AF-8FF3-E9CD-D290-4AC265E6DA7D}"/>
                    </a:ext>
                  </a:extLst>
                </p14:cNvPr>
                <p14:cNvContentPartPr/>
                <p14:nvPr/>
              </p14:nvContentPartPr>
              <p14:xfrm>
                <a:off x="5584238" y="5419407"/>
                <a:ext cx="173880" cy="225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31A67AF-8FF3-E9CD-D290-4AC265E6DA7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66598" y="5401407"/>
                  <a:ext cx="209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FF7D9FF-22B7-C8F3-4FEA-D20D29B109D5}"/>
                    </a:ext>
                  </a:extLst>
                </p14:cNvPr>
                <p14:cNvContentPartPr/>
                <p14:nvPr/>
              </p14:nvContentPartPr>
              <p14:xfrm>
                <a:off x="5924078" y="5416527"/>
                <a:ext cx="224280" cy="279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FF7D9FF-22B7-C8F3-4FEA-D20D29B109D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906438" y="5398887"/>
                  <a:ext cx="25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6BBB86C-0A94-68A3-F48B-0B7E60CD063D}"/>
                    </a:ext>
                  </a:extLst>
                </p14:cNvPr>
                <p14:cNvContentPartPr/>
                <p14:nvPr/>
              </p14:nvContentPartPr>
              <p14:xfrm>
                <a:off x="6251678" y="5289807"/>
                <a:ext cx="195120" cy="347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6BBB86C-0A94-68A3-F48B-0B7E60CD063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33678" y="5272167"/>
                  <a:ext cx="230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FAD7932-2ACC-3928-E209-5A4E15D02BAF}"/>
                    </a:ext>
                  </a:extLst>
                </p14:cNvPr>
                <p14:cNvContentPartPr/>
                <p14:nvPr/>
              </p14:nvContentPartPr>
              <p14:xfrm>
                <a:off x="6501878" y="5206647"/>
                <a:ext cx="227160" cy="685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FAD7932-2ACC-3928-E209-5A4E15D02BA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483878" y="5188647"/>
                  <a:ext cx="262800" cy="72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C53A543-BABD-7FB1-0944-01CB8DA62004}"/>
              </a:ext>
            </a:extLst>
          </p:cNvPr>
          <p:cNvGrpSpPr/>
          <p:nvPr/>
        </p:nvGrpSpPr>
        <p:grpSpPr>
          <a:xfrm>
            <a:off x="7058798" y="5275047"/>
            <a:ext cx="412200" cy="564840"/>
            <a:chOff x="7058798" y="5275047"/>
            <a:chExt cx="41220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4CD89D1-3B3D-382C-2042-62A2922EA9E9}"/>
                    </a:ext>
                  </a:extLst>
                </p14:cNvPr>
                <p14:cNvContentPartPr/>
                <p14:nvPr/>
              </p14:nvContentPartPr>
              <p14:xfrm>
                <a:off x="7058798" y="5275047"/>
                <a:ext cx="318960" cy="564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4CD89D1-3B3D-382C-2042-62A2922EA9E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40798" y="5257407"/>
                  <a:ext cx="3546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34B354-5362-BEA0-16EC-B5CC56147E9D}"/>
                    </a:ext>
                  </a:extLst>
                </p14:cNvPr>
                <p14:cNvContentPartPr/>
                <p14:nvPr/>
              </p14:nvContentPartPr>
              <p14:xfrm>
                <a:off x="7110278" y="5408607"/>
                <a:ext cx="39240" cy="73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34B354-5362-BEA0-16EC-B5CC56147E9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2638" y="5390967"/>
                  <a:ext cx="74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587152A-05D2-2501-20DA-A27226F1B9AB}"/>
                    </a:ext>
                  </a:extLst>
                </p14:cNvPr>
                <p14:cNvContentPartPr/>
                <p14:nvPr/>
              </p14:nvContentPartPr>
              <p14:xfrm>
                <a:off x="7429238" y="5549007"/>
                <a:ext cx="41760" cy="41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587152A-05D2-2501-20DA-A27226F1B9A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11238" y="5531007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61D2201-79DB-1836-AA9D-E753B33C4333}"/>
              </a:ext>
            </a:extLst>
          </p:cNvPr>
          <p:cNvGrpSpPr/>
          <p:nvPr/>
        </p:nvGrpSpPr>
        <p:grpSpPr>
          <a:xfrm>
            <a:off x="7734878" y="5176407"/>
            <a:ext cx="1277640" cy="532800"/>
            <a:chOff x="7734878" y="5176407"/>
            <a:chExt cx="127764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977A3D-A810-F0F6-B7F4-0446B0CA6449}"/>
                    </a:ext>
                  </a:extLst>
                </p14:cNvPr>
                <p14:cNvContentPartPr/>
                <p14:nvPr/>
              </p14:nvContentPartPr>
              <p14:xfrm>
                <a:off x="7734878" y="5366487"/>
                <a:ext cx="29160" cy="214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977A3D-A810-F0F6-B7F4-0446B0CA644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16878" y="5348847"/>
                  <a:ext cx="64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7E912F2-A383-6043-B60A-E620E7FD075C}"/>
                    </a:ext>
                  </a:extLst>
                </p14:cNvPr>
                <p14:cNvContentPartPr/>
                <p14:nvPr/>
              </p14:nvContentPartPr>
              <p14:xfrm>
                <a:off x="7841438" y="5398527"/>
                <a:ext cx="78480" cy="18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7E912F2-A383-6043-B60A-E620E7FD075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23798" y="5380887"/>
                  <a:ext cx="114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893BCEF-EB08-6E0E-B3D2-420C5C0210CB}"/>
                    </a:ext>
                  </a:extLst>
                </p14:cNvPr>
                <p14:cNvContentPartPr/>
                <p14:nvPr/>
              </p14:nvContentPartPr>
              <p14:xfrm>
                <a:off x="7990838" y="5435967"/>
                <a:ext cx="125280" cy="118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893BCEF-EB08-6E0E-B3D2-420C5C0210C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73198" y="5418327"/>
                  <a:ext cx="160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86A1C61-E164-A4DF-9AE6-0B0D13F39479}"/>
                    </a:ext>
                  </a:extLst>
                </p14:cNvPr>
                <p14:cNvContentPartPr/>
                <p14:nvPr/>
              </p14:nvContentPartPr>
              <p14:xfrm>
                <a:off x="8262998" y="5176407"/>
                <a:ext cx="167040" cy="442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86A1C61-E164-A4DF-9AE6-0B0D13F3947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44998" y="5158407"/>
                  <a:ext cx="202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717A922-28FE-41BA-C11D-BF585EB979B5}"/>
                    </a:ext>
                  </a:extLst>
                </p14:cNvPr>
                <p14:cNvContentPartPr/>
                <p14:nvPr/>
              </p14:nvContentPartPr>
              <p14:xfrm>
                <a:off x="8510678" y="5352087"/>
                <a:ext cx="142200" cy="210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717A922-28FE-41BA-C11D-BF585EB979B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93038" y="5334087"/>
                  <a:ext cx="177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AF01DF6-C26B-E29F-2CD3-E7737EB480F7}"/>
                    </a:ext>
                  </a:extLst>
                </p14:cNvPr>
                <p14:cNvContentPartPr/>
                <p14:nvPr/>
              </p14:nvContentPartPr>
              <p14:xfrm>
                <a:off x="8509958" y="5430927"/>
                <a:ext cx="135720" cy="32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AF01DF6-C26B-E29F-2CD3-E7737EB480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91958" y="5412927"/>
                  <a:ext cx="171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C9632C1-39A4-1C97-C625-0B2958CEFE52}"/>
                    </a:ext>
                  </a:extLst>
                </p14:cNvPr>
                <p14:cNvContentPartPr/>
                <p14:nvPr/>
              </p14:nvContentPartPr>
              <p14:xfrm>
                <a:off x="8689598" y="5347407"/>
                <a:ext cx="196200" cy="190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C9632C1-39A4-1C97-C625-0B2958CEFE5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71598" y="5329407"/>
                  <a:ext cx="231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8626235-6C06-D97B-287E-AA9741AD95F5}"/>
                    </a:ext>
                  </a:extLst>
                </p14:cNvPr>
                <p14:cNvContentPartPr/>
                <p14:nvPr/>
              </p14:nvContentPartPr>
              <p14:xfrm>
                <a:off x="8851238" y="5279007"/>
                <a:ext cx="161280" cy="430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8626235-6C06-D97B-287E-AA9741AD95F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833238" y="5261367"/>
                  <a:ext cx="196920" cy="4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525B44E-F221-0489-01CB-8C0FA653D257}"/>
              </a:ext>
            </a:extLst>
          </p:cNvPr>
          <p:cNvGrpSpPr/>
          <p:nvPr/>
        </p:nvGrpSpPr>
        <p:grpSpPr>
          <a:xfrm>
            <a:off x="9390878" y="5345247"/>
            <a:ext cx="163080" cy="127800"/>
            <a:chOff x="9390878" y="5345247"/>
            <a:chExt cx="16308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CE23557-2DB4-0D27-2784-8C20423FA013}"/>
                    </a:ext>
                  </a:extLst>
                </p14:cNvPr>
                <p14:cNvContentPartPr/>
                <p14:nvPr/>
              </p14:nvContentPartPr>
              <p14:xfrm>
                <a:off x="9395558" y="5345247"/>
                <a:ext cx="158400" cy="37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CE23557-2DB4-0D27-2784-8C20423FA01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77558" y="5327607"/>
                  <a:ext cx="194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6D2C771-6B77-8897-38A8-E94378E1276D}"/>
                    </a:ext>
                  </a:extLst>
                </p14:cNvPr>
                <p14:cNvContentPartPr/>
                <p14:nvPr/>
              </p14:nvContentPartPr>
              <p14:xfrm>
                <a:off x="9390878" y="5446047"/>
                <a:ext cx="131040" cy="27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6D2C771-6B77-8897-38A8-E94378E127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72878" y="5428407"/>
                  <a:ext cx="1666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256B13D-688A-9F0B-CED4-FDCA082F963D}"/>
              </a:ext>
            </a:extLst>
          </p:cNvPr>
          <p:cNvGrpSpPr/>
          <p:nvPr/>
        </p:nvGrpSpPr>
        <p:grpSpPr>
          <a:xfrm>
            <a:off x="9776078" y="5214207"/>
            <a:ext cx="1248840" cy="479160"/>
            <a:chOff x="9776078" y="5214207"/>
            <a:chExt cx="124884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F39A4A2-9CF8-6A84-6287-F099605EC62F}"/>
                    </a:ext>
                  </a:extLst>
                </p14:cNvPr>
                <p14:cNvContentPartPr/>
                <p14:nvPr/>
              </p14:nvContentPartPr>
              <p14:xfrm>
                <a:off x="9776078" y="5214207"/>
                <a:ext cx="209160" cy="264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F39A4A2-9CF8-6A84-6287-F099605EC62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758078" y="5196207"/>
                  <a:ext cx="244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ED7BF1-F301-8ECB-F3C3-1CBA3DF5C852}"/>
                    </a:ext>
                  </a:extLst>
                </p14:cNvPr>
                <p14:cNvContentPartPr/>
                <p14:nvPr/>
              </p14:nvContentPartPr>
              <p14:xfrm>
                <a:off x="10141478" y="5237247"/>
                <a:ext cx="201960" cy="456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ED7BF1-F301-8ECB-F3C3-1CBA3DF5C85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123838" y="5219247"/>
                  <a:ext cx="237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39D7C79-0661-90B0-666A-812D263D8440}"/>
                    </a:ext>
                  </a:extLst>
                </p14:cNvPr>
                <p14:cNvContentPartPr/>
                <p14:nvPr/>
              </p14:nvContentPartPr>
              <p14:xfrm>
                <a:off x="10121678" y="5403927"/>
                <a:ext cx="27000" cy="39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39D7C79-0661-90B0-666A-812D263D844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03678" y="5386287"/>
                  <a:ext cx="62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B314F5C-BB31-E4E0-E87D-A938DCE209F8}"/>
                    </a:ext>
                  </a:extLst>
                </p14:cNvPr>
                <p14:cNvContentPartPr/>
                <p14:nvPr/>
              </p14:nvContentPartPr>
              <p14:xfrm>
                <a:off x="10389158" y="5490327"/>
                <a:ext cx="16920" cy="55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B314F5C-BB31-E4E0-E87D-A938DCE209F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71518" y="5472687"/>
                  <a:ext cx="52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FDEE56-778F-46BE-B9E9-C3EE7FC144BA}"/>
                    </a:ext>
                  </a:extLst>
                </p14:cNvPr>
                <p14:cNvContentPartPr/>
                <p14:nvPr/>
              </p14:nvContentPartPr>
              <p14:xfrm>
                <a:off x="10528838" y="5288367"/>
                <a:ext cx="186120" cy="280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FDEE56-778F-46BE-B9E9-C3EE7FC144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11198" y="5270367"/>
                  <a:ext cx="221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E706535-C3FC-4B83-DA71-12F09CD44281}"/>
                    </a:ext>
                  </a:extLst>
                </p14:cNvPr>
                <p14:cNvContentPartPr/>
                <p14:nvPr/>
              </p14:nvContentPartPr>
              <p14:xfrm>
                <a:off x="10902518" y="5419047"/>
                <a:ext cx="122400" cy="12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E706535-C3FC-4B83-DA71-12F09CD4428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84518" y="5401047"/>
                  <a:ext cx="158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CB33AE2-26B4-5D03-6CF0-7C74DE2CCC40}"/>
                    </a:ext>
                  </a:extLst>
                </p14:cNvPr>
                <p14:cNvContentPartPr/>
                <p14:nvPr/>
              </p14:nvContentPartPr>
              <p14:xfrm>
                <a:off x="10907198" y="5479167"/>
                <a:ext cx="75600" cy="21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CB33AE2-26B4-5D03-6CF0-7C74DE2CCC4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889198" y="5461167"/>
                  <a:ext cx="1112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9126BBE-F1C9-0E3D-3CEB-1A67F04916E1}"/>
                  </a:ext>
                </a:extLst>
              </p14:cNvPr>
              <p14:cNvContentPartPr/>
              <p14:nvPr/>
            </p14:nvContentPartPr>
            <p14:xfrm>
              <a:off x="11271518" y="5221047"/>
              <a:ext cx="183240" cy="3193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9126BBE-F1C9-0E3D-3CEB-1A67F04916E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253518" y="5203407"/>
                <a:ext cx="21888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A72CDE-4D3E-BFA3-CBCE-AF85BC30797D}"/>
              </a:ext>
            </a:extLst>
          </p:cNvPr>
          <p:cNvGrpSpPr/>
          <p:nvPr/>
        </p:nvGrpSpPr>
        <p:grpSpPr>
          <a:xfrm>
            <a:off x="6101558" y="1531047"/>
            <a:ext cx="5029920" cy="1548720"/>
            <a:chOff x="6101558" y="1531047"/>
            <a:chExt cx="5029920" cy="15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7B4FFA-42B6-2A08-BA34-AC88D4B2B89A}"/>
                    </a:ext>
                  </a:extLst>
                </p14:cNvPr>
                <p14:cNvContentPartPr/>
                <p14:nvPr/>
              </p14:nvContentPartPr>
              <p14:xfrm>
                <a:off x="6625358" y="2113527"/>
                <a:ext cx="136800" cy="736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7B4FFA-42B6-2A08-BA34-AC88D4B2B8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607718" y="2095887"/>
                  <a:ext cx="17244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0110FAA-9304-4A70-404B-7A1D43F3962D}"/>
                    </a:ext>
                  </a:extLst>
                </p14:cNvPr>
                <p14:cNvContentPartPr/>
                <p14:nvPr/>
              </p14:nvContentPartPr>
              <p14:xfrm>
                <a:off x="6452918" y="1995087"/>
                <a:ext cx="4678560" cy="950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0110FAA-9304-4A70-404B-7A1D43F3962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35278" y="1977087"/>
                  <a:ext cx="4714200" cy="9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2E4570-885E-9F51-8676-7C258F071A3E}"/>
                    </a:ext>
                  </a:extLst>
                </p14:cNvPr>
                <p14:cNvContentPartPr/>
                <p14:nvPr/>
              </p14:nvContentPartPr>
              <p14:xfrm>
                <a:off x="7519598" y="1985367"/>
                <a:ext cx="192960" cy="675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2E4570-885E-9F51-8676-7C258F071A3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01598" y="1967367"/>
                  <a:ext cx="22860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6DA9998-630F-50F1-1E18-3C6F49E0A420}"/>
                    </a:ext>
                  </a:extLst>
                </p14:cNvPr>
                <p14:cNvContentPartPr/>
                <p14:nvPr/>
              </p14:nvContentPartPr>
              <p14:xfrm>
                <a:off x="8408078" y="2058447"/>
                <a:ext cx="204480" cy="67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6DA9998-630F-50F1-1E18-3C6F49E0A42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90078" y="2040807"/>
                  <a:ext cx="2401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9DB625-6333-BA59-49D3-BA1B423C2CA5}"/>
                    </a:ext>
                  </a:extLst>
                </p14:cNvPr>
                <p14:cNvContentPartPr/>
                <p14:nvPr/>
              </p14:nvContentPartPr>
              <p14:xfrm>
                <a:off x="9375038" y="2099847"/>
                <a:ext cx="244800" cy="614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9DB625-6333-BA59-49D3-BA1B423C2CA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57038" y="2082207"/>
                  <a:ext cx="2804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B8440A-A1DA-8FED-0838-4457AB5F2210}"/>
                    </a:ext>
                  </a:extLst>
                </p14:cNvPr>
                <p14:cNvContentPartPr/>
                <p14:nvPr/>
              </p14:nvContentPartPr>
              <p14:xfrm>
                <a:off x="10084238" y="2162847"/>
                <a:ext cx="381960" cy="916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B8440A-A1DA-8FED-0838-4457AB5F221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66238" y="2145207"/>
                  <a:ext cx="41760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6AB0133-890B-CFF3-3627-95BCFBE2D05A}"/>
                    </a:ext>
                  </a:extLst>
                </p14:cNvPr>
                <p14:cNvContentPartPr/>
                <p14:nvPr/>
              </p14:nvContentPartPr>
              <p14:xfrm>
                <a:off x="7243118" y="1531047"/>
                <a:ext cx="226800" cy="291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6AB0133-890B-CFF3-3627-95BCFBE2D05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225478" y="1513407"/>
                  <a:ext cx="262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79D46D-3CDC-2BD6-47B6-148605E3E290}"/>
                    </a:ext>
                  </a:extLst>
                </p14:cNvPr>
                <p14:cNvContentPartPr/>
                <p14:nvPr/>
              </p14:nvContentPartPr>
              <p14:xfrm>
                <a:off x="8168678" y="1593327"/>
                <a:ext cx="83520" cy="330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79D46D-3CDC-2BD6-47B6-148605E3E29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150678" y="1575327"/>
                  <a:ext cx="119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9881DD0-74F5-2AB0-8548-00133ACED3FE}"/>
                    </a:ext>
                  </a:extLst>
                </p14:cNvPr>
                <p14:cNvContentPartPr/>
                <p14:nvPr/>
              </p14:nvContentPartPr>
              <p14:xfrm>
                <a:off x="9070118" y="1622127"/>
                <a:ext cx="310320" cy="296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9881DD0-74F5-2AB0-8548-00133ACED3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52118" y="1604127"/>
                  <a:ext cx="3459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F1AF4EA-5DA1-C0CB-B133-6DA21540A245}"/>
                    </a:ext>
                  </a:extLst>
                </p14:cNvPr>
                <p14:cNvContentPartPr/>
                <p14:nvPr/>
              </p14:nvContentPartPr>
              <p14:xfrm>
                <a:off x="9879758" y="1644807"/>
                <a:ext cx="260280" cy="369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F1AF4EA-5DA1-C0CB-B133-6DA21540A24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62118" y="1626807"/>
                  <a:ext cx="295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377EDC-D7E9-D2A1-BD13-1B12AA5CC69D}"/>
                    </a:ext>
                  </a:extLst>
                </p14:cNvPr>
                <p14:cNvContentPartPr/>
                <p14:nvPr/>
              </p14:nvContentPartPr>
              <p14:xfrm>
                <a:off x="10821158" y="1621767"/>
                <a:ext cx="220320" cy="274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377EDC-D7E9-D2A1-BD13-1B12AA5CC69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803158" y="1603767"/>
                  <a:ext cx="255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AF4CB7-E446-C0A3-B0FA-743B0B8D7EAE}"/>
                    </a:ext>
                  </a:extLst>
                </p14:cNvPr>
                <p14:cNvContentPartPr/>
                <p14:nvPr/>
              </p14:nvContentPartPr>
              <p14:xfrm>
                <a:off x="10798118" y="1676847"/>
                <a:ext cx="266760" cy="522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AF4CB7-E446-C0A3-B0FA-743B0B8D7EA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80478" y="1659207"/>
                  <a:ext cx="3024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8FB92D5-359E-1B53-9438-11007AF50742}"/>
                    </a:ext>
                  </a:extLst>
                </p14:cNvPr>
                <p14:cNvContentPartPr/>
                <p14:nvPr/>
              </p14:nvContentPartPr>
              <p14:xfrm>
                <a:off x="6101558" y="2350767"/>
                <a:ext cx="38160" cy="280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8FB92D5-359E-1B53-9438-11007AF5074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083918" y="2332767"/>
                  <a:ext cx="73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E534B58-9E15-824B-BE1F-C029CD7246D9}"/>
                    </a:ext>
                  </a:extLst>
                </p14:cNvPr>
                <p14:cNvContentPartPr/>
                <p14:nvPr/>
              </p14:nvContentPartPr>
              <p14:xfrm>
                <a:off x="6255998" y="2249247"/>
                <a:ext cx="20160" cy="321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E534B58-9E15-824B-BE1F-C029CD7246D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237998" y="2231607"/>
                  <a:ext cx="55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9AD0CD-C823-99DB-3254-9F12852D0490}"/>
                    </a:ext>
                  </a:extLst>
                </p14:cNvPr>
                <p14:cNvContentPartPr/>
                <p14:nvPr/>
              </p14:nvContentPartPr>
              <p14:xfrm>
                <a:off x="6107678" y="2166447"/>
                <a:ext cx="447480" cy="365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9AD0CD-C823-99DB-3254-9F12852D049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089678" y="2148447"/>
                  <a:ext cx="483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1E0343-7C86-C5CC-278B-804DF8E91804}"/>
                    </a:ext>
                  </a:extLst>
                </p14:cNvPr>
                <p14:cNvContentPartPr/>
                <p14:nvPr/>
              </p14:nvContentPartPr>
              <p14:xfrm>
                <a:off x="6412598" y="2235567"/>
                <a:ext cx="224640" cy="365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1E0343-7C86-C5CC-278B-804DF8E9180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394958" y="2217927"/>
                  <a:ext cx="260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13D459-A341-A1FC-A3B0-35E07045FA01}"/>
                    </a:ext>
                  </a:extLst>
                </p14:cNvPr>
                <p14:cNvContentPartPr/>
                <p14:nvPr/>
              </p14:nvContentPartPr>
              <p14:xfrm>
                <a:off x="6572798" y="2456967"/>
                <a:ext cx="87120" cy="14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13D459-A341-A1FC-A3B0-35E07045FA0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554798" y="2439327"/>
                  <a:ext cx="122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D7502F7-16AB-C6AB-EA44-45CC42F1C899}"/>
                    </a:ext>
                  </a:extLst>
                </p14:cNvPr>
                <p14:cNvContentPartPr/>
                <p14:nvPr/>
              </p14:nvContentPartPr>
              <p14:xfrm>
                <a:off x="7684478" y="2273727"/>
                <a:ext cx="50040" cy="26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D7502F7-16AB-C6AB-EA44-45CC42F1C89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666478" y="2255727"/>
                  <a:ext cx="85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7AA5865-1C39-74A4-BA7A-B7BCD0BCDD76}"/>
                    </a:ext>
                  </a:extLst>
                </p14:cNvPr>
                <p14:cNvContentPartPr/>
                <p14:nvPr/>
              </p14:nvContentPartPr>
              <p14:xfrm>
                <a:off x="7737758" y="2243487"/>
                <a:ext cx="126360" cy="245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7AA5865-1C39-74A4-BA7A-B7BCD0BCDD7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19758" y="2225847"/>
                  <a:ext cx="162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9D0955-B5F6-282A-B663-12C4E83EE3D9}"/>
                    </a:ext>
                  </a:extLst>
                </p14:cNvPr>
                <p14:cNvContentPartPr/>
                <p14:nvPr/>
              </p14:nvContentPartPr>
              <p14:xfrm>
                <a:off x="7647758" y="2380287"/>
                <a:ext cx="153360" cy="22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9D0955-B5F6-282A-B663-12C4E83EE3D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30118" y="2362647"/>
                  <a:ext cx="189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CC9684-68C9-7549-0140-473A11238F20}"/>
                    </a:ext>
                  </a:extLst>
                </p14:cNvPr>
                <p14:cNvContentPartPr/>
                <p14:nvPr/>
              </p14:nvContentPartPr>
              <p14:xfrm>
                <a:off x="7875998" y="2228367"/>
                <a:ext cx="240840" cy="265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CC9684-68C9-7549-0140-473A11238F2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857998" y="2210367"/>
                  <a:ext cx="276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C8C18D-26E4-02B7-4DEF-7D0CEF0E30B0}"/>
                    </a:ext>
                  </a:extLst>
                </p14:cNvPr>
                <p14:cNvContentPartPr/>
                <p14:nvPr/>
              </p14:nvContentPartPr>
              <p14:xfrm>
                <a:off x="8192798" y="2225847"/>
                <a:ext cx="29880" cy="254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C8C18D-26E4-02B7-4DEF-7D0CEF0E30B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174798" y="2208207"/>
                  <a:ext cx="65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C063C83-2435-CC4D-817D-9C5836E3A95A}"/>
                    </a:ext>
                  </a:extLst>
                </p14:cNvPr>
                <p14:cNvContentPartPr/>
                <p14:nvPr/>
              </p14:nvContentPartPr>
              <p14:xfrm>
                <a:off x="8188118" y="2208567"/>
                <a:ext cx="190800" cy="299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C063C83-2435-CC4D-817D-9C5836E3A95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170118" y="2190927"/>
                  <a:ext cx="226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7A2E331-5EC7-C4D3-540E-927D6CCAA031}"/>
                    </a:ext>
                  </a:extLst>
                </p14:cNvPr>
                <p14:cNvContentPartPr/>
                <p14:nvPr/>
              </p14:nvContentPartPr>
              <p14:xfrm>
                <a:off x="9561518" y="2500167"/>
                <a:ext cx="42840" cy="196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7A2E331-5EC7-C4D3-540E-927D6CCAA03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43878" y="2482527"/>
                  <a:ext cx="7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05F7251-D86E-D680-B962-F15A5589ACB2}"/>
                    </a:ext>
                  </a:extLst>
                </p14:cNvPr>
                <p14:cNvContentPartPr/>
                <p14:nvPr/>
              </p14:nvContentPartPr>
              <p14:xfrm>
                <a:off x="9552878" y="2496567"/>
                <a:ext cx="216000" cy="138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05F7251-D86E-D680-B962-F15A5589ACB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535238" y="2478927"/>
                  <a:ext cx="251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9205CA9-2862-EBBD-27DA-2ACB55080B0A}"/>
                    </a:ext>
                  </a:extLst>
                </p14:cNvPr>
                <p14:cNvContentPartPr/>
                <p14:nvPr/>
              </p14:nvContentPartPr>
              <p14:xfrm>
                <a:off x="9579878" y="2581527"/>
                <a:ext cx="180720" cy="70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9205CA9-2862-EBBD-27DA-2ACB55080B0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562238" y="2563527"/>
                  <a:ext cx="21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D0EE434-844B-B614-7072-CAB1F66DA27F}"/>
                    </a:ext>
                  </a:extLst>
                </p14:cNvPr>
                <p14:cNvContentPartPr/>
                <p14:nvPr/>
              </p14:nvContentPartPr>
              <p14:xfrm>
                <a:off x="9853478" y="2416287"/>
                <a:ext cx="58320" cy="179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D0EE434-844B-B614-7072-CAB1F66DA27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35478" y="2398287"/>
                  <a:ext cx="93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740EEFD-F3CB-6E16-0AA8-1A7E527169ED}"/>
                    </a:ext>
                  </a:extLst>
                </p14:cNvPr>
                <p14:cNvContentPartPr/>
                <p14:nvPr/>
              </p14:nvContentPartPr>
              <p14:xfrm>
                <a:off x="9876878" y="2387847"/>
                <a:ext cx="132840" cy="239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740EEFD-F3CB-6E16-0AA8-1A7E527169E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58878" y="2370207"/>
                  <a:ext cx="168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14BD3A1-2F31-6594-11DA-D8E16658E907}"/>
                    </a:ext>
                  </a:extLst>
                </p14:cNvPr>
                <p14:cNvContentPartPr/>
                <p14:nvPr/>
              </p14:nvContentPartPr>
              <p14:xfrm>
                <a:off x="10062278" y="2217927"/>
                <a:ext cx="126360" cy="251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14BD3A1-2F31-6594-11DA-D8E16658E90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044638" y="2199927"/>
                  <a:ext cx="162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CF536DB-BDDA-824B-8A81-7E2B1DC866D6}"/>
                    </a:ext>
                  </a:extLst>
                </p14:cNvPr>
                <p14:cNvContentPartPr/>
                <p14:nvPr/>
              </p14:nvContentPartPr>
              <p14:xfrm>
                <a:off x="10081358" y="2314407"/>
                <a:ext cx="154440" cy="87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CF536DB-BDDA-824B-8A81-7E2B1DC866D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063358" y="2296407"/>
                  <a:ext cx="19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52A0AD4-5877-3F06-EBA6-07581D0B46B5}"/>
                    </a:ext>
                  </a:extLst>
                </p14:cNvPr>
                <p14:cNvContentPartPr/>
                <p14:nvPr/>
              </p14:nvContentPartPr>
              <p14:xfrm>
                <a:off x="10129598" y="2437887"/>
                <a:ext cx="142560" cy="60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52A0AD4-5877-3F06-EBA6-07581D0B46B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11598" y="2420247"/>
                  <a:ext cx="17820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A9A0770-66AD-BD61-F6C6-6F832B050F0F}"/>
              </a:ext>
            </a:extLst>
          </p:cNvPr>
          <p:cNvGrpSpPr/>
          <p:nvPr/>
        </p:nvGrpSpPr>
        <p:grpSpPr>
          <a:xfrm>
            <a:off x="2826638" y="6199167"/>
            <a:ext cx="588600" cy="387720"/>
            <a:chOff x="2826638" y="6199167"/>
            <a:chExt cx="58860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D0F3DA-2AC4-C96C-A754-BB2729C438A0}"/>
                    </a:ext>
                  </a:extLst>
                </p14:cNvPr>
                <p14:cNvContentPartPr/>
                <p14:nvPr/>
              </p14:nvContentPartPr>
              <p14:xfrm>
                <a:off x="2826638" y="6239127"/>
                <a:ext cx="120240" cy="334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D0F3DA-2AC4-C96C-A754-BB2729C438A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808638" y="6221487"/>
                  <a:ext cx="155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DF49DEC-DEA6-DEFC-46CB-583209D40542}"/>
                    </a:ext>
                  </a:extLst>
                </p14:cNvPr>
                <p14:cNvContentPartPr/>
                <p14:nvPr/>
              </p14:nvContentPartPr>
              <p14:xfrm>
                <a:off x="2832758" y="6199167"/>
                <a:ext cx="257760" cy="267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DF49DEC-DEA6-DEFC-46CB-583209D4054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814758" y="6181527"/>
                  <a:ext cx="293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2C6CC2D-B746-EA70-93BA-680F863AAA67}"/>
                    </a:ext>
                  </a:extLst>
                </p14:cNvPr>
                <p14:cNvContentPartPr/>
                <p14:nvPr/>
              </p14:nvContentPartPr>
              <p14:xfrm>
                <a:off x="3240278" y="6242727"/>
                <a:ext cx="23760" cy="243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2C6CC2D-B746-EA70-93BA-680F863AAA6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222278" y="6225087"/>
                  <a:ext cx="59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E9FC02A-67A0-11DA-4431-FCD4D6B90A64}"/>
                    </a:ext>
                  </a:extLst>
                </p14:cNvPr>
                <p14:cNvContentPartPr/>
                <p14:nvPr/>
              </p14:nvContentPartPr>
              <p14:xfrm>
                <a:off x="3210038" y="6214287"/>
                <a:ext cx="205200" cy="372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E9FC02A-67A0-11DA-4431-FCD4D6B90A6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192398" y="6196287"/>
                  <a:ext cx="24084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29CE1B0-011D-A339-BECB-74D5E7B380D5}"/>
                  </a:ext>
                </a:extLst>
              </p14:cNvPr>
              <p14:cNvContentPartPr/>
              <p14:nvPr/>
            </p14:nvContentPartPr>
            <p14:xfrm>
              <a:off x="3637358" y="6140487"/>
              <a:ext cx="240840" cy="2386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29CE1B0-011D-A339-BECB-74D5E7B380D5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619718" y="6122487"/>
                <a:ext cx="27648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A471F54-63EC-FBE6-7673-7E0D6BE34083}"/>
              </a:ext>
            </a:extLst>
          </p:cNvPr>
          <p:cNvGrpSpPr/>
          <p:nvPr/>
        </p:nvGrpSpPr>
        <p:grpSpPr>
          <a:xfrm>
            <a:off x="4089878" y="5998287"/>
            <a:ext cx="2403360" cy="544680"/>
            <a:chOff x="4089878" y="5998287"/>
            <a:chExt cx="240336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E100C90-5AD7-13D9-9135-16600E0DC668}"/>
                    </a:ext>
                  </a:extLst>
                </p14:cNvPr>
                <p14:cNvContentPartPr/>
                <p14:nvPr/>
              </p14:nvContentPartPr>
              <p14:xfrm>
                <a:off x="4089878" y="6210327"/>
                <a:ext cx="241560" cy="30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E100C90-5AD7-13D9-9135-16600E0DC66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072238" y="6192687"/>
                  <a:ext cx="277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F628857-F5A0-25E6-2A0E-1AE384EC1015}"/>
                    </a:ext>
                  </a:extLst>
                </p14:cNvPr>
                <p14:cNvContentPartPr/>
                <p14:nvPr/>
              </p14:nvContentPartPr>
              <p14:xfrm>
                <a:off x="4164758" y="6028167"/>
                <a:ext cx="534240" cy="501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F628857-F5A0-25E6-2A0E-1AE384EC101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46758" y="6010527"/>
                  <a:ext cx="5698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6D3DDFE-65A6-3F1C-131F-583D4D213624}"/>
                    </a:ext>
                  </a:extLst>
                </p14:cNvPr>
                <p14:cNvContentPartPr/>
                <p14:nvPr/>
              </p14:nvContentPartPr>
              <p14:xfrm>
                <a:off x="4919678" y="6154527"/>
                <a:ext cx="89640" cy="296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6D3DDFE-65A6-3F1C-131F-583D4D21362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901678" y="6136527"/>
                  <a:ext cx="125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984A04A-3B6A-9A2F-ECA3-48A932F35EBD}"/>
                    </a:ext>
                  </a:extLst>
                </p14:cNvPr>
                <p14:cNvContentPartPr/>
                <p14:nvPr/>
              </p14:nvContentPartPr>
              <p14:xfrm>
                <a:off x="4824638" y="6309687"/>
                <a:ext cx="608400" cy="146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984A04A-3B6A-9A2F-ECA3-48A932F35EB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806638" y="6291687"/>
                  <a:ext cx="644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F3BA8F2-2FAF-59F7-2D45-50A0F8C5BAF3}"/>
                    </a:ext>
                  </a:extLst>
                </p14:cNvPr>
                <p14:cNvContentPartPr/>
                <p14:nvPr/>
              </p14:nvContentPartPr>
              <p14:xfrm>
                <a:off x="5254118" y="6106287"/>
                <a:ext cx="415800" cy="313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F3BA8F2-2FAF-59F7-2D45-50A0F8C5BAF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236478" y="6088647"/>
                  <a:ext cx="451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6C55627-3A12-0F41-F7FB-63D382517E99}"/>
                    </a:ext>
                  </a:extLst>
                </p14:cNvPr>
                <p14:cNvContentPartPr/>
                <p14:nvPr/>
              </p14:nvContentPartPr>
              <p14:xfrm>
                <a:off x="5787638" y="6161367"/>
                <a:ext cx="231840" cy="207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6C55627-3A12-0F41-F7FB-63D382517E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769998" y="6143727"/>
                  <a:ext cx="26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5878102-B6F4-9454-7575-761FDEE7FCDE}"/>
                    </a:ext>
                  </a:extLst>
                </p14:cNvPr>
                <p14:cNvContentPartPr/>
                <p14:nvPr/>
              </p14:nvContentPartPr>
              <p14:xfrm>
                <a:off x="6109838" y="6072447"/>
                <a:ext cx="157320" cy="307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5878102-B6F4-9454-7575-761FDEE7FCD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91838" y="6054807"/>
                  <a:ext cx="192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C1BFF5-2BF0-9E44-C70B-7CF4B1D535BF}"/>
                    </a:ext>
                  </a:extLst>
                </p14:cNvPr>
                <p14:cNvContentPartPr/>
                <p14:nvPr/>
              </p14:nvContentPartPr>
              <p14:xfrm>
                <a:off x="6259238" y="5998287"/>
                <a:ext cx="234000" cy="544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C1BFF5-2BF0-9E44-C70B-7CF4B1D535B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241238" y="5980287"/>
                  <a:ext cx="26964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5E241F0-E641-4716-5655-B9636B5A7B25}"/>
              </a:ext>
            </a:extLst>
          </p:cNvPr>
          <p:cNvGrpSpPr/>
          <p:nvPr/>
        </p:nvGrpSpPr>
        <p:grpSpPr>
          <a:xfrm>
            <a:off x="6698798" y="6112407"/>
            <a:ext cx="460800" cy="388800"/>
            <a:chOff x="6698798" y="6112407"/>
            <a:chExt cx="46080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AF5340F-1A4F-A874-A684-21E7A33C82D4}"/>
                    </a:ext>
                  </a:extLst>
                </p14:cNvPr>
                <p14:cNvContentPartPr/>
                <p14:nvPr/>
              </p14:nvContentPartPr>
              <p14:xfrm>
                <a:off x="6698798" y="6112407"/>
                <a:ext cx="312120" cy="388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AF5340F-1A4F-A874-A684-21E7A33C82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81158" y="6094407"/>
                  <a:ext cx="347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3EE1F94-8696-6C1D-F015-DF693EBDAD4D}"/>
                    </a:ext>
                  </a:extLst>
                </p14:cNvPr>
                <p14:cNvContentPartPr/>
                <p14:nvPr/>
              </p14:nvContentPartPr>
              <p14:xfrm>
                <a:off x="6757118" y="6214647"/>
                <a:ext cx="402480" cy="207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3EE1F94-8696-6C1D-F015-DF693EBDAD4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739118" y="6196647"/>
                  <a:ext cx="4381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4E4BB7C-D07A-D10B-1736-713BDBA340A2}"/>
              </a:ext>
            </a:extLst>
          </p:cNvPr>
          <p:cNvGrpSpPr/>
          <p:nvPr/>
        </p:nvGrpSpPr>
        <p:grpSpPr>
          <a:xfrm>
            <a:off x="7396838" y="6141207"/>
            <a:ext cx="502200" cy="245160"/>
            <a:chOff x="7396838" y="6141207"/>
            <a:chExt cx="5022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47AD137-B4FC-997E-08AB-57F012FC6719}"/>
                    </a:ext>
                  </a:extLst>
                </p14:cNvPr>
                <p14:cNvContentPartPr/>
                <p14:nvPr/>
              </p14:nvContentPartPr>
              <p14:xfrm>
                <a:off x="7396838" y="6141207"/>
                <a:ext cx="111960" cy="235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47AD137-B4FC-997E-08AB-57F012FC671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378838" y="6123567"/>
                  <a:ext cx="147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A2EC79-2181-95A3-1F9C-EECA7ACFC3F4}"/>
                    </a:ext>
                  </a:extLst>
                </p14:cNvPr>
                <p14:cNvContentPartPr/>
                <p14:nvPr/>
              </p14:nvContentPartPr>
              <p14:xfrm>
                <a:off x="7569998" y="6230127"/>
                <a:ext cx="127440" cy="156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A2EC79-2181-95A3-1F9C-EECA7ACFC3F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551998" y="6212487"/>
                  <a:ext cx="163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8F9E555-F880-1E1F-967F-3018895CD525}"/>
                    </a:ext>
                  </a:extLst>
                </p14:cNvPr>
                <p14:cNvContentPartPr/>
                <p14:nvPr/>
              </p14:nvContentPartPr>
              <p14:xfrm>
                <a:off x="7749638" y="6270807"/>
                <a:ext cx="149400" cy="111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8F9E555-F880-1E1F-967F-3018895CD52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731638" y="6252807"/>
                  <a:ext cx="1850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D73029B-7038-0A4F-9957-2FEDF48B6224}"/>
              </a:ext>
            </a:extLst>
          </p:cNvPr>
          <p:cNvGrpSpPr/>
          <p:nvPr/>
        </p:nvGrpSpPr>
        <p:grpSpPr>
          <a:xfrm>
            <a:off x="8134838" y="5968047"/>
            <a:ext cx="930960" cy="528480"/>
            <a:chOff x="8134838" y="5968047"/>
            <a:chExt cx="93096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C9395FF-3EAB-636F-3631-CCCE7394394A}"/>
                    </a:ext>
                  </a:extLst>
                </p14:cNvPr>
                <p14:cNvContentPartPr/>
                <p14:nvPr/>
              </p14:nvContentPartPr>
              <p14:xfrm>
                <a:off x="8134838" y="5968047"/>
                <a:ext cx="404280" cy="504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C9395FF-3EAB-636F-3631-CCCE7394394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117198" y="5950047"/>
                  <a:ext cx="4399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C49D00-2CB5-26DE-B6C1-8AADF3EC3FA2}"/>
                    </a:ext>
                  </a:extLst>
                </p14:cNvPr>
                <p14:cNvContentPartPr/>
                <p14:nvPr/>
              </p14:nvContentPartPr>
              <p14:xfrm>
                <a:off x="8460278" y="6174327"/>
                <a:ext cx="469440" cy="245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C49D00-2CB5-26DE-B6C1-8AADF3EC3FA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42638" y="6156327"/>
                  <a:ext cx="505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9CA3F12-38C7-999F-2936-4666DF80CA25}"/>
                    </a:ext>
                  </a:extLst>
                </p14:cNvPr>
                <p14:cNvContentPartPr/>
                <p14:nvPr/>
              </p14:nvContentPartPr>
              <p14:xfrm>
                <a:off x="8771678" y="6086847"/>
                <a:ext cx="294120" cy="409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9CA3F12-38C7-999F-2936-4666DF80CA2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54038" y="6069207"/>
                  <a:ext cx="32976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D554B09-DBC1-C40A-659B-08675511CD2C}"/>
              </a:ext>
            </a:extLst>
          </p:cNvPr>
          <p:cNvGrpSpPr/>
          <p:nvPr/>
        </p:nvGrpSpPr>
        <p:grpSpPr>
          <a:xfrm>
            <a:off x="9417878" y="5897847"/>
            <a:ext cx="2278440" cy="781560"/>
            <a:chOff x="9417878" y="5897847"/>
            <a:chExt cx="227844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5CD54DB-F705-85DA-C2B7-CC8FE6D36365}"/>
                    </a:ext>
                  </a:extLst>
                </p14:cNvPr>
                <p14:cNvContentPartPr/>
                <p14:nvPr/>
              </p14:nvContentPartPr>
              <p14:xfrm>
                <a:off x="9417878" y="6186567"/>
                <a:ext cx="237960" cy="135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5CD54DB-F705-85DA-C2B7-CC8FE6D3636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399878" y="6168567"/>
                  <a:ext cx="273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BE492D-DC16-5D4A-ABCE-40FDE36811DE}"/>
                    </a:ext>
                  </a:extLst>
                </p14:cNvPr>
                <p14:cNvContentPartPr/>
                <p14:nvPr/>
              </p14:nvContentPartPr>
              <p14:xfrm>
                <a:off x="9674198" y="5897847"/>
                <a:ext cx="273960" cy="300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BE492D-DC16-5D4A-ABCE-40FDE36811D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656558" y="5880207"/>
                  <a:ext cx="309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7DD1925-CDFC-D05C-8485-5B61898BCED8}"/>
                    </a:ext>
                  </a:extLst>
                </p14:cNvPr>
                <p14:cNvContentPartPr/>
                <p14:nvPr/>
              </p14:nvContentPartPr>
              <p14:xfrm>
                <a:off x="10053638" y="5990727"/>
                <a:ext cx="306720" cy="4809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7DD1925-CDFC-D05C-8485-5B61898BCED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035638" y="5973087"/>
                  <a:ext cx="342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1197182-877C-4FDA-0618-01E10A8563E0}"/>
                    </a:ext>
                  </a:extLst>
                </p14:cNvPr>
                <p14:cNvContentPartPr/>
                <p14:nvPr/>
              </p14:nvContentPartPr>
              <p14:xfrm>
                <a:off x="10118438" y="6179367"/>
                <a:ext cx="19800" cy="69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1197182-877C-4FDA-0618-01E10A8563E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100798" y="6161367"/>
                  <a:ext cx="55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4E76FC2-B4BB-862F-F5AE-14CA70F89E7A}"/>
                    </a:ext>
                  </a:extLst>
                </p14:cNvPr>
                <p14:cNvContentPartPr/>
                <p14:nvPr/>
              </p14:nvContentPartPr>
              <p14:xfrm>
                <a:off x="10470518" y="6256407"/>
                <a:ext cx="37440" cy="78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4E76FC2-B4BB-862F-F5AE-14CA70F89E7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452518" y="6238767"/>
                  <a:ext cx="73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36FDE1E-FF2E-6EA3-B55C-5A6B8311EFEA}"/>
                    </a:ext>
                  </a:extLst>
                </p14:cNvPr>
                <p14:cNvContentPartPr/>
                <p14:nvPr/>
              </p14:nvContentPartPr>
              <p14:xfrm>
                <a:off x="10587878" y="6104127"/>
                <a:ext cx="629640" cy="2790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36FDE1E-FF2E-6EA3-B55C-5A6B8311EFE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569878" y="6086127"/>
                  <a:ext cx="6652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45D8DBC-A5E0-31FF-BD15-B1AD0F572624}"/>
                    </a:ext>
                  </a:extLst>
                </p14:cNvPr>
                <p14:cNvContentPartPr/>
                <p14:nvPr/>
              </p14:nvContentPartPr>
              <p14:xfrm>
                <a:off x="11004398" y="6368007"/>
                <a:ext cx="168120" cy="18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45D8DBC-A5E0-31FF-BD15-B1AD0F57262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986758" y="6350007"/>
                  <a:ext cx="203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2F7042B-4756-6F2C-9461-6501127525CC}"/>
                    </a:ext>
                  </a:extLst>
                </p14:cNvPr>
                <p14:cNvContentPartPr/>
                <p14:nvPr/>
              </p14:nvContentPartPr>
              <p14:xfrm>
                <a:off x="11343158" y="6273687"/>
                <a:ext cx="353160" cy="405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2F7042B-4756-6F2C-9461-6501127525C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325518" y="6255687"/>
                  <a:ext cx="38880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DBFD788-4FB4-F68D-31DE-2FF7D5BD0E8D}"/>
              </a:ext>
            </a:extLst>
          </p:cNvPr>
          <p:cNvGrpSpPr/>
          <p:nvPr/>
        </p:nvGrpSpPr>
        <p:grpSpPr>
          <a:xfrm>
            <a:off x="3443318" y="6431056"/>
            <a:ext cx="291600" cy="276840"/>
            <a:chOff x="3443318" y="6431056"/>
            <a:chExt cx="29160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3E1A287-8F6D-F7AC-1ED4-9EA30009C336}"/>
                    </a:ext>
                  </a:extLst>
                </p14:cNvPr>
                <p14:cNvContentPartPr/>
                <p14:nvPr/>
              </p14:nvContentPartPr>
              <p14:xfrm>
                <a:off x="3443318" y="6431056"/>
                <a:ext cx="239400" cy="169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3E1A287-8F6D-F7AC-1ED4-9EA30009C33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425678" y="6413416"/>
                  <a:ext cx="275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D9ABE8A-8ABF-389B-0331-563E60185881}"/>
                    </a:ext>
                  </a:extLst>
                </p14:cNvPr>
                <p14:cNvContentPartPr/>
                <p14:nvPr/>
              </p14:nvContentPartPr>
              <p14:xfrm>
                <a:off x="3499478" y="6607096"/>
                <a:ext cx="235440" cy="100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D9ABE8A-8ABF-389B-0331-563E6018588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481838" y="6589096"/>
                  <a:ext cx="2710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8ADF4EE-EAEB-CC8A-CD3B-E73D5F02503B}"/>
              </a:ext>
            </a:extLst>
          </p:cNvPr>
          <p:cNvGrpSpPr/>
          <p:nvPr/>
        </p:nvGrpSpPr>
        <p:grpSpPr>
          <a:xfrm>
            <a:off x="1229318" y="4453216"/>
            <a:ext cx="399240" cy="440280"/>
            <a:chOff x="1229318" y="4453216"/>
            <a:chExt cx="39924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A05B92A-5C31-1EC2-E2E1-10834077C26C}"/>
                    </a:ext>
                  </a:extLst>
                </p14:cNvPr>
                <p14:cNvContentPartPr/>
                <p14:nvPr/>
              </p14:nvContentPartPr>
              <p14:xfrm>
                <a:off x="1407518" y="4453216"/>
                <a:ext cx="100800" cy="322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A05B92A-5C31-1EC2-E2E1-10834077C26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389878" y="4435576"/>
                  <a:ext cx="1364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DD82C04-A762-4A1E-1E9C-523B77465897}"/>
                    </a:ext>
                  </a:extLst>
                </p14:cNvPr>
                <p14:cNvContentPartPr/>
                <p14:nvPr/>
              </p14:nvContentPartPr>
              <p14:xfrm>
                <a:off x="1229318" y="4704496"/>
                <a:ext cx="206640" cy="109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DD82C04-A762-4A1E-1E9C-523B7746589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211678" y="4686496"/>
                  <a:ext cx="242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1B2698E-A9F8-49DF-2DB2-350EED21BE3D}"/>
                    </a:ext>
                  </a:extLst>
                </p14:cNvPr>
                <p14:cNvContentPartPr/>
                <p14:nvPr/>
              </p14:nvContentPartPr>
              <p14:xfrm>
                <a:off x="1421918" y="4642576"/>
                <a:ext cx="206640" cy="250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1B2698E-A9F8-49DF-2DB2-350EED21BE3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404278" y="4624576"/>
                  <a:ext cx="2422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474D0A6-8F7D-F6EE-6E34-200C912DAA5A}"/>
              </a:ext>
            </a:extLst>
          </p:cNvPr>
          <p:cNvGrpSpPr/>
          <p:nvPr/>
        </p:nvGrpSpPr>
        <p:grpSpPr>
          <a:xfrm>
            <a:off x="276398" y="5179336"/>
            <a:ext cx="2298600" cy="1519920"/>
            <a:chOff x="276398" y="5179336"/>
            <a:chExt cx="2298600" cy="15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9E3FB69-7E92-8717-4BF9-AC13A7A8A20B}"/>
                    </a:ext>
                  </a:extLst>
                </p14:cNvPr>
                <p14:cNvContentPartPr/>
                <p14:nvPr/>
              </p14:nvContentPartPr>
              <p14:xfrm>
                <a:off x="376118" y="5307856"/>
                <a:ext cx="175320" cy="592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9E3FB69-7E92-8717-4BF9-AC13A7A8A20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58478" y="5289856"/>
                  <a:ext cx="2109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86E49AF-0751-ADC1-5088-E625F540FC4E}"/>
                    </a:ext>
                  </a:extLst>
                </p14:cNvPr>
                <p14:cNvContentPartPr/>
                <p14:nvPr/>
              </p14:nvContentPartPr>
              <p14:xfrm>
                <a:off x="282878" y="5565256"/>
                <a:ext cx="622080" cy="182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86E49AF-0751-ADC1-5088-E625F540FC4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64878" y="5547256"/>
                  <a:ext cx="657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D0220F0-416B-463E-88FB-2BDE4B4BC997}"/>
                    </a:ext>
                  </a:extLst>
                </p14:cNvPr>
                <p14:cNvContentPartPr/>
                <p14:nvPr/>
              </p14:nvContentPartPr>
              <p14:xfrm>
                <a:off x="935558" y="5429176"/>
                <a:ext cx="16560" cy="90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D0220F0-416B-463E-88FB-2BDE4B4BC99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17558" y="5411176"/>
                  <a:ext cx="52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5612DEF-B2ED-8D8D-4F5A-E4B5412836E3}"/>
                    </a:ext>
                  </a:extLst>
                </p14:cNvPr>
                <p14:cNvContentPartPr/>
                <p14:nvPr/>
              </p14:nvContentPartPr>
              <p14:xfrm>
                <a:off x="1097558" y="5208136"/>
                <a:ext cx="229680" cy="425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5612DEF-B2ED-8D8D-4F5A-E4B5412836E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79918" y="5190496"/>
                  <a:ext cx="265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5D9035B-E487-0B32-6830-850A7017E178}"/>
                    </a:ext>
                  </a:extLst>
                </p14:cNvPr>
                <p14:cNvContentPartPr/>
                <p14:nvPr/>
              </p14:nvContentPartPr>
              <p14:xfrm>
                <a:off x="1430198" y="5179336"/>
                <a:ext cx="596160" cy="425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5D9035B-E487-0B32-6830-850A7017E17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412558" y="5161336"/>
                  <a:ext cx="631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6C5818E-104D-5236-58DF-21EB180A43C9}"/>
                    </a:ext>
                  </a:extLst>
                </p14:cNvPr>
                <p14:cNvContentPartPr/>
                <p14:nvPr/>
              </p14:nvContentPartPr>
              <p14:xfrm>
                <a:off x="1862198" y="5280136"/>
                <a:ext cx="448560" cy="133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6C5818E-104D-5236-58DF-21EB180A43C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44198" y="5262136"/>
                  <a:ext cx="484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FD5DA9E-CEF9-F990-625D-135F85FD7EFE}"/>
                    </a:ext>
                  </a:extLst>
                </p14:cNvPr>
                <p14:cNvContentPartPr/>
                <p14:nvPr/>
              </p14:nvContentPartPr>
              <p14:xfrm>
                <a:off x="276398" y="6233776"/>
                <a:ext cx="52920" cy="443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FD5DA9E-CEF9-F990-625D-135F85FD7EF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58758" y="6216136"/>
                  <a:ext cx="885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C8AA668-B74B-AB67-CDC7-101F8F16C882}"/>
                    </a:ext>
                  </a:extLst>
                </p14:cNvPr>
                <p14:cNvContentPartPr/>
                <p14:nvPr/>
              </p14:nvContentPartPr>
              <p14:xfrm>
                <a:off x="315638" y="6209296"/>
                <a:ext cx="211680" cy="126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C8AA668-B74B-AB67-CDC7-101F8F16C88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97638" y="6191656"/>
                  <a:ext cx="247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C6CD0F8-68D1-CBE9-E18A-F712C71E414E}"/>
                    </a:ext>
                  </a:extLst>
                </p14:cNvPr>
                <p14:cNvContentPartPr/>
                <p14:nvPr/>
              </p14:nvContentPartPr>
              <p14:xfrm>
                <a:off x="552158" y="6135496"/>
                <a:ext cx="219240" cy="155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C6CD0F8-68D1-CBE9-E18A-F712C71E414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34518" y="6117496"/>
                  <a:ext cx="25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66781BC-15D0-7CB3-9239-3789048C9BF2}"/>
                    </a:ext>
                  </a:extLst>
                </p14:cNvPr>
                <p14:cNvContentPartPr/>
                <p14:nvPr/>
              </p14:nvContentPartPr>
              <p14:xfrm>
                <a:off x="886958" y="5913016"/>
                <a:ext cx="343080" cy="2649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66781BC-15D0-7CB3-9239-3789048C9BF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68958" y="5895016"/>
                  <a:ext cx="378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61B760D-28C7-9236-813C-B0D9898C1A85}"/>
                    </a:ext>
                  </a:extLst>
                </p14:cNvPr>
                <p14:cNvContentPartPr/>
                <p14:nvPr/>
              </p14:nvContentPartPr>
              <p14:xfrm>
                <a:off x="1334798" y="5935696"/>
                <a:ext cx="301320" cy="144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61B760D-28C7-9236-813C-B0D9898C1A8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316798" y="5918056"/>
                  <a:ext cx="336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5F2DA21-6920-5C9C-09A3-D48B50262B0A}"/>
                    </a:ext>
                  </a:extLst>
                </p14:cNvPr>
                <p14:cNvContentPartPr/>
                <p14:nvPr/>
              </p14:nvContentPartPr>
              <p14:xfrm>
                <a:off x="1888838" y="5771896"/>
                <a:ext cx="218880" cy="165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5F2DA21-6920-5C9C-09A3-D48B50262B0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871198" y="5753896"/>
                  <a:ext cx="254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E9106F7-F0CB-F30D-AFC8-DB91B93DFB8A}"/>
                    </a:ext>
                  </a:extLst>
                </p14:cNvPr>
                <p14:cNvContentPartPr/>
                <p14:nvPr/>
              </p14:nvContentPartPr>
              <p14:xfrm>
                <a:off x="722078" y="6517816"/>
                <a:ext cx="88920" cy="82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E9106F7-F0CB-F30D-AFC8-DB91B93DFB8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04438" y="6499816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C917743-567F-BD5D-172A-FF3449D7DF9D}"/>
                    </a:ext>
                  </a:extLst>
                </p14:cNvPr>
                <p14:cNvContentPartPr/>
                <p14:nvPr/>
              </p14:nvContentPartPr>
              <p14:xfrm>
                <a:off x="875798" y="6465616"/>
                <a:ext cx="133920" cy="132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C917743-567F-BD5D-172A-FF3449D7DF9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58158" y="6447976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8BE00AA-466D-2571-3AE3-253E71562000}"/>
                    </a:ext>
                  </a:extLst>
                </p14:cNvPr>
                <p14:cNvContentPartPr/>
                <p14:nvPr/>
              </p14:nvContentPartPr>
              <p14:xfrm>
                <a:off x="1141118" y="6308296"/>
                <a:ext cx="93240" cy="220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8BE00AA-466D-2571-3AE3-253E7156200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23478" y="6290296"/>
                  <a:ext cx="128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85AE2D7-F8DF-3665-9726-ADF3DD94C5D5}"/>
                    </a:ext>
                  </a:extLst>
                </p14:cNvPr>
                <p14:cNvContentPartPr/>
                <p14:nvPr/>
              </p14:nvContentPartPr>
              <p14:xfrm>
                <a:off x="1230038" y="6297496"/>
                <a:ext cx="482760" cy="244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85AE2D7-F8DF-3665-9726-ADF3DD94C5D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212038" y="6279496"/>
                  <a:ext cx="518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BA14BC1-D676-42F8-BC36-7308288624A1}"/>
                    </a:ext>
                  </a:extLst>
                </p14:cNvPr>
                <p14:cNvContentPartPr/>
                <p14:nvPr/>
              </p14:nvContentPartPr>
              <p14:xfrm>
                <a:off x="1920518" y="6145216"/>
                <a:ext cx="53640" cy="1609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BA14BC1-D676-42F8-BC36-7308288624A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902518" y="6127576"/>
                  <a:ext cx="89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BEA76F7-583A-927A-EF82-E7D5E72DAEB8}"/>
                    </a:ext>
                  </a:extLst>
                </p14:cNvPr>
                <p14:cNvContentPartPr/>
                <p14:nvPr/>
              </p14:nvContentPartPr>
              <p14:xfrm>
                <a:off x="2004758" y="6195976"/>
                <a:ext cx="76680" cy="97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BEA76F7-583A-927A-EF82-E7D5E72DAEB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986758" y="6177976"/>
                  <a:ext cx="112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E082F9F-352B-AF45-CB52-00CF21ADD528}"/>
                    </a:ext>
                  </a:extLst>
                </p14:cNvPr>
                <p14:cNvContentPartPr/>
                <p14:nvPr/>
              </p14:nvContentPartPr>
              <p14:xfrm>
                <a:off x="2179358" y="5990056"/>
                <a:ext cx="395640" cy="226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E082F9F-352B-AF45-CB52-00CF21ADD52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161358" y="5972416"/>
                  <a:ext cx="43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7EB27E9-9112-DD38-D9C3-2182587AEB0B}"/>
                    </a:ext>
                  </a:extLst>
                </p14:cNvPr>
                <p14:cNvContentPartPr/>
                <p14:nvPr/>
              </p14:nvContentPartPr>
              <p14:xfrm>
                <a:off x="2452958" y="6068536"/>
                <a:ext cx="115200" cy="170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7EB27E9-9112-DD38-D9C3-2182587AEB0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34958" y="6050896"/>
                  <a:ext cx="150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8C01F2-52CD-C8F7-B707-BE02A3D6026C}"/>
                    </a:ext>
                  </a:extLst>
                </p14:cNvPr>
                <p14:cNvContentPartPr/>
                <p14:nvPr/>
              </p14:nvContentPartPr>
              <p14:xfrm>
                <a:off x="1679318" y="6546256"/>
                <a:ext cx="341280" cy="153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8C01F2-52CD-C8F7-B707-BE02A3D6026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661318" y="6528616"/>
                  <a:ext cx="376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493B50D-6E74-B45C-3BBC-7EB887AC8121}"/>
                    </a:ext>
                  </a:extLst>
                </p14:cNvPr>
                <p14:cNvContentPartPr/>
                <p14:nvPr/>
              </p14:nvContentPartPr>
              <p14:xfrm>
                <a:off x="2097278" y="6449776"/>
                <a:ext cx="278640" cy="1890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493B50D-6E74-B45C-3BBC-7EB887AC812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079278" y="6432136"/>
                  <a:ext cx="314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98AF65E-E000-D74A-5A62-A88539A0A71A}"/>
                    </a:ext>
                  </a:extLst>
                </p14:cNvPr>
                <p14:cNvContentPartPr/>
                <p14:nvPr/>
              </p14:nvContentPartPr>
              <p14:xfrm>
                <a:off x="2488958" y="6591616"/>
                <a:ext cx="360" cy="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98AF65E-E000-D74A-5A62-A88539A0A71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70958" y="6573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A23DDBE-9157-B839-D1A8-73129EABAED1}"/>
              </a:ext>
            </a:extLst>
          </p:cNvPr>
          <p:cNvGrpSpPr/>
          <p:nvPr/>
        </p:nvGrpSpPr>
        <p:grpSpPr>
          <a:xfrm>
            <a:off x="7036838" y="2815936"/>
            <a:ext cx="4883400" cy="4025520"/>
            <a:chOff x="7036838" y="2815936"/>
            <a:chExt cx="4883400" cy="40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CA3B0A5-0239-76A8-C1F9-EE6D1EA3E2DF}"/>
                    </a:ext>
                  </a:extLst>
                </p14:cNvPr>
                <p14:cNvContentPartPr/>
                <p14:nvPr/>
              </p14:nvContentPartPr>
              <p14:xfrm>
                <a:off x="10985318" y="6070336"/>
                <a:ext cx="934920" cy="771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CA3B0A5-0239-76A8-C1F9-EE6D1EA3E2D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967678" y="6052336"/>
                  <a:ext cx="97056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170AF3-A90E-C149-CBD4-F4D06C037B80}"/>
                    </a:ext>
                  </a:extLst>
                </p14:cNvPr>
                <p14:cNvContentPartPr/>
                <p14:nvPr/>
              </p14:nvContentPartPr>
              <p14:xfrm>
                <a:off x="11608838" y="6099136"/>
                <a:ext cx="37440" cy="22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170AF3-A90E-C149-CBD4-F4D06C037B8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591198" y="6081496"/>
                  <a:ext cx="73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8856FBC-AAC4-7528-15A2-0CAF087C07AB}"/>
                    </a:ext>
                  </a:extLst>
                </p14:cNvPr>
                <p14:cNvContentPartPr/>
                <p14:nvPr/>
              </p14:nvContentPartPr>
              <p14:xfrm>
                <a:off x="7730918" y="2815936"/>
                <a:ext cx="4154400" cy="32706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8856FBC-AAC4-7528-15A2-0CAF087C07A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713278" y="2798296"/>
                  <a:ext cx="4190040" cy="33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5A1B55E-D37B-7F07-F366-41DFEAC19145}"/>
                    </a:ext>
                  </a:extLst>
                </p14:cNvPr>
                <p14:cNvContentPartPr/>
                <p14:nvPr/>
              </p14:nvContentPartPr>
              <p14:xfrm>
                <a:off x="7937918" y="2846176"/>
                <a:ext cx="138240" cy="192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5A1B55E-D37B-7F07-F366-41DFEAC1914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920278" y="2828536"/>
                  <a:ext cx="173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8E137B2-8889-3592-6BEC-2E90D3AC7156}"/>
                    </a:ext>
                  </a:extLst>
                </p14:cNvPr>
                <p14:cNvContentPartPr/>
                <p14:nvPr/>
              </p14:nvContentPartPr>
              <p14:xfrm>
                <a:off x="7108478" y="3411736"/>
                <a:ext cx="20880" cy="294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8E137B2-8889-3592-6BEC-2E90D3AC715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90838" y="3393736"/>
                  <a:ext cx="56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B687F76-7DEF-966C-E69B-07BC7A2B123B}"/>
                    </a:ext>
                  </a:extLst>
                </p14:cNvPr>
                <p14:cNvContentPartPr/>
                <p14:nvPr/>
              </p14:nvContentPartPr>
              <p14:xfrm>
                <a:off x="7193798" y="3382216"/>
                <a:ext cx="110880" cy="266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B687F76-7DEF-966C-E69B-07BC7A2B123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176158" y="3364576"/>
                  <a:ext cx="146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EF63EEC-EC2F-CAE0-1999-E14A55CB1757}"/>
                    </a:ext>
                  </a:extLst>
                </p14:cNvPr>
                <p14:cNvContentPartPr/>
                <p14:nvPr/>
              </p14:nvContentPartPr>
              <p14:xfrm>
                <a:off x="7036838" y="3581656"/>
                <a:ext cx="159120" cy="25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EF63EEC-EC2F-CAE0-1999-E14A55CB175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019198" y="3563656"/>
                  <a:ext cx="194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251732C-F508-990D-4A77-B6DB5A73F96A}"/>
                    </a:ext>
                  </a:extLst>
                </p14:cNvPr>
                <p14:cNvContentPartPr/>
                <p14:nvPr/>
              </p14:nvContentPartPr>
              <p14:xfrm>
                <a:off x="7452638" y="3353056"/>
                <a:ext cx="26640" cy="231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251732C-F508-990D-4A77-B6DB5A73F96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434638" y="3335416"/>
                  <a:ext cx="62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BA68FA6-0F17-72E3-C634-03A3E5716CB3}"/>
                    </a:ext>
                  </a:extLst>
                </p14:cNvPr>
                <p14:cNvContentPartPr/>
                <p14:nvPr/>
              </p14:nvContentPartPr>
              <p14:xfrm>
                <a:off x="7421678" y="3327856"/>
                <a:ext cx="186480" cy="304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BA68FA6-0F17-72E3-C634-03A3E5716CB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403678" y="3309856"/>
                  <a:ext cx="222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5632EC4-8193-3CDF-E2A2-71690FF26C97}"/>
                    </a:ext>
                  </a:extLst>
                </p14:cNvPr>
                <p14:cNvContentPartPr/>
                <p14:nvPr/>
              </p14:nvContentPartPr>
              <p14:xfrm>
                <a:off x="7764398" y="3288616"/>
                <a:ext cx="157680" cy="2167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5632EC4-8193-3CDF-E2A2-71690FF26C9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746398" y="3270616"/>
                  <a:ext cx="193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071DEE2-1FB7-598E-637A-18D0A3C77921}"/>
                    </a:ext>
                  </a:extLst>
                </p14:cNvPr>
                <p14:cNvContentPartPr/>
                <p14:nvPr/>
              </p14:nvContentPartPr>
              <p14:xfrm>
                <a:off x="7117838" y="3360256"/>
                <a:ext cx="137160" cy="87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071DEE2-1FB7-598E-637A-18D0A3C7792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099838" y="3342256"/>
                  <a:ext cx="172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BC7C308-73A5-57C3-D54F-FCF53804C2E7}"/>
                    </a:ext>
                  </a:extLst>
                </p14:cNvPr>
                <p14:cNvContentPartPr/>
                <p14:nvPr/>
              </p14:nvContentPartPr>
              <p14:xfrm>
                <a:off x="7090838" y="3520816"/>
                <a:ext cx="205920" cy="110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BC7C308-73A5-57C3-D54F-FCF53804C2E7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072838" y="3503176"/>
                  <a:ext cx="241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02FDFAF-5709-7331-B16E-44EF0FF7D7E6}"/>
                    </a:ext>
                  </a:extLst>
                </p14:cNvPr>
                <p14:cNvContentPartPr/>
                <p14:nvPr/>
              </p14:nvContentPartPr>
              <p14:xfrm>
                <a:off x="7393238" y="2977216"/>
                <a:ext cx="343080" cy="363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02FDFAF-5709-7331-B16E-44EF0FF7D7E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375598" y="2959216"/>
                  <a:ext cx="378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B85FF5F-ACC8-3D7D-7D82-AD87DC63AA19}"/>
                    </a:ext>
                  </a:extLst>
                </p14:cNvPr>
                <p14:cNvContentPartPr/>
                <p14:nvPr/>
              </p14:nvContentPartPr>
              <p14:xfrm>
                <a:off x="7666118" y="2948416"/>
                <a:ext cx="106200" cy="221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B85FF5F-ACC8-3D7D-7D82-AD87DC63AA1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648118" y="2930416"/>
                  <a:ext cx="14184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77BBFA0-516F-A967-8C18-7D06CB6C31C4}"/>
                  </a:ext>
                </a:extLst>
              </p14:cNvPr>
              <p14:cNvContentPartPr/>
              <p14:nvPr/>
            </p14:nvContentPartPr>
            <p14:xfrm>
              <a:off x="764918" y="603016"/>
              <a:ext cx="2120760" cy="7822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77BBFA0-516F-A967-8C18-7D06CB6C31C4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746918" y="585016"/>
                <a:ext cx="215640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F652D7F-106E-700E-63BE-7D8B3658675B}"/>
                  </a:ext>
                </a:extLst>
              </p14:cNvPr>
              <p14:cNvContentPartPr/>
              <p14:nvPr/>
            </p14:nvContentPartPr>
            <p14:xfrm>
              <a:off x="7957358" y="2593456"/>
              <a:ext cx="360" cy="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F652D7F-106E-700E-63BE-7D8B3658675B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7939358" y="257545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91400E7-6E3F-DA64-9369-0DACA2697D6D}"/>
              </a:ext>
            </a:extLst>
          </p:cNvPr>
          <p:cNvGrpSpPr/>
          <p:nvPr/>
        </p:nvGrpSpPr>
        <p:grpSpPr>
          <a:xfrm>
            <a:off x="6057638" y="483136"/>
            <a:ext cx="2830680" cy="1182960"/>
            <a:chOff x="6057638" y="483136"/>
            <a:chExt cx="2830680" cy="11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302E9D1-CB72-CBBE-6CBA-48906F499507}"/>
                    </a:ext>
                  </a:extLst>
                </p14:cNvPr>
                <p14:cNvContentPartPr/>
                <p14:nvPr/>
              </p14:nvContentPartPr>
              <p14:xfrm>
                <a:off x="6057638" y="833776"/>
                <a:ext cx="604800" cy="1299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302E9D1-CB72-CBBE-6CBA-48906F49950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039998" y="816136"/>
                  <a:ext cx="640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5870F8A-3716-A36B-EDF1-217628D34A84}"/>
                    </a:ext>
                  </a:extLst>
                </p14:cNvPr>
                <p14:cNvContentPartPr/>
                <p14:nvPr/>
              </p14:nvContentPartPr>
              <p14:xfrm>
                <a:off x="6632198" y="753496"/>
                <a:ext cx="118800" cy="183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5870F8A-3716-A36B-EDF1-217628D34A8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614558" y="735496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682EA44-2BED-2094-6640-01C7ECADEE60}"/>
                    </a:ext>
                  </a:extLst>
                </p14:cNvPr>
                <p14:cNvContentPartPr/>
                <p14:nvPr/>
              </p14:nvContentPartPr>
              <p14:xfrm>
                <a:off x="6077078" y="977776"/>
                <a:ext cx="411840" cy="3369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682EA44-2BED-2094-6640-01C7ECADEE6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059438" y="959776"/>
                  <a:ext cx="4474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196B7EE-55A9-AD4F-103C-156CFD00B21D}"/>
                    </a:ext>
                  </a:extLst>
                </p14:cNvPr>
                <p14:cNvContentPartPr/>
                <p14:nvPr/>
              </p14:nvContentPartPr>
              <p14:xfrm>
                <a:off x="6474878" y="1203136"/>
                <a:ext cx="121680" cy="2304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196B7EE-55A9-AD4F-103C-156CFD00B21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456878" y="1185496"/>
                  <a:ext cx="157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AFE9EA9-91E6-CE53-BE3E-0EF98AB3AB40}"/>
                    </a:ext>
                  </a:extLst>
                </p14:cNvPr>
                <p14:cNvContentPartPr/>
                <p14:nvPr/>
              </p14:nvContentPartPr>
              <p14:xfrm>
                <a:off x="7123598" y="584656"/>
                <a:ext cx="218520" cy="209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AFE9EA9-91E6-CE53-BE3E-0EF98AB3AB4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105598" y="566656"/>
                  <a:ext cx="254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D2BDC1B-FF09-7DA6-95E3-8683CA6AE41C}"/>
                    </a:ext>
                  </a:extLst>
                </p14:cNvPr>
                <p14:cNvContentPartPr/>
                <p14:nvPr/>
              </p14:nvContentPartPr>
              <p14:xfrm>
                <a:off x="7347518" y="483136"/>
                <a:ext cx="172800" cy="264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D2BDC1B-FF09-7DA6-95E3-8683CA6AE41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329878" y="465136"/>
                  <a:ext cx="208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71B35BD-722B-D22C-79AC-BBA5F5791555}"/>
                    </a:ext>
                  </a:extLst>
                </p14:cNvPr>
                <p14:cNvContentPartPr/>
                <p14:nvPr/>
              </p14:nvContentPartPr>
              <p14:xfrm>
                <a:off x="7614278" y="583576"/>
                <a:ext cx="345240" cy="108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71B35BD-722B-D22C-79AC-BBA5F579155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596278" y="565576"/>
                  <a:ext cx="380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59E042F-20A9-ADD0-07EB-66556A6B486E}"/>
                    </a:ext>
                  </a:extLst>
                </p14:cNvPr>
                <p14:cNvContentPartPr/>
                <p14:nvPr/>
              </p14:nvContentPartPr>
              <p14:xfrm>
                <a:off x="7847198" y="490696"/>
                <a:ext cx="60840" cy="55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59E042F-20A9-ADD0-07EB-66556A6B486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829198" y="473056"/>
                  <a:ext cx="96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3333B95-8596-10BD-84F6-55BFC89B26F1}"/>
                    </a:ext>
                  </a:extLst>
                </p14:cNvPr>
                <p14:cNvContentPartPr/>
                <p14:nvPr/>
              </p14:nvContentPartPr>
              <p14:xfrm>
                <a:off x="7962398" y="570616"/>
                <a:ext cx="402120" cy="114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3333B95-8596-10BD-84F6-55BFC89B26F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944398" y="552616"/>
                  <a:ext cx="437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BA2686B-20DF-7C3E-C8DD-E30A5953AA07}"/>
                    </a:ext>
                  </a:extLst>
                </p14:cNvPr>
                <p14:cNvContentPartPr/>
                <p14:nvPr/>
              </p14:nvContentPartPr>
              <p14:xfrm>
                <a:off x="8414558" y="503296"/>
                <a:ext cx="360" cy="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BA2686B-20DF-7C3E-C8DD-E30A5953AA0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396558" y="4856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A60BBED-5714-3D10-30F8-C257B39D1DE3}"/>
                    </a:ext>
                  </a:extLst>
                </p14:cNvPr>
                <p14:cNvContentPartPr/>
                <p14:nvPr/>
              </p14:nvContentPartPr>
              <p14:xfrm>
                <a:off x="8474318" y="507256"/>
                <a:ext cx="414000" cy="4881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A60BBED-5714-3D10-30F8-C257B39D1DE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456318" y="489616"/>
                  <a:ext cx="4496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86A385B-585A-B3D1-8111-D8DF616E54B6}"/>
                    </a:ext>
                  </a:extLst>
                </p14:cNvPr>
                <p14:cNvContentPartPr/>
                <p14:nvPr/>
              </p14:nvContentPartPr>
              <p14:xfrm>
                <a:off x="6786638" y="1316176"/>
                <a:ext cx="51120" cy="2671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86A385B-585A-B3D1-8111-D8DF616E54B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768638" y="1298176"/>
                  <a:ext cx="86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2B7ACE0-C542-E1E1-039C-F5B5505BE9FF}"/>
                    </a:ext>
                  </a:extLst>
                </p14:cNvPr>
                <p14:cNvContentPartPr/>
                <p14:nvPr/>
              </p14:nvContentPartPr>
              <p14:xfrm>
                <a:off x="6828038" y="1218256"/>
                <a:ext cx="127080" cy="168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2B7ACE0-C542-E1E1-039C-F5B5505BE9F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6810398" y="1200256"/>
                  <a:ext cx="162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2DEF449-18FC-6A57-D195-1088F7E3D62D}"/>
                    </a:ext>
                  </a:extLst>
                </p14:cNvPr>
                <p14:cNvContentPartPr/>
                <p14:nvPr/>
              </p14:nvContentPartPr>
              <p14:xfrm>
                <a:off x="7002998" y="1268296"/>
                <a:ext cx="85320" cy="921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2DEF449-18FC-6A57-D195-1088F7E3D62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985358" y="1250656"/>
                  <a:ext cx="12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2678872-5B5E-F50B-694F-6C40BCAA492A}"/>
                    </a:ext>
                  </a:extLst>
                </p14:cNvPr>
                <p14:cNvContentPartPr/>
                <p14:nvPr/>
              </p14:nvContentPartPr>
              <p14:xfrm>
                <a:off x="7150238" y="1228696"/>
                <a:ext cx="137160" cy="1314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2678872-5B5E-F50B-694F-6C40BCAA492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132598" y="1211056"/>
                  <a:ext cx="172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4E5F7DE-E8A5-4B02-3368-CF900555C9EE}"/>
                    </a:ext>
                  </a:extLst>
                </p14:cNvPr>
                <p14:cNvContentPartPr/>
                <p14:nvPr/>
              </p14:nvContentPartPr>
              <p14:xfrm>
                <a:off x="7341758" y="1075336"/>
                <a:ext cx="102240" cy="2376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4E5F7DE-E8A5-4B02-3368-CF900555C9E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324118" y="1057696"/>
                  <a:ext cx="13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F7102C5-A065-2949-AD0B-45F6BDD65A4E}"/>
                    </a:ext>
                  </a:extLst>
                </p14:cNvPr>
                <p14:cNvContentPartPr/>
                <p14:nvPr/>
              </p14:nvContentPartPr>
              <p14:xfrm>
                <a:off x="7520678" y="1221496"/>
                <a:ext cx="31680" cy="95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F7102C5-A065-2949-AD0B-45F6BDD65A4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502678" y="1203496"/>
                  <a:ext cx="6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A5E5445-7858-CCE2-D3BF-3917C8A7101A}"/>
                    </a:ext>
                  </a:extLst>
                </p14:cNvPr>
                <p14:cNvContentPartPr/>
                <p14:nvPr/>
              </p14:nvContentPartPr>
              <p14:xfrm>
                <a:off x="7613558" y="1098016"/>
                <a:ext cx="34920" cy="489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A5E5445-7858-CCE2-D3BF-3917C8A7101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595558" y="1080376"/>
                  <a:ext cx="70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1FB5781-FDC6-A3C2-49A1-085FFCDC9563}"/>
                    </a:ext>
                  </a:extLst>
                </p14:cNvPr>
                <p14:cNvContentPartPr/>
                <p14:nvPr/>
              </p14:nvContentPartPr>
              <p14:xfrm>
                <a:off x="7666838" y="1200616"/>
                <a:ext cx="147960" cy="95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1FB5781-FDC6-A3C2-49A1-085FFCDC956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648838" y="1182616"/>
                  <a:ext cx="18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95302F9-A330-4049-56F1-88D76A3F681E}"/>
                    </a:ext>
                  </a:extLst>
                </p14:cNvPr>
                <p14:cNvContentPartPr/>
                <p14:nvPr/>
              </p14:nvContentPartPr>
              <p14:xfrm>
                <a:off x="7747478" y="1182976"/>
                <a:ext cx="286920" cy="483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95302F9-A330-4049-56F1-88D76A3F681E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729478" y="1165336"/>
                  <a:ext cx="322560" cy="51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9D777DC-41E8-2B28-8F3B-BAD10DD6BE63}"/>
              </a:ext>
            </a:extLst>
          </p:cNvPr>
          <p:cNvGrpSpPr/>
          <p:nvPr/>
        </p:nvGrpSpPr>
        <p:grpSpPr>
          <a:xfrm>
            <a:off x="8048798" y="847096"/>
            <a:ext cx="202320" cy="59760"/>
            <a:chOff x="8048798" y="847096"/>
            <a:chExt cx="20232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DE37F6B-89E7-07C7-4170-BFB35C6800CF}"/>
                    </a:ext>
                  </a:extLst>
                </p14:cNvPr>
                <p14:cNvContentPartPr/>
                <p14:nvPr/>
              </p14:nvContentPartPr>
              <p14:xfrm>
                <a:off x="8048798" y="847096"/>
                <a:ext cx="199440" cy="5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DE37F6B-89E7-07C7-4170-BFB35C6800C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031158" y="829096"/>
                  <a:ext cx="235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F4345C1-1C28-D2BB-1FD5-68EF2956FFAD}"/>
                    </a:ext>
                  </a:extLst>
                </p14:cNvPr>
                <p14:cNvContentPartPr/>
                <p14:nvPr/>
              </p14:nvContentPartPr>
              <p14:xfrm>
                <a:off x="8059598" y="901456"/>
                <a:ext cx="191520" cy="5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F4345C1-1C28-D2BB-1FD5-68EF2956FFA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041958" y="883816"/>
                  <a:ext cx="2271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7EF45E3B-8433-8657-FE9E-54F5E9D11405}"/>
              </a:ext>
            </a:extLst>
          </p:cNvPr>
          <p:cNvGrpSpPr/>
          <p:nvPr/>
        </p:nvGrpSpPr>
        <p:grpSpPr>
          <a:xfrm>
            <a:off x="8126198" y="1294576"/>
            <a:ext cx="52560" cy="164520"/>
            <a:chOff x="8126198" y="1294576"/>
            <a:chExt cx="5256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88248BA-C378-DA3F-9F25-A05E0670C8FF}"/>
                    </a:ext>
                  </a:extLst>
                </p14:cNvPr>
                <p14:cNvContentPartPr/>
                <p14:nvPr/>
              </p14:nvContentPartPr>
              <p14:xfrm>
                <a:off x="8126198" y="1443256"/>
                <a:ext cx="14760" cy="158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88248BA-C378-DA3F-9F25-A05E0670C8F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108558" y="1425616"/>
                  <a:ext cx="50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F312EA6-D8EE-B521-911A-790509BC86B7}"/>
                    </a:ext>
                  </a:extLst>
                </p14:cNvPr>
                <p14:cNvContentPartPr/>
                <p14:nvPr/>
              </p14:nvContentPartPr>
              <p14:xfrm>
                <a:off x="8135558" y="1362616"/>
                <a:ext cx="17280" cy="392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F312EA6-D8EE-B521-911A-790509BC86B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117558" y="1344976"/>
                  <a:ext cx="52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1733CFC-A2F8-9641-09BA-D42E9A149A40}"/>
                    </a:ext>
                  </a:extLst>
                </p14:cNvPr>
                <p14:cNvContentPartPr/>
                <p14:nvPr/>
              </p14:nvContentPartPr>
              <p14:xfrm>
                <a:off x="8176598" y="1294576"/>
                <a:ext cx="2160" cy="14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1733CFC-A2F8-9641-09BA-D42E9A149A4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158958" y="1276936"/>
                  <a:ext cx="3780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848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F0B-520D-74BE-4D57-ECF80C5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B0A5DC-CF31-09FC-102F-ED5889BE769B}"/>
                  </a:ext>
                </a:extLst>
              </p14:cNvPr>
              <p14:cNvContentPartPr/>
              <p14:nvPr/>
            </p14:nvContentPartPr>
            <p14:xfrm>
              <a:off x="1806758" y="1694847"/>
              <a:ext cx="271800" cy="57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B0A5DC-CF31-09FC-102F-ED5889BE7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118" y="1677207"/>
                <a:ext cx="3074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EA0D44-0687-03C6-6158-103560B157AF}"/>
                  </a:ext>
                </a:extLst>
              </p14:cNvPr>
              <p14:cNvContentPartPr/>
              <p14:nvPr/>
            </p14:nvContentPartPr>
            <p14:xfrm>
              <a:off x="949238" y="2782047"/>
              <a:ext cx="190440" cy="1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EA0D44-0687-03C6-6158-103560B15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598" y="2764407"/>
                <a:ext cx="2260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2F9928-2E63-D442-8306-2480E0932E0B}"/>
                  </a:ext>
                </a:extLst>
              </p14:cNvPr>
              <p14:cNvContentPartPr/>
              <p14:nvPr/>
            </p14:nvContentPartPr>
            <p14:xfrm>
              <a:off x="1187198" y="2797887"/>
              <a:ext cx="158400" cy="14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2F9928-2E63-D442-8306-2480E0932E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9198" y="2779887"/>
                <a:ext cx="194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4B9BB-C626-AD5A-D336-D7052A457C0B}"/>
                  </a:ext>
                </a:extLst>
              </p14:cNvPr>
              <p14:cNvContentPartPr/>
              <p14:nvPr/>
            </p14:nvContentPartPr>
            <p14:xfrm>
              <a:off x="1824758" y="2656047"/>
              <a:ext cx="194040" cy="19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4B9BB-C626-AD5A-D336-D7052A457C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7118" y="2638407"/>
                <a:ext cx="229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5BADF7-12F5-DF6C-15F6-CAEAE14F47DE}"/>
                  </a:ext>
                </a:extLst>
              </p14:cNvPr>
              <p14:cNvContentPartPr/>
              <p14:nvPr/>
            </p14:nvContentPartPr>
            <p14:xfrm>
              <a:off x="2036798" y="2654607"/>
              <a:ext cx="148320" cy="14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5BADF7-12F5-DF6C-15F6-CAEAE14F47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9158" y="2636967"/>
                <a:ext cx="1839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CA101B-3121-3271-37AB-192419FA0A6C}"/>
                  </a:ext>
                </a:extLst>
              </p14:cNvPr>
              <p14:cNvContentPartPr/>
              <p14:nvPr/>
            </p14:nvContentPartPr>
            <p14:xfrm>
              <a:off x="2261438" y="2633007"/>
              <a:ext cx="88200" cy="137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CA101B-3121-3271-37AB-192419FA0A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3798" y="2615367"/>
                <a:ext cx="123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84D693-C5C7-5710-BB59-AA56A835A209}"/>
                  </a:ext>
                </a:extLst>
              </p14:cNvPr>
              <p14:cNvContentPartPr/>
              <p14:nvPr/>
            </p14:nvContentPartPr>
            <p14:xfrm>
              <a:off x="2432798" y="2620047"/>
              <a:ext cx="228600" cy="48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84D693-C5C7-5710-BB59-AA56A835A2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4798" y="2602407"/>
                <a:ext cx="264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83CFAA-14CC-12D4-F029-D0778121128A}"/>
                  </a:ext>
                </a:extLst>
              </p14:cNvPr>
              <p14:cNvContentPartPr/>
              <p14:nvPr/>
            </p14:nvContentPartPr>
            <p14:xfrm>
              <a:off x="2298158" y="2680887"/>
              <a:ext cx="152280" cy="7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83CFAA-14CC-12D4-F029-D077812112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0158" y="2662887"/>
                <a:ext cx="187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0B044A-83D0-83DD-7962-AB2462067C78}"/>
                  </a:ext>
                </a:extLst>
              </p14:cNvPr>
              <p14:cNvContentPartPr/>
              <p14:nvPr/>
            </p14:nvContentPartPr>
            <p14:xfrm>
              <a:off x="2798198" y="2343567"/>
              <a:ext cx="108720" cy="536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0B044A-83D0-83DD-7962-AB2462067C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0558" y="2325567"/>
                <a:ext cx="1443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07AC25-D433-4068-8875-203F730D7DFD}"/>
                  </a:ext>
                </a:extLst>
              </p14:cNvPr>
              <p14:cNvContentPartPr/>
              <p14:nvPr/>
            </p14:nvContentPartPr>
            <p14:xfrm>
              <a:off x="3080438" y="2543007"/>
              <a:ext cx="26280" cy="262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07AC25-D433-4068-8875-203F730D7D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62438" y="2525007"/>
                <a:ext cx="61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993A30-5FAB-ED15-183A-BEBE63D1B675}"/>
                  </a:ext>
                </a:extLst>
              </p14:cNvPr>
              <p14:cNvContentPartPr/>
              <p14:nvPr/>
            </p14:nvContentPartPr>
            <p14:xfrm>
              <a:off x="3198878" y="2518887"/>
              <a:ext cx="74880" cy="269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993A30-5FAB-ED15-183A-BEBE63D1B6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1238" y="2501247"/>
                <a:ext cx="1105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FDE970-5337-9C69-4EE8-40DF7A2DD01A}"/>
                  </a:ext>
                </a:extLst>
              </p14:cNvPr>
              <p14:cNvContentPartPr/>
              <p14:nvPr/>
            </p14:nvContentPartPr>
            <p14:xfrm>
              <a:off x="3054518" y="2603487"/>
              <a:ext cx="378720" cy="146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FDE970-5337-9C69-4EE8-40DF7A2DD0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36518" y="2585487"/>
                <a:ext cx="414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B6022D-072C-09D1-581A-C013481C049F}"/>
                  </a:ext>
                </a:extLst>
              </p14:cNvPr>
              <p14:cNvContentPartPr/>
              <p14:nvPr/>
            </p14:nvContentPartPr>
            <p14:xfrm>
              <a:off x="3429278" y="2572527"/>
              <a:ext cx="118800" cy="200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B6022D-072C-09D1-581A-C013481C04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1638" y="2554527"/>
                <a:ext cx="1544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426397-59F6-EB73-7B36-9A3252C7D5AF}"/>
                  </a:ext>
                </a:extLst>
              </p14:cNvPr>
              <p14:cNvContentPartPr/>
              <p14:nvPr/>
            </p14:nvContentPartPr>
            <p14:xfrm>
              <a:off x="3608918" y="2473167"/>
              <a:ext cx="271440" cy="303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426397-59F6-EB73-7B36-9A3252C7D5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1278" y="2455167"/>
                <a:ext cx="307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CA3A49-B43F-A69C-187C-629D5D4E1AEC}"/>
                  </a:ext>
                </a:extLst>
              </p14:cNvPr>
              <p14:cNvContentPartPr/>
              <p14:nvPr/>
            </p14:nvContentPartPr>
            <p14:xfrm>
              <a:off x="3800078" y="2629767"/>
              <a:ext cx="330840" cy="12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CA3A49-B43F-A69C-187C-629D5D4E1A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82078" y="2612127"/>
                <a:ext cx="366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5C7CDE-9756-4E8B-EED1-66B33520A3C6}"/>
                  </a:ext>
                </a:extLst>
              </p14:cNvPr>
              <p14:cNvContentPartPr/>
              <p14:nvPr/>
            </p14:nvContentPartPr>
            <p14:xfrm>
              <a:off x="4169438" y="2473167"/>
              <a:ext cx="128880" cy="27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5C7CDE-9756-4E8B-EED1-66B33520A3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1438" y="2455167"/>
                <a:ext cx="164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1DCC8F-FC47-6252-05A5-B015B1D621EB}"/>
                  </a:ext>
                </a:extLst>
              </p14:cNvPr>
              <p14:cNvContentPartPr/>
              <p14:nvPr/>
            </p14:nvContentPartPr>
            <p14:xfrm>
              <a:off x="4434038" y="2499807"/>
              <a:ext cx="226080" cy="241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1DCC8F-FC47-6252-05A5-B015B1D621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16398" y="2481807"/>
                <a:ext cx="261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70CFDF-0016-84E0-17A2-90A469A051DD}"/>
                  </a:ext>
                </a:extLst>
              </p14:cNvPr>
              <p14:cNvContentPartPr/>
              <p14:nvPr/>
            </p14:nvContentPartPr>
            <p14:xfrm>
              <a:off x="5173838" y="2547687"/>
              <a:ext cx="216000" cy="117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70CFDF-0016-84E0-17A2-90A469A051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55838" y="2529687"/>
                <a:ext cx="251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D41FE9-4F6F-0BB4-A75A-7E7A6B3616F9}"/>
                  </a:ext>
                </a:extLst>
              </p14:cNvPr>
              <p14:cNvContentPartPr/>
              <p14:nvPr/>
            </p14:nvContentPartPr>
            <p14:xfrm>
              <a:off x="5493158" y="2561007"/>
              <a:ext cx="5400" cy="85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D41FE9-4F6F-0BB4-A75A-7E7A6B3616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75518" y="2543367"/>
                <a:ext cx="41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6B8C1A-7179-EFEA-30B1-FBD42C80E84B}"/>
                  </a:ext>
                </a:extLst>
              </p14:cNvPr>
              <p14:cNvContentPartPr/>
              <p14:nvPr/>
            </p14:nvContentPartPr>
            <p14:xfrm>
              <a:off x="5500358" y="2379927"/>
              <a:ext cx="219600" cy="283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6B8C1A-7179-EFEA-30B1-FBD42C80E8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2358" y="2361927"/>
                <a:ext cx="255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5ABA56-4207-9526-1C67-B1E014789103}"/>
                  </a:ext>
                </a:extLst>
              </p14:cNvPr>
              <p14:cNvContentPartPr/>
              <p14:nvPr/>
            </p14:nvContentPartPr>
            <p14:xfrm>
              <a:off x="5637518" y="2465247"/>
              <a:ext cx="365400" cy="213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5ABA56-4207-9526-1C67-B1E0147891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19878" y="2447607"/>
                <a:ext cx="401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4F98A0-EFC7-613A-667B-8F3345C39E66}"/>
                  </a:ext>
                </a:extLst>
              </p14:cNvPr>
              <p14:cNvContentPartPr/>
              <p14:nvPr/>
            </p14:nvContentPartPr>
            <p14:xfrm>
              <a:off x="6427718" y="2323767"/>
              <a:ext cx="309240" cy="281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4F98A0-EFC7-613A-667B-8F3345C39E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0078" y="2305767"/>
                <a:ext cx="3448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841663-3476-3863-FED3-C8A4BD5AE1B0}"/>
                  </a:ext>
                </a:extLst>
              </p14:cNvPr>
              <p14:cNvContentPartPr/>
              <p14:nvPr/>
            </p14:nvContentPartPr>
            <p14:xfrm>
              <a:off x="6678638" y="240656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841663-3476-3863-FED3-C8A4BD5AE1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60998" y="2388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56B473-3991-827E-D614-8D181E82CE19}"/>
                  </a:ext>
                </a:extLst>
              </p14:cNvPr>
              <p14:cNvContentPartPr/>
              <p14:nvPr/>
            </p14:nvContentPartPr>
            <p14:xfrm>
              <a:off x="6790958" y="2329167"/>
              <a:ext cx="315360" cy="293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56B473-3991-827E-D614-8D181E82CE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3318" y="2311527"/>
                <a:ext cx="351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54EE25-99F5-8F62-AD5E-0CE0CBC13334}"/>
                  </a:ext>
                </a:extLst>
              </p14:cNvPr>
              <p14:cNvContentPartPr/>
              <p14:nvPr/>
            </p14:nvContentPartPr>
            <p14:xfrm>
              <a:off x="7127918" y="2429247"/>
              <a:ext cx="284760" cy="177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54EE25-99F5-8F62-AD5E-0CE0CBC133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0278" y="2411607"/>
                <a:ext cx="320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9DEFB3-FB71-7BFE-FF6A-76613914D8FB}"/>
                  </a:ext>
                </a:extLst>
              </p14:cNvPr>
              <p14:cNvContentPartPr/>
              <p14:nvPr/>
            </p14:nvContentPartPr>
            <p14:xfrm>
              <a:off x="7490078" y="2282367"/>
              <a:ext cx="219240" cy="31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9DEFB3-FB71-7BFE-FF6A-76613914D8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72438" y="2264367"/>
                <a:ext cx="2548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35297E-EF68-07B8-558D-8E3071CC8400}"/>
                  </a:ext>
                </a:extLst>
              </p14:cNvPr>
              <p14:cNvContentPartPr/>
              <p14:nvPr/>
            </p14:nvContentPartPr>
            <p14:xfrm>
              <a:off x="8057798" y="2186967"/>
              <a:ext cx="309960" cy="353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35297E-EF68-07B8-558D-8E3071CC84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39798" y="2168967"/>
                <a:ext cx="345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D281FC-279D-BF5D-AB71-18B1BD6FAFE9}"/>
                  </a:ext>
                </a:extLst>
              </p14:cNvPr>
              <p14:cNvContentPartPr/>
              <p14:nvPr/>
            </p14:nvContentPartPr>
            <p14:xfrm>
              <a:off x="8413118" y="2220807"/>
              <a:ext cx="101880" cy="88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D281FC-279D-BF5D-AB71-18B1BD6FAFE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95118" y="2203167"/>
                <a:ext cx="1375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62DDDA-9775-5719-950E-016BF3434BC0}"/>
                  </a:ext>
                </a:extLst>
              </p14:cNvPr>
              <p14:cNvContentPartPr/>
              <p14:nvPr/>
            </p14:nvContentPartPr>
            <p14:xfrm>
              <a:off x="8386478" y="2088687"/>
              <a:ext cx="381960" cy="48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62DDDA-9775-5719-950E-016BF3434B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68478" y="2070687"/>
                <a:ext cx="4176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BF8E92-A86C-B8E7-6873-8BD93381E168}"/>
                  </a:ext>
                </a:extLst>
              </p14:cNvPr>
              <p14:cNvContentPartPr/>
              <p14:nvPr/>
            </p14:nvContentPartPr>
            <p14:xfrm>
              <a:off x="8673038" y="2342127"/>
              <a:ext cx="480240" cy="52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BF8E92-A86C-B8E7-6873-8BD93381E16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55038" y="2324127"/>
                <a:ext cx="5158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9F7B10-35D3-1175-1175-B7C16C45EEA5}"/>
                  </a:ext>
                </a:extLst>
              </p14:cNvPr>
              <p14:cNvContentPartPr/>
              <p14:nvPr/>
            </p14:nvContentPartPr>
            <p14:xfrm>
              <a:off x="768158" y="3435807"/>
              <a:ext cx="34200" cy="294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9F7B10-35D3-1175-1175-B7C16C45EE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0518" y="3417807"/>
                <a:ext cx="698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8786655-A9C3-ADB6-8156-52270899E6DF}"/>
                  </a:ext>
                </a:extLst>
              </p14:cNvPr>
              <p14:cNvContentPartPr/>
              <p14:nvPr/>
            </p14:nvContentPartPr>
            <p14:xfrm>
              <a:off x="708758" y="3434367"/>
              <a:ext cx="281880" cy="30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8786655-A9C3-ADB6-8156-52270899E6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758" y="3416727"/>
                <a:ext cx="317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EEED09-B3CE-15D7-C609-DF0EE13331A5}"/>
                  </a:ext>
                </a:extLst>
              </p14:cNvPr>
              <p14:cNvContentPartPr/>
              <p14:nvPr/>
            </p14:nvContentPartPr>
            <p14:xfrm>
              <a:off x="1033478" y="3450207"/>
              <a:ext cx="205560" cy="23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EEED09-B3CE-15D7-C609-DF0EE13331A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5838" y="3432207"/>
                <a:ext cx="241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91A7C2A-5261-F362-7EE7-F1A30D36561C}"/>
                  </a:ext>
                </a:extLst>
              </p14:cNvPr>
              <p14:cNvContentPartPr/>
              <p14:nvPr/>
            </p14:nvContentPartPr>
            <p14:xfrm>
              <a:off x="1302398" y="3458487"/>
              <a:ext cx="61920" cy="182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91A7C2A-5261-F362-7EE7-F1A30D3656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84398" y="3440487"/>
                <a:ext cx="97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0696C6-B3F4-12BE-4D61-7A0D98AFA153}"/>
                  </a:ext>
                </a:extLst>
              </p14:cNvPr>
              <p14:cNvContentPartPr/>
              <p14:nvPr/>
            </p14:nvContentPartPr>
            <p14:xfrm>
              <a:off x="1278638" y="3401247"/>
              <a:ext cx="398160" cy="448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0696C6-B3F4-12BE-4D61-7A0D98AFA1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0998" y="3383607"/>
                <a:ext cx="4338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CAB304-296E-E63B-A32A-009A2EA12305}"/>
                  </a:ext>
                </a:extLst>
              </p14:cNvPr>
              <p14:cNvContentPartPr/>
              <p14:nvPr/>
            </p14:nvContentPartPr>
            <p14:xfrm>
              <a:off x="1999718" y="3353727"/>
              <a:ext cx="212760" cy="308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CAB304-296E-E63B-A32A-009A2EA123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81718" y="3336087"/>
                <a:ext cx="248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90B79E-2F29-48B7-D55A-AE6A3879CD75}"/>
                  </a:ext>
                </a:extLst>
              </p14:cNvPr>
              <p14:cNvContentPartPr/>
              <p14:nvPr/>
            </p14:nvContentPartPr>
            <p14:xfrm>
              <a:off x="2255678" y="3393327"/>
              <a:ext cx="228960" cy="315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90B79E-2F29-48B7-D55A-AE6A3879CD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38038" y="3375687"/>
                <a:ext cx="2646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41E3505-102A-2812-AF20-D6F6D3BC2BB5}"/>
                  </a:ext>
                </a:extLst>
              </p14:cNvPr>
              <p14:cNvContentPartPr/>
              <p14:nvPr/>
            </p14:nvContentPartPr>
            <p14:xfrm>
              <a:off x="2631158" y="3370287"/>
              <a:ext cx="18000" cy="233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41E3505-102A-2812-AF20-D6F6D3BC2B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13158" y="3352647"/>
                <a:ext cx="53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9658E72-8CC8-2BBD-7612-1323A3C55CAA}"/>
                  </a:ext>
                </a:extLst>
              </p14:cNvPr>
              <p14:cNvContentPartPr/>
              <p14:nvPr/>
            </p14:nvContentPartPr>
            <p14:xfrm>
              <a:off x="2535758" y="3383607"/>
              <a:ext cx="241560" cy="256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658E72-8CC8-2BBD-7612-1323A3C55C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18118" y="3365607"/>
                <a:ext cx="277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3D9F4B1-2D93-E6D1-8D91-0CCBA2BEC037}"/>
                  </a:ext>
                </a:extLst>
              </p14:cNvPr>
              <p14:cNvContentPartPr/>
              <p14:nvPr/>
            </p14:nvContentPartPr>
            <p14:xfrm>
              <a:off x="2903318" y="3615807"/>
              <a:ext cx="99360" cy="177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3D9F4B1-2D93-E6D1-8D91-0CCBA2BEC0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85318" y="3597807"/>
                <a:ext cx="135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2B61D5-BD8D-2D62-2F56-BD5147E57875}"/>
                  </a:ext>
                </a:extLst>
              </p14:cNvPr>
              <p14:cNvContentPartPr/>
              <p14:nvPr/>
            </p14:nvContentPartPr>
            <p14:xfrm>
              <a:off x="3268358" y="3317367"/>
              <a:ext cx="9360" cy="276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2B61D5-BD8D-2D62-2F56-BD5147E5787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50358" y="3299727"/>
                <a:ext cx="45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188A06-882A-2B1C-0433-44678A4E0029}"/>
                  </a:ext>
                </a:extLst>
              </p14:cNvPr>
              <p14:cNvContentPartPr/>
              <p14:nvPr/>
            </p14:nvContentPartPr>
            <p14:xfrm>
              <a:off x="3011678" y="3316287"/>
              <a:ext cx="379440" cy="309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188A06-882A-2B1C-0433-44678A4E00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93678" y="3298287"/>
                <a:ext cx="415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3A1832-C596-9E53-8EC9-05E68B90B9B3}"/>
                  </a:ext>
                </a:extLst>
              </p14:cNvPr>
              <p14:cNvContentPartPr/>
              <p14:nvPr/>
            </p14:nvContentPartPr>
            <p14:xfrm>
              <a:off x="2981078" y="3327807"/>
              <a:ext cx="195840" cy="221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3A1832-C596-9E53-8EC9-05E68B90B9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63438" y="3309807"/>
                <a:ext cx="231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C0B1B8F-6C11-D27D-9607-7E2E852624C6}"/>
                  </a:ext>
                </a:extLst>
              </p14:cNvPr>
              <p14:cNvContentPartPr/>
              <p14:nvPr/>
            </p14:nvContentPartPr>
            <p14:xfrm>
              <a:off x="3501638" y="3302247"/>
              <a:ext cx="141840" cy="201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C0B1B8F-6C11-D27D-9607-7E2E852624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83998" y="3284247"/>
                <a:ext cx="177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987AFF-96C3-607F-0FAE-597230314C31}"/>
                  </a:ext>
                </a:extLst>
              </p14:cNvPr>
              <p14:cNvContentPartPr/>
              <p14:nvPr/>
            </p14:nvContentPartPr>
            <p14:xfrm>
              <a:off x="6179678" y="2904496"/>
              <a:ext cx="386280" cy="393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987AFF-96C3-607F-0FAE-597230314C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62038" y="2886856"/>
                <a:ext cx="42192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E46F9DF-9356-A909-E887-A4CB9BAA0C90}"/>
              </a:ext>
            </a:extLst>
          </p:cNvPr>
          <p:cNvGrpSpPr/>
          <p:nvPr/>
        </p:nvGrpSpPr>
        <p:grpSpPr>
          <a:xfrm>
            <a:off x="755918" y="4249816"/>
            <a:ext cx="780840" cy="285480"/>
            <a:chOff x="755918" y="4249816"/>
            <a:chExt cx="7808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22774D-29EF-9A5E-17E2-038CF7E1826F}"/>
                    </a:ext>
                  </a:extLst>
                </p14:cNvPr>
                <p14:cNvContentPartPr/>
                <p14:nvPr/>
              </p14:nvContentPartPr>
              <p14:xfrm>
                <a:off x="755918" y="4299496"/>
                <a:ext cx="201240" cy="231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22774D-29EF-9A5E-17E2-038CF7E182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918" y="4281496"/>
                  <a:ext cx="236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66B029-4EB2-D18B-00FA-D6A2DCC266FC}"/>
                    </a:ext>
                  </a:extLst>
                </p14:cNvPr>
                <p14:cNvContentPartPr/>
                <p14:nvPr/>
              </p14:nvContentPartPr>
              <p14:xfrm>
                <a:off x="1014758" y="4302736"/>
                <a:ext cx="90000" cy="232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66B029-4EB2-D18B-00FA-D6A2DCC266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6758" y="4284736"/>
                  <a:ext cx="125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A6C5BE1-E45D-5BED-6A83-EBD061641370}"/>
                    </a:ext>
                  </a:extLst>
                </p14:cNvPr>
                <p14:cNvContentPartPr/>
                <p14:nvPr/>
              </p14:nvContentPartPr>
              <p14:xfrm>
                <a:off x="1044278" y="4318576"/>
                <a:ext cx="246600" cy="140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A6C5BE1-E45D-5BED-6A83-EBD0616413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6638" y="4300576"/>
                  <a:ext cx="282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7F23064-DD70-5519-B829-675C612C585F}"/>
                    </a:ext>
                  </a:extLst>
                </p14:cNvPr>
                <p14:cNvContentPartPr/>
                <p14:nvPr/>
              </p14:nvContentPartPr>
              <p14:xfrm>
                <a:off x="1320398" y="4291576"/>
                <a:ext cx="22320" cy="162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7F23064-DD70-5519-B829-675C612C58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02398" y="4273576"/>
                  <a:ext cx="57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D11F60-03CC-3645-C46F-36D9DE6CD2E5}"/>
                    </a:ext>
                  </a:extLst>
                </p14:cNvPr>
                <p14:cNvContentPartPr/>
                <p14:nvPr/>
              </p14:nvContentPartPr>
              <p14:xfrm>
                <a:off x="1281518" y="4249816"/>
                <a:ext cx="255240" cy="252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D11F60-03CC-3645-C46F-36D9DE6CD2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63878" y="4232176"/>
                  <a:ext cx="29088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3BD976B-3C8B-0C2E-508E-447E90B084C7}"/>
              </a:ext>
            </a:extLst>
          </p:cNvPr>
          <p:cNvGrpSpPr/>
          <p:nvPr/>
        </p:nvGrpSpPr>
        <p:grpSpPr>
          <a:xfrm>
            <a:off x="1813238" y="4294456"/>
            <a:ext cx="214560" cy="255600"/>
            <a:chOff x="1813238" y="4294456"/>
            <a:chExt cx="2145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D03B96-D39F-5F50-CAEB-A1001E873975}"/>
                    </a:ext>
                  </a:extLst>
                </p14:cNvPr>
                <p14:cNvContentPartPr/>
                <p14:nvPr/>
              </p14:nvContentPartPr>
              <p14:xfrm>
                <a:off x="1813238" y="4391296"/>
                <a:ext cx="214560" cy="35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D03B96-D39F-5F50-CAEB-A1001E8739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95598" y="4373656"/>
                  <a:ext cx="250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AA0A269-4292-FEA3-8491-5D5A4ECE4525}"/>
                    </a:ext>
                  </a:extLst>
                </p14:cNvPr>
                <p14:cNvContentPartPr/>
                <p14:nvPr/>
              </p14:nvContentPartPr>
              <p14:xfrm>
                <a:off x="1933838" y="4294456"/>
                <a:ext cx="93960" cy="255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AA0A269-4292-FEA3-8491-5D5A4ECE45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16198" y="4276456"/>
                  <a:ext cx="12960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6D4790-6802-E254-57FD-768138CCE927}"/>
              </a:ext>
            </a:extLst>
          </p:cNvPr>
          <p:cNvGrpSpPr/>
          <p:nvPr/>
        </p:nvGrpSpPr>
        <p:grpSpPr>
          <a:xfrm>
            <a:off x="5337998" y="6476776"/>
            <a:ext cx="278280" cy="97560"/>
            <a:chOff x="5337998" y="6476776"/>
            <a:chExt cx="27828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3207B2-3326-4D40-076F-90E9E0479A7B}"/>
                    </a:ext>
                  </a:extLst>
                </p14:cNvPr>
                <p14:cNvContentPartPr/>
                <p14:nvPr/>
              </p14:nvContentPartPr>
              <p14:xfrm>
                <a:off x="5337998" y="6476776"/>
                <a:ext cx="188640" cy="64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3207B2-3326-4D40-076F-90E9E0479A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19998" y="6459136"/>
                  <a:ext cx="224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D41450-3952-6D90-A228-7A3628C1661C}"/>
                    </a:ext>
                  </a:extLst>
                </p14:cNvPr>
                <p14:cNvContentPartPr/>
                <p14:nvPr/>
              </p14:nvContentPartPr>
              <p14:xfrm>
                <a:off x="5348798" y="6532576"/>
                <a:ext cx="267480" cy="4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D41450-3952-6D90-A228-7A3628C166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31158" y="6514576"/>
                  <a:ext cx="3031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9575D7A-16AE-ADA9-6505-3C32FDF0326B}"/>
              </a:ext>
            </a:extLst>
          </p:cNvPr>
          <p:cNvGrpSpPr/>
          <p:nvPr/>
        </p:nvGrpSpPr>
        <p:grpSpPr>
          <a:xfrm>
            <a:off x="1447478" y="5171776"/>
            <a:ext cx="657000" cy="446040"/>
            <a:chOff x="1447478" y="5171776"/>
            <a:chExt cx="6570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8BA24A-F090-C7AA-3E3C-B00ACFF91855}"/>
                    </a:ext>
                  </a:extLst>
                </p14:cNvPr>
                <p14:cNvContentPartPr/>
                <p14:nvPr/>
              </p14:nvContentPartPr>
              <p14:xfrm>
                <a:off x="1447478" y="5286616"/>
                <a:ext cx="29520" cy="317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8BA24A-F090-C7AA-3E3C-B00ACFF918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29838" y="5268616"/>
                  <a:ext cx="65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103E41-905D-716E-2F97-9697F63938CE}"/>
                    </a:ext>
                  </a:extLst>
                </p14:cNvPr>
                <p14:cNvContentPartPr/>
                <p14:nvPr/>
              </p14:nvContentPartPr>
              <p14:xfrm>
                <a:off x="1493198" y="5196256"/>
                <a:ext cx="130680" cy="421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103E41-905D-716E-2F97-9697F63938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5558" y="5178616"/>
                  <a:ext cx="1663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B43BF64-CDE7-DA82-7AAB-3901AEEF445E}"/>
                    </a:ext>
                  </a:extLst>
                </p14:cNvPr>
                <p14:cNvContentPartPr/>
                <p14:nvPr/>
              </p14:nvContentPartPr>
              <p14:xfrm>
                <a:off x="1809998" y="5177536"/>
                <a:ext cx="70920" cy="32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B43BF64-CDE7-DA82-7AAB-3901AEEF44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92358" y="5159536"/>
                  <a:ext cx="106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B5710C-B649-BB75-CD01-7C7DEE0E35AF}"/>
                    </a:ext>
                  </a:extLst>
                </p14:cNvPr>
                <p14:cNvContentPartPr/>
                <p14:nvPr/>
              </p14:nvContentPartPr>
              <p14:xfrm>
                <a:off x="1853918" y="5171776"/>
                <a:ext cx="250560" cy="255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B5710C-B649-BB75-CD01-7C7DEE0E35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36278" y="5154136"/>
                  <a:ext cx="286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2B13DB-EF0A-0D2C-DC88-B32034E4F78D}"/>
                    </a:ext>
                  </a:extLst>
                </p14:cNvPr>
                <p14:cNvContentPartPr/>
                <p14:nvPr/>
              </p14:nvContentPartPr>
              <p14:xfrm>
                <a:off x="1824758" y="5324056"/>
                <a:ext cx="217800" cy="93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2B13DB-EF0A-0D2C-DC88-B32034E4F7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7118" y="5306056"/>
                  <a:ext cx="2534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EE8B626-6464-F859-93D5-DB5CDC6E4A6D}"/>
              </a:ext>
            </a:extLst>
          </p:cNvPr>
          <p:cNvGrpSpPr/>
          <p:nvPr/>
        </p:nvGrpSpPr>
        <p:grpSpPr>
          <a:xfrm>
            <a:off x="2406878" y="3848776"/>
            <a:ext cx="4889160" cy="2380320"/>
            <a:chOff x="2406878" y="3848776"/>
            <a:chExt cx="4889160" cy="23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5EBFF39-4ECA-7D2F-5EE9-7A3EE582F15F}"/>
                    </a:ext>
                  </a:extLst>
                </p14:cNvPr>
                <p14:cNvContentPartPr/>
                <p14:nvPr/>
              </p14:nvContentPartPr>
              <p14:xfrm>
                <a:off x="2460158" y="4318936"/>
                <a:ext cx="120600" cy="335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5EBFF39-4ECA-7D2F-5EE9-7A3EE582F1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42518" y="4301296"/>
                  <a:ext cx="156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0493E8-FBD9-6462-36B6-232D7BFD7687}"/>
                    </a:ext>
                  </a:extLst>
                </p14:cNvPr>
                <p14:cNvContentPartPr/>
                <p14:nvPr/>
              </p14:nvContentPartPr>
              <p14:xfrm>
                <a:off x="2419478" y="4669216"/>
                <a:ext cx="312480" cy="18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0493E8-FBD9-6462-36B6-232D7BFD76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01838" y="4651576"/>
                  <a:ext cx="348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017E28D-B500-1FFA-903C-8C993CF0B623}"/>
                    </a:ext>
                  </a:extLst>
                </p14:cNvPr>
                <p14:cNvContentPartPr/>
                <p14:nvPr/>
              </p14:nvContentPartPr>
              <p14:xfrm>
                <a:off x="5659478" y="5170696"/>
                <a:ext cx="30600" cy="22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017E28D-B500-1FFA-903C-8C993CF0B6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41478" y="5152696"/>
                  <a:ext cx="66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9EB9CE-DF35-D2D6-4662-5ACFACE18AD8}"/>
                    </a:ext>
                  </a:extLst>
                </p14:cNvPr>
                <p14:cNvContentPartPr/>
                <p14:nvPr/>
              </p14:nvContentPartPr>
              <p14:xfrm>
                <a:off x="5633198" y="5154136"/>
                <a:ext cx="259920" cy="184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9EB9CE-DF35-D2D6-4662-5ACFACE18A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15198" y="5136496"/>
                  <a:ext cx="295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2CE254-1A0F-4781-316C-934C6580EF93}"/>
                    </a:ext>
                  </a:extLst>
                </p14:cNvPr>
                <p14:cNvContentPartPr/>
                <p14:nvPr/>
              </p14:nvContentPartPr>
              <p14:xfrm>
                <a:off x="5618078" y="5232976"/>
                <a:ext cx="245160" cy="50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2CE254-1A0F-4781-316C-934C6580EF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00438" y="5215336"/>
                  <a:ext cx="28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72508A-3CBA-876F-F73A-670C48543045}"/>
                    </a:ext>
                  </a:extLst>
                </p14:cNvPr>
                <p14:cNvContentPartPr/>
                <p14:nvPr/>
              </p14:nvContentPartPr>
              <p14:xfrm>
                <a:off x="5883398" y="5114536"/>
                <a:ext cx="61200" cy="158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72508A-3CBA-876F-F73A-670C485430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65758" y="5096536"/>
                  <a:ext cx="96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C7AD23-981F-6408-A375-873B13A88CA4}"/>
                    </a:ext>
                  </a:extLst>
                </p14:cNvPr>
                <p14:cNvContentPartPr/>
                <p14:nvPr/>
              </p14:nvContentPartPr>
              <p14:xfrm>
                <a:off x="5891318" y="5078536"/>
                <a:ext cx="209520" cy="248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C7AD23-981F-6408-A375-873B13A88C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73678" y="5060896"/>
                  <a:ext cx="245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AB3869B-9422-2C5C-887D-CB6F3BBC0B0B}"/>
                    </a:ext>
                  </a:extLst>
                </p14:cNvPr>
                <p14:cNvContentPartPr/>
                <p14:nvPr/>
              </p14:nvContentPartPr>
              <p14:xfrm>
                <a:off x="6157718" y="4989256"/>
                <a:ext cx="336960" cy="236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AB3869B-9422-2C5C-887D-CB6F3BBC0B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40078" y="4971256"/>
                  <a:ext cx="372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569AB-6661-C8C2-4008-5F42610F0E0F}"/>
                    </a:ext>
                  </a:extLst>
                </p14:cNvPr>
                <p14:cNvContentPartPr/>
                <p14:nvPr/>
              </p14:nvContentPartPr>
              <p14:xfrm>
                <a:off x="5703038" y="5516296"/>
                <a:ext cx="271800" cy="95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569AB-6661-C8C2-4008-5F42610F0E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85038" y="5498656"/>
                  <a:ext cx="307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88F2B6-34C6-A31F-C4D1-7753E61C03AA}"/>
                    </a:ext>
                  </a:extLst>
                </p14:cNvPr>
                <p14:cNvContentPartPr/>
                <p14:nvPr/>
              </p14:nvContentPartPr>
              <p14:xfrm>
                <a:off x="5746958" y="5591896"/>
                <a:ext cx="266400" cy="48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88F2B6-34C6-A31F-C4D1-7753E61C03A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29318" y="5574256"/>
                  <a:ext cx="302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5A86633-4959-E050-F21A-71131A426506}"/>
                    </a:ext>
                  </a:extLst>
                </p14:cNvPr>
                <p14:cNvContentPartPr/>
                <p14:nvPr/>
              </p14:nvContentPartPr>
              <p14:xfrm>
                <a:off x="6182198" y="4000696"/>
                <a:ext cx="165240" cy="239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5A86633-4959-E050-F21A-71131A4265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4198" y="3983056"/>
                  <a:ext cx="200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81D410-FE0C-27BA-B8FC-214E5A09FAC8}"/>
                    </a:ext>
                  </a:extLst>
                </p14:cNvPr>
                <p14:cNvContentPartPr/>
                <p14:nvPr/>
              </p14:nvContentPartPr>
              <p14:xfrm>
                <a:off x="6285878" y="4029136"/>
                <a:ext cx="245520" cy="105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81D410-FE0C-27BA-B8FC-214E5A09FA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67878" y="4011496"/>
                  <a:ext cx="281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0606E0-C2A6-E39C-3F61-72DFC4174516}"/>
                    </a:ext>
                  </a:extLst>
                </p14:cNvPr>
                <p14:cNvContentPartPr/>
                <p14:nvPr/>
              </p14:nvContentPartPr>
              <p14:xfrm>
                <a:off x="6106598" y="4051816"/>
                <a:ext cx="180000" cy="73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0606E0-C2A6-E39C-3F61-72DFC41745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88958" y="4034176"/>
                  <a:ext cx="2156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EAD3879-C95D-6FA1-1F4B-78A1B4CB80EC}"/>
                    </a:ext>
                  </a:extLst>
                </p14:cNvPr>
                <p14:cNvContentPartPr/>
                <p14:nvPr/>
              </p14:nvContentPartPr>
              <p14:xfrm>
                <a:off x="6429518" y="3902416"/>
                <a:ext cx="1080" cy="6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EAD3879-C95D-6FA1-1F4B-78A1B4CB80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11878" y="3884776"/>
                  <a:ext cx="36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2755B8-295B-AA73-0171-C128A2BD9ABC}"/>
                    </a:ext>
                  </a:extLst>
                </p14:cNvPr>
                <p14:cNvContentPartPr/>
                <p14:nvPr/>
              </p14:nvContentPartPr>
              <p14:xfrm>
                <a:off x="6404678" y="3892696"/>
                <a:ext cx="61920" cy="3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2755B8-295B-AA73-0171-C128A2BD9A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86678" y="3874696"/>
                  <a:ext cx="97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D505198-F960-0DA8-1D2C-9FC1CF493EAE}"/>
                    </a:ext>
                  </a:extLst>
                </p14:cNvPr>
                <p14:cNvContentPartPr/>
                <p14:nvPr/>
              </p14:nvContentPartPr>
              <p14:xfrm>
                <a:off x="6433478" y="3924736"/>
                <a:ext cx="78120" cy="227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D505198-F960-0DA8-1D2C-9FC1CF493E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15838" y="3906736"/>
                  <a:ext cx="11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F1150D-29CC-F881-77D0-CFBC00F06A60}"/>
                    </a:ext>
                  </a:extLst>
                </p14:cNvPr>
                <p14:cNvContentPartPr/>
                <p14:nvPr/>
              </p14:nvContentPartPr>
              <p14:xfrm>
                <a:off x="6430238" y="3878296"/>
                <a:ext cx="8280" cy="13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F1150D-29CC-F881-77D0-CFBC00F06A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12238" y="3860296"/>
                  <a:ext cx="43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7AAA03-84E2-EB49-BD8C-F775486C6F66}"/>
                    </a:ext>
                  </a:extLst>
                </p14:cNvPr>
                <p14:cNvContentPartPr/>
                <p14:nvPr/>
              </p14:nvContentPartPr>
              <p14:xfrm>
                <a:off x="6376958" y="3848776"/>
                <a:ext cx="74880" cy="8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7AAA03-84E2-EB49-BD8C-F775486C6F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59318" y="3830776"/>
                  <a:ext cx="11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B880F3-1981-18CC-3F88-1F46BB62A11F}"/>
                    </a:ext>
                  </a:extLst>
                </p14:cNvPr>
                <p14:cNvContentPartPr/>
                <p14:nvPr/>
              </p14:nvContentPartPr>
              <p14:xfrm>
                <a:off x="6435998" y="3921136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B880F3-1981-18CC-3F88-1F46BB62A1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17998" y="39034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2AB1EE-BDA1-C8B4-33B2-F86D47E63998}"/>
                    </a:ext>
                  </a:extLst>
                </p14:cNvPr>
                <p14:cNvContentPartPr/>
                <p14:nvPr/>
              </p14:nvContentPartPr>
              <p14:xfrm>
                <a:off x="6435998" y="3921136"/>
                <a:ext cx="67320" cy="29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2AB1EE-BDA1-C8B4-33B2-F86D47E639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17998" y="3903496"/>
                  <a:ext cx="102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18F158-9C5E-177B-2EAC-4654E6B96630}"/>
                    </a:ext>
                  </a:extLst>
                </p14:cNvPr>
                <p14:cNvContentPartPr/>
                <p14:nvPr/>
              </p14:nvContentPartPr>
              <p14:xfrm>
                <a:off x="6301718" y="4221376"/>
                <a:ext cx="494280" cy="54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18F158-9C5E-177B-2EAC-4654E6B966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83718" y="4203376"/>
                  <a:ext cx="5299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0E8BBCD-C709-D89A-4F67-C7ED5B052607}"/>
                    </a:ext>
                  </a:extLst>
                </p14:cNvPr>
                <p14:cNvContentPartPr/>
                <p14:nvPr/>
              </p14:nvContentPartPr>
              <p14:xfrm>
                <a:off x="6345638" y="4520536"/>
                <a:ext cx="47880" cy="18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0E8BBCD-C709-D89A-4F67-C7ED5B0526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27998" y="4502896"/>
                  <a:ext cx="83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8F88D5-912D-E3AF-47B1-22C0BBC5D0D3}"/>
                    </a:ext>
                  </a:extLst>
                </p14:cNvPr>
                <p14:cNvContentPartPr/>
                <p14:nvPr/>
              </p14:nvContentPartPr>
              <p14:xfrm>
                <a:off x="6399638" y="4512976"/>
                <a:ext cx="102240" cy="126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8F88D5-912D-E3AF-47B1-22C0BBC5D0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81998" y="4494976"/>
                  <a:ext cx="137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109D40-BC3A-D7F6-C5CD-6BD61CAB32AE}"/>
                    </a:ext>
                  </a:extLst>
                </p14:cNvPr>
                <p14:cNvContentPartPr/>
                <p14:nvPr/>
              </p14:nvContentPartPr>
              <p14:xfrm>
                <a:off x="6337358" y="4592536"/>
                <a:ext cx="133200" cy="32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109D40-BC3A-D7F6-C5CD-6BD61CAB32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9358" y="4574536"/>
                  <a:ext cx="168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BD52EF-1F12-0729-691A-D165C61ECE2C}"/>
                    </a:ext>
                  </a:extLst>
                </p14:cNvPr>
                <p14:cNvContentPartPr/>
                <p14:nvPr/>
              </p14:nvContentPartPr>
              <p14:xfrm>
                <a:off x="6480998" y="4503256"/>
                <a:ext cx="20880" cy="121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BD52EF-1F12-0729-691A-D165C61ECE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63358" y="4485616"/>
                  <a:ext cx="56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7338A85-25FE-3FC1-BE38-48C9E90C6F5D}"/>
                    </a:ext>
                  </a:extLst>
                </p14:cNvPr>
                <p14:cNvContentPartPr/>
                <p14:nvPr/>
              </p14:nvContentPartPr>
              <p14:xfrm>
                <a:off x="6492158" y="4457896"/>
                <a:ext cx="97200" cy="174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7338A85-25FE-3FC1-BE38-48C9E90C6F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74158" y="4440256"/>
                  <a:ext cx="13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7AB281-A484-F1B0-6EEF-BEF0C486921B}"/>
                    </a:ext>
                  </a:extLst>
                </p14:cNvPr>
                <p14:cNvContentPartPr/>
                <p14:nvPr/>
              </p14:nvContentPartPr>
              <p14:xfrm>
                <a:off x="6631838" y="4368976"/>
                <a:ext cx="146880" cy="174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7AB281-A484-F1B0-6EEF-BEF0C48692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14198" y="4350976"/>
                  <a:ext cx="182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B41FEC1-FC82-7288-1C4C-A735C04E42F0}"/>
                    </a:ext>
                  </a:extLst>
                </p14:cNvPr>
                <p14:cNvContentPartPr/>
                <p14:nvPr/>
              </p14:nvContentPartPr>
              <p14:xfrm>
                <a:off x="5107958" y="5973136"/>
                <a:ext cx="246960" cy="225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B41FEC1-FC82-7288-1C4C-A735C04E42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89958" y="5955136"/>
                  <a:ext cx="282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7D99FF-12ED-03AE-5A80-D41AE97C4FEA}"/>
                    </a:ext>
                  </a:extLst>
                </p14:cNvPr>
                <p14:cNvContentPartPr/>
                <p14:nvPr/>
              </p14:nvContentPartPr>
              <p14:xfrm>
                <a:off x="5470838" y="5977096"/>
                <a:ext cx="71640" cy="252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7D99FF-12ED-03AE-5A80-D41AE97C4F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53198" y="5959096"/>
                  <a:ext cx="107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4A63E4A-C07C-A4B6-B910-625482A88532}"/>
                    </a:ext>
                  </a:extLst>
                </p14:cNvPr>
                <p14:cNvContentPartPr/>
                <p14:nvPr/>
              </p14:nvContentPartPr>
              <p14:xfrm>
                <a:off x="5574158" y="5963416"/>
                <a:ext cx="116280" cy="218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4A63E4A-C07C-A4B6-B910-625482A885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56158" y="5945416"/>
                  <a:ext cx="151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0C8C035-8168-7056-30B1-E469E2BF3870}"/>
                    </a:ext>
                  </a:extLst>
                </p14:cNvPr>
                <p14:cNvContentPartPr/>
                <p14:nvPr/>
              </p14:nvContentPartPr>
              <p14:xfrm>
                <a:off x="5512598" y="5984296"/>
                <a:ext cx="280440" cy="164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0C8C035-8168-7056-30B1-E469E2BF38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4958" y="5966656"/>
                  <a:ext cx="316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EEDAFC-20BE-74F6-0BA0-1BC41806E475}"/>
                    </a:ext>
                  </a:extLst>
                </p14:cNvPr>
                <p14:cNvContentPartPr/>
                <p14:nvPr/>
              </p14:nvContentPartPr>
              <p14:xfrm>
                <a:off x="5780798" y="5936776"/>
                <a:ext cx="190800" cy="280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EEDAFC-20BE-74F6-0BA0-1BC41806E47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63158" y="5919136"/>
                  <a:ext cx="226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E61C30E-CFB6-EC5E-0C2C-7900954F453E}"/>
                    </a:ext>
                  </a:extLst>
                </p14:cNvPr>
                <p14:cNvContentPartPr/>
                <p14:nvPr/>
              </p14:nvContentPartPr>
              <p14:xfrm>
                <a:off x="6348878" y="5530336"/>
                <a:ext cx="70560" cy="506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E61C30E-CFB6-EC5E-0C2C-7900954F453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30878" y="5512336"/>
                  <a:ext cx="1062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84EE8DD-4194-5ADF-FDC1-742903EF87BE}"/>
                    </a:ext>
                  </a:extLst>
                </p14:cNvPr>
                <p14:cNvContentPartPr/>
                <p14:nvPr/>
              </p14:nvContentPartPr>
              <p14:xfrm>
                <a:off x="6298478" y="5451136"/>
                <a:ext cx="997560" cy="677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84EE8DD-4194-5ADF-FDC1-742903EF87B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0478" y="5433136"/>
                  <a:ext cx="10332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FF362D-F7EF-35EF-01A5-25E106F1E743}"/>
                    </a:ext>
                  </a:extLst>
                </p14:cNvPr>
                <p14:cNvContentPartPr/>
                <p14:nvPr/>
              </p14:nvContentPartPr>
              <p14:xfrm>
                <a:off x="6523118" y="5783056"/>
                <a:ext cx="126360" cy="195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FF362D-F7EF-35EF-01A5-25E106F1E7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05118" y="5765056"/>
                  <a:ext cx="162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63520DF-B599-F32F-42D6-CA44612F2176}"/>
                    </a:ext>
                  </a:extLst>
                </p14:cNvPr>
                <p14:cNvContentPartPr/>
                <p14:nvPr/>
              </p14:nvContentPartPr>
              <p14:xfrm>
                <a:off x="6734078" y="5740216"/>
                <a:ext cx="41760" cy="264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63520DF-B599-F32F-42D6-CA44612F21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16078" y="5722576"/>
                  <a:ext cx="77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C7D469-A0AE-9DE8-55F4-EB6016DA8D5F}"/>
                    </a:ext>
                  </a:extLst>
                </p14:cNvPr>
                <p14:cNvContentPartPr/>
                <p14:nvPr/>
              </p14:nvContentPartPr>
              <p14:xfrm>
                <a:off x="6780158" y="5725816"/>
                <a:ext cx="117720" cy="215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C7D469-A0AE-9DE8-55F4-EB6016DA8D5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62518" y="5707816"/>
                  <a:ext cx="153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E4BF343-86DE-9398-512F-3464E7512DCF}"/>
                    </a:ext>
                  </a:extLst>
                </p14:cNvPr>
                <p14:cNvContentPartPr/>
                <p14:nvPr/>
              </p14:nvContentPartPr>
              <p14:xfrm>
                <a:off x="6684398" y="5881696"/>
                <a:ext cx="145440" cy="13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E4BF343-86DE-9398-512F-3464E7512D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66758" y="5864056"/>
                  <a:ext cx="181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74892DA-8268-B93E-D2A6-ADE26025CA2C}"/>
                    </a:ext>
                  </a:extLst>
                </p14:cNvPr>
                <p14:cNvContentPartPr/>
                <p14:nvPr/>
              </p14:nvContentPartPr>
              <p14:xfrm>
                <a:off x="6919838" y="5726536"/>
                <a:ext cx="43560" cy="225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74892DA-8268-B93E-D2A6-ADE26025CA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02198" y="5708896"/>
                  <a:ext cx="79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E355C4-9DF5-F41B-B516-18069CC8C581}"/>
                    </a:ext>
                  </a:extLst>
                </p14:cNvPr>
                <p14:cNvContentPartPr/>
                <p14:nvPr/>
              </p14:nvContentPartPr>
              <p14:xfrm>
                <a:off x="6909758" y="5685136"/>
                <a:ext cx="217800" cy="277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E355C4-9DF5-F41B-B516-18069CC8C5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92118" y="5667496"/>
                  <a:ext cx="253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4861B7-65C1-3A04-4B66-AE77E18C2D30}"/>
                    </a:ext>
                  </a:extLst>
                </p14:cNvPr>
                <p14:cNvContentPartPr/>
                <p14:nvPr/>
              </p14:nvContentPartPr>
              <p14:xfrm>
                <a:off x="6604838" y="4737256"/>
                <a:ext cx="84600" cy="769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4861B7-65C1-3A04-4B66-AE77E18C2D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87198" y="4719616"/>
                  <a:ext cx="1202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A6410AD-27EE-D0B8-EAF4-27190DAB97B9}"/>
                    </a:ext>
                  </a:extLst>
                </p14:cNvPr>
                <p14:cNvContentPartPr/>
                <p14:nvPr/>
              </p14:nvContentPartPr>
              <p14:xfrm>
                <a:off x="6434558" y="5363296"/>
                <a:ext cx="240840" cy="145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A6410AD-27EE-D0B8-EAF4-27190DAB97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16558" y="5345296"/>
                  <a:ext cx="276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086DED0-445A-DA94-41CE-EF815C5385A1}"/>
                    </a:ext>
                  </a:extLst>
                </p14:cNvPr>
                <p14:cNvContentPartPr/>
                <p14:nvPr/>
              </p14:nvContentPartPr>
              <p14:xfrm>
                <a:off x="6655958" y="5297776"/>
                <a:ext cx="164160" cy="225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086DED0-445A-DA94-41CE-EF815C5385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37958" y="5280136"/>
                  <a:ext cx="199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7CC0148-7581-4A11-8B0F-CC64F85E10EC}"/>
                    </a:ext>
                  </a:extLst>
                </p14:cNvPr>
                <p14:cNvContentPartPr/>
                <p14:nvPr/>
              </p14:nvContentPartPr>
              <p14:xfrm>
                <a:off x="3888278" y="4700896"/>
                <a:ext cx="185760" cy="491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7CC0148-7581-4A11-8B0F-CC64F85E10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70278" y="4682896"/>
                  <a:ext cx="2214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8C11ACD-FE52-54FF-0552-75E5BD153361}"/>
                    </a:ext>
                  </a:extLst>
                </p14:cNvPr>
                <p14:cNvContentPartPr/>
                <p14:nvPr/>
              </p14:nvContentPartPr>
              <p14:xfrm>
                <a:off x="2446478" y="5253856"/>
                <a:ext cx="114840" cy="35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8C11ACD-FE52-54FF-0552-75E5BD1533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28838" y="5235856"/>
                  <a:ext cx="150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F1CABB0-C6FA-966E-36DD-1050198D8788}"/>
                    </a:ext>
                  </a:extLst>
                </p14:cNvPr>
                <p14:cNvContentPartPr/>
                <p14:nvPr/>
              </p14:nvContentPartPr>
              <p14:xfrm>
                <a:off x="2406878" y="5364736"/>
                <a:ext cx="198720" cy="42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F1CABB0-C6FA-966E-36DD-1050198D87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89238" y="5347096"/>
                  <a:ext cx="234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7CDE5C-FEE9-CD85-668B-BCEBF32AD881}"/>
                    </a:ext>
                  </a:extLst>
                </p14:cNvPr>
                <p14:cNvContentPartPr/>
                <p14:nvPr/>
              </p14:nvContentPartPr>
              <p14:xfrm>
                <a:off x="2828798" y="5009056"/>
                <a:ext cx="280080" cy="222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7CDE5C-FEE9-CD85-668B-BCEBF32AD88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11158" y="4991056"/>
                  <a:ext cx="315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83E0C7-F9A8-0677-DB31-8EAC11F6C61E}"/>
                    </a:ext>
                  </a:extLst>
                </p14:cNvPr>
                <p14:cNvContentPartPr/>
                <p14:nvPr/>
              </p14:nvContentPartPr>
              <p14:xfrm>
                <a:off x="3278438" y="5027056"/>
                <a:ext cx="226440" cy="49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83E0C7-F9A8-0677-DB31-8EAC11F6C6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60798" y="5009056"/>
                  <a:ext cx="262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8DF0D5-1221-27FF-9368-241D1CD615AA}"/>
                    </a:ext>
                  </a:extLst>
                </p14:cNvPr>
                <p14:cNvContentPartPr/>
                <p14:nvPr/>
              </p14:nvContentPartPr>
              <p14:xfrm>
                <a:off x="3345758" y="4953616"/>
                <a:ext cx="68400" cy="266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8DF0D5-1221-27FF-9368-241D1CD615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27758" y="4935976"/>
                  <a:ext cx="104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19CB3E-9E6B-BC17-D161-CEC20A292CF0}"/>
                    </a:ext>
                  </a:extLst>
                </p14:cNvPr>
                <p14:cNvContentPartPr/>
                <p14:nvPr/>
              </p14:nvContentPartPr>
              <p14:xfrm>
                <a:off x="3608198" y="4899256"/>
                <a:ext cx="57600" cy="210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19CB3E-9E6B-BC17-D161-CEC20A292C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90198" y="4881256"/>
                  <a:ext cx="93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19724A-AA4D-1E25-C717-5957C5E40D4F}"/>
                    </a:ext>
                  </a:extLst>
                </p14:cNvPr>
                <p14:cNvContentPartPr/>
                <p14:nvPr/>
              </p14:nvContentPartPr>
              <p14:xfrm>
                <a:off x="2618198" y="4935976"/>
                <a:ext cx="321480" cy="565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19724A-AA4D-1E25-C717-5957C5E40D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00558" y="4918336"/>
                  <a:ext cx="3571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D4CD353-1229-7660-536E-0611E49FF051}"/>
                    </a:ext>
                  </a:extLst>
                </p14:cNvPr>
                <p14:cNvContentPartPr/>
                <p14:nvPr/>
              </p14:nvContentPartPr>
              <p14:xfrm>
                <a:off x="4290038" y="4673896"/>
                <a:ext cx="204840" cy="635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D4CD353-1229-7660-536E-0611E49FF0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72038" y="4655896"/>
                  <a:ext cx="2404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4C959F5-6EC7-1392-4260-B23A34E2DD00}"/>
                    </a:ext>
                  </a:extLst>
                </p14:cNvPr>
                <p14:cNvContentPartPr/>
                <p14:nvPr/>
              </p14:nvContentPartPr>
              <p14:xfrm>
                <a:off x="4354118" y="4870456"/>
                <a:ext cx="27360" cy="48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4C959F5-6EC7-1392-4260-B23A34E2DD0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36118" y="4852456"/>
                  <a:ext cx="63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67EA282-FE70-00AC-64C6-90021183BCD6}"/>
                    </a:ext>
                  </a:extLst>
                </p14:cNvPr>
                <p14:cNvContentPartPr/>
                <p14:nvPr/>
              </p14:nvContentPartPr>
              <p14:xfrm>
                <a:off x="4585238" y="4944616"/>
                <a:ext cx="54720" cy="4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67EA282-FE70-00AC-64C6-90021183BC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67238" y="4926976"/>
                  <a:ext cx="90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D50089F-576D-3773-E060-B69BF89A0711}"/>
                    </a:ext>
                  </a:extLst>
                </p14:cNvPr>
                <p14:cNvContentPartPr/>
                <p14:nvPr/>
              </p14:nvContentPartPr>
              <p14:xfrm>
                <a:off x="4801958" y="4671016"/>
                <a:ext cx="195120" cy="325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D50089F-576D-3773-E060-B69BF89A071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3958" y="4653016"/>
                  <a:ext cx="230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7535E41-36D1-0562-9AEC-D351026AC296}"/>
                    </a:ext>
                  </a:extLst>
                </p14:cNvPr>
                <p14:cNvContentPartPr/>
                <p14:nvPr/>
              </p14:nvContentPartPr>
              <p14:xfrm>
                <a:off x="2779838" y="5952616"/>
                <a:ext cx="126000" cy="52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7535E41-36D1-0562-9AEC-D351026AC29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61838" y="5934616"/>
                  <a:ext cx="161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6C2E8AB-AE8B-F57D-B061-28697B5A7C10}"/>
                    </a:ext>
                  </a:extLst>
                </p14:cNvPr>
                <p14:cNvContentPartPr/>
                <p14:nvPr/>
              </p14:nvContentPartPr>
              <p14:xfrm>
                <a:off x="2813678" y="6014536"/>
                <a:ext cx="45000" cy="1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6C2E8AB-AE8B-F57D-B061-28697B5A7C1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96038" y="5996896"/>
                  <a:ext cx="80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860C32-5098-942E-968F-E3A0923213AA}"/>
                    </a:ext>
                  </a:extLst>
                </p14:cNvPr>
                <p14:cNvContentPartPr/>
                <p14:nvPr/>
              </p14:nvContentPartPr>
              <p14:xfrm>
                <a:off x="3293198" y="5744176"/>
                <a:ext cx="297720" cy="260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860C32-5098-942E-968F-E3A0923213A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75558" y="5726176"/>
                  <a:ext cx="333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9A6814-3255-4452-C1C7-99981E9CD9EF}"/>
                    </a:ext>
                  </a:extLst>
                </p14:cNvPr>
                <p14:cNvContentPartPr/>
                <p14:nvPr/>
              </p14:nvContentPartPr>
              <p14:xfrm>
                <a:off x="3423518" y="5348536"/>
                <a:ext cx="173160" cy="250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9A6814-3255-4452-C1C7-99981E9CD9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05878" y="5330536"/>
                  <a:ext cx="208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9954D3-1719-F474-E0FC-CD9337BA10BE}"/>
                    </a:ext>
                  </a:extLst>
                </p14:cNvPr>
                <p14:cNvContentPartPr/>
                <p14:nvPr/>
              </p14:nvContentPartPr>
              <p14:xfrm>
                <a:off x="3798278" y="5238736"/>
                <a:ext cx="169560" cy="450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9954D3-1719-F474-E0FC-CD9337BA10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80278" y="5221096"/>
                  <a:ext cx="2052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9FA69E3-333E-51DC-BA24-BF8F65929B80}"/>
                    </a:ext>
                  </a:extLst>
                </p14:cNvPr>
                <p14:cNvContentPartPr/>
                <p14:nvPr/>
              </p14:nvContentPartPr>
              <p14:xfrm>
                <a:off x="3827438" y="5388856"/>
                <a:ext cx="14040" cy="65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9FA69E3-333E-51DC-BA24-BF8F65929B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09798" y="5370856"/>
                  <a:ext cx="49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4F83E18-E650-7A8D-6D04-F31FE2712839}"/>
                    </a:ext>
                  </a:extLst>
                </p14:cNvPr>
                <p14:cNvContentPartPr/>
                <p14:nvPr/>
              </p14:nvContentPartPr>
              <p14:xfrm>
                <a:off x="4068638" y="5455816"/>
                <a:ext cx="27720" cy="75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4F83E18-E650-7A8D-6D04-F31FE271283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50998" y="5438176"/>
                  <a:ext cx="63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4B65314-D32A-C0DE-5C02-1AE071B32AA2}"/>
                    </a:ext>
                  </a:extLst>
                </p14:cNvPr>
                <p14:cNvContentPartPr/>
                <p14:nvPr/>
              </p14:nvContentPartPr>
              <p14:xfrm>
                <a:off x="4242878" y="5297776"/>
                <a:ext cx="181800" cy="329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4B65314-D32A-C0DE-5C02-1AE071B32A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25238" y="5280136"/>
                  <a:ext cx="217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DCBF5BF-FB1C-4137-7FFE-3E75293B1C66}"/>
                    </a:ext>
                  </a:extLst>
                </p14:cNvPr>
                <p14:cNvContentPartPr/>
                <p14:nvPr/>
              </p14:nvContentPartPr>
              <p14:xfrm>
                <a:off x="3594878" y="6091216"/>
                <a:ext cx="110880" cy="81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DCBF5BF-FB1C-4137-7FFE-3E75293B1C6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76878" y="6073216"/>
                  <a:ext cx="146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F9EAD3B-BC32-58CB-1C0F-580141BB86DB}"/>
                    </a:ext>
                  </a:extLst>
                </p14:cNvPr>
                <p14:cNvContentPartPr/>
                <p14:nvPr/>
              </p14:nvContentPartPr>
              <p14:xfrm>
                <a:off x="3585158" y="6120016"/>
                <a:ext cx="156600" cy="70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F9EAD3B-BC32-58CB-1C0F-580141BB86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67158" y="6102376"/>
                  <a:ext cx="1922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963F6C6-CCA0-B674-6122-2DB60D0ABEAC}"/>
              </a:ext>
            </a:extLst>
          </p:cNvPr>
          <p:cNvGrpSpPr/>
          <p:nvPr/>
        </p:nvGrpSpPr>
        <p:grpSpPr>
          <a:xfrm>
            <a:off x="4276358" y="2928927"/>
            <a:ext cx="4180320" cy="2688529"/>
            <a:chOff x="4276358" y="2928927"/>
            <a:chExt cx="4180320" cy="268852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2420C4-8E77-FB25-12DE-AAD0B8815B04}"/>
                    </a:ext>
                  </a:extLst>
                </p14:cNvPr>
                <p14:cNvContentPartPr/>
                <p14:nvPr/>
              </p14:nvContentPartPr>
              <p14:xfrm>
                <a:off x="4317398" y="3526527"/>
                <a:ext cx="27720" cy="24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2420C4-8E77-FB25-12DE-AAD0B8815B0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99758" y="3508527"/>
                  <a:ext cx="63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4E7F1A-7386-77D1-5A8E-21D5394B9E03}"/>
                    </a:ext>
                  </a:extLst>
                </p14:cNvPr>
                <p14:cNvContentPartPr/>
                <p14:nvPr/>
              </p14:nvContentPartPr>
              <p14:xfrm>
                <a:off x="4312358" y="3537687"/>
                <a:ext cx="196200" cy="23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4E7F1A-7386-77D1-5A8E-21D5394B9E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94358" y="3519687"/>
                  <a:ext cx="231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5BE828-BB60-9E40-4028-5E59F403D6FD}"/>
                    </a:ext>
                  </a:extLst>
                </p14:cNvPr>
                <p14:cNvContentPartPr/>
                <p14:nvPr/>
              </p14:nvContentPartPr>
              <p14:xfrm>
                <a:off x="4616558" y="3486927"/>
                <a:ext cx="223560" cy="27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5BE828-BB60-9E40-4028-5E59F403D6F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98558" y="3468927"/>
                  <a:ext cx="259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8C92FA-A20B-D724-246E-061871B99D20}"/>
                    </a:ext>
                  </a:extLst>
                </p14:cNvPr>
                <p14:cNvContentPartPr/>
                <p14:nvPr/>
              </p14:nvContentPartPr>
              <p14:xfrm>
                <a:off x="4842278" y="3680607"/>
                <a:ext cx="5400" cy="2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8C92FA-A20B-D724-246E-061871B99D2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24638" y="3662607"/>
                  <a:ext cx="41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D1AE01-9A82-CA7C-BA0A-32DC1983D8C9}"/>
                    </a:ext>
                  </a:extLst>
                </p14:cNvPr>
                <p14:cNvContentPartPr/>
                <p14:nvPr/>
              </p14:nvContentPartPr>
              <p14:xfrm>
                <a:off x="5443838" y="3282807"/>
                <a:ext cx="67680" cy="662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D1AE01-9A82-CA7C-BA0A-32DC1983D8C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26198" y="3265167"/>
                  <a:ext cx="1033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0C7FF7-E13B-EC29-2D7E-C59B66E73064}"/>
                    </a:ext>
                  </a:extLst>
                </p14:cNvPr>
                <p14:cNvContentPartPr/>
                <p14:nvPr/>
              </p14:nvContentPartPr>
              <p14:xfrm>
                <a:off x="4665878" y="4779016"/>
                <a:ext cx="270720" cy="234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0C7FF7-E13B-EC29-2D7E-C59B66E730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47878" y="4761016"/>
                  <a:ext cx="306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5490BB5-D608-C097-9796-0A7D48F92699}"/>
                    </a:ext>
                  </a:extLst>
                </p14:cNvPr>
                <p14:cNvContentPartPr/>
                <p14:nvPr/>
              </p14:nvContentPartPr>
              <p14:xfrm>
                <a:off x="5064758" y="4633576"/>
                <a:ext cx="394200" cy="525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5490BB5-D608-C097-9796-0A7D48F9269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47118" y="4615936"/>
                  <a:ext cx="4298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0FD3E9A-4DB1-A93C-39FA-4A038DAECACE}"/>
                    </a:ext>
                  </a:extLst>
                </p14:cNvPr>
                <p14:cNvContentPartPr/>
                <p14:nvPr/>
              </p14:nvContentPartPr>
              <p14:xfrm>
                <a:off x="4276358" y="5336296"/>
                <a:ext cx="121320" cy="135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0FD3E9A-4DB1-A93C-39FA-4A038DAECAC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58358" y="5318656"/>
                  <a:ext cx="156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4F6623-DF90-6B3B-1459-127D1B8466D6}"/>
                    </a:ext>
                  </a:extLst>
                </p14:cNvPr>
                <p14:cNvContentPartPr/>
                <p14:nvPr/>
              </p14:nvContentPartPr>
              <p14:xfrm>
                <a:off x="4622318" y="5244496"/>
                <a:ext cx="267840" cy="372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4F6623-DF90-6B3B-1459-127D1B8466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04318" y="5226496"/>
                  <a:ext cx="303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BC493B-FD45-FABD-78CF-409124C46A64}"/>
                    </a:ext>
                  </a:extLst>
                </p14:cNvPr>
                <p14:cNvContentPartPr/>
                <p14:nvPr/>
              </p14:nvContentPartPr>
              <p14:xfrm>
                <a:off x="5682158" y="3016407"/>
                <a:ext cx="241560" cy="19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BC493B-FD45-FABD-78CF-409124C46A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64518" y="2998407"/>
                  <a:ext cx="277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481BAD-E730-F5BB-92FB-60895B2878F0}"/>
                    </a:ext>
                  </a:extLst>
                </p14:cNvPr>
                <p14:cNvContentPartPr/>
                <p14:nvPr/>
              </p14:nvContentPartPr>
              <p14:xfrm>
                <a:off x="6398558" y="2952327"/>
                <a:ext cx="11160" cy="252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481BAD-E730-F5BB-92FB-60895B2878F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80918" y="2934687"/>
                  <a:ext cx="46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7647DD-2CB8-ECA7-3A54-5044CEBE6D03}"/>
                    </a:ext>
                  </a:extLst>
                </p14:cNvPr>
                <p14:cNvContentPartPr/>
                <p14:nvPr/>
              </p14:nvContentPartPr>
              <p14:xfrm>
                <a:off x="6757838" y="2967087"/>
                <a:ext cx="278280" cy="21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7647DD-2CB8-ECA7-3A54-5044CEBE6D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40198" y="2949447"/>
                  <a:ext cx="313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1F01EA-C925-5CEA-6C2B-418C9B552808}"/>
                    </a:ext>
                  </a:extLst>
                </p14:cNvPr>
                <p14:cNvContentPartPr/>
                <p14:nvPr/>
              </p14:nvContentPartPr>
              <p14:xfrm>
                <a:off x="7423118" y="2959527"/>
                <a:ext cx="210240" cy="282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1F01EA-C925-5CEA-6C2B-418C9B55280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05478" y="2941527"/>
                  <a:ext cx="245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74C3C2-2C3C-32C8-B7D2-2851D83C5738}"/>
                    </a:ext>
                  </a:extLst>
                </p14:cNvPr>
                <p14:cNvContentPartPr/>
                <p14:nvPr/>
              </p14:nvContentPartPr>
              <p14:xfrm>
                <a:off x="7951238" y="2928927"/>
                <a:ext cx="280440" cy="215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74C3C2-2C3C-32C8-B7D2-2851D83C57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33238" y="2911287"/>
                  <a:ext cx="316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95E64F-2617-5044-9133-2BB504F4A404}"/>
                    </a:ext>
                  </a:extLst>
                </p14:cNvPr>
                <p14:cNvContentPartPr/>
                <p14:nvPr/>
              </p14:nvContentPartPr>
              <p14:xfrm>
                <a:off x="6039278" y="3257967"/>
                <a:ext cx="69120" cy="716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95E64F-2617-5044-9133-2BB504F4A4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021638" y="3239967"/>
                  <a:ext cx="1047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12CE79-6738-1EAD-5911-6425437D340B}"/>
                    </a:ext>
                  </a:extLst>
                </p14:cNvPr>
                <p14:cNvContentPartPr/>
                <p14:nvPr/>
              </p14:nvContentPartPr>
              <p14:xfrm>
                <a:off x="6578558" y="3266607"/>
                <a:ext cx="149760" cy="612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12CE79-6738-1EAD-5911-6425437D340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60558" y="3248607"/>
                  <a:ext cx="1854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0A3025-F006-EAC0-8FA1-9801C66FDA13}"/>
                    </a:ext>
                  </a:extLst>
                </p14:cNvPr>
                <p14:cNvContentPartPr/>
                <p14:nvPr/>
              </p14:nvContentPartPr>
              <p14:xfrm>
                <a:off x="7269038" y="3289647"/>
                <a:ext cx="52920" cy="592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0A3025-F006-EAC0-8FA1-9801C66FD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51038" y="3272007"/>
                  <a:ext cx="885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6CD71B-AF2B-ABFF-263F-9B53227FAD5F}"/>
                    </a:ext>
                  </a:extLst>
                </p14:cNvPr>
                <p14:cNvContentPartPr/>
                <p14:nvPr/>
              </p14:nvContentPartPr>
              <p14:xfrm>
                <a:off x="7842878" y="3261927"/>
                <a:ext cx="64080" cy="58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6CD71B-AF2B-ABFF-263F-9B53227FAD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25238" y="3243927"/>
                  <a:ext cx="9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4461F8-4A84-7502-A5D9-AA0597DF85F3}"/>
                    </a:ext>
                  </a:extLst>
                </p14:cNvPr>
                <p14:cNvContentPartPr/>
                <p14:nvPr/>
              </p14:nvContentPartPr>
              <p14:xfrm>
                <a:off x="8324918" y="3203247"/>
                <a:ext cx="32400" cy="65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4461F8-4A84-7502-A5D9-AA0597DF85F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07278" y="3185607"/>
                  <a:ext cx="68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178E936-15B6-1A7B-B4A3-523ECE90B174}"/>
                    </a:ext>
                  </a:extLst>
                </p14:cNvPr>
                <p14:cNvContentPartPr/>
                <p14:nvPr/>
              </p14:nvContentPartPr>
              <p14:xfrm>
                <a:off x="6104798" y="3582327"/>
                <a:ext cx="84240" cy="20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178E936-15B6-1A7B-B4A3-523ECE90B17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86798" y="3564327"/>
                  <a:ext cx="119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DD39F5-EC0D-67F6-03AA-20EC4277933F}"/>
                    </a:ext>
                  </a:extLst>
                </p14:cNvPr>
                <p14:cNvContentPartPr/>
                <p14:nvPr/>
              </p14:nvContentPartPr>
              <p14:xfrm>
                <a:off x="6108758" y="3586647"/>
                <a:ext cx="209880" cy="158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DD39F5-EC0D-67F6-03AA-20EC4277933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90758" y="3569007"/>
                  <a:ext cx="24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61C7C4-5254-C606-5406-F6146CE3270E}"/>
                    </a:ext>
                  </a:extLst>
                </p14:cNvPr>
                <p14:cNvContentPartPr/>
                <p14:nvPr/>
              </p14:nvContentPartPr>
              <p14:xfrm>
                <a:off x="6140078" y="3661167"/>
                <a:ext cx="131760" cy="4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61C7C4-5254-C606-5406-F6146CE3270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22438" y="3643167"/>
                  <a:ext cx="167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37810C-BE1C-5382-2AF5-BE2D3D58D51C}"/>
                    </a:ext>
                  </a:extLst>
                </p14:cNvPr>
                <p14:cNvContentPartPr/>
                <p14:nvPr/>
              </p14:nvContentPartPr>
              <p14:xfrm>
                <a:off x="6274718" y="3464967"/>
                <a:ext cx="181440" cy="156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37810C-BE1C-5382-2AF5-BE2D3D58D51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57078" y="3447327"/>
                  <a:ext cx="217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9F56C4B-D7EC-AD25-9575-FE022880BC3B}"/>
                    </a:ext>
                  </a:extLst>
                </p14:cNvPr>
                <p14:cNvContentPartPr/>
                <p14:nvPr/>
              </p14:nvContentPartPr>
              <p14:xfrm>
                <a:off x="6367238" y="3412407"/>
                <a:ext cx="84600" cy="16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9F56C4B-D7EC-AD25-9575-FE022880BC3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49238" y="3394407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EF8BB8F-A7AC-6F1B-7617-0E49BD532C26}"/>
                    </a:ext>
                  </a:extLst>
                </p14:cNvPr>
                <p14:cNvContentPartPr/>
                <p14:nvPr/>
              </p14:nvContentPartPr>
              <p14:xfrm>
                <a:off x="6399278" y="3369207"/>
                <a:ext cx="172080" cy="227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F8BB8F-A7AC-6F1B-7617-0E49BD532C2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81278" y="3351567"/>
                  <a:ext cx="207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7294D7-9843-392F-1EA8-F295EC65688B}"/>
                    </a:ext>
                  </a:extLst>
                </p14:cNvPr>
                <p14:cNvContentPartPr/>
                <p14:nvPr/>
              </p14:nvContentPartPr>
              <p14:xfrm>
                <a:off x="7353278" y="3558207"/>
                <a:ext cx="89640" cy="176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7294D7-9843-392F-1EA8-F295EC6568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335278" y="3540567"/>
                  <a:ext cx="125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F4DF2C-A65A-FF90-D055-25B3C59FE76C}"/>
                    </a:ext>
                  </a:extLst>
                </p14:cNvPr>
                <p14:cNvContentPartPr/>
                <p14:nvPr/>
              </p14:nvContentPartPr>
              <p14:xfrm>
                <a:off x="7357958" y="3539487"/>
                <a:ext cx="204120" cy="137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F4DF2C-A65A-FF90-D055-25B3C59FE76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39958" y="3521847"/>
                  <a:ext cx="239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77561C-8E4F-9FCC-0663-7B167C1920EB}"/>
                    </a:ext>
                  </a:extLst>
                </p14:cNvPr>
                <p14:cNvContentPartPr/>
                <p14:nvPr/>
              </p14:nvContentPartPr>
              <p14:xfrm>
                <a:off x="7345718" y="3428247"/>
                <a:ext cx="239760" cy="227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B77561C-8E4F-9FCC-0663-7B167C1920E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28078" y="3410607"/>
                  <a:ext cx="275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45F5C5-48A3-41F9-E892-09E69CAF39AF}"/>
                    </a:ext>
                  </a:extLst>
                </p14:cNvPr>
                <p14:cNvContentPartPr/>
                <p14:nvPr/>
              </p14:nvContentPartPr>
              <p14:xfrm>
                <a:off x="7504478" y="3390447"/>
                <a:ext cx="165960" cy="24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45F5C5-48A3-41F9-E892-09E69CAF39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486838" y="3372447"/>
                  <a:ext cx="201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74848E-EDD4-3FBB-546D-4A06F98255A5}"/>
                    </a:ext>
                  </a:extLst>
                </p14:cNvPr>
                <p14:cNvContentPartPr/>
                <p14:nvPr/>
              </p14:nvContentPartPr>
              <p14:xfrm>
                <a:off x="7654238" y="3308367"/>
                <a:ext cx="127800" cy="24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74848E-EDD4-3FBB-546D-4A06F98255A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36238" y="3290727"/>
                  <a:ext cx="163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6BA2A1-B0EE-7EA6-D8CF-27299F22804E}"/>
                    </a:ext>
                  </a:extLst>
                </p14:cNvPr>
                <p14:cNvContentPartPr/>
                <p14:nvPr/>
              </p14:nvContentPartPr>
              <p14:xfrm>
                <a:off x="7695278" y="3419247"/>
                <a:ext cx="155160" cy="119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6BA2A1-B0EE-7EA6-D8CF-27299F22804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77638" y="3401607"/>
                  <a:ext cx="190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9BA15C6-2EA8-A1AC-CF6F-A31109CDEE4F}"/>
                    </a:ext>
                  </a:extLst>
                </p14:cNvPr>
                <p14:cNvContentPartPr/>
                <p14:nvPr/>
              </p14:nvContentPartPr>
              <p14:xfrm>
                <a:off x="5475518" y="3159376"/>
                <a:ext cx="2752920" cy="153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9BA15C6-2EA8-A1AC-CF6F-A31109CDEE4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57518" y="3141376"/>
                  <a:ext cx="2788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9AF2492-ABA1-0F48-040C-180A01EA5325}"/>
                    </a:ext>
                  </a:extLst>
                </p14:cNvPr>
                <p14:cNvContentPartPr/>
                <p14:nvPr/>
              </p14:nvContentPartPr>
              <p14:xfrm>
                <a:off x="5512598" y="3822496"/>
                <a:ext cx="2944080" cy="99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9AF2492-ABA1-0F48-040C-180A01EA532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94958" y="3804496"/>
                  <a:ext cx="2979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A28D0CF-2824-E525-AF0D-8C08EF1D9AE4}"/>
                    </a:ext>
                  </a:extLst>
                </p14:cNvPr>
                <p14:cNvContentPartPr/>
                <p14:nvPr/>
              </p14:nvContentPartPr>
              <p14:xfrm>
                <a:off x="7533278" y="3930496"/>
                <a:ext cx="64440" cy="150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A28D0CF-2824-E525-AF0D-8C08EF1D9AE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515278" y="3912496"/>
                  <a:ext cx="100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21BE867-8F5C-81B6-56F6-91E38712F44D}"/>
                    </a:ext>
                  </a:extLst>
                </p14:cNvPr>
                <p14:cNvContentPartPr/>
                <p14:nvPr/>
              </p14:nvContentPartPr>
              <p14:xfrm>
                <a:off x="7615718" y="3922936"/>
                <a:ext cx="206640" cy="132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21BE867-8F5C-81B6-56F6-91E38712F44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597718" y="3904936"/>
                  <a:ext cx="242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60FF2C6-6C22-5974-3D23-CC754071FDBB}"/>
                    </a:ext>
                  </a:extLst>
                </p14:cNvPr>
                <p14:cNvContentPartPr/>
                <p14:nvPr/>
              </p14:nvContentPartPr>
              <p14:xfrm>
                <a:off x="7576838" y="3950296"/>
                <a:ext cx="55440" cy="428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60FF2C6-6C22-5974-3D23-CC754071FDB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59198" y="3932296"/>
                  <a:ext cx="91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8E24611-229F-519C-5849-D4ABE5EE62E6}"/>
                    </a:ext>
                  </a:extLst>
                </p14:cNvPr>
                <p14:cNvContentPartPr/>
                <p14:nvPr/>
              </p14:nvContentPartPr>
              <p14:xfrm>
                <a:off x="7504478" y="4750576"/>
                <a:ext cx="15480" cy="204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8E24611-229F-519C-5849-D4ABE5EE62E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86838" y="4732936"/>
                  <a:ext cx="51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CDAF923-6029-C9C3-2BDA-C1FBD0E96872}"/>
                    </a:ext>
                  </a:extLst>
                </p14:cNvPr>
                <p14:cNvContentPartPr/>
                <p14:nvPr/>
              </p14:nvContentPartPr>
              <p14:xfrm>
                <a:off x="7521038" y="4677856"/>
                <a:ext cx="165240" cy="289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CDAF923-6029-C9C3-2BDA-C1FBD0E9687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03398" y="4660216"/>
                  <a:ext cx="200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DB6D578-530D-D47A-3CBD-788BB638348C}"/>
                    </a:ext>
                  </a:extLst>
                </p14:cNvPr>
                <p14:cNvContentPartPr/>
                <p14:nvPr/>
              </p14:nvContentPartPr>
              <p14:xfrm>
                <a:off x="7730198" y="4695496"/>
                <a:ext cx="55440" cy="262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DB6D578-530D-D47A-3CBD-788BB63834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12198" y="4677496"/>
                  <a:ext cx="91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75D850E-EDC7-2EB0-CBCB-2243DD7F099A}"/>
                    </a:ext>
                  </a:extLst>
                </p14:cNvPr>
                <p14:cNvContentPartPr/>
                <p14:nvPr/>
              </p14:nvContentPartPr>
              <p14:xfrm>
                <a:off x="7820918" y="4677856"/>
                <a:ext cx="141120" cy="187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75D850E-EDC7-2EB0-CBCB-2243DD7F099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802918" y="4659856"/>
                  <a:ext cx="176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2AE7521-9638-310C-C8E4-128D036B7931}"/>
                    </a:ext>
                  </a:extLst>
                </p14:cNvPr>
                <p14:cNvContentPartPr/>
                <p14:nvPr/>
              </p14:nvContentPartPr>
              <p14:xfrm>
                <a:off x="7785278" y="4820416"/>
                <a:ext cx="186480" cy="31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2AE7521-9638-310C-C8E4-128D036B793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767638" y="4802416"/>
                  <a:ext cx="222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64F904-896C-C7FD-5005-ED015E82FDE7}"/>
                    </a:ext>
                  </a:extLst>
                </p14:cNvPr>
                <p14:cNvContentPartPr/>
                <p14:nvPr/>
              </p14:nvContentPartPr>
              <p14:xfrm>
                <a:off x="7340678" y="4736536"/>
                <a:ext cx="31320" cy="430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64F904-896C-C7FD-5005-ED015E82FDE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22678" y="4718536"/>
                  <a:ext cx="66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B1D9762-F6E7-92D3-6CF3-4ACA204EAC3D}"/>
                    </a:ext>
                  </a:extLst>
                </p14:cNvPr>
                <p14:cNvContentPartPr/>
                <p14:nvPr/>
              </p14:nvContentPartPr>
              <p14:xfrm>
                <a:off x="7323038" y="4634656"/>
                <a:ext cx="918360" cy="603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B1D9762-F6E7-92D3-6CF3-4ACA204EAC3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05038" y="4617016"/>
                  <a:ext cx="9540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A2D3EA-5FEF-C716-8054-11D335F27E3B}"/>
                    </a:ext>
                  </a:extLst>
                </p14:cNvPr>
                <p14:cNvContentPartPr/>
                <p14:nvPr/>
              </p14:nvContentPartPr>
              <p14:xfrm>
                <a:off x="7543718" y="3849496"/>
                <a:ext cx="180000" cy="871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A2D3EA-5FEF-C716-8054-11D335F27E3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26078" y="3831856"/>
                  <a:ext cx="21564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A989AA9-000B-AD82-5EB8-42D349BEA16B}"/>
                    </a:ext>
                  </a:extLst>
                </p14:cNvPr>
                <p14:cNvContentPartPr/>
                <p14:nvPr/>
              </p14:nvContentPartPr>
              <p14:xfrm>
                <a:off x="7744598" y="3854176"/>
                <a:ext cx="159120" cy="166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989AA9-000B-AD82-5EB8-42D349BEA1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26958" y="3836536"/>
                  <a:ext cx="194760" cy="20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91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49AC921-9F75-6FEE-5C09-229A50CD3AB7}"/>
              </a:ext>
            </a:extLst>
          </p:cNvPr>
          <p:cNvGrpSpPr/>
          <p:nvPr/>
        </p:nvGrpSpPr>
        <p:grpSpPr>
          <a:xfrm>
            <a:off x="1074158" y="543927"/>
            <a:ext cx="1810440" cy="1193760"/>
            <a:chOff x="1074158" y="543927"/>
            <a:chExt cx="1810440" cy="11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39AC20-1327-65DB-D85F-71EDA1CACF7A}"/>
                    </a:ext>
                  </a:extLst>
                </p14:cNvPr>
                <p14:cNvContentPartPr/>
                <p14:nvPr/>
              </p14:nvContentPartPr>
              <p14:xfrm>
                <a:off x="1074158" y="815007"/>
                <a:ext cx="177120" cy="35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39AC20-1327-65DB-D85F-71EDA1CACF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6518" y="797007"/>
                  <a:ext cx="212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1E260D-D1F9-D801-AF2F-17451C81BCCE}"/>
                    </a:ext>
                  </a:extLst>
                </p14:cNvPr>
                <p14:cNvContentPartPr/>
                <p14:nvPr/>
              </p14:nvContentPartPr>
              <p14:xfrm>
                <a:off x="1331918" y="911487"/>
                <a:ext cx="192600" cy="149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1E260D-D1F9-D801-AF2F-17451C81BC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3918" y="893487"/>
                  <a:ext cx="228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0C3DD8-BE86-E093-C5C7-DDD76BBBA06D}"/>
                    </a:ext>
                  </a:extLst>
                </p14:cNvPr>
                <p14:cNvContentPartPr/>
                <p14:nvPr/>
              </p14:nvContentPartPr>
              <p14:xfrm>
                <a:off x="1597958" y="896007"/>
                <a:ext cx="155160" cy="20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0C3DD8-BE86-E093-C5C7-DDD76BBBA0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9958" y="878007"/>
                  <a:ext cx="190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A10CC8-68DC-823D-F72C-B021A2D0F2DD}"/>
                    </a:ext>
                  </a:extLst>
                </p14:cNvPr>
                <p14:cNvContentPartPr/>
                <p14:nvPr/>
              </p14:nvContentPartPr>
              <p14:xfrm>
                <a:off x="1859318" y="862527"/>
                <a:ext cx="348840" cy="19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A10CC8-68DC-823D-F72C-B021A2D0F2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1318" y="844527"/>
                  <a:ext cx="384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2C94C4-C75D-5761-AA81-415665D41DF5}"/>
                    </a:ext>
                  </a:extLst>
                </p14:cNvPr>
                <p14:cNvContentPartPr/>
                <p14:nvPr/>
              </p14:nvContentPartPr>
              <p14:xfrm>
                <a:off x="2241998" y="543927"/>
                <a:ext cx="280080" cy="48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2C94C4-C75D-5761-AA81-415665D41D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3998" y="525927"/>
                  <a:ext cx="3157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226CB3-5272-7CB4-B803-45BC74A5F696}"/>
                    </a:ext>
                  </a:extLst>
                </p14:cNvPr>
                <p14:cNvContentPartPr/>
                <p14:nvPr/>
              </p14:nvContentPartPr>
              <p14:xfrm>
                <a:off x="2569958" y="896367"/>
                <a:ext cx="314640" cy="84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226CB3-5272-7CB4-B803-45BC74A5F6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1958" y="878727"/>
                  <a:ext cx="350280" cy="87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ECEE94-614A-5362-5DE1-4D8358DC78E2}"/>
              </a:ext>
            </a:extLst>
          </p:cNvPr>
          <p:cNvGrpSpPr/>
          <p:nvPr/>
        </p:nvGrpSpPr>
        <p:grpSpPr>
          <a:xfrm>
            <a:off x="3368078" y="721407"/>
            <a:ext cx="1056960" cy="456480"/>
            <a:chOff x="3368078" y="721407"/>
            <a:chExt cx="105696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BB4624-D29A-9A78-F4D0-1989EE0C3141}"/>
                    </a:ext>
                  </a:extLst>
                </p14:cNvPr>
                <p14:cNvContentPartPr/>
                <p14:nvPr/>
              </p14:nvContentPartPr>
              <p14:xfrm>
                <a:off x="3478598" y="721407"/>
                <a:ext cx="82440" cy="45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BB4624-D29A-9A78-F4D0-1989EE0C31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0598" y="703767"/>
                  <a:ext cx="118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8EA7E4-1070-FC55-89A8-A02C915F4E58}"/>
                    </a:ext>
                  </a:extLst>
                </p14:cNvPr>
                <p14:cNvContentPartPr/>
                <p14:nvPr/>
              </p14:nvContentPartPr>
              <p14:xfrm>
                <a:off x="3368078" y="975207"/>
                <a:ext cx="347040" cy="155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8EA7E4-1070-FC55-89A8-A02C915F4E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0078" y="957207"/>
                  <a:ext cx="382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B4C225-0B5F-7A38-478F-13A5A78F3868}"/>
                    </a:ext>
                  </a:extLst>
                </p14:cNvPr>
                <p14:cNvContentPartPr/>
                <p14:nvPr/>
              </p14:nvContentPartPr>
              <p14:xfrm>
                <a:off x="3733478" y="869367"/>
                <a:ext cx="691560" cy="22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B4C225-0B5F-7A38-478F-13A5A78F38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5838" y="851367"/>
                  <a:ext cx="7272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A02D67-58A7-1BF4-A436-0F839301CD80}"/>
              </a:ext>
            </a:extLst>
          </p:cNvPr>
          <p:cNvGrpSpPr/>
          <p:nvPr/>
        </p:nvGrpSpPr>
        <p:grpSpPr>
          <a:xfrm>
            <a:off x="4813478" y="569487"/>
            <a:ext cx="2011680" cy="577800"/>
            <a:chOff x="4813478" y="569487"/>
            <a:chExt cx="201168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313514-237A-49FB-C0AA-58E866493F04}"/>
                    </a:ext>
                  </a:extLst>
                </p14:cNvPr>
                <p14:cNvContentPartPr/>
                <p14:nvPr/>
              </p14:nvContentPartPr>
              <p14:xfrm>
                <a:off x="4813478" y="838047"/>
                <a:ext cx="650520" cy="24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313514-237A-49FB-C0AA-58E866493F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95478" y="820407"/>
                  <a:ext cx="686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FBAA61-D070-B58E-92E2-C963D4A17C92}"/>
                    </a:ext>
                  </a:extLst>
                </p14:cNvPr>
                <p14:cNvContentPartPr/>
                <p14:nvPr/>
              </p14:nvContentPartPr>
              <p14:xfrm>
                <a:off x="5559758" y="694407"/>
                <a:ext cx="257040" cy="40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FBAA61-D070-B58E-92E2-C963D4A17C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2118" y="676407"/>
                  <a:ext cx="2926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F324E1-1FB8-CC63-06E0-98075BE91246}"/>
                    </a:ext>
                  </a:extLst>
                </p14:cNvPr>
                <p14:cNvContentPartPr/>
                <p14:nvPr/>
              </p14:nvContentPartPr>
              <p14:xfrm>
                <a:off x="5766038" y="913287"/>
                <a:ext cx="328680" cy="11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F324E1-1FB8-CC63-06E0-98075BE912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8038" y="895287"/>
                  <a:ext cx="364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03E0B-B2E6-8843-DA12-680B7A1DE2F4}"/>
                    </a:ext>
                  </a:extLst>
                </p14:cNvPr>
                <p14:cNvContentPartPr/>
                <p14:nvPr/>
              </p14:nvContentPartPr>
              <p14:xfrm>
                <a:off x="6146558" y="946407"/>
                <a:ext cx="191880" cy="89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03E0B-B2E6-8843-DA12-680B7A1DE2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28558" y="928767"/>
                  <a:ext cx="227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4915AC-9135-1AC6-DC23-6D3D93E50C62}"/>
                    </a:ext>
                  </a:extLst>
                </p14:cNvPr>
                <p14:cNvContentPartPr/>
                <p14:nvPr/>
              </p14:nvContentPartPr>
              <p14:xfrm>
                <a:off x="6395678" y="569487"/>
                <a:ext cx="429480" cy="57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4915AC-9135-1AC6-DC23-6D3D93E50C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8038" y="551487"/>
                  <a:ext cx="46512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1DB43D-23A9-5D45-EF38-8F829CEDF54A}"/>
              </a:ext>
            </a:extLst>
          </p:cNvPr>
          <p:cNvGrpSpPr/>
          <p:nvPr/>
        </p:nvGrpSpPr>
        <p:grpSpPr>
          <a:xfrm>
            <a:off x="3951998" y="1702767"/>
            <a:ext cx="933120" cy="632160"/>
            <a:chOff x="3951998" y="1702767"/>
            <a:chExt cx="93312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9696B9-16FB-F021-0E2D-6E1FAF9D7BE2}"/>
                    </a:ext>
                  </a:extLst>
                </p14:cNvPr>
                <p14:cNvContentPartPr/>
                <p14:nvPr/>
              </p14:nvContentPartPr>
              <p14:xfrm>
                <a:off x="3951998" y="1879887"/>
                <a:ext cx="200160" cy="15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9696B9-16FB-F021-0E2D-6E1FAF9D7B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3998" y="1862247"/>
                  <a:ext cx="235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7D3490-2CEF-871B-C72D-5238F5477CA0}"/>
                    </a:ext>
                  </a:extLst>
                </p14:cNvPr>
                <p14:cNvContentPartPr/>
                <p14:nvPr/>
              </p14:nvContentPartPr>
              <p14:xfrm>
                <a:off x="4206158" y="1855047"/>
                <a:ext cx="215640" cy="17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7D3490-2CEF-871B-C72D-5238F5477C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88518" y="1837407"/>
                  <a:ext cx="251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112DA7-2D54-38CB-2D76-6F6468A83680}"/>
                    </a:ext>
                  </a:extLst>
                </p14:cNvPr>
                <p14:cNvContentPartPr/>
                <p14:nvPr/>
              </p14:nvContentPartPr>
              <p14:xfrm>
                <a:off x="4508918" y="1702767"/>
                <a:ext cx="376200" cy="28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112DA7-2D54-38CB-2D76-6F6468A836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0918" y="1685127"/>
                  <a:ext cx="411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7B851C-55B4-1897-904D-6DBC17F1525F}"/>
                    </a:ext>
                  </a:extLst>
                </p14:cNvPr>
                <p14:cNvContentPartPr/>
                <p14:nvPr/>
              </p14:nvContentPartPr>
              <p14:xfrm>
                <a:off x="4821758" y="1909047"/>
                <a:ext cx="42120" cy="42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7B851C-55B4-1897-904D-6DBC17F152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3758" y="1891407"/>
                  <a:ext cx="777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84D786-381B-5904-9AAF-FADB7C5F8862}"/>
              </a:ext>
            </a:extLst>
          </p:cNvPr>
          <p:cNvGrpSpPr/>
          <p:nvPr/>
        </p:nvGrpSpPr>
        <p:grpSpPr>
          <a:xfrm>
            <a:off x="5454998" y="1693407"/>
            <a:ext cx="1704240" cy="455400"/>
            <a:chOff x="5454998" y="1693407"/>
            <a:chExt cx="17042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F8E254-000F-AC25-B178-FB9E1AB9DB0E}"/>
                    </a:ext>
                  </a:extLst>
                </p14:cNvPr>
                <p14:cNvContentPartPr/>
                <p14:nvPr/>
              </p14:nvContentPartPr>
              <p14:xfrm>
                <a:off x="5454998" y="1785927"/>
                <a:ext cx="138600" cy="36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F8E254-000F-AC25-B178-FB9E1AB9DB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37358" y="1768287"/>
                  <a:ext cx="1742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EE4372-3549-476D-556D-30A785C810C0}"/>
                    </a:ext>
                  </a:extLst>
                </p14:cNvPr>
                <p14:cNvContentPartPr/>
                <p14:nvPr/>
              </p14:nvContentPartPr>
              <p14:xfrm>
                <a:off x="5728238" y="1769007"/>
                <a:ext cx="316080" cy="18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EE4372-3549-476D-556D-30A785C810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10598" y="1751367"/>
                  <a:ext cx="35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7839FE-1ECD-B6CD-11D1-A1067F81E8C5}"/>
                    </a:ext>
                  </a:extLst>
                </p14:cNvPr>
                <p14:cNvContentPartPr/>
                <p14:nvPr/>
              </p14:nvContentPartPr>
              <p14:xfrm>
                <a:off x="6037118" y="1809687"/>
                <a:ext cx="117000" cy="17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7839FE-1ECD-B6CD-11D1-A1067F81E8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19478" y="1792047"/>
                  <a:ext cx="152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0054DA-0DC5-9E45-BBF6-D5BC550AEF5A}"/>
                    </a:ext>
                  </a:extLst>
                </p14:cNvPr>
                <p14:cNvContentPartPr/>
                <p14:nvPr/>
              </p14:nvContentPartPr>
              <p14:xfrm>
                <a:off x="6330518" y="1695927"/>
                <a:ext cx="170640" cy="34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0054DA-0DC5-9E45-BBF6-D5BC550AEF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12518" y="1678287"/>
                  <a:ext cx="206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AE240F-89E4-44D1-A3F3-046537D3C3A9}"/>
                    </a:ext>
                  </a:extLst>
                </p14:cNvPr>
                <p14:cNvContentPartPr/>
                <p14:nvPr/>
              </p14:nvContentPartPr>
              <p14:xfrm>
                <a:off x="6576758" y="1693407"/>
                <a:ext cx="115560" cy="30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AE240F-89E4-44D1-A3F3-046537D3C3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59118" y="1675407"/>
                  <a:ext cx="151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BC5EA9-2875-63C3-3F5F-6C58B488039A}"/>
                    </a:ext>
                  </a:extLst>
                </p14:cNvPr>
                <p14:cNvContentPartPr/>
                <p14:nvPr/>
              </p14:nvContentPartPr>
              <p14:xfrm>
                <a:off x="6869438" y="1706727"/>
                <a:ext cx="289800" cy="28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BC5EA9-2875-63C3-3F5F-6C58B48803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51798" y="1689087"/>
                  <a:ext cx="32544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B280CF-2652-41B3-DE72-CCC62230B039}"/>
              </a:ext>
            </a:extLst>
          </p:cNvPr>
          <p:cNvGrpSpPr/>
          <p:nvPr/>
        </p:nvGrpSpPr>
        <p:grpSpPr>
          <a:xfrm>
            <a:off x="7616078" y="1651647"/>
            <a:ext cx="1475280" cy="542520"/>
            <a:chOff x="7616078" y="1651647"/>
            <a:chExt cx="147528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944B1-AA0F-0F16-000E-68798C73E277}"/>
                    </a:ext>
                  </a:extLst>
                </p14:cNvPr>
                <p14:cNvContentPartPr/>
                <p14:nvPr/>
              </p14:nvContentPartPr>
              <p14:xfrm>
                <a:off x="7616078" y="1822647"/>
                <a:ext cx="40320" cy="15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944B1-AA0F-0F16-000E-68798C73E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98438" y="1805007"/>
                  <a:ext cx="75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A45992-FE9B-638D-CE4F-B8B3FC86F301}"/>
                    </a:ext>
                  </a:extLst>
                </p14:cNvPr>
                <p14:cNvContentPartPr/>
                <p14:nvPr/>
              </p14:nvContentPartPr>
              <p14:xfrm>
                <a:off x="7706078" y="1651647"/>
                <a:ext cx="866880" cy="54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A45992-FE9B-638D-CE4F-B8B3FC86F3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88438" y="1634007"/>
                  <a:ext cx="9025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765D74-A5A7-DEB6-5132-50B857EE87C6}"/>
                    </a:ext>
                  </a:extLst>
                </p14:cNvPr>
                <p14:cNvContentPartPr/>
                <p14:nvPr/>
              </p14:nvContentPartPr>
              <p14:xfrm>
                <a:off x="8405918" y="1744167"/>
                <a:ext cx="685440" cy="21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765D74-A5A7-DEB6-5132-50B857EE87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7918" y="1726167"/>
                  <a:ext cx="7210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0E204DF-F29A-3CF3-9D93-469750B837F3}"/>
                  </a:ext>
                </a:extLst>
              </p14:cNvPr>
              <p14:cNvContentPartPr/>
              <p14:nvPr/>
            </p14:nvContentPartPr>
            <p14:xfrm>
              <a:off x="8170478" y="1727967"/>
              <a:ext cx="141120" cy="110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0E204DF-F29A-3CF3-9D93-469750B837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52478" y="1709967"/>
                <a:ext cx="17676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A8F2E1E-A7F8-0936-63CB-D193FB2BD549}"/>
              </a:ext>
            </a:extLst>
          </p:cNvPr>
          <p:cNvGrpSpPr/>
          <p:nvPr/>
        </p:nvGrpSpPr>
        <p:grpSpPr>
          <a:xfrm>
            <a:off x="8218718" y="1142247"/>
            <a:ext cx="522000" cy="358560"/>
            <a:chOff x="8218718" y="1142247"/>
            <a:chExt cx="5220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656A13-91D2-4E18-70C8-5CC5B955E3B1}"/>
                    </a:ext>
                  </a:extLst>
                </p14:cNvPr>
                <p14:cNvContentPartPr/>
                <p14:nvPr/>
              </p14:nvContentPartPr>
              <p14:xfrm>
                <a:off x="8218718" y="1325847"/>
                <a:ext cx="180720" cy="8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656A13-91D2-4E18-70C8-5CC5B955E3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0718" y="1307847"/>
                  <a:ext cx="21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0A79AB-473F-9D46-122F-26B6CF955244}"/>
                    </a:ext>
                  </a:extLst>
                </p14:cNvPr>
                <p14:cNvContentPartPr/>
                <p14:nvPr/>
              </p14:nvContentPartPr>
              <p14:xfrm>
                <a:off x="8475758" y="1142247"/>
                <a:ext cx="264960" cy="35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0A79AB-473F-9D46-122F-26B6CF9552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8118" y="1124607"/>
                  <a:ext cx="30060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C3874C-9C2B-187B-B5E4-5504C5A3C672}"/>
              </a:ext>
            </a:extLst>
          </p:cNvPr>
          <p:cNvGrpSpPr/>
          <p:nvPr/>
        </p:nvGrpSpPr>
        <p:grpSpPr>
          <a:xfrm>
            <a:off x="9590678" y="1509807"/>
            <a:ext cx="1697400" cy="371160"/>
            <a:chOff x="9590678" y="1509807"/>
            <a:chExt cx="16974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73506E-B951-AEB8-9290-DE9DBC609471}"/>
                    </a:ext>
                  </a:extLst>
                </p14:cNvPr>
                <p14:cNvContentPartPr/>
                <p14:nvPr/>
              </p14:nvContentPartPr>
              <p14:xfrm>
                <a:off x="9590678" y="1754967"/>
                <a:ext cx="14760" cy="1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73506E-B951-AEB8-9290-DE9DBC6094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73038" y="1737327"/>
                  <a:ext cx="5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ADDCC-408B-198A-0C1E-06CEFD692C93}"/>
                    </a:ext>
                  </a:extLst>
                </p14:cNvPr>
                <p14:cNvContentPartPr/>
                <p14:nvPr/>
              </p14:nvContentPartPr>
              <p14:xfrm>
                <a:off x="9623438" y="1667487"/>
                <a:ext cx="201240" cy="187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ADDCC-408B-198A-0C1E-06CEFD692C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5438" y="1649847"/>
                  <a:ext cx="23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127BD0-B597-86E2-70BA-6414A3F5C143}"/>
                    </a:ext>
                  </a:extLst>
                </p14:cNvPr>
                <p14:cNvContentPartPr/>
                <p14:nvPr/>
              </p14:nvContentPartPr>
              <p14:xfrm>
                <a:off x="9917918" y="1509807"/>
                <a:ext cx="241920" cy="37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127BD0-B597-86E2-70BA-6414A3F5C1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99918" y="1492167"/>
                  <a:ext cx="277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8E028A-E6E8-8C7A-9AAD-F2D5DDF6B36E}"/>
                    </a:ext>
                  </a:extLst>
                </p14:cNvPr>
                <p14:cNvContentPartPr/>
                <p14:nvPr/>
              </p14:nvContentPartPr>
              <p14:xfrm>
                <a:off x="10323998" y="1512327"/>
                <a:ext cx="789120" cy="352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8E028A-E6E8-8C7A-9AAD-F2D5DDF6B3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5998" y="1494687"/>
                  <a:ext cx="824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7E8F32-E104-10CB-5597-8C796FA007A3}"/>
                    </a:ext>
                  </a:extLst>
                </p14:cNvPr>
                <p14:cNvContentPartPr/>
                <p14:nvPr/>
              </p14:nvContentPartPr>
              <p14:xfrm>
                <a:off x="11016638" y="1658127"/>
                <a:ext cx="271440" cy="185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7E8F32-E104-10CB-5597-8C796FA007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98998" y="1640487"/>
                  <a:ext cx="30708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AF8ED2-D4D6-9F76-7AA8-9212E408F336}"/>
                  </a:ext>
                </a:extLst>
              </p14:cNvPr>
              <p14:cNvContentPartPr/>
              <p14:nvPr/>
            </p14:nvContentPartPr>
            <p14:xfrm>
              <a:off x="4004558" y="2254287"/>
              <a:ext cx="1139040" cy="483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AF8ED2-D4D6-9F76-7AA8-9212E408F3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86918" y="2236647"/>
                <a:ext cx="1174680" cy="51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7D53CCF-C5C7-1F9F-7796-CFFBDB468DF1}"/>
              </a:ext>
            </a:extLst>
          </p:cNvPr>
          <p:cNvGrpSpPr/>
          <p:nvPr/>
        </p:nvGrpSpPr>
        <p:grpSpPr>
          <a:xfrm>
            <a:off x="5716718" y="2358327"/>
            <a:ext cx="1699560" cy="369720"/>
            <a:chOff x="5716718" y="2358327"/>
            <a:chExt cx="16995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CC8EA1-4742-D1ED-B53B-7BE6D8F0DFE8}"/>
                    </a:ext>
                  </a:extLst>
                </p14:cNvPr>
                <p14:cNvContentPartPr/>
                <p14:nvPr/>
              </p14:nvContentPartPr>
              <p14:xfrm>
                <a:off x="5716718" y="2486487"/>
                <a:ext cx="206640" cy="135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CC8EA1-4742-D1ED-B53B-7BE6D8F0DF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98718" y="2468847"/>
                  <a:ext cx="242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736DF5-CFBE-5E49-6756-A797B475E59C}"/>
                    </a:ext>
                  </a:extLst>
                </p14:cNvPr>
                <p14:cNvContentPartPr/>
                <p14:nvPr/>
              </p14:nvContentPartPr>
              <p14:xfrm>
                <a:off x="5989958" y="2475327"/>
                <a:ext cx="472680" cy="12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736DF5-CFBE-5E49-6756-A797B475E5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72318" y="2457327"/>
                  <a:ext cx="508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2B138A-2066-6219-22E0-1E3A2C65D51C}"/>
                    </a:ext>
                  </a:extLst>
                </p14:cNvPr>
                <p14:cNvContentPartPr/>
                <p14:nvPr/>
              </p14:nvContentPartPr>
              <p14:xfrm>
                <a:off x="6468038" y="2358327"/>
                <a:ext cx="19440" cy="10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2B138A-2066-6219-22E0-1E3A2C65D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50038" y="2340327"/>
                  <a:ext cx="5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4E3C3D-C18A-5165-C1C2-108436F2135D}"/>
                    </a:ext>
                  </a:extLst>
                </p14:cNvPr>
                <p14:cNvContentPartPr/>
                <p14:nvPr/>
              </p14:nvContentPartPr>
              <p14:xfrm>
                <a:off x="6549038" y="2483247"/>
                <a:ext cx="867240" cy="24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4E3C3D-C18A-5165-C1C2-108436F213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1038" y="2465607"/>
                  <a:ext cx="9028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36B3AE-5711-FA8E-148D-E5176FB6F4AA}"/>
              </a:ext>
            </a:extLst>
          </p:cNvPr>
          <p:cNvGrpSpPr/>
          <p:nvPr/>
        </p:nvGrpSpPr>
        <p:grpSpPr>
          <a:xfrm>
            <a:off x="7932158" y="2266167"/>
            <a:ext cx="1299600" cy="384120"/>
            <a:chOff x="7932158" y="2266167"/>
            <a:chExt cx="129960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984B06-20C9-8BC2-9491-107FEEA39AA0}"/>
                    </a:ext>
                  </a:extLst>
                </p14:cNvPr>
                <p14:cNvContentPartPr/>
                <p14:nvPr/>
              </p14:nvContentPartPr>
              <p14:xfrm>
                <a:off x="7932158" y="2501607"/>
                <a:ext cx="77760" cy="14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984B06-20C9-8BC2-9491-107FEEA39A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4158" y="2483607"/>
                  <a:ext cx="113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3E079C-2413-51FB-BBC6-6DB1E9C652A0}"/>
                    </a:ext>
                  </a:extLst>
                </p14:cNvPr>
                <p14:cNvContentPartPr/>
                <p14:nvPr/>
              </p14:nvContentPartPr>
              <p14:xfrm>
                <a:off x="7999118" y="2337447"/>
                <a:ext cx="57240" cy="70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3E079C-2413-51FB-BBC6-6DB1E9C652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81118" y="2319447"/>
                  <a:ext cx="92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A609C6-0236-DA34-A0B2-BB85F4735E10}"/>
                    </a:ext>
                  </a:extLst>
                </p14:cNvPr>
                <p14:cNvContentPartPr/>
                <p14:nvPr/>
              </p14:nvContentPartPr>
              <p14:xfrm>
                <a:off x="8152118" y="2475327"/>
                <a:ext cx="206280" cy="11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A609C6-0236-DA34-A0B2-BB85F4735E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34478" y="2457327"/>
                  <a:ext cx="24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EB604E-746A-7B7B-A9D2-AEF8F8E7C87A}"/>
                    </a:ext>
                  </a:extLst>
                </p14:cNvPr>
                <p14:cNvContentPartPr/>
                <p14:nvPr/>
              </p14:nvContentPartPr>
              <p14:xfrm>
                <a:off x="8451278" y="2266167"/>
                <a:ext cx="621720" cy="37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EB604E-746A-7B7B-A9D2-AEF8F8E7C8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33278" y="2248527"/>
                  <a:ext cx="657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9D4CCB-4AAC-75AE-BEC7-171E5636C357}"/>
                    </a:ext>
                  </a:extLst>
                </p14:cNvPr>
                <p14:cNvContentPartPr/>
                <p14:nvPr/>
              </p14:nvContentPartPr>
              <p14:xfrm>
                <a:off x="8910638" y="2515647"/>
                <a:ext cx="321120" cy="116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9D4CCB-4AAC-75AE-BEC7-171E5636C3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92998" y="2497647"/>
                  <a:ext cx="3567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71F222-FD92-4D1C-0ED4-2CC5459FFE0C}"/>
              </a:ext>
            </a:extLst>
          </p:cNvPr>
          <p:cNvGrpSpPr/>
          <p:nvPr/>
        </p:nvGrpSpPr>
        <p:grpSpPr>
          <a:xfrm>
            <a:off x="9654038" y="2319807"/>
            <a:ext cx="1738080" cy="388080"/>
            <a:chOff x="9654038" y="2319807"/>
            <a:chExt cx="173808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7CBBB0-1A76-EF82-9346-4624978D704F}"/>
                    </a:ext>
                  </a:extLst>
                </p14:cNvPr>
                <p14:cNvContentPartPr/>
                <p14:nvPr/>
              </p14:nvContentPartPr>
              <p14:xfrm>
                <a:off x="9654038" y="2404767"/>
                <a:ext cx="445680" cy="20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7CBBB0-1A76-EF82-9346-4624978D70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36038" y="2387127"/>
                  <a:ext cx="48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6AB524-FC66-76C1-2214-EE52161396BD}"/>
                    </a:ext>
                  </a:extLst>
                </p14:cNvPr>
                <p14:cNvContentPartPr/>
                <p14:nvPr/>
              </p14:nvContentPartPr>
              <p14:xfrm>
                <a:off x="10261358" y="2459487"/>
                <a:ext cx="251640" cy="140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6AB524-FC66-76C1-2214-EE52161396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43718" y="2441487"/>
                  <a:ext cx="287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21951A-98DB-AC31-A8AE-42DBC8A37FE4}"/>
                    </a:ext>
                  </a:extLst>
                </p14:cNvPr>
                <p14:cNvContentPartPr/>
                <p14:nvPr/>
              </p14:nvContentPartPr>
              <p14:xfrm>
                <a:off x="10646918" y="2319807"/>
                <a:ext cx="128520" cy="256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21951A-98DB-AC31-A8AE-42DBC8A37F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28918" y="2301807"/>
                  <a:ext cx="164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D8A6C0-40AA-734F-A935-F0A9A693E48E}"/>
                    </a:ext>
                  </a:extLst>
                </p14:cNvPr>
                <p14:cNvContentPartPr/>
                <p14:nvPr/>
              </p14:nvContentPartPr>
              <p14:xfrm>
                <a:off x="10805678" y="2446887"/>
                <a:ext cx="190080" cy="11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D8A6C0-40AA-734F-A935-F0A9A693E4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7678" y="2428887"/>
                  <a:ext cx="22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F9FAD3-C37D-2068-A81F-E0D6D04EC1EE}"/>
                    </a:ext>
                  </a:extLst>
                </p14:cNvPr>
                <p14:cNvContentPartPr/>
                <p14:nvPr/>
              </p14:nvContentPartPr>
              <p14:xfrm>
                <a:off x="11095118" y="2427447"/>
                <a:ext cx="297000" cy="28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F9FAD3-C37D-2068-A81F-E0D6D04EC1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77478" y="2409447"/>
                  <a:ext cx="3326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5260BAB-DD06-55F1-1F2A-0EB46861F9FE}"/>
              </a:ext>
            </a:extLst>
          </p:cNvPr>
          <p:cNvGrpSpPr/>
          <p:nvPr/>
        </p:nvGrpSpPr>
        <p:grpSpPr>
          <a:xfrm>
            <a:off x="1194398" y="1536807"/>
            <a:ext cx="275400" cy="484920"/>
            <a:chOff x="1194398" y="1536807"/>
            <a:chExt cx="2754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FFB765-346A-7F48-B547-9BEE1E10D30C}"/>
                    </a:ext>
                  </a:extLst>
                </p14:cNvPr>
                <p14:cNvContentPartPr/>
                <p14:nvPr/>
              </p14:nvContentPartPr>
              <p14:xfrm>
                <a:off x="1323998" y="1536807"/>
                <a:ext cx="59760" cy="40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FFB765-346A-7F48-B547-9BEE1E10D3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6358" y="1518807"/>
                  <a:ext cx="95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B63C5D-D728-2292-A3F3-30C577F3815A}"/>
                    </a:ext>
                  </a:extLst>
                </p14:cNvPr>
                <p14:cNvContentPartPr/>
                <p14:nvPr/>
              </p14:nvContentPartPr>
              <p14:xfrm>
                <a:off x="1194398" y="1906167"/>
                <a:ext cx="250920" cy="108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B63C5D-D728-2292-A3F3-30C577F381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76758" y="1888527"/>
                  <a:ext cx="28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C895AF-7446-A54C-3C97-2A31B4A99F61}"/>
                    </a:ext>
                  </a:extLst>
                </p14:cNvPr>
                <p14:cNvContentPartPr/>
                <p14:nvPr/>
              </p14:nvContentPartPr>
              <p14:xfrm>
                <a:off x="1428758" y="1780167"/>
                <a:ext cx="41040" cy="241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C895AF-7446-A54C-3C97-2A31B4A99F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1118" y="1762527"/>
                  <a:ext cx="766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405F65-7965-D00A-7D66-8BAF638319B7}"/>
              </a:ext>
            </a:extLst>
          </p:cNvPr>
          <p:cNvGrpSpPr/>
          <p:nvPr/>
        </p:nvGrpSpPr>
        <p:grpSpPr>
          <a:xfrm>
            <a:off x="1298798" y="2232687"/>
            <a:ext cx="1168920" cy="554040"/>
            <a:chOff x="1298798" y="2232687"/>
            <a:chExt cx="116892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408BE9-DB3A-59F3-E268-730E08BCAF6F}"/>
                    </a:ext>
                  </a:extLst>
                </p14:cNvPr>
                <p14:cNvContentPartPr/>
                <p14:nvPr/>
              </p14:nvContentPartPr>
              <p14:xfrm>
                <a:off x="1298798" y="2547687"/>
                <a:ext cx="142560" cy="239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408BE9-DB3A-59F3-E268-730E08BCAF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80798" y="2530047"/>
                  <a:ext cx="178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D6DF96-F804-21F2-F1BC-A53DC75A96F2}"/>
                    </a:ext>
                  </a:extLst>
                </p14:cNvPr>
                <p14:cNvContentPartPr/>
                <p14:nvPr/>
              </p14:nvContentPartPr>
              <p14:xfrm>
                <a:off x="1523798" y="2505927"/>
                <a:ext cx="148680" cy="192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D6DF96-F804-21F2-F1BC-A53DC75A96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06158" y="2487927"/>
                  <a:ext cx="184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CDE533-BDEE-C04F-B93C-6F95025C18B5}"/>
                    </a:ext>
                  </a:extLst>
                </p14:cNvPr>
                <p14:cNvContentPartPr/>
                <p14:nvPr/>
              </p14:nvContentPartPr>
              <p14:xfrm>
                <a:off x="1757438" y="2429967"/>
                <a:ext cx="141840" cy="171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CDE533-BDEE-C04F-B93C-6F95025C18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39798" y="2412327"/>
                  <a:ext cx="177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131047-2235-FE73-673B-06C0D157B387}"/>
                    </a:ext>
                  </a:extLst>
                </p14:cNvPr>
                <p14:cNvContentPartPr/>
                <p14:nvPr/>
              </p14:nvContentPartPr>
              <p14:xfrm>
                <a:off x="2182238" y="2232687"/>
                <a:ext cx="30960" cy="50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131047-2235-FE73-673B-06C0D157B3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64598" y="2215047"/>
                  <a:ext cx="666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A72E5F-9581-028E-E14D-A32205D2DF90}"/>
                    </a:ext>
                  </a:extLst>
                </p14:cNvPr>
                <p14:cNvContentPartPr/>
                <p14:nvPr/>
              </p14:nvContentPartPr>
              <p14:xfrm>
                <a:off x="2046878" y="2441847"/>
                <a:ext cx="29880" cy="50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A72E5F-9581-028E-E14D-A32205D2DF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29238" y="2423847"/>
                  <a:ext cx="65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1A375B-0250-ADC2-EC1D-7707ECA3D7FD}"/>
                    </a:ext>
                  </a:extLst>
                </p14:cNvPr>
                <p14:cNvContentPartPr/>
                <p14:nvPr/>
              </p14:nvContentPartPr>
              <p14:xfrm>
                <a:off x="2460158" y="2460927"/>
                <a:ext cx="7560" cy="42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1A375B-0250-ADC2-EC1D-7707ECA3D7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42158" y="2443287"/>
                  <a:ext cx="4320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B5AB94-36D3-BA7C-2210-EC0D6370B6A6}"/>
              </a:ext>
            </a:extLst>
          </p:cNvPr>
          <p:cNvGrpSpPr/>
          <p:nvPr/>
        </p:nvGrpSpPr>
        <p:grpSpPr>
          <a:xfrm>
            <a:off x="734318" y="3352647"/>
            <a:ext cx="1220400" cy="408600"/>
            <a:chOff x="734318" y="3352647"/>
            <a:chExt cx="122040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888586-35D8-1238-64B2-56BC9A91450A}"/>
                    </a:ext>
                  </a:extLst>
                </p14:cNvPr>
                <p14:cNvContentPartPr/>
                <p14:nvPr/>
              </p14:nvContentPartPr>
              <p14:xfrm>
                <a:off x="734318" y="3352647"/>
                <a:ext cx="255960" cy="352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888586-35D8-1238-64B2-56BC9A9145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6318" y="3334647"/>
                  <a:ext cx="291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930C41-BB91-A4E5-D476-0D1C2396A031}"/>
                    </a:ext>
                  </a:extLst>
                </p14:cNvPr>
                <p14:cNvContentPartPr/>
                <p14:nvPr/>
              </p14:nvContentPartPr>
              <p14:xfrm>
                <a:off x="1043198" y="3480447"/>
                <a:ext cx="141840" cy="155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930C41-BB91-A4E5-D476-0D1C2396A0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5558" y="3462807"/>
                  <a:ext cx="177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1CF56A-E94F-B605-F014-FB8A950430E6}"/>
                    </a:ext>
                  </a:extLst>
                </p14:cNvPr>
                <p14:cNvContentPartPr/>
                <p14:nvPr/>
              </p14:nvContentPartPr>
              <p14:xfrm>
                <a:off x="1285838" y="3459567"/>
                <a:ext cx="226800" cy="18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1CF56A-E94F-B605-F014-FB8A950430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68198" y="3441567"/>
                  <a:ext cx="262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1F1A30-E5DF-EB72-1449-BDCA394FF5C4}"/>
                    </a:ext>
                  </a:extLst>
                </p14:cNvPr>
                <p14:cNvContentPartPr/>
                <p14:nvPr/>
              </p14:nvContentPartPr>
              <p14:xfrm>
                <a:off x="1511558" y="3364167"/>
                <a:ext cx="17640" cy="6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1F1A30-E5DF-EB72-1449-BDCA394FF5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93558" y="3346167"/>
                  <a:ext cx="53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582DC91-90DE-597A-823C-987CB2F9C6E5}"/>
                    </a:ext>
                  </a:extLst>
                </p14:cNvPr>
                <p14:cNvContentPartPr/>
                <p14:nvPr/>
              </p14:nvContentPartPr>
              <p14:xfrm>
                <a:off x="1600118" y="3452007"/>
                <a:ext cx="354600" cy="30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582DC91-90DE-597A-823C-987CB2F9C6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82478" y="3434367"/>
                  <a:ext cx="39024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FCDF5A-C715-B4DE-3580-00FCF1D98E3F}"/>
              </a:ext>
            </a:extLst>
          </p:cNvPr>
          <p:cNvGrpSpPr/>
          <p:nvPr/>
        </p:nvGrpSpPr>
        <p:grpSpPr>
          <a:xfrm>
            <a:off x="2308598" y="3276687"/>
            <a:ext cx="944640" cy="294480"/>
            <a:chOff x="2308598" y="3276687"/>
            <a:chExt cx="9446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ADB3CB-E67C-18CE-9F6A-3AC552943E32}"/>
                    </a:ext>
                  </a:extLst>
                </p14:cNvPr>
                <p14:cNvContentPartPr/>
                <p14:nvPr/>
              </p14:nvContentPartPr>
              <p14:xfrm>
                <a:off x="2308598" y="3397647"/>
                <a:ext cx="206640" cy="109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ADB3CB-E67C-18CE-9F6A-3AC552943E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90598" y="3379647"/>
                  <a:ext cx="242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B2B8DC-7623-B3EA-B20B-553BB6C11704}"/>
                    </a:ext>
                  </a:extLst>
                </p14:cNvPr>
                <p14:cNvContentPartPr/>
                <p14:nvPr/>
              </p14:nvContentPartPr>
              <p14:xfrm>
                <a:off x="2700998" y="3276687"/>
                <a:ext cx="55080" cy="25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B2B8DC-7623-B3EA-B20B-553BB6C117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2998" y="3258687"/>
                  <a:ext cx="9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E5320A-95BE-AED3-5B54-C357A6653166}"/>
                    </a:ext>
                  </a:extLst>
                </p14:cNvPr>
                <p14:cNvContentPartPr/>
                <p14:nvPr/>
              </p14:nvContentPartPr>
              <p14:xfrm>
                <a:off x="2699918" y="3287487"/>
                <a:ext cx="280080" cy="24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E5320A-95BE-AED3-5B54-C357A66531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918" y="3269487"/>
                  <a:ext cx="315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C14DAB-A48B-DA51-C241-B76675E23704}"/>
                    </a:ext>
                  </a:extLst>
                </p14:cNvPr>
                <p14:cNvContentPartPr/>
                <p14:nvPr/>
              </p14:nvContentPartPr>
              <p14:xfrm>
                <a:off x="3086558" y="3311607"/>
                <a:ext cx="166680" cy="259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C14DAB-A48B-DA51-C241-B76675E237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918" y="3293607"/>
                  <a:ext cx="202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1534F7-364C-94A4-C37E-FECB445910BA}"/>
                    </a:ext>
                  </a:extLst>
                </p14:cNvPr>
                <p14:cNvContentPartPr/>
                <p14:nvPr/>
              </p14:nvContentPartPr>
              <p14:xfrm>
                <a:off x="3073238" y="3449127"/>
                <a:ext cx="158400" cy="29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1534F7-364C-94A4-C37E-FECB445910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55598" y="3431487"/>
                  <a:ext cx="19404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F6DA542-C811-E54B-D70C-2FC66A4CBF1E}"/>
                  </a:ext>
                </a:extLst>
              </p14:cNvPr>
              <p14:cNvContentPartPr/>
              <p14:nvPr/>
            </p14:nvContentPartPr>
            <p14:xfrm>
              <a:off x="3550238" y="3593487"/>
              <a:ext cx="14760" cy="127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F6DA542-C811-E54B-D70C-2FC66A4CBF1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32598" y="3575847"/>
                <a:ext cx="5040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1EEB617-FCEA-777F-2338-ED3057E975DA}"/>
              </a:ext>
            </a:extLst>
          </p:cNvPr>
          <p:cNvGrpSpPr/>
          <p:nvPr/>
        </p:nvGrpSpPr>
        <p:grpSpPr>
          <a:xfrm>
            <a:off x="2596598" y="3977967"/>
            <a:ext cx="886320" cy="312120"/>
            <a:chOff x="2596598" y="3977967"/>
            <a:chExt cx="8863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2DABB1-324E-4535-20B9-BA694DCB2574}"/>
                    </a:ext>
                  </a:extLst>
                </p14:cNvPr>
                <p14:cNvContentPartPr/>
                <p14:nvPr/>
              </p14:nvContentPartPr>
              <p14:xfrm>
                <a:off x="2596598" y="3994527"/>
                <a:ext cx="165600" cy="29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2DABB1-324E-4535-20B9-BA694DCB25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78598" y="3976527"/>
                  <a:ext cx="201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F6B84E-F0D4-643B-C09D-8E1B4CD42032}"/>
                    </a:ext>
                  </a:extLst>
                </p14:cNvPr>
                <p14:cNvContentPartPr/>
                <p14:nvPr/>
              </p14:nvContentPartPr>
              <p14:xfrm>
                <a:off x="2872358" y="4151127"/>
                <a:ext cx="226800" cy="94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F6B84E-F0D4-643B-C09D-8E1B4CD420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54358" y="4133487"/>
                  <a:ext cx="262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2612CD-1A5A-CEF1-1403-33F687DF6FF4}"/>
                    </a:ext>
                  </a:extLst>
                </p14:cNvPr>
                <p14:cNvContentPartPr/>
                <p14:nvPr/>
              </p14:nvContentPartPr>
              <p14:xfrm>
                <a:off x="3138038" y="3977967"/>
                <a:ext cx="48960" cy="30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2612CD-1A5A-CEF1-1403-33F687DF6F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20398" y="3960327"/>
                  <a:ext cx="84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EA6E72-8D98-47DE-FE14-441B3BEE9865}"/>
                    </a:ext>
                  </a:extLst>
                </p14:cNvPr>
                <p14:cNvContentPartPr/>
                <p14:nvPr/>
              </p14:nvContentPartPr>
              <p14:xfrm>
                <a:off x="3121478" y="4083807"/>
                <a:ext cx="361440" cy="130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EA6E72-8D98-47DE-FE14-441B3BEE98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03838" y="4065807"/>
                  <a:ext cx="3970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73C2F09-8570-7D61-BF0F-EBC272ABDC50}"/>
              </a:ext>
            </a:extLst>
          </p:cNvPr>
          <p:cNvGrpSpPr/>
          <p:nvPr/>
        </p:nvGrpSpPr>
        <p:grpSpPr>
          <a:xfrm>
            <a:off x="4059998" y="4110447"/>
            <a:ext cx="699120" cy="195840"/>
            <a:chOff x="4059998" y="4110447"/>
            <a:chExt cx="69912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C05BBB-0AFA-3CDA-0D48-99D61577CE1C}"/>
                    </a:ext>
                  </a:extLst>
                </p14:cNvPr>
                <p14:cNvContentPartPr/>
                <p14:nvPr/>
              </p14:nvContentPartPr>
              <p14:xfrm>
                <a:off x="4059998" y="4114047"/>
                <a:ext cx="115200" cy="19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C05BBB-0AFA-3CDA-0D48-99D61577CE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41998" y="4096407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F3A057-16E0-5F1C-CC6A-8A2B5C2607AA}"/>
                    </a:ext>
                  </a:extLst>
                </p14:cNvPr>
                <p14:cNvContentPartPr/>
                <p14:nvPr/>
              </p14:nvContentPartPr>
              <p14:xfrm>
                <a:off x="4270598" y="4110447"/>
                <a:ext cx="172080" cy="134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F3A057-16E0-5F1C-CC6A-8A2B5C2607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52958" y="4092447"/>
                  <a:ext cx="207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CB21A9-AEDF-161C-10DE-8B52029C0AFC}"/>
                    </a:ext>
                  </a:extLst>
                </p14:cNvPr>
                <p14:cNvContentPartPr/>
                <p14:nvPr/>
              </p14:nvContentPartPr>
              <p14:xfrm>
                <a:off x="4502078" y="4125207"/>
                <a:ext cx="257040" cy="13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CB21A9-AEDF-161C-10DE-8B52029C0A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84078" y="4107567"/>
                  <a:ext cx="2926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BF6276E-FA93-58BC-72EA-BDD3C99348A8}"/>
              </a:ext>
            </a:extLst>
          </p:cNvPr>
          <p:cNvGrpSpPr/>
          <p:nvPr/>
        </p:nvGrpSpPr>
        <p:grpSpPr>
          <a:xfrm>
            <a:off x="5344838" y="3776367"/>
            <a:ext cx="1395720" cy="481680"/>
            <a:chOff x="5344838" y="3776367"/>
            <a:chExt cx="13957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F96AED-5265-2072-740B-89431D6A42B8}"/>
                    </a:ext>
                  </a:extLst>
                </p14:cNvPr>
                <p14:cNvContentPartPr/>
                <p14:nvPr/>
              </p14:nvContentPartPr>
              <p14:xfrm>
                <a:off x="5355998" y="4099647"/>
                <a:ext cx="3960" cy="9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F96AED-5265-2072-740B-89431D6A42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37998" y="4081647"/>
                  <a:ext cx="39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B7855D-990C-1B5A-2FCB-8DC158678802}"/>
                    </a:ext>
                  </a:extLst>
                </p14:cNvPr>
                <p14:cNvContentPartPr/>
                <p14:nvPr/>
              </p14:nvContentPartPr>
              <p14:xfrm>
                <a:off x="5344838" y="3967167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B7855D-990C-1B5A-2FCB-8DC158678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26838" y="394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00732C-C918-55AD-5853-022A84C85425}"/>
                    </a:ext>
                  </a:extLst>
                </p14:cNvPr>
                <p14:cNvContentPartPr/>
                <p14:nvPr/>
              </p14:nvContentPartPr>
              <p14:xfrm>
                <a:off x="5483438" y="4027287"/>
                <a:ext cx="333000" cy="23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00732C-C918-55AD-5853-022A84C854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65438" y="4009647"/>
                  <a:ext cx="368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8C32F3-B218-3659-35E7-FF953C968BF8}"/>
                    </a:ext>
                  </a:extLst>
                </p14:cNvPr>
                <p14:cNvContentPartPr/>
                <p14:nvPr/>
              </p14:nvContentPartPr>
              <p14:xfrm>
                <a:off x="5826158" y="3889767"/>
                <a:ext cx="460800" cy="367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8C32F3-B218-3659-35E7-FF953C968B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08518" y="3871767"/>
                  <a:ext cx="496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F9D3DC-8CA8-899F-31C8-06D26C8892C1}"/>
                    </a:ext>
                  </a:extLst>
                </p14:cNvPr>
                <p14:cNvContentPartPr/>
                <p14:nvPr/>
              </p14:nvContentPartPr>
              <p14:xfrm>
                <a:off x="6199838" y="4037367"/>
                <a:ext cx="251280" cy="194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F9D3DC-8CA8-899F-31C8-06D26C8892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81838" y="4019727"/>
                  <a:ext cx="286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894313-F888-E7E3-C5FD-520E79E2D319}"/>
                    </a:ext>
                  </a:extLst>
                </p14:cNvPr>
                <p14:cNvContentPartPr/>
                <p14:nvPr/>
              </p14:nvContentPartPr>
              <p14:xfrm>
                <a:off x="6538598" y="3776367"/>
                <a:ext cx="201960" cy="375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894313-F888-E7E3-C5FD-520E79E2D3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20958" y="3758727"/>
                  <a:ext cx="23760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EF0D149-E740-E131-4B72-1D4DD543DAEE}"/>
              </a:ext>
            </a:extLst>
          </p:cNvPr>
          <p:cNvGrpSpPr/>
          <p:nvPr/>
        </p:nvGrpSpPr>
        <p:grpSpPr>
          <a:xfrm>
            <a:off x="7148078" y="3860607"/>
            <a:ext cx="325080" cy="266400"/>
            <a:chOff x="7148078" y="3860607"/>
            <a:chExt cx="32508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F82D109-3F39-1130-B5B1-3B8C0C635517}"/>
                    </a:ext>
                  </a:extLst>
                </p14:cNvPr>
                <p14:cNvContentPartPr/>
                <p14:nvPr/>
              </p14:nvContentPartPr>
              <p14:xfrm>
                <a:off x="7148078" y="3860607"/>
                <a:ext cx="11880" cy="220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F82D109-3F39-1130-B5B1-3B8C0C6355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30438" y="3842607"/>
                  <a:ext cx="47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6FE649-32D8-B581-D1E0-F93838C3AC30}"/>
                    </a:ext>
                  </a:extLst>
                </p14:cNvPr>
                <p14:cNvContentPartPr/>
                <p14:nvPr/>
              </p14:nvContentPartPr>
              <p14:xfrm>
                <a:off x="7286318" y="3961767"/>
                <a:ext cx="186840" cy="165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6FE649-32D8-B581-D1E0-F93838C3AC3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68318" y="3944127"/>
                  <a:ext cx="2224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A43E5F-C6FE-6E5C-8F23-DD879637C509}"/>
              </a:ext>
            </a:extLst>
          </p:cNvPr>
          <p:cNvGrpSpPr/>
          <p:nvPr/>
        </p:nvGrpSpPr>
        <p:grpSpPr>
          <a:xfrm>
            <a:off x="8091998" y="3798687"/>
            <a:ext cx="3049920" cy="470880"/>
            <a:chOff x="8091998" y="3798687"/>
            <a:chExt cx="304992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6817D4A-7EDE-AE6B-7E14-792D51B58C98}"/>
                    </a:ext>
                  </a:extLst>
                </p14:cNvPr>
                <p14:cNvContentPartPr/>
                <p14:nvPr/>
              </p14:nvContentPartPr>
              <p14:xfrm>
                <a:off x="8091998" y="3986967"/>
                <a:ext cx="131760" cy="141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6817D4A-7EDE-AE6B-7E14-792D51B58C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73998" y="3968967"/>
                  <a:ext cx="167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18A590-A54F-A220-AD7A-7C921AFEE272}"/>
                    </a:ext>
                  </a:extLst>
                </p14:cNvPr>
                <p14:cNvContentPartPr/>
                <p14:nvPr/>
              </p14:nvContentPartPr>
              <p14:xfrm>
                <a:off x="8337158" y="3955287"/>
                <a:ext cx="351000" cy="180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18A590-A54F-A220-AD7A-7C921AFEE27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19158" y="3937287"/>
                  <a:ext cx="386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39A6D4-A847-AE93-E3E7-A691E27A5543}"/>
                    </a:ext>
                  </a:extLst>
                </p14:cNvPr>
                <p14:cNvContentPartPr/>
                <p14:nvPr/>
              </p14:nvContentPartPr>
              <p14:xfrm>
                <a:off x="8708318" y="3832167"/>
                <a:ext cx="2520" cy="83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39A6D4-A847-AE93-E3E7-A691E27A55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90678" y="3814167"/>
                  <a:ext cx="38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C9CA4A1-7E83-361B-9CF5-256DA2E32BEE}"/>
                    </a:ext>
                  </a:extLst>
                </p14:cNvPr>
                <p14:cNvContentPartPr/>
                <p14:nvPr/>
              </p14:nvContentPartPr>
              <p14:xfrm>
                <a:off x="8846918" y="4013247"/>
                <a:ext cx="289800" cy="256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C9CA4A1-7E83-361B-9CF5-256DA2E32BE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28918" y="3995247"/>
                  <a:ext cx="325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68D4A3A-54E8-5ACC-3160-39FF7178C4E6}"/>
                    </a:ext>
                  </a:extLst>
                </p14:cNvPr>
                <p14:cNvContentPartPr/>
                <p14:nvPr/>
              </p14:nvContentPartPr>
              <p14:xfrm>
                <a:off x="9205118" y="3934047"/>
                <a:ext cx="788400" cy="176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68D4A3A-54E8-5ACC-3160-39FF7178C4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87478" y="3916407"/>
                  <a:ext cx="824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653510-184E-FA41-095A-5E06D9D8ACB8}"/>
                    </a:ext>
                  </a:extLst>
                </p14:cNvPr>
                <p14:cNvContentPartPr/>
                <p14:nvPr/>
              </p14:nvContentPartPr>
              <p14:xfrm>
                <a:off x="10116998" y="3993087"/>
                <a:ext cx="148320" cy="104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653510-184E-FA41-095A-5E06D9D8AC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98998" y="3975087"/>
                  <a:ext cx="183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312128-2CC5-505F-36C9-3DC53B3EA100}"/>
                    </a:ext>
                  </a:extLst>
                </p14:cNvPr>
                <p14:cNvContentPartPr/>
                <p14:nvPr/>
              </p14:nvContentPartPr>
              <p14:xfrm>
                <a:off x="10484918" y="3798687"/>
                <a:ext cx="407880" cy="252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312128-2CC5-505F-36C9-3DC53B3EA1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67278" y="3780687"/>
                  <a:ext cx="443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CC09E-762B-F37F-2429-0F4452A286C2}"/>
                    </a:ext>
                  </a:extLst>
                </p14:cNvPr>
                <p14:cNvContentPartPr/>
                <p14:nvPr/>
              </p14:nvContentPartPr>
              <p14:xfrm>
                <a:off x="10926278" y="3945567"/>
                <a:ext cx="215640" cy="212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CC09E-762B-F37F-2429-0F4452A286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8278" y="3927927"/>
                  <a:ext cx="251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A6427A-8DD8-B03E-E460-30258B84CF07}"/>
              </a:ext>
            </a:extLst>
          </p:cNvPr>
          <p:cNvGrpSpPr/>
          <p:nvPr/>
        </p:nvGrpSpPr>
        <p:grpSpPr>
          <a:xfrm>
            <a:off x="1299878" y="4678167"/>
            <a:ext cx="1974960" cy="401400"/>
            <a:chOff x="1299878" y="4678167"/>
            <a:chExt cx="197496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D920C-73DF-9AE9-EDF4-6FEA120A8D76}"/>
                    </a:ext>
                  </a:extLst>
                </p14:cNvPr>
                <p14:cNvContentPartPr/>
                <p14:nvPr/>
              </p14:nvContentPartPr>
              <p14:xfrm>
                <a:off x="1299878" y="4895247"/>
                <a:ext cx="514800" cy="18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D920C-73DF-9AE9-EDF4-6FEA120A8D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82238" y="4877247"/>
                  <a:ext cx="550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9C9104-89F9-DA11-1DA4-B654921D6082}"/>
                    </a:ext>
                  </a:extLst>
                </p14:cNvPr>
                <p14:cNvContentPartPr/>
                <p14:nvPr/>
              </p14:nvContentPartPr>
              <p14:xfrm>
                <a:off x="1895318" y="4899567"/>
                <a:ext cx="413640" cy="120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9C9104-89F9-DA11-1DA4-B654921D60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77318" y="4881927"/>
                  <a:ext cx="449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38B0C6-B5C0-1722-75F0-080441D019FA}"/>
                    </a:ext>
                  </a:extLst>
                </p14:cNvPr>
                <p14:cNvContentPartPr/>
                <p14:nvPr/>
              </p14:nvContentPartPr>
              <p14:xfrm>
                <a:off x="2401478" y="4678167"/>
                <a:ext cx="182520" cy="276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38B0C6-B5C0-1722-75F0-080441D019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83838" y="4660527"/>
                  <a:ext cx="218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98DCBF-227B-3F6E-0C83-925C5BFF02E0}"/>
                    </a:ext>
                  </a:extLst>
                </p14:cNvPr>
                <p14:cNvContentPartPr/>
                <p14:nvPr/>
              </p14:nvContentPartPr>
              <p14:xfrm>
                <a:off x="2665358" y="4809207"/>
                <a:ext cx="138600" cy="186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98DCBF-227B-3F6E-0C83-925C5BFF02E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47718" y="4791567"/>
                  <a:ext cx="174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F7263C-E74E-143C-32C4-6807B19387C5}"/>
                    </a:ext>
                  </a:extLst>
                </p14:cNvPr>
                <p14:cNvContentPartPr/>
                <p14:nvPr/>
              </p14:nvContentPartPr>
              <p14:xfrm>
                <a:off x="2898638" y="4758807"/>
                <a:ext cx="376200" cy="234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F7263C-E74E-143C-32C4-6807B19387C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80998" y="4741167"/>
                  <a:ext cx="41184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B74DF66-2BEF-535C-BD87-B636DD767787}"/>
                  </a:ext>
                </a:extLst>
              </p14:cNvPr>
              <p14:cNvContentPartPr/>
              <p14:nvPr/>
            </p14:nvContentPartPr>
            <p14:xfrm>
              <a:off x="3524318" y="5026287"/>
              <a:ext cx="126360" cy="126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B74DF66-2BEF-535C-BD87-B636DD76778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506678" y="5008647"/>
                <a:ext cx="16200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5854E5-0844-96E5-47AD-4D2EB814AF5F}"/>
              </a:ext>
            </a:extLst>
          </p:cNvPr>
          <p:cNvGrpSpPr/>
          <p:nvPr/>
        </p:nvGrpSpPr>
        <p:grpSpPr>
          <a:xfrm>
            <a:off x="4135958" y="4711287"/>
            <a:ext cx="687600" cy="389880"/>
            <a:chOff x="4135958" y="4711287"/>
            <a:chExt cx="68760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8F367C1-4FE9-3E10-D767-2EB88686BE2B}"/>
                    </a:ext>
                  </a:extLst>
                </p14:cNvPr>
                <p14:cNvContentPartPr/>
                <p14:nvPr/>
              </p14:nvContentPartPr>
              <p14:xfrm>
                <a:off x="4135958" y="4762767"/>
                <a:ext cx="43920" cy="331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8F367C1-4FE9-3E10-D767-2EB88686BE2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18318" y="4745127"/>
                  <a:ext cx="795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E59A52F-0892-F643-ACD9-BF6712873DD7}"/>
                    </a:ext>
                  </a:extLst>
                </p14:cNvPr>
                <p14:cNvContentPartPr/>
                <p14:nvPr/>
              </p14:nvContentPartPr>
              <p14:xfrm>
                <a:off x="4269878" y="4718487"/>
                <a:ext cx="182520" cy="308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E59A52F-0892-F643-ACD9-BF6712873D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51878" y="4700847"/>
                  <a:ext cx="218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17246F-0418-ADF0-A593-C45698F5D75D}"/>
                    </a:ext>
                  </a:extLst>
                </p14:cNvPr>
                <p14:cNvContentPartPr/>
                <p14:nvPr/>
              </p14:nvContentPartPr>
              <p14:xfrm>
                <a:off x="4611518" y="4711287"/>
                <a:ext cx="212040" cy="389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17246F-0418-ADF0-A593-C45698F5D7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93518" y="4693287"/>
                  <a:ext cx="247680" cy="42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E07635-3BCB-92C7-3FE9-EA21B3A35BF5}"/>
              </a:ext>
            </a:extLst>
          </p:cNvPr>
          <p:cNvGrpSpPr/>
          <p:nvPr/>
        </p:nvGrpSpPr>
        <p:grpSpPr>
          <a:xfrm>
            <a:off x="5389118" y="4761327"/>
            <a:ext cx="144000" cy="252360"/>
            <a:chOff x="5389118" y="4761327"/>
            <a:chExt cx="14400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B05DCF-7E82-32F5-B93D-F12DF6AF444D}"/>
                    </a:ext>
                  </a:extLst>
                </p14:cNvPr>
                <p14:cNvContentPartPr/>
                <p14:nvPr/>
              </p14:nvContentPartPr>
              <p14:xfrm>
                <a:off x="5389118" y="4819287"/>
                <a:ext cx="40320" cy="154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B05DCF-7E82-32F5-B93D-F12DF6AF444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71118" y="4801287"/>
                  <a:ext cx="75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63CFBB9-62C6-9202-3EAA-37A717256E1B}"/>
                    </a:ext>
                  </a:extLst>
                </p14:cNvPr>
                <p14:cNvContentPartPr/>
                <p14:nvPr/>
              </p14:nvContentPartPr>
              <p14:xfrm>
                <a:off x="5458238" y="4761327"/>
                <a:ext cx="74880" cy="252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63CFBB9-62C6-9202-3EAA-37A717256E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40598" y="4743327"/>
                  <a:ext cx="1105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B0CB9F2-9AE4-E3E8-E2EB-44D063A15686}"/>
              </a:ext>
            </a:extLst>
          </p:cNvPr>
          <p:cNvGrpSpPr/>
          <p:nvPr/>
        </p:nvGrpSpPr>
        <p:grpSpPr>
          <a:xfrm>
            <a:off x="6182558" y="4618767"/>
            <a:ext cx="746640" cy="411840"/>
            <a:chOff x="6182558" y="4618767"/>
            <a:chExt cx="74664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8B23A6-BD7C-C1FF-8C6F-DACB19405EEC}"/>
                    </a:ext>
                  </a:extLst>
                </p14:cNvPr>
                <p14:cNvContentPartPr/>
                <p14:nvPr/>
              </p14:nvContentPartPr>
              <p14:xfrm>
                <a:off x="6182558" y="4776087"/>
                <a:ext cx="119160" cy="254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8B23A6-BD7C-C1FF-8C6F-DACB19405E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64558" y="4758447"/>
                  <a:ext cx="154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5E947BA-0A35-896A-022C-A3C3BD6A9A33}"/>
                    </a:ext>
                  </a:extLst>
                </p14:cNvPr>
                <p14:cNvContentPartPr/>
                <p14:nvPr/>
              </p14:nvContentPartPr>
              <p14:xfrm>
                <a:off x="6390998" y="4700487"/>
                <a:ext cx="264600" cy="315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5E947BA-0A35-896A-022C-A3C3BD6A9A3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73358" y="4682487"/>
                  <a:ext cx="300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EFD8310-820A-D895-514D-97CA33602986}"/>
                    </a:ext>
                  </a:extLst>
                </p14:cNvPr>
                <p14:cNvContentPartPr/>
                <p14:nvPr/>
              </p14:nvContentPartPr>
              <p14:xfrm>
                <a:off x="6650198" y="4618767"/>
                <a:ext cx="279000" cy="331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EFD8310-820A-D895-514D-97CA336029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32198" y="4600767"/>
                  <a:ext cx="31464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A4F497-FD96-D602-4BE2-FCE3AD170499}"/>
              </a:ext>
            </a:extLst>
          </p:cNvPr>
          <p:cNvGrpSpPr/>
          <p:nvPr/>
        </p:nvGrpSpPr>
        <p:grpSpPr>
          <a:xfrm>
            <a:off x="7633358" y="4613367"/>
            <a:ext cx="2509200" cy="586440"/>
            <a:chOff x="7633358" y="4613367"/>
            <a:chExt cx="250920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3A3BFC2-B0E6-03EE-95D9-0E1ADC08EF58}"/>
                    </a:ext>
                  </a:extLst>
                </p14:cNvPr>
                <p14:cNvContentPartPr/>
                <p14:nvPr/>
              </p14:nvContentPartPr>
              <p14:xfrm>
                <a:off x="7728758" y="4650087"/>
                <a:ext cx="117360" cy="549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3A3BFC2-B0E6-03EE-95D9-0E1ADC08EF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11118" y="4632447"/>
                  <a:ext cx="1530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4913074-D630-D08F-896B-FF5DA65ED06E}"/>
                    </a:ext>
                  </a:extLst>
                </p14:cNvPr>
                <p14:cNvContentPartPr/>
                <p14:nvPr/>
              </p14:nvContentPartPr>
              <p14:xfrm>
                <a:off x="7633358" y="4804887"/>
                <a:ext cx="631080" cy="241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4913074-D630-D08F-896B-FF5DA65ED0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15718" y="4786887"/>
                  <a:ext cx="666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ABEA52-3ABB-64EB-9594-6D997645CB41}"/>
                    </a:ext>
                  </a:extLst>
                </p14:cNvPr>
                <p14:cNvContentPartPr/>
                <p14:nvPr/>
              </p14:nvContentPartPr>
              <p14:xfrm>
                <a:off x="8400158" y="4613367"/>
                <a:ext cx="38520" cy="321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ABEA52-3ABB-64EB-9594-6D997645CB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82158" y="4595727"/>
                  <a:ext cx="74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CEFA3B-2EDA-E815-422D-876BDA659F85}"/>
                    </a:ext>
                  </a:extLst>
                </p14:cNvPr>
                <p14:cNvContentPartPr/>
                <p14:nvPr/>
              </p14:nvContentPartPr>
              <p14:xfrm>
                <a:off x="8364158" y="4686087"/>
                <a:ext cx="928800" cy="230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CEFA3B-2EDA-E815-422D-876BDA659F8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46158" y="4668447"/>
                  <a:ext cx="964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24319D9-811E-27B0-1054-4853E558B150}"/>
                    </a:ext>
                  </a:extLst>
                </p14:cNvPr>
                <p14:cNvContentPartPr/>
                <p14:nvPr/>
              </p14:nvContentPartPr>
              <p14:xfrm>
                <a:off x="9210878" y="4676367"/>
                <a:ext cx="931680" cy="212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24319D9-811E-27B0-1054-4853E558B15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93238" y="4658367"/>
                  <a:ext cx="9673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C35CDF3-0BA5-AA40-349C-4403ACC0CD28}"/>
              </a:ext>
            </a:extLst>
          </p:cNvPr>
          <p:cNvGrpSpPr/>
          <p:nvPr/>
        </p:nvGrpSpPr>
        <p:grpSpPr>
          <a:xfrm>
            <a:off x="10632158" y="4713087"/>
            <a:ext cx="1260720" cy="442080"/>
            <a:chOff x="10632158" y="4713087"/>
            <a:chExt cx="126072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997230-1541-3E01-29C1-564366901226}"/>
                    </a:ext>
                  </a:extLst>
                </p14:cNvPr>
                <p14:cNvContentPartPr/>
                <p14:nvPr/>
              </p14:nvContentPartPr>
              <p14:xfrm>
                <a:off x="10632158" y="4713087"/>
                <a:ext cx="172080" cy="153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997230-1541-3E01-29C1-56436690122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14158" y="4695447"/>
                  <a:ext cx="207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460CD09-4A92-D2E5-CBD8-6EFA0CBE0F3E}"/>
                    </a:ext>
                  </a:extLst>
                </p14:cNvPr>
                <p14:cNvContentPartPr/>
                <p14:nvPr/>
              </p14:nvContentPartPr>
              <p14:xfrm>
                <a:off x="10895678" y="4729287"/>
                <a:ext cx="141840" cy="128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460CD09-4A92-D2E5-CBD8-6EFA0CBE0F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77678" y="4711647"/>
                  <a:ext cx="177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CFA3523-9B65-9447-5E76-0DB580F711D0}"/>
                    </a:ext>
                  </a:extLst>
                </p14:cNvPr>
                <p14:cNvContentPartPr/>
                <p14:nvPr/>
              </p14:nvContentPartPr>
              <p14:xfrm>
                <a:off x="11150918" y="4780047"/>
                <a:ext cx="370080" cy="375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CFA3523-9B65-9447-5E76-0DB580F711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33278" y="4762047"/>
                  <a:ext cx="405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84229D9-630B-74DF-8410-8251DC78EF0C}"/>
                    </a:ext>
                  </a:extLst>
                </p14:cNvPr>
                <p14:cNvContentPartPr/>
                <p14:nvPr/>
              </p14:nvContentPartPr>
              <p14:xfrm>
                <a:off x="11639438" y="4753047"/>
                <a:ext cx="89640" cy="207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84229D9-630B-74DF-8410-8251DC78EF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621798" y="4735407"/>
                  <a:ext cx="125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BA939C-1037-00A1-B088-78227A238E66}"/>
                    </a:ext>
                  </a:extLst>
                </p14:cNvPr>
                <p14:cNvContentPartPr/>
                <p14:nvPr/>
              </p14:nvContentPartPr>
              <p14:xfrm>
                <a:off x="11815838" y="4987047"/>
                <a:ext cx="77040" cy="137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BA939C-1037-00A1-B088-78227A238E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98198" y="4969407"/>
                  <a:ext cx="1126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348385E-4C9B-41AC-0B1B-A6E4F9508EE6}"/>
              </a:ext>
            </a:extLst>
          </p:cNvPr>
          <p:cNvGrpSpPr/>
          <p:nvPr/>
        </p:nvGrpSpPr>
        <p:grpSpPr>
          <a:xfrm>
            <a:off x="1272518" y="5430927"/>
            <a:ext cx="1603080" cy="540360"/>
            <a:chOff x="1272518" y="5430927"/>
            <a:chExt cx="160308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1B8EE1-BABD-966F-BD93-D2922A8F3AA7}"/>
                    </a:ext>
                  </a:extLst>
                </p14:cNvPr>
                <p14:cNvContentPartPr/>
                <p14:nvPr/>
              </p14:nvContentPartPr>
              <p14:xfrm>
                <a:off x="1272518" y="5460087"/>
                <a:ext cx="268920" cy="354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1B8EE1-BABD-966F-BD93-D2922A8F3A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54878" y="5442447"/>
                  <a:ext cx="304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C06537-8D0A-107B-4E68-2FDB2AB5AEB7}"/>
                    </a:ext>
                  </a:extLst>
                </p14:cNvPr>
                <p14:cNvContentPartPr/>
                <p14:nvPr/>
              </p14:nvContentPartPr>
              <p14:xfrm>
                <a:off x="1530998" y="5596167"/>
                <a:ext cx="272520" cy="207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C06537-8D0A-107B-4E68-2FDB2AB5AEB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12998" y="5578167"/>
                  <a:ext cx="308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E1E083-678B-8892-9CA1-B48ADC8F9287}"/>
                    </a:ext>
                  </a:extLst>
                </p14:cNvPr>
                <p14:cNvContentPartPr/>
                <p14:nvPr/>
              </p14:nvContentPartPr>
              <p14:xfrm>
                <a:off x="1903958" y="5520927"/>
                <a:ext cx="374400" cy="248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E1E083-678B-8892-9CA1-B48ADC8F92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85958" y="5502927"/>
                  <a:ext cx="410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48AD677-E20A-F4C5-8A73-948A1881ED42}"/>
                    </a:ext>
                  </a:extLst>
                </p14:cNvPr>
                <p14:cNvContentPartPr/>
                <p14:nvPr/>
              </p14:nvContentPartPr>
              <p14:xfrm>
                <a:off x="2371958" y="5430927"/>
                <a:ext cx="175320" cy="290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48AD677-E20A-F4C5-8A73-948A1881ED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54318" y="5412927"/>
                  <a:ext cx="210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02960BA-8126-6930-2A54-EE8F9FE4E8E6}"/>
                    </a:ext>
                  </a:extLst>
                </p14:cNvPr>
                <p14:cNvContentPartPr/>
                <p14:nvPr/>
              </p14:nvContentPartPr>
              <p14:xfrm>
                <a:off x="2726918" y="5771127"/>
                <a:ext cx="148680" cy="200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02960BA-8126-6930-2A54-EE8F9FE4E8E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08918" y="5753127"/>
                  <a:ext cx="18432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72509CA-5525-769F-52F9-9DFA9CA78375}"/>
              </a:ext>
            </a:extLst>
          </p:cNvPr>
          <p:cNvGrpSpPr/>
          <p:nvPr/>
        </p:nvGrpSpPr>
        <p:grpSpPr>
          <a:xfrm>
            <a:off x="3230558" y="5484567"/>
            <a:ext cx="817920" cy="396360"/>
            <a:chOff x="3230558" y="5484567"/>
            <a:chExt cx="8179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EAC0E9-9C11-F442-38BE-32A1138EC366}"/>
                    </a:ext>
                  </a:extLst>
                </p14:cNvPr>
                <p14:cNvContentPartPr/>
                <p14:nvPr/>
              </p14:nvContentPartPr>
              <p14:xfrm>
                <a:off x="3281318" y="5572047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EAC0E9-9C11-F442-38BE-32A1138EC3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63678" y="555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C3F6D0-F1F2-BD03-033F-CB90B1F9D242}"/>
                    </a:ext>
                  </a:extLst>
                </p14:cNvPr>
                <p14:cNvContentPartPr/>
                <p14:nvPr/>
              </p14:nvContentPartPr>
              <p14:xfrm>
                <a:off x="3230558" y="5500047"/>
                <a:ext cx="228240" cy="289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C3F6D0-F1F2-BD03-033F-CB90B1F9D24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212918" y="5482047"/>
                  <a:ext cx="263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513416C-A0A2-BA02-6AC3-DC0F3BCDF775}"/>
                    </a:ext>
                  </a:extLst>
                </p14:cNvPr>
                <p14:cNvContentPartPr/>
                <p14:nvPr/>
              </p14:nvContentPartPr>
              <p14:xfrm>
                <a:off x="3601718" y="5544327"/>
                <a:ext cx="72720" cy="196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513416C-A0A2-BA02-6AC3-DC0F3BCDF77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583718" y="5526327"/>
                  <a:ext cx="108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7E98FF7-C8A0-F677-B339-49EF8E13EAB0}"/>
                    </a:ext>
                  </a:extLst>
                </p14:cNvPr>
                <p14:cNvContentPartPr/>
                <p14:nvPr/>
              </p14:nvContentPartPr>
              <p14:xfrm>
                <a:off x="3784958" y="5484567"/>
                <a:ext cx="263520" cy="396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7E98FF7-C8A0-F677-B339-49EF8E13EAB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767318" y="5466927"/>
                  <a:ext cx="29916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61D14A0-3DF7-BDB4-963F-6ADA6AD42F40}"/>
              </a:ext>
            </a:extLst>
          </p:cNvPr>
          <p:cNvGrpSpPr/>
          <p:nvPr/>
        </p:nvGrpSpPr>
        <p:grpSpPr>
          <a:xfrm>
            <a:off x="4948838" y="5430207"/>
            <a:ext cx="2476800" cy="470160"/>
            <a:chOff x="4948838" y="5430207"/>
            <a:chExt cx="247680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E2B899-1550-BB1B-2F1E-0E0A40F70454}"/>
                    </a:ext>
                  </a:extLst>
                </p14:cNvPr>
                <p14:cNvContentPartPr/>
                <p14:nvPr/>
              </p14:nvContentPartPr>
              <p14:xfrm>
                <a:off x="4948838" y="5608047"/>
                <a:ext cx="156240" cy="171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E2B899-1550-BB1B-2F1E-0E0A40F7045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931198" y="5590407"/>
                  <a:ext cx="191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151F916-CC6E-8ED1-A2E9-B1BB5C741A81}"/>
                    </a:ext>
                  </a:extLst>
                </p14:cNvPr>
                <p14:cNvContentPartPr/>
                <p14:nvPr/>
              </p14:nvContentPartPr>
              <p14:xfrm>
                <a:off x="5192558" y="5664207"/>
                <a:ext cx="250200" cy="9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151F916-CC6E-8ED1-A2E9-B1BB5C741A8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174558" y="5646207"/>
                  <a:ext cx="285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1BFE73C-8457-06D6-CCAB-F5506B0054A3}"/>
                    </a:ext>
                  </a:extLst>
                </p14:cNvPr>
                <p14:cNvContentPartPr/>
                <p14:nvPr/>
              </p14:nvContentPartPr>
              <p14:xfrm>
                <a:off x="5845238" y="5499687"/>
                <a:ext cx="302760" cy="173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1BFE73C-8457-06D6-CCAB-F5506B0054A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827238" y="5482047"/>
                  <a:ext cx="338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E80F856-EAE3-4D00-EEA6-2E1623311D52}"/>
                    </a:ext>
                  </a:extLst>
                </p14:cNvPr>
                <p14:cNvContentPartPr/>
                <p14:nvPr/>
              </p14:nvContentPartPr>
              <p14:xfrm>
                <a:off x="5680718" y="5559447"/>
                <a:ext cx="243000" cy="187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E80F856-EAE3-4D00-EEA6-2E1623311D5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663078" y="5541807"/>
                  <a:ext cx="278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A262FAB-BA40-C6F4-C7CE-86035A396B6B}"/>
                    </a:ext>
                  </a:extLst>
                </p14:cNvPr>
                <p14:cNvContentPartPr/>
                <p14:nvPr/>
              </p14:nvContentPartPr>
              <p14:xfrm>
                <a:off x="6293078" y="5491767"/>
                <a:ext cx="173520" cy="189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A262FAB-BA40-C6F4-C7CE-86035A396B6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75438" y="5473767"/>
                  <a:ext cx="209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CE17CF-307B-FC8C-A90E-8F31CA9350CB}"/>
                    </a:ext>
                  </a:extLst>
                </p14:cNvPr>
                <p14:cNvContentPartPr/>
                <p14:nvPr/>
              </p14:nvContentPartPr>
              <p14:xfrm>
                <a:off x="6489278" y="5430207"/>
                <a:ext cx="752040" cy="470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CE17CF-307B-FC8C-A90E-8F31CA9350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71278" y="5412207"/>
                  <a:ext cx="7876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AB1E369-B907-42D6-AEC4-C28F7A9A9408}"/>
                    </a:ext>
                  </a:extLst>
                </p14:cNvPr>
                <p14:cNvContentPartPr/>
                <p14:nvPr/>
              </p14:nvContentPartPr>
              <p14:xfrm>
                <a:off x="7425278" y="5601567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AB1E369-B907-42D6-AEC4-C28F7A9A94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07638" y="558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CCFE70-2EBF-5068-9882-01557146139C}"/>
              </a:ext>
            </a:extLst>
          </p:cNvPr>
          <p:cNvGrpSpPr/>
          <p:nvPr/>
        </p:nvGrpSpPr>
        <p:grpSpPr>
          <a:xfrm>
            <a:off x="1337678" y="4097847"/>
            <a:ext cx="924840" cy="492120"/>
            <a:chOff x="1337678" y="4097847"/>
            <a:chExt cx="92484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6E24A8-59ED-C9DC-F02A-EF0DA1E8FF2C}"/>
                    </a:ext>
                  </a:extLst>
                </p14:cNvPr>
                <p14:cNvContentPartPr/>
                <p14:nvPr/>
              </p14:nvContentPartPr>
              <p14:xfrm>
                <a:off x="1337678" y="4112607"/>
                <a:ext cx="245160" cy="37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6E24A8-59ED-C9DC-F02A-EF0DA1E8FF2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19678" y="4094967"/>
                  <a:ext cx="2808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3617A5-4872-ACE4-1D75-55480136D5E1}"/>
                    </a:ext>
                  </a:extLst>
                </p14:cNvPr>
                <p14:cNvContentPartPr/>
                <p14:nvPr/>
              </p14:nvContentPartPr>
              <p14:xfrm>
                <a:off x="1664918" y="4126287"/>
                <a:ext cx="199800" cy="262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03617A5-4872-ACE4-1D75-55480136D5E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47278" y="4108287"/>
                  <a:ext cx="235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F8C733-3386-B789-A45C-3B5F1E7A3F08}"/>
                    </a:ext>
                  </a:extLst>
                </p14:cNvPr>
                <p14:cNvContentPartPr/>
                <p14:nvPr/>
              </p14:nvContentPartPr>
              <p14:xfrm>
                <a:off x="2087198" y="4097847"/>
                <a:ext cx="63720" cy="492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F8C733-3386-B789-A45C-3B5F1E7A3F0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69198" y="4080207"/>
                  <a:ext cx="99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B17BEF-D6E4-DF7B-8CC5-1019C234418A}"/>
                    </a:ext>
                  </a:extLst>
                </p14:cNvPr>
                <p14:cNvContentPartPr/>
                <p14:nvPr/>
              </p14:nvContentPartPr>
              <p14:xfrm>
                <a:off x="1991078" y="4244367"/>
                <a:ext cx="271440" cy="180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B17BEF-D6E4-DF7B-8CC5-1019C234418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73438" y="4226727"/>
                  <a:ext cx="307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5F90F01-B4D1-17B4-3A26-CBBE62E53C36}"/>
                    </a:ext>
                  </a:extLst>
                </p14:cNvPr>
                <p14:cNvContentPartPr/>
                <p14:nvPr/>
              </p14:nvContentPartPr>
              <p14:xfrm>
                <a:off x="1640438" y="4385127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5F90F01-B4D1-17B4-3A26-CBBE62E53C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22438" y="4367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7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280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Hash Tables</vt:lpstr>
      <vt:lpstr>Searching Time in Primary Data Structures</vt:lpstr>
      <vt:lpstr>Can We Make Searching Faster? Hashing</vt:lpstr>
      <vt:lpstr>PowerPoint Presentation</vt:lpstr>
      <vt:lpstr>Hash Tables in Dictionaries</vt:lpstr>
      <vt:lpstr>Hash function</vt:lpstr>
      <vt:lpstr>Collision and Handling</vt:lpstr>
      <vt:lpstr>Chaining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Khairun Nahar</dc:creator>
  <cp:lastModifiedBy>Khairun Nahar</cp:lastModifiedBy>
  <cp:revision>1</cp:revision>
  <dcterms:created xsi:type="dcterms:W3CDTF">2023-12-05T19:54:12Z</dcterms:created>
  <dcterms:modified xsi:type="dcterms:W3CDTF">2023-12-05T23:13:07Z</dcterms:modified>
</cp:coreProperties>
</file>