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774" y="682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A512-8CCE-4C7D-BA84-ED193EC1A1AD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D7CB-27B1-429B-A789-9EC09622DF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03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A512-8CCE-4C7D-BA84-ED193EC1A1AD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D7CB-27B1-429B-A789-9EC09622DF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83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A512-8CCE-4C7D-BA84-ED193EC1A1AD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D7CB-27B1-429B-A789-9EC09622DF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55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A512-8CCE-4C7D-BA84-ED193EC1A1AD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D7CB-27B1-429B-A789-9EC09622DF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523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A512-8CCE-4C7D-BA84-ED193EC1A1AD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D7CB-27B1-429B-A789-9EC09622DF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34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A512-8CCE-4C7D-BA84-ED193EC1A1AD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D7CB-27B1-429B-A789-9EC09622DF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64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A512-8CCE-4C7D-BA84-ED193EC1A1AD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D7CB-27B1-429B-A789-9EC09622DF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90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A512-8CCE-4C7D-BA84-ED193EC1A1AD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D7CB-27B1-429B-A789-9EC09622DF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97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A512-8CCE-4C7D-BA84-ED193EC1A1AD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D7CB-27B1-429B-A789-9EC09622DF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01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A512-8CCE-4C7D-BA84-ED193EC1A1AD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D7CB-27B1-429B-A789-9EC09622DF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03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A512-8CCE-4C7D-BA84-ED193EC1A1AD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D7CB-27B1-429B-A789-9EC09622DF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2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9A512-8CCE-4C7D-BA84-ED193EC1A1AD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B9D7CB-27B1-429B-A789-9EC09622DF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61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3CB55-D8AB-3BC0-E540-BA0D5B074114}"/>
              </a:ext>
            </a:extLst>
          </p:cNvPr>
          <p:cNvGrpSpPr/>
          <p:nvPr/>
        </p:nvGrpSpPr>
        <p:grpSpPr>
          <a:xfrm>
            <a:off x="939800" y="-2077720"/>
            <a:ext cx="11013440" cy="11013440"/>
            <a:chOff x="0" y="0"/>
            <a:chExt cx="6858000" cy="6858000"/>
          </a:xfrm>
        </p:grpSpPr>
        <p:pic>
          <p:nvPicPr>
            <p:cNvPr id="10" name="Picture 9" descr="A computer with a blank screen&#10;&#10;AI-generated content may be incorrect.">
              <a:extLst>
                <a:ext uri="{FF2B5EF4-FFF2-40B4-BE49-F238E27FC236}">
                  <a16:creationId xmlns:a16="http://schemas.microsoft.com/office/drawing/2014/main" id="{3C51FE2A-AC3B-5235-A8F4-98AB2848A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628D44-716F-555E-793B-035C5747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14474" b="4796"/>
            <a:stretch/>
          </p:blipFill>
          <p:spPr>
            <a:xfrm>
              <a:off x="1253737" y="1991260"/>
              <a:ext cx="4350492" cy="2722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887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Augustine</dc:creator>
  <cp:lastModifiedBy>Richard Augustine</cp:lastModifiedBy>
  <cp:revision>1</cp:revision>
  <dcterms:created xsi:type="dcterms:W3CDTF">2025-05-21T23:32:47Z</dcterms:created>
  <dcterms:modified xsi:type="dcterms:W3CDTF">2025-05-22T03:03:27Z</dcterms:modified>
</cp:coreProperties>
</file>