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886" y="317"/>
      </p:cViewPr>
      <p:guideLst>
        <p:guide orient="horz" pos="322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703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8830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55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23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341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164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90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97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7010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403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A512-8CCE-4C7D-BA84-ED193EC1A1AD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22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9A512-8CCE-4C7D-BA84-ED193EC1A1AD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9D7CB-27B1-429B-A789-9EC09622DF5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3612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with a blank screen&#10;&#10;AI-generated content may be incorrect.">
            <a:extLst>
              <a:ext uri="{FF2B5EF4-FFF2-40B4-BE49-F238E27FC236}">
                <a16:creationId xmlns:a16="http://schemas.microsoft.com/office/drawing/2014/main" id="{3C51FE2A-AC3B-5235-A8F4-98AB2848A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1922" y="0"/>
            <a:ext cx="7841846" cy="7013724"/>
          </a:xfrm>
          <a:prstGeom prst="rect">
            <a:avLst/>
          </a:prstGeom>
        </p:spPr>
      </p:pic>
      <p:pic>
        <p:nvPicPr>
          <p:cNvPr id="14" name="Picture 13" descr="A computer with a blue background&#10;&#10;AI-generated content may be incorrect.">
            <a:extLst>
              <a:ext uri="{FF2B5EF4-FFF2-40B4-BE49-F238E27FC236}">
                <a16:creationId xmlns:a16="http://schemas.microsoft.com/office/drawing/2014/main" id="{52BD3FC8-356C-5726-100F-B231CE20B6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152" y="0"/>
            <a:ext cx="6858000" cy="6858000"/>
          </a:xfrm>
          <a:prstGeom prst="rect">
            <a:avLst/>
          </a:prstGeom>
        </p:spPr>
      </p:pic>
      <p:pic>
        <p:nvPicPr>
          <p:cNvPr id="16" name="Picture 15" descr="A screenshot of a music player&#10;&#10;AI-generated content may be incorrect.">
            <a:extLst>
              <a:ext uri="{FF2B5EF4-FFF2-40B4-BE49-F238E27FC236}">
                <a16:creationId xmlns:a16="http://schemas.microsoft.com/office/drawing/2014/main" id="{A98B6C3A-6C5E-A43A-DBEE-661030BB9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0" y="2033431"/>
            <a:ext cx="4986160" cy="280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73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Augustine</dc:creator>
  <cp:lastModifiedBy>Richard Augustine</cp:lastModifiedBy>
  <cp:revision>2</cp:revision>
  <dcterms:created xsi:type="dcterms:W3CDTF">2025-05-21T23:32:47Z</dcterms:created>
  <dcterms:modified xsi:type="dcterms:W3CDTF">2025-07-19T16:19:32Z</dcterms:modified>
</cp:coreProperties>
</file>