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3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28.12.2018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467544" y="1268760"/>
            <a:ext cx="252028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Database Template</a:t>
            </a:r>
            <a:endParaRPr lang="en-US" dirty="0"/>
          </a:p>
        </p:txBody>
      </p:sp>
      <p:sp>
        <p:nvSpPr>
          <p:cNvPr id="6" name="Obdélník 5"/>
          <p:cNvSpPr/>
          <p:nvPr/>
        </p:nvSpPr>
        <p:spPr>
          <a:xfrm>
            <a:off x="611560" y="1916832"/>
            <a:ext cx="2016224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createDatabase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disconnect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</a:t>
            </a: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executeSelectSQL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executeSQLFile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fieldExists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findSRID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firstRowFromSelect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getTableNames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getRowCount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getFieldDefinition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schemaExists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createSchema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loadAndExecute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loadShapes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clearBuffer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flushBuffer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2"/>
                </a:solidFill>
              </a:rPr>
              <a:t>executeBuffer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cleanTableContent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createDatabase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createOrCleanTable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100" dirty="0" smtClean="0">
              <a:solidFill>
                <a:schemeClr val="tx2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3347864" y="1268760"/>
            <a:ext cx="252028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PostGIS</a:t>
            </a:r>
            <a:r>
              <a:rPr lang="en-US" dirty="0" smtClean="0"/>
              <a:t> Database</a:t>
            </a:r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3491880" y="1916832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cleanTableContent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createDatabase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createSchema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createOrCleanTable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disconnect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</a:t>
            </a: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executeSelectSQL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fieldExists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findSRID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getTableNames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getFieldDefinition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schemaExists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databaseExists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100" dirty="0" smtClean="0">
              <a:solidFill>
                <a:schemeClr val="tx2"/>
              </a:solidFill>
            </a:endParaRPr>
          </a:p>
          <a:p>
            <a:endParaRPr lang="en-US" sz="1100" dirty="0" smtClean="0">
              <a:solidFill>
                <a:schemeClr val="tx2"/>
              </a:solidFill>
            </a:endParaRPr>
          </a:p>
        </p:txBody>
      </p:sp>
      <p:sp>
        <p:nvSpPr>
          <p:cNvPr id="9" name="Plechovka 8"/>
          <p:cNvSpPr/>
          <p:nvPr/>
        </p:nvSpPr>
        <p:spPr>
          <a:xfrm>
            <a:off x="6732240" y="2852936"/>
            <a:ext cx="1728192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</Words>
  <Application>Microsoft Office PowerPoint</Application>
  <PresentationFormat>Předvádění na obrazovce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Database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Radek Augustyn</dc:creator>
  <cp:lastModifiedBy>Radek Augustyn</cp:lastModifiedBy>
  <cp:revision>3</cp:revision>
  <dcterms:created xsi:type="dcterms:W3CDTF">2018-12-28T05:42:17Z</dcterms:created>
  <dcterms:modified xsi:type="dcterms:W3CDTF">2018-12-28T10:17:57Z</dcterms:modified>
</cp:coreProperties>
</file>