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89199-B694-48DF-B85C-2D89F454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0546C-E909-4F11-842E-80A794C1C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4FC11-1110-4031-90CF-56A25CE0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FAF1C-28A7-4AE6-BE0B-92EE3EAB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015B1-8C8F-487A-A891-A34B62EA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74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DC51A-E5A8-4590-A546-9DAA5288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9BEEB8-EDA9-46DB-87F1-FFCC323E9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13E22-95E0-41B4-88EF-69A324F2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B28F5-CF73-4213-96DE-81265F3D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AFF19-FA9A-4D9C-ADC4-151C8ADC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4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652BFA-35B8-46BA-AE4E-34E9AC5E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2A53CB-8572-4C9A-9D42-DF4EA2BB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1F3BB-9D02-47FD-B953-B0D9CA9B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5790C-7F74-4995-9393-4D4FF391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BE478-6BC2-4974-8C8F-8ED78C7C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5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0331A-B8EF-4BC9-8860-CF87E4F6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3B9C9-2BF0-4B75-8403-E3F39F11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76655-D7AD-4378-8794-D72DBF05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33407-C7BA-4FDC-9B0C-BE77EAC7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E5DBC-DE80-45CB-B27C-49A86A7F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5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5467C-F0C7-4626-9713-BC853FA5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21D4EF-D411-42E4-9C4D-971413BC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728C7-B5FC-403B-A124-031BDA59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ABA2E-C938-4FA6-B250-2EFADD8C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E02A9-6A51-43AE-BEC4-1B9A4C2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25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C0DF-9E8A-4385-BF22-CFE11410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42462-D1FF-4524-A449-382132C69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A6460-9120-4D75-9A49-4457C9A2E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27230-0EC4-47AC-8FD3-20B7CED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CA5208-8618-47EC-900A-6F9027DA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16F761-FA62-4C30-8D7C-994D0D5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40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DEA1-182B-4526-B1FD-B42B8AFD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139729-0B19-4E3E-AD13-4EC3358C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873D0-37A1-4DCC-85A9-7EE6388B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9E2ACE-2A0F-417C-87F0-1B27F60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1DBDBA-B8C2-4037-A805-B784A68E3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B115C9-C8F4-4458-9B20-2F1034C5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006C1B-E47F-4767-A667-D723320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938C74-A000-4BE1-BF94-1BC1D368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5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3721A-46DD-4C39-AD35-5BF389F9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366D01-C095-4171-9819-CE9F7364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BED194-EA5B-4ABB-AF73-E69EB1C4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5BADC2-B065-4FED-908B-7EC9B902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68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47FF91-A6F3-45F9-BC41-58B05CCE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BB9906-6C9F-4745-B51A-16D1E17F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13D14A-0333-4521-8F3D-B7370C99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4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31BBD-70B0-4052-81BE-8642A946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1B5DF-7579-4F83-8526-A98090ED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3B288B-1EA4-42CB-B53F-6045708D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64D7A-EF1A-4D51-88DF-A3E7990B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152A84-9F94-48F8-B19D-2513F213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173C55-EB4E-404D-BF2E-C716A501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52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BA778-9DE3-449A-AB75-D91B9E7B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38BC9F-1EF1-4185-AF36-FB9A341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70E042-A023-4442-B098-32724F01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6B035-F2DC-400D-92AE-503DB547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DD80A-F02F-4514-B7C6-8CF6972A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A8ED8-2CFD-4994-B72D-F7780BB9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4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772C19-54AA-45C2-8DB8-7F32B3D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0C7871-A84E-40F7-B3DD-F7500CC2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9989B-2329-4B4A-B10A-A2AAA661A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A920-BB48-4E5D-BC51-24881750DDF4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9E13D-ED97-43C8-917A-5DFCF1173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A456A-37B3-4682-B068-B747546B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2A85-2CBA-46D0-94D8-6B7EE6227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9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D0E9-CEAB-4663-B265-A7A870C90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wgwegq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E9B395-D238-4D7C-B979-6CEFC249A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egqg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15E00-B6A2-4D54-A50D-7C4C4B46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geqgq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DFFE6-8D81-44FD-8CF1-43BBE692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geq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wgwegq</vt:lpstr>
      <vt:lpstr>geqgq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wgwegq</dc:title>
  <dc:creator>Raúl Martín Rigor</dc:creator>
  <cp:lastModifiedBy>Raúl Martín Rigor</cp:lastModifiedBy>
  <cp:revision>1</cp:revision>
  <dcterms:created xsi:type="dcterms:W3CDTF">2023-05-04T13:49:39Z</dcterms:created>
  <dcterms:modified xsi:type="dcterms:W3CDTF">2023-05-04T13:49:47Z</dcterms:modified>
</cp:coreProperties>
</file>