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02E6-281B-CED8-564A-A12FB65C0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F2CF-3B35-2AAF-87DF-A1911A46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692B-4C72-034C-E2AB-8764EE14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FCEE-6C29-4E7B-8ED0-72FE2672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6A6E-2CE1-6678-1C98-F49F071D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1BC5-252E-18A0-D9D1-9EB406F7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BC7DB-E25F-4161-A4E9-C521FF90C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18A6-8871-2B6D-827B-80E05909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5756-1A29-5E42-51A2-11458817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21F0-2F2A-0823-9FF7-1469814F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3FB8-F325-EA3C-88FC-AD9040E24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B0C4-053F-667A-B20F-82C5F096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045A-4134-BD99-4FE6-AAE907D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7F28-752B-48FB-D9E4-302165DC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C572-3508-2BE3-BAF4-FB5F90DB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98E1-060D-1F5E-482A-8E7E55E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11A5-6B4D-D472-493C-18D734A1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6ABD-1761-E583-72A7-EA8BAD6B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56E5-CB2E-4F3A-8F37-8E1C336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04B6-4D18-5CF6-615E-21360A5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CE5C-9B1A-247B-2BD2-CC698823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1755-7041-E45F-7477-4F4434A3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BB27-24E1-91BA-4222-B956825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94FE-27AE-5237-935B-8B1E48B1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C1F3-8DD0-5D0C-A8C8-40173B6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475B-CFBB-D524-99B7-7059D915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8C3C-EC90-D4BE-81AE-1464B5453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3BF0E-ACC4-4C86-9229-29B017AF5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285D-716F-F24C-8E23-1F8B3F17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C5670-91E0-82EF-3E57-090A33EF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7EB8-2D56-2549-6835-2FDA293B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C9F1-1629-524D-4B43-1A1088D4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84DB1-1D5C-68F1-63B8-ABF01FD3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5216E-3D6E-63D8-8ACD-7B56ACBD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E1850-15AA-FA0D-7F4B-5516FF37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F8099-48CC-11FE-AE4C-4207FD004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F79CF-C196-F2C9-FEAD-2CC5E2A7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88D79-C129-3176-3EDA-1904BE88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261B0-2B1B-2A02-8AA8-05A1F0D3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34A1-DAC6-CE72-B5B0-E635E71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5B929-7BAC-B402-358B-EBE82B16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DA70B-351E-3898-87CF-E4A900F8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F5729-5347-5E14-6810-0C08E9C1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49D6F-D519-1A30-D917-C3A2029E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643F4-7D21-A01E-67EB-2335D4EF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8942-0E22-ECC3-6387-FED15199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0F3C-609E-C7B6-EE34-C498FC20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6D1E-5629-FE5B-AA90-3E974DC3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7786-03FB-F793-B6A8-F208A421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7F52-1DC1-AB82-E42C-C5882FC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9948B-6AF0-B303-4ECF-C203F360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FDE-687D-697C-AA4D-E973C70D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3BBD-D474-5275-847F-D2BFBE8C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DEFE3-A68E-D3EE-7D26-F5B44E6C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9818-5E29-D93A-5D3C-B845583C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0348D-A3A4-648A-F1AD-926CBCC3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BEFF-CE6B-928A-5F91-B95716F7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3472-AF2B-D0C4-ABA2-50A81CA5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59BE7-0AC3-2454-D13A-D150DFD1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DDE1-E386-95E5-325F-B3CCFD29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4096-2186-173D-BA65-5B3421C08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D5496-5AD5-A043-945B-FF184CC4949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7137-6D81-534A-EECD-F06D0CF8C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986C-1EDA-4BAC-CC65-5B0A371B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C526-9672-DB4B-834E-CE80B270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6C494-524B-E8A2-1CD2-234E764AF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Voicez in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44B0F-D907-2542-BC05-B0CBF1DE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Move Fast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6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9C372-92CA-91B3-735A-96E8D159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Test the movement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2700B-EF87-94A6-53AC-DFD9B4268A53}"/>
              </a:ext>
            </a:extLst>
          </p:cNvPr>
          <p:cNvSpPr/>
          <p:nvPr/>
        </p:nvSpPr>
        <p:spPr>
          <a:xfrm>
            <a:off x="6877974" y="3173014"/>
            <a:ext cx="1423201" cy="182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395B8B6-5A5D-F6D9-1366-D4CF031B1496}"/>
              </a:ext>
            </a:extLst>
          </p:cNvPr>
          <p:cNvSpPr/>
          <p:nvPr/>
        </p:nvSpPr>
        <p:spPr>
          <a:xfrm>
            <a:off x="3719746" y="3574789"/>
            <a:ext cx="1439192" cy="102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0E16E29-9AF5-F3A4-21C3-B5CA27DD6761}"/>
              </a:ext>
            </a:extLst>
          </p:cNvPr>
          <p:cNvSpPr/>
          <p:nvPr/>
        </p:nvSpPr>
        <p:spPr>
          <a:xfrm>
            <a:off x="2696321" y="2133600"/>
            <a:ext cx="6796184" cy="41576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Voicez in Movement</vt:lpstr>
      <vt:lpstr>Test the movement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Voicez in Movement</dc:title>
  <dc:creator>Raul Lopez Zarco</dc:creator>
  <cp:lastModifiedBy>Raul Lopez Zarco</cp:lastModifiedBy>
  <cp:revision>1</cp:revision>
  <dcterms:created xsi:type="dcterms:W3CDTF">2023-10-17T21:55:12Z</dcterms:created>
  <dcterms:modified xsi:type="dcterms:W3CDTF">2023-10-17T23:14:53Z</dcterms:modified>
</cp:coreProperties>
</file>