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7" r:id="rId4"/>
    <p:sldMasterId id="214748373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 Thin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font" Target="fonts/RobotoThin-regular.fntdata"/><Relationship Id="rId10" Type="http://schemas.openxmlformats.org/officeDocument/2006/relationships/slide" Target="slides/slide4.xml"/><Relationship Id="rId13" Type="http://schemas.openxmlformats.org/officeDocument/2006/relationships/font" Target="fonts/RobotoThin-italic.fntdata"/><Relationship Id="rId12" Type="http://schemas.openxmlformats.org/officeDocument/2006/relationships/font" Target="fonts/RobotoThin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obotoThin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4792c3ce29_2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g34792c3ce29_2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4792c3ce29_2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g34792c3ce29_2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4792c3ce29_2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34792c3ce29_2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4792c3ce29_2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0" name="Google Shape;1010;g34792c3ce29_2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b="1" sz="4000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 amt="67000"/>
          </a:blip>
          <a:srcRect b="15640" l="29333" r="0" t="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">
  <p:cSld name="CUSTOM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2">
  <p:cSld name="CUSTOM_1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1">
  <p:cSld name="CUSTOM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4">
  <p:cSld name="CUSTOM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1">
  <p:cSld name="CUSTOM_2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b="1" sz="34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2">
  <p:cSld name="CUSTOM_2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b="1" sz="34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 3">
  <p:cSld name="CUSTOM_2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b="1" sz="34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b="1" sz="3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6">
  <p:cSld name="CUSTOM_1_6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7">
  <p:cSld name="CUSTOM_1_7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4" name="Google Shape;84;p24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8">
  <p:cSld name="CUSTOM_1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7" name="Google Shape;87;p25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5">
  <p:cSld name="CUSTOM_1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3">
  <p:cSld name="CUSTOM_1_3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">
  <p:cSld name="CUSTOM_1_4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1">
  <p:cSld name="CUSTOM_1_4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" name="Google Shape;104;p29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5" name="Google Shape;105;p29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2">
  <p:cSld name="CUSTOM_1_4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30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30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3">
  <p:cSld name="CUSTOM_1_4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4" name="Google Shape;114;p31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i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i="1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3" type="body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">
  <p:cSld name="CUSTOM_1_4_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b="1" sz="2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3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1">
  <p:cSld name="CUSTOM_1_4_4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b="1" sz="2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p33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3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3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2">
  <p:cSld name="CUSTOM_1_4_4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b="1" sz="2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Google Shape;131;p34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34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 4 4 3">
  <p:cSld name="CUSTOM_1_4_4_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b="1" sz="2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35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35"/>
          <p:cNvPicPr preferRelativeResize="0"/>
          <p:nvPr/>
        </p:nvPicPr>
        <p:blipFill rotWithShape="1">
          <a:blip r:embed="rId2">
            <a:alphaModFix amt="95000"/>
          </a:blip>
          <a:srcRect b="0" l="0" r="0" t="0"/>
          <a:stretch/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5"/>
          <p:cNvSpPr txBox="1"/>
          <p:nvPr>
            <p:ph idx="2" type="subTitle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5">
  <p:cSld name="CUSTOM_4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36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143" name="Google Shape;143;p36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rect b="b" l="l" r="r" t="t"/>
              <a:pathLst>
                <a:path extrusionOk="0" h="240" w="246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36"/>
          <p:cNvGrpSpPr/>
          <p:nvPr/>
        </p:nvGrpSpPr>
        <p:grpSpPr>
          <a:xfrm>
            <a:off x="2555310" y="2620798"/>
            <a:ext cx="2453086" cy="2751071"/>
            <a:chOff x="2867111" y="2599927"/>
            <a:chExt cx="2108006" cy="2437164"/>
          </a:xfrm>
        </p:grpSpPr>
        <p:sp>
          <p:nvSpPr>
            <p:cNvPr id="146" name="Google Shape;146;p36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rect b="b" l="l" r="r" t="t"/>
              <a:pathLst>
                <a:path extrusionOk="0" h="300" w="163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6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36"/>
          <p:cNvGrpSpPr/>
          <p:nvPr/>
        </p:nvGrpSpPr>
        <p:grpSpPr>
          <a:xfrm>
            <a:off x="4266420" y="2467830"/>
            <a:ext cx="2821399" cy="2367706"/>
            <a:chOff x="4337515" y="2464414"/>
            <a:chExt cx="2424507" cy="2097542"/>
          </a:xfrm>
        </p:grpSpPr>
        <p:sp>
          <p:nvSpPr>
            <p:cNvPr id="149" name="Google Shape;149;p36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rect b="b" l="l" r="r" t="t"/>
              <a:pathLst>
                <a:path extrusionOk="0" h="99" w="326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6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36"/>
          <p:cNvGrpSpPr/>
          <p:nvPr/>
        </p:nvGrpSpPr>
        <p:grpSpPr>
          <a:xfrm>
            <a:off x="3016118" y="-233478"/>
            <a:ext cx="2727832" cy="2676011"/>
            <a:chOff x="3263096" y="71334"/>
            <a:chExt cx="2344103" cy="2370669"/>
          </a:xfrm>
        </p:grpSpPr>
        <p:sp>
          <p:nvSpPr>
            <p:cNvPr id="152" name="Google Shape;152;p36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rect b="b" l="l" r="r" t="t"/>
              <a:pathLst>
                <a:path extrusionOk="0" h="172" w="299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6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" name="Google Shape;154;p36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55" name="Google Shape;155;p36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rect b="b" l="l" r="r" t="t"/>
              <a:pathLst>
                <a:path extrusionOk="0" h="328" w="107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6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36"/>
          <p:cNvSpPr txBox="1"/>
          <p:nvPr>
            <p:ph idx="1" type="subTitle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36"/>
          <p:cNvSpPr txBox="1"/>
          <p:nvPr>
            <p:ph idx="2" type="subTitle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36"/>
          <p:cNvSpPr txBox="1"/>
          <p:nvPr>
            <p:ph idx="3" type="subTitle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p36"/>
          <p:cNvSpPr txBox="1"/>
          <p:nvPr>
            <p:ph idx="4" type="subTitle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36"/>
          <p:cNvSpPr txBox="1"/>
          <p:nvPr>
            <p:ph idx="5" type="subTitle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6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37"/>
          <p:cNvGrpSpPr/>
          <p:nvPr/>
        </p:nvGrpSpPr>
        <p:grpSpPr>
          <a:xfrm>
            <a:off x="1536374" y="1323170"/>
            <a:ext cx="3089337" cy="2971548"/>
            <a:chOff x="1917433" y="1453654"/>
            <a:chExt cx="2742177" cy="2667697"/>
          </a:xfrm>
        </p:grpSpPr>
        <p:sp>
          <p:nvSpPr>
            <p:cNvPr id="165" name="Google Shape;165;p37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rect b="b" l="l" r="r" t="t"/>
              <a:pathLst>
                <a:path extrusionOk="0" h="332" w="25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7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rect b="b" l="l" r="r" t="t"/>
              <a:pathLst>
                <a:path extrusionOk="0" h="285" w="254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37"/>
          <p:cNvGrpSpPr/>
          <p:nvPr/>
        </p:nvGrpSpPr>
        <p:grpSpPr>
          <a:xfrm>
            <a:off x="3264552" y="2466246"/>
            <a:ext cx="3007034" cy="3058441"/>
            <a:chOff x="3451410" y="2479847"/>
            <a:chExt cx="2669123" cy="2745705"/>
          </a:xfrm>
        </p:grpSpPr>
        <p:sp>
          <p:nvSpPr>
            <p:cNvPr id="168" name="Google Shape;168;p37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rect b="b" l="l" r="r" t="t"/>
              <a:pathLst>
                <a:path extrusionOk="0" h="250" w="333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7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rect b="b" l="l" r="r" t="t"/>
              <a:pathLst>
                <a:path extrusionOk="0" h="254" w="285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37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71" name="Google Shape;171;p37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rect b="b" l="l" r="r" t="t"/>
              <a:pathLst>
                <a:path extrusionOk="0" h="332" w="25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7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rect b="b" l="l" r="r" t="t"/>
              <a:pathLst>
                <a:path extrusionOk="0" h="285" w="254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37"/>
          <p:cNvGrpSpPr/>
          <p:nvPr/>
        </p:nvGrpSpPr>
        <p:grpSpPr>
          <a:xfrm>
            <a:off x="2785477" y="-381476"/>
            <a:ext cx="2991151" cy="3052179"/>
            <a:chOff x="3026171" y="-76686"/>
            <a:chExt cx="2655025" cy="2740083"/>
          </a:xfrm>
        </p:grpSpPr>
        <p:sp>
          <p:nvSpPr>
            <p:cNvPr id="174" name="Google Shape;174;p37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rect b="b" l="l" r="r" t="t"/>
              <a:pathLst>
                <a:path extrusionOk="0" h="249" w="331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7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rect b="b" l="l" r="r" t="t"/>
              <a:pathLst>
                <a:path extrusionOk="0" h="253" w="285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37"/>
          <p:cNvSpPr txBox="1"/>
          <p:nvPr>
            <p:ph idx="1" type="subTitle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7" name="Google Shape;177;p37"/>
          <p:cNvSpPr txBox="1"/>
          <p:nvPr>
            <p:ph idx="2" type="subTitle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8" name="Google Shape;178;p37"/>
          <p:cNvSpPr txBox="1"/>
          <p:nvPr>
            <p:ph idx="3" type="subTitle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9" name="Google Shape;179;p37"/>
          <p:cNvSpPr txBox="1"/>
          <p:nvPr>
            <p:ph idx="4" type="subTitle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7">
  <p:cSld name="CUSTOM_6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38"/>
          <p:cNvGrpSpPr/>
          <p:nvPr/>
        </p:nvGrpSpPr>
        <p:grpSpPr>
          <a:xfrm>
            <a:off x="4105452" y="1415107"/>
            <a:ext cx="3258146" cy="3554300"/>
            <a:chOff x="4184863" y="1520198"/>
            <a:chExt cx="2958454" cy="3298348"/>
          </a:xfrm>
        </p:grpSpPr>
        <p:sp>
          <p:nvSpPr>
            <p:cNvPr id="183" name="Google Shape;183;p38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8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38"/>
          <p:cNvGrpSpPr/>
          <p:nvPr/>
        </p:nvGrpSpPr>
        <p:grpSpPr>
          <a:xfrm>
            <a:off x="2643883" y="-299927"/>
            <a:ext cx="3627216" cy="3473014"/>
            <a:chOff x="2857731" y="-71333"/>
            <a:chExt cx="3293577" cy="3222916"/>
          </a:xfrm>
        </p:grpSpPr>
        <p:sp>
          <p:nvSpPr>
            <p:cNvPr id="186" name="Google Shape;186;p38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38"/>
          <p:cNvGrpSpPr/>
          <p:nvPr/>
        </p:nvGrpSpPr>
        <p:grpSpPr>
          <a:xfrm>
            <a:off x="1655086" y="1592342"/>
            <a:ext cx="3771328" cy="3364566"/>
            <a:chOff x="1959887" y="1684671"/>
            <a:chExt cx="3424433" cy="3122278"/>
          </a:xfrm>
        </p:grpSpPr>
        <p:sp>
          <p:nvSpPr>
            <p:cNvPr id="189" name="Google Shape;189;p38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8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38"/>
          <p:cNvSpPr txBox="1"/>
          <p:nvPr>
            <p:ph idx="1" type="subTitle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38"/>
          <p:cNvSpPr txBox="1"/>
          <p:nvPr>
            <p:ph idx="2" type="subTitle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38"/>
          <p:cNvSpPr txBox="1"/>
          <p:nvPr>
            <p:ph idx="3" type="subTitle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8">
  <p:cSld name="CUSTOM_7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9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7" name="Google Shape;197;p39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8" name="Google Shape;198;p39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9" name="Google Shape;199;p39"/>
          <p:cNvCxnSpPr/>
          <p:nvPr/>
        </p:nvCxnSpPr>
        <p:spPr>
          <a:xfrm flipH="1" rot="10800000">
            <a:off x="2459331" y="3003634"/>
            <a:ext cx="620400" cy="195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00" name="Google Shape;200;p39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01" name="Google Shape;201;p39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9"/>
          <p:cNvSpPr/>
          <p:nvPr/>
        </p:nvSpPr>
        <p:spPr>
          <a:xfrm flipH="1" rot="-9039725">
            <a:off x="2700342" y="727707"/>
            <a:ext cx="3682957" cy="3634713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9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9"/>
          <p:cNvSpPr/>
          <p:nvPr/>
        </p:nvSpPr>
        <p:spPr>
          <a:xfrm flipH="1" rot="-1761100">
            <a:off x="2685546" y="724515"/>
            <a:ext cx="3692403" cy="3644071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9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chemeClr val="accent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/>
          <p:nvPr/>
        </p:nvSpPr>
        <p:spPr>
          <a:xfrm flipH="1" rot="-9039725">
            <a:off x="2675281" y="733545"/>
            <a:ext cx="3682957" cy="3634713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chemeClr val="dk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9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9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9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9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9"/>
          <p:cNvSpPr txBox="1"/>
          <p:nvPr>
            <p:ph idx="1" type="subTitle"/>
          </p:nvPr>
        </p:nvSpPr>
        <p:spPr>
          <a:xfrm>
            <a:off x="150650" y="547075"/>
            <a:ext cx="3091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39"/>
          <p:cNvSpPr txBox="1"/>
          <p:nvPr>
            <p:ph idx="2" type="subTitle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39"/>
          <p:cNvSpPr txBox="1"/>
          <p:nvPr>
            <p:ph idx="3" type="subTitle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39"/>
          <p:cNvSpPr txBox="1"/>
          <p:nvPr>
            <p:ph idx="4" type="subTitle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39"/>
          <p:cNvSpPr txBox="1"/>
          <p:nvPr>
            <p:ph idx="5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6" type="subTitle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9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40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20" name="Google Shape;220;p40"/>
          <p:cNvCxnSpPr/>
          <p:nvPr/>
        </p:nvCxnSpPr>
        <p:spPr>
          <a:xfrm flipH="1" rot="10800000">
            <a:off x="2958377" y="3578033"/>
            <a:ext cx="482700" cy="459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21" name="Google Shape;221;p40"/>
          <p:cNvSpPr/>
          <p:nvPr/>
        </p:nvSpPr>
        <p:spPr>
          <a:xfrm flipH="1" rot="-1736549">
            <a:off x="2678474" y="708501"/>
            <a:ext cx="3722635" cy="36434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40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23" name="Google Shape;223;p40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24" name="Google Shape;224;p40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/>
          <p:nvPr/>
        </p:nvSpPr>
        <p:spPr>
          <a:xfrm flipH="1" rot="-9064153">
            <a:off x="2677959" y="708893"/>
            <a:ext cx="3721529" cy="3642378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chemeClr val="accent4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0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0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2" type="subTitle"/>
          </p:nvPr>
        </p:nvSpPr>
        <p:spPr>
          <a:xfrm>
            <a:off x="226850" y="775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3" type="subTitle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4" type="subTitle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40"/>
          <p:cNvSpPr txBox="1"/>
          <p:nvPr>
            <p:ph idx="5" type="subTitle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0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fmla="val 16067" name="adj"/>
            </a:avLst>
          </a:prstGeom>
          <a:solidFill>
            <a:srgbClr val="000000">
              <a:alpha val="1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41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39" name="Google Shape;239;p41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40" name="Google Shape;240;p41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sp>
        <p:nvSpPr>
          <p:cNvPr id="241" name="Google Shape;241;p41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chemeClr val="accent2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1"/>
          <p:cNvSpPr/>
          <p:nvPr/>
        </p:nvSpPr>
        <p:spPr>
          <a:xfrm flipH="1" rot="-1720274">
            <a:off x="2679340" y="702771"/>
            <a:ext cx="3701673" cy="3602743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chemeClr val="accent1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1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41"/>
          <p:cNvSpPr/>
          <p:nvPr/>
        </p:nvSpPr>
        <p:spPr>
          <a:xfrm flipH="1" rot="-9080570">
            <a:off x="2677632" y="700383"/>
            <a:ext cx="3700834" cy="3601862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chemeClr val="accent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1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1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 sz="1400">
                <a:solidFill>
                  <a:srgbClr val="434343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48" name="Google Shape;248;p41"/>
          <p:cNvSpPr txBox="1"/>
          <p:nvPr>
            <p:ph idx="2" type="subTitle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41"/>
          <p:cNvSpPr txBox="1"/>
          <p:nvPr>
            <p:ph idx="3" type="subTitle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0" name="Google Shape;250;p41"/>
          <p:cNvSpPr txBox="1"/>
          <p:nvPr>
            <p:ph idx="4" type="subTitle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">
  <p:cSld name="CUSTOM_10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53" name="Google Shape;253;p4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4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2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2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3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4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8" name="Google Shape;268;p42"/>
          <p:cNvSpPr txBox="1"/>
          <p:nvPr>
            <p:ph idx="5" type="subTitle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Google Shape;269;p42"/>
          <p:cNvSpPr txBox="1"/>
          <p:nvPr>
            <p:ph idx="6" type="subTitle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7" type="subTitle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8" type="subTitle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9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2">
  <p:cSld name="CUSTOM_10_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43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75" name="Google Shape;275;p43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43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3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3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3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3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3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2" type="subTitle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43"/>
          <p:cNvSpPr txBox="1"/>
          <p:nvPr>
            <p:ph idx="3" type="subTitle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4" type="subTitle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5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6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7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1 1">
  <p:cSld name="CUSTOM_10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44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93" name="Google Shape;293;p4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44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4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4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4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4"/>
          <p:cNvSpPr txBox="1"/>
          <p:nvPr>
            <p:ph idx="1" type="subTitle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2" type="subTitle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2" name="Google Shape;302;p44"/>
          <p:cNvSpPr txBox="1"/>
          <p:nvPr>
            <p:ph idx="3" type="subTitle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4" type="subTitle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i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5" type="subTitle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2">
  <p:cSld name="CUSTOM_1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5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45"/>
          <p:cNvGrpSpPr/>
          <p:nvPr/>
        </p:nvGrpSpPr>
        <p:grpSpPr>
          <a:xfrm>
            <a:off x="985794" y="945750"/>
            <a:ext cx="3514811" cy="3252002"/>
            <a:chOff x="2991269" y="1153325"/>
            <a:chExt cx="3514811" cy="3252002"/>
          </a:xfrm>
        </p:grpSpPr>
        <p:sp>
          <p:nvSpPr>
            <p:cNvPr id="310" name="Google Shape;310;p45"/>
            <p:cNvSpPr/>
            <p:nvPr/>
          </p:nvSpPr>
          <p:spPr>
            <a:xfrm>
              <a:off x="3477586" y="2585458"/>
              <a:ext cx="2541910" cy="950456"/>
            </a:xfrm>
            <a:custGeom>
              <a:rect b="b" l="l" r="r" t="t"/>
              <a:pathLst>
                <a:path extrusionOk="0" h="43529" w="126826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11" name="Google Shape;311;p45"/>
            <p:cNvSpPr/>
            <p:nvPr/>
          </p:nvSpPr>
          <p:spPr>
            <a:xfrm>
              <a:off x="2991269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254"/>
              </a:srgbClr>
            </a:solidFill>
            <a:ln>
              <a:noFill/>
            </a:ln>
          </p:spPr>
        </p:sp>
        <p:sp>
          <p:nvSpPr>
            <p:cNvPr id="312" name="Google Shape;312;p45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rect b="b" l="l" r="r" t="t"/>
              <a:pathLst>
                <a:path extrusionOk="0" h="63817" w="87725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3" name="Google Shape;313;p45"/>
            <p:cNvSpPr/>
            <p:nvPr/>
          </p:nvSpPr>
          <p:spPr>
            <a:xfrm>
              <a:off x="3969199" y="2001324"/>
              <a:ext cx="1565850" cy="585863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14" name="Google Shape;314;p45"/>
            <p:cNvSpPr/>
            <p:nvPr/>
          </p:nvSpPr>
          <p:spPr>
            <a:xfrm>
              <a:off x="356325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039"/>
              </a:srgbClr>
            </a:solidFill>
            <a:ln>
              <a:noFill/>
            </a:ln>
          </p:spPr>
        </p:sp>
        <p:sp>
          <p:nvSpPr>
            <p:cNvPr id="315" name="Google Shape;315;p45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6" name="Google Shape;316;p45"/>
            <p:cNvSpPr/>
            <p:nvPr/>
          </p:nvSpPr>
          <p:spPr>
            <a:xfrm>
              <a:off x="4059061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8823"/>
              </a:srgbClr>
            </a:solidFill>
            <a:ln>
              <a:noFill/>
            </a:ln>
          </p:spPr>
        </p:sp>
        <p:sp>
          <p:nvSpPr>
            <p:cNvPr id="317" name="Google Shape;317;p45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18" name="Google Shape;318;p45"/>
          <p:cNvSpPr txBox="1"/>
          <p:nvPr>
            <p:ph idx="1" type="subTitle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2" type="subTitle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0" name="Google Shape;320;p45"/>
          <p:cNvSpPr txBox="1"/>
          <p:nvPr>
            <p:ph idx="3" type="subTitle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4">
  <p:cSld name="CUSTOM_1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46"/>
          <p:cNvGrpSpPr/>
          <p:nvPr/>
        </p:nvGrpSpPr>
        <p:grpSpPr>
          <a:xfrm>
            <a:off x="988623" y="945750"/>
            <a:ext cx="3509167" cy="3251991"/>
            <a:chOff x="3217473" y="1225350"/>
            <a:chExt cx="3118151" cy="3159727"/>
          </a:xfrm>
        </p:grpSpPr>
        <p:sp>
          <p:nvSpPr>
            <p:cNvPr id="323" name="Google Shape;323;p46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24" name="Google Shape;324;p46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25" name="Google Shape;325;p46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26" name="Google Shape;326;p46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27" name="Google Shape;327;p46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509"/>
              </a:srgbClr>
            </a:solidFill>
            <a:ln>
              <a:noFill/>
            </a:ln>
          </p:spPr>
        </p:sp>
        <p:sp>
          <p:nvSpPr>
            <p:cNvPr id="328" name="Google Shape;328;p46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9" name="Google Shape;329;p46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30" name="Google Shape;330;p46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039"/>
              </a:srgbClr>
            </a:solidFill>
            <a:ln>
              <a:noFill/>
            </a:ln>
          </p:spPr>
        </p:sp>
        <p:sp>
          <p:nvSpPr>
            <p:cNvPr id="331" name="Google Shape;331;p46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32" name="Google Shape;332;p46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8823"/>
              </a:srgbClr>
            </a:solidFill>
            <a:ln>
              <a:noFill/>
            </a:ln>
          </p:spPr>
        </p:sp>
        <p:sp>
          <p:nvSpPr>
            <p:cNvPr id="333" name="Google Shape;333;p46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46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254"/>
              </a:srgbClr>
            </a:solidFill>
            <a:ln>
              <a:noFill/>
            </a:ln>
          </p:spPr>
        </p:sp>
        <p:sp>
          <p:nvSpPr>
            <p:cNvPr id="335" name="Google Shape;335;p46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36" name="Google Shape;336;p46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337" name="Google Shape;337;p46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>
            <p:ph idx="1" type="subTitle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46"/>
          <p:cNvSpPr txBox="1"/>
          <p:nvPr>
            <p:ph idx="2" type="subTitle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46"/>
          <p:cNvSpPr txBox="1"/>
          <p:nvPr>
            <p:ph idx="3" type="subTitle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3" name="Google Shape;343;p46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 txBox="1"/>
          <p:nvPr>
            <p:ph idx="4" type="subTitle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3">
  <p:cSld name="CUSTOM_1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7"/>
          <p:cNvGrpSpPr/>
          <p:nvPr/>
        </p:nvGrpSpPr>
        <p:grpSpPr>
          <a:xfrm>
            <a:off x="988609" y="943152"/>
            <a:ext cx="3509178" cy="3257207"/>
            <a:chOff x="3318063" y="1368287"/>
            <a:chExt cx="2408000" cy="2993481"/>
          </a:xfrm>
        </p:grpSpPr>
        <p:sp>
          <p:nvSpPr>
            <p:cNvPr id="347" name="Google Shape;347;p47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48" name="Google Shape;348;p47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25"/>
              </a:srgbClr>
            </a:solidFill>
            <a:ln>
              <a:noFill/>
            </a:ln>
          </p:spPr>
        </p:sp>
        <p:sp>
          <p:nvSpPr>
            <p:cNvPr id="349" name="Google Shape;349;p47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50" name="Google Shape;350;p47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1" name="Google Shape;351;p47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2" name="Google Shape;352;p47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3" name="Google Shape;353;p47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54" name="Google Shape;354;p47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509"/>
              </a:srgbClr>
            </a:solidFill>
            <a:ln>
              <a:noFill/>
            </a:ln>
          </p:spPr>
        </p:sp>
        <p:sp>
          <p:nvSpPr>
            <p:cNvPr id="355" name="Google Shape;355;p47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56" name="Google Shape;356;p47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57" name="Google Shape;357;p47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039"/>
              </a:srgbClr>
            </a:solidFill>
            <a:ln>
              <a:noFill/>
            </a:ln>
          </p:spPr>
        </p:sp>
        <p:sp>
          <p:nvSpPr>
            <p:cNvPr id="358" name="Google Shape;358;p47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59" name="Google Shape;359;p47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8823"/>
              </a:srgbClr>
            </a:solidFill>
            <a:ln>
              <a:noFill/>
            </a:ln>
          </p:spPr>
        </p:sp>
        <p:sp>
          <p:nvSpPr>
            <p:cNvPr id="360" name="Google Shape;360;p47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1" name="Google Shape;361;p47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254"/>
              </a:srgbClr>
            </a:solidFill>
            <a:ln>
              <a:noFill/>
            </a:ln>
          </p:spPr>
        </p:sp>
        <p:sp>
          <p:nvSpPr>
            <p:cNvPr id="362" name="Google Shape;362;p47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63" name="Google Shape;363;p47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64" name="Google Shape;364;p47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7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7"/>
          <p:cNvSpPr txBox="1"/>
          <p:nvPr>
            <p:ph idx="1" type="subTitle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" name="Google Shape;368;p47"/>
          <p:cNvSpPr txBox="1"/>
          <p:nvPr>
            <p:ph idx="2" type="subTitle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9" name="Google Shape;369;p47"/>
          <p:cNvSpPr txBox="1"/>
          <p:nvPr>
            <p:ph idx="3" type="subTitle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0" name="Google Shape;370;p47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7"/>
          <p:cNvSpPr txBox="1"/>
          <p:nvPr>
            <p:ph idx="4" type="subTitle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2" name="Google Shape;372;p47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7"/>
          <p:cNvSpPr txBox="1"/>
          <p:nvPr>
            <p:ph idx="5" type="subTitle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i="1"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5">
  <p:cSld name="CUSTOM_1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8"/>
          <p:cNvSpPr txBox="1"/>
          <p:nvPr>
            <p:ph idx="1" type="subTitle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1" name="Google Shape;381;p48"/>
          <p:cNvSpPr txBox="1"/>
          <p:nvPr>
            <p:ph idx="2" type="subTitle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2" name="Google Shape;382;p48"/>
          <p:cNvSpPr txBox="1"/>
          <p:nvPr>
            <p:ph idx="3" type="subTitle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3" name="Google Shape;383;p48"/>
          <p:cNvSpPr txBox="1"/>
          <p:nvPr>
            <p:ph idx="4" type="subTitle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4" name="Google Shape;384;p48"/>
          <p:cNvSpPr txBox="1"/>
          <p:nvPr>
            <p:ph idx="5" type="subTitle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5" name="Google Shape;385;p48"/>
          <p:cNvSpPr txBox="1"/>
          <p:nvPr>
            <p:ph idx="6" type="subTitle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48"/>
          <p:cNvSpPr txBox="1"/>
          <p:nvPr>
            <p:ph idx="7" type="subTitle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48"/>
          <p:cNvSpPr txBox="1"/>
          <p:nvPr>
            <p:ph idx="8" type="subTitle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8" name="Google Shape;388;p48"/>
          <p:cNvSpPr txBox="1"/>
          <p:nvPr>
            <p:ph idx="9" type="subTitle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9" name="Google Shape;389;p48"/>
          <p:cNvSpPr txBox="1"/>
          <p:nvPr>
            <p:ph idx="13" type="subTitle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6">
  <p:cSld name="CUSTOM_1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9"/>
          <p:cNvSpPr txBox="1"/>
          <p:nvPr>
            <p:ph idx="1" type="subTitle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6" name="Google Shape;396;p49"/>
          <p:cNvSpPr txBox="1"/>
          <p:nvPr>
            <p:ph idx="2" type="subTitle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49"/>
          <p:cNvSpPr txBox="1"/>
          <p:nvPr>
            <p:ph idx="3" type="subTitle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8" name="Google Shape;398;p49"/>
          <p:cNvSpPr txBox="1"/>
          <p:nvPr>
            <p:ph idx="4" type="subTitle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9" name="Google Shape;399;p49"/>
          <p:cNvSpPr txBox="1"/>
          <p:nvPr>
            <p:ph idx="5" type="subTitle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49"/>
          <p:cNvSpPr txBox="1"/>
          <p:nvPr>
            <p:ph idx="6" type="subTitle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49"/>
          <p:cNvSpPr txBox="1"/>
          <p:nvPr>
            <p:ph idx="7" type="subTitle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49"/>
          <p:cNvSpPr txBox="1"/>
          <p:nvPr>
            <p:ph idx="8" type="subTitle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7">
  <p:cSld name="CUSTOM_16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50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50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50"/>
          <p:cNvSpPr txBox="1"/>
          <p:nvPr>
            <p:ph idx="1" type="subTitle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8" name="Google Shape;408;p50"/>
          <p:cNvSpPr txBox="1"/>
          <p:nvPr>
            <p:ph idx="2" type="subTitle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9" name="Google Shape;409;p50"/>
          <p:cNvSpPr txBox="1"/>
          <p:nvPr>
            <p:ph idx="3" type="subTitle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0" name="Google Shape;410;p50"/>
          <p:cNvSpPr txBox="1"/>
          <p:nvPr>
            <p:ph idx="4" type="subTitle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50"/>
          <p:cNvSpPr txBox="1"/>
          <p:nvPr>
            <p:ph idx="5" type="subTitle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50"/>
          <p:cNvSpPr txBox="1"/>
          <p:nvPr>
            <p:ph idx="6" type="subTitle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8">
  <p:cSld name="CUSTOM_17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1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1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1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1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1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1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1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1"/>
          <p:cNvSpPr txBox="1"/>
          <p:nvPr>
            <p:ph idx="1" type="subTitle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51"/>
          <p:cNvSpPr txBox="1"/>
          <p:nvPr>
            <p:ph idx="2" type="subTitle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51"/>
          <p:cNvSpPr txBox="1"/>
          <p:nvPr>
            <p:ph idx="3" type="subTitle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51"/>
          <p:cNvSpPr txBox="1"/>
          <p:nvPr>
            <p:ph idx="4" type="subTitle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51"/>
          <p:cNvSpPr txBox="1"/>
          <p:nvPr>
            <p:ph idx="5" type="subTitle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51"/>
          <p:cNvSpPr txBox="1"/>
          <p:nvPr>
            <p:ph idx="6" type="subTitle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9">
  <p:cSld name="CUSTOM_1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2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2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2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2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2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2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2"/>
          <p:cNvSpPr txBox="1"/>
          <p:nvPr>
            <p:ph idx="1" type="subTitle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2" name="Google Shape;442;p52"/>
          <p:cNvSpPr txBox="1"/>
          <p:nvPr>
            <p:ph idx="2" type="subTitle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52"/>
          <p:cNvSpPr txBox="1"/>
          <p:nvPr>
            <p:ph idx="3" type="subTitle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idx="4" type="subTitle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5" name="Google Shape;445;p52"/>
          <p:cNvSpPr txBox="1"/>
          <p:nvPr>
            <p:ph idx="5" type="subTitle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0">
  <p:cSld name="CUSTOM_19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3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3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3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3"/>
          <p:cNvSpPr txBox="1"/>
          <p:nvPr>
            <p:ph idx="1" type="subTitle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53"/>
          <p:cNvSpPr txBox="1"/>
          <p:nvPr>
            <p:ph idx="2" type="subTitle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53"/>
          <p:cNvSpPr txBox="1"/>
          <p:nvPr>
            <p:ph idx="3" type="subTitle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7" name="Google Shape;457;p53"/>
          <p:cNvSpPr txBox="1"/>
          <p:nvPr>
            <p:ph idx="4" type="subTitle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1">
  <p:cSld name="CUSTOM_20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54"/>
          <p:cNvGrpSpPr/>
          <p:nvPr/>
        </p:nvGrpSpPr>
        <p:grpSpPr>
          <a:xfrm>
            <a:off x="6254516" y="1318142"/>
            <a:ext cx="2460300" cy="2460300"/>
            <a:chOff x="6254516" y="1318142"/>
            <a:chExt cx="2460300" cy="2460300"/>
          </a:xfrm>
        </p:grpSpPr>
        <p:sp>
          <p:nvSpPr>
            <p:cNvPr id="460" name="Google Shape;460;p54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54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54"/>
          <p:cNvGrpSpPr/>
          <p:nvPr/>
        </p:nvGrpSpPr>
        <p:grpSpPr>
          <a:xfrm>
            <a:off x="4761417" y="1318142"/>
            <a:ext cx="2460300" cy="2460300"/>
            <a:chOff x="4761417" y="1318142"/>
            <a:chExt cx="2460300" cy="2460300"/>
          </a:xfrm>
        </p:grpSpPr>
        <p:sp>
          <p:nvSpPr>
            <p:cNvPr id="463" name="Google Shape;463;p54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54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54"/>
          <p:cNvGrpSpPr/>
          <p:nvPr/>
        </p:nvGrpSpPr>
        <p:grpSpPr>
          <a:xfrm>
            <a:off x="3269750" y="1318142"/>
            <a:ext cx="2460300" cy="2460300"/>
            <a:chOff x="3269750" y="1318142"/>
            <a:chExt cx="2460300" cy="2460300"/>
          </a:xfrm>
        </p:grpSpPr>
        <p:sp>
          <p:nvSpPr>
            <p:cNvPr id="466" name="Google Shape;466;p54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54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8" name="Google Shape;468;p54"/>
          <p:cNvGrpSpPr/>
          <p:nvPr/>
        </p:nvGrpSpPr>
        <p:grpSpPr>
          <a:xfrm>
            <a:off x="1776625" y="1318142"/>
            <a:ext cx="2460300" cy="2460300"/>
            <a:chOff x="1776625" y="1318142"/>
            <a:chExt cx="2460300" cy="2460300"/>
          </a:xfrm>
        </p:grpSpPr>
        <p:sp>
          <p:nvSpPr>
            <p:cNvPr id="469" name="Google Shape;469;p54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54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1" name="Google Shape;471;p54"/>
          <p:cNvGrpSpPr/>
          <p:nvPr/>
        </p:nvGrpSpPr>
        <p:grpSpPr>
          <a:xfrm>
            <a:off x="284959" y="1318142"/>
            <a:ext cx="2460300" cy="2460300"/>
            <a:chOff x="284959" y="1318142"/>
            <a:chExt cx="2460300" cy="2460300"/>
          </a:xfrm>
        </p:grpSpPr>
        <p:sp>
          <p:nvSpPr>
            <p:cNvPr id="472" name="Google Shape;472;p54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4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1" i="0" sz="9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4" name="Google Shape;474;p54"/>
          <p:cNvSpPr txBox="1"/>
          <p:nvPr>
            <p:ph idx="1" type="subTitle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54"/>
          <p:cNvSpPr txBox="1"/>
          <p:nvPr>
            <p:ph idx="2" type="subTitle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54"/>
          <p:cNvSpPr txBox="1"/>
          <p:nvPr>
            <p:ph idx="3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7" name="Google Shape;477;p54"/>
          <p:cNvSpPr txBox="1"/>
          <p:nvPr>
            <p:ph idx="4" type="subTitle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54"/>
          <p:cNvSpPr txBox="1"/>
          <p:nvPr>
            <p:ph idx="5" type="subTitle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9" name="Google Shape;479;p54"/>
          <p:cNvSpPr txBox="1"/>
          <p:nvPr>
            <p:ph idx="6" type="subTitle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0" name="Google Shape;480;p54"/>
          <p:cNvSpPr txBox="1"/>
          <p:nvPr>
            <p:ph idx="7" type="subTitle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1" name="Google Shape;481;p54"/>
          <p:cNvSpPr txBox="1"/>
          <p:nvPr>
            <p:ph idx="8" type="subTitle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2" name="Google Shape;482;p54"/>
          <p:cNvSpPr txBox="1"/>
          <p:nvPr>
            <p:ph idx="9" type="subTitle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3" name="Google Shape;483;p54"/>
          <p:cNvSpPr txBox="1"/>
          <p:nvPr>
            <p:ph idx="13" type="subTitle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2">
  <p:cSld name="CUSTOM_2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55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86" name="Google Shape;486;p55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5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8" name="Google Shape;488;p55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89" name="Google Shape;489;p55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5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1" name="Google Shape;491;p55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92" name="Google Shape;492;p55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4" name="Google Shape;494;p55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95" name="Google Shape;495;p55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7" name="Google Shape;497;p55"/>
          <p:cNvSpPr txBox="1"/>
          <p:nvPr>
            <p:ph idx="1" type="subTitle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8" name="Google Shape;498;p55"/>
          <p:cNvSpPr txBox="1"/>
          <p:nvPr>
            <p:ph idx="2" type="subTitle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" name="Google Shape;499;p55"/>
          <p:cNvSpPr txBox="1"/>
          <p:nvPr>
            <p:ph idx="3" type="subTitle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0" name="Google Shape;500;p55"/>
          <p:cNvSpPr txBox="1"/>
          <p:nvPr>
            <p:ph idx="4" type="subTitle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1" name="Google Shape;501;p55"/>
          <p:cNvSpPr txBox="1"/>
          <p:nvPr>
            <p:ph idx="5" type="subTitle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2" name="Google Shape;502;p55"/>
          <p:cNvSpPr txBox="1"/>
          <p:nvPr>
            <p:ph idx="6" type="subTitle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3" name="Google Shape;503;p55"/>
          <p:cNvSpPr txBox="1"/>
          <p:nvPr>
            <p:ph idx="7" type="subTitle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4" name="Google Shape;504;p55"/>
          <p:cNvSpPr txBox="1"/>
          <p:nvPr>
            <p:ph idx="8" type="subTitle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3">
  <p:cSld name="CUSTOM_2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56"/>
          <p:cNvGrpSpPr/>
          <p:nvPr/>
        </p:nvGrpSpPr>
        <p:grpSpPr>
          <a:xfrm>
            <a:off x="1293737" y="1258050"/>
            <a:ext cx="2547000" cy="2547000"/>
            <a:chOff x="1293737" y="1258050"/>
            <a:chExt cx="2547000" cy="2547000"/>
          </a:xfrm>
        </p:grpSpPr>
        <p:sp>
          <p:nvSpPr>
            <p:cNvPr id="507" name="Google Shape;507;p56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6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9" name="Google Shape;509;p56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510" name="Google Shape;510;p56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6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2" name="Google Shape;512;p56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513" name="Google Shape;513;p56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6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15" name="Google Shape;515;p56"/>
          <p:cNvSpPr txBox="1"/>
          <p:nvPr>
            <p:ph idx="1" type="subTitle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6" name="Google Shape;516;p56"/>
          <p:cNvSpPr txBox="1"/>
          <p:nvPr>
            <p:ph idx="2" type="subTitle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7" name="Google Shape;517;p56"/>
          <p:cNvSpPr txBox="1"/>
          <p:nvPr>
            <p:ph idx="3" type="subTitle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i="1" sz="1200">
                <a:solidFill>
                  <a:schemeClr val="lt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8" name="Google Shape;518;p56"/>
          <p:cNvSpPr txBox="1"/>
          <p:nvPr>
            <p:ph idx="4" type="subTitle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9" name="Google Shape;519;p56"/>
          <p:cNvSpPr txBox="1"/>
          <p:nvPr>
            <p:ph idx="5" type="subTitle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0" name="Google Shape;520;p56"/>
          <p:cNvSpPr txBox="1"/>
          <p:nvPr>
            <p:ph idx="6" type="subTitle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">
  <p:cSld name="CUSTOM_23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57"/>
          <p:cNvGrpSpPr/>
          <p:nvPr/>
        </p:nvGrpSpPr>
        <p:grpSpPr>
          <a:xfrm>
            <a:off x="1251029" y="3790875"/>
            <a:ext cx="6641951" cy="794080"/>
            <a:chOff x="1593000" y="2322568"/>
            <a:chExt cx="5957975" cy="643500"/>
          </a:xfrm>
        </p:grpSpPr>
        <p:sp>
          <p:nvSpPr>
            <p:cNvPr id="523" name="Google Shape;523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8" name="Google Shape;528;p57"/>
          <p:cNvGrpSpPr/>
          <p:nvPr/>
        </p:nvGrpSpPr>
        <p:grpSpPr>
          <a:xfrm>
            <a:off x="1251029" y="2982802"/>
            <a:ext cx="6641951" cy="794080"/>
            <a:chOff x="1593000" y="2322568"/>
            <a:chExt cx="5957975" cy="643500"/>
          </a:xfrm>
        </p:grpSpPr>
        <p:sp>
          <p:nvSpPr>
            <p:cNvPr id="529" name="Google Shape;529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4" name="Google Shape;534;p57"/>
          <p:cNvGrpSpPr/>
          <p:nvPr/>
        </p:nvGrpSpPr>
        <p:grpSpPr>
          <a:xfrm>
            <a:off x="1251029" y="2174696"/>
            <a:ext cx="6641951" cy="794080"/>
            <a:chOff x="1593000" y="2322568"/>
            <a:chExt cx="5957975" cy="643500"/>
          </a:xfrm>
        </p:grpSpPr>
        <p:sp>
          <p:nvSpPr>
            <p:cNvPr id="535" name="Google Shape;535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40" name="Google Shape;540;p57"/>
          <p:cNvGrpSpPr/>
          <p:nvPr/>
        </p:nvGrpSpPr>
        <p:grpSpPr>
          <a:xfrm>
            <a:off x="1251029" y="1366632"/>
            <a:ext cx="6641951" cy="794080"/>
            <a:chOff x="1593000" y="2322568"/>
            <a:chExt cx="5957975" cy="643500"/>
          </a:xfrm>
        </p:grpSpPr>
        <p:sp>
          <p:nvSpPr>
            <p:cNvPr id="541" name="Google Shape;541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46" name="Google Shape;546;p57"/>
          <p:cNvGrpSpPr/>
          <p:nvPr/>
        </p:nvGrpSpPr>
        <p:grpSpPr>
          <a:xfrm>
            <a:off x="1251029" y="558548"/>
            <a:ext cx="6641951" cy="794080"/>
            <a:chOff x="1593000" y="2322568"/>
            <a:chExt cx="5957975" cy="643500"/>
          </a:xfrm>
        </p:grpSpPr>
        <p:sp>
          <p:nvSpPr>
            <p:cNvPr id="547" name="Google Shape;547;p5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52" name="Google Shape;552;p57"/>
          <p:cNvSpPr txBox="1"/>
          <p:nvPr>
            <p:ph idx="1" type="subTitle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3" name="Google Shape;553;p57"/>
          <p:cNvSpPr txBox="1"/>
          <p:nvPr>
            <p:ph idx="2" type="subTitle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57"/>
          <p:cNvSpPr txBox="1"/>
          <p:nvPr>
            <p:ph idx="3" type="subTitle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5" name="Google Shape;555;p57"/>
          <p:cNvSpPr txBox="1"/>
          <p:nvPr>
            <p:ph idx="4" type="subTitle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6" name="Google Shape;556;p57"/>
          <p:cNvSpPr txBox="1"/>
          <p:nvPr>
            <p:ph idx="5" type="subTitle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7" name="Google Shape;557;p57"/>
          <p:cNvSpPr txBox="1"/>
          <p:nvPr>
            <p:ph idx="6" type="subTitle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8" name="Google Shape;558;p57"/>
          <p:cNvSpPr txBox="1"/>
          <p:nvPr>
            <p:ph idx="7" type="subTitle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9" name="Google Shape;559;p57"/>
          <p:cNvSpPr txBox="1"/>
          <p:nvPr>
            <p:ph idx="8" type="subTitle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0" name="Google Shape;560;p57"/>
          <p:cNvSpPr txBox="1"/>
          <p:nvPr>
            <p:ph idx="9" type="subTitle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1" name="Google Shape;561;p57"/>
          <p:cNvSpPr txBox="1"/>
          <p:nvPr>
            <p:ph idx="13" type="subTitle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1">
  <p:cSld name="CUSTOM_23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58"/>
          <p:cNvGrpSpPr/>
          <p:nvPr/>
        </p:nvGrpSpPr>
        <p:grpSpPr>
          <a:xfrm>
            <a:off x="1251029" y="3287602"/>
            <a:ext cx="6641951" cy="794080"/>
            <a:chOff x="1593000" y="2322568"/>
            <a:chExt cx="5957975" cy="643500"/>
          </a:xfrm>
        </p:grpSpPr>
        <p:sp>
          <p:nvSpPr>
            <p:cNvPr id="564" name="Google Shape;564;p5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5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9" name="Google Shape;569;p58"/>
          <p:cNvGrpSpPr/>
          <p:nvPr/>
        </p:nvGrpSpPr>
        <p:grpSpPr>
          <a:xfrm>
            <a:off x="1251029" y="2479496"/>
            <a:ext cx="6641951" cy="794080"/>
            <a:chOff x="1593000" y="2322568"/>
            <a:chExt cx="5957975" cy="643500"/>
          </a:xfrm>
        </p:grpSpPr>
        <p:sp>
          <p:nvSpPr>
            <p:cNvPr id="570" name="Google Shape;570;p5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75" name="Google Shape;575;p58"/>
          <p:cNvGrpSpPr/>
          <p:nvPr/>
        </p:nvGrpSpPr>
        <p:grpSpPr>
          <a:xfrm>
            <a:off x="1251029" y="1671432"/>
            <a:ext cx="6641951" cy="794080"/>
            <a:chOff x="1593000" y="2322568"/>
            <a:chExt cx="5957975" cy="643500"/>
          </a:xfrm>
        </p:grpSpPr>
        <p:sp>
          <p:nvSpPr>
            <p:cNvPr id="576" name="Google Shape;576;p5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81" name="Google Shape;581;p58"/>
          <p:cNvGrpSpPr/>
          <p:nvPr/>
        </p:nvGrpSpPr>
        <p:grpSpPr>
          <a:xfrm>
            <a:off x="1251029" y="863348"/>
            <a:ext cx="6641951" cy="794080"/>
            <a:chOff x="1593000" y="2322568"/>
            <a:chExt cx="5957975" cy="643500"/>
          </a:xfrm>
        </p:grpSpPr>
        <p:sp>
          <p:nvSpPr>
            <p:cNvPr id="582" name="Google Shape;582;p5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87" name="Google Shape;587;p58"/>
          <p:cNvSpPr txBox="1"/>
          <p:nvPr>
            <p:ph idx="1" type="subTitle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58"/>
          <p:cNvSpPr txBox="1"/>
          <p:nvPr>
            <p:ph idx="2" type="subTitle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9" name="Google Shape;589;p58"/>
          <p:cNvSpPr txBox="1"/>
          <p:nvPr>
            <p:ph idx="3" type="subTitle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0" name="Google Shape;590;p58"/>
          <p:cNvSpPr txBox="1"/>
          <p:nvPr>
            <p:ph idx="4" type="subTitle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1" name="Google Shape;591;p58"/>
          <p:cNvSpPr txBox="1"/>
          <p:nvPr>
            <p:ph idx="5" type="subTitle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p58"/>
          <p:cNvSpPr txBox="1"/>
          <p:nvPr>
            <p:ph idx="6" type="subTitle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3" name="Google Shape;593;p58"/>
          <p:cNvSpPr txBox="1"/>
          <p:nvPr>
            <p:ph idx="7" type="subTitle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4" name="Google Shape;594;p58"/>
          <p:cNvSpPr txBox="1"/>
          <p:nvPr>
            <p:ph idx="8" type="subTitle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4 2">
  <p:cSld name="CUSTOM_23_2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59"/>
          <p:cNvGrpSpPr/>
          <p:nvPr/>
        </p:nvGrpSpPr>
        <p:grpSpPr>
          <a:xfrm>
            <a:off x="1251029" y="2860496"/>
            <a:ext cx="6641951" cy="794080"/>
            <a:chOff x="1593000" y="2322568"/>
            <a:chExt cx="5957975" cy="643500"/>
          </a:xfrm>
        </p:grpSpPr>
        <p:sp>
          <p:nvSpPr>
            <p:cNvPr id="597" name="Google Shape;597;p5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02" name="Google Shape;602;p59"/>
          <p:cNvGrpSpPr/>
          <p:nvPr/>
        </p:nvGrpSpPr>
        <p:grpSpPr>
          <a:xfrm>
            <a:off x="1251029" y="2052432"/>
            <a:ext cx="6641951" cy="794080"/>
            <a:chOff x="1593000" y="2322568"/>
            <a:chExt cx="5957975" cy="643500"/>
          </a:xfrm>
        </p:grpSpPr>
        <p:sp>
          <p:nvSpPr>
            <p:cNvPr id="603" name="Google Shape;603;p5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608" name="Google Shape;608;p59"/>
          <p:cNvGrpSpPr/>
          <p:nvPr/>
        </p:nvGrpSpPr>
        <p:grpSpPr>
          <a:xfrm>
            <a:off x="1251029" y="1244348"/>
            <a:ext cx="6641951" cy="794080"/>
            <a:chOff x="1593000" y="2322568"/>
            <a:chExt cx="5957975" cy="643500"/>
          </a:xfrm>
        </p:grpSpPr>
        <p:sp>
          <p:nvSpPr>
            <p:cNvPr id="609" name="Google Shape;609;p59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t/>
              </a:r>
              <a:endParaRPr b="0" i="0" sz="2600" u="none" cap="none" strike="noStrike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614" name="Google Shape;614;p59"/>
          <p:cNvSpPr txBox="1"/>
          <p:nvPr>
            <p:ph idx="1" type="subTitle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5" name="Google Shape;615;p59"/>
          <p:cNvSpPr txBox="1"/>
          <p:nvPr>
            <p:ph idx="2" type="subTitle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6" name="Google Shape;616;p59"/>
          <p:cNvSpPr txBox="1"/>
          <p:nvPr>
            <p:ph idx="3" type="subTitle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7" name="Google Shape;617;p59"/>
          <p:cNvSpPr txBox="1"/>
          <p:nvPr>
            <p:ph idx="4" type="subTitle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59"/>
          <p:cNvSpPr txBox="1"/>
          <p:nvPr>
            <p:ph idx="5" type="subTitle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59"/>
          <p:cNvSpPr txBox="1"/>
          <p:nvPr>
            <p:ph idx="6" type="subTitle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i="1" sz="10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i="1" sz="10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i="1"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5">
  <p:cSld name="CUSTOM_24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60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622" name="Google Shape;622;p6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60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625" name="Google Shape;625;p60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s-419" sz="11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6" name="Google Shape;626;p60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419" sz="8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b="0" i="0" sz="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7" name="Google Shape;627;p60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8" name="Google Shape;628;p60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0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0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fmla="val 0" name="adj1"/>
              <a:gd fmla="val 17764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0"/>
          <p:cNvSpPr txBox="1"/>
          <p:nvPr>
            <p:ph idx="1" type="subTitle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2" name="Google Shape;632;p60"/>
          <p:cNvSpPr txBox="1"/>
          <p:nvPr>
            <p:ph idx="2" type="subTitle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3" name="Google Shape;633;p60"/>
          <p:cNvSpPr txBox="1"/>
          <p:nvPr>
            <p:ph idx="3" type="subTitle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4" name="Google Shape;634;p60"/>
          <p:cNvSpPr txBox="1"/>
          <p:nvPr>
            <p:ph idx="4" type="subTitle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">
  <p:cSld name="CUSTOM_25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61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637" name="Google Shape;637;p6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1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1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1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1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1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3" name="Google Shape;643;p61"/>
          <p:cNvSpPr txBox="1"/>
          <p:nvPr>
            <p:ph idx="1" type="subTitle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4" name="Google Shape;644;p61"/>
          <p:cNvSpPr txBox="1"/>
          <p:nvPr>
            <p:ph idx="2" type="subTitle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5" name="Google Shape;645;p61"/>
          <p:cNvSpPr txBox="1"/>
          <p:nvPr>
            <p:ph idx="3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6" name="Google Shape;646;p61"/>
          <p:cNvSpPr txBox="1"/>
          <p:nvPr>
            <p:ph idx="4" type="subTitle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7" name="Google Shape;647;p61"/>
          <p:cNvSpPr txBox="1"/>
          <p:nvPr>
            <p:ph idx="5" type="subTitle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1">
  <p:cSld name="CUSTOM_25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62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50" name="Google Shape;650;p62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2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2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62"/>
          <p:cNvSpPr txBox="1"/>
          <p:nvPr>
            <p:ph idx="1" type="subTitle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6" name="Google Shape;656;p62"/>
          <p:cNvSpPr txBox="1"/>
          <p:nvPr>
            <p:ph idx="2" type="subTitle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7" name="Google Shape;657;p62"/>
          <p:cNvSpPr txBox="1"/>
          <p:nvPr>
            <p:ph idx="3" type="subTitle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8" name="Google Shape;658;p62"/>
          <p:cNvSpPr txBox="1"/>
          <p:nvPr>
            <p:ph idx="4" type="subTitle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6 2">
  <p:cSld name="CUSTOM_25_2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63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61" name="Google Shape;661;p63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3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63"/>
          <p:cNvSpPr txBox="1"/>
          <p:nvPr>
            <p:ph idx="1" type="subTitle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6" name="Google Shape;666;p63"/>
          <p:cNvSpPr txBox="1"/>
          <p:nvPr>
            <p:ph idx="2" type="subTitle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7" name="Google Shape;667;p63"/>
          <p:cNvSpPr txBox="1"/>
          <p:nvPr>
            <p:ph idx="3" type="subTitle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">
  <p:cSld name="CUSTOM_26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64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70" name="Google Shape;670;p64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4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4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4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4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4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4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4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4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4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4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1" name="Google Shape;681;p64"/>
          <p:cNvSpPr txBox="1"/>
          <p:nvPr>
            <p:ph idx="1" type="subTitle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2" name="Google Shape;682;p64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3" name="Google Shape;683;p64"/>
          <p:cNvSpPr txBox="1"/>
          <p:nvPr>
            <p:ph idx="3" type="subTitle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4" name="Google Shape;684;p64"/>
          <p:cNvSpPr txBox="1"/>
          <p:nvPr>
            <p:ph idx="4" type="subTitle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5" name="Google Shape;685;p64"/>
          <p:cNvSpPr txBox="1"/>
          <p:nvPr>
            <p:ph idx="5" type="subTitle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6" name="Google Shape;686;p64"/>
          <p:cNvSpPr txBox="1"/>
          <p:nvPr>
            <p:ph idx="6" type="subTitle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7 1">
  <p:cSld name="CUSTOM_26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8" name="Google Shape;688;p65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89" name="Google Shape;689;p65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5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5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5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5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5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5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5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5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8" name="Google Shape;698;p65"/>
          <p:cNvSpPr txBox="1"/>
          <p:nvPr>
            <p:ph idx="1" type="subTitle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9" name="Google Shape;699;p65"/>
          <p:cNvSpPr txBox="1"/>
          <p:nvPr>
            <p:ph idx="2" type="subTitle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0" name="Google Shape;700;p65"/>
          <p:cNvSpPr txBox="1"/>
          <p:nvPr>
            <p:ph idx="3" type="subTitle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1" name="Google Shape;701;p65"/>
          <p:cNvSpPr txBox="1"/>
          <p:nvPr>
            <p:ph idx="4" type="subTitle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2" name="Google Shape;702;p65"/>
          <p:cNvSpPr txBox="1"/>
          <p:nvPr>
            <p:ph idx="5" type="subTitle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">
  <p:cSld name="CUSTOM_27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66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705" name="Google Shape;705;p6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6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66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714" name="Google Shape;714;p66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6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6" name="Google Shape;716;p66"/>
          <p:cNvSpPr txBox="1"/>
          <p:nvPr>
            <p:ph idx="1" type="subTitle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7" name="Google Shape;717;p66"/>
          <p:cNvSpPr txBox="1"/>
          <p:nvPr>
            <p:ph idx="2" type="subTitle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8" name="Google Shape;718;p66"/>
          <p:cNvSpPr txBox="1"/>
          <p:nvPr>
            <p:ph idx="3" type="subTitle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9" name="Google Shape;719;p66"/>
          <p:cNvSpPr txBox="1"/>
          <p:nvPr>
            <p:ph idx="4" type="subTitle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0" name="Google Shape;720;p66"/>
          <p:cNvSpPr txBox="1"/>
          <p:nvPr>
            <p:ph idx="5" type="subTitle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">
  <p:cSld name="CUSTOM_27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67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723" name="Google Shape;723;p67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7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7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7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67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1" name="Google Shape;731;p67"/>
          <p:cNvSpPr txBox="1"/>
          <p:nvPr>
            <p:ph idx="1" type="subTitle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2" name="Google Shape;732;p67"/>
          <p:cNvSpPr txBox="1"/>
          <p:nvPr>
            <p:ph idx="2" type="subTitle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3" name="Google Shape;733;p67"/>
          <p:cNvSpPr txBox="1"/>
          <p:nvPr>
            <p:ph idx="3" type="subTitle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4" name="Google Shape;734;p67"/>
          <p:cNvSpPr txBox="1"/>
          <p:nvPr>
            <p:ph idx="4" type="subTitle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8 1 1">
  <p:cSld name="CUSTOM_27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68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737" name="Google Shape;737;p68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8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8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rgbClr val="E2A30B"/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8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E2A30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8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8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68"/>
          <p:cNvSpPr txBox="1"/>
          <p:nvPr>
            <p:ph idx="1" type="subTitle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4" name="Google Shape;744;p68"/>
          <p:cNvSpPr txBox="1"/>
          <p:nvPr>
            <p:ph idx="2" type="subTitle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68"/>
          <p:cNvSpPr txBox="1"/>
          <p:nvPr>
            <p:ph idx="3" type="subTitle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29">
  <p:cSld name="CUSTOM_28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69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48" name="Google Shape;748;p69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9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9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9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411"/>
              </a:srgbClr>
            </a:solidFill>
            <a:ln cap="flat" cmpd="sng" w="9525">
              <a:solidFill>
                <a:srgbClr val="009EE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fmla="val 16667" name="adj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4" name="Google Shape;754;p69"/>
          <p:cNvSpPr txBox="1"/>
          <p:nvPr>
            <p:ph idx="1" type="subTitle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5" name="Google Shape;755;p69"/>
          <p:cNvSpPr txBox="1"/>
          <p:nvPr>
            <p:ph idx="2" type="subTitle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56" name="Google Shape;756;p69"/>
          <p:cNvSpPr txBox="1"/>
          <p:nvPr>
            <p:ph idx="3" type="subTitle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">
  <p:cSld name="CUSTOM_29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0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0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0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70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70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0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4" name="Google Shape;764;p70"/>
          <p:cNvCxnSpPr>
            <a:stCxn id="765" idx="2"/>
            <a:endCxn id="763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6" name="Google Shape;766;p70"/>
          <p:cNvCxnSpPr>
            <a:stCxn id="758" idx="2"/>
            <a:endCxn id="765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7" name="Google Shape;767;p70"/>
          <p:cNvCxnSpPr>
            <a:stCxn id="765" idx="3"/>
            <a:endCxn id="761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8" name="Google Shape;768;p70"/>
          <p:cNvCxnSpPr>
            <a:stCxn id="765" idx="1"/>
            <a:endCxn id="762" idx="6"/>
          </p:cNvCxnSpPr>
          <p:nvPr/>
        </p:nvCxnSpPr>
        <p:spPr>
          <a:xfrm flipH="1" rot="5400000">
            <a:off x="2924422" y="871838"/>
            <a:ext cx="9819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69" name="Google Shape;769;p70"/>
          <p:cNvCxnSpPr>
            <a:stCxn id="765" idx="7"/>
            <a:endCxn id="760" idx="2"/>
          </p:cNvCxnSpPr>
          <p:nvPr/>
        </p:nvCxnSpPr>
        <p:spPr>
          <a:xfrm rot="-5400000">
            <a:off x="5192404" y="826688"/>
            <a:ext cx="9864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70" name="Google Shape;770;p70"/>
          <p:cNvCxnSpPr>
            <a:stCxn id="765" idx="5"/>
            <a:endCxn id="759" idx="2"/>
          </p:cNvCxnSpPr>
          <p:nvPr/>
        </p:nvCxnSpPr>
        <p:spPr>
          <a:xfrm flipH="1" rot="-5400000">
            <a:off x="5250454" y="2911370"/>
            <a:ext cx="8703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65" name="Google Shape;765;p70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0"/>
          <p:cNvSpPr txBox="1"/>
          <p:nvPr>
            <p:ph idx="1" type="subTitle"/>
          </p:nvPr>
        </p:nvSpPr>
        <p:spPr>
          <a:xfrm>
            <a:off x="207775" y="630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2" name="Google Shape;772;p70"/>
          <p:cNvSpPr txBox="1"/>
          <p:nvPr>
            <p:ph idx="2" type="subTitle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3" name="Google Shape;773;p70"/>
          <p:cNvSpPr txBox="1"/>
          <p:nvPr>
            <p:ph idx="3" type="subTitle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4" name="Google Shape;774;p70"/>
          <p:cNvSpPr txBox="1"/>
          <p:nvPr>
            <p:ph idx="4" type="subTitle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5" name="Google Shape;775;p70"/>
          <p:cNvSpPr txBox="1"/>
          <p:nvPr>
            <p:ph idx="5" type="subTitle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6" name="Google Shape;776;p70"/>
          <p:cNvSpPr txBox="1"/>
          <p:nvPr>
            <p:ph idx="6" type="subTitle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7" name="Google Shape;777;p70"/>
          <p:cNvSpPr txBox="1"/>
          <p:nvPr>
            <p:ph idx="7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0 1">
  <p:cSld name="CUSTOM_29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1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1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1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71"/>
          <p:cNvCxnSpPr>
            <a:stCxn id="784" idx="3"/>
            <a:endCxn id="781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85" name="Google Shape;785;p71"/>
          <p:cNvCxnSpPr>
            <a:stCxn id="784" idx="1"/>
            <a:endCxn id="782" idx="6"/>
          </p:cNvCxnSpPr>
          <p:nvPr/>
        </p:nvCxnSpPr>
        <p:spPr>
          <a:xfrm flipH="1" rot="5400000">
            <a:off x="3076822" y="1024238"/>
            <a:ext cx="677100" cy="10710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86" name="Google Shape;786;p71"/>
          <p:cNvCxnSpPr>
            <a:stCxn id="784" idx="7"/>
            <a:endCxn id="780" idx="2"/>
          </p:cNvCxnSpPr>
          <p:nvPr/>
        </p:nvCxnSpPr>
        <p:spPr>
          <a:xfrm rot="-5400000">
            <a:off x="5344804" y="979088"/>
            <a:ext cx="681600" cy="1156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87" name="Google Shape;787;p71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fmla="val -60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84" name="Google Shape;784;p71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1"/>
          <p:cNvSpPr txBox="1"/>
          <p:nvPr>
            <p:ph idx="1" type="subTitle"/>
          </p:nvPr>
        </p:nvSpPr>
        <p:spPr>
          <a:xfrm>
            <a:off x="207775" y="9352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9" name="Google Shape;789;p71"/>
          <p:cNvSpPr txBox="1"/>
          <p:nvPr>
            <p:ph idx="2" type="subTitle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0" name="Google Shape;790;p71"/>
          <p:cNvSpPr txBox="1"/>
          <p:nvPr>
            <p:ph idx="3" type="subTitle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1" name="Google Shape;791;p71"/>
          <p:cNvSpPr txBox="1"/>
          <p:nvPr>
            <p:ph idx="4" type="subTitle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2" name="Google Shape;792;p71"/>
          <p:cNvSpPr txBox="1"/>
          <p:nvPr>
            <p:ph idx="5" type="subTitle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 sz="14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">
  <p:cSld name="CUSTOM_30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2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2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2"/>
          <p:cNvSpPr/>
          <p:nvPr/>
        </p:nvSpPr>
        <p:spPr>
          <a:xfrm>
            <a:off x="5181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72"/>
          <p:cNvSpPr/>
          <p:nvPr/>
        </p:nvSpPr>
        <p:spPr>
          <a:xfrm>
            <a:off x="4995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2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2"/>
          <p:cNvSpPr/>
          <p:nvPr/>
        </p:nvSpPr>
        <p:spPr>
          <a:xfrm>
            <a:off x="3489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2"/>
          <p:cNvSpPr/>
          <p:nvPr/>
        </p:nvSpPr>
        <p:spPr>
          <a:xfrm>
            <a:off x="3303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72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2"/>
          <p:cNvSpPr/>
          <p:nvPr/>
        </p:nvSpPr>
        <p:spPr>
          <a:xfrm>
            <a:off x="1811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2"/>
          <p:cNvSpPr/>
          <p:nvPr/>
        </p:nvSpPr>
        <p:spPr>
          <a:xfrm>
            <a:off x="1625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2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72"/>
          <p:cNvSpPr/>
          <p:nvPr/>
        </p:nvSpPr>
        <p:spPr>
          <a:xfrm>
            <a:off x="68576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2"/>
          <p:cNvSpPr/>
          <p:nvPr/>
        </p:nvSpPr>
        <p:spPr>
          <a:xfrm>
            <a:off x="66717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2"/>
          <p:cNvSpPr txBox="1"/>
          <p:nvPr>
            <p:ph idx="1" type="subTitle"/>
          </p:nvPr>
        </p:nvSpPr>
        <p:spPr>
          <a:xfrm>
            <a:off x="4903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8" name="Google Shape;808;p72"/>
          <p:cNvSpPr txBox="1"/>
          <p:nvPr>
            <p:ph idx="2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9" name="Google Shape;809;p72"/>
          <p:cNvSpPr txBox="1"/>
          <p:nvPr>
            <p:ph idx="3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0" name="Google Shape;810;p72"/>
          <p:cNvSpPr txBox="1"/>
          <p:nvPr>
            <p:ph idx="4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1" name="Google Shape;811;p72"/>
          <p:cNvSpPr txBox="1"/>
          <p:nvPr>
            <p:ph idx="5" type="subTitle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2" name="Google Shape;812;p72"/>
          <p:cNvSpPr txBox="1"/>
          <p:nvPr>
            <p:ph idx="6" type="subTitle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3" name="Google Shape;813;p72"/>
          <p:cNvSpPr txBox="1"/>
          <p:nvPr>
            <p:ph idx="7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4" name="Google Shape;814;p72"/>
          <p:cNvSpPr txBox="1"/>
          <p:nvPr>
            <p:ph idx="8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5" name="Google Shape;815;p72"/>
          <p:cNvSpPr txBox="1"/>
          <p:nvPr>
            <p:ph idx="9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6" name="Google Shape;816;p72"/>
          <p:cNvSpPr txBox="1"/>
          <p:nvPr>
            <p:ph idx="13" type="subTitle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7" name="Google Shape;817;p72"/>
          <p:cNvSpPr txBox="1"/>
          <p:nvPr>
            <p:ph idx="14" type="subTitle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8" name="Google Shape;818;p72"/>
          <p:cNvSpPr txBox="1"/>
          <p:nvPr>
            <p:ph idx="15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9" name="Google Shape;819;p72"/>
          <p:cNvSpPr txBox="1"/>
          <p:nvPr>
            <p:ph idx="16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0" name="Google Shape;820;p72"/>
          <p:cNvSpPr txBox="1"/>
          <p:nvPr>
            <p:ph idx="17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21" name="Google Shape;821;p72"/>
          <p:cNvSpPr txBox="1"/>
          <p:nvPr>
            <p:ph idx="18" type="subTitle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">
  <p:cSld name="CUSTOM_30_2"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3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3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73"/>
          <p:cNvSpPr/>
          <p:nvPr/>
        </p:nvSpPr>
        <p:spPr>
          <a:xfrm>
            <a:off x="594328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73"/>
          <p:cNvSpPr/>
          <p:nvPr/>
        </p:nvSpPr>
        <p:spPr>
          <a:xfrm>
            <a:off x="575730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73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73"/>
          <p:cNvSpPr/>
          <p:nvPr/>
        </p:nvSpPr>
        <p:spPr>
          <a:xfrm>
            <a:off x="42514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73"/>
          <p:cNvSpPr/>
          <p:nvPr/>
        </p:nvSpPr>
        <p:spPr>
          <a:xfrm>
            <a:off x="40654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73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73"/>
          <p:cNvSpPr/>
          <p:nvPr/>
        </p:nvSpPr>
        <p:spPr>
          <a:xfrm>
            <a:off x="25734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73"/>
          <p:cNvSpPr/>
          <p:nvPr/>
        </p:nvSpPr>
        <p:spPr>
          <a:xfrm>
            <a:off x="23874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73"/>
          <p:cNvSpPr txBox="1"/>
          <p:nvPr>
            <p:ph idx="1" type="subTitle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4" name="Google Shape;834;p73"/>
          <p:cNvSpPr txBox="1"/>
          <p:nvPr>
            <p:ph idx="2" type="subTitle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5" name="Google Shape;835;p73"/>
          <p:cNvSpPr txBox="1"/>
          <p:nvPr>
            <p:ph idx="3" type="subTitle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6" name="Google Shape;836;p73"/>
          <p:cNvSpPr txBox="1"/>
          <p:nvPr>
            <p:ph idx="4" type="subTitle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7" name="Google Shape;837;p73"/>
          <p:cNvSpPr txBox="1"/>
          <p:nvPr>
            <p:ph idx="5" type="subTitle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8" name="Google Shape;838;p73"/>
          <p:cNvSpPr txBox="1"/>
          <p:nvPr>
            <p:ph idx="6" type="subTitle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9" name="Google Shape;839;p73"/>
          <p:cNvSpPr txBox="1"/>
          <p:nvPr>
            <p:ph idx="7" type="subTitle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0" name="Google Shape;840;p73"/>
          <p:cNvSpPr txBox="1"/>
          <p:nvPr>
            <p:ph idx="8" type="subTitle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1" name="Google Shape;841;p73"/>
          <p:cNvSpPr txBox="1"/>
          <p:nvPr>
            <p:ph idx="9" type="subTitle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2" name="Google Shape;842;p73"/>
          <p:cNvSpPr txBox="1"/>
          <p:nvPr>
            <p:ph idx="13" type="subTitle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3" name="Google Shape;843;p73"/>
          <p:cNvSpPr txBox="1"/>
          <p:nvPr>
            <p:ph idx="14" type="subTitle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44" name="Google Shape;844;p73"/>
          <p:cNvSpPr txBox="1"/>
          <p:nvPr>
            <p:ph idx="15" type="subTitle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1 2 1">
  <p:cSld name="CUSTOM_30_2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4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74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74"/>
          <p:cNvSpPr/>
          <p:nvPr/>
        </p:nvSpPr>
        <p:spPr>
          <a:xfrm>
            <a:off x="5165833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74"/>
          <p:cNvSpPr/>
          <p:nvPr/>
        </p:nvSpPr>
        <p:spPr>
          <a:xfrm>
            <a:off x="4979856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74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74"/>
          <p:cNvSpPr/>
          <p:nvPr/>
        </p:nvSpPr>
        <p:spPr>
          <a:xfrm>
            <a:off x="3487808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74"/>
          <p:cNvSpPr/>
          <p:nvPr/>
        </p:nvSpPr>
        <p:spPr>
          <a:xfrm>
            <a:off x="3301831" y="1723123"/>
            <a:ext cx="535692" cy="829501"/>
          </a:xfrm>
          <a:custGeom>
            <a:rect b="b" l="l" r="r" t="t"/>
            <a:pathLst>
              <a:path extrusionOk="0" h="23419" w="15124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74"/>
          <p:cNvSpPr txBox="1"/>
          <p:nvPr>
            <p:ph idx="1" type="subTitle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4" name="Google Shape;854;p74"/>
          <p:cNvSpPr txBox="1"/>
          <p:nvPr>
            <p:ph idx="2" type="subTitle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74"/>
          <p:cNvSpPr txBox="1"/>
          <p:nvPr>
            <p:ph idx="3" type="subTitle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6" name="Google Shape;856;p74"/>
          <p:cNvSpPr txBox="1"/>
          <p:nvPr>
            <p:ph idx="4" type="subTitle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7" name="Google Shape;857;p74"/>
          <p:cNvSpPr txBox="1"/>
          <p:nvPr>
            <p:ph idx="5" type="subTitle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8" name="Google Shape;858;p74"/>
          <p:cNvSpPr txBox="1"/>
          <p:nvPr>
            <p:ph idx="6" type="subTitle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9" name="Google Shape;859;p74"/>
          <p:cNvSpPr txBox="1"/>
          <p:nvPr>
            <p:ph idx="7" type="subTitle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0" name="Google Shape;860;p74"/>
          <p:cNvSpPr txBox="1"/>
          <p:nvPr>
            <p:ph idx="8" type="subTitle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61" name="Google Shape;861;p74"/>
          <p:cNvSpPr txBox="1"/>
          <p:nvPr>
            <p:ph idx="9" type="subTitle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b="1"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">
  <p:cSld name="CUSTOM_3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5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5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75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75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5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5"/>
          <p:cNvSpPr txBox="1"/>
          <p:nvPr>
            <p:ph idx="1" type="subTitle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9" name="Google Shape;869;p75"/>
          <p:cNvSpPr txBox="1"/>
          <p:nvPr>
            <p:ph idx="2" type="subTitle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0" name="Google Shape;870;p75"/>
          <p:cNvSpPr txBox="1"/>
          <p:nvPr>
            <p:ph idx="3" type="subTitle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1" name="Google Shape;871;p75"/>
          <p:cNvSpPr txBox="1"/>
          <p:nvPr>
            <p:ph idx="4" type="subTitle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2" name="Google Shape;872;p75"/>
          <p:cNvSpPr txBox="1"/>
          <p:nvPr>
            <p:ph idx="5" type="subTitle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3" name="Google Shape;873;p75"/>
          <p:cNvSpPr txBox="1"/>
          <p:nvPr>
            <p:ph idx="6" type="subTitle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4" name="Google Shape;874;p75"/>
          <p:cNvSpPr txBox="1"/>
          <p:nvPr>
            <p:ph idx="7" type="subTitle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5" name="Google Shape;875;p75"/>
          <p:cNvSpPr txBox="1"/>
          <p:nvPr>
            <p:ph idx="8" type="subTitle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6" name="Google Shape;876;p75"/>
          <p:cNvSpPr txBox="1"/>
          <p:nvPr>
            <p:ph idx="9" type="subTitle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7" name="Google Shape;877;p75"/>
          <p:cNvSpPr txBox="1"/>
          <p:nvPr>
            <p:ph idx="13" type="subTitle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8" name="Google Shape;878;p75"/>
          <p:cNvSpPr txBox="1"/>
          <p:nvPr>
            <p:ph idx="14" type="subTitle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9" name="Google Shape;879;p75"/>
          <p:cNvSpPr txBox="1"/>
          <p:nvPr>
            <p:ph idx="15" type="subTitle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2 1">
  <p:cSld name="CUSTOM_31_1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6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6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6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76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6"/>
          <p:cNvSpPr txBox="1"/>
          <p:nvPr>
            <p:ph idx="1" type="subTitle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6" name="Google Shape;886;p76"/>
          <p:cNvSpPr txBox="1"/>
          <p:nvPr>
            <p:ph idx="2" type="subTitle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7" name="Google Shape;887;p76"/>
          <p:cNvSpPr txBox="1"/>
          <p:nvPr>
            <p:ph idx="3" type="subTitle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8" name="Google Shape;888;p76"/>
          <p:cNvSpPr txBox="1"/>
          <p:nvPr>
            <p:ph idx="4" type="subTitle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9" name="Google Shape;889;p76"/>
          <p:cNvSpPr txBox="1"/>
          <p:nvPr>
            <p:ph idx="5" type="subTitle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0" name="Google Shape;890;p76"/>
          <p:cNvSpPr txBox="1"/>
          <p:nvPr>
            <p:ph idx="6" type="subTitle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1" name="Google Shape;891;p76"/>
          <p:cNvSpPr txBox="1"/>
          <p:nvPr>
            <p:ph idx="7" type="subTitle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2" name="Google Shape;892;p76"/>
          <p:cNvSpPr txBox="1"/>
          <p:nvPr>
            <p:ph idx="8" type="subTitle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3" name="Google Shape;893;p76"/>
          <p:cNvSpPr txBox="1"/>
          <p:nvPr>
            <p:ph idx="9" type="subTitle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">
  <p:cSld name="CUSTOM_32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7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7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7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7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7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0" name="Google Shape;900;p77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1" name="Google Shape;901;p77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902" name="Google Shape;902;p77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3 1">
  <p:cSld name="CUSTOM_32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8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8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78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fmla="val 7339" name="adj"/>
            </a:avLst>
          </a:prstGeom>
          <a:solidFill>
            <a:srgbClr val="FFFFFF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78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78"/>
          <p:cNvSpPr txBox="1"/>
          <p:nvPr>
            <p:ph idx="1" type="subTitle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9" name="Google Shape;909;p78"/>
          <p:cNvSpPr txBox="1"/>
          <p:nvPr>
            <p:ph idx="2" type="subTitle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b="1"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0" name="Google Shape;910;p78"/>
          <p:cNvSpPr txBox="1"/>
          <p:nvPr>
            <p:ph idx="3" type="body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911" name="Google Shape;911;p78"/>
          <p:cNvSpPr txBox="1"/>
          <p:nvPr>
            <p:ph idx="4" type="body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">
  <p:cSld name="CUSTOM_36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5" name="Google Shape;915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9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2">
  <p:cSld name="CUSTOM_36_1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8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Google Shape;920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80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3">
  <p:cSld name="CUSTOM_36_2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5" name="Google Shape;925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81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4">
  <p:cSld name="CUSTOM_36_3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2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0" name="Google Shape;930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82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">
  <p:cSld name="CUSTOM_36_4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83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5" name="Google Shape;935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83"/>
          <p:cNvSpPr txBox="1"/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">
  <p:cSld name="CUSTOM_36_4_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8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0" name="Google Shape;940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4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1">
  <p:cSld name="CUSTOM_36_4_1_1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8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5" name="Google Shape;945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85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2">
  <p:cSld name="CUSTOM_36_4_1_2"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8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8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86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3">
  <p:cSld name="CUSTOM_36_4_1_3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87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5" name="Google Shape;955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87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4 5 1 4">
  <p:cSld name="CUSTOM_36_4_1_4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88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0" name="Google Shape;960;p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88"/>
          <p:cNvSpPr txBox="1"/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">
  <p:cSld name="CUSTOM_35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9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4" name="Google Shape;964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89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89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7" name="Google Shape;96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89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8563B9"/>
                </a:solidFill>
                <a:latin typeface="Arial"/>
                <a:ea typeface="Arial"/>
                <a:cs typeface="Arial"/>
                <a:sym typeface="Arial"/>
              </a:rPr>
              <a:t>kahoot.it</a:t>
            </a:r>
            <a:endParaRPr b="1" i="0" sz="1400" u="none" cap="none" strike="noStrike">
              <a:solidFill>
                <a:srgbClr val="8563B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6 1">
  <p:cSld name="CUSTOM_35_1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0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1" name="Google Shape;971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90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0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8563B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4" name="Google Shape;974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90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8563B9"/>
                </a:solidFill>
                <a:latin typeface="Arial"/>
                <a:ea typeface="Arial"/>
                <a:cs typeface="Arial"/>
                <a:sym typeface="Arial"/>
              </a:rPr>
              <a:t>kahoot.it</a:t>
            </a:r>
            <a:endParaRPr b="1" i="0" sz="1400" u="none" cap="none" strike="noStrike">
              <a:solidFill>
                <a:srgbClr val="8563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6" name="Google Shape;976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90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28575">
            <a:solidFill>
              <a:srgbClr val="4617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90"/>
          <p:cNvSpPr txBox="1"/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9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-419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1" name="Google Shape;981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1"/>
          <p:cNvPicPr preferRelativeResize="0"/>
          <p:nvPr/>
        </p:nvPicPr>
        <p:blipFill rotWithShape="1">
          <a:blip r:embed="rId3">
            <a:alphaModFix/>
          </a:blip>
          <a:srcRect b="0" l="0" r="0" t="16330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91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91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91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91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91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53.xml"/><Relationship Id="rId46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55.xml"/><Relationship Id="rId80" Type="http://schemas.openxmlformats.org/officeDocument/2006/relationships/theme" Target="../theme/theme3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48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57.xml"/><Relationship Id="rId49" Type="http://schemas.openxmlformats.org/officeDocument/2006/relationships/slideLayout" Target="../slideLayouts/slideLayout5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73" Type="http://schemas.openxmlformats.org/officeDocument/2006/relationships/slideLayout" Target="../slideLayouts/slideLayout83.xml"/><Relationship Id="rId72" Type="http://schemas.openxmlformats.org/officeDocument/2006/relationships/slideLayout" Target="../slideLayouts/slideLayout82.xml"/><Relationship Id="rId31" Type="http://schemas.openxmlformats.org/officeDocument/2006/relationships/slideLayout" Target="../slideLayouts/slideLayout41.xml"/><Relationship Id="rId75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40.xml"/><Relationship Id="rId74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43.xml"/><Relationship Id="rId77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42.xml"/><Relationship Id="rId76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45.xml"/><Relationship Id="rId79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44.xml"/><Relationship Id="rId78" Type="http://schemas.openxmlformats.org/officeDocument/2006/relationships/slideLayout" Target="../slideLayouts/slideLayout88.xml"/><Relationship Id="rId71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48.xml"/><Relationship Id="rId62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30.xml"/><Relationship Id="rId64" Type="http://schemas.openxmlformats.org/officeDocument/2006/relationships/slideLayout" Target="../slideLayouts/slideLayout74.xml"/><Relationship Id="rId63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32.xml"/><Relationship Id="rId6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31.xml"/><Relationship Id="rId65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34.xml"/><Relationship Id="rId68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33.xml"/><Relationship Id="rId67" Type="http://schemas.openxmlformats.org/officeDocument/2006/relationships/slideLayout" Target="../slideLayouts/slideLayout77.xml"/><Relationship Id="rId60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69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39.xml"/><Relationship Id="rId51" Type="http://schemas.openxmlformats.org/officeDocument/2006/relationships/slideLayout" Target="../slideLayouts/slideLayout61.xml"/><Relationship Id="rId50" Type="http://schemas.openxmlformats.org/officeDocument/2006/relationships/slideLayout" Target="../slideLayouts/slideLayout60.xml"/><Relationship Id="rId53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21.xml"/><Relationship Id="rId5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20.xml"/><Relationship Id="rId54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23.xml"/><Relationship Id="rId5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22.xml"/><Relationship Id="rId5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25.xml"/><Relationship Id="rId5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24.xml"/><Relationship Id="rId58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  <p:sldLayoutId id="2147483701" r:id="rId44"/>
    <p:sldLayoutId id="2147483702" r:id="rId45"/>
    <p:sldLayoutId id="2147483703" r:id="rId46"/>
    <p:sldLayoutId id="2147483704" r:id="rId47"/>
    <p:sldLayoutId id="2147483705" r:id="rId48"/>
    <p:sldLayoutId id="2147483706" r:id="rId49"/>
    <p:sldLayoutId id="2147483707" r:id="rId50"/>
    <p:sldLayoutId id="2147483708" r:id="rId51"/>
    <p:sldLayoutId id="2147483709" r:id="rId52"/>
    <p:sldLayoutId id="2147483710" r:id="rId53"/>
    <p:sldLayoutId id="2147483711" r:id="rId54"/>
    <p:sldLayoutId id="2147483712" r:id="rId55"/>
    <p:sldLayoutId id="2147483713" r:id="rId56"/>
    <p:sldLayoutId id="2147483714" r:id="rId57"/>
    <p:sldLayoutId id="2147483715" r:id="rId58"/>
    <p:sldLayoutId id="2147483716" r:id="rId59"/>
    <p:sldLayoutId id="2147483717" r:id="rId60"/>
    <p:sldLayoutId id="2147483718" r:id="rId61"/>
    <p:sldLayoutId id="2147483719" r:id="rId62"/>
    <p:sldLayoutId id="2147483720" r:id="rId63"/>
    <p:sldLayoutId id="2147483721" r:id="rId64"/>
    <p:sldLayoutId id="2147483722" r:id="rId65"/>
    <p:sldLayoutId id="2147483723" r:id="rId66"/>
    <p:sldLayoutId id="2147483724" r:id="rId67"/>
    <p:sldLayoutId id="2147483725" r:id="rId68"/>
    <p:sldLayoutId id="2147483726" r:id="rId69"/>
    <p:sldLayoutId id="2147483727" r:id="rId70"/>
    <p:sldLayoutId id="2147483728" r:id="rId71"/>
    <p:sldLayoutId id="2147483729" r:id="rId72"/>
    <p:sldLayoutId id="2147483730" r:id="rId73"/>
    <p:sldLayoutId id="2147483731" r:id="rId74"/>
    <p:sldLayoutId id="2147483732" r:id="rId75"/>
    <p:sldLayoutId id="2147483733" r:id="rId76"/>
    <p:sldLayoutId id="2147483734" r:id="rId77"/>
    <p:sldLayoutId id="2147483735" r:id="rId78"/>
    <p:sldLayoutId id="2147483736" r:id="rId7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2"/>
          <p:cNvSpPr txBox="1"/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93" name="Google Shape;993;p92"/>
          <p:cNvSpPr txBox="1"/>
          <p:nvPr>
            <p:ph idx="2" type="title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Nombre estudiante: Raúl Ignacio Ramírez Sanhueza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Generación: td-cap-fullstack-python-g1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3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1.Habilidades, metodologías y mercado laboral</a:t>
            </a:r>
            <a:endParaRPr/>
          </a:p>
        </p:txBody>
      </p:sp>
      <p:sp>
        <p:nvSpPr>
          <p:cNvPr id="999" name="Google Shape;999;p93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Mapa Conceptual</a:t>
            </a:r>
            <a:endParaRPr/>
          </a:p>
        </p:txBody>
      </p:sp>
      <p:pic>
        <p:nvPicPr>
          <p:cNvPr id="1000" name="Google Shape;1000;p93" title="Industria T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25" y="1090775"/>
            <a:ext cx="7043602" cy="39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4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1006" name="Google Shape;1006;p94"/>
          <p:cNvSpPr txBox="1"/>
          <p:nvPr>
            <p:ph idx="2" type="title"/>
          </p:nvPr>
        </p:nvSpPr>
        <p:spPr>
          <a:xfrm>
            <a:off x="277050" y="709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1007" name="Google Shape;1007;p94"/>
          <p:cNvSpPr txBox="1"/>
          <p:nvPr>
            <p:ph idx="1" type="body"/>
          </p:nvPr>
        </p:nvSpPr>
        <p:spPr>
          <a:xfrm>
            <a:off x="355000" y="1157825"/>
            <a:ext cx="8485800" cy="3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La competencia del módulo 1, correspondiente a la orientación al perfil y la metodología del curso nos permite conocer hacia qué tipo de mercado estamos apuntando, a las diferentes habilidades requeridas, el rol a desempeñar y la forma de trabajo para alcanzar estos objetivos.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Con la competencia del módulo 2, fundamentos del desarrollo front-end podemos implementar páginas web con distintas herramientas para satisfacer las necesidades de la industria.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Los fundamentos de programación en Python del módulo 3 nos posibilita resolver problemas y necesidades simples codificando piezas de software en lenguaje Python.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 Entrando en el módulo 4 de programación avanzada en Python ya podemos crear códigos de mediana complejidad para la resolución de problemáticas.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El módulo 5 de lenguaje de consultas a una base de datos nos permite trabajar con la información de una base de datos para dar solución a los problemas de almacenamiento de información utilizando lenguaje SQL.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Con lo aprendido en el módulo 6 de desarrollo de aplicaciones web con Python Django podemos construir aplicaciones web empresariales utilizando el entorno de Python y Django.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La competencia del módulo 7 que corresponde al acceso a datos en aplicaciones Python Django nos permite construir aplicaciones web que pueden manipular bases de datos SQL con lo cual podemos dar soluciones a problemáticas más complejas.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El módulo 8 de desarrollo de portafolio de un producto digital nos da acceso a presentar un producto digital de una forma profesional y ordenada, lo cual representa una buena práctica.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Finalmente con el módulo 9 de desarrollo de empleabilidad en la industria digital conseguimos planear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la búsqueda de trabajo en base a los requerimientos del mercado y prepararnos para las futuras entrevistas laborales.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95"/>
          <p:cNvSpPr txBox="1"/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1013" name="Google Shape;1013;p95"/>
          <p:cNvSpPr txBox="1"/>
          <p:nvPr>
            <p:ph idx="1" type="body"/>
          </p:nvPr>
        </p:nvSpPr>
        <p:spPr>
          <a:xfrm>
            <a:off x="355000" y="1077350"/>
            <a:ext cx="84858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El bootcamp de desarrollo Fullstack Python permite conocer las necesidades, habilidades y la forma de trabajar requeridas para insertarse y desempeñarse de manera profesional en la industria TI.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El bootcamp ofrece todas las herramientas necesarias para dar soluciones a las distintas </a:t>
            </a:r>
            <a:r>
              <a:rPr lang="es-419"/>
              <a:t>problemáticas</a:t>
            </a:r>
            <a:r>
              <a:rPr lang="es-419"/>
              <a:t> de las empresas e industrias utilizando el desarrollo en Python.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