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73371"/>
  </p:normalViewPr>
  <p:slideViewPr>
    <p:cSldViewPr snapToGrid="0" snapToObjects="1">
      <p:cViewPr varScale="1">
        <p:scale>
          <a:sx n="113" d="100"/>
          <a:sy n="113" d="100"/>
        </p:scale>
        <p:origin x="2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84EF36-AE4D-4D4E-856F-9EEDE2E34E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C6A0DE-D489-47F7-B8E7-B5EFBA82342E}">
      <dgm:prSet/>
      <dgm:spPr/>
      <dgm:t>
        <a:bodyPr/>
        <a:lstStyle/>
        <a:p>
          <a:r>
            <a:rPr lang="en-US"/>
            <a:t>Introduction</a:t>
          </a:r>
        </a:p>
      </dgm:t>
    </dgm:pt>
    <dgm:pt modelId="{D8FAA2D8-13F0-4E72-BFEB-49B24D9C5A8A}" type="parTrans" cxnId="{B0D1820E-70D6-4A4C-B64A-893916160EE2}">
      <dgm:prSet/>
      <dgm:spPr/>
      <dgm:t>
        <a:bodyPr/>
        <a:lstStyle/>
        <a:p>
          <a:endParaRPr lang="en-US"/>
        </a:p>
      </dgm:t>
    </dgm:pt>
    <dgm:pt modelId="{7DD1FE46-E0DA-453B-B346-C8AFCB39F3A6}" type="sibTrans" cxnId="{B0D1820E-70D6-4A4C-B64A-893916160EE2}">
      <dgm:prSet/>
      <dgm:spPr/>
      <dgm:t>
        <a:bodyPr/>
        <a:lstStyle/>
        <a:p>
          <a:endParaRPr lang="en-US"/>
        </a:p>
      </dgm:t>
    </dgm:pt>
    <dgm:pt modelId="{766E7CD8-F059-4AFA-8E1B-A1872CB726E4}">
      <dgm:prSet/>
      <dgm:spPr/>
      <dgm:t>
        <a:bodyPr/>
        <a:lstStyle/>
        <a:p>
          <a:r>
            <a:rPr lang="en-US" dirty="0"/>
            <a:t>Insights , Top Words and Frequency</a:t>
          </a:r>
        </a:p>
      </dgm:t>
    </dgm:pt>
    <dgm:pt modelId="{42BD53AC-9B27-4F15-8EA2-02049F239CB4}" type="parTrans" cxnId="{99EE1465-6C74-42C2-B60F-2087A7C6344B}">
      <dgm:prSet/>
      <dgm:spPr/>
      <dgm:t>
        <a:bodyPr/>
        <a:lstStyle/>
        <a:p>
          <a:endParaRPr lang="en-US"/>
        </a:p>
      </dgm:t>
    </dgm:pt>
    <dgm:pt modelId="{04BD09B1-9793-4EA8-A9DA-20AFF54D8287}" type="sibTrans" cxnId="{99EE1465-6C74-42C2-B60F-2087A7C6344B}">
      <dgm:prSet/>
      <dgm:spPr/>
      <dgm:t>
        <a:bodyPr/>
        <a:lstStyle/>
        <a:p>
          <a:endParaRPr lang="en-US"/>
        </a:p>
      </dgm:t>
    </dgm:pt>
    <dgm:pt modelId="{F09C656E-40B1-4665-A96A-D6227F5EA5FA}">
      <dgm:prSet/>
      <dgm:spPr/>
      <dgm:t>
        <a:bodyPr/>
        <a:lstStyle/>
        <a:p>
          <a:r>
            <a:rPr lang="en-US"/>
            <a:t>Document Classification</a:t>
          </a:r>
        </a:p>
      </dgm:t>
    </dgm:pt>
    <dgm:pt modelId="{B9D107D2-3820-409F-971E-9A93E00FC471}" type="parTrans" cxnId="{49BE351F-EDE8-4E9B-8D97-01AAD0C4ACB0}">
      <dgm:prSet/>
      <dgm:spPr/>
      <dgm:t>
        <a:bodyPr/>
        <a:lstStyle/>
        <a:p>
          <a:endParaRPr lang="en-US"/>
        </a:p>
      </dgm:t>
    </dgm:pt>
    <dgm:pt modelId="{B86E2C3C-9598-4868-8145-756312D96742}" type="sibTrans" cxnId="{49BE351F-EDE8-4E9B-8D97-01AAD0C4ACB0}">
      <dgm:prSet/>
      <dgm:spPr/>
      <dgm:t>
        <a:bodyPr/>
        <a:lstStyle/>
        <a:p>
          <a:endParaRPr lang="en-US"/>
        </a:p>
      </dgm:t>
    </dgm:pt>
    <dgm:pt modelId="{2C4792CD-6D58-4F0B-86BE-10E8159434D3}">
      <dgm:prSet/>
      <dgm:spPr/>
      <dgm:t>
        <a:bodyPr/>
        <a:lstStyle/>
        <a:p>
          <a:r>
            <a:rPr lang="en-US"/>
            <a:t>Conclusion</a:t>
          </a:r>
        </a:p>
      </dgm:t>
    </dgm:pt>
    <dgm:pt modelId="{0A97A05B-EB97-42DF-97F4-1A42AC2EC466}" type="parTrans" cxnId="{D62F670B-9466-4F97-B86A-1BDE3C7D8A06}">
      <dgm:prSet/>
      <dgm:spPr/>
      <dgm:t>
        <a:bodyPr/>
        <a:lstStyle/>
        <a:p>
          <a:endParaRPr lang="en-US"/>
        </a:p>
      </dgm:t>
    </dgm:pt>
    <dgm:pt modelId="{D0ED1D1F-96E9-4BA0-A933-CF92FE296860}" type="sibTrans" cxnId="{D62F670B-9466-4F97-B86A-1BDE3C7D8A06}">
      <dgm:prSet/>
      <dgm:spPr/>
      <dgm:t>
        <a:bodyPr/>
        <a:lstStyle/>
        <a:p>
          <a:endParaRPr lang="en-US"/>
        </a:p>
      </dgm:t>
    </dgm:pt>
    <dgm:pt modelId="{78E4BCC1-B94E-4A55-A61F-460FA164FBEE}" type="pres">
      <dgm:prSet presAssocID="{8084EF36-AE4D-4D4E-856F-9EEDE2E34EDE}" presName="root" presStyleCnt="0">
        <dgm:presLayoutVars>
          <dgm:dir/>
          <dgm:resizeHandles val="exact"/>
        </dgm:presLayoutVars>
      </dgm:prSet>
      <dgm:spPr/>
    </dgm:pt>
    <dgm:pt modelId="{FD5B55DE-8D69-4EA5-BC4A-BC0D444BB3FB}" type="pres">
      <dgm:prSet presAssocID="{6AC6A0DE-D489-47F7-B8E7-B5EFBA82342E}" presName="compNode" presStyleCnt="0"/>
      <dgm:spPr/>
    </dgm:pt>
    <dgm:pt modelId="{31DD000A-537A-4E17-B3A5-7FDEDA0736B2}" type="pres">
      <dgm:prSet presAssocID="{6AC6A0DE-D489-47F7-B8E7-B5EFBA82342E}" presName="bgRect" presStyleLbl="bgShp" presStyleIdx="0" presStyleCnt="4"/>
      <dgm:spPr/>
    </dgm:pt>
    <dgm:pt modelId="{5AE62CC1-4DF7-4A2F-81A8-6F37B8EA88E7}" type="pres">
      <dgm:prSet presAssocID="{6AC6A0DE-D489-47F7-B8E7-B5EFBA8234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2B68D577-4129-4774-A022-C17F3DFEF028}" type="pres">
      <dgm:prSet presAssocID="{6AC6A0DE-D489-47F7-B8E7-B5EFBA82342E}" presName="spaceRect" presStyleCnt="0"/>
      <dgm:spPr/>
    </dgm:pt>
    <dgm:pt modelId="{23FEBF54-ACA5-491E-B60B-2A98836F7A2C}" type="pres">
      <dgm:prSet presAssocID="{6AC6A0DE-D489-47F7-B8E7-B5EFBA82342E}" presName="parTx" presStyleLbl="revTx" presStyleIdx="0" presStyleCnt="4">
        <dgm:presLayoutVars>
          <dgm:chMax val="0"/>
          <dgm:chPref val="0"/>
        </dgm:presLayoutVars>
      </dgm:prSet>
      <dgm:spPr/>
    </dgm:pt>
    <dgm:pt modelId="{9B7589A1-C536-49C3-AD1E-E058472AED2E}" type="pres">
      <dgm:prSet presAssocID="{7DD1FE46-E0DA-453B-B346-C8AFCB39F3A6}" presName="sibTrans" presStyleCnt="0"/>
      <dgm:spPr/>
    </dgm:pt>
    <dgm:pt modelId="{2FF133B0-39A3-4668-80DD-4B24F913CFFC}" type="pres">
      <dgm:prSet presAssocID="{766E7CD8-F059-4AFA-8E1B-A1872CB726E4}" presName="compNode" presStyleCnt="0"/>
      <dgm:spPr/>
    </dgm:pt>
    <dgm:pt modelId="{2A0E57DE-7DA8-4050-A8F2-21CF3A9CC47B}" type="pres">
      <dgm:prSet presAssocID="{766E7CD8-F059-4AFA-8E1B-A1872CB726E4}" presName="bgRect" presStyleLbl="bgShp" presStyleIdx="1" presStyleCnt="4"/>
      <dgm:spPr/>
    </dgm:pt>
    <dgm:pt modelId="{96D9ADFC-5537-44F5-AE52-227A91EA2865}" type="pres">
      <dgm:prSet presAssocID="{766E7CD8-F059-4AFA-8E1B-A1872CB726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rified Brand"/>
        </a:ext>
      </dgm:extLst>
    </dgm:pt>
    <dgm:pt modelId="{8AA412DF-85AA-4006-9097-3369C1370309}" type="pres">
      <dgm:prSet presAssocID="{766E7CD8-F059-4AFA-8E1B-A1872CB726E4}" presName="spaceRect" presStyleCnt="0"/>
      <dgm:spPr/>
    </dgm:pt>
    <dgm:pt modelId="{FAC13CB2-75B3-4A1B-8193-51C401C21512}" type="pres">
      <dgm:prSet presAssocID="{766E7CD8-F059-4AFA-8E1B-A1872CB726E4}" presName="parTx" presStyleLbl="revTx" presStyleIdx="1" presStyleCnt="4">
        <dgm:presLayoutVars>
          <dgm:chMax val="0"/>
          <dgm:chPref val="0"/>
        </dgm:presLayoutVars>
      </dgm:prSet>
      <dgm:spPr/>
    </dgm:pt>
    <dgm:pt modelId="{9FB24AFC-F9AB-47E6-9983-CA280DAD17AE}" type="pres">
      <dgm:prSet presAssocID="{04BD09B1-9793-4EA8-A9DA-20AFF54D8287}" presName="sibTrans" presStyleCnt="0"/>
      <dgm:spPr/>
    </dgm:pt>
    <dgm:pt modelId="{2CD41873-40CA-45E9-AC8F-924145EC3A7B}" type="pres">
      <dgm:prSet presAssocID="{F09C656E-40B1-4665-A96A-D6227F5EA5FA}" presName="compNode" presStyleCnt="0"/>
      <dgm:spPr/>
    </dgm:pt>
    <dgm:pt modelId="{AFA215DE-C851-4F3C-8ADE-19AF5E40436E}" type="pres">
      <dgm:prSet presAssocID="{F09C656E-40B1-4665-A96A-D6227F5EA5FA}" presName="bgRect" presStyleLbl="bgShp" presStyleIdx="2" presStyleCnt="4"/>
      <dgm:spPr/>
    </dgm:pt>
    <dgm:pt modelId="{B7A89E48-0F6E-475C-952A-E54B19548E41}" type="pres">
      <dgm:prSet presAssocID="{F09C656E-40B1-4665-A96A-D6227F5EA5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A69EC8EC-9FCE-45FF-94C1-1990B6794CDD}" type="pres">
      <dgm:prSet presAssocID="{F09C656E-40B1-4665-A96A-D6227F5EA5FA}" presName="spaceRect" presStyleCnt="0"/>
      <dgm:spPr/>
    </dgm:pt>
    <dgm:pt modelId="{7695B9E8-A9A6-4DED-B7CF-E98F9DD01D0A}" type="pres">
      <dgm:prSet presAssocID="{F09C656E-40B1-4665-A96A-D6227F5EA5FA}" presName="parTx" presStyleLbl="revTx" presStyleIdx="2" presStyleCnt="4">
        <dgm:presLayoutVars>
          <dgm:chMax val="0"/>
          <dgm:chPref val="0"/>
        </dgm:presLayoutVars>
      </dgm:prSet>
      <dgm:spPr/>
    </dgm:pt>
    <dgm:pt modelId="{633D09EA-305D-479A-9C13-298D714E6BCC}" type="pres">
      <dgm:prSet presAssocID="{B86E2C3C-9598-4868-8145-756312D96742}" presName="sibTrans" presStyleCnt="0"/>
      <dgm:spPr/>
    </dgm:pt>
    <dgm:pt modelId="{364D339F-FEDF-4E51-85F8-13D7B687251A}" type="pres">
      <dgm:prSet presAssocID="{2C4792CD-6D58-4F0B-86BE-10E8159434D3}" presName="compNode" presStyleCnt="0"/>
      <dgm:spPr/>
    </dgm:pt>
    <dgm:pt modelId="{B282494E-E6DF-4DEF-B8AA-EF1DC0B34F00}" type="pres">
      <dgm:prSet presAssocID="{2C4792CD-6D58-4F0B-86BE-10E8159434D3}" presName="bgRect" presStyleLbl="bgShp" presStyleIdx="3" presStyleCnt="4"/>
      <dgm:spPr/>
    </dgm:pt>
    <dgm:pt modelId="{5502C51C-7546-411D-9065-E8A8FBF65D57}" type="pres">
      <dgm:prSet presAssocID="{2C4792CD-6D58-4F0B-86BE-10E8159434D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
        </a:ext>
      </dgm:extLst>
    </dgm:pt>
    <dgm:pt modelId="{0BC4F7E8-769C-4072-AEF7-63264CAA8321}" type="pres">
      <dgm:prSet presAssocID="{2C4792CD-6D58-4F0B-86BE-10E8159434D3}" presName="spaceRect" presStyleCnt="0"/>
      <dgm:spPr/>
    </dgm:pt>
    <dgm:pt modelId="{A19C32B5-A62A-4FDC-B832-FE69C2FFC2F8}" type="pres">
      <dgm:prSet presAssocID="{2C4792CD-6D58-4F0B-86BE-10E8159434D3}" presName="parTx" presStyleLbl="revTx" presStyleIdx="3" presStyleCnt="4">
        <dgm:presLayoutVars>
          <dgm:chMax val="0"/>
          <dgm:chPref val="0"/>
        </dgm:presLayoutVars>
      </dgm:prSet>
      <dgm:spPr/>
    </dgm:pt>
  </dgm:ptLst>
  <dgm:cxnLst>
    <dgm:cxn modelId="{D62F670B-9466-4F97-B86A-1BDE3C7D8A06}" srcId="{8084EF36-AE4D-4D4E-856F-9EEDE2E34EDE}" destId="{2C4792CD-6D58-4F0B-86BE-10E8159434D3}" srcOrd="3" destOrd="0" parTransId="{0A97A05B-EB97-42DF-97F4-1A42AC2EC466}" sibTransId="{D0ED1D1F-96E9-4BA0-A933-CF92FE296860}"/>
    <dgm:cxn modelId="{B0D1820E-70D6-4A4C-B64A-893916160EE2}" srcId="{8084EF36-AE4D-4D4E-856F-9EEDE2E34EDE}" destId="{6AC6A0DE-D489-47F7-B8E7-B5EFBA82342E}" srcOrd="0" destOrd="0" parTransId="{D8FAA2D8-13F0-4E72-BFEB-49B24D9C5A8A}" sibTransId="{7DD1FE46-E0DA-453B-B346-C8AFCB39F3A6}"/>
    <dgm:cxn modelId="{49BE351F-EDE8-4E9B-8D97-01AAD0C4ACB0}" srcId="{8084EF36-AE4D-4D4E-856F-9EEDE2E34EDE}" destId="{F09C656E-40B1-4665-A96A-D6227F5EA5FA}" srcOrd="2" destOrd="0" parTransId="{B9D107D2-3820-409F-971E-9A93E00FC471}" sibTransId="{B86E2C3C-9598-4868-8145-756312D96742}"/>
    <dgm:cxn modelId="{701EAD29-915A-483D-9274-E3DE8B012594}" type="presOf" srcId="{2C4792CD-6D58-4F0B-86BE-10E8159434D3}" destId="{A19C32B5-A62A-4FDC-B832-FE69C2FFC2F8}" srcOrd="0" destOrd="0" presId="urn:microsoft.com/office/officeart/2018/2/layout/IconVerticalSolidList"/>
    <dgm:cxn modelId="{D5B7B145-5A5B-414C-A38F-78BAF35F2A4A}" type="presOf" srcId="{8084EF36-AE4D-4D4E-856F-9EEDE2E34EDE}" destId="{78E4BCC1-B94E-4A55-A61F-460FA164FBEE}" srcOrd="0" destOrd="0" presId="urn:microsoft.com/office/officeart/2018/2/layout/IconVerticalSolidList"/>
    <dgm:cxn modelId="{99EE1465-6C74-42C2-B60F-2087A7C6344B}" srcId="{8084EF36-AE4D-4D4E-856F-9EEDE2E34EDE}" destId="{766E7CD8-F059-4AFA-8E1B-A1872CB726E4}" srcOrd="1" destOrd="0" parTransId="{42BD53AC-9B27-4F15-8EA2-02049F239CB4}" sibTransId="{04BD09B1-9793-4EA8-A9DA-20AFF54D8287}"/>
    <dgm:cxn modelId="{B0D97889-BE32-413D-BD37-EEA968FF911C}" type="presOf" srcId="{6AC6A0DE-D489-47F7-B8E7-B5EFBA82342E}" destId="{23FEBF54-ACA5-491E-B60B-2A98836F7A2C}" srcOrd="0" destOrd="0" presId="urn:microsoft.com/office/officeart/2018/2/layout/IconVerticalSolidList"/>
    <dgm:cxn modelId="{92EFF7A3-AE04-4969-A4D2-6709294627C0}" type="presOf" srcId="{F09C656E-40B1-4665-A96A-D6227F5EA5FA}" destId="{7695B9E8-A9A6-4DED-B7CF-E98F9DD01D0A}" srcOrd="0" destOrd="0" presId="urn:microsoft.com/office/officeart/2018/2/layout/IconVerticalSolidList"/>
    <dgm:cxn modelId="{167209EB-0CAB-4517-8C14-CF8B3FC332B7}" type="presOf" srcId="{766E7CD8-F059-4AFA-8E1B-A1872CB726E4}" destId="{FAC13CB2-75B3-4A1B-8193-51C401C21512}" srcOrd="0" destOrd="0" presId="urn:microsoft.com/office/officeart/2018/2/layout/IconVerticalSolidList"/>
    <dgm:cxn modelId="{C6D72C67-1D7F-43D4-864E-C0AEE761D8B3}" type="presParOf" srcId="{78E4BCC1-B94E-4A55-A61F-460FA164FBEE}" destId="{FD5B55DE-8D69-4EA5-BC4A-BC0D444BB3FB}" srcOrd="0" destOrd="0" presId="urn:microsoft.com/office/officeart/2018/2/layout/IconVerticalSolidList"/>
    <dgm:cxn modelId="{9C3BD2CC-BA3D-45B1-B9C6-5187BBF0F9C7}" type="presParOf" srcId="{FD5B55DE-8D69-4EA5-BC4A-BC0D444BB3FB}" destId="{31DD000A-537A-4E17-B3A5-7FDEDA0736B2}" srcOrd="0" destOrd="0" presId="urn:microsoft.com/office/officeart/2018/2/layout/IconVerticalSolidList"/>
    <dgm:cxn modelId="{337E8C77-ADEE-47AB-83F1-C623F94132E9}" type="presParOf" srcId="{FD5B55DE-8D69-4EA5-BC4A-BC0D444BB3FB}" destId="{5AE62CC1-4DF7-4A2F-81A8-6F37B8EA88E7}" srcOrd="1" destOrd="0" presId="urn:microsoft.com/office/officeart/2018/2/layout/IconVerticalSolidList"/>
    <dgm:cxn modelId="{19FD319B-70C6-4417-9168-FA6A6FEAC20B}" type="presParOf" srcId="{FD5B55DE-8D69-4EA5-BC4A-BC0D444BB3FB}" destId="{2B68D577-4129-4774-A022-C17F3DFEF028}" srcOrd="2" destOrd="0" presId="urn:microsoft.com/office/officeart/2018/2/layout/IconVerticalSolidList"/>
    <dgm:cxn modelId="{C9677CD8-3442-44F5-997E-F151C5EA50EC}" type="presParOf" srcId="{FD5B55DE-8D69-4EA5-BC4A-BC0D444BB3FB}" destId="{23FEBF54-ACA5-491E-B60B-2A98836F7A2C}" srcOrd="3" destOrd="0" presId="urn:microsoft.com/office/officeart/2018/2/layout/IconVerticalSolidList"/>
    <dgm:cxn modelId="{35B8CE27-AECC-401B-A81D-3AB24C38081A}" type="presParOf" srcId="{78E4BCC1-B94E-4A55-A61F-460FA164FBEE}" destId="{9B7589A1-C536-49C3-AD1E-E058472AED2E}" srcOrd="1" destOrd="0" presId="urn:microsoft.com/office/officeart/2018/2/layout/IconVerticalSolidList"/>
    <dgm:cxn modelId="{26F36F66-6260-4AF9-A162-0AF546E23176}" type="presParOf" srcId="{78E4BCC1-B94E-4A55-A61F-460FA164FBEE}" destId="{2FF133B0-39A3-4668-80DD-4B24F913CFFC}" srcOrd="2" destOrd="0" presId="urn:microsoft.com/office/officeart/2018/2/layout/IconVerticalSolidList"/>
    <dgm:cxn modelId="{0A216AE4-F08D-479B-B3B0-ECD653AA1736}" type="presParOf" srcId="{2FF133B0-39A3-4668-80DD-4B24F913CFFC}" destId="{2A0E57DE-7DA8-4050-A8F2-21CF3A9CC47B}" srcOrd="0" destOrd="0" presId="urn:microsoft.com/office/officeart/2018/2/layout/IconVerticalSolidList"/>
    <dgm:cxn modelId="{2B74DB5A-3649-49D2-A47E-CAFE078CC59D}" type="presParOf" srcId="{2FF133B0-39A3-4668-80DD-4B24F913CFFC}" destId="{96D9ADFC-5537-44F5-AE52-227A91EA2865}" srcOrd="1" destOrd="0" presId="urn:microsoft.com/office/officeart/2018/2/layout/IconVerticalSolidList"/>
    <dgm:cxn modelId="{C0483B11-E25D-4F3F-B584-C93A9D5C118C}" type="presParOf" srcId="{2FF133B0-39A3-4668-80DD-4B24F913CFFC}" destId="{8AA412DF-85AA-4006-9097-3369C1370309}" srcOrd="2" destOrd="0" presId="urn:microsoft.com/office/officeart/2018/2/layout/IconVerticalSolidList"/>
    <dgm:cxn modelId="{D27514C4-5B16-4D28-BE16-88DF3516C381}" type="presParOf" srcId="{2FF133B0-39A3-4668-80DD-4B24F913CFFC}" destId="{FAC13CB2-75B3-4A1B-8193-51C401C21512}" srcOrd="3" destOrd="0" presId="urn:microsoft.com/office/officeart/2018/2/layout/IconVerticalSolidList"/>
    <dgm:cxn modelId="{B20E98E8-F4FE-415D-9CAE-46D589AC3A41}" type="presParOf" srcId="{78E4BCC1-B94E-4A55-A61F-460FA164FBEE}" destId="{9FB24AFC-F9AB-47E6-9983-CA280DAD17AE}" srcOrd="3" destOrd="0" presId="urn:microsoft.com/office/officeart/2018/2/layout/IconVerticalSolidList"/>
    <dgm:cxn modelId="{9FED3EA5-7203-4050-9E20-A93FBED1C227}" type="presParOf" srcId="{78E4BCC1-B94E-4A55-A61F-460FA164FBEE}" destId="{2CD41873-40CA-45E9-AC8F-924145EC3A7B}" srcOrd="4" destOrd="0" presId="urn:microsoft.com/office/officeart/2018/2/layout/IconVerticalSolidList"/>
    <dgm:cxn modelId="{497CB52D-BE7B-4902-B461-3103AA64FAB7}" type="presParOf" srcId="{2CD41873-40CA-45E9-AC8F-924145EC3A7B}" destId="{AFA215DE-C851-4F3C-8ADE-19AF5E40436E}" srcOrd="0" destOrd="0" presId="urn:microsoft.com/office/officeart/2018/2/layout/IconVerticalSolidList"/>
    <dgm:cxn modelId="{7ECFABDC-8D95-4E0D-ACDB-C331BAFB5BE6}" type="presParOf" srcId="{2CD41873-40CA-45E9-AC8F-924145EC3A7B}" destId="{B7A89E48-0F6E-475C-952A-E54B19548E41}" srcOrd="1" destOrd="0" presId="urn:microsoft.com/office/officeart/2018/2/layout/IconVerticalSolidList"/>
    <dgm:cxn modelId="{D7553B2E-BC0C-4922-A52A-A99F8EF45686}" type="presParOf" srcId="{2CD41873-40CA-45E9-AC8F-924145EC3A7B}" destId="{A69EC8EC-9FCE-45FF-94C1-1990B6794CDD}" srcOrd="2" destOrd="0" presId="urn:microsoft.com/office/officeart/2018/2/layout/IconVerticalSolidList"/>
    <dgm:cxn modelId="{6690EEDF-59D4-4AF3-B7A1-93883894C0B1}" type="presParOf" srcId="{2CD41873-40CA-45E9-AC8F-924145EC3A7B}" destId="{7695B9E8-A9A6-4DED-B7CF-E98F9DD01D0A}" srcOrd="3" destOrd="0" presId="urn:microsoft.com/office/officeart/2018/2/layout/IconVerticalSolidList"/>
    <dgm:cxn modelId="{54710FEA-9381-40C9-B8A1-4E7551970C15}" type="presParOf" srcId="{78E4BCC1-B94E-4A55-A61F-460FA164FBEE}" destId="{633D09EA-305D-479A-9C13-298D714E6BCC}" srcOrd="5" destOrd="0" presId="urn:microsoft.com/office/officeart/2018/2/layout/IconVerticalSolidList"/>
    <dgm:cxn modelId="{06DD0504-2D4C-49B4-9DA5-7B8CB2C7FC54}" type="presParOf" srcId="{78E4BCC1-B94E-4A55-A61F-460FA164FBEE}" destId="{364D339F-FEDF-4E51-85F8-13D7B687251A}" srcOrd="6" destOrd="0" presId="urn:microsoft.com/office/officeart/2018/2/layout/IconVerticalSolidList"/>
    <dgm:cxn modelId="{FDA3C210-B9D3-4B28-A5F5-235758F3B1F8}" type="presParOf" srcId="{364D339F-FEDF-4E51-85F8-13D7B687251A}" destId="{B282494E-E6DF-4DEF-B8AA-EF1DC0B34F00}" srcOrd="0" destOrd="0" presId="urn:microsoft.com/office/officeart/2018/2/layout/IconVerticalSolidList"/>
    <dgm:cxn modelId="{C182FC42-531E-4767-81DE-E4C5433BA14E}" type="presParOf" srcId="{364D339F-FEDF-4E51-85F8-13D7B687251A}" destId="{5502C51C-7546-411D-9065-E8A8FBF65D57}" srcOrd="1" destOrd="0" presId="urn:microsoft.com/office/officeart/2018/2/layout/IconVerticalSolidList"/>
    <dgm:cxn modelId="{FAB8D4F4-5203-45AC-B545-BD450996AA51}" type="presParOf" srcId="{364D339F-FEDF-4E51-85F8-13D7B687251A}" destId="{0BC4F7E8-769C-4072-AEF7-63264CAA8321}" srcOrd="2" destOrd="0" presId="urn:microsoft.com/office/officeart/2018/2/layout/IconVerticalSolidList"/>
    <dgm:cxn modelId="{767D9E88-A5E2-446B-A81F-6F6C73026B3A}" type="presParOf" srcId="{364D339F-FEDF-4E51-85F8-13D7B687251A}" destId="{A19C32B5-A62A-4FDC-B832-FE69C2FFC2F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61CD5-A99C-4C5A-B3AC-CF20AC2A9E0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B05D5A3-19DD-4178-98D8-F6BDA52B0A80}">
      <dgm:prSet/>
      <dgm:spPr/>
      <dgm:t>
        <a:bodyPr/>
        <a:lstStyle/>
        <a:p>
          <a:r>
            <a:rPr lang="en-US" dirty="0"/>
            <a:t>Data Set contains 2000 records </a:t>
          </a:r>
        </a:p>
      </dgm:t>
    </dgm:pt>
    <dgm:pt modelId="{D9F6115B-3DB4-4A53-A277-4EF309F67197}" type="parTrans" cxnId="{B82F099F-C089-484D-831C-5056DF613A72}">
      <dgm:prSet/>
      <dgm:spPr/>
      <dgm:t>
        <a:bodyPr/>
        <a:lstStyle/>
        <a:p>
          <a:endParaRPr lang="en-US"/>
        </a:p>
      </dgm:t>
    </dgm:pt>
    <dgm:pt modelId="{6D5E6E3D-43F0-46BD-996D-AFD777E98B8E}" type="sibTrans" cxnId="{B82F099F-C089-484D-831C-5056DF613A72}">
      <dgm:prSet/>
      <dgm:spPr/>
      <dgm:t>
        <a:bodyPr/>
        <a:lstStyle/>
        <a:p>
          <a:endParaRPr lang="en-US"/>
        </a:p>
      </dgm:t>
    </dgm:pt>
    <dgm:pt modelId="{B54B339D-7D29-4BAD-861F-C56729C35CF9}">
      <dgm:prSet/>
      <dgm:spPr/>
      <dgm:t>
        <a:bodyPr/>
        <a:lstStyle/>
        <a:p>
          <a:r>
            <a:rPr lang="en-US"/>
            <a:t>Frequent Words and Averages </a:t>
          </a:r>
        </a:p>
      </dgm:t>
    </dgm:pt>
    <dgm:pt modelId="{9D5B2570-1228-47B5-ADA0-796D8C4AFAED}" type="parTrans" cxnId="{500C2D87-8E7E-42EF-AC9E-2F97E2E5DECC}">
      <dgm:prSet/>
      <dgm:spPr/>
      <dgm:t>
        <a:bodyPr/>
        <a:lstStyle/>
        <a:p>
          <a:endParaRPr lang="en-US"/>
        </a:p>
      </dgm:t>
    </dgm:pt>
    <dgm:pt modelId="{30CCC701-E64B-4C9F-82F4-6EEB20B6B84E}" type="sibTrans" cxnId="{500C2D87-8E7E-42EF-AC9E-2F97E2E5DECC}">
      <dgm:prSet/>
      <dgm:spPr/>
      <dgm:t>
        <a:bodyPr/>
        <a:lstStyle/>
        <a:p>
          <a:endParaRPr lang="en-US"/>
        </a:p>
      </dgm:t>
    </dgm:pt>
    <dgm:pt modelId="{AF8D9F19-63AA-4863-B96B-DD25C04FEC2B}">
      <dgm:prSet/>
      <dgm:spPr/>
      <dgm:t>
        <a:bodyPr/>
        <a:lstStyle/>
        <a:p>
          <a:r>
            <a:rPr lang="en-US" dirty="0"/>
            <a:t>Out of 2000 – 572 entries were political tweets </a:t>
          </a:r>
        </a:p>
      </dgm:t>
    </dgm:pt>
    <dgm:pt modelId="{92961C3E-6731-402B-BDBE-8A2A4E75147F}" type="parTrans" cxnId="{1E1E2FA8-29D0-44F1-8C0D-3C5C367F30EB}">
      <dgm:prSet/>
      <dgm:spPr/>
      <dgm:t>
        <a:bodyPr/>
        <a:lstStyle/>
        <a:p>
          <a:endParaRPr lang="en-US"/>
        </a:p>
      </dgm:t>
    </dgm:pt>
    <dgm:pt modelId="{DB52B72A-0A19-4A63-B2BC-FF1591750D94}" type="sibTrans" cxnId="{1E1E2FA8-29D0-44F1-8C0D-3C5C367F30EB}">
      <dgm:prSet/>
      <dgm:spPr/>
      <dgm:t>
        <a:bodyPr/>
        <a:lstStyle/>
        <a:p>
          <a:endParaRPr lang="en-US"/>
        </a:p>
      </dgm:t>
    </dgm:pt>
    <dgm:pt modelId="{B880B6CF-6A77-4B1B-97F3-C136277DCAB3}">
      <dgm:prSet/>
      <dgm:spPr/>
      <dgm:t>
        <a:bodyPr/>
        <a:lstStyle/>
        <a:p>
          <a:r>
            <a:rPr lang="en-US" dirty="0"/>
            <a:t>1 = Political 0 = Non-Political </a:t>
          </a:r>
        </a:p>
      </dgm:t>
    </dgm:pt>
    <dgm:pt modelId="{D7D45EE5-DF1D-4493-9657-9F747E8D6F39}" type="parTrans" cxnId="{D1565226-953C-49F0-ACC9-049CAB6976FD}">
      <dgm:prSet/>
      <dgm:spPr/>
      <dgm:t>
        <a:bodyPr/>
        <a:lstStyle/>
        <a:p>
          <a:endParaRPr lang="en-US"/>
        </a:p>
      </dgm:t>
    </dgm:pt>
    <dgm:pt modelId="{471EFD29-6B37-4D0E-8A3E-0B9B5F2C40A8}" type="sibTrans" cxnId="{D1565226-953C-49F0-ACC9-049CAB6976FD}">
      <dgm:prSet/>
      <dgm:spPr/>
      <dgm:t>
        <a:bodyPr/>
        <a:lstStyle/>
        <a:p>
          <a:endParaRPr lang="en-US"/>
        </a:p>
      </dgm:t>
    </dgm:pt>
    <dgm:pt modelId="{7ADC7C48-9066-1A47-AE1D-6A08DBA6451C}" type="pres">
      <dgm:prSet presAssocID="{2C161CD5-A99C-4C5A-B3AC-CF20AC2A9E07}" presName="linear" presStyleCnt="0">
        <dgm:presLayoutVars>
          <dgm:animLvl val="lvl"/>
          <dgm:resizeHandles val="exact"/>
        </dgm:presLayoutVars>
      </dgm:prSet>
      <dgm:spPr/>
    </dgm:pt>
    <dgm:pt modelId="{B0D75F31-72D4-FF49-9E79-688595D38276}" type="pres">
      <dgm:prSet presAssocID="{9B05D5A3-19DD-4178-98D8-F6BDA52B0A80}" presName="parentText" presStyleLbl="node1" presStyleIdx="0" presStyleCnt="4">
        <dgm:presLayoutVars>
          <dgm:chMax val="0"/>
          <dgm:bulletEnabled val="1"/>
        </dgm:presLayoutVars>
      </dgm:prSet>
      <dgm:spPr/>
    </dgm:pt>
    <dgm:pt modelId="{07312F64-E366-5C4B-AE8A-5A611B27A571}" type="pres">
      <dgm:prSet presAssocID="{6D5E6E3D-43F0-46BD-996D-AFD777E98B8E}" presName="spacer" presStyleCnt="0"/>
      <dgm:spPr/>
    </dgm:pt>
    <dgm:pt modelId="{84F24C4D-1662-A743-8F01-C0BD50B6EBDC}" type="pres">
      <dgm:prSet presAssocID="{B54B339D-7D29-4BAD-861F-C56729C35CF9}" presName="parentText" presStyleLbl="node1" presStyleIdx="1" presStyleCnt="4">
        <dgm:presLayoutVars>
          <dgm:chMax val="0"/>
          <dgm:bulletEnabled val="1"/>
        </dgm:presLayoutVars>
      </dgm:prSet>
      <dgm:spPr/>
    </dgm:pt>
    <dgm:pt modelId="{33FEF6D1-B09E-4344-8154-94A17C967669}" type="pres">
      <dgm:prSet presAssocID="{30CCC701-E64B-4C9F-82F4-6EEB20B6B84E}" presName="spacer" presStyleCnt="0"/>
      <dgm:spPr/>
    </dgm:pt>
    <dgm:pt modelId="{6F83D276-6D92-0D4F-8F77-9339F5BBA9E5}" type="pres">
      <dgm:prSet presAssocID="{AF8D9F19-63AA-4863-B96B-DD25C04FEC2B}" presName="parentText" presStyleLbl="node1" presStyleIdx="2" presStyleCnt="4">
        <dgm:presLayoutVars>
          <dgm:chMax val="0"/>
          <dgm:bulletEnabled val="1"/>
        </dgm:presLayoutVars>
      </dgm:prSet>
      <dgm:spPr/>
    </dgm:pt>
    <dgm:pt modelId="{6511F63B-8555-9849-85C2-D8E5DAFE151B}" type="pres">
      <dgm:prSet presAssocID="{DB52B72A-0A19-4A63-B2BC-FF1591750D94}" presName="spacer" presStyleCnt="0"/>
      <dgm:spPr/>
    </dgm:pt>
    <dgm:pt modelId="{572416C6-DAFB-9541-9B7A-FD4FD7AD364D}" type="pres">
      <dgm:prSet presAssocID="{B880B6CF-6A77-4B1B-97F3-C136277DCAB3}" presName="parentText" presStyleLbl="node1" presStyleIdx="3" presStyleCnt="4">
        <dgm:presLayoutVars>
          <dgm:chMax val="0"/>
          <dgm:bulletEnabled val="1"/>
        </dgm:presLayoutVars>
      </dgm:prSet>
      <dgm:spPr/>
    </dgm:pt>
  </dgm:ptLst>
  <dgm:cxnLst>
    <dgm:cxn modelId="{406CEE19-C959-D749-A500-F86940324AE9}" type="presOf" srcId="{B54B339D-7D29-4BAD-861F-C56729C35CF9}" destId="{84F24C4D-1662-A743-8F01-C0BD50B6EBDC}" srcOrd="0" destOrd="0" presId="urn:microsoft.com/office/officeart/2005/8/layout/vList2"/>
    <dgm:cxn modelId="{D1565226-953C-49F0-ACC9-049CAB6976FD}" srcId="{2C161CD5-A99C-4C5A-B3AC-CF20AC2A9E07}" destId="{B880B6CF-6A77-4B1B-97F3-C136277DCAB3}" srcOrd="3" destOrd="0" parTransId="{D7D45EE5-DF1D-4493-9657-9F747E8D6F39}" sibTransId="{471EFD29-6B37-4D0E-8A3E-0B9B5F2C40A8}"/>
    <dgm:cxn modelId="{B7DB6E45-F994-3240-97A8-9B75BA25515D}" type="presOf" srcId="{B880B6CF-6A77-4B1B-97F3-C136277DCAB3}" destId="{572416C6-DAFB-9541-9B7A-FD4FD7AD364D}" srcOrd="0" destOrd="0" presId="urn:microsoft.com/office/officeart/2005/8/layout/vList2"/>
    <dgm:cxn modelId="{DED2E273-6309-5C4B-B20D-E635E2CFE6FD}" type="presOf" srcId="{AF8D9F19-63AA-4863-B96B-DD25C04FEC2B}" destId="{6F83D276-6D92-0D4F-8F77-9339F5BBA9E5}" srcOrd="0" destOrd="0" presId="urn:microsoft.com/office/officeart/2005/8/layout/vList2"/>
    <dgm:cxn modelId="{500C2D87-8E7E-42EF-AC9E-2F97E2E5DECC}" srcId="{2C161CD5-A99C-4C5A-B3AC-CF20AC2A9E07}" destId="{B54B339D-7D29-4BAD-861F-C56729C35CF9}" srcOrd="1" destOrd="0" parTransId="{9D5B2570-1228-47B5-ADA0-796D8C4AFAED}" sibTransId="{30CCC701-E64B-4C9F-82F4-6EEB20B6B84E}"/>
    <dgm:cxn modelId="{8FB4DF9D-C32B-E340-8766-3780AA8C6772}" type="presOf" srcId="{9B05D5A3-19DD-4178-98D8-F6BDA52B0A80}" destId="{B0D75F31-72D4-FF49-9E79-688595D38276}" srcOrd="0" destOrd="0" presId="urn:microsoft.com/office/officeart/2005/8/layout/vList2"/>
    <dgm:cxn modelId="{B82F099F-C089-484D-831C-5056DF613A72}" srcId="{2C161CD5-A99C-4C5A-B3AC-CF20AC2A9E07}" destId="{9B05D5A3-19DD-4178-98D8-F6BDA52B0A80}" srcOrd="0" destOrd="0" parTransId="{D9F6115B-3DB4-4A53-A277-4EF309F67197}" sibTransId="{6D5E6E3D-43F0-46BD-996D-AFD777E98B8E}"/>
    <dgm:cxn modelId="{1E1E2FA8-29D0-44F1-8C0D-3C5C367F30EB}" srcId="{2C161CD5-A99C-4C5A-B3AC-CF20AC2A9E07}" destId="{AF8D9F19-63AA-4863-B96B-DD25C04FEC2B}" srcOrd="2" destOrd="0" parTransId="{92961C3E-6731-402B-BDBE-8A2A4E75147F}" sibTransId="{DB52B72A-0A19-4A63-B2BC-FF1591750D94}"/>
    <dgm:cxn modelId="{5455CBE6-4940-7A47-B3B7-E60149C962F2}" type="presOf" srcId="{2C161CD5-A99C-4C5A-B3AC-CF20AC2A9E07}" destId="{7ADC7C48-9066-1A47-AE1D-6A08DBA6451C}" srcOrd="0" destOrd="0" presId="urn:microsoft.com/office/officeart/2005/8/layout/vList2"/>
    <dgm:cxn modelId="{EC3DF68C-7E17-5C4D-B850-6B0AD9D746D2}" type="presParOf" srcId="{7ADC7C48-9066-1A47-AE1D-6A08DBA6451C}" destId="{B0D75F31-72D4-FF49-9E79-688595D38276}" srcOrd="0" destOrd="0" presId="urn:microsoft.com/office/officeart/2005/8/layout/vList2"/>
    <dgm:cxn modelId="{7678120D-4037-5346-B7E4-632F556A0FE8}" type="presParOf" srcId="{7ADC7C48-9066-1A47-AE1D-6A08DBA6451C}" destId="{07312F64-E366-5C4B-AE8A-5A611B27A571}" srcOrd="1" destOrd="0" presId="urn:microsoft.com/office/officeart/2005/8/layout/vList2"/>
    <dgm:cxn modelId="{03DCF7BC-A15F-7349-BCFC-C687E91DD97D}" type="presParOf" srcId="{7ADC7C48-9066-1A47-AE1D-6A08DBA6451C}" destId="{84F24C4D-1662-A743-8F01-C0BD50B6EBDC}" srcOrd="2" destOrd="0" presId="urn:microsoft.com/office/officeart/2005/8/layout/vList2"/>
    <dgm:cxn modelId="{A9C67897-97A1-7643-9C7D-635D6CA257D5}" type="presParOf" srcId="{7ADC7C48-9066-1A47-AE1D-6A08DBA6451C}" destId="{33FEF6D1-B09E-4344-8154-94A17C967669}" srcOrd="3" destOrd="0" presId="urn:microsoft.com/office/officeart/2005/8/layout/vList2"/>
    <dgm:cxn modelId="{232C7C6F-D920-A243-BA2F-962587923BF3}" type="presParOf" srcId="{7ADC7C48-9066-1A47-AE1D-6A08DBA6451C}" destId="{6F83D276-6D92-0D4F-8F77-9339F5BBA9E5}" srcOrd="4" destOrd="0" presId="urn:microsoft.com/office/officeart/2005/8/layout/vList2"/>
    <dgm:cxn modelId="{6E93451E-8F15-ED42-AFB4-6287CB50F0C5}" type="presParOf" srcId="{7ADC7C48-9066-1A47-AE1D-6A08DBA6451C}" destId="{6511F63B-8555-9849-85C2-D8E5DAFE151B}" srcOrd="5" destOrd="0" presId="urn:microsoft.com/office/officeart/2005/8/layout/vList2"/>
    <dgm:cxn modelId="{43A48E06-5076-4149-8F53-9047006E601C}" type="presParOf" srcId="{7ADC7C48-9066-1A47-AE1D-6A08DBA6451C}" destId="{572416C6-DAFB-9541-9B7A-FD4FD7AD36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E4F4F7-DB51-4529-ABDE-C5653643144A}" type="doc">
      <dgm:prSet loTypeId="urn:microsoft.com/office/officeart/2016/7/layout/BasicProcessNew" loCatId="process" qsTypeId="urn:microsoft.com/office/officeart/2005/8/quickstyle/simple2" qsCatId="simple" csTypeId="urn:microsoft.com/office/officeart/2005/8/colors/colorful1" csCatId="colorful"/>
      <dgm:spPr/>
      <dgm:t>
        <a:bodyPr/>
        <a:lstStyle/>
        <a:p>
          <a:endParaRPr lang="en-US"/>
        </a:p>
      </dgm:t>
    </dgm:pt>
    <dgm:pt modelId="{BD485494-BD24-4B36-BB44-595C0F09A049}">
      <dgm:prSet/>
      <dgm:spPr/>
      <dgm:t>
        <a:bodyPr/>
        <a:lstStyle/>
        <a:p>
          <a:r>
            <a:rPr lang="en-US"/>
            <a:t>Build model on Training data </a:t>
          </a:r>
        </a:p>
      </dgm:t>
    </dgm:pt>
    <dgm:pt modelId="{BE970241-9CFA-4019-9027-D828FDF7EB78}" type="parTrans" cxnId="{F435E2A4-0891-4685-BAFF-EA97EBA4896A}">
      <dgm:prSet/>
      <dgm:spPr/>
      <dgm:t>
        <a:bodyPr/>
        <a:lstStyle/>
        <a:p>
          <a:endParaRPr lang="en-US"/>
        </a:p>
      </dgm:t>
    </dgm:pt>
    <dgm:pt modelId="{942310A6-840B-4669-ADCB-A9B4B8BDA6B2}" type="sibTrans" cxnId="{F435E2A4-0891-4685-BAFF-EA97EBA4896A}">
      <dgm:prSet/>
      <dgm:spPr/>
      <dgm:t>
        <a:bodyPr/>
        <a:lstStyle/>
        <a:p>
          <a:endParaRPr lang="en-US"/>
        </a:p>
      </dgm:t>
    </dgm:pt>
    <dgm:pt modelId="{EF8D3A1E-B63E-41EE-82B4-7B9568D3A72C}">
      <dgm:prSet/>
      <dgm:spPr/>
      <dgm:t>
        <a:bodyPr/>
        <a:lstStyle/>
        <a:p>
          <a:r>
            <a:rPr lang="en-US" dirty="0"/>
            <a:t>Evaluating on the Validation data </a:t>
          </a:r>
        </a:p>
      </dgm:t>
    </dgm:pt>
    <dgm:pt modelId="{7F70E02F-371D-4C0C-BF8F-9B595205624D}" type="parTrans" cxnId="{8BAB1027-3874-444A-BAA3-E547DAA766D1}">
      <dgm:prSet/>
      <dgm:spPr/>
      <dgm:t>
        <a:bodyPr/>
        <a:lstStyle/>
        <a:p>
          <a:endParaRPr lang="en-US"/>
        </a:p>
      </dgm:t>
    </dgm:pt>
    <dgm:pt modelId="{FAE76F72-C451-46B9-B459-8CF071488D40}" type="sibTrans" cxnId="{8BAB1027-3874-444A-BAA3-E547DAA766D1}">
      <dgm:prSet/>
      <dgm:spPr/>
      <dgm:t>
        <a:bodyPr/>
        <a:lstStyle/>
        <a:p>
          <a:endParaRPr lang="en-US"/>
        </a:p>
      </dgm:t>
    </dgm:pt>
    <dgm:pt modelId="{628D3EAA-3008-4309-840B-AD0D5C2D5271}">
      <dgm:prSet/>
      <dgm:spPr/>
      <dgm:t>
        <a:bodyPr/>
        <a:lstStyle/>
        <a:p>
          <a:r>
            <a:rPr lang="en-US"/>
            <a:t>Re-evaluate on the Testing data </a:t>
          </a:r>
        </a:p>
      </dgm:t>
    </dgm:pt>
    <dgm:pt modelId="{BFDA028D-7835-48AA-9FE3-C3E67AE16F0C}" type="parTrans" cxnId="{3D8DF7ED-B403-498D-8849-6C082788E8D2}">
      <dgm:prSet/>
      <dgm:spPr/>
      <dgm:t>
        <a:bodyPr/>
        <a:lstStyle/>
        <a:p>
          <a:endParaRPr lang="en-US"/>
        </a:p>
      </dgm:t>
    </dgm:pt>
    <dgm:pt modelId="{4F437EEB-40DE-415D-A520-1F9CC86F0FC3}" type="sibTrans" cxnId="{3D8DF7ED-B403-498D-8849-6C082788E8D2}">
      <dgm:prSet/>
      <dgm:spPr/>
      <dgm:t>
        <a:bodyPr/>
        <a:lstStyle/>
        <a:p>
          <a:endParaRPr lang="en-US"/>
        </a:p>
      </dgm:t>
    </dgm:pt>
    <dgm:pt modelId="{092743F6-B067-4C1D-8C38-855771EFEC53}">
      <dgm:prSet/>
      <dgm:spPr/>
      <dgm:t>
        <a:bodyPr/>
        <a:lstStyle/>
        <a:p>
          <a:r>
            <a:rPr lang="en-US"/>
            <a:t>Prediction and Classification on the New Data </a:t>
          </a:r>
        </a:p>
      </dgm:t>
    </dgm:pt>
    <dgm:pt modelId="{0286E016-A9BF-4A37-95E8-EC8DF65BAB69}" type="parTrans" cxnId="{5066DF50-EC9C-4432-942C-7D831DFBE7CF}">
      <dgm:prSet/>
      <dgm:spPr/>
      <dgm:t>
        <a:bodyPr/>
        <a:lstStyle/>
        <a:p>
          <a:endParaRPr lang="en-US"/>
        </a:p>
      </dgm:t>
    </dgm:pt>
    <dgm:pt modelId="{8A91553F-18BB-4869-8288-CD22ADEE539C}" type="sibTrans" cxnId="{5066DF50-EC9C-4432-942C-7D831DFBE7CF}">
      <dgm:prSet/>
      <dgm:spPr/>
      <dgm:t>
        <a:bodyPr/>
        <a:lstStyle/>
        <a:p>
          <a:endParaRPr lang="en-US"/>
        </a:p>
      </dgm:t>
    </dgm:pt>
    <dgm:pt modelId="{86CB9519-5997-6141-B5FE-A6E7E468BC8B}" type="pres">
      <dgm:prSet presAssocID="{8DE4F4F7-DB51-4529-ABDE-C5653643144A}" presName="Name0" presStyleCnt="0">
        <dgm:presLayoutVars>
          <dgm:dir/>
          <dgm:resizeHandles val="exact"/>
        </dgm:presLayoutVars>
      </dgm:prSet>
      <dgm:spPr/>
    </dgm:pt>
    <dgm:pt modelId="{85B96880-B24A-8540-91EE-24CB050ADAF5}" type="pres">
      <dgm:prSet presAssocID="{BD485494-BD24-4B36-BB44-595C0F09A049}" presName="node" presStyleLbl="node1" presStyleIdx="0" presStyleCnt="7">
        <dgm:presLayoutVars>
          <dgm:bulletEnabled val="1"/>
        </dgm:presLayoutVars>
      </dgm:prSet>
      <dgm:spPr/>
    </dgm:pt>
    <dgm:pt modelId="{02F1007B-3C90-274B-9D9F-8CFC44A38F2E}" type="pres">
      <dgm:prSet presAssocID="{942310A6-840B-4669-ADCB-A9B4B8BDA6B2}" presName="sibTransSpacerBeforeConnector" presStyleCnt="0"/>
      <dgm:spPr/>
    </dgm:pt>
    <dgm:pt modelId="{E4DC001D-639E-E540-8A29-D357A935F9FA}" type="pres">
      <dgm:prSet presAssocID="{942310A6-840B-4669-ADCB-A9B4B8BDA6B2}" presName="sibTrans" presStyleLbl="node1" presStyleIdx="1" presStyleCnt="7"/>
      <dgm:spPr/>
    </dgm:pt>
    <dgm:pt modelId="{9C5FC7B3-0673-774E-B5C8-850169F69C52}" type="pres">
      <dgm:prSet presAssocID="{942310A6-840B-4669-ADCB-A9B4B8BDA6B2}" presName="sibTransSpacerAfterConnector" presStyleCnt="0"/>
      <dgm:spPr/>
    </dgm:pt>
    <dgm:pt modelId="{EE3A6DBD-15A2-E347-AE6E-3F4B98BFF482}" type="pres">
      <dgm:prSet presAssocID="{EF8D3A1E-B63E-41EE-82B4-7B9568D3A72C}" presName="node" presStyleLbl="node1" presStyleIdx="2" presStyleCnt="7">
        <dgm:presLayoutVars>
          <dgm:bulletEnabled val="1"/>
        </dgm:presLayoutVars>
      </dgm:prSet>
      <dgm:spPr/>
    </dgm:pt>
    <dgm:pt modelId="{BB715B69-B31B-5548-9138-299608A61655}" type="pres">
      <dgm:prSet presAssocID="{FAE76F72-C451-46B9-B459-8CF071488D40}" presName="sibTransSpacerBeforeConnector" presStyleCnt="0"/>
      <dgm:spPr/>
    </dgm:pt>
    <dgm:pt modelId="{6F6F3854-2C7C-504A-A54D-5A6A14101261}" type="pres">
      <dgm:prSet presAssocID="{FAE76F72-C451-46B9-B459-8CF071488D40}" presName="sibTrans" presStyleLbl="node1" presStyleIdx="3" presStyleCnt="7"/>
      <dgm:spPr/>
    </dgm:pt>
    <dgm:pt modelId="{E80D0631-4E37-844F-9654-809EC3A4D278}" type="pres">
      <dgm:prSet presAssocID="{FAE76F72-C451-46B9-B459-8CF071488D40}" presName="sibTransSpacerAfterConnector" presStyleCnt="0"/>
      <dgm:spPr/>
    </dgm:pt>
    <dgm:pt modelId="{678BE941-DA04-0549-978F-1E92DD19F176}" type="pres">
      <dgm:prSet presAssocID="{628D3EAA-3008-4309-840B-AD0D5C2D5271}" presName="node" presStyleLbl="node1" presStyleIdx="4" presStyleCnt="7">
        <dgm:presLayoutVars>
          <dgm:bulletEnabled val="1"/>
        </dgm:presLayoutVars>
      </dgm:prSet>
      <dgm:spPr/>
    </dgm:pt>
    <dgm:pt modelId="{15703143-7FFF-AD44-A47C-17C329C75F77}" type="pres">
      <dgm:prSet presAssocID="{4F437EEB-40DE-415D-A520-1F9CC86F0FC3}" presName="sibTransSpacerBeforeConnector" presStyleCnt="0"/>
      <dgm:spPr/>
    </dgm:pt>
    <dgm:pt modelId="{6B98A939-A2F0-E046-9B22-A6DA374AD7D7}" type="pres">
      <dgm:prSet presAssocID="{4F437EEB-40DE-415D-A520-1F9CC86F0FC3}" presName="sibTrans" presStyleLbl="node1" presStyleIdx="5" presStyleCnt="7"/>
      <dgm:spPr/>
    </dgm:pt>
    <dgm:pt modelId="{C6DBFB6D-9CB8-4B40-8BEB-0BCE437AFC7F}" type="pres">
      <dgm:prSet presAssocID="{4F437EEB-40DE-415D-A520-1F9CC86F0FC3}" presName="sibTransSpacerAfterConnector" presStyleCnt="0"/>
      <dgm:spPr/>
    </dgm:pt>
    <dgm:pt modelId="{2C88FB6F-1310-924C-A0DE-696AC830FD2F}" type="pres">
      <dgm:prSet presAssocID="{092743F6-B067-4C1D-8C38-855771EFEC53}" presName="node" presStyleLbl="node1" presStyleIdx="6" presStyleCnt="7">
        <dgm:presLayoutVars>
          <dgm:bulletEnabled val="1"/>
        </dgm:presLayoutVars>
      </dgm:prSet>
      <dgm:spPr/>
    </dgm:pt>
  </dgm:ptLst>
  <dgm:cxnLst>
    <dgm:cxn modelId="{985AF20E-6419-B349-B35B-9E7407B64DEB}" type="presOf" srcId="{942310A6-840B-4669-ADCB-A9B4B8BDA6B2}" destId="{E4DC001D-639E-E540-8A29-D357A935F9FA}" srcOrd="0" destOrd="0" presId="urn:microsoft.com/office/officeart/2016/7/layout/BasicProcessNew"/>
    <dgm:cxn modelId="{DC270C1F-7857-CD40-9803-653091575B02}" type="presOf" srcId="{092743F6-B067-4C1D-8C38-855771EFEC53}" destId="{2C88FB6F-1310-924C-A0DE-696AC830FD2F}" srcOrd="0" destOrd="0" presId="urn:microsoft.com/office/officeart/2016/7/layout/BasicProcessNew"/>
    <dgm:cxn modelId="{8BAB1027-3874-444A-BAA3-E547DAA766D1}" srcId="{8DE4F4F7-DB51-4529-ABDE-C5653643144A}" destId="{EF8D3A1E-B63E-41EE-82B4-7B9568D3A72C}" srcOrd="1" destOrd="0" parTransId="{7F70E02F-371D-4C0C-BF8F-9B595205624D}" sibTransId="{FAE76F72-C451-46B9-B459-8CF071488D40}"/>
    <dgm:cxn modelId="{4C52D32B-4E06-504F-AA4C-B4071C5785EA}" type="presOf" srcId="{BD485494-BD24-4B36-BB44-595C0F09A049}" destId="{85B96880-B24A-8540-91EE-24CB050ADAF5}" srcOrd="0" destOrd="0" presId="urn:microsoft.com/office/officeart/2016/7/layout/BasicProcessNew"/>
    <dgm:cxn modelId="{9C709944-4729-0B4B-B6E8-696923B5F6DC}" type="presOf" srcId="{FAE76F72-C451-46B9-B459-8CF071488D40}" destId="{6F6F3854-2C7C-504A-A54D-5A6A14101261}" srcOrd="0" destOrd="0" presId="urn:microsoft.com/office/officeart/2016/7/layout/BasicProcessNew"/>
    <dgm:cxn modelId="{5066DF50-EC9C-4432-942C-7D831DFBE7CF}" srcId="{8DE4F4F7-DB51-4529-ABDE-C5653643144A}" destId="{092743F6-B067-4C1D-8C38-855771EFEC53}" srcOrd="3" destOrd="0" parTransId="{0286E016-A9BF-4A37-95E8-EC8DF65BAB69}" sibTransId="{8A91553F-18BB-4869-8288-CD22ADEE539C}"/>
    <dgm:cxn modelId="{C9E6287B-2E7C-B747-BE3B-5AADD1EA2F1C}" type="presOf" srcId="{4F437EEB-40DE-415D-A520-1F9CC86F0FC3}" destId="{6B98A939-A2F0-E046-9B22-A6DA374AD7D7}" srcOrd="0" destOrd="0" presId="urn:microsoft.com/office/officeart/2016/7/layout/BasicProcessNew"/>
    <dgm:cxn modelId="{9D36849A-86D6-AF47-82EE-55D5CD7120B6}" type="presOf" srcId="{EF8D3A1E-B63E-41EE-82B4-7B9568D3A72C}" destId="{EE3A6DBD-15A2-E347-AE6E-3F4B98BFF482}" srcOrd="0" destOrd="0" presId="urn:microsoft.com/office/officeart/2016/7/layout/BasicProcessNew"/>
    <dgm:cxn modelId="{F435E2A4-0891-4685-BAFF-EA97EBA4896A}" srcId="{8DE4F4F7-DB51-4529-ABDE-C5653643144A}" destId="{BD485494-BD24-4B36-BB44-595C0F09A049}" srcOrd="0" destOrd="0" parTransId="{BE970241-9CFA-4019-9027-D828FDF7EB78}" sibTransId="{942310A6-840B-4669-ADCB-A9B4B8BDA6B2}"/>
    <dgm:cxn modelId="{0DF391A6-A15B-D844-ADFE-402CA396900A}" type="presOf" srcId="{628D3EAA-3008-4309-840B-AD0D5C2D5271}" destId="{678BE941-DA04-0549-978F-1E92DD19F176}" srcOrd="0" destOrd="0" presId="urn:microsoft.com/office/officeart/2016/7/layout/BasicProcessNew"/>
    <dgm:cxn modelId="{FA95FDDF-DE39-A349-9DBD-B237CAC55FCF}" type="presOf" srcId="{8DE4F4F7-DB51-4529-ABDE-C5653643144A}" destId="{86CB9519-5997-6141-B5FE-A6E7E468BC8B}" srcOrd="0" destOrd="0" presId="urn:microsoft.com/office/officeart/2016/7/layout/BasicProcessNew"/>
    <dgm:cxn modelId="{3D8DF7ED-B403-498D-8849-6C082788E8D2}" srcId="{8DE4F4F7-DB51-4529-ABDE-C5653643144A}" destId="{628D3EAA-3008-4309-840B-AD0D5C2D5271}" srcOrd="2" destOrd="0" parTransId="{BFDA028D-7835-48AA-9FE3-C3E67AE16F0C}" sibTransId="{4F437EEB-40DE-415D-A520-1F9CC86F0FC3}"/>
    <dgm:cxn modelId="{455E1B60-719B-9E4C-9CD8-7122389EFD12}" type="presParOf" srcId="{86CB9519-5997-6141-B5FE-A6E7E468BC8B}" destId="{85B96880-B24A-8540-91EE-24CB050ADAF5}" srcOrd="0" destOrd="0" presId="urn:microsoft.com/office/officeart/2016/7/layout/BasicProcessNew"/>
    <dgm:cxn modelId="{7C693B99-6945-3C48-98DC-8B5E553E8FB5}" type="presParOf" srcId="{86CB9519-5997-6141-B5FE-A6E7E468BC8B}" destId="{02F1007B-3C90-274B-9D9F-8CFC44A38F2E}" srcOrd="1" destOrd="0" presId="urn:microsoft.com/office/officeart/2016/7/layout/BasicProcessNew"/>
    <dgm:cxn modelId="{18D90AC2-7BB8-C844-BC52-987F4C1594AB}" type="presParOf" srcId="{86CB9519-5997-6141-B5FE-A6E7E468BC8B}" destId="{E4DC001D-639E-E540-8A29-D357A935F9FA}" srcOrd="2" destOrd="0" presId="urn:microsoft.com/office/officeart/2016/7/layout/BasicProcessNew"/>
    <dgm:cxn modelId="{18218D56-D550-4C44-A82D-F6694A98E58E}" type="presParOf" srcId="{86CB9519-5997-6141-B5FE-A6E7E468BC8B}" destId="{9C5FC7B3-0673-774E-B5C8-850169F69C52}" srcOrd="3" destOrd="0" presId="urn:microsoft.com/office/officeart/2016/7/layout/BasicProcessNew"/>
    <dgm:cxn modelId="{DD49F57A-A933-5E4C-A41D-44591492CD98}" type="presParOf" srcId="{86CB9519-5997-6141-B5FE-A6E7E468BC8B}" destId="{EE3A6DBD-15A2-E347-AE6E-3F4B98BFF482}" srcOrd="4" destOrd="0" presId="urn:microsoft.com/office/officeart/2016/7/layout/BasicProcessNew"/>
    <dgm:cxn modelId="{DA1DBAB8-F74D-1843-B3B5-3755B8FA5691}" type="presParOf" srcId="{86CB9519-5997-6141-B5FE-A6E7E468BC8B}" destId="{BB715B69-B31B-5548-9138-299608A61655}" srcOrd="5" destOrd="0" presId="urn:microsoft.com/office/officeart/2016/7/layout/BasicProcessNew"/>
    <dgm:cxn modelId="{6E98E7DF-F739-5148-89A0-67A722DC9829}" type="presParOf" srcId="{86CB9519-5997-6141-B5FE-A6E7E468BC8B}" destId="{6F6F3854-2C7C-504A-A54D-5A6A14101261}" srcOrd="6" destOrd="0" presId="urn:microsoft.com/office/officeart/2016/7/layout/BasicProcessNew"/>
    <dgm:cxn modelId="{8C648BEC-5D39-4548-AB0A-AFDFABD8FCBF}" type="presParOf" srcId="{86CB9519-5997-6141-B5FE-A6E7E468BC8B}" destId="{E80D0631-4E37-844F-9654-809EC3A4D278}" srcOrd="7" destOrd="0" presId="urn:microsoft.com/office/officeart/2016/7/layout/BasicProcessNew"/>
    <dgm:cxn modelId="{B4983F44-5A62-4B43-8705-0BA0B585B93D}" type="presParOf" srcId="{86CB9519-5997-6141-B5FE-A6E7E468BC8B}" destId="{678BE941-DA04-0549-978F-1E92DD19F176}" srcOrd="8" destOrd="0" presId="urn:microsoft.com/office/officeart/2016/7/layout/BasicProcessNew"/>
    <dgm:cxn modelId="{327E433F-6DB0-034F-97D5-08D972E1CBB6}" type="presParOf" srcId="{86CB9519-5997-6141-B5FE-A6E7E468BC8B}" destId="{15703143-7FFF-AD44-A47C-17C329C75F77}" srcOrd="9" destOrd="0" presId="urn:microsoft.com/office/officeart/2016/7/layout/BasicProcessNew"/>
    <dgm:cxn modelId="{165BEB3F-81CE-A347-8674-2C940FF893E6}" type="presParOf" srcId="{86CB9519-5997-6141-B5FE-A6E7E468BC8B}" destId="{6B98A939-A2F0-E046-9B22-A6DA374AD7D7}" srcOrd="10" destOrd="0" presId="urn:microsoft.com/office/officeart/2016/7/layout/BasicProcessNew"/>
    <dgm:cxn modelId="{3A1571A1-4C5E-AB4E-B65C-C55E34F1F5C1}" type="presParOf" srcId="{86CB9519-5997-6141-B5FE-A6E7E468BC8B}" destId="{C6DBFB6D-9CB8-4B40-8BEB-0BCE437AFC7F}" srcOrd="11" destOrd="0" presId="urn:microsoft.com/office/officeart/2016/7/layout/BasicProcessNew"/>
    <dgm:cxn modelId="{07846CB0-E249-C846-B3CB-33BCD419BFD5}" type="presParOf" srcId="{86CB9519-5997-6141-B5FE-A6E7E468BC8B}" destId="{2C88FB6F-1310-924C-A0DE-696AC830FD2F}" srcOrd="12"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F9DAC0-E844-41E0-857F-2E1F5F18431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555827B-1CB6-4EF3-B1A9-73EC55084CA9}">
      <dgm:prSet/>
      <dgm:spPr/>
      <dgm:t>
        <a:bodyPr/>
        <a:lstStyle/>
        <a:p>
          <a:r>
            <a:rPr lang="en-US"/>
            <a:t>Loading the Training and Validation data </a:t>
          </a:r>
        </a:p>
      </dgm:t>
    </dgm:pt>
    <dgm:pt modelId="{CC4D1254-E569-4FFE-8A88-7C55857DF0B2}" type="parTrans" cxnId="{C6EE344F-B4ED-4341-BC5D-358F5538730C}">
      <dgm:prSet/>
      <dgm:spPr/>
      <dgm:t>
        <a:bodyPr/>
        <a:lstStyle/>
        <a:p>
          <a:endParaRPr lang="en-US"/>
        </a:p>
      </dgm:t>
    </dgm:pt>
    <dgm:pt modelId="{F75D0984-8E01-44F0-84E2-EA1D8DE9B01B}" type="sibTrans" cxnId="{C6EE344F-B4ED-4341-BC5D-358F5538730C}">
      <dgm:prSet/>
      <dgm:spPr/>
      <dgm:t>
        <a:bodyPr/>
        <a:lstStyle/>
        <a:p>
          <a:endParaRPr lang="en-US"/>
        </a:p>
      </dgm:t>
    </dgm:pt>
    <dgm:pt modelId="{239B9E4D-8EDB-411C-BFF6-943E85ED16C5}">
      <dgm:prSet/>
      <dgm:spPr/>
      <dgm:t>
        <a:bodyPr/>
        <a:lstStyle/>
        <a:p>
          <a:r>
            <a:rPr lang="en-US"/>
            <a:t>Partition Data 80% - train 20% - validation </a:t>
          </a:r>
        </a:p>
      </dgm:t>
    </dgm:pt>
    <dgm:pt modelId="{843CB9D5-7773-4231-B5C7-BB8E09CEF310}" type="parTrans" cxnId="{5B03F6E4-AE53-4EF8-9BF0-6083D429C863}">
      <dgm:prSet/>
      <dgm:spPr/>
      <dgm:t>
        <a:bodyPr/>
        <a:lstStyle/>
        <a:p>
          <a:endParaRPr lang="en-US"/>
        </a:p>
      </dgm:t>
    </dgm:pt>
    <dgm:pt modelId="{D4877609-9985-4E3C-ABCC-F46CA36581BA}" type="sibTrans" cxnId="{5B03F6E4-AE53-4EF8-9BF0-6083D429C863}">
      <dgm:prSet/>
      <dgm:spPr/>
      <dgm:t>
        <a:bodyPr/>
        <a:lstStyle/>
        <a:p>
          <a:endParaRPr lang="en-US"/>
        </a:p>
      </dgm:t>
    </dgm:pt>
    <dgm:pt modelId="{0DD56CDC-7785-4DF7-86F9-ED6A68E0A6EE}">
      <dgm:prSet/>
      <dgm:spPr/>
      <dgm:t>
        <a:bodyPr/>
        <a:lstStyle/>
        <a:p>
          <a:r>
            <a:rPr lang="en-US" dirty="0"/>
            <a:t>Cleaning and Creating stop words and removing them using a function</a:t>
          </a:r>
        </a:p>
      </dgm:t>
    </dgm:pt>
    <dgm:pt modelId="{86E5DE73-6405-41EF-BEFC-8340680011DD}" type="parTrans" cxnId="{77265E70-D324-44BC-A46F-A0F5CEB9840B}">
      <dgm:prSet/>
      <dgm:spPr/>
      <dgm:t>
        <a:bodyPr/>
        <a:lstStyle/>
        <a:p>
          <a:endParaRPr lang="en-US"/>
        </a:p>
      </dgm:t>
    </dgm:pt>
    <dgm:pt modelId="{CF357255-C3A1-4429-AAD6-3014CBC45ED8}" type="sibTrans" cxnId="{77265E70-D324-44BC-A46F-A0F5CEB9840B}">
      <dgm:prSet/>
      <dgm:spPr/>
      <dgm:t>
        <a:bodyPr/>
        <a:lstStyle/>
        <a:p>
          <a:endParaRPr lang="en-US"/>
        </a:p>
      </dgm:t>
    </dgm:pt>
    <dgm:pt modelId="{D69D0CE5-2DB0-4363-96ED-F75B40467060}">
      <dgm:prSet/>
      <dgm:spPr/>
      <dgm:t>
        <a:bodyPr/>
        <a:lstStyle/>
        <a:p>
          <a:r>
            <a:rPr lang="en-US"/>
            <a:t>Original count of vocab 9k after cleaning it came down to 213 </a:t>
          </a:r>
        </a:p>
      </dgm:t>
    </dgm:pt>
    <dgm:pt modelId="{B32187EF-21BF-4252-A29A-F15FAF40A1C1}" type="parTrans" cxnId="{D0FFC694-7DF1-4D2B-BECE-5DE63380D4CE}">
      <dgm:prSet/>
      <dgm:spPr/>
      <dgm:t>
        <a:bodyPr/>
        <a:lstStyle/>
        <a:p>
          <a:endParaRPr lang="en-US"/>
        </a:p>
      </dgm:t>
    </dgm:pt>
    <dgm:pt modelId="{3D2DF9CE-1CF3-4A53-B0B5-19AC35FBD46E}" type="sibTrans" cxnId="{D0FFC694-7DF1-4D2B-BECE-5DE63380D4CE}">
      <dgm:prSet/>
      <dgm:spPr/>
      <dgm:t>
        <a:bodyPr/>
        <a:lstStyle/>
        <a:p>
          <a:endParaRPr lang="en-US"/>
        </a:p>
      </dgm:t>
    </dgm:pt>
    <dgm:pt modelId="{7CE72B19-B8D7-4F62-951B-CC15E191C581}">
      <dgm:prSet/>
      <dgm:spPr/>
      <dgm:t>
        <a:bodyPr/>
        <a:lstStyle/>
        <a:p>
          <a:r>
            <a:rPr lang="en-US" dirty="0"/>
            <a:t>Using CV GLMNET for modelling </a:t>
          </a:r>
        </a:p>
      </dgm:t>
    </dgm:pt>
    <dgm:pt modelId="{EC614E44-3F1E-4390-8069-E417C16A84B3}" type="parTrans" cxnId="{5ED471A9-1E0B-49CE-8C62-410ED15AB277}">
      <dgm:prSet/>
      <dgm:spPr/>
      <dgm:t>
        <a:bodyPr/>
        <a:lstStyle/>
        <a:p>
          <a:endParaRPr lang="en-US"/>
        </a:p>
      </dgm:t>
    </dgm:pt>
    <dgm:pt modelId="{C9B54424-5F5B-49EF-A0D7-727BFD72DFDE}" type="sibTrans" cxnId="{5ED471A9-1E0B-49CE-8C62-410ED15AB277}">
      <dgm:prSet/>
      <dgm:spPr/>
      <dgm:t>
        <a:bodyPr/>
        <a:lstStyle/>
        <a:p>
          <a:endParaRPr lang="en-US"/>
        </a:p>
      </dgm:t>
    </dgm:pt>
    <dgm:pt modelId="{06FEF8B4-2AFB-4348-97E8-60159A4AD9EB}">
      <dgm:prSet/>
      <dgm:spPr/>
      <dgm:t>
        <a:bodyPr/>
        <a:lstStyle/>
        <a:p>
          <a:r>
            <a:rPr lang="en-US"/>
            <a:t>Running Predication using Document Term Matrix </a:t>
          </a:r>
        </a:p>
      </dgm:t>
    </dgm:pt>
    <dgm:pt modelId="{87F2FF32-6B34-4D48-8505-B4FFFE188631}" type="parTrans" cxnId="{21A0E715-F05C-4F70-93F2-5C737ED7AA13}">
      <dgm:prSet/>
      <dgm:spPr/>
      <dgm:t>
        <a:bodyPr/>
        <a:lstStyle/>
        <a:p>
          <a:endParaRPr lang="en-US"/>
        </a:p>
      </dgm:t>
    </dgm:pt>
    <dgm:pt modelId="{5066CA00-A3C0-4807-A625-E0FCE4A3F835}" type="sibTrans" cxnId="{21A0E715-F05C-4F70-93F2-5C737ED7AA13}">
      <dgm:prSet/>
      <dgm:spPr/>
      <dgm:t>
        <a:bodyPr/>
        <a:lstStyle/>
        <a:p>
          <a:endParaRPr lang="en-US"/>
        </a:p>
      </dgm:t>
    </dgm:pt>
    <dgm:pt modelId="{A627F5AF-44CD-47C7-A98F-0895AFD2EA03}">
      <dgm:prSet/>
      <dgm:spPr/>
      <dgm:t>
        <a:bodyPr/>
        <a:lstStyle/>
        <a:p>
          <a:r>
            <a:rPr lang="en-US"/>
            <a:t>Running prediction on Training and Validation Data using a confusion matrix </a:t>
          </a:r>
        </a:p>
      </dgm:t>
    </dgm:pt>
    <dgm:pt modelId="{32063FA5-5021-40EA-B592-E825054E319B}" type="parTrans" cxnId="{C1B6723A-1948-462C-84EB-AB194A0D0E89}">
      <dgm:prSet/>
      <dgm:spPr/>
      <dgm:t>
        <a:bodyPr/>
        <a:lstStyle/>
        <a:p>
          <a:endParaRPr lang="en-US"/>
        </a:p>
      </dgm:t>
    </dgm:pt>
    <dgm:pt modelId="{7FBB2E1A-56BF-42EB-8DF5-47448E5C09AF}" type="sibTrans" cxnId="{C1B6723A-1948-462C-84EB-AB194A0D0E89}">
      <dgm:prSet/>
      <dgm:spPr/>
      <dgm:t>
        <a:bodyPr/>
        <a:lstStyle/>
        <a:p>
          <a:endParaRPr lang="en-US"/>
        </a:p>
      </dgm:t>
    </dgm:pt>
    <dgm:pt modelId="{9C77D334-754F-2649-8BB0-495B6C74440D}" type="pres">
      <dgm:prSet presAssocID="{36F9DAC0-E844-41E0-857F-2E1F5F18431D}" presName="linear" presStyleCnt="0">
        <dgm:presLayoutVars>
          <dgm:animLvl val="lvl"/>
          <dgm:resizeHandles val="exact"/>
        </dgm:presLayoutVars>
      </dgm:prSet>
      <dgm:spPr/>
    </dgm:pt>
    <dgm:pt modelId="{0A115391-9D48-E84D-844B-5D8692C48FAF}" type="pres">
      <dgm:prSet presAssocID="{7555827B-1CB6-4EF3-B1A9-73EC55084CA9}" presName="parentText" presStyleLbl="node1" presStyleIdx="0" presStyleCnt="7">
        <dgm:presLayoutVars>
          <dgm:chMax val="0"/>
          <dgm:bulletEnabled val="1"/>
        </dgm:presLayoutVars>
      </dgm:prSet>
      <dgm:spPr/>
    </dgm:pt>
    <dgm:pt modelId="{DEF30CA0-F3C6-DC49-AF57-6B33135FBB2F}" type="pres">
      <dgm:prSet presAssocID="{F75D0984-8E01-44F0-84E2-EA1D8DE9B01B}" presName="spacer" presStyleCnt="0"/>
      <dgm:spPr/>
    </dgm:pt>
    <dgm:pt modelId="{C3271D4E-DEB1-2D43-80A1-32ED1F653B93}" type="pres">
      <dgm:prSet presAssocID="{239B9E4D-8EDB-411C-BFF6-943E85ED16C5}" presName="parentText" presStyleLbl="node1" presStyleIdx="1" presStyleCnt="7">
        <dgm:presLayoutVars>
          <dgm:chMax val="0"/>
          <dgm:bulletEnabled val="1"/>
        </dgm:presLayoutVars>
      </dgm:prSet>
      <dgm:spPr/>
    </dgm:pt>
    <dgm:pt modelId="{5B262439-6803-FD4B-A1FC-C1E61312153C}" type="pres">
      <dgm:prSet presAssocID="{D4877609-9985-4E3C-ABCC-F46CA36581BA}" presName="spacer" presStyleCnt="0"/>
      <dgm:spPr/>
    </dgm:pt>
    <dgm:pt modelId="{CB51FCF0-E7AA-EF49-A327-5FA27AF71389}" type="pres">
      <dgm:prSet presAssocID="{0DD56CDC-7785-4DF7-86F9-ED6A68E0A6EE}" presName="parentText" presStyleLbl="node1" presStyleIdx="2" presStyleCnt="7">
        <dgm:presLayoutVars>
          <dgm:chMax val="0"/>
          <dgm:bulletEnabled val="1"/>
        </dgm:presLayoutVars>
      </dgm:prSet>
      <dgm:spPr/>
    </dgm:pt>
    <dgm:pt modelId="{14C4F92D-0F69-DE43-94A1-30E3F31CB0C7}" type="pres">
      <dgm:prSet presAssocID="{CF357255-C3A1-4429-AAD6-3014CBC45ED8}" presName="spacer" presStyleCnt="0"/>
      <dgm:spPr/>
    </dgm:pt>
    <dgm:pt modelId="{97047331-284F-924A-8BCA-110A13BE45B0}" type="pres">
      <dgm:prSet presAssocID="{D69D0CE5-2DB0-4363-96ED-F75B40467060}" presName="parentText" presStyleLbl="node1" presStyleIdx="3" presStyleCnt="7">
        <dgm:presLayoutVars>
          <dgm:chMax val="0"/>
          <dgm:bulletEnabled val="1"/>
        </dgm:presLayoutVars>
      </dgm:prSet>
      <dgm:spPr/>
    </dgm:pt>
    <dgm:pt modelId="{6DBCEA03-5C5E-094C-96F2-3D08BABCB5CF}" type="pres">
      <dgm:prSet presAssocID="{3D2DF9CE-1CF3-4A53-B0B5-19AC35FBD46E}" presName="spacer" presStyleCnt="0"/>
      <dgm:spPr/>
    </dgm:pt>
    <dgm:pt modelId="{31AB971B-EECA-9A4A-A099-50B438D21757}" type="pres">
      <dgm:prSet presAssocID="{7CE72B19-B8D7-4F62-951B-CC15E191C581}" presName="parentText" presStyleLbl="node1" presStyleIdx="4" presStyleCnt="7">
        <dgm:presLayoutVars>
          <dgm:chMax val="0"/>
          <dgm:bulletEnabled val="1"/>
        </dgm:presLayoutVars>
      </dgm:prSet>
      <dgm:spPr/>
    </dgm:pt>
    <dgm:pt modelId="{9B32591C-08A5-0241-9609-AB4CB948EDF9}" type="pres">
      <dgm:prSet presAssocID="{C9B54424-5F5B-49EF-A0D7-727BFD72DFDE}" presName="spacer" presStyleCnt="0"/>
      <dgm:spPr/>
    </dgm:pt>
    <dgm:pt modelId="{648088BC-6D5F-0142-AEDA-0406D4263D6C}" type="pres">
      <dgm:prSet presAssocID="{06FEF8B4-2AFB-4348-97E8-60159A4AD9EB}" presName="parentText" presStyleLbl="node1" presStyleIdx="5" presStyleCnt="7">
        <dgm:presLayoutVars>
          <dgm:chMax val="0"/>
          <dgm:bulletEnabled val="1"/>
        </dgm:presLayoutVars>
      </dgm:prSet>
      <dgm:spPr/>
    </dgm:pt>
    <dgm:pt modelId="{6A6F41F1-4E8E-4D49-B873-0BFF8C894D42}" type="pres">
      <dgm:prSet presAssocID="{5066CA00-A3C0-4807-A625-E0FCE4A3F835}" presName="spacer" presStyleCnt="0"/>
      <dgm:spPr/>
    </dgm:pt>
    <dgm:pt modelId="{B4ECC5B6-0B56-3549-BB7F-7232D7B27400}" type="pres">
      <dgm:prSet presAssocID="{A627F5AF-44CD-47C7-A98F-0895AFD2EA03}" presName="parentText" presStyleLbl="node1" presStyleIdx="6" presStyleCnt="7">
        <dgm:presLayoutVars>
          <dgm:chMax val="0"/>
          <dgm:bulletEnabled val="1"/>
        </dgm:presLayoutVars>
      </dgm:prSet>
      <dgm:spPr/>
    </dgm:pt>
  </dgm:ptLst>
  <dgm:cxnLst>
    <dgm:cxn modelId="{21A0E715-F05C-4F70-93F2-5C737ED7AA13}" srcId="{36F9DAC0-E844-41E0-857F-2E1F5F18431D}" destId="{06FEF8B4-2AFB-4348-97E8-60159A4AD9EB}" srcOrd="5" destOrd="0" parTransId="{87F2FF32-6B34-4D48-8505-B4FFFE188631}" sibTransId="{5066CA00-A3C0-4807-A625-E0FCE4A3F835}"/>
    <dgm:cxn modelId="{7FE53619-A5D6-6A4D-A046-E276679B6E9C}" type="presOf" srcId="{239B9E4D-8EDB-411C-BFF6-943E85ED16C5}" destId="{C3271D4E-DEB1-2D43-80A1-32ED1F653B93}" srcOrd="0" destOrd="0" presId="urn:microsoft.com/office/officeart/2005/8/layout/vList2"/>
    <dgm:cxn modelId="{C1B6723A-1948-462C-84EB-AB194A0D0E89}" srcId="{36F9DAC0-E844-41E0-857F-2E1F5F18431D}" destId="{A627F5AF-44CD-47C7-A98F-0895AFD2EA03}" srcOrd="6" destOrd="0" parTransId="{32063FA5-5021-40EA-B592-E825054E319B}" sibTransId="{7FBB2E1A-56BF-42EB-8DF5-47448E5C09AF}"/>
    <dgm:cxn modelId="{C6EE344F-B4ED-4341-BC5D-358F5538730C}" srcId="{36F9DAC0-E844-41E0-857F-2E1F5F18431D}" destId="{7555827B-1CB6-4EF3-B1A9-73EC55084CA9}" srcOrd="0" destOrd="0" parTransId="{CC4D1254-E569-4FFE-8A88-7C55857DF0B2}" sibTransId="{F75D0984-8E01-44F0-84E2-EA1D8DE9B01B}"/>
    <dgm:cxn modelId="{2A8CA45B-946C-0B43-AE47-F297A39FF5C4}" type="presOf" srcId="{06FEF8B4-2AFB-4348-97E8-60159A4AD9EB}" destId="{648088BC-6D5F-0142-AEDA-0406D4263D6C}" srcOrd="0" destOrd="0" presId="urn:microsoft.com/office/officeart/2005/8/layout/vList2"/>
    <dgm:cxn modelId="{77265E70-D324-44BC-A46F-A0F5CEB9840B}" srcId="{36F9DAC0-E844-41E0-857F-2E1F5F18431D}" destId="{0DD56CDC-7785-4DF7-86F9-ED6A68E0A6EE}" srcOrd="2" destOrd="0" parTransId="{86E5DE73-6405-41EF-BEFC-8340680011DD}" sibTransId="{CF357255-C3A1-4429-AAD6-3014CBC45ED8}"/>
    <dgm:cxn modelId="{84BD9B73-F0D2-DD4B-95BB-D06E0DC28BE7}" type="presOf" srcId="{0DD56CDC-7785-4DF7-86F9-ED6A68E0A6EE}" destId="{CB51FCF0-E7AA-EF49-A327-5FA27AF71389}" srcOrd="0" destOrd="0" presId="urn:microsoft.com/office/officeart/2005/8/layout/vList2"/>
    <dgm:cxn modelId="{60F4FC84-BF99-3E4E-BEF6-23BC77BACCBD}" type="presOf" srcId="{7CE72B19-B8D7-4F62-951B-CC15E191C581}" destId="{31AB971B-EECA-9A4A-A099-50B438D21757}" srcOrd="0" destOrd="0" presId="urn:microsoft.com/office/officeart/2005/8/layout/vList2"/>
    <dgm:cxn modelId="{D0FFC694-7DF1-4D2B-BECE-5DE63380D4CE}" srcId="{36F9DAC0-E844-41E0-857F-2E1F5F18431D}" destId="{D69D0CE5-2DB0-4363-96ED-F75B40467060}" srcOrd="3" destOrd="0" parTransId="{B32187EF-21BF-4252-A29A-F15FAF40A1C1}" sibTransId="{3D2DF9CE-1CF3-4A53-B0B5-19AC35FBD46E}"/>
    <dgm:cxn modelId="{5ED471A9-1E0B-49CE-8C62-410ED15AB277}" srcId="{36F9DAC0-E844-41E0-857F-2E1F5F18431D}" destId="{7CE72B19-B8D7-4F62-951B-CC15E191C581}" srcOrd="4" destOrd="0" parTransId="{EC614E44-3F1E-4390-8069-E417C16A84B3}" sibTransId="{C9B54424-5F5B-49EF-A0D7-727BFD72DFDE}"/>
    <dgm:cxn modelId="{717021AA-43BE-1545-9F84-E044F469FE1F}" type="presOf" srcId="{A627F5AF-44CD-47C7-A98F-0895AFD2EA03}" destId="{B4ECC5B6-0B56-3549-BB7F-7232D7B27400}" srcOrd="0" destOrd="0" presId="urn:microsoft.com/office/officeart/2005/8/layout/vList2"/>
    <dgm:cxn modelId="{8FACCCCF-1738-134A-9E30-8487AAAB3950}" type="presOf" srcId="{36F9DAC0-E844-41E0-857F-2E1F5F18431D}" destId="{9C77D334-754F-2649-8BB0-495B6C74440D}" srcOrd="0" destOrd="0" presId="urn:microsoft.com/office/officeart/2005/8/layout/vList2"/>
    <dgm:cxn modelId="{7D74F8DA-76C0-E14B-88CE-DE03B405A0E1}" type="presOf" srcId="{7555827B-1CB6-4EF3-B1A9-73EC55084CA9}" destId="{0A115391-9D48-E84D-844B-5D8692C48FAF}" srcOrd="0" destOrd="0" presId="urn:microsoft.com/office/officeart/2005/8/layout/vList2"/>
    <dgm:cxn modelId="{313483DD-03A0-7246-A24B-E92C6F8A6B6A}" type="presOf" srcId="{D69D0CE5-2DB0-4363-96ED-F75B40467060}" destId="{97047331-284F-924A-8BCA-110A13BE45B0}" srcOrd="0" destOrd="0" presId="urn:microsoft.com/office/officeart/2005/8/layout/vList2"/>
    <dgm:cxn modelId="{5B03F6E4-AE53-4EF8-9BF0-6083D429C863}" srcId="{36F9DAC0-E844-41E0-857F-2E1F5F18431D}" destId="{239B9E4D-8EDB-411C-BFF6-943E85ED16C5}" srcOrd="1" destOrd="0" parTransId="{843CB9D5-7773-4231-B5C7-BB8E09CEF310}" sibTransId="{D4877609-9985-4E3C-ABCC-F46CA36581BA}"/>
    <dgm:cxn modelId="{3846F51B-55AE-224F-93D0-3A670583EAC9}" type="presParOf" srcId="{9C77D334-754F-2649-8BB0-495B6C74440D}" destId="{0A115391-9D48-E84D-844B-5D8692C48FAF}" srcOrd="0" destOrd="0" presId="urn:microsoft.com/office/officeart/2005/8/layout/vList2"/>
    <dgm:cxn modelId="{C92EE0D4-2456-E84A-BF8F-1CE23BE0F99C}" type="presParOf" srcId="{9C77D334-754F-2649-8BB0-495B6C74440D}" destId="{DEF30CA0-F3C6-DC49-AF57-6B33135FBB2F}" srcOrd="1" destOrd="0" presId="urn:microsoft.com/office/officeart/2005/8/layout/vList2"/>
    <dgm:cxn modelId="{5ADBA04C-4A60-854A-B571-F622A6DE1BA2}" type="presParOf" srcId="{9C77D334-754F-2649-8BB0-495B6C74440D}" destId="{C3271D4E-DEB1-2D43-80A1-32ED1F653B93}" srcOrd="2" destOrd="0" presId="urn:microsoft.com/office/officeart/2005/8/layout/vList2"/>
    <dgm:cxn modelId="{17F74F27-84D2-DC4B-97B6-7D70B9FE91D2}" type="presParOf" srcId="{9C77D334-754F-2649-8BB0-495B6C74440D}" destId="{5B262439-6803-FD4B-A1FC-C1E61312153C}" srcOrd="3" destOrd="0" presId="urn:microsoft.com/office/officeart/2005/8/layout/vList2"/>
    <dgm:cxn modelId="{2A7BB881-D71A-3441-B2A8-EABE6577CA0D}" type="presParOf" srcId="{9C77D334-754F-2649-8BB0-495B6C74440D}" destId="{CB51FCF0-E7AA-EF49-A327-5FA27AF71389}" srcOrd="4" destOrd="0" presId="urn:microsoft.com/office/officeart/2005/8/layout/vList2"/>
    <dgm:cxn modelId="{D2805DEE-A9D3-874F-AFDF-104A3A3D2454}" type="presParOf" srcId="{9C77D334-754F-2649-8BB0-495B6C74440D}" destId="{14C4F92D-0F69-DE43-94A1-30E3F31CB0C7}" srcOrd="5" destOrd="0" presId="urn:microsoft.com/office/officeart/2005/8/layout/vList2"/>
    <dgm:cxn modelId="{C2EF5306-280D-F447-9AD6-D6D201185A06}" type="presParOf" srcId="{9C77D334-754F-2649-8BB0-495B6C74440D}" destId="{97047331-284F-924A-8BCA-110A13BE45B0}" srcOrd="6" destOrd="0" presId="urn:microsoft.com/office/officeart/2005/8/layout/vList2"/>
    <dgm:cxn modelId="{B2878A6A-4C19-0E41-B338-B8BC9676481B}" type="presParOf" srcId="{9C77D334-754F-2649-8BB0-495B6C74440D}" destId="{6DBCEA03-5C5E-094C-96F2-3D08BABCB5CF}" srcOrd="7" destOrd="0" presId="urn:microsoft.com/office/officeart/2005/8/layout/vList2"/>
    <dgm:cxn modelId="{82EA2856-B8C8-EB4E-86C2-F9F736E50FDD}" type="presParOf" srcId="{9C77D334-754F-2649-8BB0-495B6C74440D}" destId="{31AB971B-EECA-9A4A-A099-50B438D21757}" srcOrd="8" destOrd="0" presId="urn:microsoft.com/office/officeart/2005/8/layout/vList2"/>
    <dgm:cxn modelId="{B6731C5C-6E04-E147-8A98-696B9D511146}" type="presParOf" srcId="{9C77D334-754F-2649-8BB0-495B6C74440D}" destId="{9B32591C-08A5-0241-9609-AB4CB948EDF9}" srcOrd="9" destOrd="0" presId="urn:microsoft.com/office/officeart/2005/8/layout/vList2"/>
    <dgm:cxn modelId="{45068534-0852-434F-9219-4CEA06C7E1C7}" type="presParOf" srcId="{9C77D334-754F-2649-8BB0-495B6C74440D}" destId="{648088BC-6D5F-0142-AEDA-0406D4263D6C}" srcOrd="10" destOrd="0" presId="urn:microsoft.com/office/officeart/2005/8/layout/vList2"/>
    <dgm:cxn modelId="{894D5D1F-CEE7-F549-97C2-BFF6DE17448A}" type="presParOf" srcId="{9C77D334-754F-2649-8BB0-495B6C74440D}" destId="{6A6F41F1-4E8E-4D49-B873-0BFF8C894D42}" srcOrd="11" destOrd="0" presId="urn:microsoft.com/office/officeart/2005/8/layout/vList2"/>
    <dgm:cxn modelId="{351D4312-589E-4F45-94EE-2646E7250CF9}" type="presParOf" srcId="{9C77D334-754F-2649-8BB0-495B6C74440D}" destId="{B4ECC5B6-0B56-3549-BB7F-7232D7B27400}" srcOrd="1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D000A-537A-4E17-B3A5-7FDEDA0736B2}">
      <dsp:nvSpPr>
        <dsp:cNvPr id="0" name=""/>
        <dsp:cNvSpPr/>
      </dsp:nvSpPr>
      <dsp:spPr>
        <a:xfrm>
          <a:off x="0" y="2207"/>
          <a:ext cx="5889686" cy="11189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62CC1-4DF7-4A2F-81A8-6F37B8EA88E7}">
      <dsp:nvSpPr>
        <dsp:cNvPr id="0" name=""/>
        <dsp:cNvSpPr/>
      </dsp:nvSpPr>
      <dsp:spPr>
        <a:xfrm>
          <a:off x="338470" y="253962"/>
          <a:ext cx="615400" cy="61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FEBF54-ACA5-491E-B60B-2A98836F7A2C}">
      <dsp:nvSpPr>
        <dsp:cNvPr id="0" name=""/>
        <dsp:cNvSpPr/>
      </dsp:nvSpPr>
      <dsp:spPr>
        <a:xfrm>
          <a:off x="1292341" y="2207"/>
          <a:ext cx="4597344" cy="1118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18" tIns="118418" rIns="118418" bIns="118418" numCol="1" spcCol="1270" anchor="ctr" anchorCtr="0">
          <a:noAutofit/>
        </a:bodyPr>
        <a:lstStyle/>
        <a:p>
          <a:pPr marL="0" lvl="0" indent="0" algn="l" defTabSz="977900">
            <a:lnSpc>
              <a:spcPct val="90000"/>
            </a:lnSpc>
            <a:spcBef>
              <a:spcPct val="0"/>
            </a:spcBef>
            <a:spcAft>
              <a:spcPct val="35000"/>
            </a:spcAft>
            <a:buNone/>
          </a:pPr>
          <a:r>
            <a:rPr lang="en-US" sz="2200" kern="1200"/>
            <a:t>Introduction</a:t>
          </a:r>
        </a:p>
      </dsp:txBody>
      <dsp:txXfrm>
        <a:off x="1292341" y="2207"/>
        <a:ext cx="4597344" cy="1118910"/>
      </dsp:txXfrm>
    </dsp:sp>
    <dsp:sp modelId="{2A0E57DE-7DA8-4050-A8F2-21CF3A9CC47B}">
      <dsp:nvSpPr>
        <dsp:cNvPr id="0" name=""/>
        <dsp:cNvSpPr/>
      </dsp:nvSpPr>
      <dsp:spPr>
        <a:xfrm>
          <a:off x="0" y="1400846"/>
          <a:ext cx="5889686" cy="11189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9ADFC-5537-44F5-AE52-227A91EA2865}">
      <dsp:nvSpPr>
        <dsp:cNvPr id="0" name=""/>
        <dsp:cNvSpPr/>
      </dsp:nvSpPr>
      <dsp:spPr>
        <a:xfrm>
          <a:off x="338470" y="1652600"/>
          <a:ext cx="615400" cy="61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C13CB2-75B3-4A1B-8193-51C401C21512}">
      <dsp:nvSpPr>
        <dsp:cNvPr id="0" name=""/>
        <dsp:cNvSpPr/>
      </dsp:nvSpPr>
      <dsp:spPr>
        <a:xfrm>
          <a:off x="1292341" y="1400846"/>
          <a:ext cx="4597344" cy="1118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18" tIns="118418" rIns="118418" bIns="118418" numCol="1" spcCol="1270" anchor="ctr" anchorCtr="0">
          <a:noAutofit/>
        </a:bodyPr>
        <a:lstStyle/>
        <a:p>
          <a:pPr marL="0" lvl="0" indent="0" algn="l" defTabSz="977900">
            <a:lnSpc>
              <a:spcPct val="90000"/>
            </a:lnSpc>
            <a:spcBef>
              <a:spcPct val="0"/>
            </a:spcBef>
            <a:spcAft>
              <a:spcPct val="35000"/>
            </a:spcAft>
            <a:buNone/>
          </a:pPr>
          <a:r>
            <a:rPr lang="en-US" sz="2200" kern="1200" dirty="0"/>
            <a:t>Insights , Top Words and Frequency</a:t>
          </a:r>
        </a:p>
      </dsp:txBody>
      <dsp:txXfrm>
        <a:off x="1292341" y="1400846"/>
        <a:ext cx="4597344" cy="1118910"/>
      </dsp:txXfrm>
    </dsp:sp>
    <dsp:sp modelId="{AFA215DE-C851-4F3C-8ADE-19AF5E40436E}">
      <dsp:nvSpPr>
        <dsp:cNvPr id="0" name=""/>
        <dsp:cNvSpPr/>
      </dsp:nvSpPr>
      <dsp:spPr>
        <a:xfrm>
          <a:off x="0" y="2799484"/>
          <a:ext cx="5889686" cy="11189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89E48-0F6E-475C-952A-E54B19548E41}">
      <dsp:nvSpPr>
        <dsp:cNvPr id="0" name=""/>
        <dsp:cNvSpPr/>
      </dsp:nvSpPr>
      <dsp:spPr>
        <a:xfrm>
          <a:off x="338470" y="3051239"/>
          <a:ext cx="615400" cy="61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95B9E8-A9A6-4DED-B7CF-E98F9DD01D0A}">
      <dsp:nvSpPr>
        <dsp:cNvPr id="0" name=""/>
        <dsp:cNvSpPr/>
      </dsp:nvSpPr>
      <dsp:spPr>
        <a:xfrm>
          <a:off x="1292341" y="2799484"/>
          <a:ext cx="4597344" cy="1118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18" tIns="118418" rIns="118418" bIns="118418" numCol="1" spcCol="1270" anchor="ctr" anchorCtr="0">
          <a:noAutofit/>
        </a:bodyPr>
        <a:lstStyle/>
        <a:p>
          <a:pPr marL="0" lvl="0" indent="0" algn="l" defTabSz="977900">
            <a:lnSpc>
              <a:spcPct val="90000"/>
            </a:lnSpc>
            <a:spcBef>
              <a:spcPct val="0"/>
            </a:spcBef>
            <a:spcAft>
              <a:spcPct val="35000"/>
            </a:spcAft>
            <a:buNone/>
          </a:pPr>
          <a:r>
            <a:rPr lang="en-US" sz="2200" kern="1200"/>
            <a:t>Document Classification</a:t>
          </a:r>
        </a:p>
      </dsp:txBody>
      <dsp:txXfrm>
        <a:off x="1292341" y="2799484"/>
        <a:ext cx="4597344" cy="1118910"/>
      </dsp:txXfrm>
    </dsp:sp>
    <dsp:sp modelId="{B282494E-E6DF-4DEF-B8AA-EF1DC0B34F00}">
      <dsp:nvSpPr>
        <dsp:cNvPr id="0" name=""/>
        <dsp:cNvSpPr/>
      </dsp:nvSpPr>
      <dsp:spPr>
        <a:xfrm>
          <a:off x="0" y="4198122"/>
          <a:ext cx="5889686" cy="11189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2C51C-7546-411D-9065-E8A8FBF65D57}">
      <dsp:nvSpPr>
        <dsp:cNvPr id="0" name=""/>
        <dsp:cNvSpPr/>
      </dsp:nvSpPr>
      <dsp:spPr>
        <a:xfrm>
          <a:off x="338470" y="4449877"/>
          <a:ext cx="615400" cy="61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9C32B5-A62A-4FDC-B832-FE69C2FFC2F8}">
      <dsp:nvSpPr>
        <dsp:cNvPr id="0" name=""/>
        <dsp:cNvSpPr/>
      </dsp:nvSpPr>
      <dsp:spPr>
        <a:xfrm>
          <a:off x="1292341" y="4198122"/>
          <a:ext cx="4597344" cy="1118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18" tIns="118418" rIns="118418" bIns="118418" numCol="1" spcCol="1270" anchor="ctr" anchorCtr="0">
          <a:noAutofit/>
        </a:bodyPr>
        <a:lstStyle/>
        <a:p>
          <a:pPr marL="0" lvl="0" indent="0" algn="l" defTabSz="977900">
            <a:lnSpc>
              <a:spcPct val="90000"/>
            </a:lnSpc>
            <a:spcBef>
              <a:spcPct val="0"/>
            </a:spcBef>
            <a:spcAft>
              <a:spcPct val="35000"/>
            </a:spcAft>
            <a:buNone/>
          </a:pPr>
          <a:r>
            <a:rPr lang="en-US" sz="2200" kern="1200"/>
            <a:t>Conclusion</a:t>
          </a:r>
        </a:p>
      </dsp:txBody>
      <dsp:txXfrm>
        <a:off x="1292341" y="4198122"/>
        <a:ext cx="4597344" cy="1118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75F31-72D4-FF49-9E79-688595D38276}">
      <dsp:nvSpPr>
        <dsp:cNvPr id="0" name=""/>
        <dsp:cNvSpPr/>
      </dsp:nvSpPr>
      <dsp:spPr>
        <a:xfrm>
          <a:off x="0" y="50340"/>
          <a:ext cx="5889686" cy="12355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 Set contains 2000 records </a:t>
          </a:r>
        </a:p>
      </dsp:txBody>
      <dsp:txXfrm>
        <a:off x="60313" y="110653"/>
        <a:ext cx="5769060" cy="1114894"/>
      </dsp:txXfrm>
    </dsp:sp>
    <dsp:sp modelId="{84F24C4D-1662-A743-8F01-C0BD50B6EBDC}">
      <dsp:nvSpPr>
        <dsp:cNvPr id="0" name=""/>
        <dsp:cNvSpPr/>
      </dsp:nvSpPr>
      <dsp:spPr>
        <a:xfrm>
          <a:off x="0" y="1378020"/>
          <a:ext cx="5889686" cy="1235520"/>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Frequent Words and Averages </a:t>
          </a:r>
        </a:p>
      </dsp:txBody>
      <dsp:txXfrm>
        <a:off x="60313" y="1438333"/>
        <a:ext cx="5769060" cy="1114894"/>
      </dsp:txXfrm>
    </dsp:sp>
    <dsp:sp modelId="{6F83D276-6D92-0D4F-8F77-9339F5BBA9E5}">
      <dsp:nvSpPr>
        <dsp:cNvPr id="0" name=""/>
        <dsp:cNvSpPr/>
      </dsp:nvSpPr>
      <dsp:spPr>
        <a:xfrm>
          <a:off x="0" y="2705700"/>
          <a:ext cx="5889686" cy="1235520"/>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Out of 2000 – 572 entries were political tweets </a:t>
          </a:r>
        </a:p>
      </dsp:txBody>
      <dsp:txXfrm>
        <a:off x="60313" y="2766013"/>
        <a:ext cx="5769060" cy="1114894"/>
      </dsp:txXfrm>
    </dsp:sp>
    <dsp:sp modelId="{572416C6-DAFB-9541-9B7A-FD4FD7AD364D}">
      <dsp:nvSpPr>
        <dsp:cNvPr id="0" name=""/>
        <dsp:cNvSpPr/>
      </dsp:nvSpPr>
      <dsp:spPr>
        <a:xfrm>
          <a:off x="0" y="4033380"/>
          <a:ext cx="5889686" cy="1235520"/>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1 = Political 0 = Non-Political </a:t>
          </a:r>
        </a:p>
      </dsp:txBody>
      <dsp:txXfrm>
        <a:off x="60313" y="4093693"/>
        <a:ext cx="5769060" cy="1114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96880-B24A-8540-91EE-24CB050ADAF5}">
      <dsp:nvSpPr>
        <dsp:cNvPr id="0" name=""/>
        <dsp:cNvSpPr/>
      </dsp:nvSpPr>
      <dsp:spPr>
        <a:xfrm>
          <a:off x="3825" y="1161734"/>
          <a:ext cx="1738941" cy="1043365"/>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66750">
            <a:lnSpc>
              <a:spcPct val="90000"/>
            </a:lnSpc>
            <a:spcBef>
              <a:spcPct val="0"/>
            </a:spcBef>
            <a:spcAft>
              <a:spcPct val="35000"/>
            </a:spcAft>
            <a:buNone/>
          </a:pPr>
          <a:r>
            <a:rPr lang="en-US" sz="1500" kern="1200"/>
            <a:t>Build model on Training data </a:t>
          </a:r>
        </a:p>
      </dsp:txBody>
      <dsp:txXfrm>
        <a:off x="3825" y="1161734"/>
        <a:ext cx="1738941" cy="1043365"/>
      </dsp:txXfrm>
    </dsp:sp>
    <dsp:sp modelId="{E4DC001D-639E-E540-8A29-D357A935F9FA}">
      <dsp:nvSpPr>
        <dsp:cNvPr id="0" name=""/>
        <dsp:cNvSpPr/>
      </dsp:nvSpPr>
      <dsp:spPr>
        <a:xfrm>
          <a:off x="1778165" y="1561917"/>
          <a:ext cx="260841" cy="243000"/>
        </a:xfrm>
        <a:prstGeom prst="rightArrow">
          <a:avLst>
            <a:gd name="adj1" fmla="val 50000"/>
            <a:gd name="adj2" fmla="val 5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E3A6DBD-15A2-E347-AE6E-3F4B98BFF482}">
      <dsp:nvSpPr>
        <dsp:cNvPr id="0" name=""/>
        <dsp:cNvSpPr/>
      </dsp:nvSpPr>
      <dsp:spPr>
        <a:xfrm>
          <a:off x="2074404" y="1161734"/>
          <a:ext cx="1738941" cy="1043365"/>
        </a:xfrm>
        <a:prstGeom prst="rect">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66750">
            <a:lnSpc>
              <a:spcPct val="90000"/>
            </a:lnSpc>
            <a:spcBef>
              <a:spcPct val="0"/>
            </a:spcBef>
            <a:spcAft>
              <a:spcPct val="35000"/>
            </a:spcAft>
            <a:buNone/>
          </a:pPr>
          <a:r>
            <a:rPr lang="en-US" sz="1500" kern="1200" dirty="0"/>
            <a:t>Evaluating on the Validation data </a:t>
          </a:r>
        </a:p>
      </dsp:txBody>
      <dsp:txXfrm>
        <a:off x="2074404" y="1161734"/>
        <a:ext cx="1738941" cy="1043365"/>
      </dsp:txXfrm>
    </dsp:sp>
    <dsp:sp modelId="{6F6F3854-2C7C-504A-A54D-5A6A14101261}">
      <dsp:nvSpPr>
        <dsp:cNvPr id="0" name=""/>
        <dsp:cNvSpPr/>
      </dsp:nvSpPr>
      <dsp:spPr>
        <a:xfrm>
          <a:off x="3848744" y="1561917"/>
          <a:ext cx="260841" cy="243000"/>
        </a:xfrm>
        <a:prstGeom prst="rightArrow">
          <a:avLst>
            <a:gd name="adj1" fmla="val 50000"/>
            <a:gd name="adj2" fmla="val 5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78BE941-DA04-0549-978F-1E92DD19F176}">
      <dsp:nvSpPr>
        <dsp:cNvPr id="0" name=""/>
        <dsp:cNvSpPr/>
      </dsp:nvSpPr>
      <dsp:spPr>
        <a:xfrm>
          <a:off x="4144983" y="1161734"/>
          <a:ext cx="1738941" cy="1043365"/>
        </a:xfrm>
        <a:prstGeom prst="rect">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66750">
            <a:lnSpc>
              <a:spcPct val="90000"/>
            </a:lnSpc>
            <a:spcBef>
              <a:spcPct val="0"/>
            </a:spcBef>
            <a:spcAft>
              <a:spcPct val="35000"/>
            </a:spcAft>
            <a:buNone/>
          </a:pPr>
          <a:r>
            <a:rPr lang="en-US" sz="1500" kern="1200"/>
            <a:t>Re-evaluate on the Testing data </a:t>
          </a:r>
        </a:p>
      </dsp:txBody>
      <dsp:txXfrm>
        <a:off x="4144983" y="1161734"/>
        <a:ext cx="1738941" cy="1043365"/>
      </dsp:txXfrm>
    </dsp:sp>
    <dsp:sp modelId="{6B98A939-A2F0-E046-9B22-A6DA374AD7D7}">
      <dsp:nvSpPr>
        <dsp:cNvPr id="0" name=""/>
        <dsp:cNvSpPr/>
      </dsp:nvSpPr>
      <dsp:spPr>
        <a:xfrm>
          <a:off x="5919323" y="1561917"/>
          <a:ext cx="260841" cy="243000"/>
        </a:xfrm>
        <a:prstGeom prst="rightArrow">
          <a:avLst>
            <a:gd name="adj1" fmla="val 50000"/>
            <a:gd name="adj2" fmla="val 5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C88FB6F-1310-924C-A0DE-696AC830FD2F}">
      <dsp:nvSpPr>
        <dsp:cNvPr id="0" name=""/>
        <dsp:cNvSpPr/>
      </dsp:nvSpPr>
      <dsp:spPr>
        <a:xfrm>
          <a:off x="6215562" y="1161734"/>
          <a:ext cx="1738941" cy="1043365"/>
        </a:xfrm>
        <a:prstGeom prst="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66750">
            <a:lnSpc>
              <a:spcPct val="90000"/>
            </a:lnSpc>
            <a:spcBef>
              <a:spcPct val="0"/>
            </a:spcBef>
            <a:spcAft>
              <a:spcPct val="35000"/>
            </a:spcAft>
            <a:buNone/>
          </a:pPr>
          <a:r>
            <a:rPr lang="en-US" sz="1500" kern="1200"/>
            <a:t>Prediction and Classification on the New Data </a:t>
          </a:r>
        </a:p>
      </dsp:txBody>
      <dsp:txXfrm>
        <a:off x="6215562" y="1161734"/>
        <a:ext cx="1738941" cy="10433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15391-9D48-E84D-844B-5D8692C48FAF}">
      <dsp:nvSpPr>
        <dsp:cNvPr id="0" name=""/>
        <dsp:cNvSpPr/>
      </dsp:nvSpPr>
      <dsp:spPr>
        <a:xfrm>
          <a:off x="0" y="29234"/>
          <a:ext cx="5295778" cy="7605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Loading the Training and Validation data </a:t>
          </a:r>
        </a:p>
      </dsp:txBody>
      <dsp:txXfrm>
        <a:off x="37125" y="66359"/>
        <a:ext cx="5221528" cy="686250"/>
      </dsp:txXfrm>
    </dsp:sp>
    <dsp:sp modelId="{C3271D4E-DEB1-2D43-80A1-32ED1F653B93}">
      <dsp:nvSpPr>
        <dsp:cNvPr id="0" name=""/>
        <dsp:cNvSpPr/>
      </dsp:nvSpPr>
      <dsp:spPr>
        <a:xfrm>
          <a:off x="0" y="847334"/>
          <a:ext cx="5295778" cy="760500"/>
        </a:xfrm>
        <a:prstGeom prst="roundRect">
          <a:avLst/>
        </a:prstGeom>
        <a:solidFill>
          <a:schemeClr val="accent2">
            <a:hueOff val="442631"/>
            <a:satOff val="1522"/>
            <a:lumOff val="-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Partition Data 80% - train 20% - validation </a:t>
          </a:r>
        </a:p>
      </dsp:txBody>
      <dsp:txXfrm>
        <a:off x="37125" y="884459"/>
        <a:ext cx="5221528" cy="686250"/>
      </dsp:txXfrm>
    </dsp:sp>
    <dsp:sp modelId="{CB51FCF0-E7AA-EF49-A327-5FA27AF71389}">
      <dsp:nvSpPr>
        <dsp:cNvPr id="0" name=""/>
        <dsp:cNvSpPr/>
      </dsp:nvSpPr>
      <dsp:spPr>
        <a:xfrm>
          <a:off x="0" y="1665434"/>
          <a:ext cx="5295778" cy="760500"/>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Cleaning and Creating stop words and removing them using a function</a:t>
          </a:r>
        </a:p>
      </dsp:txBody>
      <dsp:txXfrm>
        <a:off x="37125" y="1702559"/>
        <a:ext cx="5221528" cy="686250"/>
      </dsp:txXfrm>
    </dsp:sp>
    <dsp:sp modelId="{97047331-284F-924A-8BCA-110A13BE45B0}">
      <dsp:nvSpPr>
        <dsp:cNvPr id="0" name=""/>
        <dsp:cNvSpPr/>
      </dsp:nvSpPr>
      <dsp:spPr>
        <a:xfrm>
          <a:off x="0" y="2483534"/>
          <a:ext cx="5295778" cy="760500"/>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Original count of vocab 9k after cleaning it came down to 213 </a:t>
          </a:r>
        </a:p>
      </dsp:txBody>
      <dsp:txXfrm>
        <a:off x="37125" y="2520659"/>
        <a:ext cx="5221528" cy="686250"/>
      </dsp:txXfrm>
    </dsp:sp>
    <dsp:sp modelId="{31AB971B-EECA-9A4A-A099-50B438D21757}">
      <dsp:nvSpPr>
        <dsp:cNvPr id="0" name=""/>
        <dsp:cNvSpPr/>
      </dsp:nvSpPr>
      <dsp:spPr>
        <a:xfrm>
          <a:off x="0" y="3301634"/>
          <a:ext cx="5295778" cy="760500"/>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Using CV GLMNET for modelling </a:t>
          </a:r>
        </a:p>
      </dsp:txBody>
      <dsp:txXfrm>
        <a:off x="37125" y="3338759"/>
        <a:ext cx="5221528" cy="686250"/>
      </dsp:txXfrm>
    </dsp:sp>
    <dsp:sp modelId="{648088BC-6D5F-0142-AEDA-0406D4263D6C}">
      <dsp:nvSpPr>
        <dsp:cNvPr id="0" name=""/>
        <dsp:cNvSpPr/>
      </dsp:nvSpPr>
      <dsp:spPr>
        <a:xfrm>
          <a:off x="0" y="4119734"/>
          <a:ext cx="5295778" cy="760500"/>
        </a:xfrm>
        <a:prstGeom prst="roundRect">
          <a:avLst/>
        </a:prstGeom>
        <a:solidFill>
          <a:schemeClr val="accent2">
            <a:hueOff val="2213154"/>
            <a:satOff val="7612"/>
            <a:lumOff val="-1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Running Predication using Document Term Matrix </a:t>
          </a:r>
        </a:p>
      </dsp:txBody>
      <dsp:txXfrm>
        <a:off x="37125" y="4156859"/>
        <a:ext cx="5221528" cy="686250"/>
      </dsp:txXfrm>
    </dsp:sp>
    <dsp:sp modelId="{B4ECC5B6-0B56-3549-BB7F-7232D7B27400}">
      <dsp:nvSpPr>
        <dsp:cNvPr id="0" name=""/>
        <dsp:cNvSpPr/>
      </dsp:nvSpPr>
      <dsp:spPr>
        <a:xfrm>
          <a:off x="0" y="4937834"/>
          <a:ext cx="5295778" cy="760500"/>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Running prediction on Training and Validation Data using a confusion matrix </a:t>
          </a:r>
        </a:p>
      </dsp:txBody>
      <dsp:txXfrm>
        <a:off x="37125" y="4974959"/>
        <a:ext cx="5221528" cy="686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697DD-A1C1-CC44-A51B-5FDAAE18DD14}" type="datetimeFigureOut">
              <a:rPr lang="en-US" smtClean="0"/>
              <a:t>11/29/21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3D716-6F39-914E-9271-5F3A35A31AD4}" type="slidenum">
              <a:rPr lang="en-US" smtClean="0"/>
              <a:t>‹#›</a:t>
            </a:fld>
            <a:endParaRPr lang="en-US"/>
          </a:p>
        </p:txBody>
      </p:sp>
    </p:spTree>
    <p:extLst>
      <p:ext uri="{BB962C8B-B14F-4D97-AF65-F5344CB8AC3E}">
        <p14:creationId xmlns:p14="http://schemas.microsoft.com/office/powerpoint/2010/main" val="80282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cv.glmnet</a:t>
            </a:r>
            <a:r>
              <a:rPr lang="en-US" sz="1200" b="0" i="0" kern="1200" dirty="0">
                <a:solidFill>
                  <a:schemeClr val="tx1"/>
                </a:solidFill>
                <a:effectLst/>
                <a:latin typeface="+mn-lt"/>
                <a:ea typeface="+mn-ea"/>
                <a:cs typeface="+mn-cs"/>
              </a:rPr>
              <a:t>() performs cross-validation, by default 10-fold which can be adjusted using </a:t>
            </a:r>
            <a:r>
              <a:rPr lang="en-US" sz="1200" b="0" i="0" kern="1200" dirty="0" err="1">
                <a:solidFill>
                  <a:schemeClr val="tx1"/>
                </a:solidFill>
                <a:effectLst/>
                <a:latin typeface="+mn-lt"/>
                <a:ea typeface="+mn-ea"/>
                <a:cs typeface="+mn-cs"/>
              </a:rPr>
              <a:t>nfolds</a:t>
            </a:r>
            <a:r>
              <a:rPr lang="en-US" sz="1200" b="0" i="0" kern="1200" dirty="0">
                <a:solidFill>
                  <a:schemeClr val="tx1"/>
                </a:solidFill>
                <a:effectLst/>
                <a:latin typeface="+mn-lt"/>
                <a:ea typeface="+mn-ea"/>
                <a:cs typeface="+mn-cs"/>
              </a:rPr>
              <a:t>. A 10-fold CV will randomly divide your observations into 10 non-overlapping groups/folds of </a:t>
            </a:r>
            <a:r>
              <a:rPr lang="en-US" sz="1200" b="0" i="0" kern="1200" dirty="0" err="1">
                <a:solidFill>
                  <a:schemeClr val="tx1"/>
                </a:solidFill>
                <a:effectLst/>
                <a:latin typeface="+mn-lt"/>
                <a:ea typeface="+mn-ea"/>
                <a:cs typeface="+mn-cs"/>
              </a:rPr>
              <a:t>approx</a:t>
            </a:r>
            <a:r>
              <a:rPr lang="en-US" sz="1200" b="0" i="0" kern="1200" dirty="0">
                <a:solidFill>
                  <a:schemeClr val="tx1"/>
                </a:solidFill>
                <a:effectLst/>
                <a:latin typeface="+mn-lt"/>
                <a:ea typeface="+mn-ea"/>
                <a:cs typeface="+mn-cs"/>
              </a:rPr>
              <a:t> equal size.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fold will be used for validation set and the model is fit on 9 folds. Bias Variance advantages is usually the motivation behind using such model validation methods. In the case of lasso and ridge models, CV helps choose the value of the tuning parameter lambda.</a:t>
            </a:r>
            <a:endParaRPr lang="en-US" dirty="0"/>
          </a:p>
        </p:txBody>
      </p:sp>
      <p:sp>
        <p:nvSpPr>
          <p:cNvPr id="4" name="Slide Number Placeholder 3"/>
          <p:cNvSpPr>
            <a:spLocks noGrp="1"/>
          </p:cNvSpPr>
          <p:nvPr>
            <p:ph type="sldNum" sz="quarter" idx="5"/>
          </p:nvPr>
        </p:nvSpPr>
        <p:spPr/>
        <p:txBody>
          <a:bodyPr/>
          <a:lstStyle/>
          <a:p>
            <a:fld id="{0AD3D716-6F39-914E-9271-5F3A35A31AD4}" type="slidenum">
              <a:rPr lang="en-US" smtClean="0"/>
              <a:t>7</a:t>
            </a:fld>
            <a:endParaRPr lang="en-US"/>
          </a:p>
        </p:txBody>
      </p:sp>
    </p:spTree>
    <p:extLst>
      <p:ext uri="{BB962C8B-B14F-4D97-AF65-F5344CB8AC3E}">
        <p14:creationId xmlns:p14="http://schemas.microsoft.com/office/powerpoint/2010/main" val="77898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D716-6F39-914E-9271-5F3A35A31AD4}" type="slidenum">
              <a:rPr lang="en-US" smtClean="0"/>
              <a:t>9</a:t>
            </a:fld>
            <a:endParaRPr lang="en-US"/>
          </a:p>
        </p:txBody>
      </p:sp>
    </p:spTree>
    <p:extLst>
      <p:ext uri="{BB962C8B-B14F-4D97-AF65-F5344CB8AC3E}">
        <p14:creationId xmlns:p14="http://schemas.microsoft.com/office/powerpoint/2010/main" val="3589372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11/29/21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11/29/21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11/29/21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11/29/21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11/29/21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11/29/21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11/29/21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11/29/21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11/29/21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11/29/21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11/29/21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11/29/21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A169-69F4-E245-BF5D-FC21BD91D28D}"/>
              </a:ext>
            </a:extLst>
          </p:cNvPr>
          <p:cNvSpPr>
            <a:spLocks noGrp="1"/>
          </p:cNvSpPr>
          <p:nvPr>
            <p:ph type="ctrTitle"/>
          </p:nvPr>
        </p:nvSpPr>
        <p:spPr/>
        <p:txBody>
          <a:bodyPr/>
          <a:lstStyle/>
          <a:p>
            <a:r>
              <a:rPr lang="en-US" dirty="0"/>
              <a:t>TWITTER DATA</a:t>
            </a:r>
          </a:p>
        </p:txBody>
      </p:sp>
      <p:sp>
        <p:nvSpPr>
          <p:cNvPr id="3" name="Subtitle 2">
            <a:extLst>
              <a:ext uri="{FF2B5EF4-FFF2-40B4-BE49-F238E27FC236}">
                <a16:creationId xmlns:a16="http://schemas.microsoft.com/office/drawing/2014/main" id="{B1A11C70-CD51-4640-BAAC-1C4B88494C08}"/>
              </a:ext>
            </a:extLst>
          </p:cNvPr>
          <p:cNvSpPr>
            <a:spLocks noGrp="1"/>
          </p:cNvSpPr>
          <p:nvPr>
            <p:ph type="subTitle" idx="1"/>
          </p:nvPr>
        </p:nvSpPr>
        <p:spPr/>
        <p:txBody>
          <a:bodyPr/>
          <a:lstStyle/>
          <a:p>
            <a:r>
              <a:rPr lang="en-US" dirty="0"/>
              <a:t>CASE II – POLITICAL DISCOURSE OR NOT ? </a:t>
            </a:r>
          </a:p>
        </p:txBody>
      </p:sp>
    </p:spTree>
    <p:extLst>
      <p:ext uri="{BB962C8B-B14F-4D97-AF65-F5344CB8AC3E}">
        <p14:creationId xmlns:p14="http://schemas.microsoft.com/office/powerpoint/2010/main" val="340620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ECB4B-4A4E-4D4B-BA60-6CD0AF3A26FE}"/>
              </a:ext>
            </a:extLst>
          </p:cNvPr>
          <p:cNvSpPr>
            <a:spLocks noGrp="1"/>
          </p:cNvSpPr>
          <p:nvPr>
            <p:ph type="title"/>
          </p:nvPr>
        </p:nvSpPr>
        <p:spPr>
          <a:xfrm>
            <a:off x="1518412" y="1201723"/>
            <a:ext cx="3133750" cy="4454554"/>
          </a:xfrm>
        </p:spPr>
        <p:txBody>
          <a:bodyPr anchor="ctr">
            <a:normAutofit/>
          </a:bodyPr>
          <a:lstStyle/>
          <a:p>
            <a:r>
              <a:rPr lang="en-US" sz="3300"/>
              <a:t>CONCLUSION</a:t>
            </a:r>
          </a:p>
        </p:txBody>
      </p:sp>
      <p:sp>
        <p:nvSpPr>
          <p:cNvPr id="3" name="Content Placeholder 2">
            <a:extLst>
              <a:ext uri="{FF2B5EF4-FFF2-40B4-BE49-F238E27FC236}">
                <a16:creationId xmlns:a16="http://schemas.microsoft.com/office/drawing/2014/main" id="{77ABF17D-108F-5748-814E-FC19CEB66EED}"/>
              </a:ext>
            </a:extLst>
          </p:cNvPr>
          <p:cNvSpPr>
            <a:spLocks noGrp="1"/>
          </p:cNvSpPr>
          <p:nvPr>
            <p:ph idx="1"/>
          </p:nvPr>
        </p:nvSpPr>
        <p:spPr>
          <a:xfrm>
            <a:off x="5454363" y="1201723"/>
            <a:ext cx="5329250" cy="4454554"/>
          </a:xfrm>
        </p:spPr>
        <p:txBody>
          <a:bodyPr anchor="ctr">
            <a:normAutofit/>
          </a:bodyPr>
          <a:lstStyle/>
          <a:p>
            <a:r>
              <a:rPr lang="en-US" sz="1800"/>
              <a:t>Based on the information provided in these slides we see that we have predicted a 95% chance of civil unrest in the validation set of data and 90% chance in the test set </a:t>
            </a:r>
          </a:p>
          <a:p>
            <a:endParaRPr lang="en-US" sz="1800"/>
          </a:p>
        </p:txBody>
      </p:sp>
    </p:spTree>
    <p:extLst>
      <p:ext uri="{BB962C8B-B14F-4D97-AF65-F5344CB8AC3E}">
        <p14:creationId xmlns:p14="http://schemas.microsoft.com/office/powerpoint/2010/main" val="278129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5C8829-3546-D745-AAB9-DBA9480E6DCA}"/>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AGENDA	</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DA638B9-7A46-4C0D-8661-B66D32E2A209}"/>
              </a:ext>
            </a:extLst>
          </p:cNvPr>
          <p:cNvGraphicFramePr>
            <a:graphicFrameLocks noGrp="1"/>
          </p:cNvGraphicFramePr>
          <p:nvPr>
            <p:ph idx="1"/>
            <p:extLst>
              <p:ext uri="{D42A27DB-BD31-4B8C-83A1-F6EECF244321}">
                <p14:modId xmlns:p14="http://schemas.microsoft.com/office/powerpoint/2010/main" val="1385103681"/>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18748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5A75C1-E460-4D4F-BFEE-0453D08F61F0}"/>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INSIGHTS</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410E11E-00CA-40C4-8516-BC05D13D5496}"/>
              </a:ext>
            </a:extLst>
          </p:cNvPr>
          <p:cNvGraphicFramePr>
            <a:graphicFrameLocks noGrp="1"/>
          </p:cNvGraphicFramePr>
          <p:nvPr>
            <p:ph idx="1"/>
            <p:extLst>
              <p:ext uri="{D42A27DB-BD31-4B8C-83A1-F6EECF244321}">
                <p14:modId xmlns:p14="http://schemas.microsoft.com/office/powerpoint/2010/main" val="1978102414"/>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98210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3ED9D-FFC8-974A-B355-3AB073B22F43}"/>
              </a:ext>
            </a:extLst>
          </p:cNvPr>
          <p:cNvSpPr>
            <a:spLocks noGrp="1"/>
          </p:cNvSpPr>
          <p:nvPr>
            <p:ph type="title"/>
          </p:nvPr>
        </p:nvSpPr>
        <p:spPr>
          <a:xfrm>
            <a:off x="1969803" y="808056"/>
            <a:ext cx="8608037" cy="1077229"/>
          </a:xfrm>
        </p:spPr>
        <p:txBody>
          <a:bodyPr>
            <a:normAutofit/>
          </a:bodyPr>
          <a:lstStyle/>
          <a:p>
            <a:pPr algn="l"/>
            <a:r>
              <a:rPr lang="en-US" dirty="0"/>
              <a:t>TOP WORDS  </a:t>
            </a:r>
          </a:p>
        </p:txBody>
      </p:sp>
      <p:sp>
        <p:nvSpPr>
          <p:cNvPr id="3" name="Content Placeholder 2">
            <a:extLst>
              <a:ext uri="{FF2B5EF4-FFF2-40B4-BE49-F238E27FC236}">
                <a16:creationId xmlns:a16="http://schemas.microsoft.com/office/drawing/2014/main" id="{7D76444A-576D-B749-B75D-5ADD0D731194}"/>
              </a:ext>
            </a:extLst>
          </p:cNvPr>
          <p:cNvSpPr>
            <a:spLocks noGrp="1"/>
          </p:cNvSpPr>
          <p:nvPr>
            <p:ph idx="1"/>
          </p:nvPr>
        </p:nvSpPr>
        <p:spPr>
          <a:xfrm>
            <a:off x="1975805" y="2052116"/>
            <a:ext cx="2908167" cy="3997828"/>
          </a:xfrm>
        </p:spPr>
        <p:txBody>
          <a:bodyPr>
            <a:normAutofit/>
          </a:bodyPr>
          <a:lstStyle/>
          <a:p>
            <a:r>
              <a:rPr lang="en-US" sz="1600"/>
              <a:t>Top Words – black lives matter, bunker boy police, protests, realdonaldtrump, black, antifa</a:t>
            </a:r>
          </a:p>
          <a:p>
            <a:endParaRPr lang="en-US" sz="1600"/>
          </a:p>
        </p:txBody>
      </p:sp>
      <p:pic>
        <p:nvPicPr>
          <p:cNvPr id="7" name="Picture 6">
            <a:extLst>
              <a:ext uri="{FF2B5EF4-FFF2-40B4-BE49-F238E27FC236}">
                <a16:creationId xmlns:a16="http://schemas.microsoft.com/office/drawing/2014/main" id="{47575D4A-C964-4542-8B73-410DF80F4B61}"/>
              </a:ext>
            </a:extLst>
          </p:cNvPr>
          <p:cNvPicPr>
            <a:picLocks noChangeAspect="1"/>
          </p:cNvPicPr>
          <p:nvPr/>
        </p:nvPicPr>
        <p:blipFill rotWithShape="1">
          <a:blip r:embed="rId5"/>
          <a:srcRect l="11868" r="9923"/>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9462A2BA-6517-DF42-9C67-C8A7E3E040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92A135DF-B711-264D-AB66-BF8F0EDC10C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9D9A4FD5-CFAA-E84D-991F-FCFE65D9D4C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549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CB5C9-B796-ED48-977D-9F3AE85548DE}"/>
              </a:ext>
            </a:extLst>
          </p:cNvPr>
          <p:cNvSpPr>
            <a:spLocks noGrp="1"/>
          </p:cNvSpPr>
          <p:nvPr>
            <p:ph type="title"/>
          </p:nvPr>
        </p:nvSpPr>
        <p:spPr>
          <a:xfrm>
            <a:off x="1964445" y="808056"/>
            <a:ext cx="2668106" cy="1077229"/>
          </a:xfrm>
        </p:spPr>
        <p:txBody>
          <a:bodyPr>
            <a:normAutofit/>
          </a:bodyPr>
          <a:lstStyle/>
          <a:p>
            <a:pPr algn="l"/>
            <a:r>
              <a:rPr lang="en-US" sz="2800"/>
              <a:t>INSIGHTS </a:t>
            </a:r>
          </a:p>
        </p:txBody>
      </p:sp>
      <p:sp>
        <p:nvSpPr>
          <p:cNvPr id="3" name="Content Placeholder 2">
            <a:extLst>
              <a:ext uri="{FF2B5EF4-FFF2-40B4-BE49-F238E27FC236}">
                <a16:creationId xmlns:a16="http://schemas.microsoft.com/office/drawing/2014/main" id="{9EC4496E-4A91-084B-9BA1-E6CA1353E087}"/>
              </a:ext>
            </a:extLst>
          </p:cNvPr>
          <p:cNvSpPr>
            <a:spLocks noGrp="1"/>
          </p:cNvSpPr>
          <p:nvPr>
            <p:ph idx="1"/>
          </p:nvPr>
        </p:nvSpPr>
        <p:spPr>
          <a:xfrm>
            <a:off x="1964444" y="2052116"/>
            <a:ext cx="3124792" cy="3997828"/>
          </a:xfrm>
        </p:spPr>
        <p:txBody>
          <a:bodyPr>
            <a:normAutofit/>
          </a:bodyPr>
          <a:lstStyle/>
          <a:p>
            <a:r>
              <a:rPr lang="en-US" sz="1600" dirty="0"/>
              <a:t>Showing the labelling of 1 = Political Discourse Statements made by users </a:t>
            </a:r>
          </a:p>
          <a:p>
            <a:r>
              <a:rPr lang="en-US" sz="1600" dirty="0"/>
              <a:t>The mean or average of political discourse statements made by twitter users is around 27% whereas 71.4% of the twitter posts are about other things </a:t>
            </a:r>
          </a:p>
          <a:p>
            <a:endParaRPr lang="en-US" sz="1600" dirty="0"/>
          </a:p>
        </p:txBody>
      </p:sp>
      <p:sp>
        <p:nvSpPr>
          <p:cNvPr id="39" name="Rectangle 38">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386FA5F2-F194-9548-AE96-ED5ACFFF10A0}"/>
              </a:ext>
            </a:extLst>
          </p:cNvPr>
          <p:cNvPicPr>
            <a:picLocks noChangeAspect="1"/>
          </p:cNvPicPr>
          <p:nvPr/>
        </p:nvPicPr>
        <p:blipFill>
          <a:blip r:embed="rId5"/>
          <a:stretch>
            <a:fillRect/>
          </a:stretch>
        </p:blipFill>
        <p:spPr>
          <a:xfrm>
            <a:off x="5756053" y="2527055"/>
            <a:ext cx="5303975" cy="1803350"/>
          </a:xfrm>
          <a:prstGeom prst="rect">
            <a:avLst/>
          </a:prstGeom>
          <a:ln w="12700">
            <a:noFill/>
          </a:ln>
        </p:spPr>
      </p:pic>
      <p:sp>
        <p:nvSpPr>
          <p:cNvPr id="41" name="Rectangle 40">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7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6E89-5AE2-5640-9C2C-0604B15759CD}"/>
              </a:ext>
            </a:extLst>
          </p:cNvPr>
          <p:cNvSpPr>
            <a:spLocks noGrp="1"/>
          </p:cNvSpPr>
          <p:nvPr>
            <p:ph type="title"/>
          </p:nvPr>
        </p:nvSpPr>
        <p:spPr>
          <a:xfrm>
            <a:off x="2611808" y="808056"/>
            <a:ext cx="7958331" cy="1077229"/>
          </a:xfrm>
        </p:spPr>
        <p:txBody>
          <a:bodyPr>
            <a:normAutofit/>
          </a:bodyPr>
          <a:lstStyle/>
          <a:p>
            <a:pPr algn="l"/>
            <a:r>
              <a:rPr lang="en-US"/>
              <a:t>Documents Classification- Preprocessing Steps </a:t>
            </a:r>
          </a:p>
        </p:txBody>
      </p:sp>
      <p:graphicFrame>
        <p:nvGraphicFramePr>
          <p:cNvPr id="17" name="Content Placeholder 2">
            <a:extLst>
              <a:ext uri="{FF2B5EF4-FFF2-40B4-BE49-F238E27FC236}">
                <a16:creationId xmlns:a16="http://schemas.microsoft.com/office/drawing/2014/main" id="{F307E2A6-3B09-4441-BE8F-58CD268645D9}"/>
              </a:ext>
            </a:extLst>
          </p:cNvPr>
          <p:cNvGraphicFramePr>
            <a:graphicFrameLocks noGrp="1"/>
          </p:cNvGraphicFramePr>
          <p:nvPr>
            <p:ph idx="1"/>
            <p:extLst>
              <p:ext uri="{D42A27DB-BD31-4B8C-83A1-F6EECF244321}">
                <p14:modId xmlns:p14="http://schemas.microsoft.com/office/powerpoint/2010/main" val="3509167933"/>
              </p:ext>
            </p:extLst>
          </p:nvPr>
        </p:nvGraphicFramePr>
        <p:xfrm>
          <a:off x="2611808" y="2367883"/>
          <a:ext cx="7958330" cy="3366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0347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928F1-C7F8-7941-A61E-7D46D2609254}"/>
              </a:ext>
            </a:extLst>
          </p:cNvPr>
          <p:cNvSpPr>
            <a:spLocks noGrp="1"/>
          </p:cNvSpPr>
          <p:nvPr>
            <p:ph type="title"/>
          </p:nvPr>
        </p:nvSpPr>
        <p:spPr>
          <a:xfrm>
            <a:off x="1808936" y="2811270"/>
            <a:ext cx="3473753" cy="1770045"/>
          </a:xfrm>
        </p:spPr>
        <p:txBody>
          <a:bodyPr>
            <a:normAutofit/>
          </a:bodyPr>
          <a:lstStyle/>
          <a:p>
            <a:pPr algn="l"/>
            <a:r>
              <a:rPr lang="en-US" sz="3100"/>
              <a:t>DOCUMENT CLASSIFICATION</a:t>
            </a:r>
          </a:p>
        </p:txBody>
      </p:sp>
      <p:graphicFrame>
        <p:nvGraphicFramePr>
          <p:cNvPr id="5" name="Content Placeholder 2">
            <a:extLst>
              <a:ext uri="{FF2B5EF4-FFF2-40B4-BE49-F238E27FC236}">
                <a16:creationId xmlns:a16="http://schemas.microsoft.com/office/drawing/2014/main" id="{E95A395A-714F-46CB-AD84-780716763D9B}"/>
              </a:ext>
            </a:extLst>
          </p:cNvPr>
          <p:cNvGraphicFramePr>
            <a:graphicFrameLocks noGrp="1"/>
          </p:cNvGraphicFramePr>
          <p:nvPr>
            <p:ph idx="1"/>
            <p:extLst>
              <p:ext uri="{D42A27DB-BD31-4B8C-83A1-F6EECF244321}">
                <p14:modId xmlns:p14="http://schemas.microsoft.com/office/powerpoint/2010/main" val="3425822184"/>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491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34">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ADF28-FDEE-3641-B582-CEADBF94AB3A}"/>
              </a:ext>
            </a:extLst>
          </p:cNvPr>
          <p:cNvSpPr>
            <a:spLocks noGrp="1"/>
          </p:cNvSpPr>
          <p:nvPr>
            <p:ph type="title"/>
          </p:nvPr>
        </p:nvSpPr>
        <p:spPr>
          <a:xfrm>
            <a:off x="1969803" y="808056"/>
            <a:ext cx="8608037" cy="1077229"/>
          </a:xfrm>
        </p:spPr>
        <p:txBody>
          <a:bodyPr>
            <a:normAutofit/>
          </a:bodyPr>
          <a:lstStyle/>
          <a:p>
            <a:pPr algn="l"/>
            <a:r>
              <a:rPr lang="en-US" dirty="0"/>
              <a:t>DOCUMENT CLASSIFICATION – ACCURACY VALIDATION SET  </a:t>
            </a:r>
          </a:p>
        </p:txBody>
      </p:sp>
      <p:sp>
        <p:nvSpPr>
          <p:cNvPr id="7" name="Content Placeholder 6">
            <a:extLst>
              <a:ext uri="{FF2B5EF4-FFF2-40B4-BE49-F238E27FC236}">
                <a16:creationId xmlns:a16="http://schemas.microsoft.com/office/drawing/2014/main" id="{F4FE5CBB-8AAE-6047-913B-519C0A46D942}"/>
              </a:ext>
            </a:extLst>
          </p:cNvPr>
          <p:cNvSpPr>
            <a:spLocks noGrp="1"/>
          </p:cNvSpPr>
          <p:nvPr>
            <p:ph idx="1"/>
          </p:nvPr>
        </p:nvSpPr>
        <p:spPr>
          <a:xfrm>
            <a:off x="1975805" y="2052116"/>
            <a:ext cx="2658877" cy="3997828"/>
          </a:xfrm>
        </p:spPr>
        <p:txBody>
          <a:bodyPr>
            <a:normAutofit/>
          </a:bodyPr>
          <a:lstStyle/>
          <a:p>
            <a:r>
              <a:rPr lang="en-US" sz="1600"/>
              <a:t>ACCURACY OF THE VALIDATION SET – 95%</a:t>
            </a:r>
          </a:p>
          <a:p>
            <a:endParaRPr lang="en-US" sz="1600"/>
          </a:p>
        </p:txBody>
      </p:sp>
      <p:pic>
        <p:nvPicPr>
          <p:cNvPr id="9" name="Picture 8" descr="Text&#10;&#10;Description automatically generated">
            <a:extLst>
              <a:ext uri="{FF2B5EF4-FFF2-40B4-BE49-F238E27FC236}">
                <a16:creationId xmlns:a16="http://schemas.microsoft.com/office/drawing/2014/main" id="{3B58886F-A5E0-9849-BBF2-989E19AEFD81}"/>
              </a:ext>
            </a:extLst>
          </p:cNvPr>
          <p:cNvPicPr>
            <a:picLocks noChangeAspect="1"/>
          </p:cNvPicPr>
          <p:nvPr/>
        </p:nvPicPr>
        <p:blipFill rotWithShape="1">
          <a:blip r:embed="rId5"/>
          <a:srcRect l="4254" r="19976" b="2"/>
          <a:stretch/>
        </p:blipFill>
        <p:spPr>
          <a:xfrm>
            <a:off x="5433014" y="2348779"/>
            <a:ext cx="4818929"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3" name="Rectangle 42">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94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2" name="Picture 51">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4" name="Rectangle 53">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ADF28-FDEE-3641-B582-CEADBF94AB3A}"/>
              </a:ext>
            </a:extLst>
          </p:cNvPr>
          <p:cNvSpPr>
            <a:spLocks noGrp="1"/>
          </p:cNvSpPr>
          <p:nvPr>
            <p:ph type="title"/>
          </p:nvPr>
        </p:nvSpPr>
        <p:spPr>
          <a:xfrm>
            <a:off x="1969803" y="808056"/>
            <a:ext cx="8608037" cy="1077229"/>
          </a:xfrm>
        </p:spPr>
        <p:txBody>
          <a:bodyPr>
            <a:normAutofit/>
          </a:bodyPr>
          <a:lstStyle/>
          <a:p>
            <a:pPr algn="l"/>
            <a:r>
              <a:rPr lang="en-US" dirty="0"/>
              <a:t>DOCUMENT CLASSIFICATION – ACCURACY TEST SET </a:t>
            </a:r>
          </a:p>
        </p:txBody>
      </p:sp>
      <p:sp>
        <p:nvSpPr>
          <p:cNvPr id="7" name="Content Placeholder 6">
            <a:extLst>
              <a:ext uri="{FF2B5EF4-FFF2-40B4-BE49-F238E27FC236}">
                <a16:creationId xmlns:a16="http://schemas.microsoft.com/office/drawing/2014/main" id="{F4FE5CBB-8AAE-6047-913B-519C0A46D942}"/>
              </a:ext>
            </a:extLst>
          </p:cNvPr>
          <p:cNvSpPr>
            <a:spLocks noGrp="1"/>
          </p:cNvSpPr>
          <p:nvPr>
            <p:ph idx="1"/>
          </p:nvPr>
        </p:nvSpPr>
        <p:spPr>
          <a:xfrm>
            <a:off x="1975805" y="2052116"/>
            <a:ext cx="2658877" cy="3997828"/>
          </a:xfrm>
        </p:spPr>
        <p:txBody>
          <a:bodyPr>
            <a:normAutofit/>
          </a:bodyPr>
          <a:lstStyle/>
          <a:p>
            <a:r>
              <a:rPr lang="en-US" sz="1600" dirty="0"/>
              <a:t>ACCURACY OF THE TEST SET – 90%</a:t>
            </a:r>
          </a:p>
          <a:p>
            <a:endParaRPr lang="en-US" sz="1600" dirty="0"/>
          </a:p>
        </p:txBody>
      </p:sp>
      <p:pic>
        <p:nvPicPr>
          <p:cNvPr id="4" name="Picture 3" descr="Text&#10;&#10;Description automatically generated">
            <a:extLst>
              <a:ext uri="{FF2B5EF4-FFF2-40B4-BE49-F238E27FC236}">
                <a16:creationId xmlns:a16="http://schemas.microsoft.com/office/drawing/2014/main" id="{7DDD7CEC-EF08-F343-94A2-175CDDEBBC5B}"/>
              </a:ext>
            </a:extLst>
          </p:cNvPr>
          <p:cNvPicPr>
            <a:picLocks noChangeAspect="1"/>
          </p:cNvPicPr>
          <p:nvPr/>
        </p:nvPicPr>
        <p:blipFill rotWithShape="1">
          <a:blip r:embed="rId6"/>
          <a:srcRect l="6610" r="16194" b="3"/>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0" name="Rectangle 59">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117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139</TotalTime>
  <Words>350</Words>
  <Application>Microsoft Macintosh PowerPoint</Application>
  <PresentationFormat>Widescreen</PresentationFormat>
  <Paragraphs>41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MS Shell Dlg 2</vt:lpstr>
      <vt:lpstr>Wingdings</vt:lpstr>
      <vt:lpstr>Wingdings 3</vt:lpstr>
      <vt:lpstr>Madison</vt:lpstr>
      <vt:lpstr>TWITTER DATA</vt:lpstr>
      <vt:lpstr>AGENDA </vt:lpstr>
      <vt:lpstr>INSIGHTS</vt:lpstr>
      <vt:lpstr>TOP WORDS  </vt:lpstr>
      <vt:lpstr>INSIGHTS </vt:lpstr>
      <vt:lpstr>Documents Classification- Preprocessing Steps </vt:lpstr>
      <vt:lpstr>DOCUMENT CLASSIFICATION</vt:lpstr>
      <vt:lpstr>DOCUMENT CLASSIFICATION – ACCURACY VALIDATION SET  </vt:lpstr>
      <vt:lpstr>DOCUMENT CLASSIFICATION – ACCURACY TEST SET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DATA</dc:title>
  <dc:creator>Rahul Ghosh</dc:creator>
  <cp:lastModifiedBy>Rahul Ghosh</cp:lastModifiedBy>
  <cp:revision>5</cp:revision>
  <dcterms:created xsi:type="dcterms:W3CDTF">2021-11-29T16:31:27Z</dcterms:created>
  <dcterms:modified xsi:type="dcterms:W3CDTF">2021-11-29T18:51:26Z</dcterms:modified>
</cp:coreProperties>
</file>