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906727" cy="3255264"/>
          </a:xfrm>
        </p:spPr>
        <p:txBody>
          <a:bodyPr/>
          <a:lstStyle/>
          <a:p>
            <a:pPr algn="ctr"/>
            <a:r>
              <a:rPr lang="en-US" dirty="0" err="1" smtClean="0"/>
              <a:t>APPetit</a:t>
            </a:r>
            <a:r>
              <a:rPr lang="en-US" dirty="0" smtClean="0"/>
              <a:t>- </a:t>
            </a:r>
            <a:r>
              <a:rPr lang="en-US" dirty="0" err="1" smtClean="0"/>
              <a:t>gestionare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societate</a:t>
            </a:r>
            <a:r>
              <a:rPr lang="en-US" dirty="0" smtClean="0"/>
              <a:t> </a:t>
            </a:r>
            <a:r>
              <a:rPr lang="en-US" dirty="0" err="1" smtClean="0"/>
              <a:t>comerciala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35706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realizat</a:t>
            </a:r>
            <a:r>
              <a:rPr lang="en-US" dirty="0" smtClean="0"/>
              <a:t> de :</a:t>
            </a:r>
          </a:p>
          <a:p>
            <a:r>
              <a:rPr lang="en-US" dirty="0" smtClean="0"/>
              <a:t>Breban Alexandru-Raul</a:t>
            </a:r>
          </a:p>
          <a:p>
            <a:r>
              <a:rPr lang="en-US" dirty="0" err="1" smtClean="0"/>
              <a:t>Dorgo</a:t>
            </a:r>
            <a:r>
              <a:rPr lang="en-US" dirty="0" smtClean="0"/>
              <a:t> Bogdan-</a:t>
            </a:r>
            <a:r>
              <a:rPr lang="en-US" dirty="0" err="1" smtClean="0"/>
              <a:t>Ionel</a:t>
            </a:r>
            <a:endParaRPr lang="en-US" dirty="0" smtClean="0"/>
          </a:p>
          <a:p>
            <a:r>
              <a:rPr lang="en-US" dirty="0" err="1" smtClean="0"/>
              <a:t>Halmaciu</a:t>
            </a:r>
            <a:r>
              <a:rPr lang="en-US" dirty="0" smtClean="0"/>
              <a:t> Cosmin</a:t>
            </a:r>
            <a:br>
              <a:rPr lang="en-US" dirty="0" smtClean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305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BIBLIOGRAFIE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A. Resurse off-line (cărți): </a:t>
            </a:r>
            <a:endParaRPr lang="en-US" b="1" dirty="0" smtClean="0"/>
          </a:p>
          <a:p>
            <a:pPr lvl="1"/>
            <a:r>
              <a:rPr lang="ro-RO" dirty="0" err="1" smtClean="0"/>
              <a:t>Neilson</a:t>
            </a:r>
            <a:r>
              <a:rPr lang="ro-RO" dirty="0"/>
              <a:t>, J., </a:t>
            </a:r>
            <a:r>
              <a:rPr lang="ro-RO" dirty="0" err="1"/>
              <a:t>Budiu</a:t>
            </a:r>
            <a:r>
              <a:rPr lang="ro-RO" dirty="0"/>
              <a:t>, R. (2013). Mobile </a:t>
            </a:r>
            <a:r>
              <a:rPr lang="ro-RO" dirty="0" err="1"/>
              <a:t>Usability</a:t>
            </a:r>
            <a:r>
              <a:rPr lang="ro-RO" dirty="0"/>
              <a:t>, New </a:t>
            </a:r>
            <a:r>
              <a:rPr lang="ro-RO" dirty="0" err="1"/>
              <a:t>Riders</a:t>
            </a:r>
            <a:r>
              <a:rPr lang="ro-RO" dirty="0"/>
              <a:t>, pp. 55. B. </a:t>
            </a:r>
            <a:endParaRPr lang="en-US" dirty="0" smtClean="0"/>
          </a:p>
          <a:p>
            <a:r>
              <a:rPr lang="ro-RO" b="1" dirty="0" smtClean="0"/>
              <a:t>Resurse </a:t>
            </a:r>
            <a:r>
              <a:rPr lang="ro-RO" b="1" dirty="0"/>
              <a:t>on-line: </a:t>
            </a:r>
            <a:endParaRPr lang="en-US" b="1" dirty="0" smtClean="0"/>
          </a:p>
          <a:p>
            <a:pPr lvl="1"/>
            <a:r>
              <a:rPr lang="ro-RO" dirty="0" smtClean="0"/>
              <a:t>1</a:t>
            </a:r>
            <a:r>
              <a:rPr lang="ro-RO" dirty="0"/>
              <a:t>. </a:t>
            </a:r>
            <a:r>
              <a:rPr lang="ro-RO" dirty="0" err="1"/>
              <a:t>Wikipedia</a:t>
            </a:r>
            <a:r>
              <a:rPr lang="ro-RO" dirty="0"/>
              <a:t> Foundation. Android (</a:t>
            </a:r>
            <a:r>
              <a:rPr lang="ro-RO" dirty="0" err="1"/>
              <a:t>operating</a:t>
            </a:r>
            <a:r>
              <a:rPr lang="ro-RO" dirty="0"/>
              <a:t> </a:t>
            </a:r>
            <a:r>
              <a:rPr lang="ro-RO" dirty="0" err="1"/>
              <a:t>system</a:t>
            </a:r>
            <a:r>
              <a:rPr lang="ro-RO" dirty="0"/>
              <a:t>). http://en.wikipedia.org/wiki/Android_%28operating_system%29#cite_note-googl e_code-6 </a:t>
            </a:r>
            <a:r>
              <a:rPr lang="ro-RO" dirty="0" err="1"/>
              <a:t>Developer</a:t>
            </a:r>
            <a:r>
              <a:rPr lang="ro-RO" dirty="0"/>
              <a:t> </a:t>
            </a:r>
            <a:r>
              <a:rPr lang="ro-RO" dirty="0" err="1"/>
              <a:t>Guide</a:t>
            </a:r>
            <a:r>
              <a:rPr lang="ro-RO" dirty="0"/>
              <a:t>. (2012). </a:t>
            </a:r>
            <a:endParaRPr lang="en-US" dirty="0" smtClean="0"/>
          </a:p>
          <a:p>
            <a:pPr lvl="1"/>
            <a:r>
              <a:rPr lang="ro-RO" dirty="0" smtClean="0"/>
              <a:t>2</a:t>
            </a:r>
            <a:r>
              <a:rPr lang="ro-RO" dirty="0"/>
              <a:t>. Google </a:t>
            </a:r>
            <a:r>
              <a:rPr lang="ro-RO" dirty="0" err="1"/>
              <a:t>Developers</a:t>
            </a:r>
            <a:r>
              <a:rPr lang="ro-RO" dirty="0"/>
              <a:t>. https://developers.google.com/protocol-buffers/docs/overview. </a:t>
            </a:r>
            <a:r>
              <a:rPr lang="ro-RO" dirty="0" err="1"/>
              <a:t>Developer</a:t>
            </a:r>
            <a:r>
              <a:rPr lang="ro-RO" dirty="0"/>
              <a:t> </a:t>
            </a:r>
            <a:r>
              <a:rPr lang="ro-RO" dirty="0" err="1"/>
              <a:t>Tools</a:t>
            </a:r>
            <a:r>
              <a:rPr lang="ro-RO" dirty="0"/>
              <a:t>. (2014). Android </a:t>
            </a:r>
            <a:r>
              <a:rPr lang="ro-RO" dirty="0" err="1"/>
              <a:t>Developers</a:t>
            </a:r>
            <a:r>
              <a:rPr lang="ro-RO" dirty="0"/>
              <a:t>. 3. http://developer.android.com/tools/index.html </a:t>
            </a:r>
            <a:r>
              <a:rPr lang="ro-RO" dirty="0" err="1"/>
              <a:t>Managing</a:t>
            </a:r>
            <a:r>
              <a:rPr lang="ro-RO" dirty="0"/>
              <a:t> </a:t>
            </a:r>
            <a:r>
              <a:rPr lang="ro-RO" dirty="0" err="1"/>
              <a:t>Projects</a:t>
            </a:r>
            <a:r>
              <a:rPr lang="ro-RO" dirty="0"/>
              <a:t>. (2014). Android </a:t>
            </a:r>
            <a:r>
              <a:rPr lang="ro-RO" dirty="0" err="1"/>
              <a:t>Developers</a:t>
            </a:r>
            <a:r>
              <a:rPr lang="ro-RO" dirty="0"/>
              <a:t>. http://developer.android.com/tools/projects/index.html </a:t>
            </a:r>
            <a:endParaRPr lang="en-US" smtClean="0"/>
          </a:p>
          <a:p>
            <a:pPr lvl="1"/>
            <a:r>
              <a:rPr lang="ro-RO" smtClean="0"/>
              <a:t>4</a:t>
            </a:r>
            <a:r>
              <a:rPr lang="ro-RO" dirty="0"/>
              <a:t>. </a:t>
            </a:r>
            <a:r>
              <a:rPr lang="ro-RO" dirty="0" err="1"/>
              <a:t>Developing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iPhone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Android: The </a:t>
            </a:r>
            <a:r>
              <a:rPr lang="ro-RO" dirty="0" err="1"/>
              <a:t>pros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cons</a:t>
            </a:r>
            <a:r>
              <a:rPr lang="ro-RO" dirty="0"/>
              <a:t>. (2010). Reuters. http://www.reuters.com/article/2010/07/06/urnidgns002570f3005978d885257758005 a352eidUS332198778220100706.</a:t>
            </a:r>
          </a:p>
        </p:txBody>
      </p:sp>
    </p:spTree>
    <p:extLst>
      <p:ext uri="{BB962C8B-B14F-4D97-AF65-F5344CB8AC3E}">
        <p14:creationId xmlns:p14="http://schemas.microsoft.com/office/powerpoint/2010/main" val="272288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Cuprins</a:t>
            </a:r>
            <a:endParaRPr lang="ro-RO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o-RO" b="1" dirty="0" smtClean="0"/>
              <a:t>PARTEA </a:t>
            </a:r>
            <a:r>
              <a:rPr lang="ro-RO" b="1" dirty="0"/>
              <a:t>A – PLATFORMA </a:t>
            </a:r>
            <a:r>
              <a:rPr lang="ro-RO" b="1" dirty="0" smtClean="0"/>
              <a:t>SERVER</a:t>
            </a:r>
            <a:endParaRPr lang="ro-RO" sz="1200" dirty="0"/>
          </a:p>
          <a:p>
            <a:pPr lvl="1"/>
            <a:r>
              <a:rPr lang="ro-RO" dirty="0" smtClean="0"/>
              <a:t>CERINȚE </a:t>
            </a:r>
            <a:r>
              <a:rPr lang="ro-RO" dirty="0"/>
              <a:t>– SERVER + </a:t>
            </a:r>
            <a:r>
              <a:rPr lang="ro-RO" dirty="0" smtClean="0"/>
              <a:t>APLICAȚIE</a:t>
            </a:r>
            <a:endParaRPr lang="en-US" sz="1000" dirty="0"/>
          </a:p>
          <a:p>
            <a:pPr lvl="1"/>
            <a:r>
              <a:rPr lang="ro-RO" dirty="0" smtClean="0"/>
              <a:t>FUNCȚIONALITĂȚI </a:t>
            </a:r>
            <a:r>
              <a:rPr lang="ro-RO" dirty="0"/>
              <a:t>– SERVER + </a:t>
            </a:r>
            <a:r>
              <a:rPr lang="ro-RO" dirty="0" smtClean="0"/>
              <a:t>APLICAȚIE</a:t>
            </a:r>
            <a:endParaRPr lang="ro-RO" sz="1000" dirty="0"/>
          </a:p>
          <a:p>
            <a:pPr lvl="1"/>
            <a:r>
              <a:rPr lang="ro-RO" dirty="0"/>
              <a:t> SCHEMA </a:t>
            </a:r>
            <a:r>
              <a:rPr lang="ro-RO" dirty="0" smtClean="0"/>
              <a:t>BLOC</a:t>
            </a:r>
            <a:endParaRPr lang="ro-RO" sz="1000" dirty="0"/>
          </a:p>
          <a:p>
            <a:pPr lvl="1"/>
            <a:r>
              <a:rPr lang="ro-RO" dirty="0"/>
              <a:t> PROIECTAREA </a:t>
            </a:r>
            <a:r>
              <a:rPr lang="ro-RO" dirty="0" smtClean="0"/>
              <a:t>PROTOCOLULUI</a:t>
            </a:r>
            <a:endParaRPr lang="ro-RO" sz="1000" dirty="0"/>
          </a:p>
          <a:p>
            <a:pPr lvl="1"/>
            <a:r>
              <a:rPr lang="ro-RO" dirty="0"/>
              <a:t> DIAGRAMA DE CLASĂ – </a:t>
            </a:r>
            <a:r>
              <a:rPr lang="ro-RO" dirty="0" smtClean="0"/>
              <a:t>SERVER</a:t>
            </a:r>
            <a:endParaRPr lang="ro-RO" sz="1000" dirty="0"/>
          </a:p>
          <a:p>
            <a:endParaRPr lang="ro-RO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PARTEA B – APLICAȚIA </a:t>
            </a:r>
            <a:r>
              <a:rPr lang="ro-RO" b="1" dirty="0" smtClean="0"/>
              <a:t>ANDROID</a:t>
            </a:r>
            <a:endParaRPr lang="ro-RO" sz="1050" dirty="0"/>
          </a:p>
          <a:p>
            <a:pPr lvl="1"/>
            <a:r>
              <a:rPr lang="ro-RO" sz="2600" dirty="0"/>
              <a:t> </a:t>
            </a:r>
            <a:r>
              <a:rPr lang="ro-RO" dirty="0" smtClean="0"/>
              <a:t>INTRODUCERE</a:t>
            </a:r>
            <a:endParaRPr lang="en-US" dirty="0" smtClean="0"/>
          </a:p>
          <a:p>
            <a:pPr lvl="1"/>
            <a:r>
              <a:rPr lang="ro-RO" dirty="0" smtClean="0"/>
              <a:t>PREZENTARE TEHNOLOGICĂ</a:t>
            </a:r>
            <a:endParaRPr lang="en-US" dirty="0" smtClean="0"/>
          </a:p>
          <a:p>
            <a:pPr lvl="1"/>
            <a:r>
              <a:rPr lang="ro-RO" dirty="0" smtClean="0"/>
              <a:t>DESCRIEREA APLICAȚIEI</a:t>
            </a:r>
            <a:endParaRPr lang="en-US" dirty="0" smtClean="0"/>
          </a:p>
          <a:p>
            <a:pPr lvl="1"/>
            <a:r>
              <a:rPr lang="ro-RO" dirty="0" smtClean="0"/>
              <a:t>DIAGRAMA UML</a:t>
            </a:r>
            <a:endParaRPr lang="en-US" dirty="0" smtClean="0"/>
          </a:p>
          <a:p>
            <a:pPr lvl="1"/>
            <a:r>
              <a:rPr lang="ro-RO" dirty="0" smtClean="0"/>
              <a:t>IMPLEMENTARE </a:t>
            </a:r>
            <a:r>
              <a:rPr lang="ro-RO" dirty="0"/>
              <a:t>– </a:t>
            </a:r>
            <a:r>
              <a:rPr lang="ro-RO" dirty="0" smtClean="0"/>
              <a:t>explicații</a:t>
            </a:r>
            <a:endParaRPr lang="en-US" dirty="0" smtClean="0"/>
          </a:p>
          <a:p>
            <a:pPr lvl="1"/>
            <a:r>
              <a:rPr lang="ro-RO" dirty="0" smtClean="0"/>
              <a:t>CONCLUZII</a:t>
            </a:r>
            <a:endParaRPr lang="en-US" dirty="0" smtClean="0"/>
          </a:p>
          <a:p>
            <a:pPr lvl="1"/>
            <a:r>
              <a:rPr lang="ro-RO" dirty="0" smtClean="0"/>
              <a:t>REFERINȚE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2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3400" dirty="0" smtClean="0"/>
              <a:t>INTRODUCE</a:t>
            </a:r>
            <a:r>
              <a:rPr lang="en-US" sz="3400" dirty="0" smtClean="0"/>
              <a:t>R</a:t>
            </a:r>
            <a:r>
              <a:rPr lang="ro-RO" sz="3400" dirty="0" smtClean="0"/>
              <a:t>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sz="3400" dirty="0" smtClean="0"/>
              <a:t>scop</a:t>
            </a:r>
            <a:r>
              <a:rPr lang="ro-RO" sz="3400" dirty="0"/>
              <a:t>, obiective</a:t>
            </a:r>
            <a:endParaRPr lang="ro-RO" sz="3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i="1" dirty="0" smtClean="0"/>
              <a:t>	</a:t>
            </a:r>
            <a:r>
              <a:rPr lang="ro-RO" i="1" u="sng" dirty="0" smtClean="0"/>
              <a:t>Scopul </a:t>
            </a:r>
            <a:r>
              <a:rPr lang="ro-RO" i="1" u="sng" dirty="0"/>
              <a:t>principal</a:t>
            </a:r>
            <a:r>
              <a:rPr lang="ro-RO" dirty="0"/>
              <a:t> al proiectului este de a oferi utilizatorilor un acces ușor, care îi ajută să găsească preparatele în funcție </a:t>
            </a:r>
            <a:r>
              <a:rPr lang="ro-RO" dirty="0" smtClean="0"/>
              <a:t>de</a:t>
            </a:r>
            <a:r>
              <a:rPr lang="en-US" dirty="0" smtClean="0"/>
              <a:t> </a:t>
            </a:r>
            <a:r>
              <a:rPr lang="ro-RO" dirty="0" smtClean="0"/>
              <a:t>gusturile </a:t>
            </a:r>
            <a:r>
              <a:rPr lang="ro-RO" dirty="0"/>
              <a:t>lor, adăugând totodată și un plus de confort</a:t>
            </a:r>
            <a:r>
              <a:rPr lang="ro-RO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o-RO" dirty="0" smtClean="0"/>
              <a:t>În </a:t>
            </a:r>
            <a:r>
              <a:rPr lang="ro-RO" dirty="0"/>
              <a:t>alegerea temei proiectului nostru am fost animați de dorința realizării unui lucru practic: realizarea și eficientizarea legăturii dintre consumator și restaurantul preferat. </a:t>
            </a:r>
            <a:endParaRPr lang="en-US" dirty="0" smtClean="0"/>
          </a:p>
          <a:p>
            <a:pPr marL="0" indent="0" algn="just">
              <a:buNone/>
            </a:pPr>
            <a:r>
              <a:rPr lang="en-US" i="1" dirty="0" smtClean="0"/>
              <a:t>	</a:t>
            </a:r>
            <a:r>
              <a:rPr lang="ro-RO" i="1" u="sng" dirty="0" smtClean="0"/>
              <a:t>Obiectivul </a:t>
            </a:r>
            <a:r>
              <a:rPr lang="ro-RO" i="1" u="sng" dirty="0"/>
              <a:t>principal</a:t>
            </a:r>
            <a:r>
              <a:rPr lang="ro-RO" dirty="0"/>
              <a:t> al nostru este ca aplicația dezvoltată de noi să aducă un plus în domeniul aplicațiilor client-server, dezvoltate de către industria IT, care să aibă ca punct terminus clienții din viața de zi cu zi, mai exact consumatorii obișnuiți din restaurante sau alte asemenea entități comerciale.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395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ro-RO" sz="3200" dirty="0"/>
              <a:t>MOTIVAȚIA ALEGERII TEMEI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o-RO" dirty="0" smtClean="0"/>
              <a:t>Scopul </a:t>
            </a:r>
            <a:r>
              <a:rPr lang="ro-RO" dirty="0"/>
              <a:t>acestei </a:t>
            </a:r>
            <a:r>
              <a:rPr lang="ro-RO" dirty="0" err="1"/>
              <a:t>lucrari</a:t>
            </a:r>
            <a:r>
              <a:rPr lang="ro-RO" dirty="0"/>
              <a:t> a fost de a construi o aplicație pentru server de clienți pentru comenzi alimentare</a:t>
            </a:r>
            <a:r>
              <a:rPr lang="ro-RO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ro-RO" i="1" u="sng" dirty="0" smtClean="0"/>
              <a:t>Motivația</a:t>
            </a:r>
            <a:r>
              <a:rPr lang="ro-RO" dirty="0" smtClean="0"/>
              <a:t> </a:t>
            </a:r>
            <a:r>
              <a:rPr lang="ro-RO" dirty="0"/>
              <a:t>pentru acest proiect provine din dorința de a învăța și de a câștiga experiență în dezvoltarea aplicațiilor mobile</a:t>
            </a:r>
            <a:r>
              <a:rPr lang="ro-RO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o-RO" dirty="0" smtClean="0"/>
              <a:t>Pentru </a:t>
            </a:r>
            <a:r>
              <a:rPr lang="ro-RO" dirty="0"/>
              <a:t>client, această aplicație oferă o imagine a informațiilor despre produsele alimentare actuale (categorie, nume, imagine, preț, descriere etc.) pe </a:t>
            </a:r>
            <a:r>
              <a:rPr lang="ro-RO" dirty="0" err="1"/>
              <a:t>aplicatia</a:t>
            </a:r>
            <a:r>
              <a:rPr lang="ro-RO" dirty="0"/>
              <a:t> Android de unde clientul poate comanda mâncare.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 smtClean="0"/>
              <a:t>Pentru </a:t>
            </a:r>
            <a:r>
              <a:rPr lang="ro-RO" dirty="0"/>
              <a:t>administrator în restaurant, această aplicație oferă o serie de operațiuni de adăugat,  actualizarea, ștergerea și interogarea informațiilor referitoare la alimente, comandă, etc.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028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000" dirty="0"/>
              <a:t>PROIECTAREA PROTOCOLULUI</a:t>
            </a:r>
            <a:r>
              <a:rPr lang="ro-RO" u="sng" dirty="0"/>
              <a:t/>
            </a:r>
            <a:br>
              <a:rPr lang="ro-RO" u="sng" dirty="0"/>
            </a:b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	</a:t>
            </a:r>
            <a:r>
              <a:rPr lang="ro-RO" i="1" dirty="0" smtClean="0"/>
              <a:t>Comunicarea </a:t>
            </a:r>
            <a:r>
              <a:rPr lang="ro-RO" i="1" dirty="0"/>
              <a:t>clientului cu server-</a:t>
            </a:r>
            <a:r>
              <a:rPr lang="ro-RO" i="1" dirty="0" err="1"/>
              <a:t>ul</a:t>
            </a:r>
            <a:r>
              <a:rPr lang="ro-RO" dirty="0"/>
              <a:t> se realizează, pe de o parte prin intermediul unui buffer principal cu dimensiunea de un octet, iar pe de altă parte prin mai multe </a:t>
            </a:r>
            <a:r>
              <a:rPr lang="ro-RO" dirty="0" err="1"/>
              <a:t>buffere</a:t>
            </a:r>
            <a:r>
              <a:rPr lang="ro-RO" dirty="0"/>
              <a:t> </a:t>
            </a:r>
            <a:r>
              <a:rPr lang="ro-RO" dirty="0" smtClean="0"/>
              <a:t>secundare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o-RO" dirty="0" smtClean="0"/>
              <a:t>Clientul </a:t>
            </a:r>
            <a:r>
              <a:rPr lang="ro-RO" dirty="0"/>
              <a:t>nu poate folosi nicio comandă, cu excepția comenzilor </a:t>
            </a:r>
            <a:r>
              <a:rPr lang="ro-RO" i="1" dirty="0"/>
              <a:t>1 – </a:t>
            </a:r>
            <a:r>
              <a:rPr lang="ro-RO" b="1" i="1" dirty="0" err="1"/>
              <a:t>Login</a:t>
            </a:r>
            <a:r>
              <a:rPr lang="ro-RO" i="1" dirty="0"/>
              <a:t>, 2 – </a:t>
            </a:r>
            <a:r>
              <a:rPr lang="ro-RO" b="1" i="1" dirty="0" err="1"/>
              <a:t>Register</a:t>
            </a:r>
            <a:r>
              <a:rPr lang="ro-RO" i="1" dirty="0"/>
              <a:t>,</a:t>
            </a:r>
            <a:r>
              <a:rPr lang="ro-RO" dirty="0"/>
              <a:t> acest lucru persistând până când reușește să se autentifice (</a:t>
            </a:r>
            <a:r>
              <a:rPr lang="ro-RO" dirty="0" err="1"/>
              <a:t>logheze</a:t>
            </a:r>
            <a:r>
              <a:rPr lang="ro-RO" dirty="0"/>
              <a:t>). Utilizatorul este prins într-un ciclu infinit de tip </a:t>
            </a:r>
            <a:r>
              <a:rPr lang="ro-RO" i="1" dirty="0" err="1"/>
              <a:t>while</a:t>
            </a:r>
            <a:r>
              <a:rPr lang="ro-RO" i="1" dirty="0"/>
              <a:t> (a),</a:t>
            </a:r>
            <a:r>
              <a:rPr lang="ro-RO" dirty="0"/>
              <a:t> </a:t>
            </a:r>
            <a:r>
              <a:rPr lang="ro-RO" i="1" dirty="0"/>
              <a:t>a </a:t>
            </a:r>
            <a:r>
              <a:rPr lang="ro-RO" dirty="0"/>
              <a:t>fiind o variabilă de tip boolean, care devine </a:t>
            </a:r>
            <a:r>
              <a:rPr lang="ro-RO" i="1" dirty="0"/>
              <a:t>false</a:t>
            </a:r>
            <a:r>
              <a:rPr lang="ro-RO" dirty="0"/>
              <a:t> în momentul în care funcția </a:t>
            </a:r>
            <a:r>
              <a:rPr lang="ro-RO" i="1" dirty="0" err="1"/>
              <a:t>Login</a:t>
            </a:r>
            <a:r>
              <a:rPr lang="ro-RO" i="1" dirty="0"/>
              <a:t> () </a:t>
            </a:r>
            <a:r>
              <a:rPr lang="ro-RO" dirty="0"/>
              <a:t>returnează </a:t>
            </a:r>
            <a:r>
              <a:rPr lang="ro-RO" i="1" dirty="0" err="1"/>
              <a:t>true</a:t>
            </a:r>
            <a:r>
              <a:rPr lang="ro-RO" i="1" dirty="0"/>
              <a:t> </a:t>
            </a:r>
            <a:r>
              <a:rPr lang="ro-RO" dirty="0"/>
              <a:t>, ceea ce va reprezenta o autentificare reușită.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o-RO" dirty="0" smtClean="0"/>
              <a:t>Mesajele </a:t>
            </a:r>
            <a:r>
              <a:rPr lang="ro-RO" dirty="0"/>
              <a:t>trimise de la client către server se realizează cu ajutorul buffer-</a:t>
            </a:r>
            <a:r>
              <a:rPr lang="ro-RO" dirty="0" err="1"/>
              <a:t>elor</a:t>
            </a:r>
            <a:r>
              <a:rPr lang="ro-RO" dirty="0"/>
              <a:t> secundare.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6" name="Picture 5" descr="D:\4. Facultate 2\ANUL 2 2017 - 2018\Semestrul II 2017 - 2018\Proiect info\proiect 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3105" y="4737887"/>
            <a:ext cx="68675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139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DIAGRAMA DE </a:t>
            </a:r>
            <a:r>
              <a:rPr lang="ro-RO" sz="3000" dirty="0"/>
              <a:t>CLASĂ </a:t>
            </a:r>
            <a:r>
              <a:rPr lang="ro-RO" sz="3000" dirty="0" smtClean="0"/>
              <a:t>–SERVER</a:t>
            </a:r>
            <a:endParaRPr lang="ro-RO" sz="30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7" name="Picture 6" descr="D:\4. Facultate 2\ANUL 2 2017 - 2018\Semestrul II 2017 - 2018\Proiect info\proiect 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0644" y="767419"/>
            <a:ext cx="8115230" cy="533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57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APLICAȚIEI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o-RO" dirty="0" smtClean="0"/>
              <a:t>Există </a:t>
            </a:r>
            <a:r>
              <a:rPr lang="ro-RO" dirty="0"/>
              <a:t>anumite cerințe pe care trebuie să le îndeplinească cererea propusă pentru a îndeplini obiectivele proiectului.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o-RO" dirty="0" smtClean="0"/>
              <a:t>În </a:t>
            </a:r>
            <a:r>
              <a:rPr lang="ro-RO" dirty="0"/>
              <a:t>platforma de management de fundal:</a:t>
            </a:r>
          </a:p>
          <a:p>
            <a:pPr lvl="2"/>
            <a:r>
              <a:rPr lang="ro-RO" dirty="0" smtClean="0"/>
              <a:t>Administratorul </a:t>
            </a:r>
            <a:r>
              <a:rPr lang="ro-RO" dirty="0"/>
              <a:t>poate adăuga și modifica categoriile de produse alimentare.</a:t>
            </a:r>
          </a:p>
          <a:p>
            <a:pPr lvl="2"/>
            <a:r>
              <a:rPr lang="ro-RO" dirty="0" smtClean="0"/>
              <a:t>Administratorul </a:t>
            </a:r>
            <a:r>
              <a:rPr lang="ro-RO" dirty="0"/>
              <a:t>poate adăuga, modifica și interoga informațiile despre produse alimentare.</a:t>
            </a:r>
          </a:p>
          <a:p>
            <a:pPr lvl="2"/>
            <a:r>
              <a:rPr lang="ro-RO" dirty="0" smtClean="0"/>
              <a:t>Administratorul </a:t>
            </a:r>
            <a:r>
              <a:rPr lang="ro-RO" dirty="0"/>
              <a:t>poate gestiona comenzile produse de aplicația Android</a:t>
            </a:r>
            <a:r>
              <a:rPr lang="ro-RO" dirty="0" smtClean="0"/>
              <a:t>.</a:t>
            </a:r>
            <a:endParaRPr lang="ro-RO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o-RO" dirty="0" smtClean="0"/>
              <a:t>În </a:t>
            </a:r>
            <a:r>
              <a:rPr lang="ro-RO" dirty="0"/>
              <a:t>aplicația Android:</a:t>
            </a:r>
          </a:p>
          <a:p>
            <a:pPr lvl="1"/>
            <a:r>
              <a:rPr lang="ro-RO" dirty="0" smtClean="0"/>
              <a:t>Clientul </a:t>
            </a:r>
            <a:r>
              <a:rPr lang="ro-RO" dirty="0"/>
              <a:t>poate vizualiza informații despre produsele alimentare, cum ar fi categoria, numele, prețul, imaginea, descrierea și așa mai departe.</a:t>
            </a:r>
          </a:p>
          <a:p>
            <a:pPr lvl="1"/>
            <a:r>
              <a:rPr lang="ro-RO" dirty="0" smtClean="0"/>
              <a:t>Clientul </a:t>
            </a:r>
            <a:r>
              <a:rPr lang="ro-RO" dirty="0"/>
              <a:t>poate comanda mâncare.</a:t>
            </a:r>
          </a:p>
          <a:p>
            <a:pPr lvl="1"/>
            <a:r>
              <a:rPr lang="ro-RO" dirty="0" smtClean="0"/>
              <a:t>Clientul </a:t>
            </a:r>
            <a:r>
              <a:rPr lang="ro-RO" dirty="0"/>
              <a:t>poate modifica elementul alimentar, cantitatea de alimente din Coșul de cumpărături.</a:t>
            </a:r>
          </a:p>
          <a:p>
            <a:pPr lvl="1"/>
            <a:r>
              <a:rPr lang="ro-RO" dirty="0" smtClean="0"/>
              <a:t>Realizarea </a:t>
            </a:r>
            <a:r>
              <a:rPr lang="ro-RO" dirty="0"/>
              <a:t>de comenzi alimentare.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0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Descrierea funcțională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o-RO" dirty="0"/>
              <a:t>Platformă de management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ro-R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o-RO" dirty="0" err="1"/>
              <a:t>Aplicatia</a:t>
            </a:r>
            <a:r>
              <a:rPr lang="ro-RO" dirty="0"/>
              <a:t> </a:t>
            </a:r>
            <a:r>
              <a:rPr lang="ro-RO" dirty="0" err="1"/>
              <a:t>APPetite</a:t>
            </a:r>
            <a:endParaRPr lang="ro-RO" dirty="0"/>
          </a:p>
        </p:txBody>
      </p:sp>
      <p:pic>
        <p:nvPicPr>
          <p:cNvPr id="8" name="image20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278594" y="2384112"/>
            <a:ext cx="4554458" cy="3117005"/>
          </a:xfrm>
          <a:prstGeom prst="rect">
            <a:avLst/>
          </a:prstGeom>
          <a:ln/>
        </p:spPr>
      </p:pic>
      <p:pic>
        <p:nvPicPr>
          <p:cNvPr id="4" name="image30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436244" y="2457500"/>
            <a:ext cx="4338055" cy="29702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8150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DIAGRAMA DE CLASA-APLICATIE</a:t>
            </a:r>
            <a:endParaRPr lang="ro-RO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9" name="image2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11290" y="477113"/>
            <a:ext cx="7915302" cy="58335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034876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89</TotalTime>
  <Words>201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APPetit- gestionare resurse societate comerciala</vt:lpstr>
      <vt:lpstr>Cuprins</vt:lpstr>
      <vt:lpstr>INTRODUCERE scop, obiective</vt:lpstr>
      <vt:lpstr>MOTIVAȚIA ALEGERII TEMEI</vt:lpstr>
      <vt:lpstr>PROIECTAREA PROTOCOLULUI </vt:lpstr>
      <vt:lpstr>DIAGRAMA DE CLASĂ –SERVER</vt:lpstr>
      <vt:lpstr>DESCRIEREA APLICAȚIEI</vt:lpstr>
      <vt:lpstr>Descrierea funcțională</vt:lpstr>
      <vt:lpstr>DIAGRAMA DE CLASA-APLICATIE</vt:lpstr>
      <vt:lpstr>BIBLIOGRAFIE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APPetit- gestionare resurse societate comerciala</dc:title>
  <dc:creator>Raul Alex</dc:creator>
  <cp:lastModifiedBy>Raul Alex</cp:lastModifiedBy>
  <cp:revision>8</cp:revision>
  <dcterms:created xsi:type="dcterms:W3CDTF">2018-05-29T05:22:37Z</dcterms:created>
  <dcterms:modified xsi:type="dcterms:W3CDTF">2018-05-29T06:51:54Z</dcterms:modified>
</cp:coreProperties>
</file>