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45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35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04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64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204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98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5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08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4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9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66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86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5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6457-7A91-403D-B149-31BC648C2B1C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3C1523-0AE6-4C72-A7E5-312A55AA1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1310" y="692429"/>
            <a:ext cx="8211126" cy="1339418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>
                <a:solidFill>
                  <a:srgbClr val="348CB4"/>
                </a:solidFill>
                <a:latin typeface="Berlin Sans FB Demi" panose="020E0802020502020306" pitchFamily="34" charset="0"/>
              </a:rPr>
              <a:t>PROYECTO DESARROLLO</a:t>
            </a:r>
            <a:br>
              <a:rPr lang="es-ES" sz="4000" dirty="0" smtClean="0">
                <a:solidFill>
                  <a:srgbClr val="348CB4"/>
                </a:solidFill>
                <a:latin typeface="Berlin Sans FB Demi" panose="020E0802020502020306" pitchFamily="34" charset="0"/>
              </a:rPr>
            </a:br>
            <a:r>
              <a:rPr lang="es-ES" sz="4000" dirty="0" smtClean="0">
                <a:solidFill>
                  <a:srgbClr val="348CB4"/>
                </a:solidFill>
                <a:latin typeface="Berlin Sans FB Demi" panose="020E0802020502020306" pitchFamily="34" charset="0"/>
              </a:rPr>
              <a:t>DE APLICACIONES WEB</a:t>
            </a:r>
            <a:endParaRPr lang="es-ES" sz="4000" dirty="0">
              <a:solidFill>
                <a:srgbClr val="348CB4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70901" y="6352242"/>
            <a:ext cx="5089236" cy="37883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Raúl Naranjo Abril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3" y="2336799"/>
            <a:ext cx="4434774" cy="341477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990437" y="5322011"/>
            <a:ext cx="8211126" cy="1339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6600" dirty="0" err="1" smtClean="0">
                <a:solidFill>
                  <a:srgbClr val="348CB4"/>
                </a:solidFill>
                <a:latin typeface="Berlin Sans FB Demi" panose="020E0802020502020306" pitchFamily="34" charset="0"/>
              </a:rPr>
              <a:t>ServiRep</a:t>
            </a:r>
            <a:endParaRPr lang="es-ES" sz="6600" dirty="0">
              <a:solidFill>
                <a:srgbClr val="348CB4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9152" y="325560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ockerizado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10" descr="Docker Logos | Do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05" y="1315718"/>
            <a:ext cx="2988387" cy="25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JBoss.org UI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65" y="4955454"/>
            <a:ext cx="1849204" cy="13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Compilando NGINX con modulos adicionales | Sysadmins de Cu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17" y="4266458"/>
            <a:ext cx="1661405" cy="16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1" y="1796131"/>
            <a:ext cx="3131392" cy="2076520"/>
          </a:xfrm>
          <a:prstGeom prst="rect">
            <a:avLst/>
          </a:prstGeom>
        </p:spPr>
      </p:pic>
      <p:pic>
        <p:nvPicPr>
          <p:cNvPr id="3076" name="Picture 4" descr="Install and Secure phpMyAdmin on Ubuntu 16.04 VPS | Laptrinh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092" y="4290688"/>
            <a:ext cx="3732759" cy="16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645" y="1557198"/>
            <a:ext cx="2073974" cy="20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5332" y="452581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Dockerizado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3" y="1384009"/>
            <a:ext cx="1885950" cy="3690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18" y="4061785"/>
            <a:ext cx="2260456" cy="130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18" y="5732687"/>
            <a:ext cx="2067647" cy="56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45" y="1384009"/>
            <a:ext cx="2990195" cy="240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94" y="4331213"/>
            <a:ext cx="2861830" cy="196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6" y="5481863"/>
            <a:ext cx="2121550" cy="37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6" y="6047998"/>
            <a:ext cx="2413721" cy="62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7021079" y="1729602"/>
            <a:ext cx="4241723" cy="235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Application.properties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Docker-compose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Ngix.conf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Front.dockerfile</a:t>
            </a:r>
            <a:endParaRPr lang="es-E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Pom.xml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Muy detallado en la memoria del proyecto</a:t>
            </a:r>
            <a:endParaRPr lang="es-E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5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6716" y="5975927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Realizado por: Raúl Naranjo Abril</a:t>
            </a:r>
            <a:b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Proyecto final Desarrollo de aplicaciones Web</a:t>
            </a:r>
            <a:b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I.E.S Jacarandá</a:t>
            </a:r>
            <a:b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s-E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02" y="1500256"/>
            <a:ext cx="6522413" cy="3644398"/>
          </a:xfrm>
        </p:spPr>
      </p:pic>
    </p:spTree>
    <p:extLst>
      <p:ext uri="{BB962C8B-B14F-4D97-AF65-F5344CB8AC3E}">
        <p14:creationId xmlns:p14="http://schemas.microsoft.com/office/powerpoint/2010/main" val="16604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199" y="893763"/>
            <a:ext cx="5156201" cy="1325563"/>
          </a:xfrm>
        </p:spPr>
        <p:txBody>
          <a:bodyPr>
            <a:noAutofit/>
          </a:bodyPr>
          <a:lstStyle/>
          <a:p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Nuestro proyecto consiste en el desarrollo de una aplicación web integrada en la web de una empresa ficticia de nombre </a:t>
            </a:r>
            <a:r>
              <a:rPr lang="es-E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ServiRep</a:t>
            </a: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s-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s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378691"/>
            <a:ext cx="5098472" cy="382385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84199" y="3717780"/>
            <a:ext cx="765925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Consiste en facilitar la gestión de incidencias de la empresa, pues se dedica a la prestación de servicio de mantenimiento.</a:t>
            </a:r>
            <a:endParaRPr lang="es-E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232" y="328604"/>
            <a:ext cx="3460556" cy="1320800"/>
          </a:xfrm>
        </p:spPr>
        <p:txBody>
          <a:bodyPr>
            <a:normAutofit/>
          </a:bodyPr>
          <a:lstStyle/>
          <a:p>
            <a:r>
              <a:rPr lang="es-E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Planificación</a:t>
            </a:r>
            <a:endParaRPr lang="es-E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09" y="3158836"/>
            <a:ext cx="2688281" cy="36991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0" y="2838586"/>
            <a:ext cx="1567875" cy="156787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60342" y="4348018"/>
            <a:ext cx="3377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Historias de usuario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63" y="2086191"/>
            <a:ext cx="1701945" cy="170194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880158" y="3851564"/>
            <a:ext cx="3377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Mock</a:t>
            </a:r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Ups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2" y="697832"/>
            <a:ext cx="1574222" cy="1475956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068328" y="2276763"/>
            <a:ext cx="3377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Idea del proyecto</a:t>
            </a:r>
            <a:endParaRPr lang="es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90531" y="526472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Entorno de desarrollo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6" y="1426962"/>
            <a:ext cx="3684246" cy="19618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31" y="1020618"/>
            <a:ext cx="4572000" cy="2286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7" y="3948943"/>
            <a:ext cx="4198544" cy="27841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11" y="4951924"/>
            <a:ext cx="3769641" cy="14671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81" y="2828703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4118" y="346063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Tecnologías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4" y="1057774"/>
            <a:ext cx="3078817" cy="19242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118854"/>
            <a:ext cx="3055938" cy="1309688"/>
          </a:xfrm>
          <a:prstGeom prst="rect">
            <a:avLst/>
          </a:prstGeom>
        </p:spPr>
      </p:pic>
      <p:pic>
        <p:nvPicPr>
          <p:cNvPr id="1026" name="Picture 2" descr="Formation JPA avec Hibernate ⋆ Ambient Form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71" y="3532826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Hibernate logo 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52347"/>
            <a:ext cx="4130820" cy="11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Typescript 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Typescript - Free brands and logotypes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40" y="1386256"/>
            <a:ext cx="2854495" cy="14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Logos | Dock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77" y="2483538"/>
            <a:ext cx="2094440" cy="17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Boss.org UI Desig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150" y="4764515"/>
            <a:ext cx="2152073" cy="161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ilando NGINX con modulos adicionales | Sysadmins de Cub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18" y="4693213"/>
            <a:ext cx="1898073" cy="18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Angular PNG transparente - Stick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423" y="2618524"/>
            <a:ext cx="1804510" cy="19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37" y="500941"/>
            <a:ext cx="4368800" cy="1654848"/>
          </a:xfrm>
          <a:prstGeom prst="rect">
            <a:avLst/>
          </a:prstGeom>
        </p:spPr>
      </p:pic>
      <p:pic>
        <p:nvPicPr>
          <p:cNvPr id="1046" name="Picture 22" descr="Archivo:Bootstrap logo.svg - Wikipedia, la enciclopedia libr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769" y="4998084"/>
            <a:ext cx="1288329" cy="128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9917" y="258617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Diagrama de Gantt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31" y="1147619"/>
            <a:ext cx="8058006" cy="21600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2" y="3983759"/>
            <a:ext cx="11579784" cy="247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Modelo de la base de datos…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58" y="1774580"/>
            <a:ext cx="4432568" cy="42590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0037">
            <a:off x="4775241" y="4544291"/>
            <a:ext cx="2147944" cy="14039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70" y="3040549"/>
            <a:ext cx="1837471" cy="12009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056">
            <a:off x="2069220" y="4427391"/>
            <a:ext cx="2044171" cy="13361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3401">
            <a:off x="2382983" y="2095911"/>
            <a:ext cx="2095288" cy="13695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79" y="1864065"/>
            <a:ext cx="1799966" cy="11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497" y="350981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Empezamos a desarrollar… 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350606" y="593436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Tenemos 12 vistas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7" y="1518084"/>
            <a:ext cx="2117056" cy="13082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56" y="1518083"/>
            <a:ext cx="2022835" cy="13496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1" y="3331588"/>
            <a:ext cx="2024692" cy="13236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235" y="3331589"/>
            <a:ext cx="1929756" cy="13236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61" y="5076467"/>
            <a:ext cx="2024692" cy="14250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235" y="5076467"/>
            <a:ext cx="1974932" cy="1425071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6666871" y="1739479"/>
            <a:ext cx="4982069" cy="3174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Contenido común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 gestión y mantenimiento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Foro y temas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Ranking trabajadores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 in y 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Navbar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footer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de acceso por roles de usuario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4503"/>
            <a:ext cx="9190196" cy="354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79740"/>
            <a:ext cx="9190196" cy="3452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957038"/>
            <a:ext cx="9190196" cy="345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825786"/>
            <a:ext cx="9190196" cy="3204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700578"/>
            <a:ext cx="9190196" cy="34037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80353" y="1576222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Usuario sin registrar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80353" y="2602538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Usuario registrado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80353" y="3577534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Operario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80353" y="4439837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Gestor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80353" y="5348911"/>
            <a:ext cx="2781684" cy="521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Administrador</a:t>
            </a:r>
            <a:endParaRPr lang="es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116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Trebuchet MS</vt:lpstr>
      <vt:lpstr>Wingdings 3</vt:lpstr>
      <vt:lpstr>Faceta</vt:lpstr>
      <vt:lpstr>PROYECTO DESARROLLO DE APLICACIONES WEB</vt:lpstr>
      <vt:lpstr>Nuestro proyecto consiste en el desarrollo de una aplicación web integrada en la web de una empresa ficticia de nombre ServiRep.  </vt:lpstr>
      <vt:lpstr>Planificación</vt:lpstr>
      <vt:lpstr>Entorno de desarrollo</vt:lpstr>
      <vt:lpstr>Tecnologías</vt:lpstr>
      <vt:lpstr>Diagrama de Gantt</vt:lpstr>
      <vt:lpstr>Modelo de la base de datos…</vt:lpstr>
      <vt:lpstr>Empezamos a desarrollar… </vt:lpstr>
      <vt:lpstr>Control de acceso por roles de usuario</vt:lpstr>
      <vt:lpstr>Entorno Dockerizado</vt:lpstr>
      <vt:lpstr>Entorno Dockerizado</vt:lpstr>
      <vt:lpstr>Realizado por: Raúl Naranjo Abril Proyecto final Desarrollo de aplicaciones Web I.E.S Jacarandá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Naranjo</dc:creator>
  <cp:lastModifiedBy>Raúl Naranjo</cp:lastModifiedBy>
  <cp:revision>36</cp:revision>
  <dcterms:created xsi:type="dcterms:W3CDTF">2021-03-15T02:15:39Z</dcterms:created>
  <dcterms:modified xsi:type="dcterms:W3CDTF">2021-03-15T04:16:40Z</dcterms:modified>
</cp:coreProperties>
</file>