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4" r:id="rId9"/>
    <p:sldId id="262" r:id="rId10"/>
    <p:sldId id="268" r:id="rId11"/>
    <p:sldId id="265" r:id="rId12"/>
    <p:sldId id="266" r:id="rId13"/>
    <p:sldId id="269" r:id="rId14"/>
    <p:sldId id="267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8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6457-7A91-403D-B149-31BC648C2B1C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1523-0AE6-4C72-A7E5-312A55AA1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845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6457-7A91-403D-B149-31BC648C2B1C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1523-0AE6-4C72-A7E5-312A55AA1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35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6457-7A91-403D-B149-31BC648C2B1C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1523-0AE6-4C72-A7E5-312A55AA14C9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204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6457-7A91-403D-B149-31BC648C2B1C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1523-0AE6-4C72-A7E5-312A55AA1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1644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6457-7A91-403D-B149-31BC648C2B1C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1523-0AE6-4C72-A7E5-312A55AA14C9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6204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6457-7A91-403D-B149-31BC648C2B1C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1523-0AE6-4C72-A7E5-312A55AA1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4983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6457-7A91-403D-B149-31BC648C2B1C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1523-0AE6-4C72-A7E5-312A55AA1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952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6457-7A91-403D-B149-31BC648C2B1C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1523-0AE6-4C72-A7E5-312A55AA1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908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6457-7A91-403D-B149-31BC648C2B1C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1523-0AE6-4C72-A7E5-312A55AA1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740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6457-7A91-403D-B149-31BC648C2B1C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1523-0AE6-4C72-A7E5-312A55AA1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97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6457-7A91-403D-B149-31BC648C2B1C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1523-0AE6-4C72-A7E5-312A55AA1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166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6457-7A91-403D-B149-31BC648C2B1C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1523-0AE6-4C72-A7E5-312A55AA1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86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6457-7A91-403D-B149-31BC648C2B1C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1523-0AE6-4C72-A7E5-312A55AA1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6457-7A91-403D-B149-31BC648C2B1C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1523-0AE6-4C72-A7E5-312A55AA1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1549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6457-7A91-403D-B149-31BC648C2B1C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1523-0AE6-4C72-A7E5-312A55AA1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505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6457-7A91-403D-B149-31BC648C2B1C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1523-0AE6-4C72-A7E5-312A55AA1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887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86457-7A91-403D-B149-31BC648C2B1C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3C1523-0AE6-4C72-A7E5-312A55AA1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12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4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61310" y="692429"/>
            <a:ext cx="8211126" cy="1339418"/>
          </a:xfrm>
        </p:spPr>
        <p:txBody>
          <a:bodyPr>
            <a:normAutofit/>
          </a:bodyPr>
          <a:lstStyle/>
          <a:p>
            <a:pPr algn="ctr"/>
            <a:r>
              <a:rPr lang="es-ES" sz="4000" dirty="0" smtClean="0">
                <a:solidFill>
                  <a:srgbClr val="348CB4"/>
                </a:solidFill>
                <a:latin typeface="Berlin Sans FB Demi" panose="020E0802020502020306" pitchFamily="34" charset="0"/>
              </a:rPr>
              <a:t>PROYECTO DESARROLLO</a:t>
            </a:r>
            <a:br>
              <a:rPr lang="es-ES" sz="4000" dirty="0" smtClean="0">
                <a:solidFill>
                  <a:srgbClr val="348CB4"/>
                </a:solidFill>
                <a:latin typeface="Berlin Sans FB Demi" panose="020E0802020502020306" pitchFamily="34" charset="0"/>
              </a:rPr>
            </a:br>
            <a:r>
              <a:rPr lang="es-ES" sz="4000" dirty="0" smtClean="0">
                <a:solidFill>
                  <a:srgbClr val="348CB4"/>
                </a:solidFill>
                <a:latin typeface="Berlin Sans FB Demi" panose="020E0802020502020306" pitchFamily="34" charset="0"/>
              </a:rPr>
              <a:t>DE APLICACIONES WEB</a:t>
            </a:r>
            <a:endParaRPr lang="es-ES" sz="4000" dirty="0">
              <a:solidFill>
                <a:srgbClr val="348CB4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70901" y="6352242"/>
            <a:ext cx="5089236" cy="378835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chemeClr val="accent2"/>
                </a:solidFill>
              </a:rPr>
              <a:t>Raúl Naranjo Abril</a:t>
            </a:r>
            <a:endParaRPr lang="es-ES" dirty="0">
              <a:solidFill>
                <a:schemeClr val="accent2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613" y="2336799"/>
            <a:ext cx="4434774" cy="3414776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1990437" y="5322011"/>
            <a:ext cx="8211126" cy="13394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6600" dirty="0" err="1" smtClean="0">
                <a:solidFill>
                  <a:srgbClr val="348CB4"/>
                </a:solidFill>
                <a:latin typeface="Berlin Sans FB Demi" panose="020E0802020502020306" pitchFamily="34" charset="0"/>
              </a:rPr>
              <a:t>ServiRep</a:t>
            </a:r>
            <a:endParaRPr lang="es-ES" sz="6600" dirty="0">
              <a:solidFill>
                <a:srgbClr val="348CB4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83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Pruebas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92373"/>
            <a:ext cx="9389858" cy="47062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 ha llevado a cabo un plan de pruebas funcionales a medida que se desarrollaba el proyecto.</a:t>
            </a:r>
          </a:p>
          <a:p>
            <a:pPr marL="0" indent="0">
              <a:buNone/>
            </a:pPr>
            <a:r>
              <a:rPr lang="es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Ejemplo: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s-E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s-ES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•	Log in</a:t>
            </a:r>
            <a:r>
              <a:rPr lang="es-E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endParaRPr lang="es-ES" sz="13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s-E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o</a:t>
            </a:r>
            <a:r>
              <a:rPr lang="es-ES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Introducir usuario incorrecto, contraseña incorrecta y comprobar que no realiza el inicio de sesión con una ventana emergente “Correo o contraseña incorrectos”.</a:t>
            </a:r>
          </a:p>
          <a:p>
            <a:pPr marL="0" indent="0">
              <a:buNone/>
            </a:pPr>
            <a:r>
              <a:rPr lang="es-E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o</a:t>
            </a:r>
            <a:r>
              <a:rPr lang="es-ES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Introducir usuario incorrecto, contraseña correcta y comprobar que no realiza el inicio de sesión con una ventana emergente “Correo o contraseña incorrectos”.</a:t>
            </a:r>
          </a:p>
          <a:p>
            <a:pPr marL="0" indent="0">
              <a:buNone/>
            </a:pPr>
            <a:r>
              <a:rPr lang="es-E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o</a:t>
            </a:r>
            <a:r>
              <a:rPr lang="es-ES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Introducir usuario correcto, contraseña incorrecta y comprobar que no realiza el inicio de sesión con una ventana emergente “Correo o contraseña incorrectos”.</a:t>
            </a:r>
          </a:p>
          <a:p>
            <a:pPr marL="0" indent="0">
              <a:buNone/>
            </a:pPr>
            <a:r>
              <a:rPr lang="es-E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o</a:t>
            </a:r>
            <a:r>
              <a:rPr lang="es-ES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Introducir usuario correcto, contraseña correcta y comprobar que  realiza el inicio de sesión con una ventana emergente “</a:t>
            </a:r>
            <a:r>
              <a:rPr lang="es-ES" sz="13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Logeado</a:t>
            </a:r>
            <a:r>
              <a:rPr lang="es-ES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con éxito</a:t>
            </a:r>
            <a:r>
              <a:rPr lang="es-E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”.</a:t>
            </a:r>
          </a:p>
          <a:p>
            <a:pPr marL="0" indent="0">
              <a:buNone/>
            </a:pPr>
            <a:r>
              <a:rPr lang="es-E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o</a:t>
            </a:r>
            <a:r>
              <a:rPr lang="es-ES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s-E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Comprobar validaciones.</a:t>
            </a:r>
            <a:endParaRPr lang="es-ES" sz="13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s-ES" sz="13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s-ES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•	Comprobar que al desconectarme se limpia la </a:t>
            </a:r>
            <a:r>
              <a:rPr lang="es-ES" sz="13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sessionStorage</a:t>
            </a:r>
            <a:r>
              <a:rPr lang="es-ES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y nos envía a la página home.</a:t>
            </a:r>
          </a:p>
          <a:p>
            <a:pPr marL="0" indent="0">
              <a:buNone/>
            </a:pP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29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79152" y="325560"/>
            <a:ext cx="8596668" cy="1320800"/>
          </a:xfrm>
        </p:spPr>
        <p:txBody>
          <a:bodyPr/>
          <a:lstStyle/>
          <a:p>
            <a:r>
              <a:rPr lang="es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Entorno </a:t>
            </a:r>
            <a:r>
              <a:rPr lang="es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</a:t>
            </a:r>
            <a:r>
              <a:rPr lang="es-E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ockerizado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10" descr="Docker Logos | Dock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705" y="1315718"/>
            <a:ext cx="2988387" cy="255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JBoss.org UI Desig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065" y="4955454"/>
            <a:ext cx="1849204" cy="138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Compilando NGINX con modulos adicionales | Sysadmins de Cub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317" y="4266458"/>
            <a:ext cx="1661405" cy="166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21" y="1796131"/>
            <a:ext cx="3131392" cy="2076520"/>
          </a:xfrm>
          <a:prstGeom prst="rect">
            <a:avLst/>
          </a:prstGeom>
        </p:spPr>
      </p:pic>
      <p:pic>
        <p:nvPicPr>
          <p:cNvPr id="3076" name="Picture 4" descr="Install and Secure phpMyAdmin on Ubuntu 16.04 VPS | LaptrinhX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092" y="4290688"/>
            <a:ext cx="3732759" cy="163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645" y="1557198"/>
            <a:ext cx="2073974" cy="207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0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95332" y="452581"/>
            <a:ext cx="8596668" cy="1320800"/>
          </a:xfrm>
        </p:spPr>
        <p:txBody>
          <a:bodyPr/>
          <a:lstStyle/>
          <a:p>
            <a:r>
              <a:rPr lang="es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Entorno </a:t>
            </a:r>
            <a:r>
              <a:rPr lang="es-E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Dockerizado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03" y="1384009"/>
            <a:ext cx="1885950" cy="3690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618" y="4061785"/>
            <a:ext cx="2260456" cy="1300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618" y="5732687"/>
            <a:ext cx="2067647" cy="562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345" y="1384009"/>
            <a:ext cx="2990195" cy="2406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394" y="4331213"/>
            <a:ext cx="2861830" cy="1964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16" y="5481863"/>
            <a:ext cx="2121550" cy="373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16" y="6047998"/>
            <a:ext cx="2413721" cy="6220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7021079" y="1729602"/>
            <a:ext cx="4241723" cy="2350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Application.properties</a:t>
            </a:r>
            <a:endParaRPr lang="es-E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Docker-compose</a:t>
            </a:r>
            <a:endParaRPr lang="es-E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Ngix.conf</a:t>
            </a:r>
            <a:endParaRPr lang="es-E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Front.dockerfile</a:t>
            </a:r>
            <a:endParaRPr lang="es-E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Pom.xml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s-E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Muy detallado en la memoria del proyecto</a:t>
            </a:r>
            <a:endParaRPr lang="es-E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95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Mejoras para el futuro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77334" y="2159977"/>
            <a:ext cx="8596668" cy="3924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Por </a:t>
            </a:r>
            <a:r>
              <a:rPr lang="es-E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falta de alcance y de tiempo se han quedado en mi mente algunas mejoras que podrían implementarse en un futuro</a:t>
            </a:r>
            <a:r>
              <a:rPr lang="es-E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</a:p>
          <a:p>
            <a:endParaRPr lang="es-E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Crear una pestaña de gestión de perfil de usuario y añadir una imagen de perfil al usuario.</a:t>
            </a:r>
          </a:p>
          <a:p>
            <a:r>
              <a:rPr lang="es-E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Filtrado en todas las vistas que contienen tablas con datos de tickets / usuarios, por ejemplo, por fecha, nombre de usuario etc.</a:t>
            </a:r>
          </a:p>
          <a:p>
            <a:r>
              <a:rPr lang="es-E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Envío de correos con actualizaciones en el estado de las incidencias.</a:t>
            </a:r>
          </a:p>
          <a:p>
            <a:endParaRPr lang="es-E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062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66716" y="5975927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es-E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Realizado por: Raúl Naranjo Abril</a:t>
            </a:r>
            <a:br>
              <a:rPr lang="es-E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s-E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Proyecto final Desarrollo de aplicaciones Web</a:t>
            </a:r>
            <a:br>
              <a:rPr lang="es-E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s-E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I.E.S Jacarandá</a:t>
            </a:r>
            <a:br>
              <a:rPr lang="es-E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s-E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202" y="1500256"/>
            <a:ext cx="6522413" cy="3644398"/>
          </a:xfrm>
        </p:spPr>
      </p:pic>
    </p:spTree>
    <p:extLst>
      <p:ext uri="{BB962C8B-B14F-4D97-AF65-F5344CB8AC3E}">
        <p14:creationId xmlns:p14="http://schemas.microsoft.com/office/powerpoint/2010/main" val="166044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4199" y="893763"/>
            <a:ext cx="5156201" cy="1325563"/>
          </a:xfrm>
        </p:spPr>
        <p:txBody>
          <a:bodyPr>
            <a:noAutofit/>
          </a:bodyPr>
          <a:lstStyle/>
          <a:p>
            <a:r>
              <a:rPr lang="es-E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Nuestro proyecto consiste en el desarrollo de una aplicación web integrada en la web de una empresa ficticia de nombre </a:t>
            </a:r>
            <a:r>
              <a:rPr lang="es-E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ServiRep</a:t>
            </a:r>
            <a:r>
              <a:rPr lang="es-E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r>
              <a:rPr lang="es-E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s-E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s-E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s-E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s-E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73" y="378691"/>
            <a:ext cx="5098472" cy="3823854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584199" y="3717780"/>
            <a:ext cx="7659256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s-E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s-E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s-E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s-E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Consiste en facilitar la gestión de incidencias de la empresa, pues se dedica a la prestación de servicio de mantenimiento.</a:t>
            </a:r>
            <a:endParaRPr lang="es-E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63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0232" y="328604"/>
            <a:ext cx="3460556" cy="1320800"/>
          </a:xfrm>
        </p:spPr>
        <p:txBody>
          <a:bodyPr>
            <a:normAutofit/>
          </a:bodyPr>
          <a:lstStyle/>
          <a:p>
            <a:r>
              <a:rPr lang="es-E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Planificación</a:t>
            </a:r>
            <a:endParaRPr lang="es-ES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909" y="3158836"/>
            <a:ext cx="2688281" cy="369916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10" y="2838586"/>
            <a:ext cx="1567875" cy="1567875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560342" y="4348018"/>
            <a:ext cx="3377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Historias de usuario</a:t>
            </a:r>
            <a:endParaRPr lang="es-E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963" y="2086191"/>
            <a:ext cx="1701945" cy="1701945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7880158" y="3851564"/>
            <a:ext cx="3377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Mock</a:t>
            </a:r>
            <a:r>
              <a:rPr lang="es-E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Ups</a:t>
            </a:r>
            <a:endParaRPr lang="es-E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62" y="697832"/>
            <a:ext cx="1574222" cy="1475956"/>
          </a:xfrm>
          <a:prstGeom prst="rect">
            <a:avLst/>
          </a:prstGeom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4068328" y="2276763"/>
            <a:ext cx="3377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Idea del proyecto</a:t>
            </a:r>
            <a:endParaRPr lang="es-E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55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90531" y="526472"/>
            <a:ext cx="8596668" cy="1320800"/>
          </a:xfrm>
        </p:spPr>
        <p:txBody>
          <a:bodyPr/>
          <a:lstStyle/>
          <a:p>
            <a:r>
              <a:rPr lang="es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Entorno de desarrollo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06" y="1426962"/>
            <a:ext cx="3684246" cy="196186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531" y="1020618"/>
            <a:ext cx="4572000" cy="2286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7" y="3948943"/>
            <a:ext cx="4198544" cy="278418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711" y="4951924"/>
            <a:ext cx="3769641" cy="146716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81" y="2828703"/>
            <a:ext cx="2857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1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34118" y="346063"/>
            <a:ext cx="8596668" cy="1320800"/>
          </a:xfrm>
        </p:spPr>
        <p:txBody>
          <a:bodyPr/>
          <a:lstStyle/>
          <a:p>
            <a:r>
              <a:rPr lang="es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Tecnologías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54" y="1057774"/>
            <a:ext cx="3078817" cy="192426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118854"/>
            <a:ext cx="3055938" cy="1309688"/>
          </a:xfrm>
          <a:prstGeom prst="rect">
            <a:avLst/>
          </a:prstGeom>
        </p:spPr>
      </p:pic>
      <p:pic>
        <p:nvPicPr>
          <p:cNvPr id="1026" name="Picture 2" descr="Formation JPA avec Hibernate ⋆ Ambient Forma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071" y="3532826"/>
            <a:ext cx="19050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chivo:Hibernate logo 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5152347"/>
            <a:ext cx="4130820" cy="114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Typescript 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32" name="Picture 8" descr="Typescript - Free brands and logotypes icon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240" y="1386256"/>
            <a:ext cx="2854495" cy="149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cker Logos | Dock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177" y="2483538"/>
            <a:ext cx="2094440" cy="179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JBoss.org UI Desig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150" y="4764515"/>
            <a:ext cx="2152073" cy="161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ompilando NGINX con modulos adicionales | Sysadmins de Cub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318" y="4693213"/>
            <a:ext cx="1898073" cy="189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Logo Angular PNG transparente - Stick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423" y="2618524"/>
            <a:ext cx="1804510" cy="191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337" y="500941"/>
            <a:ext cx="4368800" cy="1654848"/>
          </a:xfrm>
          <a:prstGeom prst="rect">
            <a:avLst/>
          </a:prstGeom>
        </p:spPr>
      </p:pic>
      <p:pic>
        <p:nvPicPr>
          <p:cNvPr id="1046" name="Picture 22" descr="Archivo:Bootstrap logo.svg - Wikipedia, la enciclopedia libr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769" y="4998084"/>
            <a:ext cx="1288329" cy="128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28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69917" y="258617"/>
            <a:ext cx="8596668" cy="1320800"/>
          </a:xfrm>
        </p:spPr>
        <p:txBody>
          <a:bodyPr/>
          <a:lstStyle/>
          <a:p>
            <a:r>
              <a:rPr lang="es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Diagrama de Gantt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631" y="1147619"/>
            <a:ext cx="8058006" cy="216005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72" y="3983759"/>
            <a:ext cx="11579784" cy="247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2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6497" y="350981"/>
            <a:ext cx="8596668" cy="1320800"/>
          </a:xfrm>
        </p:spPr>
        <p:txBody>
          <a:bodyPr/>
          <a:lstStyle/>
          <a:p>
            <a:r>
              <a:rPr lang="es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Empezamos a desarrollar… 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350606" y="593436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Tenemos 12 vistas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97" y="1518084"/>
            <a:ext cx="2117056" cy="130824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156" y="1518083"/>
            <a:ext cx="2022835" cy="134960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61" y="3331588"/>
            <a:ext cx="2024692" cy="132368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2235" y="3331589"/>
            <a:ext cx="1929756" cy="132368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61" y="5076467"/>
            <a:ext cx="2024692" cy="142507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2235" y="5076467"/>
            <a:ext cx="1974932" cy="1425071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6666871" y="1739479"/>
            <a:ext cx="4982069" cy="31742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 Contenido común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 gestión y mantenimiento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Foro y temas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Ranking trabajadores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Log in y registro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Contacto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Navbar</a:t>
            </a:r>
            <a:r>
              <a:rPr lang="es-E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y </a:t>
            </a:r>
            <a:r>
              <a:rPr lang="es-E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footer</a:t>
            </a:r>
            <a:endParaRPr lang="es-E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3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Control de acceso por roles de usuario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54503"/>
            <a:ext cx="9190196" cy="35459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979740"/>
            <a:ext cx="9190196" cy="34524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957038"/>
            <a:ext cx="9190196" cy="34505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4825786"/>
            <a:ext cx="9190196" cy="32041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334" y="5700578"/>
            <a:ext cx="9190196" cy="340378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580353" y="1576222"/>
            <a:ext cx="2781684" cy="5218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Usuario sin registrar</a:t>
            </a:r>
            <a:endParaRPr lang="es-E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80353" y="2602538"/>
            <a:ext cx="2781684" cy="5218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Usuario registrado</a:t>
            </a:r>
            <a:endParaRPr lang="es-E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80353" y="3577534"/>
            <a:ext cx="2781684" cy="5218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Operario</a:t>
            </a:r>
            <a:endParaRPr lang="es-E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580353" y="4439837"/>
            <a:ext cx="2781684" cy="5218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Gestor</a:t>
            </a:r>
            <a:endParaRPr lang="es-E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80353" y="5348911"/>
            <a:ext cx="2781684" cy="5218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Administrador</a:t>
            </a:r>
            <a:endParaRPr lang="es-E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77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Problemas…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773" y="1844919"/>
            <a:ext cx="4432568" cy="425909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0037">
            <a:off x="3386056" y="4614630"/>
            <a:ext cx="2147944" cy="140392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085" y="3110888"/>
            <a:ext cx="1837471" cy="120099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80056">
            <a:off x="680035" y="4497730"/>
            <a:ext cx="2044171" cy="13361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13401">
            <a:off x="993798" y="2166250"/>
            <a:ext cx="2095288" cy="136951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394" y="1934404"/>
            <a:ext cx="1799966" cy="1176484"/>
          </a:xfrm>
          <a:prstGeom prst="rect">
            <a:avLst/>
          </a:prstGeom>
        </p:spPr>
      </p:pic>
      <p:sp>
        <p:nvSpPr>
          <p:cNvPr id="12" name="Título 1"/>
          <p:cNvSpPr txBox="1">
            <a:spLocks/>
          </p:cNvSpPr>
          <p:nvPr/>
        </p:nvSpPr>
        <p:spPr>
          <a:xfrm>
            <a:off x="6369360" y="3634768"/>
            <a:ext cx="4767569" cy="24037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BBDD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Conexión Front-Back CORS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Conocimiento del flujo de código.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BBDD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Docker</a:t>
            </a:r>
            <a:endParaRPr lang="es-E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s-E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48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148</TotalTime>
  <Words>189</Words>
  <Application>Microsoft Office PowerPoint</Application>
  <PresentationFormat>Panorámica</PresentationFormat>
  <Paragraphs>64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Berlin Sans FB Demi</vt:lpstr>
      <vt:lpstr>Trebuchet MS</vt:lpstr>
      <vt:lpstr>Wingdings 3</vt:lpstr>
      <vt:lpstr>Faceta</vt:lpstr>
      <vt:lpstr>PROYECTO DESARROLLO DE APLICACIONES WEB</vt:lpstr>
      <vt:lpstr>Nuestro proyecto consiste en el desarrollo de una aplicación web integrada en la web de una empresa ficticia de nombre ServiRep.  </vt:lpstr>
      <vt:lpstr>Planificación</vt:lpstr>
      <vt:lpstr>Entorno de desarrollo</vt:lpstr>
      <vt:lpstr>Tecnologías</vt:lpstr>
      <vt:lpstr>Diagrama de Gantt</vt:lpstr>
      <vt:lpstr>Empezamos a desarrollar… </vt:lpstr>
      <vt:lpstr>Control de acceso por roles de usuario</vt:lpstr>
      <vt:lpstr>Problemas…</vt:lpstr>
      <vt:lpstr>Pruebas</vt:lpstr>
      <vt:lpstr>Entorno Dockerizado</vt:lpstr>
      <vt:lpstr>Entorno Dockerizado</vt:lpstr>
      <vt:lpstr>Mejoras para el futuro</vt:lpstr>
      <vt:lpstr>Realizado por: Raúl Naranjo Abril Proyecto final Desarrollo de aplicaciones Web I.E.S Jacarandá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Raúl Naranjo</dc:creator>
  <cp:lastModifiedBy>Raúl Naranjo</cp:lastModifiedBy>
  <cp:revision>41</cp:revision>
  <dcterms:created xsi:type="dcterms:W3CDTF">2021-03-15T02:15:39Z</dcterms:created>
  <dcterms:modified xsi:type="dcterms:W3CDTF">2021-03-15T09:16:40Z</dcterms:modified>
</cp:coreProperties>
</file>