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2" r:id="rId17"/>
    <p:sldId id="271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E05B7-D201-49CD-9579-D1F82257A0D5}" v="350" dt="2023-06-05T21:48:00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Aplicación, Sitio web, PowerPoint&#10;&#10;Descripción generada automáticamente">
            <a:extLst>
              <a:ext uri="{FF2B5EF4-FFF2-40B4-BE49-F238E27FC236}">
                <a16:creationId xmlns:a16="http://schemas.microsoft.com/office/drawing/2014/main" id="{0A29B0DB-168B-F1F6-3D6E-0892D6BAD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89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INGENIEROS AL PESO</a:t>
            </a: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solidFill>
                  <a:srgbClr val="FFFFFF"/>
                </a:solidFill>
                <a:cs typeface="Calibri"/>
              </a:rPr>
              <a:t>Created</a:t>
            </a:r>
            <a:r>
              <a:rPr lang="es-ES" dirty="0">
                <a:solidFill>
                  <a:srgbClr val="FFFFFF"/>
                </a:solidFill>
                <a:cs typeface="Calibri"/>
              </a:rPr>
              <a:t> </a:t>
            </a:r>
            <a:r>
              <a:rPr lang="es-ES" dirty="0" err="1">
                <a:solidFill>
                  <a:srgbClr val="FFFFFF"/>
                </a:solidFill>
                <a:cs typeface="Calibri"/>
              </a:rPr>
              <a:t>by</a:t>
            </a:r>
            <a:r>
              <a:rPr lang="es-ES" dirty="0">
                <a:solidFill>
                  <a:srgbClr val="FFFFFF"/>
                </a:solidFill>
                <a:cs typeface="Calibri"/>
              </a:rPr>
              <a:t> Raúl Calzada</a:t>
            </a:r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6" descr="Interfaz de usuario gráfica, Aplicación, Sitio web, PowerPoint&#10;&#10;Descripción generada automáticamente">
            <a:extLst>
              <a:ext uri="{FF2B5EF4-FFF2-40B4-BE49-F238E27FC236}">
                <a16:creationId xmlns:a16="http://schemas.microsoft.com/office/drawing/2014/main" id="{A972EDE0-16A0-75B0-9C85-53095F6CF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B0FA14-34DF-5060-0AA9-8C7FCE8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RRHH Inicio de sesión</a:t>
            </a:r>
            <a:endParaRPr lang="es-ES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8387B7-6C77-81BB-FD21-AFDA7A7D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"/>
              </a:rPr>
              <a:t>Al iniciar el proyecto, se solicitará al administrador que se autentique.</a:t>
            </a:r>
          </a:p>
          <a:p>
            <a:r>
              <a:rPr lang="es-ES">
                <a:solidFill>
                  <a:srgbClr val="FFFFFF"/>
                </a:solidFill>
                <a:cs typeface="Calibri"/>
              </a:rPr>
              <a:t>Ejemplo: "Usuario: admin, Contraseña: admin"</a:t>
            </a:r>
          </a:p>
        </p:txBody>
      </p:sp>
    </p:spTree>
    <p:extLst>
      <p:ext uri="{BB962C8B-B14F-4D97-AF65-F5344CB8AC3E}">
        <p14:creationId xmlns:p14="http://schemas.microsoft.com/office/powerpoint/2010/main" val="2006356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10576AC-43D7-2EC2-635D-DA9A1446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8" t="2832" r="28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456BE8-992D-8629-0DCA-3F335E8B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Página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C4DFB-0C60-E905-4EC4-1BC1B6E0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Desde la página principal, el administrador puede acceder a ver proyectos, empresas y trabajadores.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1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251036CC-8AFD-AB72-8EA7-40B40724F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486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B15191-0E21-F0E3-F25D-AA8D8287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  <a:cs typeface="Calibri Light"/>
              </a:rPr>
              <a:t>Empresas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48D90-A510-1C50-5A62-0F96BF2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>
                <a:solidFill>
                  <a:schemeClr val="bg1"/>
                </a:solidFill>
                <a:cs typeface="Calibri"/>
              </a:rPr>
              <a:t>En esta vista se pueden ver las empresas registradas.</a:t>
            </a:r>
          </a:p>
          <a:p>
            <a:r>
              <a:rPr lang="es-ES" sz="1800">
                <a:solidFill>
                  <a:schemeClr val="bg1"/>
                </a:solidFill>
                <a:cs typeface="Calibri"/>
              </a:rPr>
              <a:t>Nombre y Acciones</a:t>
            </a:r>
          </a:p>
          <a:p>
            <a:endParaRPr lang="es-E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5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2366EA-4008-D05E-D890-734B2CCE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s-ES" sz="3200">
                <a:cs typeface="Calibri Light"/>
              </a:rPr>
              <a:t>Acciones en Empresas</a:t>
            </a:r>
            <a:endParaRPr lang="es-ES" sz="32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F4A67-8A29-FB0F-A227-001AABB2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800">
                <a:cs typeface="Calibri"/>
              </a:rPr>
              <a:t>Las acciones disponibles para una empresa son: editarla y generar un informe basado en ella.</a:t>
            </a:r>
          </a:p>
          <a:p>
            <a:pPr marL="0" indent="0">
              <a:buNone/>
            </a:pPr>
            <a:endParaRPr lang="es-ES" sz="1800">
              <a:cs typeface="Calibri"/>
            </a:endParaRPr>
          </a:p>
          <a:p>
            <a:endParaRPr lang="es-ES" sz="1800">
              <a:cs typeface="Calibri"/>
            </a:endParaRPr>
          </a:p>
        </p:txBody>
      </p:sp>
      <p:pic>
        <p:nvPicPr>
          <p:cNvPr id="5" name="Imagen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95135E2B-5FBC-60D8-5808-2B622351A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82"/>
          <a:stretch/>
        </p:blipFill>
        <p:spPr>
          <a:xfrm>
            <a:off x="735955" y="2734056"/>
            <a:ext cx="1080848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C9B65-E391-EC72-894B-A2683395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Añadir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BB39D-9A27-6F4C-40DA-937E19D5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Se puede agregar una nueva empresa a la base de datos.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8E8C626-9EAE-007F-9FDA-CAE0AAA4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69702"/>
            <a:ext cx="5431536" cy="3449025"/>
          </a:xfrm>
          <a:prstGeom prst="rect">
            <a:avLst/>
          </a:prstGeom>
        </p:spPr>
      </p:pic>
      <p:pic>
        <p:nvPicPr>
          <p:cNvPr id="5" name="Imagen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8FA4E0CD-F048-D1D0-7EC9-BFF34FF4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3639258"/>
            <a:ext cx="5431536" cy="109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B15191-0E21-F0E3-F25D-AA8D8287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  <a:cs typeface="Calibri Light"/>
              </a:rPr>
              <a:t>Proyectos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48D90-A510-1C50-5A62-0F96BF2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cs typeface="Calibri"/>
              </a:rPr>
              <a:t>En esta vista se pueden ver las empresas registradas.</a:t>
            </a:r>
          </a:p>
          <a:p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Número de proyecto, Nombre, Empresa y Acciones</a:t>
            </a:r>
          </a:p>
          <a:p>
            <a:endParaRPr lang="es-ES" sz="1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1D4E5C8E-3562-E14D-812E-8FE2082A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21192"/>
            <a:ext cx="8086725" cy="33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2366EA-4008-D05E-D890-734B2CCE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s-ES" sz="3200" dirty="0">
                <a:cs typeface="Calibri Light"/>
              </a:rPr>
              <a:t>Acciones en Proyectos</a:t>
            </a:r>
            <a:endParaRPr lang="es-ES" sz="3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F4A67-8A29-FB0F-A227-001AABB2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800">
                <a:cs typeface="Calibri"/>
              </a:rPr>
              <a:t>Las acciones disponibles para una empresa son: editarla y generar un informe basado en ella.</a:t>
            </a:r>
          </a:p>
          <a:p>
            <a:pPr marL="0" indent="0">
              <a:buNone/>
            </a:pPr>
            <a:endParaRPr lang="es-ES" sz="1800">
              <a:cs typeface="Calibri"/>
            </a:endParaRPr>
          </a:p>
          <a:p>
            <a:endParaRPr lang="es-ES" sz="1800">
              <a:cs typeface="Calibri"/>
            </a:endParaRPr>
          </a:p>
        </p:txBody>
      </p:sp>
      <p:pic>
        <p:nvPicPr>
          <p:cNvPr id="4" name="Imagen 5" descr="Tabla&#10;&#10;Descripción generada automáticamente">
            <a:extLst>
              <a:ext uri="{FF2B5EF4-FFF2-40B4-BE49-F238E27FC236}">
                <a16:creationId xmlns:a16="http://schemas.microsoft.com/office/drawing/2014/main" id="{12F056D9-F3DF-4C0E-6670-FECF092E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03" y="2734056"/>
            <a:ext cx="834458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C9B65-E391-EC72-894B-A2683395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Añadir</a:t>
            </a:r>
            <a:r>
              <a:rPr lang="en-US" sz="3600" dirty="0"/>
              <a:t> Proyecto</a:t>
            </a:r>
            <a:endParaRPr lang="en-US" sz="3600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BB39D-9A27-6F4C-40DA-937E19D5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nueva</a:t>
            </a:r>
            <a:r>
              <a:rPr lang="en-US" sz="2400" dirty="0"/>
              <a:t> </a:t>
            </a:r>
            <a:r>
              <a:rPr lang="en-US" sz="2400" dirty="0" err="1"/>
              <a:t>empresa</a:t>
            </a:r>
            <a:r>
              <a:rPr lang="en-US" sz="2400" dirty="0"/>
              <a:t> a la base de </a:t>
            </a:r>
            <a:r>
              <a:rPr lang="en-US" sz="2400" dirty="0" err="1"/>
              <a:t>datos</a:t>
            </a:r>
            <a:r>
              <a:rPr lang="en-US" sz="24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C5BE497-CC66-7262-7473-D297140E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66963"/>
            <a:ext cx="3552825" cy="2562225"/>
          </a:xfrm>
          <a:prstGeom prst="rect">
            <a:avLst/>
          </a:prstGeom>
        </p:spPr>
      </p:pic>
      <p:pic>
        <p:nvPicPr>
          <p:cNvPr id="7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78272D3-B5D2-4AE1-A459-A8F1056B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2438400"/>
            <a:ext cx="3800475" cy="2495550"/>
          </a:xfrm>
          <a:prstGeom prst="rect">
            <a:avLst/>
          </a:prstGeom>
        </p:spPr>
      </p:pic>
      <p:pic>
        <p:nvPicPr>
          <p:cNvPr id="8" name="Imagen 8" descr="Gráfico&#10;&#10;Descripción generada automáticamente">
            <a:extLst>
              <a:ext uri="{FF2B5EF4-FFF2-40B4-BE49-F238E27FC236}">
                <a16:creationId xmlns:a16="http://schemas.microsoft.com/office/drawing/2014/main" id="{973A2E0B-FB42-F9C2-D6A0-B28896004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5355771"/>
            <a:ext cx="8591550" cy="8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6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89582E5A-4330-B11F-6616-6BAD0619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8" y="960438"/>
            <a:ext cx="2465388" cy="2514600"/>
          </a:xfrm>
          <a:prstGeom prst="rect">
            <a:avLst/>
          </a:prstGeom>
        </p:spPr>
      </p:pic>
      <p:pic>
        <p:nvPicPr>
          <p:cNvPr id="5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C58EAD2-A93F-339E-C3EC-CF6CAC74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960438"/>
            <a:ext cx="4376738" cy="2514600"/>
          </a:xfrm>
          <a:prstGeom prst="rect">
            <a:avLst/>
          </a:prstGeom>
        </p:spPr>
      </p:pic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55DBE5E8-5913-F111-5309-57E3AA076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888" y="3533775"/>
            <a:ext cx="5137150" cy="2357438"/>
          </a:xfrm>
          <a:prstGeom prst="rect">
            <a:avLst/>
          </a:prstGeom>
        </p:spPr>
      </p:pic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AC01B38-0E2B-EFDE-CDE9-69E998AA5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375775" y="3533775"/>
            <a:ext cx="1706563" cy="23574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84076C-EBBC-47A6-A460-9A0BAA2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Trabajadores</a:t>
            </a:r>
          </a:p>
        </p:txBody>
      </p:sp>
    </p:spTree>
    <p:extLst>
      <p:ext uri="{BB962C8B-B14F-4D97-AF65-F5344CB8AC3E}">
        <p14:creationId xmlns:p14="http://schemas.microsoft.com/office/powerpoint/2010/main" val="183856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0433EC-4948-77EA-5F29-58494BE2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3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Informes</a:t>
            </a: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38D911C0-50E7-68E0-B5F9-EE93639D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64" y="1429488"/>
            <a:ext cx="3189186" cy="2242944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BD759337-0754-6CA4-A289-F95486E6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025" y="3900772"/>
            <a:ext cx="5261031" cy="19728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E4C888-A075-0CD5-C1B9-8143B029A761}"/>
              </a:ext>
            </a:extLst>
          </p:cNvPr>
          <p:cNvSpPr txBox="1"/>
          <p:nvPr/>
        </p:nvSpPr>
        <p:spPr>
          <a:xfrm>
            <a:off x="6981824" y="3146400"/>
            <a:ext cx="4391025" cy="2454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Seleccionamos fecha y generamos informe. Dicho informe se descargará con el nombre del proyecto en este caso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Aplicación, Sitio web, PowerPoint&#10;&#10;Descripción generada automáticamente">
            <a:extLst>
              <a:ext uri="{FF2B5EF4-FFF2-40B4-BE49-F238E27FC236}">
                <a16:creationId xmlns:a16="http://schemas.microsoft.com/office/drawing/2014/main" id="{7774679A-815B-0675-A0BD-C2928AF16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6" r="930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033271-A617-DFEF-F15E-8A3B696A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>
                <a:cs typeface="Calibri Light"/>
              </a:rPr>
              <a:t>Inicio de sesión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06BEA2-4A8E-E877-261A-9B8DA305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>
                <a:cs typeface="Calibri"/>
              </a:rPr>
              <a:t>Al iniciar el proyecto, se solicitará al usuario que se autentique.</a:t>
            </a:r>
          </a:p>
          <a:p>
            <a:r>
              <a:rPr lang="es-ES" sz="2000">
                <a:cs typeface="Calibri"/>
              </a:rPr>
              <a:t>Ejemplo: "Usuario: usuario, Contraseña: usuario"</a:t>
            </a:r>
          </a:p>
        </p:txBody>
      </p:sp>
    </p:spTree>
    <p:extLst>
      <p:ext uri="{BB962C8B-B14F-4D97-AF65-F5344CB8AC3E}">
        <p14:creationId xmlns:p14="http://schemas.microsoft.com/office/powerpoint/2010/main" val="157020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3CD71-019E-CC84-B96D-474145BF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Informes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70991CA4-9206-716F-062E-B8D00F19C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" b="6374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77153360-E99D-D69E-CF70-193A15872C87}"/>
              </a:ext>
            </a:extLst>
          </p:cNvPr>
          <p:cNvSpPr txBox="1"/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Y aquí sí que podemos ver a más usuarios que estan en Arnedo.SL</a:t>
            </a:r>
          </a:p>
        </p:txBody>
      </p:sp>
    </p:spTree>
    <p:extLst>
      <p:ext uri="{BB962C8B-B14F-4D97-AF65-F5344CB8AC3E}">
        <p14:creationId xmlns:p14="http://schemas.microsoft.com/office/powerpoint/2010/main" val="37530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8F50C-0328-41D7-49A1-F591CE46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Mensaje de error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43922-41FD-EB51-591C-7EAEDB92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Si los datos de inicio de sesión son incorrectos, se mostrará un mensaje de error --&gt;Usuario o contraseña incorrectos. Vuelva a intentarlo.</a:t>
            </a:r>
          </a:p>
        </p:txBody>
      </p:sp>
    </p:spTree>
    <p:extLst>
      <p:ext uri="{BB962C8B-B14F-4D97-AF65-F5344CB8AC3E}">
        <p14:creationId xmlns:p14="http://schemas.microsoft.com/office/powerpoint/2010/main" val="221862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33ED0-A6BB-4ADA-7413-A14FE612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Página principal del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35974-BF3F-6257-3533-D7AA843F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Después de iniciar sesión correctamente, se accederá a la página principal del usuario.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8888B249-12A4-B245-FF4E-92913FD6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86" y="2633472"/>
            <a:ext cx="919577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D989D-4C5C-C53D-9A8E-518BB051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Barra de navegación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6DCFE-9561-C153-66F3-AF53584C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En la parte superior de la página, se encuentra una barra de navegación con 4 botones.</a:t>
            </a:r>
            <a:endParaRPr lang="es-ES"/>
          </a:p>
          <a:p>
            <a:pPr lvl="1"/>
            <a:r>
              <a:rPr lang="es-ES" dirty="0">
                <a:cs typeface="Calibri"/>
              </a:rPr>
              <a:t>Botón 1: Cliente (resaltado)</a:t>
            </a:r>
          </a:p>
          <a:p>
            <a:pPr lvl="1"/>
            <a:r>
              <a:rPr lang="es-ES" dirty="0">
                <a:cs typeface="Calibri"/>
              </a:rPr>
              <a:t>Botón 2: Realizar Marcaje</a:t>
            </a:r>
          </a:p>
          <a:p>
            <a:pPr lvl="1"/>
            <a:r>
              <a:rPr lang="es-ES" dirty="0">
                <a:cs typeface="Calibri"/>
              </a:rPr>
              <a:t>Botón 3: Ver marcajes</a:t>
            </a:r>
          </a:p>
          <a:p>
            <a:pPr lvl="1"/>
            <a:r>
              <a:rPr lang="es-ES" dirty="0">
                <a:cs typeface="Calibri"/>
              </a:rPr>
              <a:t>Botón 4: Log </a:t>
            </a:r>
            <a:r>
              <a:rPr lang="es-ES" err="1">
                <a:cs typeface="Calibri"/>
              </a:rPr>
              <a:t>out</a:t>
            </a:r>
            <a:endParaRPr lang="es-ES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4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4F57424-AC5B-CBF6-22DB-A6EED650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665154"/>
            <a:ext cx="11782425" cy="3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4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5A700D-9F0B-530F-862C-511F9E25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EA574-0F67-6495-E813-CE14C331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351" y="347664"/>
            <a:ext cx="415944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botón "Cliente" nos lleva a la página de inicio (donde nos encontramos actualmente).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E4B51B5A-A343-954D-1CED-83B0D3FC0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631"/>
            <a:ext cx="10512547" cy="40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DCC95-134C-7ADE-FD1C-6B89343D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s-ES" sz="4000">
                <a:cs typeface="Calibri Light"/>
              </a:rPr>
              <a:t>Realizar Marcaje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285B4-CA6A-A148-C7D6-0ED311BA7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1700">
                <a:cs typeface="Calibri"/>
              </a:rPr>
              <a:t>Desde aquí, se puede seleccionar la fecha y el tipo de marcaje (entrada/salida) para registrar un nuevo marcaje.</a:t>
            </a:r>
          </a:p>
          <a:p>
            <a:pPr algn="ctr"/>
            <a:r>
              <a:rPr lang="es-ES" sz="1700">
                <a:cs typeface="Calibri"/>
              </a:rPr>
              <a:t>Ejemplo: Seleccionar fecha, seleccionar tipo de marcaje, pulsar "Registrar marcaje"</a:t>
            </a:r>
            <a:endParaRPr lang="es-ES" sz="1700"/>
          </a:p>
          <a:p>
            <a:pPr algn="ctr"/>
            <a:endParaRPr lang="es-ES" sz="1700">
              <a:cs typeface="Calibri"/>
            </a:endParaRPr>
          </a:p>
        </p:txBody>
      </p:sp>
      <p:pic>
        <p:nvPicPr>
          <p:cNvPr id="5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8B9130A-6D1D-9837-4B15-2A5AB43F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92974"/>
            <a:ext cx="10515595" cy="25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375C6-DCD9-E490-D096-43EAED1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Ver marcajes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108CC-D0EC-8164-0C99-1C8B0F1D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Esta vista permite al trabajador ver sus marcajes anteriores.</a:t>
            </a:r>
          </a:p>
          <a:p>
            <a:r>
              <a:rPr lang="es-ES" dirty="0">
                <a:cs typeface="Calibri"/>
              </a:rPr>
              <a:t>Describir brevemente la funcionalidad de la vista de visualización.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56DFDDDE-0827-66F2-1FC7-63832047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359920"/>
            <a:ext cx="5953125" cy="18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nterfaz de usuario gráfica, Aplicación, Sitio web, PowerPoint&#10;&#10;Descripción generada automáticamente">
            <a:extLst>
              <a:ext uri="{FF2B5EF4-FFF2-40B4-BE49-F238E27FC236}">
                <a16:creationId xmlns:a16="http://schemas.microsoft.com/office/drawing/2014/main" id="{156D0D83-4726-C817-F4A5-660A6C7EA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6" r="93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2F4C91-6C15-7F4C-7FC8-64070773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>
                <a:cs typeface="Calibri Light"/>
              </a:rPr>
              <a:t>Log out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98D22-0407-1C7D-AA95-28AC9ACE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>
                <a:cs typeface="Calibri"/>
              </a:rPr>
              <a:t>Al seleccionar "Log out", el usuario será redirigido a la página de inicio de sesión.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256827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INGENIEROS AL PESO</vt:lpstr>
      <vt:lpstr>Inicio de sesión</vt:lpstr>
      <vt:lpstr>Mensaje de error</vt:lpstr>
      <vt:lpstr>Página principal del usuario</vt:lpstr>
      <vt:lpstr>Barra de navegación</vt:lpstr>
      <vt:lpstr>Cliente</vt:lpstr>
      <vt:lpstr>Realizar Marcaje</vt:lpstr>
      <vt:lpstr>Ver marcajes</vt:lpstr>
      <vt:lpstr>Log out</vt:lpstr>
      <vt:lpstr>RRHH Inicio de sesión</vt:lpstr>
      <vt:lpstr>Página principal</vt:lpstr>
      <vt:lpstr>Empresas</vt:lpstr>
      <vt:lpstr>Acciones en Empresas</vt:lpstr>
      <vt:lpstr>Añadir empresa</vt:lpstr>
      <vt:lpstr>Proyectos</vt:lpstr>
      <vt:lpstr>Acciones en Proyectos</vt:lpstr>
      <vt:lpstr>Añadir Proyecto</vt:lpstr>
      <vt:lpstr>Trabajadores</vt:lpstr>
      <vt:lpstr>Informes</vt:lpstr>
      <vt:lpstr>Informes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145</cp:revision>
  <dcterms:created xsi:type="dcterms:W3CDTF">2023-06-05T21:07:19Z</dcterms:created>
  <dcterms:modified xsi:type="dcterms:W3CDTF">2023-06-05T21:48:16Z</dcterms:modified>
</cp:coreProperties>
</file>