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3060-937E-4FB4-924E-3DA73FA60DD1}" type="datetimeFigureOut">
              <a:rPr lang="es-ES" smtClean="0"/>
              <a:t>14/02/2018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CA8-3B5E-428A-A8BA-A8CB307978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443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3060-937E-4FB4-924E-3DA73FA60DD1}" type="datetimeFigureOut">
              <a:rPr lang="es-ES" smtClean="0"/>
              <a:t>14/02/2018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CA8-3B5E-428A-A8BA-A8CB307978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077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3060-937E-4FB4-924E-3DA73FA60DD1}" type="datetimeFigureOut">
              <a:rPr lang="es-ES" smtClean="0"/>
              <a:t>14/02/2018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CA8-3B5E-428A-A8BA-A8CB307978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891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3060-937E-4FB4-924E-3DA73FA60DD1}" type="datetimeFigureOut">
              <a:rPr lang="es-ES" smtClean="0"/>
              <a:t>14/02/2018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CA8-3B5E-428A-A8BA-A8CB307978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125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3060-937E-4FB4-924E-3DA73FA60DD1}" type="datetimeFigureOut">
              <a:rPr lang="es-ES" smtClean="0"/>
              <a:t>14/02/2018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CA8-3B5E-428A-A8BA-A8CB307978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490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3060-937E-4FB4-924E-3DA73FA60DD1}" type="datetimeFigureOut">
              <a:rPr lang="es-ES" smtClean="0"/>
              <a:t>14/02/2018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CA8-3B5E-428A-A8BA-A8CB307978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590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3060-937E-4FB4-924E-3DA73FA60DD1}" type="datetimeFigureOut">
              <a:rPr lang="es-ES" smtClean="0"/>
              <a:t>14/02/2018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CA8-3B5E-428A-A8BA-A8CB307978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549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3060-937E-4FB4-924E-3DA73FA60DD1}" type="datetimeFigureOut">
              <a:rPr lang="es-ES" smtClean="0"/>
              <a:t>14/02/2018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CA8-3B5E-428A-A8BA-A8CB307978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108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3060-937E-4FB4-924E-3DA73FA60DD1}" type="datetimeFigureOut">
              <a:rPr lang="es-ES" smtClean="0"/>
              <a:t>14/02/2018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CA8-3B5E-428A-A8BA-A8CB307978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171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3060-937E-4FB4-924E-3DA73FA60DD1}" type="datetimeFigureOut">
              <a:rPr lang="es-ES" smtClean="0"/>
              <a:t>14/02/2018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CA8-3B5E-428A-A8BA-A8CB307978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431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3060-937E-4FB4-924E-3DA73FA60DD1}" type="datetimeFigureOut">
              <a:rPr lang="es-ES" smtClean="0"/>
              <a:t>14/02/2018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CA8-3B5E-428A-A8BA-A8CB307978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925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A3060-937E-4FB4-924E-3DA73FA60DD1}" type="datetimeFigureOut">
              <a:rPr lang="es-ES" smtClean="0"/>
              <a:t>14/02/2018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ECA8-3B5E-428A-A8BA-A8CB307978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122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55 Rectángulo"/>
          <p:cNvSpPr/>
          <p:nvPr/>
        </p:nvSpPr>
        <p:spPr>
          <a:xfrm>
            <a:off x="5886198" y="2064642"/>
            <a:ext cx="2765958" cy="30234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Rectángulo redondeado"/>
          <p:cNvSpPr/>
          <p:nvPr/>
        </p:nvSpPr>
        <p:spPr>
          <a:xfrm>
            <a:off x="931734" y="4261456"/>
            <a:ext cx="108172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TouchManager</a:t>
            </a:r>
            <a:endParaRPr lang="es-E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7 Cilindro"/>
          <p:cNvSpPr/>
          <p:nvPr/>
        </p:nvSpPr>
        <p:spPr>
          <a:xfrm rot="16200000">
            <a:off x="2894086" y="290013"/>
            <a:ext cx="314715" cy="460851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2675492" y="2463465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MQLib</a:t>
            </a:r>
            <a:endParaRPr lang="es-E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 flipH="1" flipV="1">
            <a:off x="1219766" y="3288778"/>
            <a:ext cx="1" cy="97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2760746" y="4261456"/>
            <a:ext cx="108172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RGBGame</a:t>
            </a:r>
          </a:p>
        </p:txBody>
      </p:sp>
      <p:sp>
        <p:nvSpPr>
          <p:cNvPr id="20" name="19 Rectángulo redondeado"/>
          <p:cNvSpPr/>
          <p:nvPr/>
        </p:nvSpPr>
        <p:spPr>
          <a:xfrm>
            <a:off x="4478567" y="4238598"/>
            <a:ext cx="108172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MQNetBridge</a:t>
            </a:r>
            <a:endParaRPr lang="es-E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C:\Users\raulm\AppData\Local\Microsoft\Windows\Temporary Internet Files\Content.IE5\8QD8XDEC\MQTT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687" y="3337073"/>
            <a:ext cx="862119" cy="48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21 Elipse"/>
          <p:cNvSpPr/>
          <p:nvPr/>
        </p:nvSpPr>
        <p:spPr>
          <a:xfrm>
            <a:off x="7102995" y="4411760"/>
            <a:ext cx="216024" cy="2297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4" name="23 Conector recto"/>
          <p:cNvCxnSpPr>
            <a:stCxn id="20" idx="3"/>
            <a:endCxn id="22" idx="2"/>
          </p:cNvCxnSpPr>
          <p:nvPr/>
        </p:nvCxnSpPr>
        <p:spPr>
          <a:xfrm>
            <a:off x="5560295" y="4526630"/>
            <a:ext cx="1542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6798073" y="4699246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/+/+/cmd</a:t>
            </a:r>
            <a:endParaRPr lang="es-E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4483250" y="4857217"/>
            <a:ext cx="19800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sys/qnet</a:t>
            </a:r>
            <a:endParaRPr lang="es-E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xrinst/rgbgame</a:t>
            </a:r>
          </a:p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</a:t>
            </a:r>
            <a:r>
              <a:rPr lang="es-ES" sz="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xrinst/rgbgame/+/+/stat</a:t>
            </a:r>
            <a:endParaRPr lang="es-E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27 Elipse"/>
          <p:cNvSpPr/>
          <p:nvPr/>
        </p:nvSpPr>
        <p:spPr>
          <a:xfrm>
            <a:off x="4911419" y="3688908"/>
            <a:ext cx="216024" cy="2297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9" name="28 Conector recto"/>
          <p:cNvCxnSpPr>
            <a:stCxn id="20" idx="0"/>
            <a:endCxn id="28" idx="4"/>
          </p:cNvCxnSpPr>
          <p:nvPr/>
        </p:nvCxnSpPr>
        <p:spPr>
          <a:xfrm flipV="1">
            <a:off x="5019431" y="3918648"/>
            <a:ext cx="0" cy="31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5083861" y="370444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/+/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</a:p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</a:t>
            </a:r>
            <a:endParaRPr lang="es-ES" sz="11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33 Elipse"/>
          <p:cNvSpPr/>
          <p:nvPr/>
        </p:nvSpPr>
        <p:spPr>
          <a:xfrm>
            <a:off x="3203298" y="3698541"/>
            <a:ext cx="216024" cy="2297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5" name="34 Conector recto"/>
          <p:cNvCxnSpPr>
            <a:stCxn id="19" idx="0"/>
            <a:endCxn id="34" idx="4"/>
          </p:cNvCxnSpPr>
          <p:nvPr/>
        </p:nvCxnSpPr>
        <p:spPr>
          <a:xfrm flipV="1">
            <a:off x="3301610" y="3928281"/>
            <a:ext cx="9700" cy="33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3375740" y="371407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/+/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</a:p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</a:t>
            </a:r>
            <a:endParaRPr lang="es-ES" sz="9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37 Elipse"/>
          <p:cNvSpPr/>
          <p:nvPr/>
        </p:nvSpPr>
        <p:spPr>
          <a:xfrm>
            <a:off x="1364586" y="3688908"/>
            <a:ext cx="216024" cy="2297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9" name="38 Conector recto"/>
          <p:cNvCxnSpPr>
            <a:stCxn id="7" idx="0"/>
            <a:endCxn id="38" idx="4"/>
          </p:cNvCxnSpPr>
          <p:nvPr/>
        </p:nvCxnSpPr>
        <p:spPr>
          <a:xfrm flipV="1">
            <a:off x="1472598" y="3918648"/>
            <a:ext cx="0" cy="34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1517044" y="3714077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/+/cmd</a:t>
            </a:r>
            <a:endParaRPr lang="es-E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2407775" y="4857217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xrinst/rgbgame/game</a:t>
            </a:r>
          </a:p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sys/touch/elec/stat</a:t>
            </a:r>
            <a:endParaRPr lang="es-E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79136" y="4857217"/>
            <a:ext cx="1082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sys/touch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479722" y="3057328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/elec/stat</a:t>
            </a:r>
          </a:p>
        </p:txBody>
      </p:sp>
      <p:cxnSp>
        <p:nvCxnSpPr>
          <p:cNvPr id="48" name="47 Conector recto de flecha"/>
          <p:cNvCxnSpPr/>
          <p:nvPr/>
        </p:nvCxnSpPr>
        <p:spPr>
          <a:xfrm flipH="1" flipV="1">
            <a:off x="2976963" y="3295624"/>
            <a:ext cx="1" cy="97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2236608" y="292949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/config/stat</a:t>
            </a:r>
          </a:p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/value/stat</a:t>
            </a:r>
          </a:p>
        </p:txBody>
      </p:sp>
      <p:cxnSp>
        <p:nvCxnSpPr>
          <p:cNvPr id="50" name="49 Conector recto de flecha"/>
          <p:cNvCxnSpPr/>
          <p:nvPr/>
        </p:nvCxnSpPr>
        <p:spPr>
          <a:xfrm flipH="1" flipV="1">
            <a:off x="3065753" y="3298825"/>
            <a:ext cx="1" cy="97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 flipH="1" flipV="1">
            <a:off x="4706194" y="3279633"/>
            <a:ext cx="1" cy="97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3759494" y="3057946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s-ES" sz="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$mod/$par/cmd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6258135" y="4289296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</a:t>
            </a:r>
            <a:endParaRPr lang="es-E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4" name="53 Conector recto de flecha"/>
          <p:cNvCxnSpPr/>
          <p:nvPr/>
        </p:nvCxnSpPr>
        <p:spPr>
          <a:xfrm>
            <a:off x="5560295" y="4404712"/>
            <a:ext cx="771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angular"/>
          <p:cNvCxnSpPr>
            <a:stCxn id="1026" idx="2"/>
            <a:endCxn id="22" idx="6"/>
          </p:cNvCxnSpPr>
          <p:nvPr/>
        </p:nvCxnSpPr>
        <p:spPr>
          <a:xfrm rot="5400000">
            <a:off x="7077998" y="4060881"/>
            <a:ext cx="706770" cy="224728"/>
          </a:xfrm>
          <a:prstGeom prst="bentConnector2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>
            <a:endCxn id="28" idx="0"/>
          </p:cNvCxnSpPr>
          <p:nvPr/>
        </p:nvCxnSpPr>
        <p:spPr>
          <a:xfrm>
            <a:off x="5019431" y="2751628"/>
            <a:ext cx="0" cy="93728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>
            <a:off x="3314113" y="2751628"/>
            <a:ext cx="0" cy="93728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>
            <a:off x="1471069" y="2761261"/>
            <a:ext cx="0" cy="93728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CuadroTexto"/>
          <p:cNvSpPr txBox="1"/>
          <p:nvPr/>
        </p:nvSpPr>
        <p:spPr>
          <a:xfrm>
            <a:off x="6906393" y="2073524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/$mod/$par/cmd</a:t>
            </a:r>
          </a:p>
        </p:txBody>
      </p:sp>
      <p:cxnSp>
        <p:nvCxnSpPr>
          <p:cNvPr id="65" name="64 Conector recto de flecha"/>
          <p:cNvCxnSpPr>
            <a:endCxn id="1026" idx="0"/>
          </p:cNvCxnSpPr>
          <p:nvPr/>
        </p:nvCxnSpPr>
        <p:spPr>
          <a:xfrm>
            <a:off x="7543747" y="2295474"/>
            <a:ext cx="0" cy="1041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0" y="11663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ARQUITECTURA DEL SISTEMA</a:t>
            </a:r>
            <a:endParaRPr lang="es-E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54 Rectángulo redondeado"/>
          <p:cNvSpPr/>
          <p:nvPr/>
        </p:nvSpPr>
        <p:spPr>
          <a:xfrm>
            <a:off x="2510579" y="1360088"/>
            <a:ext cx="108172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SysManager</a:t>
            </a:r>
            <a:endParaRPr lang="es-E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56 Conector recto de flecha"/>
          <p:cNvCxnSpPr>
            <a:stCxn id="55" idx="2"/>
          </p:cNvCxnSpPr>
          <p:nvPr/>
        </p:nvCxnSpPr>
        <p:spPr>
          <a:xfrm>
            <a:off x="3051443" y="1936152"/>
            <a:ext cx="1" cy="500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68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55 Rectángulo"/>
          <p:cNvSpPr/>
          <p:nvPr/>
        </p:nvSpPr>
        <p:spPr>
          <a:xfrm>
            <a:off x="5910918" y="2078184"/>
            <a:ext cx="2765958" cy="30234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Rectángulo redondeado"/>
          <p:cNvSpPr/>
          <p:nvPr/>
        </p:nvSpPr>
        <p:spPr>
          <a:xfrm>
            <a:off x="956454" y="4274998"/>
            <a:ext cx="108172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TouchManager</a:t>
            </a:r>
            <a:endParaRPr lang="es-E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7 Cilindro"/>
          <p:cNvSpPr/>
          <p:nvPr/>
        </p:nvSpPr>
        <p:spPr>
          <a:xfrm rot="16200000">
            <a:off x="2918806" y="303555"/>
            <a:ext cx="314715" cy="460851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2700212" y="2477007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MQLib</a:t>
            </a:r>
            <a:endParaRPr lang="es-E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 flipH="1" flipV="1">
            <a:off x="1244486" y="3302320"/>
            <a:ext cx="1" cy="97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2785466" y="4274998"/>
            <a:ext cx="108172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RGBGame</a:t>
            </a:r>
          </a:p>
        </p:txBody>
      </p:sp>
      <p:sp>
        <p:nvSpPr>
          <p:cNvPr id="20" name="19 Rectángulo redondeado"/>
          <p:cNvSpPr/>
          <p:nvPr/>
        </p:nvSpPr>
        <p:spPr>
          <a:xfrm>
            <a:off x="4503287" y="4252140"/>
            <a:ext cx="108172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MQNetBridge</a:t>
            </a:r>
            <a:endParaRPr lang="es-E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C:\Users\raulm\AppData\Local\Microsoft\Windows\Temporary Internet Files\Content.IE5\8QD8XDEC\MQTT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7" y="3350615"/>
            <a:ext cx="862119" cy="48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21 Elipse"/>
          <p:cNvSpPr/>
          <p:nvPr/>
        </p:nvSpPr>
        <p:spPr>
          <a:xfrm>
            <a:off x="7127715" y="4425302"/>
            <a:ext cx="216024" cy="2297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4" name="23 Conector recto"/>
          <p:cNvCxnSpPr>
            <a:stCxn id="20" idx="3"/>
            <a:endCxn id="22" idx="2"/>
          </p:cNvCxnSpPr>
          <p:nvPr/>
        </p:nvCxnSpPr>
        <p:spPr>
          <a:xfrm>
            <a:off x="5585015" y="4540172"/>
            <a:ext cx="1542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6822793" y="4712788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/+/+/cmd</a:t>
            </a:r>
            <a:endParaRPr lang="es-E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4507970" y="4870759"/>
            <a:ext cx="19800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sys/qnet</a:t>
            </a:r>
            <a:endParaRPr lang="es-E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xrinst/rgbgame</a:t>
            </a:r>
          </a:p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</a:t>
            </a:r>
            <a:r>
              <a:rPr lang="es-ES" sz="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xrinst/rgbgame/+/+/stat</a:t>
            </a:r>
            <a:endParaRPr lang="es-E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27 Elipse"/>
          <p:cNvSpPr/>
          <p:nvPr/>
        </p:nvSpPr>
        <p:spPr>
          <a:xfrm>
            <a:off x="4936139" y="3702450"/>
            <a:ext cx="216024" cy="2297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9" name="28 Conector recto"/>
          <p:cNvCxnSpPr>
            <a:stCxn id="20" idx="0"/>
            <a:endCxn id="28" idx="4"/>
          </p:cNvCxnSpPr>
          <p:nvPr/>
        </p:nvCxnSpPr>
        <p:spPr>
          <a:xfrm flipV="1">
            <a:off x="5044151" y="3932190"/>
            <a:ext cx="0" cy="31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5108581" y="371798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/+/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</a:p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</a:t>
            </a:r>
            <a:endParaRPr lang="es-ES" sz="11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33 Elipse"/>
          <p:cNvSpPr/>
          <p:nvPr/>
        </p:nvSpPr>
        <p:spPr>
          <a:xfrm>
            <a:off x="3228018" y="3712083"/>
            <a:ext cx="216024" cy="2297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5" name="34 Conector recto"/>
          <p:cNvCxnSpPr>
            <a:stCxn id="19" idx="0"/>
            <a:endCxn id="34" idx="4"/>
          </p:cNvCxnSpPr>
          <p:nvPr/>
        </p:nvCxnSpPr>
        <p:spPr>
          <a:xfrm flipV="1">
            <a:off x="3326330" y="3941823"/>
            <a:ext cx="9700" cy="33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Elipse"/>
          <p:cNvSpPr/>
          <p:nvPr/>
        </p:nvSpPr>
        <p:spPr>
          <a:xfrm>
            <a:off x="1389306" y="3702450"/>
            <a:ext cx="216024" cy="2297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9" name="38 Conector recto"/>
          <p:cNvCxnSpPr>
            <a:stCxn id="7" idx="0"/>
            <a:endCxn id="38" idx="4"/>
          </p:cNvCxnSpPr>
          <p:nvPr/>
        </p:nvCxnSpPr>
        <p:spPr>
          <a:xfrm flipV="1">
            <a:off x="1497318" y="3932190"/>
            <a:ext cx="0" cy="34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1541764" y="3727619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/+/cmd</a:t>
            </a:r>
            <a:endParaRPr lang="es-E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903856" y="4870759"/>
            <a:ext cx="1082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sys/touch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504442" y="3070870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/elec/stat</a:t>
            </a:r>
          </a:p>
        </p:txBody>
      </p:sp>
      <p:cxnSp>
        <p:nvCxnSpPr>
          <p:cNvPr id="48" name="47 Conector recto de flecha"/>
          <p:cNvCxnSpPr/>
          <p:nvPr/>
        </p:nvCxnSpPr>
        <p:spPr>
          <a:xfrm flipH="1" flipV="1">
            <a:off x="3001683" y="3309166"/>
            <a:ext cx="1" cy="97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2261328" y="294303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/config/stat</a:t>
            </a:r>
          </a:p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/value/stat</a:t>
            </a:r>
          </a:p>
        </p:txBody>
      </p:sp>
      <p:cxnSp>
        <p:nvCxnSpPr>
          <p:cNvPr id="50" name="49 Conector recto de flecha"/>
          <p:cNvCxnSpPr/>
          <p:nvPr/>
        </p:nvCxnSpPr>
        <p:spPr>
          <a:xfrm flipH="1" flipV="1">
            <a:off x="3090473" y="3312367"/>
            <a:ext cx="1" cy="97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 flipH="1" flipV="1">
            <a:off x="4730914" y="3293175"/>
            <a:ext cx="1" cy="97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3784214" y="3071488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s-ES" sz="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$mod/$par/cmd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6282855" y="4302838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</a:t>
            </a:r>
            <a:endParaRPr lang="es-E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4" name="53 Conector recto de flecha"/>
          <p:cNvCxnSpPr/>
          <p:nvPr/>
        </p:nvCxnSpPr>
        <p:spPr>
          <a:xfrm>
            <a:off x="5585015" y="4418254"/>
            <a:ext cx="771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angular"/>
          <p:cNvCxnSpPr>
            <a:stCxn id="1026" idx="2"/>
            <a:endCxn id="22" idx="6"/>
          </p:cNvCxnSpPr>
          <p:nvPr/>
        </p:nvCxnSpPr>
        <p:spPr>
          <a:xfrm rot="5400000">
            <a:off x="7102718" y="4074423"/>
            <a:ext cx="706770" cy="224728"/>
          </a:xfrm>
          <a:prstGeom prst="bentConnector2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>
            <a:endCxn id="28" idx="0"/>
          </p:cNvCxnSpPr>
          <p:nvPr/>
        </p:nvCxnSpPr>
        <p:spPr>
          <a:xfrm>
            <a:off x="5044151" y="2765170"/>
            <a:ext cx="0" cy="93728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>
            <a:off x="3338833" y="2765170"/>
            <a:ext cx="0" cy="93728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>
            <a:off x="1495789" y="2774803"/>
            <a:ext cx="0" cy="93728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CuadroTexto"/>
          <p:cNvSpPr txBox="1"/>
          <p:nvPr/>
        </p:nvSpPr>
        <p:spPr>
          <a:xfrm>
            <a:off x="6931113" y="2087066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/$mod/$par/cmd</a:t>
            </a:r>
          </a:p>
        </p:txBody>
      </p:sp>
      <p:cxnSp>
        <p:nvCxnSpPr>
          <p:cNvPr id="65" name="64 Conector recto de flecha"/>
          <p:cNvCxnSpPr>
            <a:endCxn id="1026" idx="0"/>
          </p:cNvCxnSpPr>
          <p:nvPr/>
        </p:nvCxnSpPr>
        <p:spPr>
          <a:xfrm>
            <a:off x="7568467" y="2309016"/>
            <a:ext cx="0" cy="1041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0" y="11663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MENSAJES EMITIDOS POR EVENTOS ‘TOUCH’</a:t>
            </a:r>
            <a:endParaRPr lang="es-E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 flipV="1">
            <a:off x="1244486" y="2667650"/>
            <a:ext cx="0" cy="40322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1254011" y="2667650"/>
            <a:ext cx="2155974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>
            <a:off x="3409985" y="2677530"/>
            <a:ext cx="0" cy="105408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3400460" y="372761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/+/</a:t>
            </a:r>
            <a:r>
              <a:rPr lang="es-E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</a:p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</a:t>
            </a:r>
            <a:endParaRPr lang="es-ES" sz="9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2432495" y="487075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xrinst/rgbgame/game</a:t>
            </a:r>
          </a:p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sys/touch/elec/stat</a:t>
            </a:r>
            <a:endParaRPr lang="es-E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60 Rectángulo redondeado"/>
          <p:cNvSpPr/>
          <p:nvPr/>
        </p:nvSpPr>
        <p:spPr>
          <a:xfrm>
            <a:off x="2535299" y="1373630"/>
            <a:ext cx="108172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SysManager</a:t>
            </a:r>
            <a:endParaRPr lang="es-E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6" name="65 Conector recto de flecha"/>
          <p:cNvCxnSpPr>
            <a:stCxn id="61" idx="2"/>
            <a:endCxn id="8" idx="4"/>
          </p:cNvCxnSpPr>
          <p:nvPr/>
        </p:nvCxnSpPr>
        <p:spPr>
          <a:xfrm>
            <a:off x="3076163" y="1949694"/>
            <a:ext cx="1" cy="500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53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55 Rectángulo"/>
          <p:cNvSpPr/>
          <p:nvPr/>
        </p:nvSpPr>
        <p:spPr>
          <a:xfrm>
            <a:off x="5910918" y="2078184"/>
            <a:ext cx="2765958" cy="30234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Rectángulo redondeado"/>
          <p:cNvSpPr/>
          <p:nvPr/>
        </p:nvSpPr>
        <p:spPr>
          <a:xfrm>
            <a:off x="956454" y="4274998"/>
            <a:ext cx="108172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TouchManager</a:t>
            </a:r>
            <a:endParaRPr lang="es-E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7 Cilindro"/>
          <p:cNvSpPr/>
          <p:nvPr/>
        </p:nvSpPr>
        <p:spPr>
          <a:xfrm rot="16200000">
            <a:off x="2918806" y="303555"/>
            <a:ext cx="314715" cy="460851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2700212" y="2477007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MQLib</a:t>
            </a:r>
            <a:endParaRPr lang="es-E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 flipH="1" flipV="1">
            <a:off x="1244486" y="3302320"/>
            <a:ext cx="1" cy="97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2785466" y="4274998"/>
            <a:ext cx="108172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RGBGame</a:t>
            </a:r>
          </a:p>
        </p:txBody>
      </p:sp>
      <p:sp>
        <p:nvSpPr>
          <p:cNvPr id="20" name="19 Rectángulo redondeado"/>
          <p:cNvSpPr/>
          <p:nvPr/>
        </p:nvSpPr>
        <p:spPr>
          <a:xfrm>
            <a:off x="4503287" y="4252140"/>
            <a:ext cx="108172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MQNetBridge</a:t>
            </a:r>
            <a:endParaRPr lang="es-E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C:\Users\raulm\AppData\Local\Microsoft\Windows\Temporary Internet Files\Content.IE5\8QD8XDEC\MQTT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7" y="3350615"/>
            <a:ext cx="862119" cy="48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21 Elipse"/>
          <p:cNvSpPr/>
          <p:nvPr/>
        </p:nvSpPr>
        <p:spPr>
          <a:xfrm>
            <a:off x="7127715" y="4425302"/>
            <a:ext cx="216024" cy="2297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4" name="23 Conector recto"/>
          <p:cNvCxnSpPr>
            <a:stCxn id="20" idx="3"/>
            <a:endCxn id="22" idx="2"/>
          </p:cNvCxnSpPr>
          <p:nvPr/>
        </p:nvCxnSpPr>
        <p:spPr>
          <a:xfrm>
            <a:off x="5585015" y="4540172"/>
            <a:ext cx="1542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6822793" y="4712788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/+/+/cmd</a:t>
            </a:r>
            <a:endParaRPr lang="es-E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4507970" y="4870759"/>
            <a:ext cx="19800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sys/qnet</a:t>
            </a:r>
            <a:endParaRPr lang="es-E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xrinst/rgbgame</a:t>
            </a:r>
          </a:p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</a:t>
            </a:r>
            <a:r>
              <a:rPr lang="es-ES" sz="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xrinst/rgbgame/+/+/stat</a:t>
            </a:r>
            <a:endParaRPr lang="es-E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27 Elipse"/>
          <p:cNvSpPr/>
          <p:nvPr/>
        </p:nvSpPr>
        <p:spPr>
          <a:xfrm>
            <a:off x="4936139" y="3702450"/>
            <a:ext cx="216024" cy="2297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9" name="28 Conector recto"/>
          <p:cNvCxnSpPr>
            <a:stCxn id="20" idx="0"/>
            <a:endCxn id="28" idx="4"/>
          </p:cNvCxnSpPr>
          <p:nvPr/>
        </p:nvCxnSpPr>
        <p:spPr>
          <a:xfrm flipV="1">
            <a:off x="5044151" y="3932190"/>
            <a:ext cx="0" cy="31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5108581" y="371798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/+/</a:t>
            </a:r>
            <a:r>
              <a:rPr lang="es-E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</a:p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</a:t>
            </a:r>
            <a:endParaRPr lang="es-ES" sz="11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33 Elipse"/>
          <p:cNvSpPr/>
          <p:nvPr/>
        </p:nvSpPr>
        <p:spPr>
          <a:xfrm>
            <a:off x="3228018" y="3712083"/>
            <a:ext cx="216024" cy="2297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5" name="34 Conector recto"/>
          <p:cNvCxnSpPr>
            <a:stCxn id="19" idx="0"/>
            <a:endCxn id="34" idx="4"/>
          </p:cNvCxnSpPr>
          <p:nvPr/>
        </p:nvCxnSpPr>
        <p:spPr>
          <a:xfrm flipV="1">
            <a:off x="3326330" y="3941823"/>
            <a:ext cx="9700" cy="33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Elipse"/>
          <p:cNvSpPr/>
          <p:nvPr/>
        </p:nvSpPr>
        <p:spPr>
          <a:xfrm>
            <a:off x="1389306" y="3702450"/>
            <a:ext cx="216024" cy="2297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9" name="38 Conector recto"/>
          <p:cNvCxnSpPr>
            <a:stCxn id="7" idx="0"/>
            <a:endCxn id="38" idx="4"/>
          </p:cNvCxnSpPr>
          <p:nvPr/>
        </p:nvCxnSpPr>
        <p:spPr>
          <a:xfrm flipV="1">
            <a:off x="1497318" y="3932190"/>
            <a:ext cx="0" cy="34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1541764" y="3727619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/+/cmd</a:t>
            </a:r>
            <a:endParaRPr lang="es-E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903856" y="4870759"/>
            <a:ext cx="1082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sys/touch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504442" y="3070870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/elec/stat</a:t>
            </a:r>
          </a:p>
        </p:txBody>
      </p:sp>
      <p:cxnSp>
        <p:nvCxnSpPr>
          <p:cNvPr id="48" name="47 Conector recto de flecha"/>
          <p:cNvCxnSpPr/>
          <p:nvPr/>
        </p:nvCxnSpPr>
        <p:spPr>
          <a:xfrm flipH="1" flipV="1">
            <a:off x="3001683" y="3309166"/>
            <a:ext cx="1" cy="97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2261328" y="294303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/config/stat</a:t>
            </a:r>
          </a:p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/value/stat</a:t>
            </a:r>
          </a:p>
        </p:txBody>
      </p:sp>
      <p:cxnSp>
        <p:nvCxnSpPr>
          <p:cNvPr id="50" name="49 Conector recto de flecha"/>
          <p:cNvCxnSpPr/>
          <p:nvPr/>
        </p:nvCxnSpPr>
        <p:spPr>
          <a:xfrm flipH="1" flipV="1">
            <a:off x="3090473" y="3312367"/>
            <a:ext cx="1" cy="97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 flipH="1" flipV="1">
            <a:off x="4730914" y="3293175"/>
            <a:ext cx="1" cy="97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3784214" y="3071488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s-ES" sz="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$mod/$par/cmd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6282855" y="4302838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</a:t>
            </a:r>
            <a:endParaRPr lang="es-E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4" name="53 Conector recto de flecha"/>
          <p:cNvCxnSpPr/>
          <p:nvPr/>
        </p:nvCxnSpPr>
        <p:spPr>
          <a:xfrm>
            <a:off x="5585015" y="4418254"/>
            <a:ext cx="771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angular"/>
          <p:cNvCxnSpPr>
            <a:stCxn id="1026" idx="2"/>
            <a:endCxn id="22" idx="6"/>
          </p:cNvCxnSpPr>
          <p:nvPr/>
        </p:nvCxnSpPr>
        <p:spPr>
          <a:xfrm rot="5400000">
            <a:off x="7102718" y="4074423"/>
            <a:ext cx="706770" cy="224728"/>
          </a:xfrm>
          <a:prstGeom prst="bentConnector2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>
            <a:endCxn id="28" idx="0"/>
          </p:cNvCxnSpPr>
          <p:nvPr/>
        </p:nvCxnSpPr>
        <p:spPr>
          <a:xfrm>
            <a:off x="5044151" y="2765170"/>
            <a:ext cx="0" cy="93728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>
            <a:off x="3338833" y="2765170"/>
            <a:ext cx="0" cy="93728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>
            <a:off x="1495789" y="2774803"/>
            <a:ext cx="0" cy="93728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CuadroTexto"/>
          <p:cNvSpPr txBox="1"/>
          <p:nvPr/>
        </p:nvSpPr>
        <p:spPr>
          <a:xfrm>
            <a:off x="6931113" y="2087066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/$mod/$par/cmd</a:t>
            </a:r>
          </a:p>
        </p:txBody>
      </p:sp>
      <p:cxnSp>
        <p:nvCxnSpPr>
          <p:cNvPr id="65" name="64 Conector recto de flecha"/>
          <p:cNvCxnSpPr>
            <a:endCxn id="1026" idx="0"/>
          </p:cNvCxnSpPr>
          <p:nvPr/>
        </p:nvCxnSpPr>
        <p:spPr>
          <a:xfrm>
            <a:off x="7568467" y="2309016"/>
            <a:ext cx="0" cy="1041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0" y="11663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MENSAJES EMITIDOS POR CAMBIOS DE ESTADO ‘RGBGame’</a:t>
            </a:r>
            <a:endParaRPr lang="es-E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 flipV="1">
            <a:off x="3076163" y="2667650"/>
            <a:ext cx="0" cy="310998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3076164" y="2667650"/>
            <a:ext cx="2032417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>
            <a:off x="5108581" y="2657890"/>
            <a:ext cx="0" cy="105408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3400460" y="372761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/+/</a:t>
            </a:r>
            <a:r>
              <a:rPr lang="es-E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</a:p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</a:t>
            </a:r>
            <a:endParaRPr lang="es-ES" sz="9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2432495" y="487075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xrinst/rgbgame/game</a:t>
            </a:r>
          </a:p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sys/touch/elec/stat</a:t>
            </a:r>
            <a:endParaRPr lang="es-E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60 Rectángulo redondeado"/>
          <p:cNvSpPr/>
          <p:nvPr/>
        </p:nvSpPr>
        <p:spPr>
          <a:xfrm>
            <a:off x="2535299" y="1373630"/>
            <a:ext cx="108172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SysManager</a:t>
            </a:r>
            <a:endParaRPr lang="es-E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6" name="65 Conector recto de flecha"/>
          <p:cNvCxnSpPr>
            <a:stCxn id="61" idx="2"/>
            <a:endCxn id="8" idx="4"/>
          </p:cNvCxnSpPr>
          <p:nvPr/>
        </p:nvCxnSpPr>
        <p:spPr>
          <a:xfrm>
            <a:off x="3076163" y="1949694"/>
            <a:ext cx="1" cy="500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/>
          <p:nvPr/>
        </p:nvCxnSpPr>
        <p:spPr>
          <a:xfrm>
            <a:off x="5609814" y="4334525"/>
            <a:ext cx="1733925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V="1">
            <a:off x="7343739" y="3843035"/>
            <a:ext cx="0" cy="49149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 flipV="1">
            <a:off x="7343703" y="2607812"/>
            <a:ext cx="36" cy="739614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36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55 Rectángulo"/>
          <p:cNvSpPr/>
          <p:nvPr/>
        </p:nvSpPr>
        <p:spPr>
          <a:xfrm>
            <a:off x="5910918" y="2078184"/>
            <a:ext cx="2765958" cy="30234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Rectángulo redondeado"/>
          <p:cNvSpPr/>
          <p:nvPr/>
        </p:nvSpPr>
        <p:spPr>
          <a:xfrm>
            <a:off x="956454" y="4274998"/>
            <a:ext cx="108172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TouchManager</a:t>
            </a:r>
            <a:endParaRPr lang="es-E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7 Cilindro"/>
          <p:cNvSpPr/>
          <p:nvPr/>
        </p:nvSpPr>
        <p:spPr>
          <a:xfrm rot="16200000">
            <a:off x="2918806" y="303555"/>
            <a:ext cx="314715" cy="460851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2700212" y="2477007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MQLib</a:t>
            </a:r>
            <a:endParaRPr lang="es-E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 flipH="1" flipV="1">
            <a:off x="1244486" y="3302320"/>
            <a:ext cx="1" cy="97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2785466" y="4274998"/>
            <a:ext cx="108172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RGBGame</a:t>
            </a:r>
          </a:p>
        </p:txBody>
      </p:sp>
      <p:sp>
        <p:nvSpPr>
          <p:cNvPr id="20" name="19 Rectángulo redondeado"/>
          <p:cNvSpPr/>
          <p:nvPr/>
        </p:nvSpPr>
        <p:spPr>
          <a:xfrm>
            <a:off x="4503287" y="4252140"/>
            <a:ext cx="108172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MQNetBridge</a:t>
            </a:r>
            <a:endParaRPr lang="es-E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C:\Users\raulm\AppData\Local\Microsoft\Windows\Temporary Internet Files\Content.IE5\8QD8XDEC\MQTT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7" y="3350615"/>
            <a:ext cx="862119" cy="48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21 Elipse"/>
          <p:cNvSpPr/>
          <p:nvPr/>
        </p:nvSpPr>
        <p:spPr>
          <a:xfrm>
            <a:off x="7127715" y="4425302"/>
            <a:ext cx="216024" cy="2297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4" name="23 Conector recto"/>
          <p:cNvCxnSpPr>
            <a:stCxn id="20" idx="3"/>
            <a:endCxn id="22" idx="2"/>
          </p:cNvCxnSpPr>
          <p:nvPr/>
        </p:nvCxnSpPr>
        <p:spPr>
          <a:xfrm>
            <a:off x="5585015" y="4540172"/>
            <a:ext cx="1542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6822793" y="4712788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/+/+/cmd</a:t>
            </a:r>
            <a:endParaRPr lang="es-E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4507970" y="4870759"/>
            <a:ext cx="19800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sys/qnet</a:t>
            </a:r>
            <a:endParaRPr lang="es-E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xrinst/rgbgame</a:t>
            </a:r>
          </a:p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</a:t>
            </a:r>
            <a:r>
              <a:rPr lang="es-ES" sz="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xrinst/rgbgame/+/+/stat</a:t>
            </a:r>
            <a:endParaRPr lang="es-E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27 Elipse"/>
          <p:cNvSpPr/>
          <p:nvPr/>
        </p:nvSpPr>
        <p:spPr>
          <a:xfrm>
            <a:off x="4936139" y="3702450"/>
            <a:ext cx="216024" cy="2297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9" name="28 Conector recto"/>
          <p:cNvCxnSpPr>
            <a:stCxn id="20" idx="0"/>
            <a:endCxn id="28" idx="4"/>
          </p:cNvCxnSpPr>
          <p:nvPr/>
        </p:nvCxnSpPr>
        <p:spPr>
          <a:xfrm flipV="1">
            <a:off x="5044151" y="3932190"/>
            <a:ext cx="0" cy="31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5108581" y="371798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/+/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</a:p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</a:t>
            </a:r>
            <a:endParaRPr lang="es-ES" sz="11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33 Elipse"/>
          <p:cNvSpPr/>
          <p:nvPr/>
        </p:nvSpPr>
        <p:spPr>
          <a:xfrm>
            <a:off x="3228018" y="3712083"/>
            <a:ext cx="216024" cy="2297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5" name="34 Conector recto"/>
          <p:cNvCxnSpPr>
            <a:stCxn id="19" idx="0"/>
            <a:endCxn id="34" idx="4"/>
          </p:cNvCxnSpPr>
          <p:nvPr/>
        </p:nvCxnSpPr>
        <p:spPr>
          <a:xfrm flipV="1">
            <a:off x="3326330" y="3941823"/>
            <a:ext cx="9700" cy="33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Elipse"/>
          <p:cNvSpPr/>
          <p:nvPr/>
        </p:nvSpPr>
        <p:spPr>
          <a:xfrm>
            <a:off x="1389306" y="3702450"/>
            <a:ext cx="216024" cy="2297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9" name="38 Conector recto"/>
          <p:cNvCxnSpPr>
            <a:stCxn id="7" idx="0"/>
            <a:endCxn id="38" idx="4"/>
          </p:cNvCxnSpPr>
          <p:nvPr/>
        </p:nvCxnSpPr>
        <p:spPr>
          <a:xfrm flipV="1">
            <a:off x="1497318" y="3932190"/>
            <a:ext cx="0" cy="34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1541764" y="3727619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/+/cmd</a:t>
            </a:r>
            <a:endParaRPr lang="es-E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903856" y="4870759"/>
            <a:ext cx="1082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sys/touch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504442" y="3070870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/elec/stat</a:t>
            </a:r>
          </a:p>
        </p:txBody>
      </p:sp>
      <p:cxnSp>
        <p:nvCxnSpPr>
          <p:cNvPr id="48" name="47 Conector recto de flecha"/>
          <p:cNvCxnSpPr/>
          <p:nvPr/>
        </p:nvCxnSpPr>
        <p:spPr>
          <a:xfrm flipH="1" flipV="1">
            <a:off x="3001683" y="3309166"/>
            <a:ext cx="1" cy="97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2261328" y="294303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/config/stat</a:t>
            </a:r>
          </a:p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/value/stat</a:t>
            </a:r>
          </a:p>
        </p:txBody>
      </p:sp>
      <p:cxnSp>
        <p:nvCxnSpPr>
          <p:cNvPr id="50" name="49 Conector recto de flecha"/>
          <p:cNvCxnSpPr/>
          <p:nvPr/>
        </p:nvCxnSpPr>
        <p:spPr>
          <a:xfrm flipH="1" flipV="1">
            <a:off x="3090473" y="3312367"/>
            <a:ext cx="1" cy="97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 flipH="1" flipV="1">
            <a:off x="4730914" y="3293175"/>
            <a:ext cx="1" cy="972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3784214" y="3071488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s-ES" sz="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$mod/$par/cmd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6282855" y="4302838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</a:t>
            </a:r>
            <a:endParaRPr lang="es-E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4" name="53 Conector recto de flecha"/>
          <p:cNvCxnSpPr/>
          <p:nvPr/>
        </p:nvCxnSpPr>
        <p:spPr>
          <a:xfrm>
            <a:off x="5585015" y="4418254"/>
            <a:ext cx="771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angular"/>
          <p:cNvCxnSpPr>
            <a:stCxn id="1026" idx="2"/>
            <a:endCxn id="22" idx="6"/>
          </p:cNvCxnSpPr>
          <p:nvPr/>
        </p:nvCxnSpPr>
        <p:spPr>
          <a:xfrm rot="5400000">
            <a:off x="7102718" y="4074423"/>
            <a:ext cx="706770" cy="224728"/>
          </a:xfrm>
          <a:prstGeom prst="bentConnector2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>
            <a:endCxn id="28" idx="0"/>
          </p:cNvCxnSpPr>
          <p:nvPr/>
        </p:nvCxnSpPr>
        <p:spPr>
          <a:xfrm>
            <a:off x="5044151" y="2765170"/>
            <a:ext cx="0" cy="93728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>
            <a:off x="3338833" y="2765170"/>
            <a:ext cx="0" cy="93728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>
            <a:off x="1495789" y="2774803"/>
            <a:ext cx="0" cy="93728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CuadroTexto"/>
          <p:cNvSpPr txBox="1"/>
          <p:nvPr/>
        </p:nvSpPr>
        <p:spPr>
          <a:xfrm>
            <a:off x="6931113" y="2087066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/$mod/$par/cmd</a:t>
            </a:r>
          </a:p>
        </p:txBody>
      </p:sp>
      <p:cxnSp>
        <p:nvCxnSpPr>
          <p:cNvPr id="65" name="64 Conector recto de flecha"/>
          <p:cNvCxnSpPr>
            <a:endCxn id="1026" idx="0"/>
          </p:cNvCxnSpPr>
          <p:nvPr/>
        </p:nvCxnSpPr>
        <p:spPr>
          <a:xfrm>
            <a:off x="7568467" y="2309016"/>
            <a:ext cx="0" cy="1041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0" y="11663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MENSAJES RECIBIDOS VIA MQTT</a:t>
            </a:r>
            <a:endParaRPr lang="es-E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1541764" y="2667650"/>
            <a:ext cx="3122475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2432495" y="487075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xrinst/rgbgame/game</a:t>
            </a:r>
          </a:p>
          <a:p>
            <a:r>
              <a:rPr lang="es-ES" sz="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sys/touch/elec/stat</a:t>
            </a:r>
            <a:endParaRPr lang="es-E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60 Rectángulo redondeado"/>
          <p:cNvSpPr/>
          <p:nvPr/>
        </p:nvSpPr>
        <p:spPr>
          <a:xfrm>
            <a:off x="2535299" y="1373630"/>
            <a:ext cx="1081728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SysManager</a:t>
            </a:r>
            <a:endParaRPr lang="es-E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6" name="65 Conector recto de flecha"/>
          <p:cNvCxnSpPr>
            <a:stCxn id="61" idx="2"/>
            <a:endCxn id="8" idx="4"/>
          </p:cNvCxnSpPr>
          <p:nvPr/>
        </p:nvCxnSpPr>
        <p:spPr>
          <a:xfrm>
            <a:off x="3076163" y="1949694"/>
            <a:ext cx="1" cy="500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H="1" flipV="1">
            <a:off x="7343738" y="4654812"/>
            <a:ext cx="304922" cy="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 flipH="1">
            <a:off x="7648660" y="2317898"/>
            <a:ext cx="1" cy="1032717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/>
          <p:nvPr/>
        </p:nvCxnSpPr>
        <p:spPr>
          <a:xfrm flipV="1">
            <a:off x="7648661" y="3843036"/>
            <a:ext cx="0" cy="811776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/>
          <p:nvPr/>
        </p:nvCxnSpPr>
        <p:spPr>
          <a:xfrm flipV="1">
            <a:off x="4664239" y="2667650"/>
            <a:ext cx="1" cy="1562226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/>
          <p:nvPr/>
        </p:nvCxnSpPr>
        <p:spPr>
          <a:xfrm flipH="1">
            <a:off x="3419560" y="2660798"/>
            <a:ext cx="1" cy="1032717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/>
          <p:nvPr/>
        </p:nvCxnSpPr>
        <p:spPr>
          <a:xfrm flipH="1">
            <a:off x="1552660" y="2660798"/>
            <a:ext cx="1" cy="1032717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/>
          <p:nvPr/>
        </p:nvCxnSpPr>
        <p:spPr>
          <a:xfrm flipH="1" flipV="1">
            <a:off x="3237540" y="1949694"/>
            <a:ext cx="1" cy="711104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CuadroTexto"/>
          <p:cNvSpPr txBox="1"/>
          <p:nvPr/>
        </p:nvSpPr>
        <p:spPr>
          <a:xfrm>
            <a:off x="3419560" y="365837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/+/</a:t>
            </a:r>
            <a:r>
              <a:rPr lang="es-E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</a:p>
          <a:p>
            <a:r>
              <a:rPr lang="es-E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</a:t>
            </a:r>
            <a:endParaRPr lang="es-ES" sz="900" b="1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76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307</Words>
  <Application>Microsoft Office PowerPoint</Application>
  <PresentationFormat>Presentación en pantalla (4:3)</PresentationFormat>
  <Paragraphs>96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Raul Martin</dc:creator>
  <cp:lastModifiedBy>Raul Martin</cp:lastModifiedBy>
  <cp:revision>5</cp:revision>
  <dcterms:created xsi:type="dcterms:W3CDTF">2018-02-14T09:09:26Z</dcterms:created>
  <dcterms:modified xsi:type="dcterms:W3CDTF">2018-02-14T09:52:26Z</dcterms:modified>
</cp:coreProperties>
</file>