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692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AA95-C3A4-4476-B36D-45F2ED3FA3BA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3352-5DCD-4A77-8AC4-F67FB95CA8D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val 125"/>
          <p:cNvSpPr/>
          <p:nvPr/>
        </p:nvSpPr>
        <p:spPr>
          <a:xfrm rot="14400000">
            <a:off x="2909069" y="4341839"/>
            <a:ext cx="1080000" cy="1080000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45 Arco"/>
          <p:cNvSpPr/>
          <p:nvPr/>
        </p:nvSpPr>
        <p:spPr>
          <a:xfrm>
            <a:off x="155280" y="1561503"/>
            <a:ext cx="6624000" cy="6624000"/>
          </a:xfrm>
          <a:prstGeom prst="arc">
            <a:avLst>
              <a:gd name="adj1" fmla="val 2700377"/>
              <a:gd name="adj2" fmla="val 81173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9" name="Straight Connector 114"/>
          <p:cNvCxnSpPr/>
          <p:nvPr/>
        </p:nvCxnSpPr>
        <p:spPr>
          <a:xfrm>
            <a:off x="3964781" y="6241256"/>
            <a:ext cx="0" cy="152005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58845" y="2385627"/>
            <a:ext cx="0" cy="49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458757" y="1557535"/>
            <a:ext cx="0" cy="662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08"/>
          <p:cNvSpPr/>
          <p:nvPr/>
        </p:nvSpPr>
        <p:spPr>
          <a:xfrm>
            <a:off x="929904" y="2364904"/>
            <a:ext cx="5040000" cy="5040000"/>
          </a:xfrm>
          <a:prstGeom prst="ellipse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angle 128"/>
          <p:cNvSpPr/>
          <p:nvPr/>
        </p:nvSpPr>
        <p:spPr>
          <a:xfrm rot="10800000">
            <a:off x="3284984" y="68252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angle 129"/>
          <p:cNvSpPr/>
          <p:nvPr/>
        </p:nvSpPr>
        <p:spPr>
          <a:xfrm rot="10800000">
            <a:off x="3284984" y="574508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Rectangle 130"/>
          <p:cNvSpPr/>
          <p:nvPr/>
        </p:nvSpPr>
        <p:spPr>
          <a:xfrm rot="10800000">
            <a:off x="3284984" y="6105167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Straight Connector 114"/>
          <p:cNvCxnSpPr/>
          <p:nvPr/>
        </p:nvCxnSpPr>
        <p:spPr>
          <a:xfrm>
            <a:off x="2967434" y="6244376"/>
            <a:ext cx="272" cy="10800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28"/>
          <p:cNvSpPr/>
          <p:nvPr/>
        </p:nvSpPr>
        <p:spPr>
          <a:xfrm rot="10800000">
            <a:off x="3287320" y="682917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Rectangle 129"/>
          <p:cNvSpPr/>
          <p:nvPr/>
        </p:nvSpPr>
        <p:spPr>
          <a:xfrm rot="10800000">
            <a:off x="3287320" y="574905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Rectangle 130"/>
          <p:cNvSpPr/>
          <p:nvPr/>
        </p:nvSpPr>
        <p:spPr>
          <a:xfrm rot="10800000">
            <a:off x="3287320" y="6109135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Oval 125"/>
          <p:cNvSpPr/>
          <p:nvPr/>
        </p:nvSpPr>
        <p:spPr>
          <a:xfrm>
            <a:off x="2905894" y="4327153"/>
            <a:ext cx="1080000" cy="1080000"/>
          </a:xfrm>
          <a:prstGeom prst="ellipse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5" name="94 Conector recto"/>
          <p:cNvCxnSpPr/>
          <p:nvPr/>
        </p:nvCxnSpPr>
        <p:spPr>
          <a:xfrm flipV="1">
            <a:off x="4188983" y="6148388"/>
            <a:ext cx="1490298" cy="852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/>
          <p:nvPr/>
        </p:nvCxnSpPr>
        <p:spPr>
          <a:xfrm flipH="1" flipV="1">
            <a:off x="1219201" y="6155532"/>
            <a:ext cx="1497215" cy="845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2716416" y="7001211"/>
            <a:ext cx="502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 flipH="1" flipV="1">
            <a:off x="3217349" y="6109057"/>
            <a:ext cx="1510" cy="895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3216171" y="6100759"/>
            <a:ext cx="5052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3722583" y="6103500"/>
            <a:ext cx="1002" cy="897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/>
          <p:nvPr/>
        </p:nvCxnSpPr>
        <p:spPr>
          <a:xfrm>
            <a:off x="3723585" y="7001211"/>
            <a:ext cx="491046" cy="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14"/>
          <p:cNvCxnSpPr/>
          <p:nvPr/>
        </p:nvCxnSpPr>
        <p:spPr>
          <a:xfrm>
            <a:off x="2969419" y="6248400"/>
            <a:ext cx="623" cy="151291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16"/>
          <p:cNvCxnSpPr/>
          <p:nvPr/>
        </p:nvCxnSpPr>
        <p:spPr>
          <a:xfrm flipH="1">
            <a:off x="3674269" y="6241201"/>
            <a:ext cx="291306" cy="243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Arco"/>
          <p:cNvSpPr/>
          <p:nvPr/>
        </p:nvSpPr>
        <p:spPr>
          <a:xfrm>
            <a:off x="506757" y="1915153"/>
            <a:ext cx="5904000" cy="5904000"/>
          </a:xfrm>
          <a:prstGeom prst="arc">
            <a:avLst>
              <a:gd name="adj1" fmla="val 2707213"/>
              <a:gd name="adj2" fmla="val 809668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8" name="Straight Connector 103"/>
          <p:cNvCxnSpPr/>
          <p:nvPr/>
        </p:nvCxnSpPr>
        <p:spPr>
          <a:xfrm flipH="1" flipV="1">
            <a:off x="3460755" y="4869813"/>
            <a:ext cx="2339940" cy="234166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03"/>
          <p:cNvCxnSpPr/>
          <p:nvPr/>
        </p:nvCxnSpPr>
        <p:spPr>
          <a:xfrm flipV="1">
            <a:off x="1116907" y="4869813"/>
            <a:ext cx="2343846" cy="2350789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125"/>
          <p:cNvSpPr/>
          <p:nvPr/>
        </p:nvSpPr>
        <p:spPr>
          <a:xfrm>
            <a:off x="2904115" y="4309874"/>
            <a:ext cx="1080000" cy="1080000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206 Arco"/>
          <p:cNvSpPr/>
          <p:nvPr/>
        </p:nvSpPr>
        <p:spPr>
          <a:xfrm rot="7200000">
            <a:off x="130229" y="1557813"/>
            <a:ext cx="6624000" cy="6624000"/>
          </a:xfrm>
          <a:prstGeom prst="arc">
            <a:avLst>
              <a:gd name="adj1" fmla="val 2700377"/>
              <a:gd name="adj2" fmla="val 81173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8" name="Straight Connector 114"/>
          <p:cNvCxnSpPr/>
          <p:nvPr/>
        </p:nvCxnSpPr>
        <p:spPr>
          <a:xfrm rot="7200000">
            <a:off x="1350766" y="3476743"/>
            <a:ext cx="0" cy="152005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98"/>
          <p:cNvCxnSpPr/>
          <p:nvPr/>
        </p:nvCxnSpPr>
        <p:spPr>
          <a:xfrm rot="7200000">
            <a:off x="3449803" y="2380447"/>
            <a:ext cx="0" cy="49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103"/>
          <p:cNvCxnSpPr/>
          <p:nvPr/>
        </p:nvCxnSpPr>
        <p:spPr>
          <a:xfrm rot="7200000">
            <a:off x="3449926" y="1552416"/>
            <a:ext cx="0" cy="662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128"/>
          <p:cNvSpPr/>
          <p:nvPr/>
        </p:nvSpPr>
        <p:spPr>
          <a:xfrm rot="18000000">
            <a:off x="1417266" y="36219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Rectangle 129"/>
          <p:cNvSpPr/>
          <p:nvPr/>
        </p:nvSpPr>
        <p:spPr>
          <a:xfrm rot="18000000">
            <a:off x="2352677" y="416203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Rectangle 130"/>
          <p:cNvSpPr/>
          <p:nvPr/>
        </p:nvSpPr>
        <p:spPr>
          <a:xfrm rot="18000000">
            <a:off x="1884955" y="3711993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6" name="Straight Connector 114"/>
          <p:cNvCxnSpPr/>
          <p:nvPr/>
        </p:nvCxnSpPr>
        <p:spPr>
          <a:xfrm rot="7200000">
            <a:off x="2037083" y="2941615"/>
            <a:ext cx="272" cy="10800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128"/>
          <p:cNvSpPr/>
          <p:nvPr/>
        </p:nvSpPr>
        <p:spPr>
          <a:xfrm rot="18000000">
            <a:off x="1412661" y="362201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Rectangle 129"/>
          <p:cNvSpPr/>
          <p:nvPr/>
        </p:nvSpPr>
        <p:spPr>
          <a:xfrm rot="18000000">
            <a:off x="2348073" y="416207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Rectangle 130"/>
          <p:cNvSpPr/>
          <p:nvPr/>
        </p:nvSpPr>
        <p:spPr>
          <a:xfrm rot="18000000">
            <a:off x="1880351" y="3712032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Oval 125"/>
          <p:cNvSpPr/>
          <p:nvPr/>
        </p:nvSpPr>
        <p:spPr>
          <a:xfrm rot="7200000">
            <a:off x="2918421" y="4314468"/>
            <a:ext cx="1080000" cy="1080000"/>
          </a:xfrm>
          <a:prstGeom prst="ellipse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1" name="220 Conector recto"/>
          <p:cNvCxnSpPr/>
          <p:nvPr/>
        </p:nvCxnSpPr>
        <p:spPr>
          <a:xfrm rot="7200000" flipV="1">
            <a:off x="490288" y="4863085"/>
            <a:ext cx="1490298" cy="852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"/>
          <p:cNvCxnSpPr/>
          <p:nvPr/>
        </p:nvCxnSpPr>
        <p:spPr>
          <a:xfrm rot="7200000" flipH="1" flipV="1">
            <a:off x="1966897" y="2295959"/>
            <a:ext cx="1497215" cy="845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recto"/>
          <p:cNvCxnSpPr/>
          <p:nvPr/>
        </p:nvCxnSpPr>
        <p:spPr>
          <a:xfrm rot="7200000">
            <a:off x="1598179" y="3373256"/>
            <a:ext cx="502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"/>
          <p:cNvCxnSpPr/>
          <p:nvPr/>
        </p:nvCxnSpPr>
        <p:spPr>
          <a:xfrm rot="7200000" flipH="1" flipV="1">
            <a:off x="2108148" y="3364394"/>
            <a:ext cx="1510" cy="895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Conector recto"/>
          <p:cNvCxnSpPr/>
          <p:nvPr/>
        </p:nvCxnSpPr>
        <p:spPr>
          <a:xfrm rot="7200000">
            <a:off x="2125335" y="4256300"/>
            <a:ext cx="5052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/>
          <p:nvPr/>
        </p:nvCxnSpPr>
        <p:spPr>
          <a:xfrm rot="7200000">
            <a:off x="1859897" y="3803064"/>
            <a:ext cx="1002" cy="897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 rot="7200000">
            <a:off x="1103111" y="4240501"/>
            <a:ext cx="491046" cy="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14"/>
          <p:cNvCxnSpPr/>
          <p:nvPr/>
        </p:nvCxnSpPr>
        <p:spPr>
          <a:xfrm rot="7200000">
            <a:off x="1844886" y="2616790"/>
            <a:ext cx="623" cy="151291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Arco"/>
          <p:cNvSpPr/>
          <p:nvPr/>
        </p:nvSpPr>
        <p:spPr>
          <a:xfrm rot="7200000">
            <a:off x="499989" y="1913607"/>
            <a:ext cx="5904000" cy="5904000"/>
          </a:xfrm>
          <a:prstGeom prst="arc">
            <a:avLst>
              <a:gd name="adj1" fmla="val 2707213"/>
              <a:gd name="adj2" fmla="val 809668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1" name="Straight Connector 103"/>
          <p:cNvCxnSpPr/>
          <p:nvPr/>
        </p:nvCxnSpPr>
        <p:spPr>
          <a:xfrm flipV="1">
            <a:off x="250780" y="4869813"/>
            <a:ext cx="3209973" cy="851812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103"/>
          <p:cNvCxnSpPr/>
          <p:nvPr/>
        </p:nvCxnSpPr>
        <p:spPr>
          <a:xfrm>
            <a:off x="2584767" y="1660782"/>
            <a:ext cx="882333" cy="320903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125"/>
          <p:cNvSpPr/>
          <p:nvPr/>
        </p:nvSpPr>
        <p:spPr>
          <a:xfrm rot="7200000">
            <a:off x="2938997" y="4313078"/>
            <a:ext cx="1080000" cy="1080000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234 Arco"/>
          <p:cNvSpPr/>
          <p:nvPr/>
        </p:nvSpPr>
        <p:spPr>
          <a:xfrm rot="14400000">
            <a:off x="150672" y="1529475"/>
            <a:ext cx="6624000" cy="6624000"/>
          </a:xfrm>
          <a:prstGeom prst="arc">
            <a:avLst>
              <a:gd name="adj1" fmla="val 2700377"/>
              <a:gd name="adj2" fmla="val 81173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6" name="Straight Connector 114"/>
          <p:cNvCxnSpPr/>
          <p:nvPr/>
        </p:nvCxnSpPr>
        <p:spPr>
          <a:xfrm rot="14400000">
            <a:off x="5056634" y="2586708"/>
            <a:ext cx="0" cy="152005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98"/>
          <p:cNvCxnSpPr/>
          <p:nvPr/>
        </p:nvCxnSpPr>
        <p:spPr>
          <a:xfrm rot="14400000">
            <a:off x="3463533" y="2366717"/>
            <a:ext cx="0" cy="49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103"/>
          <p:cNvCxnSpPr/>
          <p:nvPr/>
        </p:nvCxnSpPr>
        <p:spPr>
          <a:xfrm rot="14400000">
            <a:off x="3463497" y="1538840"/>
            <a:ext cx="0" cy="662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128"/>
          <p:cNvSpPr/>
          <p:nvPr/>
        </p:nvSpPr>
        <p:spPr>
          <a:xfrm rot="3600000">
            <a:off x="5129931" y="359761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2" name="Rectangle 129"/>
          <p:cNvSpPr/>
          <p:nvPr/>
        </p:nvSpPr>
        <p:spPr>
          <a:xfrm rot="3600000">
            <a:off x="4194519" y="41376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3" name="Rectangle 130"/>
          <p:cNvSpPr/>
          <p:nvPr/>
        </p:nvSpPr>
        <p:spPr>
          <a:xfrm rot="3600000">
            <a:off x="4662241" y="3687631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4" name="Straight Connector 114"/>
          <p:cNvCxnSpPr/>
          <p:nvPr/>
        </p:nvCxnSpPr>
        <p:spPr>
          <a:xfrm rot="14400000">
            <a:off x="5367256" y="3778800"/>
            <a:ext cx="272" cy="10800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128"/>
          <p:cNvSpPr/>
          <p:nvPr/>
        </p:nvSpPr>
        <p:spPr>
          <a:xfrm rot="3600000">
            <a:off x="5132199" y="359360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6" name="Rectangle 129"/>
          <p:cNvSpPr/>
          <p:nvPr/>
        </p:nvSpPr>
        <p:spPr>
          <a:xfrm rot="3600000">
            <a:off x="4196788" y="413366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7" name="Rectangle 130"/>
          <p:cNvSpPr/>
          <p:nvPr/>
        </p:nvSpPr>
        <p:spPr>
          <a:xfrm rot="3600000">
            <a:off x="4664510" y="3683624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8" name="Oval 125"/>
          <p:cNvSpPr/>
          <p:nvPr/>
        </p:nvSpPr>
        <p:spPr>
          <a:xfrm rot="14400000">
            <a:off x="2927866" y="4323170"/>
            <a:ext cx="1080000" cy="1080000"/>
          </a:xfrm>
          <a:prstGeom prst="ellipse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9" name="248 Conector recto"/>
          <p:cNvCxnSpPr/>
          <p:nvPr/>
        </p:nvCxnSpPr>
        <p:spPr>
          <a:xfrm rot="14400000" flipV="1">
            <a:off x="3457463" y="2294084"/>
            <a:ext cx="1490298" cy="852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 rot="14400000" flipH="1" flipV="1">
            <a:off x="4940260" y="4864781"/>
            <a:ext cx="1497215" cy="845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250 Conector recto"/>
          <p:cNvCxnSpPr/>
          <p:nvPr/>
        </p:nvCxnSpPr>
        <p:spPr>
          <a:xfrm rot="14400000">
            <a:off x="5303921" y="4210324"/>
            <a:ext cx="502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251 Conector recto"/>
          <p:cNvCxnSpPr/>
          <p:nvPr/>
        </p:nvCxnSpPr>
        <p:spPr>
          <a:xfrm rot="14400000" flipH="1" flipV="1">
            <a:off x="5044418" y="3767641"/>
            <a:ext cx="1510" cy="895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"/>
          <p:cNvCxnSpPr/>
          <p:nvPr/>
        </p:nvCxnSpPr>
        <p:spPr>
          <a:xfrm rot="14400000">
            <a:off x="4272823" y="4225350"/>
            <a:ext cx="5052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253 Conector recto"/>
          <p:cNvCxnSpPr/>
          <p:nvPr/>
        </p:nvCxnSpPr>
        <p:spPr>
          <a:xfrm rot="14400000">
            <a:off x="4788198" y="3331660"/>
            <a:ext cx="1002" cy="897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254 Conector recto"/>
          <p:cNvCxnSpPr/>
          <p:nvPr/>
        </p:nvCxnSpPr>
        <p:spPr>
          <a:xfrm rot="14400000">
            <a:off x="4808916" y="3342970"/>
            <a:ext cx="491046" cy="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114"/>
          <p:cNvCxnSpPr/>
          <p:nvPr/>
        </p:nvCxnSpPr>
        <p:spPr>
          <a:xfrm rot="14400000">
            <a:off x="5556941" y="3450233"/>
            <a:ext cx="623" cy="151291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257 Arco"/>
          <p:cNvSpPr/>
          <p:nvPr/>
        </p:nvSpPr>
        <p:spPr>
          <a:xfrm rot="14400000">
            <a:off x="509434" y="1900031"/>
            <a:ext cx="5904000" cy="5904000"/>
          </a:xfrm>
          <a:prstGeom prst="arc">
            <a:avLst>
              <a:gd name="adj1" fmla="val 2707213"/>
              <a:gd name="adj2" fmla="val 809668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9" name="Straight Connector 103"/>
          <p:cNvCxnSpPr/>
          <p:nvPr/>
        </p:nvCxnSpPr>
        <p:spPr>
          <a:xfrm flipH="1">
            <a:off x="3460753" y="1651694"/>
            <a:ext cx="859953" cy="3218119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103"/>
          <p:cNvCxnSpPr/>
          <p:nvPr/>
        </p:nvCxnSpPr>
        <p:spPr>
          <a:xfrm flipH="1" flipV="1">
            <a:off x="3460753" y="4869813"/>
            <a:ext cx="3209752" cy="83359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3421858" y="250949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1" name="260 Elipse"/>
          <p:cNvSpPr/>
          <p:nvPr/>
        </p:nvSpPr>
        <p:spPr>
          <a:xfrm rot="7200000">
            <a:off x="5428859" y="59892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3" name="262 Elipse"/>
          <p:cNvSpPr/>
          <p:nvPr/>
        </p:nvSpPr>
        <p:spPr>
          <a:xfrm rot="14400000">
            <a:off x="1411170" y="597819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5" name="Straight Connector 114"/>
          <p:cNvCxnSpPr/>
          <p:nvPr/>
        </p:nvCxnSpPr>
        <p:spPr>
          <a:xfrm>
            <a:off x="3964724" y="5590732"/>
            <a:ext cx="851" cy="654493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114"/>
          <p:cNvCxnSpPr/>
          <p:nvPr/>
        </p:nvCxnSpPr>
        <p:spPr>
          <a:xfrm>
            <a:off x="2969362" y="5597876"/>
            <a:ext cx="2438" cy="663224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116"/>
          <p:cNvCxnSpPr/>
          <p:nvPr/>
        </p:nvCxnSpPr>
        <p:spPr>
          <a:xfrm flipH="1">
            <a:off x="2968568" y="5590677"/>
            <a:ext cx="996950" cy="3175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114"/>
          <p:cNvCxnSpPr/>
          <p:nvPr/>
        </p:nvCxnSpPr>
        <p:spPr>
          <a:xfrm flipH="1">
            <a:off x="3257550" y="6242050"/>
            <a:ext cx="794" cy="5921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114"/>
          <p:cNvCxnSpPr/>
          <p:nvPr/>
        </p:nvCxnSpPr>
        <p:spPr>
          <a:xfrm flipH="1">
            <a:off x="3669506" y="6242050"/>
            <a:ext cx="4763" cy="5921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16"/>
          <p:cNvCxnSpPr/>
          <p:nvPr/>
        </p:nvCxnSpPr>
        <p:spPr>
          <a:xfrm flipH="1">
            <a:off x="3257551" y="6834188"/>
            <a:ext cx="419099" cy="238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116"/>
          <p:cNvCxnSpPr/>
          <p:nvPr/>
        </p:nvCxnSpPr>
        <p:spPr>
          <a:xfrm flipH="1">
            <a:off x="2967038" y="6248345"/>
            <a:ext cx="291306" cy="243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116"/>
          <p:cNvCxnSpPr/>
          <p:nvPr/>
        </p:nvCxnSpPr>
        <p:spPr>
          <a:xfrm rot="7200000" flipH="1">
            <a:off x="1940820" y="4494975"/>
            <a:ext cx="291306" cy="243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114"/>
          <p:cNvCxnSpPr/>
          <p:nvPr/>
        </p:nvCxnSpPr>
        <p:spPr>
          <a:xfrm rot="7200000">
            <a:off x="2294408" y="4456938"/>
            <a:ext cx="851" cy="654493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114"/>
          <p:cNvCxnSpPr/>
          <p:nvPr/>
        </p:nvCxnSpPr>
        <p:spPr>
          <a:xfrm rot="7200000">
            <a:off x="2780931" y="3585497"/>
            <a:ext cx="2438" cy="663224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116"/>
          <p:cNvCxnSpPr/>
          <p:nvPr/>
        </p:nvCxnSpPr>
        <p:spPr>
          <a:xfrm rot="7200000" flipH="1">
            <a:off x="2327488" y="4514082"/>
            <a:ext cx="996950" cy="3175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114"/>
          <p:cNvCxnSpPr/>
          <p:nvPr/>
        </p:nvCxnSpPr>
        <p:spPr>
          <a:xfrm rot="7200000" flipH="1">
            <a:off x="2110980" y="3565590"/>
            <a:ext cx="794" cy="5921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114"/>
          <p:cNvCxnSpPr/>
          <p:nvPr/>
        </p:nvCxnSpPr>
        <p:spPr>
          <a:xfrm rot="7200000" flipH="1">
            <a:off x="1902026" y="3924073"/>
            <a:ext cx="4763" cy="5921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116"/>
          <p:cNvCxnSpPr/>
          <p:nvPr/>
        </p:nvCxnSpPr>
        <p:spPr>
          <a:xfrm rot="7200000" flipH="1">
            <a:off x="1539817" y="3892971"/>
            <a:ext cx="419099" cy="238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116"/>
          <p:cNvCxnSpPr/>
          <p:nvPr/>
        </p:nvCxnSpPr>
        <p:spPr>
          <a:xfrm rot="7200000" flipH="1">
            <a:off x="2288249" y="3878923"/>
            <a:ext cx="291306" cy="243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116"/>
          <p:cNvCxnSpPr/>
          <p:nvPr/>
        </p:nvCxnSpPr>
        <p:spPr>
          <a:xfrm rot="14400000" flipH="1">
            <a:off x="4337184" y="3847066"/>
            <a:ext cx="291306" cy="243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4"/>
          <p:cNvCxnSpPr/>
          <p:nvPr/>
        </p:nvCxnSpPr>
        <p:spPr>
          <a:xfrm rot="14400000">
            <a:off x="4128824" y="3557488"/>
            <a:ext cx="851" cy="654493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114"/>
          <p:cNvCxnSpPr/>
          <p:nvPr/>
        </p:nvCxnSpPr>
        <p:spPr>
          <a:xfrm rot="14400000">
            <a:off x="4635282" y="4408689"/>
            <a:ext cx="2438" cy="663224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116"/>
          <p:cNvCxnSpPr/>
          <p:nvPr/>
        </p:nvCxnSpPr>
        <p:spPr>
          <a:xfrm rot="14400000" flipH="1">
            <a:off x="3597751" y="4477377"/>
            <a:ext cx="996950" cy="3175"/>
          </a:xfrm>
          <a:prstGeom prst="line">
            <a:avLst/>
          </a:prstGeom>
          <a:ln w="31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114"/>
          <p:cNvCxnSpPr/>
          <p:nvPr/>
        </p:nvCxnSpPr>
        <p:spPr>
          <a:xfrm rot="14400000" flipH="1">
            <a:off x="5019511" y="3891051"/>
            <a:ext cx="794" cy="5921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114"/>
          <p:cNvCxnSpPr/>
          <p:nvPr/>
        </p:nvCxnSpPr>
        <p:spPr>
          <a:xfrm rot="14400000" flipH="1">
            <a:off x="4810556" y="3532568"/>
            <a:ext cx="4763" cy="5921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116"/>
          <p:cNvCxnSpPr/>
          <p:nvPr/>
        </p:nvCxnSpPr>
        <p:spPr>
          <a:xfrm rot="14400000" flipH="1">
            <a:off x="4963216" y="3856167"/>
            <a:ext cx="419099" cy="238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116"/>
          <p:cNvCxnSpPr/>
          <p:nvPr/>
        </p:nvCxnSpPr>
        <p:spPr>
          <a:xfrm rot="14400000" flipH="1">
            <a:off x="4696987" y="4455974"/>
            <a:ext cx="291306" cy="243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Elipse"/>
          <p:cNvSpPr/>
          <p:nvPr/>
        </p:nvSpPr>
        <p:spPr>
          <a:xfrm>
            <a:off x="2308930" y="5281024"/>
            <a:ext cx="302400" cy="3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6" name="295 Elipse"/>
          <p:cNvSpPr/>
          <p:nvPr/>
        </p:nvSpPr>
        <p:spPr>
          <a:xfrm rot="7200000">
            <a:off x="3333211" y="3579391"/>
            <a:ext cx="302400" cy="3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8" name="297 Elipse"/>
          <p:cNvSpPr/>
          <p:nvPr/>
        </p:nvSpPr>
        <p:spPr>
          <a:xfrm rot="14400000">
            <a:off x="4282560" y="5296645"/>
            <a:ext cx="302400" cy="3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Rectángulo"/>
          <p:cNvSpPr/>
          <p:nvPr/>
        </p:nvSpPr>
        <p:spPr>
          <a:xfrm rot="19713354">
            <a:off x="1916350" y="5433211"/>
            <a:ext cx="28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0" name="299 Rectángulo"/>
          <p:cNvSpPr/>
          <p:nvPr/>
        </p:nvSpPr>
        <p:spPr>
          <a:xfrm rot="12607368">
            <a:off x="4693578" y="5454392"/>
            <a:ext cx="28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1" name="300 Rectángulo"/>
          <p:cNvSpPr/>
          <p:nvPr/>
        </p:nvSpPr>
        <p:spPr>
          <a:xfrm rot="16200000">
            <a:off x="3320172" y="3077626"/>
            <a:ext cx="28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82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0</Words>
  <Application>Microsoft Office PowerPoint</Application>
  <PresentationFormat>A4 (210 x 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Raul Martin</dc:creator>
  <cp:lastModifiedBy>Raul Martin</cp:lastModifiedBy>
  <cp:revision>20</cp:revision>
  <cp:lastPrinted>2017-09-12T08:14:21Z</cp:lastPrinted>
  <dcterms:created xsi:type="dcterms:W3CDTF">2017-09-11T17:06:56Z</dcterms:created>
  <dcterms:modified xsi:type="dcterms:W3CDTF">2017-09-12T10:17:23Z</dcterms:modified>
</cp:coreProperties>
</file>