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4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7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9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12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9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59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4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0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71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31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25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2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886198" y="2064642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31734" y="4261456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894086" y="290013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675492" y="2463465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19766" y="3288778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60746" y="4261456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478567" y="42385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87" y="3337073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02995" y="441176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60295" y="4526630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798073" y="469924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483250" y="4857217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11419" y="3688908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19431" y="3918648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083861" y="37044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03298" y="3698541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01610" y="3928281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375740" y="37140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</a:p>
        </p:txBody>
      </p:sp>
      <p:sp>
        <p:nvSpPr>
          <p:cNvPr id="38" name="37 Elipse"/>
          <p:cNvSpPr/>
          <p:nvPr/>
        </p:nvSpPr>
        <p:spPr>
          <a:xfrm>
            <a:off x="1364586" y="3688908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72598" y="3918648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17044" y="3714077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407775" y="485721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79136" y="4857217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479722" y="3057328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2976963" y="3295624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36608" y="29294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65753" y="329882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06194" y="3279633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893192" y="306799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mod/$par/cmd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6258135" y="428929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60295" y="4404712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077998" y="4060881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19431" y="2751628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14113" y="2751628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71069" y="2761261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06393" y="2073524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43747" y="2295474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ARQUITECTURA DEL SISTEMA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2510579" y="136008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56 Conector recto de flecha"/>
          <p:cNvCxnSpPr>
            <a:stCxn id="55" idx="2"/>
          </p:cNvCxnSpPr>
          <p:nvPr/>
        </p:nvCxnSpPr>
        <p:spPr>
          <a:xfrm>
            <a:off x="3051443" y="1936152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910918" y="2078184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56454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918806" y="303555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700212" y="24770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44486" y="3302320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85466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503287" y="425214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7" y="3350615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27715" y="4425302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85015" y="4540172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822793" y="47127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507970" y="4870759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36139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44151" y="3932190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108581" y="37179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28018" y="3712083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26330" y="3941823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1389306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97318" y="3932190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41764" y="372761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903856" y="4870759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04442" y="307087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3001683" y="3309166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61328" y="29430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90473" y="3312367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30914" y="329317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6282855" y="430283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85015" y="4418254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102718" y="4074423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44151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38833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95789" y="2774803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31113" y="208706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68467" y="2309016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MENSAJES EMITIDOS POR EVENTOS ‘TOUCH’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1244486" y="2667650"/>
            <a:ext cx="0" cy="40322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254011" y="2667650"/>
            <a:ext cx="2155974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3409985" y="2677530"/>
            <a:ext cx="0" cy="105408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3400460" y="37276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2432495" y="487075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535299" y="137363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65 Conector recto de flecha"/>
          <p:cNvCxnSpPr>
            <a:stCxn id="61" idx="2"/>
            <a:endCxn id="8" idx="4"/>
          </p:cNvCxnSpPr>
          <p:nvPr/>
        </p:nvCxnSpPr>
        <p:spPr>
          <a:xfrm>
            <a:off x="3076163" y="1949694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893192" y="306799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mod/$par/cmd</a:t>
            </a:r>
          </a:p>
        </p:txBody>
      </p:sp>
    </p:spTree>
    <p:extLst>
      <p:ext uri="{BB962C8B-B14F-4D97-AF65-F5344CB8AC3E}">
        <p14:creationId xmlns:p14="http://schemas.microsoft.com/office/powerpoint/2010/main" val="352353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910918" y="2078184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56454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918806" y="303555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700212" y="24770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44486" y="3302320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85466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503287" y="425214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7" y="3350615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27715" y="4425302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85015" y="4540172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822793" y="47127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507970" y="4870759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36139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44151" y="3932190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108581" y="37179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28018" y="3712083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26330" y="3941823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1389306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97318" y="3932190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41764" y="372761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903856" y="4870759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04442" y="307087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3001683" y="3309166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61328" y="29430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90473" y="3312367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30914" y="329317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6282855" y="430283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85015" y="4418254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102718" y="4074423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44151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38833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95789" y="2774803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31113" y="208706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68467" y="2309016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MENSAJES EMITIDOS POR CAMBIOS DE ESTADO ‘RGBGame’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3076163" y="2667650"/>
            <a:ext cx="0" cy="31099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076164" y="2667650"/>
            <a:ext cx="2032417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5108581" y="2657890"/>
            <a:ext cx="0" cy="105408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3400460" y="37276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2432495" y="487075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535299" y="137363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65 Conector recto de flecha"/>
          <p:cNvCxnSpPr>
            <a:stCxn id="61" idx="2"/>
            <a:endCxn id="8" idx="4"/>
          </p:cNvCxnSpPr>
          <p:nvPr/>
        </p:nvCxnSpPr>
        <p:spPr>
          <a:xfrm>
            <a:off x="3076163" y="1949694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609814" y="4334525"/>
            <a:ext cx="1733925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7343739" y="3843035"/>
            <a:ext cx="0" cy="4914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7343703" y="2607812"/>
            <a:ext cx="36" cy="73961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893192" y="306799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mod/$par/cmd</a:t>
            </a:r>
          </a:p>
        </p:txBody>
      </p:sp>
    </p:spTree>
    <p:extLst>
      <p:ext uri="{BB962C8B-B14F-4D97-AF65-F5344CB8AC3E}">
        <p14:creationId xmlns:p14="http://schemas.microsoft.com/office/powerpoint/2010/main" val="34523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910918" y="2078184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56454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918806" y="303555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700212" y="24770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44486" y="3302320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85466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503287" y="425214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7" y="3350615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27715" y="4425302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85015" y="4540172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822793" y="47127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507970" y="4870759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36139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44151" y="3932190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108581" y="37179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28018" y="3712083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26330" y="3941823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1389306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97318" y="3932190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41764" y="372761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903856" y="4870759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04442" y="307087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3001683" y="3309166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61328" y="29430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90473" y="3312367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30914" y="329317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6282855" y="430283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85015" y="4418254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102718" y="4074423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44151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38833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95789" y="2774803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31113" y="208706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68467" y="2309016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MENSAJES RECIBIDOS VIA MQTT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541764" y="2667650"/>
            <a:ext cx="3122475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432495" y="487075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535299" y="137363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65 Conector recto de flecha"/>
          <p:cNvCxnSpPr>
            <a:stCxn id="61" idx="2"/>
            <a:endCxn id="8" idx="4"/>
          </p:cNvCxnSpPr>
          <p:nvPr/>
        </p:nvCxnSpPr>
        <p:spPr>
          <a:xfrm>
            <a:off x="3076163" y="1949694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H="1" flipV="1">
            <a:off x="7343738" y="4654812"/>
            <a:ext cx="304922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H="1">
            <a:off x="7648660" y="2317898"/>
            <a:ext cx="1" cy="103271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7648661" y="3843036"/>
            <a:ext cx="0" cy="81177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flipV="1">
            <a:off x="4664239" y="2667650"/>
            <a:ext cx="1" cy="156222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flipH="1">
            <a:off x="3419560" y="2660798"/>
            <a:ext cx="1" cy="103271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flipH="1">
            <a:off x="1552660" y="2660798"/>
            <a:ext cx="1" cy="103271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flipH="1" flipV="1">
            <a:off x="3237540" y="1949694"/>
            <a:ext cx="1" cy="71110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3419560" y="3658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</a:p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3712688" y="3056638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mod/$par/cmd</a:t>
            </a:r>
          </a:p>
        </p:txBody>
      </p:sp>
    </p:spTree>
    <p:extLst>
      <p:ext uri="{BB962C8B-B14F-4D97-AF65-F5344CB8AC3E}">
        <p14:creationId xmlns:p14="http://schemas.microsoft.com/office/powerpoint/2010/main" val="11107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299</Words>
  <Application>Microsoft Office PowerPoint</Application>
  <PresentationFormat>Presentación en pantalla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Martin</dc:creator>
  <cp:lastModifiedBy>Raul Martin</cp:lastModifiedBy>
  <cp:revision>6</cp:revision>
  <dcterms:created xsi:type="dcterms:W3CDTF">2018-02-14T09:09:26Z</dcterms:created>
  <dcterms:modified xsi:type="dcterms:W3CDTF">2018-02-14T10:03:53Z</dcterms:modified>
</cp:coreProperties>
</file>