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146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81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47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21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76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3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61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07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3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00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32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9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B60B-9C16-4DF9-9473-FD3E2617C551}" type="datetimeFigureOut">
              <a:rPr lang="es-ES" smtClean="0"/>
              <a:t>01/12/2016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8221-C099-4F2B-A337-9EC499C1E5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6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ulm\Downloads\IMG_20161201_13210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4" t="22169" r="18479" b="23369"/>
          <a:stretch/>
        </p:blipFill>
        <p:spPr bwMode="auto">
          <a:xfrm>
            <a:off x="3347864" y="1772816"/>
            <a:ext cx="1944026" cy="32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4332932" y="3209578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3854401" y="3098329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4168725" y="3222154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4011563" y="3084041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3851175" y="3250729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021088" y="3226917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4168726" y="3079279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4325888" y="3060229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6588224" y="1779774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6732240" y="1779774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6588224" y="1916832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"/>
          <p:cNvCxnSpPr/>
          <p:nvPr/>
        </p:nvCxnSpPr>
        <p:spPr>
          <a:xfrm>
            <a:off x="4447604" y="3774752"/>
            <a:ext cx="9884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4447604" y="3920479"/>
            <a:ext cx="9884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447604" y="4072879"/>
            <a:ext cx="9884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4447604" y="4221088"/>
            <a:ext cx="9884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4447604" y="4365104"/>
            <a:ext cx="9884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4" idx="4"/>
          </p:cNvCxnSpPr>
          <p:nvPr/>
        </p:nvCxnSpPr>
        <p:spPr>
          <a:xfrm flipV="1">
            <a:off x="3131840" y="3281586"/>
            <a:ext cx="1237096" cy="116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2843808" y="299695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3114675" y="3292624"/>
            <a:ext cx="1067761" cy="1017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2915816" y="4005064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2915816" y="4157464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2915816" y="4305673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2915816" y="4449689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endCxn id="10" idx="4"/>
          </p:cNvCxnSpPr>
          <p:nvPr/>
        </p:nvCxnSpPr>
        <p:spPr>
          <a:xfrm flipV="1">
            <a:off x="3128963" y="3298925"/>
            <a:ext cx="928129" cy="858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endCxn id="9" idx="3"/>
          </p:cNvCxnSpPr>
          <p:nvPr/>
        </p:nvCxnSpPr>
        <p:spPr>
          <a:xfrm flipV="1">
            <a:off x="3128963" y="3312192"/>
            <a:ext cx="732757" cy="702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2843808" y="2852936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endCxn id="6" idx="2"/>
          </p:cNvCxnSpPr>
          <p:nvPr/>
        </p:nvCxnSpPr>
        <p:spPr>
          <a:xfrm>
            <a:off x="3128963" y="2996952"/>
            <a:ext cx="725438" cy="137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endCxn id="12" idx="2"/>
          </p:cNvCxnSpPr>
          <p:nvPr/>
        </p:nvCxnSpPr>
        <p:spPr>
          <a:xfrm>
            <a:off x="3128963" y="2852936"/>
            <a:ext cx="1196925" cy="243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1716458" y="2743566"/>
            <a:ext cx="1188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700" dirty="0" smtClean="0"/>
              <a:t>PA_9 (UART1_TXD)/</a:t>
            </a:r>
            <a:r>
              <a:rPr lang="es-ES" sz="700" dirty="0" smtClean="0">
                <a:solidFill>
                  <a:srgbClr val="FF0000"/>
                </a:solidFill>
              </a:rPr>
              <a:t>ESP_RX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2171711" y="2870715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700" dirty="0" smtClean="0"/>
              <a:t>GND/</a:t>
            </a:r>
            <a:r>
              <a:rPr lang="es-ES" sz="700" dirty="0" smtClean="0">
                <a:solidFill>
                  <a:srgbClr val="FF0000"/>
                </a:solidFill>
              </a:rPr>
              <a:t>ESP_GND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1692413" y="3873521"/>
            <a:ext cx="12121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700" dirty="0" smtClean="0"/>
              <a:t>PA10_(UART1_RXD)/</a:t>
            </a:r>
            <a:r>
              <a:rPr lang="es-ES" sz="700" dirty="0" smtClean="0">
                <a:solidFill>
                  <a:srgbClr val="FF0000"/>
                </a:solidFill>
              </a:rPr>
              <a:t>ESP_TX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2061103" y="4030684"/>
            <a:ext cx="8435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700" dirty="0" smtClean="0"/>
              <a:t>VDD_3V3/</a:t>
            </a:r>
            <a:r>
              <a:rPr lang="es-ES" sz="700" dirty="0" smtClean="0">
                <a:solidFill>
                  <a:srgbClr val="FF0000"/>
                </a:solidFill>
              </a:rPr>
              <a:t>ESP_EN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1939274" y="4183084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700" dirty="0" smtClean="0"/>
              <a:t>GPO_PB_15/</a:t>
            </a:r>
            <a:r>
              <a:rPr lang="es-ES" sz="700" dirty="0" smtClean="0">
                <a:solidFill>
                  <a:srgbClr val="FF0000"/>
                </a:solidFill>
              </a:rPr>
              <a:t>ESP_RST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2001792" y="4321197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700" dirty="0" smtClean="0"/>
              <a:t>VDD_3V3/</a:t>
            </a:r>
            <a:r>
              <a:rPr lang="es-ES" sz="700" dirty="0" smtClean="0">
                <a:solidFill>
                  <a:srgbClr val="FF0000"/>
                </a:solidFill>
              </a:rPr>
              <a:t>ESP_VDD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5364088" y="4249634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GND/</a:t>
            </a:r>
            <a:r>
              <a:rPr lang="es-ES" sz="700" dirty="0" smtClean="0">
                <a:solidFill>
                  <a:srgbClr val="FF0000"/>
                </a:solidFill>
              </a:rPr>
              <a:t>ANC_GND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5358358" y="4111834"/>
            <a:ext cx="11384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PA_3(UART2_RX)/</a:t>
            </a:r>
            <a:r>
              <a:rPr lang="es-ES" sz="700" dirty="0" smtClean="0">
                <a:solidFill>
                  <a:srgbClr val="FF0000"/>
                </a:solidFill>
              </a:rPr>
              <a:t>ANC_TX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5347865" y="3972851"/>
            <a:ext cx="11384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PA_2(UART2_TX)/</a:t>
            </a:r>
            <a:r>
              <a:rPr lang="es-ES" sz="700" dirty="0" smtClean="0">
                <a:solidFill>
                  <a:srgbClr val="FF0000"/>
                </a:solidFill>
              </a:rPr>
              <a:t>ANC_RX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5347865" y="3816143"/>
            <a:ext cx="9284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VDD_3V3/</a:t>
            </a:r>
            <a:r>
              <a:rPr lang="es-ES" sz="700" dirty="0" smtClean="0">
                <a:solidFill>
                  <a:srgbClr val="FF0000"/>
                </a:solidFill>
              </a:rPr>
              <a:t>ANC_VDD</a:t>
            </a:r>
            <a:endParaRPr lang="es-ES" sz="700" dirty="0">
              <a:solidFill>
                <a:srgbClr val="FF0000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5347865" y="3663490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GPI_PA_8/</a:t>
            </a:r>
            <a:r>
              <a:rPr lang="es-ES" sz="700" dirty="0" smtClean="0">
                <a:solidFill>
                  <a:srgbClr val="FF0000"/>
                </a:solidFill>
              </a:rPr>
              <a:t>ANC_EN</a:t>
            </a:r>
            <a:endParaRPr lang="es-E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97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Martin</dc:creator>
  <cp:lastModifiedBy>Raul Martin</cp:lastModifiedBy>
  <cp:revision>3</cp:revision>
  <dcterms:created xsi:type="dcterms:W3CDTF">2016-12-01T13:13:01Z</dcterms:created>
  <dcterms:modified xsi:type="dcterms:W3CDTF">2016-12-01T14:38:02Z</dcterms:modified>
</cp:coreProperties>
</file>