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B07BD7"/>
    <a:srgbClr val="FAC090"/>
    <a:srgbClr val="934B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2479-A98E-4E73-826A-728A9A151AED}" type="datetimeFigureOut">
              <a:rPr lang="es-ES" smtClean="0"/>
              <a:pPr/>
              <a:t>08/05/2015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2176975" y="620688"/>
            <a:ext cx="4851334" cy="4953001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PB_4 </a:t>
              </a:r>
              <a:r>
                <a:rPr lang="es-ES" sz="700" dirty="0" smtClean="0">
                  <a:solidFill>
                    <a:schemeClr val="tx1"/>
                  </a:solidFill>
                </a:rPr>
                <a:t>EN_ESP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63 Rectángulo redondeado"/>
          <p:cNvSpPr/>
          <p:nvPr/>
        </p:nvSpPr>
        <p:spPr>
          <a:xfrm>
            <a:off x="611560" y="1196752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611560" y="548680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6" name="65 Rectángulo redondeado"/>
          <p:cNvSpPr/>
          <p:nvPr/>
        </p:nvSpPr>
        <p:spPr>
          <a:xfrm>
            <a:off x="611560" y="1844824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611560" y="2492896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68" name="67 Rectángulo redondeado"/>
          <p:cNvSpPr/>
          <p:nvPr/>
        </p:nvSpPr>
        <p:spPr>
          <a:xfrm>
            <a:off x="611560" y="3789040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611560" y="3140968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611560" y="4437112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0 Grupo"/>
          <p:cNvGrpSpPr/>
          <p:nvPr/>
        </p:nvGrpSpPr>
        <p:grpSpPr>
          <a:xfrm rot="5400000">
            <a:off x="2617085" y="1012379"/>
            <a:ext cx="4851334" cy="4500000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PB_4</a:t>
              </a:r>
              <a:r>
                <a:rPr lang="es-ES" sz="700" dirty="0" smtClean="0">
                  <a:solidFill>
                    <a:schemeClr val="tx1"/>
                  </a:solidFill>
                </a:rPr>
                <a:t>  EN_ESP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70 Rectángulo redondeado"/>
          <p:cNvSpPr/>
          <p:nvPr/>
        </p:nvSpPr>
        <p:spPr>
          <a:xfrm>
            <a:off x="611560" y="1412776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611560" y="764704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72 Rectángulo redondeado"/>
          <p:cNvSpPr/>
          <p:nvPr/>
        </p:nvSpPr>
        <p:spPr>
          <a:xfrm>
            <a:off x="611560" y="2060848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611560" y="2708920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75" name="74 Rectángulo redondeado"/>
          <p:cNvSpPr/>
          <p:nvPr/>
        </p:nvSpPr>
        <p:spPr>
          <a:xfrm>
            <a:off x="611560" y="4005064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6" name="75 Rectángulo redondeado"/>
          <p:cNvSpPr/>
          <p:nvPr/>
        </p:nvSpPr>
        <p:spPr>
          <a:xfrm>
            <a:off x="611560" y="3356992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7" name="76 Rectángulo redondeado"/>
          <p:cNvSpPr/>
          <p:nvPr/>
        </p:nvSpPr>
        <p:spPr>
          <a:xfrm>
            <a:off x="611560" y="4653136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Programador ESP8266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79512" y="1700808"/>
            <a:ext cx="604867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395536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395536" y="31409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95536" y="350100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395536" y="386104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95536" y="422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395536" y="4581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123728" y="2924944"/>
            <a:ext cx="1584176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OFF/ON 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2123728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2123728" y="393305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123728" y="4221088"/>
            <a:ext cx="144016" cy="1440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3563888" y="3356992"/>
            <a:ext cx="144016" cy="144016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3563888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3563888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Elipse"/>
          <p:cNvSpPr/>
          <p:nvPr/>
        </p:nvSpPr>
        <p:spPr>
          <a:xfrm>
            <a:off x="3563888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5076056" y="306896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5076056" y="3429000"/>
            <a:ext cx="216024" cy="216024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5076056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5076056" y="4149080"/>
            <a:ext cx="216024" cy="216024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5652120" y="3068960"/>
            <a:ext cx="216024" cy="21602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5652120" y="3429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5652120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5652120" y="4149080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687084" y="3048000"/>
            <a:ext cx="428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 smtClean="0"/>
              <a:t>TX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EN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RST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3V3</a:t>
            </a:r>
          </a:p>
          <a:p>
            <a:pPr algn="r"/>
            <a:endParaRPr lang="es-ES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832396" y="3035424"/>
            <a:ext cx="479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GND</a:t>
            </a:r>
          </a:p>
          <a:p>
            <a:endParaRPr lang="es-ES" sz="1200" dirty="0" smtClean="0"/>
          </a:p>
          <a:p>
            <a:r>
              <a:rPr lang="es-ES" sz="1200" dirty="0" smtClean="0"/>
              <a:t>IO2</a:t>
            </a:r>
          </a:p>
          <a:p>
            <a:endParaRPr lang="es-ES" sz="1200" dirty="0" smtClean="0"/>
          </a:p>
          <a:p>
            <a:r>
              <a:rPr lang="es-ES" sz="1200" dirty="0" smtClean="0"/>
              <a:t>IO0</a:t>
            </a:r>
          </a:p>
          <a:p>
            <a:endParaRPr lang="es-ES" sz="1200" dirty="0" smtClean="0"/>
          </a:p>
          <a:p>
            <a:r>
              <a:rPr lang="es-ES" sz="1200" dirty="0" smtClean="0"/>
              <a:t>RX</a:t>
            </a:r>
          </a:p>
          <a:p>
            <a:endParaRPr lang="es-ES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5624" y="2750820"/>
            <a:ext cx="96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CTS</a:t>
            </a:r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 Marrón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RTS</a:t>
            </a:r>
            <a:r>
              <a:rPr lang="es-ES" sz="800" dirty="0" smtClean="0">
                <a:solidFill>
                  <a:schemeClr val="bg1">
                    <a:lumMod val="75000"/>
                  </a:schemeClr>
                </a:solidFill>
              </a:rPr>
              <a:t> Verde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 smtClean="0"/>
          </a:p>
          <a:p>
            <a:r>
              <a:rPr lang="es-ES" sz="1200" dirty="0" smtClean="0"/>
              <a:t>RX_PC</a:t>
            </a:r>
            <a:r>
              <a:rPr lang="es-ES" sz="800" dirty="0" smtClean="0"/>
              <a:t> Amarillo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TX_PC</a:t>
            </a:r>
            <a:r>
              <a:rPr lang="es-ES" sz="800" dirty="0" smtClean="0"/>
              <a:t> Naranja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GND</a:t>
            </a:r>
            <a:r>
              <a:rPr lang="es-ES" sz="800" dirty="0" smtClean="0"/>
              <a:t> Negro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5V</a:t>
            </a:r>
            <a:r>
              <a:rPr lang="es-ES" sz="800" dirty="0" smtClean="0">
                <a:solidFill>
                  <a:schemeClr val="bg1">
                    <a:lumMod val="75000"/>
                  </a:schemeClr>
                </a:solidFill>
              </a:rPr>
              <a:t> rojo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/>
          </a:p>
        </p:txBody>
      </p:sp>
      <p:sp>
        <p:nvSpPr>
          <p:cNvPr id="31" name="30 Elipse"/>
          <p:cNvSpPr/>
          <p:nvPr/>
        </p:nvSpPr>
        <p:spPr>
          <a:xfrm>
            <a:off x="395536" y="1772816"/>
            <a:ext cx="216024" cy="21602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395536" y="213285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 redondeado"/>
          <p:cNvSpPr/>
          <p:nvPr/>
        </p:nvSpPr>
        <p:spPr>
          <a:xfrm>
            <a:off x="4499992" y="4581128"/>
            <a:ext cx="14401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572000" y="4725144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10k</a:t>
            </a:r>
            <a:endParaRPr lang="es-ES" sz="1050" dirty="0"/>
          </a:p>
        </p:txBody>
      </p:sp>
      <p:cxnSp>
        <p:nvCxnSpPr>
          <p:cNvPr id="37" name="36 Conector angular"/>
          <p:cNvCxnSpPr>
            <a:stCxn id="22" idx="4"/>
            <a:endCxn id="34" idx="0"/>
          </p:cNvCxnSpPr>
          <p:nvPr/>
        </p:nvCxnSpPr>
        <p:spPr>
          <a:xfrm rot="5400000">
            <a:off x="4590002" y="3987062"/>
            <a:ext cx="576064" cy="612068"/>
          </a:xfrm>
          <a:prstGeom prst="bentConnector3">
            <a:avLst>
              <a:gd name="adj1" fmla="val -29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34" idx="2"/>
          </p:cNvCxnSpPr>
          <p:nvPr/>
        </p:nvCxnSpPr>
        <p:spPr>
          <a:xfrm>
            <a:off x="4572000" y="50851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4499992" y="53732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7" idx="6"/>
          </p:cNvCxnSpPr>
          <p:nvPr/>
        </p:nvCxnSpPr>
        <p:spPr>
          <a:xfrm>
            <a:off x="3707904" y="3717032"/>
            <a:ext cx="860688" cy="275848"/>
          </a:xfrm>
          <a:prstGeom prst="bentConnector3">
            <a:avLst>
              <a:gd name="adj1" fmla="val 99579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6" idx="6"/>
          </p:cNvCxnSpPr>
          <p:nvPr/>
        </p:nvCxnSpPr>
        <p:spPr>
          <a:xfrm>
            <a:off x="3707904" y="3429000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860032" y="3429000"/>
            <a:ext cx="216024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1" idx="5"/>
          </p:cNvCxnSpPr>
          <p:nvPr/>
        </p:nvCxnSpPr>
        <p:spPr>
          <a:xfrm>
            <a:off x="5260444" y="3613388"/>
            <a:ext cx="103644" cy="103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5364088" y="3717032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endCxn id="23" idx="7"/>
          </p:cNvCxnSpPr>
          <p:nvPr/>
        </p:nvCxnSpPr>
        <p:spPr>
          <a:xfrm flipH="1">
            <a:off x="5260444" y="4077072"/>
            <a:ext cx="103644" cy="103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14" idx="0"/>
          </p:cNvCxnSpPr>
          <p:nvPr/>
        </p:nvCxnSpPr>
        <p:spPr>
          <a:xfrm flipV="1">
            <a:off x="2195736" y="2204864"/>
            <a:ext cx="0" cy="1728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H="1">
            <a:off x="611560" y="2204864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15" idx="4"/>
          </p:cNvCxnSpPr>
          <p:nvPr/>
        </p:nvCxnSpPr>
        <p:spPr>
          <a:xfrm>
            <a:off x="2195736" y="43651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195736" y="522920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11560" y="1844824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2411760" y="184482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18" idx="6"/>
            <a:endCxn id="25" idx="3"/>
          </p:cNvCxnSpPr>
          <p:nvPr/>
        </p:nvCxnSpPr>
        <p:spPr>
          <a:xfrm flipV="1">
            <a:off x="3707904" y="3613388"/>
            <a:ext cx="19758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19" idx="6"/>
            <a:endCxn id="26" idx="3"/>
          </p:cNvCxnSpPr>
          <p:nvPr/>
        </p:nvCxnSpPr>
        <p:spPr>
          <a:xfrm flipV="1">
            <a:off x="3707904" y="3973428"/>
            <a:ext cx="1975852" cy="3196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724128" y="1844824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10384" y="173736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GND</a:t>
            </a:r>
          </a:p>
          <a:p>
            <a:endParaRPr lang="es-ES" sz="1200" dirty="0" smtClean="0"/>
          </a:p>
          <a:p>
            <a:r>
              <a:rPr lang="es-ES" sz="1200" dirty="0" smtClean="0"/>
              <a:t>3V3</a:t>
            </a:r>
            <a:endParaRPr lang="es-ES" sz="12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7020272" y="170080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POWER_OFF</a:t>
            </a:r>
            <a:endParaRPr lang="es-ES" sz="1100" dirty="0"/>
          </a:p>
        </p:txBody>
      </p:sp>
      <p:sp>
        <p:nvSpPr>
          <p:cNvPr id="79" name="78 Rectángulo"/>
          <p:cNvSpPr/>
          <p:nvPr/>
        </p:nvSpPr>
        <p:spPr>
          <a:xfrm>
            <a:off x="6588224" y="155679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6660232" y="162880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6660232" y="177281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660232" y="191683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660232" y="206084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CuadroTexto"/>
          <p:cNvSpPr txBox="1"/>
          <p:nvPr/>
        </p:nvSpPr>
        <p:spPr>
          <a:xfrm>
            <a:off x="7020272" y="2492896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PREPARE_FLASH_PROG</a:t>
            </a:r>
            <a:endParaRPr lang="es-ES" sz="1100" dirty="0"/>
          </a:p>
        </p:txBody>
      </p:sp>
      <p:sp>
        <p:nvSpPr>
          <p:cNvPr id="85" name="84 Rectángulo"/>
          <p:cNvSpPr/>
          <p:nvPr/>
        </p:nvSpPr>
        <p:spPr>
          <a:xfrm>
            <a:off x="6588224" y="2348880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6660232" y="242088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86 Rectángulo"/>
          <p:cNvSpPr/>
          <p:nvPr/>
        </p:nvSpPr>
        <p:spPr>
          <a:xfrm>
            <a:off x="6660232" y="256490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Rectángulo"/>
          <p:cNvSpPr/>
          <p:nvPr/>
        </p:nvSpPr>
        <p:spPr>
          <a:xfrm>
            <a:off x="6804248" y="270892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Rectángulo"/>
          <p:cNvSpPr/>
          <p:nvPr/>
        </p:nvSpPr>
        <p:spPr>
          <a:xfrm>
            <a:off x="6804248" y="28529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7020272" y="3284984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 &amp; RESET</a:t>
            </a:r>
            <a:endParaRPr lang="es-ES" sz="1100" dirty="0"/>
          </a:p>
        </p:txBody>
      </p:sp>
      <p:sp>
        <p:nvSpPr>
          <p:cNvPr id="91" name="90 Rectángulo"/>
          <p:cNvSpPr/>
          <p:nvPr/>
        </p:nvSpPr>
        <p:spPr>
          <a:xfrm>
            <a:off x="6588224" y="3140968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Rectángulo"/>
          <p:cNvSpPr/>
          <p:nvPr/>
        </p:nvSpPr>
        <p:spPr>
          <a:xfrm>
            <a:off x="6804248" y="321297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Rectángulo"/>
          <p:cNvSpPr/>
          <p:nvPr/>
        </p:nvSpPr>
        <p:spPr>
          <a:xfrm>
            <a:off x="6660232" y="335699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6804248" y="350100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Rectángulo"/>
          <p:cNvSpPr/>
          <p:nvPr/>
        </p:nvSpPr>
        <p:spPr>
          <a:xfrm>
            <a:off x="6804248" y="364502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CuadroTexto"/>
          <p:cNvSpPr txBox="1"/>
          <p:nvPr/>
        </p:nvSpPr>
        <p:spPr>
          <a:xfrm>
            <a:off x="7020272" y="4077072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READY FOR FLASH PROG</a:t>
            </a:r>
            <a:endParaRPr lang="es-ES" sz="1100" dirty="0"/>
          </a:p>
        </p:txBody>
      </p:sp>
      <p:sp>
        <p:nvSpPr>
          <p:cNvPr id="97" name="96 Rectángulo"/>
          <p:cNvSpPr/>
          <p:nvPr/>
        </p:nvSpPr>
        <p:spPr>
          <a:xfrm>
            <a:off x="6588224" y="3933056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Rectángulo"/>
          <p:cNvSpPr/>
          <p:nvPr/>
        </p:nvSpPr>
        <p:spPr>
          <a:xfrm>
            <a:off x="6804248" y="400506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6804248" y="414908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6804248" y="429309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6804248" y="443711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CuadroTexto"/>
          <p:cNvSpPr txBox="1"/>
          <p:nvPr/>
        </p:nvSpPr>
        <p:spPr>
          <a:xfrm>
            <a:off x="7020272" y="486916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 CYCLE</a:t>
            </a:r>
            <a:endParaRPr lang="es-ES" sz="1100" dirty="0"/>
          </a:p>
        </p:txBody>
      </p:sp>
      <p:sp>
        <p:nvSpPr>
          <p:cNvPr id="103" name="102 Rectángulo"/>
          <p:cNvSpPr/>
          <p:nvPr/>
        </p:nvSpPr>
        <p:spPr>
          <a:xfrm>
            <a:off x="6588224" y="4725144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Rectángulo"/>
          <p:cNvSpPr/>
          <p:nvPr/>
        </p:nvSpPr>
        <p:spPr>
          <a:xfrm>
            <a:off x="6660232" y="479715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Rectángulo"/>
          <p:cNvSpPr/>
          <p:nvPr/>
        </p:nvSpPr>
        <p:spPr>
          <a:xfrm>
            <a:off x="6660232" y="494116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105 Rectángulo"/>
          <p:cNvSpPr/>
          <p:nvPr/>
        </p:nvSpPr>
        <p:spPr>
          <a:xfrm>
            <a:off x="6660232" y="508518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Rectángulo"/>
          <p:cNvSpPr/>
          <p:nvPr/>
        </p:nvSpPr>
        <p:spPr>
          <a:xfrm>
            <a:off x="6660232" y="522920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7020272" y="5661248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START APPLICATION</a:t>
            </a:r>
            <a:endParaRPr lang="es-ES" sz="1100" dirty="0"/>
          </a:p>
        </p:txBody>
      </p:sp>
      <p:sp>
        <p:nvSpPr>
          <p:cNvPr id="109" name="108 Rectángulo"/>
          <p:cNvSpPr/>
          <p:nvPr/>
        </p:nvSpPr>
        <p:spPr>
          <a:xfrm>
            <a:off x="6588224" y="551723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109 Rectángulo"/>
          <p:cNvSpPr/>
          <p:nvPr/>
        </p:nvSpPr>
        <p:spPr>
          <a:xfrm>
            <a:off x="6804248" y="558924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110 Rectángulo"/>
          <p:cNvSpPr/>
          <p:nvPr/>
        </p:nvSpPr>
        <p:spPr>
          <a:xfrm>
            <a:off x="6804248" y="573325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111 Rectángulo"/>
          <p:cNvSpPr/>
          <p:nvPr/>
        </p:nvSpPr>
        <p:spPr>
          <a:xfrm>
            <a:off x="6660232" y="587727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112 Rectángulo"/>
          <p:cNvSpPr/>
          <p:nvPr/>
        </p:nvSpPr>
        <p:spPr>
          <a:xfrm>
            <a:off x="6660232" y="602128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_workspace\kk\fotos\IMG_0023.JPG"/>
          <p:cNvPicPr>
            <a:picLocks noChangeAspect="1" noChangeArrowheads="1"/>
          </p:cNvPicPr>
          <p:nvPr/>
        </p:nvPicPr>
        <p:blipFill>
          <a:blip r:embed="rId2" cstate="print"/>
          <a:srcRect l="37662" t="31497" r="20504" b="36101"/>
          <a:stretch>
            <a:fillRect/>
          </a:stretch>
        </p:blipFill>
        <p:spPr bwMode="auto">
          <a:xfrm>
            <a:off x="1907704" y="2492895"/>
            <a:ext cx="2664296" cy="1547643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Posicionamiento Periféricos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835696" y="2060848"/>
            <a:ext cx="604867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4 CuadroTexto"/>
          <p:cNvSpPr txBox="1"/>
          <p:nvPr/>
        </p:nvSpPr>
        <p:spPr>
          <a:xfrm>
            <a:off x="4211960" y="2564904"/>
            <a:ext cx="4331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3V3</a:t>
            </a:r>
          </a:p>
          <a:p>
            <a:endParaRPr lang="es-ES" sz="6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RST</a:t>
            </a:r>
          </a:p>
          <a:p>
            <a:endParaRPr lang="es-ES" sz="5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EN</a:t>
            </a:r>
          </a:p>
          <a:p>
            <a:endParaRPr lang="es-ES" sz="7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TX</a:t>
            </a:r>
          </a:p>
          <a:p>
            <a:endParaRPr lang="es-ES" sz="12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3775037" y="2564904"/>
            <a:ext cx="4812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RX</a:t>
            </a:r>
          </a:p>
          <a:p>
            <a:pPr algn="r"/>
            <a:endParaRPr lang="es-ES" sz="6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IO0</a:t>
            </a:r>
          </a:p>
          <a:p>
            <a:pPr algn="r"/>
            <a:endParaRPr lang="es-ES" sz="5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IO2</a:t>
            </a:r>
          </a:p>
          <a:p>
            <a:pPr algn="r"/>
            <a:endParaRPr lang="es-ES" sz="7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GND</a:t>
            </a:r>
          </a:p>
          <a:p>
            <a:pPr algn="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17" name="116 Rectángulo"/>
          <p:cNvSpPr/>
          <p:nvPr/>
        </p:nvSpPr>
        <p:spPr>
          <a:xfrm>
            <a:off x="4644008" y="2420888"/>
            <a:ext cx="302433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STM32F103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1907704" y="2492896"/>
            <a:ext cx="26642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716016" y="2492896"/>
            <a:ext cx="360040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979712" y="3068960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ESP-01</a:t>
            </a:r>
            <a:endParaRPr lang="es-ES" b="1" i="1" dirty="0"/>
          </a:p>
        </p:txBody>
      </p:sp>
      <p:sp>
        <p:nvSpPr>
          <p:cNvPr id="19" name="18 Rectángulo"/>
          <p:cNvSpPr/>
          <p:nvPr/>
        </p:nvSpPr>
        <p:spPr>
          <a:xfrm>
            <a:off x="1979712" y="4869160"/>
            <a:ext cx="115212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1979712" y="4509120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/>
              <a:t>Buzzer</a:t>
            </a:r>
            <a:endParaRPr lang="es-ES" b="1" i="1" dirty="0"/>
          </a:p>
        </p:txBody>
      </p:sp>
      <p:pic>
        <p:nvPicPr>
          <p:cNvPr id="1026" name="Picture 2" descr="C:\_workspace\kk\fotos\IMG_0024.JPG"/>
          <p:cNvPicPr>
            <a:picLocks noChangeAspect="1" noChangeArrowheads="1"/>
          </p:cNvPicPr>
          <p:nvPr/>
        </p:nvPicPr>
        <p:blipFill>
          <a:blip r:embed="rId3" cstate="print"/>
          <a:srcRect l="42792" t="48004" r="33523" b="26156"/>
          <a:stretch>
            <a:fillRect/>
          </a:stretch>
        </p:blipFill>
        <p:spPr bwMode="auto">
          <a:xfrm>
            <a:off x="1979712" y="4869160"/>
            <a:ext cx="1152128" cy="942650"/>
          </a:xfrm>
          <a:prstGeom prst="rect">
            <a:avLst/>
          </a:prstGeom>
          <a:noFill/>
        </p:spPr>
      </p:pic>
      <p:sp>
        <p:nvSpPr>
          <p:cNvPr id="29" name="28 Elipse"/>
          <p:cNvSpPr/>
          <p:nvPr/>
        </p:nvSpPr>
        <p:spPr>
          <a:xfrm rot="10800000">
            <a:off x="2718817" y="5029200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2737866" y="4867275"/>
            <a:ext cx="7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/>
                </a:solidFill>
              </a:rPr>
              <a:t>3V3</a:t>
            </a:r>
          </a:p>
          <a:p>
            <a:endParaRPr lang="es-ES" sz="1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    </a:t>
            </a:r>
            <a:r>
              <a:rPr lang="es-ES" sz="1200" b="1" dirty="0" smtClean="0"/>
              <a:t>BUZ</a:t>
            </a:r>
          </a:p>
          <a:p>
            <a:endParaRPr lang="es-ES" sz="600" b="1" dirty="0" smtClean="0"/>
          </a:p>
          <a:p>
            <a:endParaRPr lang="es-ES" sz="1100" b="1" dirty="0" smtClean="0"/>
          </a:p>
          <a:p>
            <a:r>
              <a:rPr lang="es-ES" sz="1200" b="1" dirty="0" smtClean="0"/>
              <a:t>      GND</a:t>
            </a:r>
            <a:endParaRPr lang="es-ES" sz="1200" b="1" dirty="0"/>
          </a:p>
        </p:txBody>
      </p:sp>
      <p:sp>
        <p:nvSpPr>
          <p:cNvPr id="33" name="32 Elipse"/>
          <p:cNvSpPr/>
          <p:nvPr/>
        </p:nvSpPr>
        <p:spPr>
          <a:xfrm rot="10800000">
            <a:off x="2871217" y="5181600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 rot="10800000">
            <a:off x="2911773" y="5599584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bo"/>
          <p:cNvSpPr/>
          <p:nvPr/>
        </p:nvSpPr>
        <p:spPr>
          <a:xfrm>
            <a:off x="3491880" y="2492896"/>
            <a:ext cx="2592288" cy="2232248"/>
          </a:xfrm>
          <a:prstGeom prst="cube">
            <a:avLst>
              <a:gd name="adj" fmla="val 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Carcasa plástica</a:t>
            </a:r>
            <a:endParaRPr lang="es-ES" dirty="0"/>
          </a:p>
        </p:txBody>
      </p:sp>
      <p:sp>
        <p:nvSpPr>
          <p:cNvPr id="17" name="16 Cubo"/>
          <p:cNvSpPr/>
          <p:nvPr/>
        </p:nvSpPr>
        <p:spPr>
          <a:xfrm>
            <a:off x="2483768" y="2780928"/>
            <a:ext cx="3240360" cy="1296144"/>
          </a:xfrm>
          <a:prstGeom prst="cube">
            <a:avLst>
              <a:gd name="adj" fmla="val 7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bo"/>
          <p:cNvSpPr/>
          <p:nvPr/>
        </p:nvSpPr>
        <p:spPr>
          <a:xfrm>
            <a:off x="2123728" y="3861048"/>
            <a:ext cx="2592288" cy="2232248"/>
          </a:xfrm>
          <a:prstGeom prst="cube">
            <a:avLst>
              <a:gd name="adj" fmla="val 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707904" y="2420888"/>
            <a:ext cx="23762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644008" y="21328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81mm</a:t>
            </a:r>
            <a:endParaRPr lang="es-ES" sz="1400" i="1" dirty="0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6228184" y="2492896"/>
            <a:ext cx="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228184" y="33569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37mm</a:t>
            </a:r>
            <a:endParaRPr lang="es-ES" sz="1400" i="1" dirty="0"/>
          </a:p>
        </p:txBody>
      </p:sp>
      <p:cxnSp>
        <p:nvCxnSpPr>
          <p:cNvPr id="35" name="34 Conector recto de flecha"/>
          <p:cNvCxnSpPr/>
          <p:nvPr/>
        </p:nvCxnSpPr>
        <p:spPr>
          <a:xfrm flipH="1">
            <a:off x="3419872" y="2492896"/>
            <a:ext cx="1440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771800" y="234888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25mm</a:t>
            </a:r>
            <a:endParaRPr lang="es-ES" sz="1400" i="1" dirty="0"/>
          </a:p>
        </p:txBody>
      </p:sp>
      <p:cxnSp>
        <p:nvCxnSpPr>
          <p:cNvPr id="40" name="39 Conector recto de flecha"/>
          <p:cNvCxnSpPr/>
          <p:nvPr/>
        </p:nvCxnSpPr>
        <p:spPr>
          <a:xfrm flipH="1">
            <a:off x="2339752" y="2780928"/>
            <a:ext cx="93610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2267744" y="29249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49mm</a:t>
            </a:r>
            <a:endParaRPr lang="es-ES" sz="1400" i="1" dirty="0"/>
          </a:p>
        </p:txBody>
      </p:sp>
      <p:cxnSp>
        <p:nvCxnSpPr>
          <p:cNvPr id="43" name="42 Conector recto de flecha"/>
          <p:cNvCxnSpPr/>
          <p:nvPr/>
        </p:nvCxnSpPr>
        <p:spPr>
          <a:xfrm flipV="1">
            <a:off x="1979712" y="4005064"/>
            <a:ext cx="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259632" y="486916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31mm</a:t>
            </a:r>
            <a:endParaRPr lang="es-ES" sz="1400" i="1" dirty="0"/>
          </a:p>
        </p:txBody>
      </p:sp>
      <p:cxnSp>
        <p:nvCxnSpPr>
          <p:cNvPr id="45" name="44 Conector recto de flecha"/>
          <p:cNvCxnSpPr/>
          <p:nvPr/>
        </p:nvCxnSpPr>
        <p:spPr>
          <a:xfrm flipH="1">
            <a:off x="2051720" y="3861048"/>
            <a:ext cx="1440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1403648" y="371703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13mm</a:t>
            </a:r>
            <a:endParaRPr lang="es-ES" sz="1400" i="1" dirty="0"/>
          </a:p>
        </p:txBody>
      </p:sp>
      <p:cxnSp>
        <p:nvCxnSpPr>
          <p:cNvPr id="47" name="46 Conector recto de flecha"/>
          <p:cNvCxnSpPr/>
          <p:nvPr/>
        </p:nvCxnSpPr>
        <p:spPr>
          <a:xfrm flipV="1">
            <a:off x="4932040" y="3717032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932040" y="371703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5mm</a:t>
            </a:r>
            <a:endParaRPr lang="es-ES" sz="1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230</Words>
  <Application>Microsoft Office PowerPoint</Application>
  <PresentationFormat>Presentación en pantalla (4:3)</PresentationFormat>
  <Paragraphs>195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Programador ESP8266</vt:lpstr>
      <vt:lpstr>Posicionamiento Periféricos</vt:lpstr>
      <vt:lpstr>Carcasa plástica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 Martin</dc:creator>
  <cp:lastModifiedBy>Raul Martin</cp:lastModifiedBy>
  <cp:revision>24</cp:revision>
  <dcterms:created xsi:type="dcterms:W3CDTF">2015-05-05T10:13:07Z</dcterms:created>
  <dcterms:modified xsi:type="dcterms:W3CDTF">2015-05-08T09:02:33Z</dcterms:modified>
</cp:coreProperties>
</file>