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B07BD7"/>
    <a:srgbClr val="FAC090"/>
    <a:srgbClr val="934BC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2479-A98E-4E73-826A-728A9A151AED}" type="datetimeFigureOut">
              <a:rPr lang="es-ES" smtClean="0"/>
              <a:pPr/>
              <a:t>07/05/2015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5034-63BB-4166-B96D-B0D78519825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70 Grupo"/>
          <p:cNvGrpSpPr/>
          <p:nvPr/>
        </p:nvGrpSpPr>
        <p:grpSpPr>
          <a:xfrm>
            <a:off x="2176975" y="620688"/>
            <a:ext cx="4851334" cy="4953001"/>
            <a:chOff x="2176975" y="620688"/>
            <a:chExt cx="4851334" cy="4953001"/>
          </a:xfrm>
        </p:grpSpPr>
        <p:pic>
          <p:nvPicPr>
            <p:cNvPr id="1026" name="Picture 2" descr="C:\_workspace\git-local\UAVRemoteController\docs\Cubemx\Boar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7824" y="620688"/>
              <a:ext cx="3228975" cy="4953001"/>
            </a:xfrm>
            <a:prstGeom prst="rect">
              <a:avLst/>
            </a:prstGeom>
            <a:noFill/>
          </p:spPr>
        </p:pic>
        <p:sp>
          <p:nvSpPr>
            <p:cNvPr id="5" name="4 Pentágono"/>
            <p:cNvSpPr/>
            <p:nvPr/>
          </p:nvSpPr>
          <p:spPr>
            <a:xfrm>
              <a:off x="2195736" y="1772816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5 Pentágono"/>
            <p:cNvSpPr/>
            <p:nvPr/>
          </p:nvSpPr>
          <p:spPr>
            <a:xfrm flipH="1">
              <a:off x="3491880" y="1772816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7" name="6 Pentágono"/>
            <p:cNvSpPr/>
            <p:nvPr/>
          </p:nvSpPr>
          <p:spPr>
            <a:xfrm>
              <a:off x="2195736" y="200731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PA_0</a:t>
              </a:r>
            </a:p>
          </p:txBody>
        </p:sp>
        <p:sp>
          <p:nvSpPr>
            <p:cNvPr id="8" name="7 Pentágono"/>
            <p:cNvSpPr/>
            <p:nvPr/>
          </p:nvSpPr>
          <p:spPr>
            <a:xfrm flipH="1">
              <a:off x="3491880" y="200731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</a:t>
              </a:r>
            </a:p>
          </p:txBody>
        </p:sp>
        <p:sp>
          <p:nvSpPr>
            <p:cNvPr id="9" name="8 Pentágono"/>
            <p:cNvSpPr/>
            <p:nvPr/>
          </p:nvSpPr>
          <p:spPr>
            <a:xfrm>
              <a:off x="2195736" y="225104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PA_2</a:t>
              </a:r>
              <a:r>
                <a:rPr lang="es-ES" sz="800" dirty="0" smtClean="0">
                  <a:solidFill>
                    <a:schemeClr val="tx1"/>
                  </a:solidFill>
                </a:rPr>
                <a:t>GPS_RX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9 Pentágono"/>
            <p:cNvSpPr/>
            <p:nvPr/>
          </p:nvSpPr>
          <p:spPr>
            <a:xfrm flipH="1">
              <a:off x="3491880" y="225104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PA_3</a:t>
              </a:r>
              <a:r>
                <a:rPr lang="es-ES" sz="800" dirty="0" smtClean="0">
                  <a:solidFill>
                    <a:schemeClr val="tx1"/>
                  </a:solidFill>
                </a:rPr>
                <a:t>GPS_TX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1" name="10 Pentágono"/>
            <p:cNvSpPr/>
            <p:nvPr/>
          </p:nvSpPr>
          <p:spPr>
            <a:xfrm>
              <a:off x="2195736" y="2494779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PA_4 </a:t>
              </a:r>
              <a:r>
                <a:rPr lang="es-ES" sz="700" dirty="0" smtClean="0">
                  <a:solidFill>
                    <a:schemeClr val="tx1"/>
                  </a:solidFill>
                </a:rPr>
                <a:t>JOY_A1</a:t>
              </a:r>
              <a:endParaRPr lang="es-ES" sz="700" dirty="0">
                <a:solidFill>
                  <a:schemeClr val="tx1"/>
                </a:solidFill>
              </a:endParaRPr>
            </a:p>
          </p:txBody>
        </p:sp>
        <p:sp>
          <p:nvSpPr>
            <p:cNvPr id="12" name="11 Pentágono"/>
            <p:cNvSpPr/>
            <p:nvPr/>
          </p:nvSpPr>
          <p:spPr>
            <a:xfrm flipH="1">
              <a:off x="3491880" y="2494779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PA_5</a:t>
              </a:r>
              <a:r>
                <a:rPr lang="es-ES" sz="700" dirty="0">
                  <a:solidFill>
                    <a:schemeClr val="tx1"/>
                  </a:solidFill>
                </a:rPr>
                <a:t>JOY_A2</a:t>
              </a:r>
            </a:p>
          </p:txBody>
        </p:sp>
        <p:sp>
          <p:nvSpPr>
            <p:cNvPr id="13" name="12 Pentágono"/>
            <p:cNvSpPr/>
            <p:nvPr/>
          </p:nvSpPr>
          <p:spPr>
            <a:xfrm>
              <a:off x="2186500" y="2729276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PA_6</a:t>
              </a:r>
              <a:r>
                <a:rPr lang="es-ES" sz="700" dirty="0" smtClean="0">
                  <a:solidFill>
                    <a:schemeClr val="tx1"/>
                  </a:solidFill>
                </a:rPr>
                <a:t> JOY_B1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13 Pentágono"/>
            <p:cNvSpPr/>
            <p:nvPr/>
          </p:nvSpPr>
          <p:spPr>
            <a:xfrm flipH="1">
              <a:off x="3482644" y="2729276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PA_7</a:t>
              </a:r>
              <a:r>
                <a:rPr lang="es-ES" sz="700" dirty="0" smtClean="0">
                  <a:solidFill>
                    <a:schemeClr val="tx1"/>
                  </a:solidFill>
                </a:rPr>
                <a:t>JOY_B2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14 Pentágono"/>
            <p:cNvSpPr/>
            <p:nvPr/>
          </p:nvSpPr>
          <p:spPr>
            <a:xfrm>
              <a:off x="2186500" y="2963773"/>
              <a:ext cx="936104" cy="216024"/>
            </a:xfrm>
            <a:prstGeom prst="homePlate">
              <a:avLst/>
            </a:prstGeom>
            <a:solidFill>
              <a:srgbClr val="B07BD7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PB_0 </a:t>
              </a:r>
              <a:r>
                <a:rPr lang="es-ES" sz="700" dirty="0" smtClean="0">
                  <a:solidFill>
                    <a:schemeClr val="tx1"/>
                  </a:solidFill>
                </a:rPr>
                <a:t>BUZZ</a:t>
              </a:r>
              <a:endParaRPr lang="es-ES" sz="700" dirty="0">
                <a:solidFill>
                  <a:schemeClr val="tx1"/>
                </a:solidFill>
              </a:endParaRPr>
            </a:p>
          </p:txBody>
        </p:sp>
        <p:sp>
          <p:nvSpPr>
            <p:cNvPr id="16" name="15 Pentágono"/>
            <p:cNvSpPr/>
            <p:nvPr/>
          </p:nvSpPr>
          <p:spPr>
            <a:xfrm flipH="1">
              <a:off x="3482644" y="2963773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</a:t>
              </a:r>
              <a:r>
                <a:rPr lang="es-ES" sz="700" dirty="0" smtClean="0">
                  <a:solidFill>
                    <a:schemeClr val="tx1"/>
                  </a:solidFill>
                </a:rPr>
                <a:t> OK_A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17 Pentágono"/>
            <p:cNvSpPr/>
            <p:nvPr/>
          </p:nvSpPr>
          <p:spPr>
            <a:xfrm>
              <a:off x="2186211" y="3197938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PB_2</a:t>
              </a:r>
              <a:r>
                <a:rPr lang="es-ES" sz="700" dirty="0" smtClean="0">
                  <a:solidFill>
                    <a:schemeClr val="tx1"/>
                  </a:solidFill>
                </a:rPr>
                <a:t> OK_B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18 Pentágono"/>
            <p:cNvSpPr/>
            <p:nvPr/>
          </p:nvSpPr>
          <p:spPr>
            <a:xfrm flipH="1">
              <a:off x="3482355" y="31979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PB_10</a:t>
              </a:r>
            </a:p>
          </p:txBody>
        </p:sp>
        <p:sp>
          <p:nvSpPr>
            <p:cNvPr id="20" name="19 Pentágono"/>
            <p:cNvSpPr/>
            <p:nvPr/>
          </p:nvSpPr>
          <p:spPr>
            <a:xfrm>
              <a:off x="2186211" y="3441671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PB_12 </a:t>
              </a:r>
              <a:r>
                <a:rPr lang="es-ES" sz="700" dirty="0" smtClean="0">
                  <a:solidFill>
                    <a:schemeClr val="tx1"/>
                  </a:solidFill>
                </a:rPr>
                <a:t>LOC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20 Pentágono"/>
            <p:cNvSpPr/>
            <p:nvPr/>
          </p:nvSpPr>
          <p:spPr>
            <a:xfrm flipH="1">
              <a:off x="3482355" y="3441671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PB_11 </a:t>
              </a:r>
              <a:r>
                <a:rPr lang="es-ES" sz="700" dirty="0" smtClean="0">
                  <a:solidFill>
                    <a:schemeClr val="tx1"/>
                  </a:solidFill>
                </a:rPr>
                <a:t>ARM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2" name="21 Pentágono"/>
            <p:cNvSpPr/>
            <p:nvPr/>
          </p:nvSpPr>
          <p:spPr>
            <a:xfrm>
              <a:off x="2186211" y="3685404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PB_14</a:t>
              </a:r>
              <a:r>
                <a:rPr lang="es-ES" sz="700" dirty="0" smtClean="0">
                  <a:solidFill>
                    <a:schemeClr val="tx1"/>
                  </a:solidFill>
                </a:rPr>
                <a:t> RTH</a:t>
              </a:r>
            </a:p>
          </p:txBody>
        </p:sp>
        <p:sp>
          <p:nvSpPr>
            <p:cNvPr id="23" name="22 Pentágono"/>
            <p:cNvSpPr/>
            <p:nvPr/>
          </p:nvSpPr>
          <p:spPr>
            <a:xfrm flipH="1">
              <a:off x="3482355" y="3685404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PB_13</a:t>
              </a:r>
              <a:r>
                <a:rPr lang="es-ES" sz="700" dirty="0" smtClean="0">
                  <a:solidFill>
                    <a:schemeClr val="tx1"/>
                  </a:solidFill>
                </a:rPr>
                <a:t> ALT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23 Pentágono"/>
            <p:cNvSpPr/>
            <p:nvPr/>
          </p:nvSpPr>
          <p:spPr>
            <a:xfrm>
              <a:off x="2176975" y="3919901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PA_8 </a:t>
              </a:r>
              <a:r>
                <a:rPr lang="es-ES" sz="700" dirty="0" smtClean="0">
                  <a:solidFill>
                    <a:schemeClr val="tx1"/>
                  </a:solidFill>
                </a:rPr>
                <a:t>L-ARM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24 Pentágono"/>
            <p:cNvSpPr/>
            <p:nvPr/>
          </p:nvSpPr>
          <p:spPr>
            <a:xfrm flipH="1">
              <a:off x="3473119" y="3919901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PB_15</a:t>
              </a:r>
              <a:r>
                <a:rPr lang="es-ES" sz="700" dirty="0" smtClean="0">
                  <a:solidFill>
                    <a:schemeClr val="tx1"/>
                  </a:solidFill>
                </a:rPr>
                <a:t> L-LOC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25 Pentágono"/>
            <p:cNvSpPr/>
            <p:nvPr/>
          </p:nvSpPr>
          <p:spPr>
            <a:xfrm>
              <a:off x="2176975" y="4154398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RX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sz="800" dirty="0" smtClean="0">
                  <a:solidFill>
                    <a:schemeClr val="tx1"/>
                  </a:solidFill>
                </a:rPr>
                <a:t>LNK_TX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7" name="26 Pentágono"/>
            <p:cNvSpPr/>
            <p:nvPr/>
          </p:nvSpPr>
          <p:spPr>
            <a:xfrm flipH="1">
              <a:off x="3473119" y="4154398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TX</a:t>
              </a:r>
              <a:r>
                <a:rPr lang="es-ES" sz="800" dirty="0" smtClean="0">
                  <a:solidFill>
                    <a:schemeClr val="tx1"/>
                  </a:solidFill>
                </a:rPr>
                <a:t> LNK_RX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8" name="27 Pentágono"/>
            <p:cNvSpPr/>
            <p:nvPr/>
          </p:nvSpPr>
          <p:spPr>
            <a:xfrm>
              <a:off x="2176975" y="4392523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9" name="28 Pentágono"/>
            <p:cNvSpPr/>
            <p:nvPr/>
          </p:nvSpPr>
          <p:spPr>
            <a:xfrm flipH="1">
              <a:off x="3473119" y="4392523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30" name="29 Pentágono"/>
            <p:cNvSpPr/>
            <p:nvPr/>
          </p:nvSpPr>
          <p:spPr>
            <a:xfrm>
              <a:off x="4796061" y="1782341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3V3</a:t>
              </a:r>
            </a:p>
          </p:txBody>
        </p:sp>
        <p:sp>
          <p:nvSpPr>
            <p:cNvPr id="31" name="30 Pentágono"/>
            <p:cNvSpPr/>
            <p:nvPr/>
          </p:nvSpPr>
          <p:spPr>
            <a:xfrm flipH="1">
              <a:off x="6092205" y="1782341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2" name="31 Pentágono"/>
            <p:cNvSpPr/>
            <p:nvPr/>
          </p:nvSpPr>
          <p:spPr>
            <a:xfrm>
              <a:off x="4796061" y="20168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NST</a:t>
              </a:r>
            </a:p>
          </p:txBody>
        </p:sp>
        <p:sp>
          <p:nvSpPr>
            <p:cNvPr id="33" name="32 Pentágono"/>
            <p:cNvSpPr/>
            <p:nvPr/>
          </p:nvSpPr>
          <p:spPr>
            <a:xfrm flipH="1">
              <a:off x="6092205" y="20168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PD_1</a:t>
              </a:r>
            </a:p>
          </p:txBody>
        </p:sp>
        <p:sp>
          <p:nvSpPr>
            <p:cNvPr id="34" name="33 Pentágono"/>
            <p:cNvSpPr/>
            <p:nvPr/>
          </p:nvSpPr>
          <p:spPr>
            <a:xfrm>
              <a:off x="4796061" y="226057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PD_0</a:t>
              </a:r>
            </a:p>
          </p:txBody>
        </p:sp>
        <p:sp>
          <p:nvSpPr>
            <p:cNvPr id="35" name="34 Pentágono"/>
            <p:cNvSpPr/>
            <p:nvPr/>
          </p:nvSpPr>
          <p:spPr>
            <a:xfrm flipH="1">
              <a:off x="6092205" y="226057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PC_15</a:t>
              </a:r>
            </a:p>
          </p:txBody>
        </p:sp>
        <p:sp>
          <p:nvSpPr>
            <p:cNvPr id="36" name="35 Pentágono"/>
            <p:cNvSpPr/>
            <p:nvPr/>
          </p:nvSpPr>
          <p:spPr>
            <a:xfrm>
              <a:off x="4796061" y="2504304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PC_14</a:t>
              </a:r>
            </a:p>
          </p:txBody>
        </p:sp>
        <p:sp>
          <p:nvSpPr>
            <p:cNvPr id="37" name="36 Pentágono"/>
            <p:cNvSpPr/>
            <p:nvPr/>
          </p:nvSpPr>
          <p:spPr>
            <a:xfrm flipH="1">
              <a:off x="6092205" y="2504304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PC_13</a:t>
              </a:r>
            </a:p>
          </p:txBody>
        </p:sp>
        <p:sp>
          <p:nvSpPr>
            <p:cNvPr id="38" name="37 Pentágono"/>
            <p:cNvSpPr/>
            <p:nvPr/>
          </p:nvSpPr>
          <p:spPr>
            <a:xfrm>
              <a:off x="4786825" y="2738801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VBAT</a:t>
              </a:r>
            </a:p>
          </p:txBody>
        </p:sp>
        <p:sp>
          <p:nvSpPr>
            <p:cNvPr id="39" name="38 Pentágono"/>
            <p:cNvSpPr/>
            <p:nvPr/>
          </p:nvSpPr>
          <p:spPr>
            <a:xfrm flipH="1">
              <a:off x="6082969" y="273880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PB_9</a:t>
              </a:r>
            </a:p>
          </p:txBody>
        </p:sp>
        <p:sp>
          <p:nvSpPr>
            <p:cNvPr id="40" name="39 Pentágono"/>
            <p:cNvSpPr/>
            <p:nvPr/>
          </p:nvSpPr>
          <p:spPr>
            <a:xfrm>
              <a:off x="4786825" y="297329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PB_8</a:t>
              </a:r>
            </a:p>
          </p:txBody>
        </p:sp>
        <p:sp>
          <p:nvSpPr>
            <p:cNvPr id="41" name="40 Pentágono"/>
            <p:cNvSpPr/>
            <p:nvPr/>
          </p:nvSpPr>
          <p:spPr>
            <a:xfrm flipH="1">
              <a:off x="6082969" y="297329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BT_0</a:t>
              </a:r>
            </a:p>
          </p:txBody>
        </p:sp>
        <p:sp>
          <p:nvSpPr>
            <p:cNvPr id="42" name="41 Pentágono"/>
            <p:cNvSpPr/>
            <p:nvPr/>
          </p:nvSpPr>
          <p:spPr>
            <a:xfrm>
              <a:off x="4786536" y="320746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PB_7</a:t>
              </a:r>
            </a:p>
          </p:txBody>
        </p:sp>
        <p:sp>
          <p:nvSpPr>
            <p:cNvPr id="43" name="42 Pentágono"/>
            <p:cNvSpPr/>
            <p:nvPr/>
          </p:nvSpPr>
          <p:spPr>
            <a:xfrm flipH="1">
              <a:off x="6082680" y="3207463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PB_6</a:t>
              </a:r>
              <a:r>
                <a:rPr lang="es-ES" sz="700" dirty="0" smtClean="0">
                  <a:solidFill>
                    <a:schemeClr val="tx1"/>
                  </a:solidFill>
                </a:rPr>
                <a:t> L-RTH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43 Pentágono"/>
            <p:cNvSpPr/>
            <p:nvPr/>
          </p:nvSpPr>
          <p:spPr>
            <a:xfrm>
              <a:off x="4786536" y="3451196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PB_5</a:t>
              </a:r>
              <a:r>
                <a:rPr lang="es-ES" sz="700" dirty="0" smtClean="0">
                  <a:solidFill>
                    <a:schemeClr val="tx1"/>
                  </a:solidFill>
                </a:rPr>
                <a:t> L-ALT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44 Pentágono"/>
            <p:cNvSpPr/>
            <p:nvPr/>
          </p:nvSpPr>
          <p:spPr>
            <a:xfrm flipH="1">
              <a:off x="6082680" y="3451196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PB_4 </a:t>
              </a:r>
              <a:r>
                <a:rPr lang="es-ES" sz="700" dirty="0" smtClean="0">
                  <a:solidFill>
                    <a:schemeClr val="tx1"/>
                  </a:solidFill>
                </a:rPr>
                <a:t>EN_ESP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45 Pentágono"/>
            <p:cNvSpPr/>
            <p:nvPr/>
          </p:nvSpPr>
          <p:spPr>
            <a:xfrm>
              <a:off x="4786536" y="3694929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PB_3</a:t>
              </a:r>
            </a:p>
          </p:txBody>
        </p:sp>
        <p:sp>
          <p:nvSpPr>
            <p:cNvPr id="47" name="46 Pentágono"/>
            <p:cNvSpPr/>
            <p:nvPr/>
          </p:nvSpPr>
          <p:spPr>
            <a:xfrm flipH="1">
              <a:off x="6082680" y="3694929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PA_15</a:t>
              </a:r>
            </a:p>
          </p:txBody>
        </p:sp>
        <p:sp>
          <p:nvSpPr>
            <p:cNvPr id="48" name="47 Pentágono"/>
            <p:cNvSpPr/>
            <p:nvPr/>
          </p:nvSpPr>
          <p:spPr>
            <a:xfrm>
              <a:off x="4777300" y="3929426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PA_14</a:t>
              </a:r>
            </a:p>
          </p:txBody>
        </p:sp>
        <p:sp>
          <p:nvSpPr>
            <p:cNvPr id="49" name="48 Pentágono"/>
            <p:cNvSpPr/>
            <p:nvPr/>
          </p:nvSpPr>
          <p:spPr>
            <a:xfrm flipH="1">
              <a:off x="6073444" y="3929426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PA_13</a:t>
              </a:r>
            </a:p>
          </p:txBody>
        </p:sp>
        <p:sp>
          <p:nvSpPr>
            <p:cNvPr id="50" name="49 Pentágono"/>
            <p:cNvSpPr/>
            <p:nvPr/>
          </p:nvSpPr>
          <p:spPr>
            <a:xfrm>
              <a:off x="4777300" y="416392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PA_12</a:t>
              </a:r>
            </a:p>
          </p:txBody>
        </p:sp>
        <p:sp>
          <p:nvSpPr>
            <p:cNvPr id="51" name="50 Pentágono"/>
            <p:cNvSpPr/>
            <p:nvPr/>
          </p:nvSpPr>
          <p:spPr>
            <a:xfrm flipH="1">
              <a:off x="6073444" y="416392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PA_11</a:t>
              </a:r>
            </a:p>
          </p:txBody>
        </p:sp>
        <p:sp>
          <p:nvSpPr>
            <p:cNvPr id="52" name="51 Pentágono"/>
            <p:cNvSpPr/>
            <p:nvPr/>
          </p:nvSpPr>
          <p:spPr>
            <a:xfrm>
              <a:off x="4777300" y="4402048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53" name="52 Pentágono"/>
            <p:cNvSpPr/>
            <p:nvPr/>
          </p:nvSpPr>
          <p:spPr>
            <a:xfrm flipH="1">
              <a:off x="6073444" y="4402048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4" name="53 Pentágono"/>
            <p:cNvSpPr/>
            <p:nvPr/>
          </p:nvSpPr>
          <p:spPr>
            <a:xfrm>
              <a:off x="2205550" y="1268323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RX </a:t>
              </a:r>
              <a:r>
                <a:rPr lang="es-ES" sz="800" dirty="0" smtClean="0">
                  <a:solidFill>
                    <a:schemeClr val="tx1"/>
                  </a:solidFill>
                </a:rPr>
                <a:t>LNK_TX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5" name="54 Pentágono"/>
            <p:cNvSpPr/>
            <p:nvPr/>
          </p:nvSpPr>
          <p:spPr>
            <a:xfrm>
              <a:off x="2211999" y="103173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TX </a:t>
              </a:r>
              <a:r>
                <a:rPr lang="es-ES" sz="700" dirty="0" smtClean="0">
                  <a:solidFill>
                    <a:schemeClr val="tx1"/>
                  </a:solidFill>
                </a:rPr>
                <a:t>LNK_RX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6" name="55 Pentágono"/>
            <p:cNvSpPr/>
            <p:nvPr/>
          </p:nvSpPr>
          <p:spPr>
            <a:xfrm>
              <a:off x="2205261" y="791741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5V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9" name="58 Pentágono"/>
            <p:cNvSpPr/>
            <p:nvPr/>
          </p:nvSpPr>
          <p:spPr>
            <a:xfrm>
              <a:off x="2202474" y="1515229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0" name="59 Pentágono"/>
            <p:cNvSpPr/>
            <p:nvPr/>
          </p:nvSpPr>
          <p:spPr>
            <a:xfrm flipH="1">
              <a:off x="6092205" y="1540588"/>
              <a:ext cx="936104" cy="216024"/>
            </a:xfrm>
            <a:prstGeom prst="homePlate">
              <a:avLst/>
            </a:prstGeom>
            <a:solidFill>
              <a:srgbClr val="FAC09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i="1" dirty="0" smtClean="0">
                  <a:solidFill>
                    <a:schemeClr val="tx1"/>
                  </a:solidFill>
                </a:rPr>
                <a:t>BOOT_1</a:t>
              </a:r>
              <a:endParaRPr lang="es-E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3" name="62 Pentágono"/>
            <p:cNvSpPr/>
            <p:nvPr/>
          </p:nvSpPr>
          <p:spPr>
            <a:xfrm>
              <a:off x="4710336" y="1531063"/>
              <a:ext cx="936104" cy="216024"/>
            </a:xfrm>
            <a:prstGeom prst="homePlate">
              <a:avLst/>
            </a:prstGeom>
            <a:solidFill>
              <a:srgbClr val="FAC09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i="1" dirty="0" smtClean="0">
                  <a:solidFill>
                    <a:schemeClr val="tx1"/>
                  </a:solidFill>
                </a:rPr>
                <a:t>BOOT_0</a:t>
              </a:r>
              <a:endParaRPr lang="es-ES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63 Rectángulo redondeado"/>
          <p:cNvSpPr/>
          <p:nvPr/>
        </p:nvSpPr>
        <p:spPr>
          <a:xfrm>
            <a:off x="611560" y="1196752"/>
            <a:ext cx="1224136" cy="5543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Serial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5" name="64 Rectángulo redondeado"/>
          <p:cNvSpPr/>
          <p:nvPr/>
        </p:nvSpPr>
        <p:spPr>
          <a:xfrm>
            <a:off x="611560" y="548680"/>
            <a:ext cx="1224136" cy="5543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Power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6" name="65 Rectángulo redondeado"/>
          <p:cNvSpPr/>
          <p:nvPr/>
        </p:nvSpPr>
        <p:spPr>
          <a:xfrm>
            <a:off x="611560" y="1844824"/>
            <a:ext cx="1224136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AnalogIn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7" name="66 Rectángulo redondeado"/>
          <p:cNvSpPr/>
          <p:nvPr/>
        </p:nvSpPr>
        <p:spPr>
          <a:xfrm>
            <a:off x="611560" y="2492896"/>
            <a:ext cx="1224136" cy="5760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DigitalIn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68" name="67 Rectángulo redondeado"/>
          <p:cNvSpPr/>
          <p:nvPr/>
        </p:nvSpPr>
        <p:spPr>
          <a:xfrm>
            <a:off x="611560" y="3789040"/>
            <a:ext cx="1224136" cy="576064"/>
          </a:xfrm>
          <a:prstGeom prst="roundRect">
            <a:avLst/>
          </a:prstGeom>
          <a:solidFill>
            <a:srgbClr val="B07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PwmOut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9" name="68 Rectángulo redondeado"/>
          <p:cNvSpPr/>
          <p:nvPr/>
        </p:nvSpPr>
        <p:spPr>
          <a:xfrm>
            <a:off x="611560" y="3140968"/>
            <a:ext cx="122413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DigitalOut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0" name="69 Rectángulo redondeado"/>
          <p:cNvSpPr/>
          <p:nvPr/>
        </p:nvSpPr>
        <p:spPr>
          <a:xfrm>
            <a:off x="611560" y="4437112"/>
            <a:ext cx="1224136" cy="576064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75000"/>
                  </a:schemeClr>
                </a:solidFill>
              </a:rPr>
              <a:t>used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0 Grupo"/>
          <p:cNvGrpSpPr/>
          <p:nvPr/>
        </p:nvGrpSpPr>
        <p:grpSpPr>
          <a:xfrm rot="5400000">
            <a:off x="2617085" y="1012379"/>
            <a:ext cx="4851334" cy="4500000"/>
            <a:chOff x="2176975" y="620688"/>
            <a:chExt cx="4851334" cy="4953001"/>
          </a:xfrm>
        </p:grpSpPr>
        <p:pic>
          <p:nvPicPr>
            <p:cNvPr id="1026" name="Picture 2" descr="C:\_workspace\git-local\UAVRemoteController\docs\Cubemx\Boar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7824" y="620688"/>
              <a:ext cx="3228975" cy="4953001"/>
            </a:xfrm>
            <a:prstGeom prst="rect">
              <a:avLst/>
            </a:prstGeom>
            <a:noFill/>
          </p:spPr>
        </p:pic>
        <p:sp>
          <p:nvSpPr>
            <p:cNvPr id="5" name="4 Pentágono"/>
            <p:cNvSpPr/>
            <p:nvPr/>
          </p:nvSpPr>
          <p:spPr>
            <a:xfrm>
              <a:off x="2195736" y="1772816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5 Pentágono"/>
            <p:cNvSpPr/>
            <p:nvPr/>
          </p:nvSpPr>
          <p:spPr>
            <a:xfrm flipH="1">
              <a:off x="3491880" y="1772816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7" name="6 Pentágono"/>
            <p:cNvSpPr/>
            <p:nvPr/>
          </p:nvSpPr>
          <p:spPr>
            <a:xfrm>
              <a:off x="2195736" y="200731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PA_0</a:t>
              </a:r>
            </a:p>
          </p:txBody>
        </p:sp>
        <p:sp>
          <p:nvSpPr>
            <p:cNvPr id="8" name="7 Pentágono"/>
            <p:cNvSpPr/>
            <p:nvPr/>
          </p:nvSpPr>
          <p:spPr>
            <a:xfrm flipH="1">
              <a:off x="3491880" y="200731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</a:t>
              </a:r>
            </a:p>
          </p:txBody>
        </p:sp>
        <p:sp>
          <p:nvSpPr>
            <p:cNvPr id="9" name="8 Pentágono"/>
            <p:cNvSpPr/>
            <p:nvPr/>
          </p:nvSpPr>
          <p:spPr>
            <a:xfrm>
              <a:off x="2195736" y="225104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PA_2</a:t>
              </a:r>
              <a:r>
                <a:rPr lang="es-ES" sz="800" dirty="0" smtClean="0">
                  <a:solidFill>
                    <a:schemeClr val="tx1"/>
                  </a:solidFill>
                </a:rPr>
                <a:t>GPS_RX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9 Pentágono"/>
            <p:cNvSpPr/>
            <p:nvPr/>
          </p:nvSpPr>
          <p:spPr>
            <a:xfrm flipH="1">
              <a:off x="3491880" y="225104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PA_3</a:t>
              </a:r>
              <a:r>
                <a:rPr lang="es-ES" sz="800" dirty="0" smtClean="0">
                  <a:solidFill>
                    <a:schemeClr val="tx1"/>
                  </a:solidFill>
                </a:rPr>
                <a:t>GPS_TX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1" name="10 Pentágono"/>
            <p:cNvSpPr/>
            <p:nvPr/>
          </p:nvSpPr>
          <p:spPr>
            <a:xfrm>
              <a:off x="2195736" y="2494779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PA_4 </a:t>
              </a:r>
              <a:r>
                <a:rPr lang="es-ES" sz="700" dirty="0" smtClean="0">
                  <a:solidFill>
                    <a:schemeClr val="tx1"/>
                  </a:solidFill>
                </a:rPr>
                <a:t>JOY_A1</a:t>
              </a:r>
              <a:endParaRPr lang="es-ES" sz="700" dirty="0">
                <a:solidFill>
                  <a:schemeClr val="tx1"/>
                </a:solidFill>
              </a:endParaRPr>
            </a:p>
          </p:txBody>
        </p:sp>
        <p:sp>
          <p:nvSpPr>
            <p:cNvPr id="12" name="11 Pentágono"/>
            <p:cNvSpPr/>
            <p:nvPr/>
          </p:nvSpPr>
          <p:spPr>
            <a:xfrm flipH="1">
              <a:off x="3491880" y="2494779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PA_5</a:t>
              </a:r>
              <a:r>
                <a:rPr lang="es-ES" sz="700" dirty="0">
                  <a:solidFill>
                    <a:schemeClr val="tx1"/>
                  </a:solidFill>
                </a:rPr>
                <a:t>JOY_A2</a:t>
              </a:r>
            </a:p>
          </p:txBody>
        </p:sp>
        <p:sp>
          <p:nvSpPr>
            <p:cNvPr id="13" name="12 Pentágono"/>
            <p:cNvSpPr/>
            <p:nvPr/>
          </p:nvSpPr>
          <p:spPr>
            <a:xfrm>
              <a:off x="2186500" y="2729276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PA_6</a:t>
              </a:r>
              <a:r>
                <a:rPr lang="es-ES" sz="700" dirty="0" smtClean="0">
                  <a:solidFill>
                    <a:schemeClr val="tx1"/>
                  </a:solidFill>
                </a:rPr>
                <a:t> JOY_B1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13 Pentágono"/>
            <p:cNvSpPr/>
            <p:nvPr/>
          </p:nvSpPr>
          <p:spPr>
            <a:xfrm flipH="1">
              <a:off x="3482644" y="2729276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PA_7</a:t>
              </a:r>
              <a:r>
                <a:rPr lang="es-ES" sz="700" dirty="0" smtClean="0">
                  <a:solidFill>
                    <a:schemeClr val="tx1"/>
                  </a:solidFill>
                </a:rPr>
                <a:t>JOY_B2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14 Pentágono"/>
            <p:cNvSpPr/>
            <p:nvPr/>
          </p:nvSpPr>
          <p:spPr>
            <a:xfrm>
              <a:off x="2186500" y="2963773"/>
              <a:ext cx="936104" cy="216024"/>
            </a:xfrm>
            <a:prstGeom prst="homePlate">
              <a:avLst/>
            </a:prstGeom>
            <a:solidFill>
              <a:srgbClr val="B07BD7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PB_0 </a:t>
              </a:r>
              <a:r>
                <a:rPr lang="es-ES" sz="700" dirty="0" smtClean="0">
                  <a:solidFill>
                    <a:schemeClr val="tx1"/>
                  </a:solidFill>
                </a:rPr>
                <a:t>BUZZ</a:t>
              </a:r>
              <a:endParaRPr lang="es-ES" sz="700" dirty="0">
                <a:solidFill>
                  <a:schemeClr val="tx1"/>
                </a:solidFill>
              </a:endParaRPr>
            </a:p>
          </p:txBody>
        </p:sp>
        <p:sp>
          <p:nvSpPr>
            <p:cNvPr id="16" name="15 Pentágono"/>
            <p:cNvSpPr/>
            <p:nvPr/>
          </p:nvSpPr>
          <p:spPr>
            <a:xfrm flipH="1">
              <a:off x="3482644" y="2963773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</a:t>
              </a:r>
              <a:r>
                <a:rPr lang="es-ES" sz="700" dirty="0" smtClean="0">
                  <a:solidFill>
                    <a:schemeClr val="tx1"/>
                  </a:solidFill>
                </a:rPr>
                <a:t> OK_A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17 Pentágono"/>
            <p:cNvSpPr/>
            <p:nvPr/>
          </p:nvSpPr>
          <p:spPr>
            <a:xfrm>
              <a:off x="2186211" y="3197938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PB_2</a:t>
              </a:r>
              <a:r>
                <a:rPr lang="es-ES" sz="700" dirty="0" smtClean="0">
                  <a:solidFill>
                    <a:schemeClr val="tx1"/>
                  </a:solidFill>
                </a:rPr>
                <a:t> OK_B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18 Pentágono"/>
            <p:cNvSpPr/>
            <p:nvPr/>
          </p:nvSpPr>
          <p:spPr>
            <a:xfrm flipH="1">
              <a:off x="3482355" y="31979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PB_10</a:t>
              </a:r>
            </a:p>
          </p:txBody>
        </p:sp>
        <p:sp>
          <p:nvSpPr>
            <p:cNvPr id="20" name="19 Pentágono"/>
            <p:cNvSpPr/>
            <p:nvPr/>
          </p:nvSpPr>
          <p:spPr>
            <a:xfrm>
              <a:off x="2186211" y="3441671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PB_12 </a:t>
              </a:r>
              <a:r>
                <a:rPr lang="es-ES" sz="700" dirty="0" smtClean="0">
                  <a:solidFill>
                    <a:schemeClr val="tx1"/>
                  </a:solidFill>
                </a:rPr>
                <a:t>LOC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20 Pentágono"/>
            <p:cNvSpPr/>
            <p:nvPr/>
          </p:nvSpPr>
          <p:spPr>
            <a:xfrm flipH="1">
              <a:off x="3482355" y="3441671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PB_11 </a:t>
              </a:r>
              <a:r>
                <a:rPr lang="es-ES" sz="700" dirty="0" smtClean="0">
                  <a:solidFill>
                    <a:schemeClr val="tx1"/>
                  </a:solidFill>
                </a:rPr>
                <a:t>ARM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2" name="21 Pentágono"/>
            <p:cNvSpPr/>
            <p:nvPr/>
          </p:nvSpPr>
          <p:spPr>
            <a:xfrm>
              <a:off x="2186211" y="3685404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PB_14</a:t>
              </a:r>
              <a:r>
                <a:rPr lang="es-ES" sz="700" dirty="0" smtClean="0">
                  <a:solidFill>
                    <a:schemeClr val="tx1"/>
                  </a:solidFill>
                </a:rPr>
                <a:t> RTH</a:t>
              </a:r>
            </a:p>
          </p:txBody>
        </p:sp>
        <p:sp>
          <p:nvSpPr>
            <p:cNvPr id="23" name="22 Pentágono"/>
            <p:cNvSpPr/>
            <p:nvPr/>
          </p:nvSpPr>
          <p:spPr>
            <a:xfrm flipH="1">
              <a:off x="3482355" y="3685404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PB_13</a:t>
              </a:r>
              <a:r>
                <a:rPr lang="es-ES" sz="700" dirty="0" smtClean="0">
                  <a:solidFill>
                    <a:schemeClr val="tx1"/>
                  </a:solidFill>
                </a:rPr>
                <a:t> ALT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23 Pentágono"/>
            <p:cNvSpPr/>
            <p:nvPr/>
          </p:nvSpPr>
          <p:spPr>
            <a:xfrm>
              <a:off x="2176975" y="3919901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PA_8 </a:t>
              </a:r>
              <a:r>
                <a:rPr lang="es-ES" sz="700" dirty="0" smtClean="0">
                  <a:solidFill>
                    <a:schemeClr val="tx1"/>
                  </a:solidFill>
                </a:rPr>
                <a:t>L-ARM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24 Pentágono"/>
            <p:cNvSpPr/>
            <p:nvPr/>
          </p:nvSpPr>
          <p:spPr>
            <a:xfrm flipH="1">
              <a:off x="3473119" y="3919901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PB_15</a:t>
              </a:r>
              <a:r>
                <a:rPr lang="es-ES" sz="700" dirty="0" smtClean="0">
                  <a:solidFill>
                    <a:schemeClr val="tx1"/>
                  </a:solidFill>
                </a:rPr>
                <a:t> L-LOC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25 Pentágono"/>
            <p:cNvSpPr/>
            <p:nvPr/>
          </p:nvSpPr>
          <p:spPr>
            <a:xfrm>
              <a:off x="2176975" y="4154398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RX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sz="800" dirty="0" smtClean="0">
                  <a:solidFill>
                    <a:schemeClr val="tx1"/>
                  </a:solidFill>
                </a:rPr>
                <a:t>LNK_TX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7" name="26 Pentágono"/>
            <p:cNvSpPr/>
            <p:nvPr/>
          </p:nvSpPr>
          <p:spPr>
            <a:xfrm flipH="1">
              <a:off x="3473119" y="4154398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TX</a:t>
              </a:r>
              <a:r>
                <a:rPr lang="es-ES" sz="800" dirty="0" smtClean="0">
                  <a:solidFill>
                    <a:schemeClr val="tx1"/>
                  </a:solidFill>
                </a:rPr>
                <a:t> LNK_RX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8" name="27 Pentágono"/>
            <p:cNvSpPr/>
            <p:nvPr/>
          </p:nvSpPr>
          <p:spPr>
            <a:xfrm>
              <a:off x="2176975" y="4392523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9" name="28 Pentágono"/>
            <p:cNvSpPr/>
            <p:nvPr/>
          </p:nvSpPr>
          <p:spPr>
            <a:xfrm flipH="1">
              <a:off x="3473119" y="4392523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30" name="29 Pentágono"/>
            <p:cNvSpPr/>
            <p:nvPr/>
          </p:nvSpPr>
          <p:spPr>
            <a:xfrm>
              <a:off x="4796061" y="1782341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3V3</a:t>
              </a:r>
            </a:p>
          </p:txBody>
        </p:sp>
        <p:sp>
          <p:nvSpPr>
            <p:cNvPr id="31" name="30 Pentágono"/>
            <p:cNvSpPr/>
            <p:nvPr/>
          </p:nvSpPr>
          <p:spPr>
            <a:xfrm flipH="1">
              <a:off x="6092205" y="1782341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2" name="31 Pentágono"/>
            <p:cNvSpPr/>
            <p:nvPr/>
          </p:nvSpPr>
          <p:spPr>
            <a:xfrm>
              <a:off x="4796061" y="20168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NST</a:t>
              </a:r>
            </a:p>
          </p:txBody>
        </p:sp>
        <p:sp>
          <p:nvSpPr>
            <p:cNvPr id="33" name="32 Pentágono"/>
            <p:cNvSpPr/>
            <p:nvPr/>
          </p:nvSpPr>
          <p:spPr>
            <a:xfrm flipH="1">
              <a:off x="6092205" y="20168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PD_1</a:t>
              </a:r>
            </a:p>
          </p:txBody>
        </p:sp>
        <p:sp>
          <p:nvSpPr>
            <p:cNvPr id="34" name="33 Pentágono"/>
            <p:cNvSpPr/>
            <p:nvPr/>
          </p:nvSpPr>
          <p:spPr>
            <a:xfrm>
              <a:off x="4796061" y="226057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PD_0</a:t>
              </a:r>
            </a:p>
          </p:txBody>
        </p:sp>
        <p:sp>
          <p:nvSpPr>
            <p:cNvPr id="35" name="34 Pentágono"/>
            <p:cNvSpPr/>
            <p:nvPr/>
          </p:nvSpPr>
          <p:spPr>
            <a:xfrm flipH="1">
              <a:off x="6092205" y="226057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PC_15</a:t>
              </a:r>
            </a:p>
          </p:txBody>
        </p:sp>
        <p:sp>
          <p:nvSpPr>
            <p:cNvPr id="36" name="35 Pentágono"/>
            <p:cNvSpPr/>
            <p:nvPr/>
          </p:nvSpPr>
          <p:spPr>
            <a:xfrm>
              <a:off x="4796061" y="2504304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PC_14</a:t>
              </a:r>
            </a:p>
          </p:txBody>
        </p:sp>
        <p:sp>
          <p:nvSpPr>
            <p:cNvPr id="37" name="36 Pentágono"/>
            <p:cNvSpPr/>
            <p:nvPr/>
          </p:nvSpPr>
          <p:spPr>
            <a:xfrm flipH="1">
              <a:off x="6092205" y="2504304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PC_13</a:t>
              </a:r>
            </a:p>
          </p:txBody>
        </p:sp>
        <p:sp>
          <p:nvSpPr>
            <p:cNvPr id="38" name="37 Pentágono"/>
            <p:cNvSpPr/>
            <p:nvPr/>
          </p:nvSpPr>
          <p:spPr>
            <a:xfrm>
              <a:off x="4786825" y="2738801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VBAT</a:t>
              </a:r>
            </a:p>
          </p:txBody>
        </p:sp>
        <p:sp>
          <p:nvSpPr>
            <p:cNvPr id="39" name="38 Pentágono"/>
            <p:cNvSpPr/>
            <p:nvPr/>
          </p:nvSpPr>
          <p:spPr>
            <a:xfrm flipH="1">
              <a:off x="6082969" y="273880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PB_9</a:t>
              </a:r>
            </a:p>
          </p:txBody>
        </p:sp>
        <p:sp>
          <p:nvSpPr>
            <p:cNvPr id="40" name="39 Pentágono"/>
            <p:cNvSpPr/>
            <p:nvPr/>
          </p:nvSpPr>
          <p:spPr>
            <a:xfrm>
              <a:off x="4786825" y="297329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PB_8</a:t>
              </a:r>
            </a:p>
          </p:txBody>
        </p:sp>
        <p:sp>
          <p:nvSpPr>
            <p:cNvPr id="41" name="40 Pentágono"/>
            <p:cNvSpPr/>
            <p:nvPr/>
          </p:nvSpPr>
          <p:spPr>
            <a:xfrm flipH="1">
              <a:off x="6082969" y="297329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BT_0</a:t>
              </a:r>
            </a:p>
          </p:txBody>
        </p:sp>
        <p:sp>
          <p:nvSpPr>
            <p:cNvPr id="42" name="41 Pentágono"/>
            <p:cNvSpPr/>
            <p:nvPr/>
          </p:nvSpPr>
          <p:spPr>
            <a:xfrm>
              <a:off x="4786536" y="320746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PB_7</a:t>
              </a:r>
            </a:p>
          </p:txBody>
        </p:sp>
        <p:sp>
          <p:nvSpPr>
            <p:cNvPr id="43" name="42 Pentágono"/>
            <p:cNvSpPr/>
            <p:nvPr/>
          </p:nvSpPr>
          <p:spPr>
            <a:xfrm flipH="1">
              <a:off x="6082680" y="3207463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PB_6</a:t>
              </a:r>
              <a:r>
                <a:rPr lang="es-ES" sz="700" dirty="0" smtClean="0">
                  <a:solidFill>
                    <a:schemeClr val="tx1"/>
                  </a:solidFill>
                </a:rPr>
                <a:t> L-RTH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43 Pentágono"/>
            <p:cNvSpPr/>
            <p:nvPr/>
          </p:nvSpPr>
          <p:spPr>
            <a:xfrm>
              <a:off x="4786536" y="3451196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PB_5</a:t>
              </a:r>
              <a:r>
                <a:rPr lang="es-ES" sz="700" dirty="0" smtClean="0">
                  <a:solidFill>
                    <a:schemeClr val="tx1"/>
                  </a:solidFill>
                </a:rPr>
                <a:t> L-ALT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44 Pentágono"/>
            <p:cNvSpPr/>
            <p:nvPr/>
          </p:nvSpPr>
          <p:spPr>
            <a:xfrm flipH="1">
              <a:off x="6082680" y="3451196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PB_4</a:t>
              </a:r>
              <a:r>
                <a:rPr lang="es-ES" sz="700" dirty="0" smtClean="0">
                  <a:solidFill>
                    <a:schemeClr val="tx1"/>
                  </a:solidFill>
                </a:rPr>
                <a:t>  EN_ESP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sp>
          <p:nvSpPr>
            <p:cNvPr id="46" name="45 Pentágono"/>
            <p:cNvSpPr/>
            <p:nvPr/>
          </p:nvSpPr>
          <p:spPr>
            <a:xfrm>
              <a:off x="4786536" y="3694929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PB_3</a:t>
              </a:r>
            </a:p>
          </p:txBody>
        </p:sp>
        <p:sp>
          <p:nvSpPr>
            <p:cNvPr id="47" name="46 Pentágono"/>
            <p:cNvSpPr/>
            <p:nvPr/>
          </p:nvSpPr>
          <p:spPr>
            <a:xfrm flipH="1">
              <a:off x="6082680" y="3694929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PA_15</a:t>
              </a:r>
            </a:p>
          </p:txBody>
        </p:sp>
        <p:sp>
          <p:nvSpPr>
            <p:cNvPr id="48" name="47 Pentágono"/>
            <p:cNvSpPr/>
            <p:nvPr/>
          </p:nvSpPr>
          <p:spPr>
            <a:xfrm>
              <a:off x="4777300" y="3929426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PA_14</a:t>
              </a:r>
            </a:p>
          </p:txBody>
        </p:sp>
        <p:sp>
          <p:nvSpPr>
            <p:cNvPr id="49" name="48 Pentágono"/>
            <p:cNvSpPr/>
            <p:nvPr/>
          </p:nvSpPr>
          <p:spPr>
            <a:xfrm flipH="1">
              <a:off x="6073444" y="3929426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PA_13</a:t>
              </a:r>
            </a:p>
          </p:txBody>
        </p:sp>
        <p:sp>
          <p:nvSpPr>
            <p:cNvPr id="50" name="49 Pentágono"/>
            <p:cNvSpPr/>
            <p:nvPr/>
          </p:nvSpPr>
          <p:spPr>
            <a:xfrm>
              <a:off x="4777300" y="416392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PA_12</a:t>
              </a:r>
            </a:p>
          </p:txBody>
        </p:sp>
        <p:sp>
          <p:nvSpPr>
            <p:cNvPr id="51" name="50 Pentágono"/>
            <p:cNvSpPr/>
            <p:nvPr/>
          </p:nvSpPr>
          <p:spPr>
            <a:xfrm flipH="1">
              <a:off x="6073444" y="416392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PA_11</a:t>
              </a:r>
            </a:p>
          </p:txBody>
        </p:sp>
        <p:sp>
          <p:nvSpPr>
            <p:cNvPr id="52" name="51 Pentágono"/>
            <p:cNvSpPr/>
            <p:nvPr/>
          </p:nvSpPr>
          <p:spPr>
            <a:xfrm>
              <a:off x="4777300" y="4402048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53" name="52 Pentágono"/>
            <p:cNvSpPr/>
            <p:nvPr/>
          </p:nvSpPr>
          <p:spPr>
            <a:xfrm flipH="1">
              <a:off x="6073444" y="4402048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4" name="53 Pentágono"/>
            <p:cNvSpPr/>
            <p:nvPr/>
          </p:nvSpPr>
          <p:spPr>
            <a:xfrm>
              <a:off x="2205550" y="1268323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RX </a:t>
              </a:r>
              <a:r>
                <a:rPr lang="es-ES" sz="800" dirty="0" smtClean="0">
                  <a:solidFill>
                    <a:schemeClr val="tx1"/>
                  </a:solidFill>
                </a:rPr>
                <a:t>LNK_TX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5" name="54 Pentágono"/>
            <p:cNvSpPr/>
            <p:nvPr/>
          </p:nvSpPr>
          <p:spPr>
            <a:xfrm>
              <a:off x="2211999" y="103173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TX </a:t>
              </a:r>
              <a:r>
                <a:rPr lang="es-ES" sz="700" dirty="0" smtClean="0">
                  <a:solidFill>
                    <a:schemeClr val="tx1"/>
                  </a:solidFill>
                </a:rPr>
                <a:t>LNK_RX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6" name="55 Pentágono"/>
            <p:cNvSpPr/>
            <p:nvPr/>
          </p:nvSpPr>
          <p:spPr>
            <a:xfrm>
              <a:off x="2205261" y="791741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5V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9" name="58 Pentágono"/>
            <p:cNvSpPr/>
            <p:nvPr/>
          </p:nvSpPr>
          <p:spPr>
            <a:xfrm>
              <a:off x="2202474" y="1515229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0" name="59 Pentágono"/>
            <p:cNvSpPr/>
            <p:nvPr/>
          </p:nvSpPr>
          <p:spPr>
            <a:xfrm flipH="1">
              <a:off x="6092205" y="1540588"/>
              <a:ext cx="936104" cy="216024"/>
            </a:xfrm>
            <a:prstGeom prst="homePlate">
              <a:avLst/>
            </a:prstGeom>
            <a:solidFill>
              <a:srgbClr val="FAC09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i="1" dirty="0" smtClean="0">
                  <a:solidFill>
                    <a:schemeClr val="tx1"/>
                  </a:solidFill>
                </a:rPr>
                <a:t>BOOT_1</a:t>
              </a:r>
              <a:endParaRPr lang="es-E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3" name="62 Pentágono"/>
            <p:cNvSpPr/>
            <p:nvPr/>
          </p:nvSpPr>
          <p:spPr>
            <a:xfrm>
              <a:off x="4710336" y="1531063"/>
              <a:ext cx="936104" cy="216024"/>
            </a:xfrm>
            <a:prstGeom prst="homePlate">
              <a:avLst/>
            </a:prstGeom>
            <a:solidFill>
              <a:srgbClr val="FAC09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i="1" dirty="0" smtClean="0">
                  <a:solidFill>
                    <a:schemeClr val="tx1"/>
                  </a:solidFill>
                </a:rPr>
                <a:t>BOOT_0</a:t>
              </a:r>
              <a:endParaRPr lang="es-ES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70 Rectángulo redondeado"/>
          <p:cNvSpPr/>
          <p:nvPr/>
        </p:nvSpPr>
        <p:spPr>
          <a:xfrm>
            <a:off x="611560" y="1412776"/>
            <a:ext cx="1224136" cy="5543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Serial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2" name="71 Rectángulo redondeado"/>
          <p:cNvSpPr/>
          <p:nvPr/>
        </p:nvSpPr>
        <p:spPr>
          <a:xfrm>
            <a:off x="611560" y="764704"/>
            <a:ext cx="1224136" cy="5543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Power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3" name="72 Rectángulo redondeado"/>
          <p:cNvSpPr/>
          <p:nvPr/>
        </p:nvSpPr>
        <p:spPr>
          <a:xfrm>
            <a:off x="611560" y="2060848"/>
            <a:ext cx="1224136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AnalogIn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73 Rectángulo redondeado"/>
          <p:cNvSpPr/>
          <p:nvPr/>
        </p:nvSpPr>
        <p:spPr>
          <a:xfrm>
            <a:off x="611560" y="2708920"/>
            <a:ext cx="1224136" cy="5760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DigitalIn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75" name="74 Rectángulo redondeado"/>
          <p:cNvSpPr/>
          <p:nvPr/>
        </p:nvSpPr>
        <p:spPr>
          <a:xfrm>
            <a:off x="611560" y="4005064"/>
            <a:ext cx="1224136" cy="576064"/>
          </a:xfrm>
          <a:prstGeom prst="roundRect">
            <a:avLst/>
          </a:prstGeom>
          <a:solidFill>
            <a:srgbClr val="B07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PwmOut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6" name="75 Rectángulo redondeado"/>
          <p:cNvSpPr/>
          <p:nvPr/>
        </p:nvSpPr>
        <p:spPr>
          <a:xfrm>
            <a:off x="611560" y="3356992"/>
            <a:ext cx="122413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DigitalOut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7" name="76 Rectángulo redondeado"/>
          <p:cNvSpPr/>
          <p:nvPr/>
        </p:nvSpPr>
        <p:spPr>
          <a:xfrm>
            <a:off x="611560" y="4653136"/>
            <a:ext cx="1224136" cy="576064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75000"/>
                  </a:schemeClr>
                </a:solidFill>
              </a:rPr>
              <a:t>used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Programador ESP8266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79512" y="1700808"/>
            <a:ext cx="6048672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Elipse"/>
          <p:cNvSpPr/>
          <p:nvPr/>
        </p:nvSpPr>
        <p:spPr>
          <a:xfrm>
            <a:off x="395536" y="27809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395536" y="314096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395536" y="350100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395536" y="3861048"/>
            <a:ext cx="216024" cy="2160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Elipse"/>
          <p:cNvSpPr/>
          <p:nvPr/>
        </p:nvSpPr>
        <p:spPr>
          <a:xfrm>
            <a:off x="395536" y="42210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395536" y="4581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123728" y="2924944"/>
            <a:ext cx="1584176" cy="1584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OFF/ON 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4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2123728" y="335699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2123728" y="364502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2123728" y="393305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2123728" y="4221088"/>
            <a:ext cx="144016" cy="14401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Elipse"/>
          <p:cNvSpPr/>
          <p:nvPr/>
        </p:nvSpPr>
        <p:spPr>
          <a:xfrm>
            <a:off x="3563888" y="3356992"/>
            <a:ext cx="144016" cy="144016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Elipse"/>
          <p:cNvSpPr/>
          <p:nvPr/>
        </p:nvSpPr>
        <p:spPr>
          <a:xfrm>
            <a:off x="3563888" y="364502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Elipse"/>
          <p:cNvSpPr/>
          <p:nvPr/>
        </p:nvSpPr>
        <p:spPr>
          <a:xfrm>
            <a:off x="3563888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Elipse"/>
          <p:cNvSpPr/>
          <p:nvPr/>
        </p:nvSpPr>
        <p:spPr>
          <a:xfrm>
            <a:off x="3563888" y="42210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Elipse"/>
          <p:cNvSpPr/>
          <p:nvPr/>
        </p:nvSpPr>
        <p:spPr>
          <a:xfrm>
            <a:off x="5076056" y="3068960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Elipse"/>
          <p:cNvSpPr/>
          <p:nvPr/>
        </p:nvSpPr>
        <p:spPr>
          <a:xfrm>
            <a:off x="5076056" y="3429000"/>
            <a:ext cx="216024" cy="216024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Elipse"/>
          <p:cNvSpPr/>
          <p:nvPr/>
        </p:nvSpPr>
        <p:spPr>
          <a:xfrm>
            <a:off x="5076056" y="37890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Elipse"/>
          <p:cNvSpPr/>
          <p:nvPr/>
        </p:nvSpPr>
        <p:spPr>
          <a:xfrm>
            <a:off x="5076056" y="4149080"/>
            <a:ext cx="216024" cy="216024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Elipse"/>
          <p:cNvSpPr/>
          <p:nvPr/>
        </p:nvSpPr>
        <p:spPr>
          <a:xfrm>
            <a:off x="5652120" y="3068960"/>
            <a:ext cx="216024" cy="21602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Elipse"/>
          <p:cNvSpPr/>
          <p:nvPr/>
        </p:nvSpPr>
        <p:spPr>
          <a:xfrm>
            <a:off x="5652120" y="342900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Elipse"/>
          <p:cNvSpPr/>
          <p:nvPr/>
        </p:nvSpPr>
        <p:spPr>
          <a:xfrm>
            <a:off x="5652120" y="378904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Elipse"/>
          <p:cNvSpPr/>
          <p:nvPr/>
        </p:nvSpPr>
        <p:spPr>
          <a:xfrm>
            <a:off x="5652120" y="4149080"/>
            <a:ext cx="216024" cy="2160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687084" y="3048000"/>
            <a:ext cx="4283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dirty="0" smtClean="0"/>
              <a:t>TX</a:t>
            </a:r>
          </a:p>
          <a:p>
            <a:pPr algn="r"/>
            <a:endParaRPr lang="es-ES" sz="1200" dirty="0" smtClean="0"/>
          </a:p>
          <a:p>
            <a:pPr algn="r"/>
            <a:r>
              <a:rPr lang="es-ES" sz="1200" dirty="0" smtClean="0"/>
              <a:t>EN</a:t>
            </a:r>
          </a:p>
          <a:p>
            <a:pPr algn="r"/>
            <a:endParaRPr lang="es-ES" sz="1200" dirty="0" smtClean="0"/>
          </a:p>
          <a:p>
            <a:pPr algn="r"/>
            <a:r>
              <a:rPr lang="es-ES" sz="1200" dirty="0" smtClean="0"/>
              <a:t>RST</a:t>
            </a:r>
          </a:p>
          <a:p>
            <a:pPr algn="r"/>
            <a:endParaRPr lang="es-ES" sz="1200" dirty="0" smtClean="0"/>
          </a:p>
          <a:p>
            <a:pPr algn="r"/>
            <a:r>
              <a:rPr lang="es-ES" sz="1200" dirty="0" smtClean="0"/>
              <a:t>3V3</a:t>
            </a:r>
          </a:p>
          <a:p>
            <a:pPr algn="r"/>
            <a:endParaRPr lang="es-ES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832396" y="3035424"/>
            <a:ext cx="4796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GND</a:t>
            </a:r>
          </a:p>
          <a:p>
            <a:endParaRPr lang="es-ES" sz="1200" dirty="0" smtClean="0"/>
          </a:p>
          <a:p>
            <a:r>
              <a:rPr lang="es-ES" sz="1200" dirty="0" smtClean="0"/>
              <a:t>IO2</a:t>
            </a:r>
          </a:p>
          <a:p>
            <a:endParaRPr lang="es-ES" sz="1200" dirty="0" smtClean="0"/>
          </a:p>
          <a:p>
            <a:r>
              <a:rPr lang="es-ES" sz="1200" dirty="0" smtClean="0"/>
              <a:t>IO0</a:t>
            </a:r>
          </a:p>
          <a:p>
            <a:endParaRPr lang="es-ES" sz="1200" dirty="0" smtClean="0"/>
          </a:p>
          <a:p>
            <a:r>
              <a:rPr lang="es-ES" sz="1200" dirty="0" smtClean="0"/>
              <a:t>RX</a:t>
            </a:r>
          </a:p>
          <a:p>
            <a:endParaRPr lang="es-ES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25624" y="2750820"/>
            <a:ext cx="9621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>
                    <a:lumMod val="75000"/>
                  </a:schemeClr>
                </a:solidFill>
              </a:rPr>
              <a:t>CTS</a:t>
            </a:r>
            <a:r>
              <a:rPr lang="es-ES" sz="600" dirty="0" smtClean="0">
                <a:solidFill>
                  <a:schemeClr val="bg1">
                    <a:lumMod val="75000"/>
                  </a:schemeClr>
                </a:solidFill>
              </a:rPr>
              <a:t> Marrón</a:t>
            </a:r>
            <a:endParaRPr lang="es-E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s-E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ES" sz="1200" dirty="0" smtClean="0">
                <a:solidFill>
                  <a:schemeClr val="bg1">
                    <a:lumMod val="75000"/>
                  </a:schemeClr>
                </a:solidFill>
              </a:rPr>
              <a:t>RTS</a:t>
            </a:r>
            <a:r>
              <a:rPr lang="es-ES" sz="800" dirty="0" smtClean="0">
                <a:solidFill>
                  <a:schemeClr val="bg1">
                    <a:lumMod val="75000"/>
                  </a:schemeClr>
                </a:solidFill>
              </a:rPr>
              <a:t> Verde</a:t>
            </a:r>
            <a:endParaRPr lang="es-E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s-ES" sz="1200" dirty="0" smtClean="0"/>
          </a:p>
          <a:p>
            <a:r>
              <a:rPr lang="es-ES" sz="1200" dirty="0" smtClean="0"/>
              <a:t>RX_PC</a:t>
            </a:r>
            <a:r>
              <a:rPr lang="es-ES" sz="800" dirty="0" smtClean="0"/>
              <a:t> Amarillo</a:t>
            </a:r>
            <a:endParaRPr lang="es-ES" sz="1200" dirty="0" smtClean="0"/>
          </a:p>
          <a:p>
            <a:endParaRPr lang="es-ES" sz="1200" dirty="0" smtClean="0"/>
          </a:p>
          <a:p>
            <a:r>
              <a:rPr lang="es-ES" sz="1200" dirty="0" smtClean="0"/>
              <a:t>TX_PC</a:t>
            </a:r>
            <a:r>
              <a:rPr lang="es-ES" sz="800" dirty="0" smtClean="0"/>
              <a:t> Naranja</a:t>
            </a:r>
            <a:endParaRPr lang="es-ES" sz="1200" dirty="0" smtClean="0"/>
          </a:p>
          <a:p>
            <a:endParaRPr lang="es-ES" sz="1200" dirty="0" smtClean="0"/>
          </a:p>
          <a:p>
            <a:r>
              <a:rPr lang="es-ES" sz="1200" dirty="0" smtClean="0"/>
              <a:t>GND</a:t>
            </a:r>
            <a:r>
              <a:rPr lang="es-ES" sz="800" dirty="0" smtClean="0"/>
              <a:t> Negro</a:t>
            </a:r>
            <a:endParaRPr lang="es-ES" sz="1200" dirty="0" smtClean="0"/>
          </a:p>
          <a:p>
            <a:endParaRPr lang="es-ES" sz="1200" dirty="0" smtClean="0"/>
          </a:p>
          <a:p>
            <a:r>
              <a:rPr lang="es-ES" sz="1200" dirty="0" smtClean="0">
                <a:solidFill>
                  <a:schemeClr val="bg1">
                    <a:lumMod val="75000"/>
                  </a:schemeClr>
                </a:solidFill>
              </a:rPr>
              <a:t>5V</a:t>
            </a:r>
            <a:r>
              <a:rPr lang="es-ES" sz="800" dirty="0" smtClean="0">
                <a:solidFill>
                  <a:schemeClr val="bg1">
                    <a:lumMod val="75000"/>
                  </a:schemeClr>
                </a:solidFill>
              </a:rPr>
              <a:t> rojo</a:t>
            </a:r>
            <a:endParaRPr lang="es-E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s-ES" sz="1200" dirty="0"/>
          </a:p>
        </p:txBody>
      </p:sp>
      <p:sp>
        <p:nvSpPr>
          <p:cNvPr id="31" name="30 Elipse"/>
          <p:cNvSpPr/>
          <p:nvPr/>
        </p:nvSpPr>
        <p:spPr>
          <a:xfrm>
            <a:off x="395536" y="1772816"/>
            <a:ext cx="216024" cy="21602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Elipse"/>
          <p:cNvSpPr/>
          <p:nvPr/>
        </p:nvSpPr>
        <p:spPr>
          <a:xfrm>
            <a:off x="395536" y="2132856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Rectángulo redondeado"/>
          <p:cNvSpPr/>
          <p:nvPr/>
        </p:nvSpPr>
        <p:spPr>
          <a:xfrm>
            <a:off x="4499992" y="4581128"/>
            <a:ext cx="144016" cy="504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4572000" y="4725144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/>
              <a:t>10k</a:t>
            </a:r>
            <a:endParaRPr lang="es-ES" sz="1050" dirty="0"/>
          </a:p>
        </p:txBody>
      </p:sp>
      <p:cxnSp>
        <p:nvCxnSpPr>
          <p:cNvPr id="37" name="36 Conector angular"/>
          <p:cNvCxnSpPr>
            <a:stCxn id="22" idx="4"/>
            <a:endCxn id="34" idx="0"/>
          </p:cNvCxnSpPr>
          <p:nvPr/>
        </p:nvCxnSpPr>
        <p:spPr>
          <a:xfrm rot="5400000">
            <a:off x="4590002" y="3987062"/>
            <a:ext cx="576064" cy="612068"/>
          </a:xfrm>
          <a:prstGeom prst="bentConnector3">
            <a:avLst>
              <a:gd name="adj1" fmla="val -2911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34" idx="2"/>
          </p:cNvCxnSpPr>
          <p:nvPr/>
        </p:nvCxnSpPr>
        <p:spPr>
          <a:xfrm>
            <a:off x="4572000" y="508518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4499992" y="537321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17" idx="6"/>
          </p:cNvCxnSpPr>
          <p:nvPr/>
        </p:nvCxnSpPr>
        <p:spPr>
          <a:xfrm>
            <a:off x="3707904" y="3717032"/>
            <a:ext cx="860688" cy="275848"/>
          </a:xfrm>
          <a:prstGeom prst="bentConnector3">
            <a:avLst>
              <a:gd name="adj1" fmla="val 99579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6" idx="6"/>
          </p:cNvCxnSpPr>
          <p:nvPr/>
        </p:nvCxnSpPr>
        <p:spPr>
          <a:xfrm>
            <a:off x="3707904" y="3429000"/>
            <a:ext cx="1152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4860032" y="3429000"/>
            <a:ext cx="216024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21" idx="5"/>
          </p:cNvCxnSpPr>
          <p:nvPr/>
        </p:nvCxnSpPr>
        <p:spPr>
          <a:xfrm>
            <a:off x="5260444" y="3613388"/>
            <a:ext cx="103644" cy="103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5364088" y="3717032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endCxn id="23" idx="7"/>
          </p:cNvCxnSpPr>
          <p:nvPr/>
        </p:nvCxnSpPr>
        <p:spPr>
          <a:xfrm flipH="1">
            <a:off x="5260444" y="4077072"/>
            <a:ext cx="103644" cy="103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stCxn id="14" idx="0"/>
          </p:cNvCxnSpPr>
          <p:nvPr/>
        </p:nvCxnSpPr>
        <p:spPr>
          <a:xfrm flipV="1">
            <a:off x="2195736" y="2204864"/>
            <a:ext cx="0" cy="17281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 flipH="1">
            <a:off x="611560" y="2204864"/>
            <a:ext cx="1584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stCxn id="15" idx="4"/>
          </p:cNvCxnSpPr>
          <p:nvPr/>
        </p:nvCxnSpPr>
        <p:spPr>
          <a:xfrm>
            <a:off x="2195736" y="436510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2195736" y="5229200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611560" y="1844824"/>
            <a:ext cx="511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2411760" y="1844824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18" idx="6"/>
            <a:endCxn id="25" idx="3"/>
          </p:cNvCxnSpPr>
          <p:nvPr/>
        </p:nvCxnSpPr>
        <p:spPr>
          <a:xfrm flipV="1">
            <a:off x="3707904" y="3613388"/>
            <a:ext cx="1975852" cy="391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>
            <a:stCxn id="19" idx="6"/>
            <a:endCxn id="26" idx="3"/>
          </p:cNvCxnSpPr>
          <p:nvPr/>
        </p:nvCxnSpPr>
        <p:spPr>
          <a:xfrm flipV="1">
            <a:off x="3707904" y="3973428"/>
            <a:ext cx="1975852" cy="31966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>
            <a:off x="5724128" y="1844824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610384" y="173736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GND</a:t>
            </a:r>
          </a:p>
          <a:p>
            <a:endParaRPr lang="es-ES" sz="1200" dirty="0" smtClean="0"/>
          </a:p>
          <a:p>
            <a:r>
              <a:rPr lang="es-ES" sz="1200" dirty="0" smtClean="0"/>
              <a:t>3V3</a:t>
            </a:r>
            <a:endParaRPr lang="es-ES" sz="1200" dirty="0"/>
          </a:p>
        </p:txBody>
      </p:sp>
      <p:sp>
        <p:nvSpPr>
          <p:cNvPr id="78" name="77 CuadroTexto"/>
          <p:cNvSpPr txBox="1"/>
          <p:nvPr/>
        </p:nvSpPr>
        <p:spPr>
          <a:xfrm>
            <a:off x="7020272" y="1700808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POWER_OFF</a:t>
            </a:r>
            <a:endParaRPr lang="es-ES" sz="1100" dirty="0"/>
          </a:p>
        </p:txBody>
      </p:sp>
      <p:sp>
        <p:nvSpPr>
          <p:cNvPr id="79" name="78 Rectángulo"/>
          <p:cNvSpPr/>
          <p:nvPr/>
        </p:nvSpPr>
        <p:spPr>
          <a:xfrm>
            <a:off x="6588224" y="1556792"/>
            <a:ext cx="4320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Rectángulo"/>
          <p:cNvSpPr/>
          <p:nvPr/>
        </p:nvSpPr>
        <p:spPr>
          <a:xfrm>
            <a:off x="6660232" y="1628800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80 Rectángulo"/>
          <p:cNvSpPr/>
          <p:nvPr/>
        </p:nvSpPr>
        <p:spPr>
          <a:xfrm>
            <a:off x="6660232" y="1772816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81 Rectángulo"/>
          <p:cNvSpPr/>
          <p:nvPr/>
        </p:nvSpPr>
        <p:spPr>
          <a:xfrm>
            <a:off x="6660232" y="1916832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82 Rectángulo"/>
          <p:cNvSpPr/>
          <p:nvPr/>
        </p:nvSpPr>
        <p:spPr>
          <a:xfrm>
            <a:off x="6660232" y="2060848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83 CuadroTexto"/>
          <p:cNvSpPr txBox="1"/>
          <p:nvPr/>
        </p:nvSpPr>
        <p:spPr>
          <a:xfrm>
            <a:off x="7020272" y="2492896"/>
            <a:ext cx="15327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PREPARE_FLASH_PROG</a:t>
            </a:r>
            <a:endParaRPr lang="es-ES" sz="1100" dirty="0"/>
          </a:p>
        </p:txBody>
      </p:sp>
      <p:sp>
        <p:nvSpPr>
          <p:cNvPr id="85" name="84 Rectángulo"/>
          <p:cNvSpPr/>
          <p:nvPr/>
        </p:nvSpPr>
        <p:spPr>
          <a:xfrm>
            <a:off x="6588224" y="2348880"/>
            <a:ext cx="4320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85 Rectángulo"/>
          <p:cNvSpPr/>
          <p:nvPr/>
        </p:nvSpPr>
        <p:spPr>
          <a:xfrm>
            <a:off x="6660232" y="2420888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86 Rectángulo"/>
          <p:cNvSpPr/>
          <p:nvPr/>
        </p:nvSpPr>
        <p:spPr>
          <a:xfrm>
            <a:off x="6660232" y="2564904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87 Rectángulo"/>
          <p:cNvSpPr/>
          <p:nvPr/>
        </p:nvSpPr>
        <p:spPr>
          <a:xfrm>
            <a:off x="6804248" y="2708920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88 Rectángulo"/>
          <p:cNvSpPr/>
          <p:nvPr/>
        </p:nvSpPr>
        <p:spPr>
          <a:xfrm>
            <a:off x="6804248" y="2852936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CuadroTexto"/>
          <p:cNvSpPr txBox="1"/>
          <p:nvPr/>
        </p:nvSpPr>
        <p:spPr>
          <a:xfrm>
            <a:off x="7020272" y="3284984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POWER &amp; RESET</a:t>
            </a:r>
            <a:endParaRPr lang="es-ES" sz="1100" dirty="0"/>
          </a:p>
        </p:txBody>
      </p:sp>
      <p:sp>
        <p:nvSpPr>
          <p:cNvPr id="91" name="90 Rectángulo"/>
          <p:cNvSpPr/>
          <p:nvPr/>
        </p:nvSpPr>
        <p:spPr>
          <a:xfrm>
            <a:off x="6588224" y="3140968"/>
            <a:ext cx="4320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91 Rectángulo"/>
          <p:cNvSpPr/>
          <p:nvPr/>
        </p:nvSpPr>
        <p:spPr>
          <a:xfrm>
            <a:off x="6804248" y="3212976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92 Rectángulo"/>
          <p:cNvSpPr/>
          <p:nvPr/>
        </p:nvSpPr>
        <p:spPr>
          <a:xfrm>
            <a:off x="6660232" y="3356992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93 Rectángulo"/>
          <p:cNvSpPr/>
          <p:nvPr/>
        </p:nvSpPr>
        <p:spPr>
          <a:xfrm>
            <a:off x="6804248" y="3501008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94 Rectángulo"/>
          <p:cNvSpPr/>
          <p:nvPr/>
        </p:nvSpPr>
        <p:spPr>
          <a:xfrm>
            <a:off x="6804248" y="3645024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95 CuadroTexto"/>
          <p:cNvSpPr txBox="1"/>
          <p:nvPr/>
        </p:nvSpPr>
        <p:spPr>
          <a:xfrm>
            <a:off x="7020272" y="4077072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READY FOR FLASH PROG</a:t>
            </a:r>
            <a:endParaRPr lang="es-ES" sz="1100" dirty="0"/>
          </a:p>
        </p:txBody>
      </p:sp>
      <p:sp>
        <p:nvSpPr>
          <p:cNvPr id="97" name="96 Rectángulo"/>
          <p:cNvSpPr/>
          <p:nvPr/>
        </p:nvSpPr>
        <p:spPr>
          <a:xfrm>
            <a:off x="6588224" y="3933056"/>
            <a:ext cx="4320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97 Rectángulo"/>
          <p:cNvSpPr/>
          <p:nvPr/>
        </p:nvSpPr>
        <p:spPr>
          <a:xfrm>
            <a:off x="6804248" y="4005064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98 Rectángulo"/>
          <p:cNvSpPr/>
          <p:nvPr/>
        </p:nvSpPr>
        <p:spPr>
          <a:xfrm>
            <a:off x="6804248" y="4149080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99 Rectángulo"/>
          <p:cNvSpPr/>
          <p:nvPr/>
        </p:nvSpPr>
        <p:spPr>
          <a:xfrm>
            <a:off x="6804248" y="4293096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100 Rectángulo"/>
          <p:cNvSpPr/>
          <p:nvPr/>
        </p:nvSpPr>
        <p:spPr>
          <a:xfrm>
            <a:off x="6804248" y="4437112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1 CuadroTexto"/>
          <p:cNvSpPr txBox="1"/>
          <p:nvPr/>
        </p:nvSpPr>
        <p:spPr>
          <a:xfrm>
            <a:off x="7020272" y="4869160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POWER CYCLE</a:t>
            </a:r>
            <a:endParaRPr lang="es-ES" sz="1100" dirty="0"/>
          </a:p>
        </p:txBody>
      </p:sp>
      <p:sp>
        <p:nvSpPr>
          <p:cNvPr id="103" name="102 Rectángulo"/>
          <p:cNvSpPr/>
          <p:nvPr/>
        </p:nvSpPr>
        <p:spPr>
          <a:xfrm>
            <a:off x="6588224" y="4725144"/>
            <a:ext cx="4320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103 Rectángulo"/>
          <p:cNvSpPr/>
          <p:nvPr/>
        </p:nvSpPr>
        <p:spPr>
          <a:xfrm>
            <a:off x="6660232" y="4797152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104 Rectángulo"/>
          <p:cNvSpPr/>
          <p:nvPr/>
        </p:nvSpPr>
        <p:spPr>
          <a:xfrm>
            <a:off x="6660232" y="4941168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105 Rectángulo"/>
          <p:cNvSpPr/>
          <p:nvPr/>
        </p:nvSpPr>
        <p:spPr>
          <a:xfrm>
            <a:off x="6660232" y="5085184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106 Rectángulo"/>
          <p:cNvSpPr/>
          <p:nvPr/>
        </p:nvSpPr>
        <p:spPr>
          <a:xfrm>
            <a:off x="6660232" y="5229200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107 CuadroTexto"/>
          <p:cNvSpPr txBox="1"/>
          <p:nvPr/>
        </p:nvSpPr>
        <p:spPr>
          <a:xfrm>
            <a:off x="7020272" y="5661248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START APPLICATION</a:t>
            </a:r>
            <a:endParaRPr lang="es-ES" sz="1100" dirty="0"/>
          </a:p>
        </p:txBody>
      </p:sp>
      <p:sp>
        <p:nvSpPr>
          <p:cNvPr id="109" name="108 Rectángulo"/>
          <p:cNvSpPr/>
          <p:nvPr/>
        </p:nvSpPr>
        <p:spPr>
          <a:xfrm>
            <a:off x="6588224" y="5517232"/>
            <a:ext cx="4320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109 Rectángulo"/>
          <p:cNvSpPr/>
          <p:nvPr/>
        </p:nvSpPr>
        <p:spPr>
          <a:xfrm>
            <a:off x="6804248" y="5589240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110 Rectángulo"/>
          <p:cNvSpPr/>
          <p:nvPr/>
        </p:nvSpPr>
        <p:spPr>
          <a:xfrm>
            <a:off x="6804248" y="5733256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111 Rectángulo"/>
          <p:cNvSpPr/>
          <p:nvPr/>
        </p:nvSpPr>
        <p:spPr>
          <a:xfrm>
            <a:off x="6660232" y="5877272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112 Rectángulo"/>
          <p:cNvSpPr/>
          <p:nvPr/>
        </p:nvSpPr>
        <p:spPr>
          <a:xfrm>
            <a:off x="6660232" y="6021288"/>
            <a:ext cx="1440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_workspace\kk\fotos\IMG_0023.JPG"/>
          <p:cNvPicPr>
            <a:picLocks noChangeAspect="1" noChangeArrowheads="1"/>
          </p:cNvPicPr>
          <p:nvPr/>
        </p:nvPicPr>
        <p:blipFill>
          <a:blip r:embed="rId2" cstate="print"/>
          <a:srcRect l="37662" t="31497" r="20504" b="36101"/>
          <a:stretch>
            <a:fillRect/>
          </a:stretch>
        </p:blipFill>
        <p:spPr bwMode="auto">
          <a:xfrm>
            <a:off x="1907704" y="2492895"/>
            <a:ext cx="2664296" cy="1547643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Posicionamiento </a:t>
            </a:r>
            <a:r>
              <a:rPr lang="es-ES" dirty="0" smtClean="0"/>
              <a:t>Periféricos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835696" y="2060848"/>
            <a:ext cx="6048672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114 CuadroTexto"/>
          <p:cNvSpPr txBox="1"/>
          <p:nvPr/>
        </p:nvSpPr>
        <p:spPr>
          <a:xfrm>
            <a:off x="4211960" y="2564904"/>
            <a:ext cx="43313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smtClean="0">
                <a:solidFill>
                  <a:schemeClr val="bg1"/>
                </a:solidFill>
              </a:rPr>
              <a:t>3V3</a:t>
            </a:r>
          </a:p>
          <a:p>
            <a:endParaRPr lang="es-ES" sz="600" b="1" dirty="0" smtClean="0">
              <a:solidFill>
                <a:schemeClr val="bg1"/>
              </a:solidFill>
            </a:endParaRPr>
          </a:p>
          <a:p>
            <a:r>
              <a:rPr lang="es-ES" sz="1200" b="1" dirty="0" smtClean="0">
                <a:solidFill>
                  <a:schemeClr val="bg1"/>
                </a:solidFill>
              </a:rPr>
              <a:t>RST</a:t>
            </a:r>
          </a:p>
          <a:p>
            <a:endParaRPr lang="es-ES" sz="500" b="1" dirty="0" smtClean="0">
              <a:solidFill>
                <a:schemeClr val="bg1"/>
              </a:solidFill>
            </a:endParaRPr>
          </a:p>
          <a:p>
            <a:r>
              <a:rPr lang="es-ES" sz="1200" b="1" dirty="0" smtClean="0">
                <a:solidFill>
                  <a:schemeClr val="bg1"/>
                </a:solidFill>
              </a:rPr>
              <a:t>EN</a:t>
            </a:r>
          </a:p>
          <a:p>
            <a:endParaRPr lang="es-ES" sz="700" b="1" dirty="0" smtClean="0">
              <a:solidFill>
                <a:schemeClr val="bg1"/>
              </a:solidFill>
            </a:endParaRPr>
          </a:p>
          <a:p>
            <a:r>
              <a:rPr lang="es-ES" sz="1200" b="1" dirty="0" smtClean="0">
                <a:solidFill>
                  <a:schemeClr val="bg1"/>
                </a:solidFill>
              </a:rPr>
              <a:t>TX</a:t>
            </a:r>
          </a:p>
          <a:p>
            <a:endParaRPr lang="es-ES" sz="1200" dirty="0"/>
          </a:p>
        </p:txBody>
      </p:sp>
      <p:sp>
        <p:nvSpPr>
          <p:cNvPr id="116" name="115 CuadroTexto"/>
          <p:cNvSpPr txBox="1"/>
          <p:nvPr/>
        </p:nvSpPr>
        <p:spPr>
          <a:xfrm>
            <a:off x="3775037" y="2564904"/>
            <a:ext cx="48128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b="1" dirty="0" smtClean="0">
                <a:solidFill>
                  <a:schemeClr val="bg1"/>
                </a:solidFill>
              </a:rPr>
              <a:t>RX</a:t>
            </a:r>
          </a:p>
          <a:p>
            <a:pPr algn="r"/>
            <a:endParaRPr lang="es-ES" sz="600" b="1" dirty="0" smtClean="0">
              <a:solidFill>
                <a:schemeClr val="bg1"/>
              </a:solidFill>
            </a:endParaRPr>
          </a:p>
          <a:p>
            <a:pPr algn="r"/>
            <a:r>
              <a:rPr lang="es-ES" sz="1200" b="1" dirty="0" smtClean="0">
                <a:solidFill>
                  <a:schemeClr val="bg1"/>
                </a:solidFill>
              </a:rPr>
              <a:t>IO0</a:t>
            </a:r>
          </a:p>
          <a:p>
            <a:pPr algn="r"/>
            <a:endParaRPr lang="es-ES" sz="500" b="1" dirty="0" smtClean="0">
              <a:solidFill>
                <a:schemeClr val="bg1"/>
              </a:solidFill>
            </a:endParaRPr>
          </a:p>
          <a:p>
            <a:pPr algn="r"/>
            <a:r>
              <a:rPr lang="es-ES" sz="1200" b="1" dirty="0" smtClean="0">
                <a:solidFill>
                  <a:schemeClr val="bg1"/>
                </a:solidFill>
              </a:rPr>
              <a:t>IO2</a:t>
            </a:r>
          </a:p>
          <a:p>
            <a:pPr algn="r"/>
            <a:endParaRPr lang="es-ES" sz="700" b="1" dirty="0" smtClean="0">
              <a:solidFill>
                <a:schemeClr val="bg1"/>
              </a:solidFill>
            </a:endParaRPr>
          </a:p>
          <a:p>
            <a:pPr algn="r"/>
            <a:r>
              <a:rPr lang="es-ES" sz="1200" b="1" dirty="0" smtClean="0">
                <a:solidFill>
                  <a:schemeClr val="bg1"/>
                </a:solidFill>
              </a:rPr>
              <a:t>GND</a:t>
            </a:r>
          </a:p>
          <a:p>
            <a:pPr algn="r"/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117" name="116 Rectángulo"/>
          <p:cNvSpPr/>
          <p:nvPr/>
        </p:nvSpPr>
        <p:spPr>
          <a:xfrm>
            <a:off x="4644008" y="2420888"/>
            <a:ext cx="302433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STM32F103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1907704" y="2492896"/>
            <a:ext cx="2664296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4716016" y="2492896"/>
            <a:ext cx="360040" cy="2088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979712" y="3068960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/>
              <a:t>ESP-01</a:t>
            </a:r>
            <a:endParaRPr lang="es-ES" b="1" i="1" dirty="0"/>
          </a:p>
        </p:txBody>
      </p:sp>
      <p:sp>
        <p:nvSpPr>
          <p:cNvPr id="19" name="18 Rectángulo"/>
          <p:cNvSpPr/>
          <p:nvPr/>
        </p:nvSpPr>
        <p:spPr>
          <a:xfrm>
            <a:off x="1979712" y="4869160"/>
            <a:ext cx="115212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1979712" y="4509120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 smtClean="0"/>
              <a:t>Buzzer</a:t>
            </a:r>
            <a:endParaRPr lang="es-ES" b="1" i="1" dirty="0"/>
          </a:p>
        </p:txBody>
      </p:sp>
      <p:pic>
        <p:nvPicPr>
          <p:cNvPr id="1026" name="Picture 2" descr="C:\_workspace\kk\fotos\IMG_0024.JPG"/>
          <p:cNvPicPr>
            <a:picLocks noChangeAspect="1" noChangeArrowheads="1"/>
          </p:cNvPicPr>
          <p:nvPr/>
        </p:nvPicPr>
        <p:blipFill>
          <a:blip r:embed="rId3" cstate="print"/>
          <a:srcRect l="42792" t="48004" r="33523" b="26156"/>
          <a:stretch>
            <a:fillRect/>
          </a:stretch>
        </p:blipFill>
        <p:spPr bwMode="auto">
          <a:xfrm>
            <a:off x="1979712" y="4869160"/>
            <a:ext cx="1152128" cy="942650"/>
          </a:xfrm>
          <a:prstGeom prst="rect">
            <a:avLst/>
          </a:prstGeom>
          <a:noFill/>
        </p:spPr>
      </p:pic>
      <p:sp>
        <p:nvSpPr>
          <p:cNvPr id="29" name="28 Elipse"/>
          <p:cNvSpPr/>
          <p:nvPr/>
        </p:nvSpPr>
        <p:spPr>
          <a:xfrm rot="10800000">
            <a:off x="2718817" y="5029200"/>
            <a:ext cx="72008" cy="7200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2737866" y="4867275"/>
            <a:ext cx="754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chemeClr val="bg2"/>
                </a:solidFill>
              </a:rPr>
              <a:t>3V3</a:t>
            </a:r>
          </a:p>
          <a:p>
            <a:endParaRPr lang="es-ES" sz="100" b="1" dirty="0" smtClean="0">
              <a:solidFill>
                <a:schemeClr val="bg1"/>
              </a:solidFill>
            </a:endParaRPr>
          </a:p>
          <a:p>
            <a:r>
              <a:rPr lang="es-ES" sz="1200" b="1" dirty="0" smtClean="0">
                <a:solidFill>
                  <a:schemeClr val="bg1"/>
                </a:solidFill>
              </a:rPr>
              <a:t>    </a:t>
            </a:r>
            <a:r>
              <a:rPr lang="es-ES" sz="1200" b="1" dirty="0" smtClean="0"/>
              <a:t>BUZ</a:t>
            </a:r>
            <a:endParaRPr lang="es-ES" sz="1200" b="1" dirty="0" smtClean="0"/>
          </a:p>
          <a:p>
            <a:endParaRPr lang="es-ES" sz="600" b="1" dirty="0" smtClean="0"/>
          </a:p>
          <a:p>
            <a:endParaRPr lang="es-ES" sz="1100" b="1" dirty="0" smtClean="0"/>
          </a:p>
          <a:p>
            <a:r>
              <a:rPr lang="es-ES" sz="1200" b="1" dirty="0" smtClean="0"/>
              <a:t>      GND</a:t>
            </a:r>
            <a:endParaRPr lang="es-ES" sz="1200" b="1" dirty="0"/>
          </a:p>
        </p:txBody>
      </p:sp>
      <p:sp>
        <p:nvSpPr>
          <p:cNvPr id="33" name="32 Elipse"/>
          <p:cNvSpPr/>
          <p:nvPr/>
        </p:nvSpPr>
        <p:spPr>
          <a:xfrm rot="10800000">
            <a:off x="2871217" y="5181600"/>
            <a:ext cx="72008" cy="7200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Elipse"/>
          <p:cNvSpPr/>
          <p:nvPr/>
        </p:nvSpPr>
        <p:spPr>
          <a:xfrm rot="10800000">
            <a:off x="2911773" y="5599584"/>
            <a:ext cx="72008" cy="7200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bo"/>
          <p:cNvSpPr/>
          <p:nvPr/>
        </p:nvSpPr>
        <p:spPr>
          <a:xfrm>
            <a:off x="3491880" y="2492896"/>
            <a:ext cx="2592288" cy="2232248"/>
          </a:xfrm>
          <a:prstGeom prst="cube">
            <a:avLst>
              <a:gd name="adj" fmla="val 7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Carcasa plástica</a:t>
            </a:r>
            <a:endParaRPr lang="es-ES" dirty="0"/>
          </a:p>
        </p:txBody>
      </p:sp>
      <p:sp>
        <p:nvSpPr>
          <p:cNvPr id="17" name="16 Cubo"/>
          <p:cNvSpPr/>
          <p:nvPr/>
        </p:nvSpPr>
        <p:spPr>
          <a:xfrm>
            <a:off x="2483768" y="2780928"/>
            <a:ext cx="3240360" cy="1296144"/>
          </a:xfrm>
          <a:prstGeom prst="cube">
            <a:avLst>
              <a:gd name="adj" fmla="val 7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bo"/>
          <p:cNvSpPr/>
          <p:nvPr/>
        </p:nvSpPr>
        <p:spPr>
          <a:xfrm>
            <a:off x="2123728" y="3861048"/>
            <a:ext cx="2592288" cy="2232248"/>
          </a:xfrm>
          <a:prstGeom prst="cube">
            <a:avLst>
              <a:gd name="adj" fmla="val 7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3707904" y="2420888"/>
            <a:ext cx="237626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644008" y="213285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81mm</a:t>
            </a:r>
            <a:endParaRPr lang="es-ES" sz="1400" i="1" dirty="0"/>
          </a:p>
        </p:txBody>
      </p:sp>
      <p:cxnSp>
        <p:nvCxnSpPr>
          <p:cNvPr id="31" name="30 Conector recto de flecha"/>
          <p:cNvCxnSpPr/>
          <p:nvPr/>
        </p:nvCxnSpPr>
        <p:spPr>
          <a:xfrm flipV="1">
            <a:off x="6228184" y="2492896"/>
            <a:ext cx="0" cy="2088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6228184" y="335699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37mm</a:t>
            </a:r>
            <a:endParaRPr lang="es-ES" sz="1400" i="1" dirty="0"/>
          </a:p>
        </p:txBody>
      </p:sp>
      <p:cxnSp>
        <p:nvCxnSpPr>
          <p:cNvPr id="35" name="34 Conector recto de flecha"/>
          <p:cNvCxnSpPr/>
          <p:nvPr/>
        </p:nvCxnSpPr>
        <p:spPr>
          <a:xfrm flipH="1">
            <a:off x="3419872" y="2492896"/>
            <a:ext cx="144016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2771800" y="234888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25mm</a:t>
            </a:r>
            <a:endParaRPr lang="es-ES" sz="1400" i="1" dirty="0"/>
          </a:p>
        </p:txBody>
      </p:sp>
      <p:cxnSp>
        <p:nvCxnSpPr>
          <p:cNvPr id="40" name="39 Conector recto de flecha"/>
          <p:cNvCxnSpPr/>
          <p:nvPr/>
        </p:nvCxnSpPr>
        <p:spPr>
          <a:xfrm flipH="1">
            <a:off x="2339752" y="2780928"/>
            <a:ext cx="936104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2267744" y="292494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49mm</a:t>
            </a:r>
            <a:endParaRPr lang="es-ES" sz="1400" i="1" dirty="0"/>
          </a:p>
        </p:txBody>
      </p:sp>
      <p:cxnSp>
        <p:nvCxnSpPr>
          <p:cNvPr id="43" name="42 Conector recto de flecha"/>
          <p:cNvCxnSpPr/>
          <p:nvPr/>
        </p:nvCxnSpPr>
        <p:spPr>
          <a:xfrm flipV="1">
            <a:off x="1979712" y="4005064"/>
            <a:ext cx="0" cy="2088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1259632" y="486916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31mm</a:t>
            </a:r>
            <a:endParaRPr lang="es-ES" sz="1400" i="1" dirty="0"/>
          </a:p>
        </p:txBody>
      </p:sp>
      <p:cxnSp>
        <p:nvCxnSpPr>
          <p:cNvPr id="45" name="44 Conector recto de flecha"/>
          <p:cNvCxnSpPr/>
          <p:nvPr/>
        </p:nvCxnSpPr>
        <p:spPr>
          <a:xfrm flipH="1">
            <a:off x="2051720" y="3861048"/>
            <a:ext cx="144016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1403648" y="371703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13mm</a:t>
            </a:r>
            <a:endParaRPr lang="es-ES" sz="1400" i="1" dirty="0"/>
          </a:p>
        </p:txBody>
      </p:sp>
      <p:cxnSp>
        <p:nvCxnSpPr>
          <p:cNvPr id="47" name="46 Conector recto de flecha"/>
          <p:cNvCxnSpPr/>
          <p:nvPr/>
        </p:nvCxnSpPr>
        <p:spPr>
          <a:xfrm flipV="1">
            <a:off x="4932040" y="3717032"/>
            <a:ext cx="0" cy="36004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4932040" y="371703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smtClean="0"/>
              <a:t>5mm</a:t>
            </a:r>
            <a:endParaRPr lang="es-ES" sz="14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230</Words>
  <Application>Microsoft Office PowerPoint</Application>
  <PresentationFormat>Presentación en pantalla (4:3)</PresentationFormat>
  <Paragraphs>195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Programador ESP8266</vt:lpstr>
      <vt:lpstr>Posicionamiento Periféricos</vt:lpstr>
      <vt:lpstr>Carcasa plástica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Raul Martin</dc:creator>
  <cp:lastModifiedBy>Raul Martin</cp:lastModifiedBy>
  <cp:revision>24</cp:revision>
  <dcterms:created xsi:type="dcterms:W3CDTF">2015-05-05T10:13:07Z</dcterms:created>
  <dcterms:modified xsi:type="dcterms:W3CDTF">2015-05-07T11:49:36Z</dcterms:modified>
</cp:coreProperties>
</file>