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7BD7"/>
    <a:srgbClr val="FAC090"/>
    <a:srgbClr val="934BC9"/>
    <a:srgbClr val="FF0000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426" y="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2479-A98E-4E73-826A-728A9A151AED}" type="datetimeFigureOut">
              <a:rPr lang="es-ES" smtClean="0"/>
              <a:t>05/05/2015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034-63BB-4166-B96D-B0D78519825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2479-A98E-4E73-826A-728A9A151AED}" type="datetimeFigureOut">
              <a:rPr lang="es-ES" smtClean="0"/>
              <a:t>05/05/2015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034-63BB-4166-B96D-B0D78519825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2479-A98E-4E73-826A-728A9A151AED}" type="datetimeFigureOut">
              <a:rPr lang="es-ES" smtClean="0"/>
              <a:t>05/05/2015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034-63BB-4166-B96D-B0D78519825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2479-A98E-4E73-826A-728A9A151AED}" type="datetimeFigureOut">
              <a:rPr lang="es-ES" smtClean="0"/>
              <a:t>05/05/2015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034-63BB-4166-B96D-B0D78519825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2479-A98E-4E73-826A-728A9A151AED}" type="datetimeFigureOut">
              <a:rPr lang="es-ES" smtClean="0"/>
              <a:t>05/05/2015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034-63BB-4166-B96D-B0D78519825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2479-A98E-4E73-826A-728A9A151AED}" type="datetimeFigureOut">
              <a:rPr lang="es-ES" smtClean="0"/>
              <a:t>05/05/2015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034-63BB-4166-B96D-B0D78519825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2479-A98E-4E73-826A-728A9A151AED}" type="datetimeFigureOut">
              <a:rPr lang="es-ES" smtClean="0"/>
              <a:t>05/05/2015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034-63BB-4166-B96D-B0D78519825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2479-A98E-4E73-826A-728A9A151AED}" type="datetimeFigureOut">
              <a:rPr lang="es-ES" smtClean="0"/>
              <a:t>05/05/2015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034-63BB-4166-B96D-B0D78519825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2479-A98E-4E73-826A-728A9A151AED}" type="datetimeFigureOut">
              <a:rPr lang="es-ES" smtClean="0"/>
              <a:t>05/05/2015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034-63BB-4166-B96D-B0D78519825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2479-A98E-4E73-826A-728A9A151AED}" type="datetimeFigureOut">
              <a:rPr lang="es-ES" smtClean="0"/>
              <a:t>05/05/2015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034-63BB-4166-B96D-B0D78519825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2479-A98E-4E73-826A-728A9A151AED}" type="datetimeFigureOut">
              <a:rPr lang="es-ES" smtClean="0"/>
              <a:t>05/05/2015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5034-63BB-4166-B96D-B0D78519825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32479-A98E-4E73-826A-728A9A151AED}" type="datetimeFigureOut">
              <a:rPr lang="es-ES" smtClean="0"/>
              <a:t>05/05/2015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95034-63BB-4166-B96D-B0D785198255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70 Grupo"/>
          <p:cNvGrpSpPr/>
          <p:nvPr/>
        </p:nvGrpSpPr>
        <p:grpSpPr>
          <a:xfrm>
            <a:off x="2176975" y="620688"/>
            <a:ext cx="4851334" cy="4953001"/>
            <a:chOff x="2176975" y="620688"/>
            <a:chExt cx="4851334" cy="4953001"/>
          </a:xfrm>
        </p:grpSpPr>
        <p:pic>
          <p:nvPicPr>
            <p:cNvPr id="1026" name="Picture 2" descr="C:\_workspace\git-local\UAVRemoteController\docs\Cubemx\Boar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87824" y="620688"/>
              <a:ext cx="3228975" cy="4953001"/>
            </a:xfrm>
            <a:prstGeom prst="rect">
              <a:avLst/>
            </a:prstGeom>
            <a:noFill/>
          </p:spPr>
        </p:pic>
        <p:sp>
          <p:nvSpPr>
            <p:cNvPr id="5" name="4 Pentágono"/>
            <p:cNvSpPr/>
            <p:nvPr/>
          </p:nvSpPr>
          <p:spPr>
            <a:xfrm>
              <a:off x="2195736" y="1772816"/>
              <a:ext cx="936104" cy="216024"/>
            </a:xfrm>
            <a:prstGeom prst="homeP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3V3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" name="5 Pentágono"/>
            <p:cNvSpPr/>
            <p:nvPr/>
          </p:nvSpPr>
          <p:spPr>
            <a:xfrm flipH="1">
              <a:off x="3491880" y="1772816"/>
              <a:ext cx="936104" cy="216024"/>
            </a:xfrm>
            <a:prstGeom prst="homePlate">
              <a:avLst/>
            </a:prstGeom>
            <a:solidFill>
              <a:srgbClr val="FF0000">
                <a:alpha val="78039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3V3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7" name="6 Pentágono"/>
            <p:cNvSpPr/>
            <p:nvPr/>
          </p:nvSpPr>
          <p:spPr>
            <a:xfrm>
              <a:off x="2195736" y="2007313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PA_0</a:t>
              </a:r>
            </a:p>
          </p:txBody>
        </p:sp>
        <p:sp>
          <p:nvSpPr>
            <p:cNvPr id="8" name="7 Pentágono"/>
            <p:cNvSpPr/>
            <p:nvPr/>
          </p:nvSpPr>
          <p:spPr>
            <a:xfrm flipH="1">
              <a:off x="3491880" y="2007313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PA_1</a:t>
              </a:r>
            </a:p>
          </p:txBody>
        </p:sp>
        <p:sp>
          <p:nvSpPr>
            <p:cNvPr id="9" name="8 Pentágono"/>
            <p:cNvSpPr/>
            <p:nvPr/>
          </p:nvSpPr>
          <p:spPr>
            <a:xfrm>
              <a:off x="2195736" y="2251046"/>
              <a:ext cx="936104" cy="216024"/>
            </a:xfrm>
            <a:prstGeom prst="homePlate">
              <a:avLst/>
            </a:prstGeom>
            <a:solidFill>
              <a:srgbClr val="FFFF0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PA_2</a:t>
              </a:r>
              <a:r>
                <a:rPr lang="es-ES" sz="800" dirty="0" smtClean="0">
                  <a:solidFill>
                    <a:schemeClr val="tx1"/>
                  </a:solidFill>
                </a:rPr>
                <a:t>GPS_RX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0" name="9 Pentágono"/>
            <p:cNvSpPr/>
            <p:nvPr/>
          </p:nvSpPr>
          <p:spPr>
            <a:xfrm flipH="1">
              <a:off x="3491880" y="2251046"/>
              <a:ext cx="936104" cy="216024"/>
            </a:xfrm>
            <a:prstGeom prst="homePlate">
              <a:avLst/>
            </a:prstGeom>
            <a:solidFill>
              <a:srgbClr val="FFFF0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PA_3</a:t>
              </a:r>
              <a:r>
                <a:rPr lang="es-ES" sz="800" dirty="0" smtClean="0">
                  <a:solidFill>
                    <a:schemeClr val="tx1"/>
                  </a:solidFill>
                </a:rPr>
                <a:t>GPS</a:t>
              </a:r>
              <a:r>
                <a:rPr lang="es-ES" sz="800" dirty="0" smtClean="0">
                  <a:solidFill>
                    <a:schemeClr val="tx1"/>
                  </a:solidFill>
                </a:rPr>
                <a:t>_TX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1" name="10 Pentágono"/>
            <p:cNvSpPr/>
            <p:nvPr/>
          </p:nvSpPr>
          <p:spPr>
            <a:xfrm>
              <a:off x="2195736" y="2494779"/>
              <a:ext cx="936104" cy="216024"/>
            </a:xfrm>
            <a:prstGeom prst="homePlate">
              <a:avLst/>
            </a:prstGeom>
            <a:solidFill>
              <a:schemeClr val="accent6">
                <a:lumMod val="75000"/>
                <a:alpha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PA_4 </a:t>
              </a:r>
              <a:r>
                <a:rPr lang="es-ES" sz="700" dirty="0" smtClean="0">
                  <a:solidFill>
                    <a:schemeClr val="tx1"/>
                  </a:solidFill>
                </a:rPr>
                <a:t>JOY_A1</a:t>
              </a:r>
              <a:endParaRPr lang="es-ES" sz="700" dirty="0">
                <a:solidFill>
                  <a:schemeClr val="tx1"/>
                </a:solidFill>
              </a:endParaRPr>
            </a:p>
          </p:txBody>
        </p:sp>
        <p:sp>
          <p:nvSpPr>
            <p:cNvPr id="12" name="11 Pentágono"/>
            <p:cNvSpPr/>
            <p:nvPr/>
          </p:nvSpPr>
          <p:spPr>
            <a:xfrm flipH="1">
              <a:off x="3491880" y="2494779"/>
              <a:ext cx="936104" cy="216024"/>
            </a:xfrm>
            <a:prstGeom prst="homePlate">
              <a:avLst/>
            </a:prstGeom>
            <a:solidFill>
              <a:schemeClr val="accent6">
                <a:lumMod val="75000"/>
                <a:alpha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</a:rPr>
                <a:t>PA_5</a:t>
              </a:r>
              <a:r>
                <a:rPr lang="es-ES" sz="700" dirty="0">
                  <a:solidFill>
                    <a:schemeClr val="tx1"/>
                  </a:solidFill>
                </a:rPr>
                <a:t>JOY_A2</a:t>
              </a:r>
            </a:p>
          </p:txBody>
        </p:sp>
        <p:sp>
          <p:nvSpPr>
            <p:cNvPr id="13" name="12 Pentágono"/>
            <p:cNvSpPr/>
            <p:nvPr/>
          </p:nvSpPr>
          <p:spPr>
            <a:xfrm>
              <a:off x="2186500" y="2729276"/>
              <a:ext cx="936104" cy="216024"/>
            </a:xfrm>
            <a:prstGeom prst="homePlate">
              <a:avLst/>
            </a:prstGeom>
            <a:solidFill>
              <a:schemeClr val="accent6">
                <a:lumMod val="75000"/>
                <a:alpha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PA_6</a:t>
              </a:r>
              <a:r>
                <a:rPr lang="es-ES" sz="700" dirty="0" smtClean="0">
                  <a:solidFill>
                    <a:schemeClr val="tx1"/>
                  </a:solidFill>
                </a:rPr>
                <a:t> JOY_B1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13 Pentágono"/>
            <p:cNvSpPr/>
            <p:nvPr/>
          </p:nvSpPr>
          <p:spPr>
            <a:xfrm flipH="1">
              <a:off x="3482644" y="2729276"/>
              <a:ext cx="936104" cy="216024"/>
            </a:xfrm>
            <a:prstGeom prst="homePlate">
              <a:avLst/>
            </a:prstGeom>
            <a:solidFill>
              <a:schemeClr val="accent6">
                <a:lumMod val="75000"/>
                <a:alpha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PA_7</a:t>
              </a:r>
              <a:r>
                <a:rPr lang="es-ES" sz="700" dirty="0" smtClean="0">
                  <a:solidFill>
                    <a:schemeClr val="tx1"/>
                  </a:solidFill>
                </a:rPr>
                <a:t>JOY_B2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14 Pentágono"/>
            <p:cNvSpPr/>
            <p:nvPr/>
          </p:nvSpPr>
          <p:spPr>
            <a:xfrm>
              <a:off x="2186500" y="2963773"/>
              <a:ext cx="936104" cy="216024"/>
            </a:xfrm>
            <a:prstGeom prst="homePlate">
              <a:avLst/>
            </a:prstGeom>
            <a:solidFill>
              <a:srgbClr val="B07BD7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PB_0 </a:t>
              </a:r>
              <a:r>
                <a:rPr lang="es-ES" sz="700" dirty="0" smtClean="0">
                  <a:solidFill>
                    <a:schemeClr val="tx1"/>
                  </a:solidFill>
                </a:rPr>
                <a:t>BUZZ</a:t>
              </a:r>
              <a:endParaRPr lang="es-ES" sz="700" dirty="0">
                <a:solidFill>
                  <a:schemeClr val="tx1"/>
                </a:solidFill>
              </a:endParaRPr>
            </a:p>
          </p:txBody>
        </p:sp>
        <p:sp>
          <p:nvSpPr>
            <p:cNvPr id="16" name="15 Pentágono"/>
            <p:cNvSpPr/>
            <p:nvPr/>
          </p:nvSpPr>
          <p:spPr>
            <a:xfrm flipH="1">
              <a:off x="3482644" y="2963773"/>
              <a:ext cx="936104" cy="216024"/>
            </a:xfrm>
            <a:prstGeom prst="homePlate">
              <a:avLst/>
            </a:prstGeom>
            <a:solidFill>
              <a:srgbClr val="00B0F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PB_1</a:t>
              </a:r>
              <a:r>
                <a:rPr lang="es-ES" sz="700" dirty="0" smtClean="0">
                  <a:solidFill>
                    <a:schemeClr val="tx1"/>
                  </a:solidFill>
                </a:rPr>
                <a:t> OK_A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17 Pentágono"/>
            <p:cNvSpPr/>
            <p:nvPr/>
          </p:nvSpPr>
          <p:spPr>
            <a:xfrm>
              <a:off x="2186211" y="3197938"/>
              <a:ext cx="936104" cy="216024"/>
            </a:xfrm>
            <a:prstGeom prst="homePlate">
              <a:avLst/>
            </a:prstGeom>
            <a:solidFill>
              <a:srgbClr val="00B0F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PB_2</a:t>
              </a:r>
              <a:r>
                <a:rPr lang="es-ES" sz="700" dirty="0" smtClean="0">
                  <a:solidFill>
                    <a:schemeClr val="tx1"/>
                  </a:solidFill>
                </a:rPr>
                <a:t> OK_B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18 Pentágono"/>
            <p:cNvSpPr/>
            <p:nvPr/>
          </p:nvSpPr>
          <p:spPr>
            <a:xfrm flipH="1">
              <a:off x="3482355" y="3197938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PB_10</a:t>
              </a:r>
            </a:p>
          </p:txBody>
        </p:sp>
        <p:sp>
          <p:nvSpPr>
            <p:cNvPr id="20" name="19 Pentágono"/>
            <p:cNvSpPr/>
            <p:nvPr/>
          </p:nvSpPr>
          <p:spPr>
            <a:xfrm>
              <a:off x="2186211" y="3441671"/>
              <a:ext cx="936104" cy="216024"/>
            </a:xfrm>
            <a:prstGeom prst="homePlate">
              <a:avLst/>
            </a:prstGeom>
            <a:solidFill>
              <a:srgbClr val="00B0F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PB_12 </a:t>
              </a:r>
              <a:r>
                <a:rPr lang="es-ES" sz="700" dirty="0" smtClean="0">
                  <a:solidFill>
                    <a:schemeClr val="tx1"/>
                  </a:solidFill>
                </a:rPr>
                <a:t>LOC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20 Pentágono"/>
            <p:cNvSpPr/>
            <p:nvPr/>
          </p:nvSpPr>
          <p:spPr>
            <a:xfrm flipH="1">
              <a:off x="3482355" y="3441671"/>
              <a:ext cx="936104" cy="216024"/>
            </a:xfrm>
            <a:prstGeom prst="homePlate">
              <a:avLst/>
            </a:prstGeom>
            <a:solidFill>
              <a:srgbClr val="00B0F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PB_11 </a:t>
              </a:r>
              <a:r>
                <a:rPr lang="es-ES" sz="700" dirty="0" smtClean="0">
                  <a:solidFill>
                    <a:schemeClr val="tx1"/>
                  </a:solidFill>
                </a:rPr>
                <a:t>ARM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2" name="21 Pentágono"/>
            <p:cNvSpPr/>
            <p:nvPr/>
          </p:nvSpPr>
          <p:spPr>
            <a:xfrm>
              <a:off x="2186211" y="3685404"/>
              <a:ext cx="936104" cy="216024"/>
            </a:xfrm>
            <a:prstGeom prst="homePlate">
              <a:avLst/>
            </a:prstGeom>
            <a:solidFill>
              <a:srgbClr val="00B0F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PB_14</a:t>
              </a:r>
              <a:r>
                <a:rPr lang="es-ES" sz="700" dirty="0" smtClean="0">
                  <a:solidFill>
                    <a:schemeClr val="tx1"/>
                  </a:solidFill>
                </a:rPr>
                <a:t> RTH</a:t>
              </a:r>
            </a:p>
          </p:txBody>
        </p:sp>
        <p:sp>
          <p:nvSpPr>
            <p:cNvPr id="23" name="22 Pentágono"/>
            <p:cNvSpPr/>
            <p:nvPr/>
          </p:nvSpPr>
          <p:spPr>
            <a:xfrm flipH="1">
              <a:off x="3482355" y="3685404"/>
              <a:ext cx="936104" cy="216024"/>
            </a:xfrm>
            <a:prstGeom prst="homePlate">
              <a:avLst/>
            </a:prstGeom>
            <a:solidFill>
              <a:srgbClr val="00B0F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PB_13</a:t>
              </a:r>
              <a:r>
                <a:rPr lang="es-ES" sz="700" dirty="0" smtClean="0">
                  <a:solidFill>
                    <a:schemeClr val="tx1"/>
                  </a:solidFill>
                </a:rPr>
                <a:t> ALT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23 Pentágono"/>
            <p:cNvSpPr/>
            <p:nvPr/>
          </p:nvSpPr>
          <p:spPr>
            <a:xfrm>
              <a:off x="2176975" y="3919901"/>
              <a:ext cx="936104" cy="216024"/>
            </a:xfrm>
            <a:prstGeom prst="homePlate">
              <a:avLst/>
            </a:prstGeom>
            <a:solidFill>
              <a:srgbClr val="0070C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PA_8 </a:t>
              </a:r>
              <a:r>
                <a:rPr lang="es-ES" sz="700" dirty="0" smtClean="0">
                  <a:solidFill>
                    <a:schemeClr val="tx1"/>
                  </a:solidFill>
                </a:rPr>
                <a:t>L-ARM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24 Pentágono"/>
            <p:cNvSpPr/>
            <p:nvPr/>
          </p:nvSpPr>
          <p:spPr>
            <a:xfrm flipH="1">
              <a:off x="3473119" y="3919901"/>
              <a:ext cx="936104" cy="216024"/>
            </a:xfrm>
            <a:prstGeom prst="homePlate">
              <a:avLst/>
            </a:prstGeom>
            <a:solidFill>
              <a:srgbClr val="0070C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PB_15</a:t>
              </a:r>
              <a:r>
                <a:rPr lang="es-ES" sz="700" dirty="0" smtClean="0">
                  <a:solidFill>
                    <a:schemeClr val="tx1"/>
                  </a:solidFill>
                </a:rPr>
                <a:t> L-LOC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25 Pentágono"/>
            <p:cNvSpPr/>
            <p:nvPr/>
          </p:nvSpPr>
          <p:spPr>
            <a:xfrm>
              <a:off x="2176975" y="4154398"/>
              <a:ext cx="936104" cy="216024"/>
            </a:xfrm>
            <a:prstGeom prst="homePlate">
              <a:avLst/>
            </a:prstGeom>
            <a:solidFill>
              <a:srgbClr val="FFFF0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RX</a:t>
              </a: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r>
                <a:rPr lang="es-ES" sz="800" dirty="0" smtClean="0">
                  <a:solidFill>
                    <a:schemeClr val="tx1"/>
                  </a:solidFill>
                </a:rPr>
                <a:t>LNK_TX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7" name="26 Pentágono"/>
            <p:cNvSpPr/>
            <p:nvPr/>
          </p:nvSpPr>
          <p:spPr>
            <a:xfrm flipH="1">
              <a:off x="3473119" y="4154398"/>
              <a:ext cx="936104" cy="216024"/>
            </a:xfrm>
            <a:prstGeom prst="homePlate">
              <a:avLst/>
            </a:prstGeom>
            <a:solidFill>
              <a:srgbClr val="FFFF0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TX</a:t>
              </a:r>
              <a:r>
                <a:rPr lang="es-ES" sz="800" dirty="0" smtClean="0">
                  <a:solidFill>
                    <a:schemeClr val="tx1"/>
                  </a:solidFill>
                </a:rPr>
                <a:t> LNK_RX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8" name="27 Pentágono"/>
            <p:cNvSpPr/>
            <p:nvPr/>
          </p:nvSpPr>
          <p:spPr>
            <a:xfrm>
              <a:off x="2176975" y="4392523"/>
              <a:ext cx="936104" cy="216024"/>
            </a:xfrm>
            <a:prstGeom prst="homeP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GND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9" name="28 Pentágono"/>
            <p:cNvSpPr/>
            <p:nvPr/>
          </p:nvSpPr>
          <p:spPr>
            <a:xfrm flipH="1">
              <a:off x="3473119" y="4392523"/>
              <a:ext cx="936104" cy="216024"/>
            </a:xfrm>
            <a:prstGeom prst="homePlate">
              <a:avLst/>
            </a:prstGeom>
            <a:solidFill>
              <a:srgbClr val="FF0000">
                <a:alpha val="78039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GND</a:t>
              </a:r>
            </a:p>
          </p:txBody>
        </p:sp>
        <p:sp>
          <p:nvSpPr>
            <p:cNvPr id="30" name="29 Pentágono"/>
            <p:cNvSpPr/>
            <p:nvPr/>
          </p:nvSpPr>
          <p:spPr>
            <a:xfrm>
              <a:off x="4796061" y="1782341"/>
              <a:ext cx="936104" cy="216024"/>
            </a:xfrm>
            <a:prstGeom prst="homePlate">
              <a:avLst/>
            </a:prstGeom>
            <a:solidFill>
              <a:srgbClr val="FF0000">
                <a:alpha val="78039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3V3</a:t>
              </a:r>
            </a:p>
          </p:txBody>
        </p:sp>
        <p:sp>
          <p:nvSpPr>
            <p:cNvPr id="31" name="30 Pentágono"/>
            <p:cNvSpPr/>
            <p:nvPr/>
          </p:nvSpPr>
          <p:spPr>
            <a:xfrm flipH="1">
              <a:off x="6092205" y="1782341"/>
              <a:ext cx="936104" cy="216024"/>
            </a:xfrm>
            <a:prstGeom prst="homeP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3V3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2" name="31 Pentágono"/>
            <p:cNvSpPr/>
            <p:nvPr/>
          </p:nvSpPr>
          <p:spPr>
            <a:xfrm>
              <a:off x="4796061" y="2016838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NST</a:t>
              </a:r>
            </a:p>
          </p:txBody>
        </p:sp>
        <p:sp>
          <p:nvSpPr>
            <p:cNvPr id="33" name="32 Pentágono"/>
            <p:cNvSpPr/>
            <p:nvPr/>
          </p:nvSpPr>
          <p:spPr>
            <a:xfrm flipH="1">
              <a:off x="6092205" y="2016838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PD_1</a:t>
              </a:r>
            </a:p>
          </p:txBody>
        </p:sp>
        <p:sp>
          <p:nvSpPr>
            <p:cNvPr id="34" name="33 Pentágono"/>
            <p:cNvSpPr/>
            <p:nvPr/>
          </p:nvSpPr>
          <p:spPr>
            <a:xfrm>
              <a:off x="4796061" y="2260571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PD_0</a:t>
              </a:r>
            </a:p>
          </p:txBody>
        </p:sp>
        <p:sp>
          <p:nvSpPr>
            <p:cNvPr id="35" name="34 Pentágono"/>
            <p:cNvSpPr/>
            <p:nvPr/>
          </p:nvSpPr>
          <p:spPr>
            <a:xfrm flipH="1">
              <a:off x="6092205" y="2260571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PC_15</a:t>
              </a:r>
            </a:p>
          </p:txBody>
        </p:sp>
        <p:sp>
          <p:nvSpPr>
            <p:cNvPr id="36" name="35 Pentágono"/>
            <p:cNvSpPr/>
            <p:nvPr/>
          </p:nvSpPr>
          <p:spPr>
            <a:xfrm>
              <a:off x="4796061" y="2504304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PC_14</a:t>
              </a:r>
            </a:p>
          </p:txBody>
        </p:sp>
        <p:sp>
          <p:nvSpPr>
            <p:cNvPr id="37" name="36 Pentágono"/>
            <p:cNvSpPr/>
            <p:nvPr/>
          </p:nvSpPr>
          <p:spPr>
            <a:xfrm flipH="1">
              <a:off x="6092205" y="2504304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PC_13</a:t>
              </a:r>
            </a:p>
          </p:txBody>
        </p:sp>
        <p:sp>
          <p:nvSpPr>
            <p:cNvPr id="38" name="37 Pentágono"/>
            <p:cNvSpPr/>
            <p:nvPr/>
          </p:nvSpPr>
          <p:spPr>
            <a:xfrm>
              <a:off x="4786825" y="2738801"/>
              <a:ext cx="936104" cy="216024"/>
            </a:xfrm>
            <a:prstGeom prst="homePlate">
              <a:avLst/>
            </a:prstGeom>
            <a:solidFill>
              <a:srgbClr val="FF0000">
                <a:alpha val="78039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VBAT</a:t>
              </a:r>
            </a:p>
          </p:txBody>
        </p:sp>
        <p:sp>
          <p:nvSpPr>
            <p:cNvPr id="39" name="38 Pentágono"/>
            <p:cNvSpPr/>
            <p:nvPr/>
          </p:nvSpPr>
          <p:spPr>
            <a:xfrm flipH="1">
              <a:off x="6082969" y="2738801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PB_9</a:t>
              </a:r>
            </a:p>
          </p:txBody>
        </p:sp>
        <p:sp>
          <p:nvSpPr>
            <p:cNvPr id="40" name="39 Pentágono"/>
            <p:cNvSpPr/>
            <p:nvPr/>
          </p:nvSpPr>
          <p:spPr>
            <a:xfrm>
              <a:off x="4786825" y="2973298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PB_8</a:t>
              </a:r>
            </a:p>
          </p:txBody>
        </p:sp>
        <p:sp>
          <p:nvSpPr>
            <p:cNvPr id="41" name="40 Pentágono"/>
            <p:cNvSpPr/>
            <p:nvPr/>
          </p:nvSpPr>
          <p:spPr>
            <a:xfrm flipH="1">
              <a:off x="6082969" y="2973298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BT_0</a:t>
              </a:r>
            </a:p>
          </p:txBody>
        </p:sp>
        <p:sp>
          <p:nvSpPr>
            <p:cNvPr id="42" name="41 Pentágono"/>
            <p:cNvSpPr/>
            <p:nvPr/>
          </p:nvSpPr>
          <p:spPr>
            <a:xfrm>
              <a:off x="4786536" y="3207463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PB_7</a:t>
              </a:r>
            </a:p>
          </p:txBody>
        </p:sp>
        <p:sp>
          <p:nvSpPr>
            <p:cNvPr id="43" name="42 Pentágono"/>
            <p:cNvSpPr/>
            <p:nvPr/>
          </p:nvSpPr>
          <p:spPr>
            <a:xfrm flipH="1">
              <a:off x="6082680" y="3207463"/>
              <a:ext cx="936104" cy="216024"/>
            </a:xfrm>
            <a:prstGeom prst="homePlate">
              <a:avLst/>
            </a:prstGeom>
            <a:solidFill>
              <a:srgbClr val="0070C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PB_6</a:t>
              </a:r>
              <a:r>
                <a:rPr lang="es-ES" sz="700" dirty="0" smtClean="0">
                  <a:solidFill>
                    <a:schemeClr val="tx1"/>
                  </a:solidFill>
                </a:rPr>
                <a:t> L-RTH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43 Pentágono"/>
            <p:cNvSpPr/>
            <p:nvPr/>
          </p:nvSpPr>
          <p:spPr>
            <a:xfrm>
              <a:off x="4786536" y="3451196"/>
              <a:ext cx="936104" cy="216024"/>
            </a:xfrm>
            <a:prstGeom prst="homePlate">
              <a:avLst/>
            </a:prstGeom>
            <a:solidFill>
              <a:srgbClr val="0070C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PB_5</a:t>
              </a:r>
              <a:r>
                <a:rPr lang="es-ES" sz="700" dirty="0" smtClean="0">
                  <a:solidFill>
                    <a:schemeClr val="tx1"/>
                  </a:solidFill>
                </a:rPr>
                <a:t> L-ALT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44 Pentágono"/>
            <p:cNvSpPr/>
            <p:nvPr/>
          </p:nvSpPr>
          <p:spPr>
            <a:xfrm flipH="1">
              <a:off x="6082680" y="3451196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PB_4</a:t>
              </a:r>
            </a:p>
          </p:txBody>
        </p:sp>
        <p:sp>
          <p:nvSpPr>
            <p:cNvPr id="46" name="45 Pentágono"/>
            <p:cNvSpPr/>
            <p:nvPr/>
          </p:nvSpPr>
          <p:spPr>
            <a:xfrm>
              <a:off x="4786536" y="3694929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PB_3</a:t>
              </a:r>
            </a:p>
          </p:txBody>
        </p:sp>
        <p:sp>
          <p:nvSpPr>
            <p:cNvPr id="47" name="46 Pentágono"/>
            <p:cNvSpPr/>
            <p:nvPr/>
          </p:nvSpPr>
          <p:spPr>
            <a:xfrm flipH="1">
              <a:off x="6082680" y="3694929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PA_15</a:t>
              </a:r>
            </a:p>
          </p:txBody>
        </p:sp>
        <p:sp>
          <p:nvSpPr>
            <p:cNvPr id="48" name="47 Pentágono"/>
            <p:cNvSpPr/>
            <p:nvPr/>
          </p:nvSpPr>
          <p:spPr>
            <a:xfrm>
              <a:off x="4777300" y="3929426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PA_14</a:t>
              </a:r>
            </a:p>
          </p:txBody>
        </p:sp>
        <p:sp>
          <p:nvSpPr>
            <p:cNvPr id="49" name="48 Pentágono"/>
            <p:cNvSpPr/>
            <p:nvPr/>
          </p:nvSpPr>
          <p:spPr>
            <a:xfrm flipH="1">
              <a:off x="6073444" y="3929426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PA_13</a:t>
              </a:r>
            </a:p>
          </p:txBody>
        </p:sp>
        <p:sp>
          <p:nvSpPr>
            <p:cNvPr id="50" name="49 Pentágono"/>
            <p:cNvSpPr/>
            <p:nvPr/>
          </p:nvSpPr>
          <p:spPr>
            <a:xfrm>
              <a:off x="4777300" y="4163923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PA_12</a:t>
              </a:r>
            </a:p>
          </p:txBody>
        </p:sp>
        <p:sp>
          <p:nvSpPr>
            <p:cNvPr id="51" name="50 Pentágono"/>
            <p:cNvSpPr/>
            <p:nvPr/>
          </p:nvSpPr>
          <p:spPr>
            <a:xfrm flipH="1">
              <a:off x="6073444" y="4163923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PA_11</a:t>
              </a:r>
            </a:p>
          </p:txBody>
        </p:sp>
        <p:sp>
          <p:nvSpPr>
            <p:cNvPr id="52" name="51 Pentágono"/>
            <p:cNvSpPr/>
            <p:nvPr/>
          </p:nvSpPr>
          <p:spPr>
            <a:xfrm>
              <a:off x="4777300" y="4402048"/>
              <a:ext cx="936104" cy="216024"/>
            </a:xfrm>
            <a:prstGeom prst="homePlate">
              <a:avLst/>
            </a:prstGeom>
            <a:solidFill>
              <a:srgbClr val="FF0000">
                <a:alpha val="78039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GND</a:t>
              </a:r>
            </a:p>
          </p:txBody>
        </p:sp>
        <p:sp>
          <p:nvSpPr>
            <p:cNvPr id="53" name="52 Pentágono"/>
            <p:cNvSpPr/>
            <p:nvPr/>
          </p:nvSpPr>
          <p:spPr>
            <a:xfrm flipH="1">
              <a:off x="6073444" y="4402048"/>
              <a:ext cx="936104" cy="216024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GND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54" name="53 Pentágono"/>
            <p:cNvSpPr/>
            <p:nvPr/>
          </p:nvSpPr>
          <p:spPr>
            <a:xfrm>
              <a:off x="2205550" y="1268323"/>
              <a:ext cx="936104" cy="216024"/>
            </a:xfrm>
            <a:prstGeom prst="homePlate">
              <a:avLst/>
            </a:prstGeom>
            <a:solidFill>
              <a:srgbClr val="FFFF0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RX </a:t>
              </a:r>
              <a:r>
                <a:rPr lang="es-ES" sz="800" dirty="0" smtClean="0">
                  <a:solidFill>
                    <a:schemeClr val="tx1"/>
                  </a:solidFill>
                </a:rPr>
                <a:t>LNK_TX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55" name="54 Pentágono"/>
            <p:cNvSpPr/>
            <p:nvPr/>
          </p:nvSpPr>
          <p:spPr>
            <a:xfrm>
              <a:off x="2211999" y="1031736"/>
              <a:ext cx="936104" cy="216024"/>
            </a:xfrm>
            <a:prstGeom prst="homePlate">
              <a:avLst/>
            </a:prstGeom>
            <a:solidFill>
              <a:srgbClr val="FFFF0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TX </a:t>
              </a:r>
              <a:r>
                <a:rPr lang="es-ES" sz="700" dirty="0" smtClean="0">
                  <a:solidFill>
                    <a:schemeClr val="tx1"/>
                  </a:solidFill>
                </a:rPr>
                <a:t>LNK_RX</a:t>
              </a: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56" name="55 Pentágono"/>
            <p:cNvSpPr/>
            <p:nvPr/>
          </p:nvSpPr>
          <p:spPr>
            <a:xfrm>
              <a:off x="2205261" y="791741"/>
              <a:ext cx="936104" cy="216024"/>
            </a:xfrm>
            <a:prstGeom prst="homeP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5V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59" name="58 Pentágono"/>
            <p:cNvSpPr/>
            <p:nvPr/>
          </p:nvSpPr>
          <p:spPr>
            <a:xfrm>
              <a:off x="2202474" y="1515229"/>
              <a:ext cx="936104" cy="216024"/>
            </a:xfrm>
            <a:prstGeom prst="homeP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GND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0" name="59 Pentágono"/>
            <p:cNvSpPr/>
            <p:nvPr/>
          </p:nvSpPr>
          <p:spPr>
            <a:xfrm flipH="1">
              <a:off x="6092205" y="1540588"/>
              <a:ext cx="936104" cy="216024"/>
            </a:xfrm>
            <a:prstGeom prst="homePlate">
              <a:avLst/>
            </a:prstGeom>
            <a:solidFill>
              <a:srgbClr val="FAC09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i="1" dirty="0" smtClean="0">
                  <a:solidFill>
                    <a:schemeClr val="tx1"/>
                  </a:solidFill>
                </a:rPr>
                <a:t>BOOT_1</a:t>
              </a:r>
              <a:endParaRPr lang="es-E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63" name="62 Pentágono"/>
            <p:cNvSpPr/>
            <p:nvPr/>
          </p:nvSpPr>
          <p:spPr>
            <a:xfrm>
              <a:off x="4710336" y="1531063"/>
              <a:ext cx="936104" cy="216024"/>
            </a:xfrm>
            <a:prstGeom prst="homePlate">
              <a:avLst/>
            </a:prstGeom>
            <a:solidFill>
              <a:srgbClr val="FAC09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i="1" dirty="0" smtClean="0">
                  <a:solidFill>
                    <a:schemeClr val="tx1"/>
                  </a:solidFill>
                </a:rPr>
                <a:t>BOOT_0</a:t>
              </a:r>
              <a:endParaRPr lang="es-ES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63 Rectángulo redondeado"/>
          <p:cNvSpPr/>
          <p:nvPr/>
        </p:nvSpPr>
        <p:spPr>
          <a:xfrm>
            <a:off x="611560" y="1196752"/>
            <a:ext cx="1224136" cy="55436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Serial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5" name="64 Rectángulo redondeado"/>
          <p:cNvSpPr/>
          <p:nvPr/>
        </p:nvSpPr>
        <p:spPr>
          <a:xfrm>
            <a:off x="611560" y="548680"/>
            <a:ext cx="1224136" cy="55436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Power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6" name="65 Rectángulo redondeado"/>
          <p:cNvSpPr/>
          <p:nvPr/>
        </p:nvSpPr>
        <p:spPr>
          <a:xfrm>
            <a:off x="611560" y="1844824"/>
            <a:ext cx="1224136" cy="5760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AnalogIn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7" name="66 Rectángulo redondeado"/>
          <p:cNvSpPr/>
          <p:nvPr/>
        </p:nvSpPr>
        <p:spPr>
          <a:xfrm>
            <a:off x="611560" y="2492896"/>
            <a:ext cx="1224136" cy="5760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DigitalIn</a:t>
            </a:r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68" name="67 Rectángulo redondeado"/>
          <p:cNvSpPr/>
          <p:nvPr/>
        </p:nvSpPr>
        <p:spPr>
          <a:xfrm>
            <a:off x="611560" y="3789040"/>
            <a:ext cx="1224136" cy="576064"/>
          </a:xfrm>
          <a:prstGeom prst="roundRect">
            <a:avLst/>
          </a:prstGeom>
          <a:solidFill>
            <a:srgbClr val="B07B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PwmOut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9" name="68 Rectángulo redondeado"/>
          <p:cNvSpPr/>
          <p:nvPr/>
        </p:nvSpPr>
        <p:spPr>
          <a:xfrm>
            <a:off x="611560" y="3140968"/>
            <a:ext cx="1224136" cy="5760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DigitalOut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0" name="69 Rectángulo redondeado"/>
          <p:cNvSpPr/>
          <p:nvPr/>
        </p:nvSpPr>
        <p:spPr>
          <a:xfrm>
            <a:off x="611560" y="4437112"/>
            <a:ext cx="1224136" cy="576064"/>
          </a:xfrm>
          <a:prstGeom prst="roundRect">
            <a:avLst/>
          </a:prstGeom>
          <a:solidFill>
            <a:schemeClr val="bg1">
              <a:lumMod val="85000"/>
              <a:alpha val="8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bg2">
                    <a:lumMod val="75000"/>
                  </a:schemeClr>
                </a:solidFill>
              </a:rPr>
              <a:t>Not</a:t>
            </a:r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75000"/>
                  </a:schemeClr>
                </a:solidFill>
              </a:rPr>
              <a:t>used</a:t>
            </a:r>
            <a:endParaRPr lang="es-E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70 Grupo"/>
          <p:cNvGrpSpPr/>
          <p:nvPr/>
        </p:nvGrpSpPr>
        <p:grpSpPr>
          <a:xfrm rot="5400000">
            <a:off x="2617085" y="1012379"/>
            <a:ext cx="4851334" cy="4500000"/>
            <a:chOff x="2176975" y="620688"/>
            <a:chExt cx="4851334" cy="4953001"/>
          </a:xfrm>
        </p:grpSpPr>
        <p:pic>
          <p:nvPicPr>
            <p:cNvPr id="1026" name="Picture 2" descr="C:\_workspace\git-local\UAVRemoteController\docs\Cubemx\Boar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87824" y="620688"/>
              <a:ext cx="3228975" cy="4953001"/>
            </a:xfrm>
            <a:prstGeom prst="rect">
              <a:avLst/>
            </a:prstGeom>
            <a:noFill/>
          </p:spPr>
        </p:pic>
        <p:sp>
          <p:nvSpPr>
            <p:cNvPr id="5" name="4 Pentágono"/>
            <p:cNvSpPr/>
            <p:nvPr/>
          </p:nvSpPr>
          <p:spPr>
            <a:xfrm>
              <a:off x="2195736" y="1772816"/>
              <a:ext cx="936104" cy="216024"/>
            </a:xfrm>
            <a:prstGeom prst="homeP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3V3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" name="5 Pentágono"/>
            <p:cNvSpPr/>
            <p:nvPr/>
          </p:nvSpPr>
          <p:spPr>
            <a:xfrm flipH="1">
              <a:off x="3491880" y="1772816"/>
              <a:ext cx="936104" cy="216024"/>
            </a:xfrm>
            <a:prstGeom prst="homePlate">
              <a:avLst/>
            </a:prstGeom>
            <a:solidFill>
              <a:srgbClr val="FF0000">
                <a:alpha val="78039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3V3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7" name="6 Pentágono"/>
            <p:cNvSpPr/>
            <p:nvPr/>
          </p:nvSpPr>
          <p:spPr>
            <a:xfrm>
              <a:off x="2195736" y="2007313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PA_0</a:t>
              </a:r>
            </a:p>
          </p:txBody>
        </p:sp>
        <p:sp>
          <p:nvSpPr>
            <p:cNvPr id="8" name="7 Pentágono"/>
            <p:cNvSpPr/>
            <p:nvPr/>
          </p:nvSpPr>
          <p:spPr>
            <a:xfrm flipH="1">
              <a:off x="3491880" y="2007313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PA_1</a:t>
              </a:r>
            </a:p>
          </p:txBody>
        </p:sp>
        <p:sp>
          <p:nvSpPr>
            <p:cNvPr id="9" name="8 Pentágono"/>
            <p:cNvSpPr/>
            <p:nvPr/>
          </p:nvSpPr>
          <p:spPr>
            <a:xfrm>
              <a:off x="2195736" y="2251046"/>
              <a:ext cx="936104" cy="216024"/>
            </a:xfrm>
            <a:prstGeom prst="homePlate">
              <a:avLst/>
            </a:prstGeom>
            <a:solidFill>
              <a:srgbClr val="FFFF0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PA_2</a:t>
              </a:r>
              <a:r>
                <a:rPr lang="es-ES" sz="800" dirty="0" smtClean="0">
                  <a:solidFill>
                    <a:schemeClr val="tx1"/>
                  </a:solidFill>
                </a:rPr>
                <a:t>GPS_RX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0" name="9 Pentágono"/>
            <p:cNvSpPr/>
            <p:nvPr/>
          </p:nvSpPr>
          <p:spPr>
            <a:xfrm flipH="1">
              <a:off x="3491880" y="2251046"/>
              <a:ext cx="936104" cy="216024"/>
            </a:xfrm>
            <a:prstGeom prst="homePlate">
              <a:avLst/>
            </a:prstGeom>
            <a:solidFill>
              <a:srgbClr val="FFFF0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PA_3</a:t>
              </a:r>
              <a:r>
                <a:rPr lang="es-ES" sz="800" dirty="0" smtClean="0">
                  <a:solidFill>
                    <a:schemeClr val="tx1"/>
                  </a:solidFill>
                </a:rPr>
                <a:t>GPS</a:t>
              </a:r>
              <a:r>
                <a:rPr lang="es-ES" sz="800" dirty="0" smtClean="0">
                  <a:solidFill>
                    <a:schemeClr val="tx1"/>
                  </a:solidFill>
                </a:rPr>
                <a:t>_TX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1" name="10 Pentágono"/>
            <p:cNvSpPr/>
            <p:nvPr/>
          </p:nvSpPr>
          <p:spPr>
            <a:xfrm>
              <a:off x="2195736" y="2494779"/>
              <a:ext cx="936104" cy="216024"/>
            </a:xfrm>
            <a:prstGeom prst="homePlate">
              <a:avLst/>
            </a:prstGeom>
            <a:solidFill>
              <a:schemeClr val="accent6">
                <a:lumMod val="75000"/>
                <a:alpha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PA_4 </a:t>
              </a:r>
              <a:r>
                <a:rPr lang="es-ES" sz="700" dirty="0" smtClean="0">
                  <a:solidFill>
                    <a:schemeClr val="tx1"/>
                  </a:solidFill>
                </a:rPr>
                <a:t>JOY_A1</a:t>
              </a:r>
              <a:endParaRPr lang="es-ES" sz="700" dirty="0">
                <a:solidFill>
                  <a:schemeClr val="tx1"/>
                </a:solidFill>
              </a:endParaRPr>
            </a:p>
          </p:txBody>
        </p:sp>
        <p:sp>
          <p:nvSpPr>
            <p:cNvPr id="12" name="11 Pentágono"/>
            <p:cNvSpPr/>
            <p:nvPr/>
          </p:nvSpPr>
          <p:spPr>
            <a:xfrm flipH="1">
              <a:off x="3491880" y="2494779"/>
              <a:ext cx="936104" cy="216024"/>
            </a:xfrm>
            <a:prstGeom prst="homePlate">
              <a:avLst/>
            </a:prstGeom>
            <a:solidFill>
              <a:schemeClr val="accent6">
                <a:lumMod val="75000"/>
                <a:alpha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</a:rPr>
                <a:t>PA_5</a:t>
              </a:r>
              <a:r>
                <a:rPr lang="es-ES" sz="700" dirty="0">
                  <a:solidFill>
                    <a:schemeClr val="tx1"/>
                  </a:solidFill>
                </a:rPr>
                <a:t>JOY_A2</a:t>
              </a:r>
            </a:p>
          </p:txBody>
        </p:sp>
        <p:sp>
          <p:nvSpPr>
            <p:cNvPr id="13" name="12 Pentágono"/>
            <p:cNvSpPr/>
            <p:nvPr/>
          </p:nvSpPr>
          <p:spPr>
            <a:xfrm>
              <a:off x="2186500" y="2729276"/>
              <a:ext cx="936104" cy="216024"/>
            </a:xfrm>
            <a:prstGeom prst="homePlate">
              <a:avLst/>
            </a:prstGeom>
            <a:solidFill>
              <a:schemeClr val="accent6">
                <a:lumMod val="75000"/>
                <a:alpha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PA_6</a:t>
              </a:r>
              <a:r>
                <a:rPr lang="es-ES" sz="700" dirty="0" smtClean="0">
                  <a:solidFill>
                    <a:schemeClr val="tx1"/>
                  </a:solidFill>
                </a:rPr>
                <a:t> JOY_B1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13 Pentágono"/>
            <p:cNvSpPr/>
            <p:nvPr/>
          </p:nvSpPr>
          <p:spPr>
            <a:xfrm flipH="1">
              <a:off x="3482644" y="2729276"/>
              <a:ext cx="936104" cy="216024"/>
            </a:xfrm>
            <a:prstGeom prst="homePlate">
              <a:avLst/>
            </a:prstGeom>
            <a:solidFill>
              <a:schemeClr val="accent6">
                <a:lumMod val="75000"/>
                <a:alpha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PA_7</a:t>
              </a:r>
              <a:r>
                <a:rPr lang="es-ES" sz="700" dirty="0" smtClean="0">
                  <a:solidFill>
                    <a:schemeClr val="tx1"/>
                  </a:solidFill>
                </a:rPr>
                <a:t>JOY_B2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14 Pentágono"/>
            <p:cNvSpPr/>
            <p:nvPr/>
          </p:nvSpPr>
          <p:spPr>
            <a:xfrm>
              <a:off x="2186500" y="2963773"/>
              <a:ext cx="936104" cy="216024"/>
            </a:xfrm>
            <a:prstGeom prst="homePlate">
              <a:avLst/>
            </a:prstGeom>
            <a:solidFill>
              <a:srgbClr val="B07BD7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PB_0 </a:t>
              </a:r>
              <a:r>
                <a:rPr lang="es-ES" sz="700" dirty="0" smtClean="0">
                  <a:solidFill>
                    <a:schemeClr val="tx1"/>
                  </a:solidFill>
                </a:rPr>
                <a:t>BUZZ</a:t>
              </a:r>
              <a:endParaRPr lang="es-ES" sz="700" dirty="0">
                <a:solidFill>
                  <a:schemeClr val="tx1"/>
                </a:solidFill>
              </a:endParaRPr>
            </a:p>
          </p:txBody>
        </p:sp>
        <p:sp>
          <p:nvSpPr>
            <p:cNvPr id="16" name="15 Pentágono"/>
            <p:cNvSpPr/>
            <p:nvPr/>
          </p:nvSpPr>
          <p:spPr>
            <a:xfrm flipH="1">
              <a:off x="3482644" y="2963773"/>
              <a:ext cx="936104" cy="216024"/>
            </a:xfrm>
            <a:prstGeom prst="homePlate">
              <a:avLst/>
            </a:prstGeom>
            <a:solidFill>
              <a:srgbClr val="00B0F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PB_1</a:t>
              </a:r>
              <a:r>
                <a:rPr lang="es-ES" sz="700" dirty="0" smtClean="0">
                  <a:solidFill>
                    <a:schemeClr val="tx1"/>
                  </a:solidFill>
                </a:rPr>
                <a:t> OK_A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17 Pentágono"/>
            <p:cNvSpPr/>
            <p:nvPr/>
          </p:nvSpPr>
          <p:spPr>
            <a:xfrm>
              <a:off x="2186211" y="3197938"/>
              <a:ext cx="936104" cy="216024"/>
            </a:xfrm>
            <a:prstGeom prst="homePlate">
              <a:avLst/>
            </a:prstGeom>
            <a:solidFill>
              <a:srgbClr val="00B0F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PB_2</a:t>
              </a:r>
              <a:r>
                <a:rPr lang="es-ES" sz="700" dirty="0" smtClean="0">
                  <a:solidFill>
                    <a:schemeClr val="tx1"/>
                  </a:solidFill>
                </a:rPr>
                <a:t> OK_B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18 Pentágono"/>
            <p:cNvSpPr/>
            <p:nvPr/>
          </p:nvSpPr>
          <p:spPr>
            <a:xfrm flipH="1">
              <a:off x="3482355" y="3197938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PB_10</a:t>
              </a:r>
            </a:p>
          </p:txBody>
        </p:sp>
        <p:sp>
          <p:nvSpPr>
            <p:cNvPr id="20" name="19 Pentágono"/>
            <p:cNvSpPr/>
            <p:nvPr/>
          </p:nvSpPr>
          <p:spPr>
            <a:xfrm>
              <a:off x="2186211" y="3441671"/>
              <a:ext cx="936104" cy="216024"/>
            </a:xfrm>
            <a:prstGeom prst="homePlate">
              <a:avLst/>
            </a:prstGeom>
            <a:solidFill>
              <a:srgbClr val="00B0F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PB_12 </a:t>
              </a:r>
              <a:r>
                <a:rPr lang="es-ES" sz="700" dirty="0" smtClean="0">
                  <a:solidFill>
                    <a:schemeClr val="tx1"/>
                  </a:solidFill>
                </a:rPr>
                <a:t>LOC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20 Pentágono"/>
            <p:cNvSpPr/>
            <p:nvPr/>
          </p:nvSpPr>
          <p:spPr>
            <a:xfrm flipH="1">
              <a:off x="3482355" y="3441671"/>
              <a:ext cx="936104" cy="216024"/>
            </a:xfrm>
            <a:prstGeom prst="homePlate">
              <a:avLst/>
            </a:prstGeom>
            <a:solidFill>
              <a:srgbClr val="00B0F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PB_11 </a:t>
              </a:r>
              <a:r>
                <a:rPr lang="es-ES" sz="700" dirty="0" smtClean="0">
                  <a:solidFill>
                    <a:schemeClr val="tx1"/>
                  </a:solidFill>
                </a:rPr>
                <a:t>ARM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2" name="21 Pentágono"/>
            <p:cNvSpPr/>
            <p:nvPr/>
          </p:nvSpPr>
          <p:spPr>
            <a:xfrm>
              <a:off x="2186211" y="3685404"/>
              <a:ext cx="936104" cy="216024"/>
            </a:xfrm>
            <a:prstGeom prst="homePlate">
              <a:avLst/>
            </a:prstGeom>
            <a:solidFill>
              <a:srgbClr val="00B0F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PB_14</a:t>
              </a:r>
              <a:r>
                <a:rPr lang="es-ES" sz="700" dirty="0" smtClean="0">
                  <a:solidFill>
                    <a:schemeClr val="tx1"/>
                  </a:solidFill>
                </a:rPr>
                <a:t> RTH</a:t>
              </a:r>
            </a:p>
          </p:txBody>
        </p:sp>
        <p:sp>
          <p:nvSpPr>
            <p:cNvPr id="23" name="22 Pentágono"/>
            <p:cNvSpPr/>
            <p:nvPr/>
          </p:nvSpPr>
          <p:spPr>
            <a:xfrm flipH="1">
              <a:off x="3482355" y="3685404"/>
              <a:ext cx="936104" cy="216024"/>
            </a:xfrm>
            <a:prstGeom prst="homePlate">
              <a:avLst/>
            </a:prstGeom>
            <a:solidFill>
              <a:srgbClr val="00B0F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PB_13</a:t>
              </a:r>
              <a:r>
                <a:rPr lang="es-ES" sz="700" dirty="0" smtClean="0">
                  <a:solidFill>
                    <a:schemeClr val="tx1"/>
                  </a:solidFill>
                </a:rPr>
                <a:t> ALT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23 Pentágono"/>
            <p:cNvSpPr/>
            <p:nvPr/>
          </p:nvSpPr>
          <p:spPr>
            <a:xfrm>
              <a:off x="2176975" y="3919901"/>
              <a:ext cx="936104" cy="216024"/>
            </a:xfrm>
            <a:prstGeom prst="homePlate">
              <a:avLst/>
            </a:prstGeom>
            <a:solidFill>
              <a:srgbClr val="0070C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PA_8 </a:t>
              </a:r>
              <a:r>
                <a:rPr lang="es-ES" sz="700" dirty="0" smtClean="0">
                  <a:solidFill>
                    <a:schemeClr val="tx1"/>
                  </a:solidFill>
                </a:rPr>
                <a:t>L-ARM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24 Pentágono"/>
            <p:cNvSpPr/>
            <p:nvPr/>
          </p:nvSpPr>
          <p:spPr>
            <a:xfrm flipH="1">
              <a:off x="3473119" y="3919901"/>
              <a:ext cx="936104" cy="216024"/>
            </a:xfrm>
            <a:prstGeom prst="homePlate">
              <a:avLst/>
            </a:prstGeom>
            <a:solidFill>
              <a:srgbClr val="0070C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PB_15</a:t>
              </a:r>
              <a:r>
                <a:rPr lang="es-ES" sz="700" dirty="0" smtClean="0">
                  <a:solidFill>
                    <a:schemeClr val="tx1"/>
                  </a:solidFill>
                </a:rPr>
                <a:t> L-LOC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25 Pentágono"/>
            <p:cNvSpPr/>
            <p:nvPr/>
          </p:nvSpPr>
          <p:spPr>
            <a:xfrm>
              <a:off x="2176975" y="4154398"/>
              <a:ext cx="936104" cy="216024"/>
            </a:xfrm>
            <a:prstGeom prst="homePlate">
              <a:avLst/>
            </a:prstGeom>
            <a:solidFill>
              <a:srgbClr val="FFFF0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RX</a:t>
              </a: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r>
                <a:rPr lang="es-ES" sz="800" dirty="0" smtClean="0">
                  <a:solidFill>
                    <a:schemeClr val="tx1"/>
                  </a:solidFill>
                </a:rPr>
                <a:t>LNK_TX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7" name="26 Pentágono"/>
            <p:cNvSpPr/>
            <p:nvPr/>
          </p:nvSpPr>
          <p:spPr>
            <a:xfrm flipH="1">
              <a:off x="3473119" y="4154398"/>
              <a:ext cx="936104" cy="216024"/>
            </a:xfrm>
            <a:prstGeom prst="homePlate">
              <a:avLst/>
            </a:prstGeom>
            <a:solidFill>
              <a:srgbClr val="FFFF0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TX</a:t>
              </a:r>
              <a:r>
                <a:rPr lang="es-ES" sz="800" dirty="0" smtClean="0">
                  <a:solidFill>
                    <a:schemeClr val="tx1"/>
                  </a:solidFill>
                </a:rPr>
                <a:t> LNK_RX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8" name="27 Pentágono"/>
            <p:cNvSpPr/>
            <p:nvPr/>
          </p:nvSpPr>
          <p:spPr>
            <a:xfrm>
              <a:off x="2176975" y="4392523"/>
              <a:ext cx="936104" cy="216024"/>
            </a:xfrm>
            <a:prstGeom prst="homeP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GND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9" name="28 Pentágono"/>
            <p:cNvSpPr/>
            <p:nvPr/>
          </p:nvSpPr>
          <p:spPr>
            <a:xfrm flipH="1">
              <a:off x="3473119" y="4392523"/>
              <a:ext cx="936104" cy="216024"/>
            </a:xfrm>
            <a:prstGeom prst="homePlate">
              <a:avLst/>
            </a:prstGeom>
            <a:solidFill>
              <a:srgbClr val="FF0000">
                <a:alpha val="78039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GND</a:t>
              </a:r>
            </a:p>
          </p:txBody>
        </p:sp>
        <p:sp>
          <p:nvSpPr>
            <p:cNvPr id="30" name="29 Pentágono"/>
            <p:cNvSpPr/>
            <p:nvPr/>
          </p:nvSpPr>
          <p:spPr>
            <a:xfrm>
              <a:off x="4796061" y="1782341"/>
              <a:ext cx="936104" cy="216024"/>
            </a:xfrm>
            <a:prstGeom prst="homePlate">
              <a:avLst/>
            </a:prstGeom>
            <a:solidFill>
              <a:srgbClr val="FF0000">
                <a:alpha val="78039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3V3</a:t>
              </a:r>
            </a:p>
          </p:txBody>
        </p:sp>
        <p:sp>
          <p:nvSpPr>
            <p:cNvPr id="31" name="30 Pentágono"/>
            <p:cNvSpPr/>
            <p:nvPr/>
          </p:nvSpPr>
          <p:spPr>
            <a:xfrm flipH="1">
              <a:off x="6092205" y="1782341"/>
              <a:ext cx="936104" cy="216024"/>
            </a:xfrm>
            <a:prstGeom prst="homeP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3V3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2" name="31 Pentágono"/>
            <p:cNvSpPr/>
            <p:nvPr/>
          </p:nvSpPr>
          <p:spPr>
            <a:xfrm>
              <a:off x="4796061" y="2016838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NST</a:t>
              </a:r>
            </a:p>
          </p:txBody>
        </p:sp>
        <p:sp>
          <p:nvSpPr>
            <p:cNvPr id="33" name="32 Pentágono"/>
            <p:cNvSpPr/>
            <p:nvPr/>
          </p:nvSpPr>
          <p:spPr>
            <a:xfrm flipH="1">
              <a:off x="6092205" y="2016838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PD_1</a:t>
              </a:r>
            </a:p>
          </p:txBody>
        </p:sp>
        <p:sp>
          <p:nvSpPr>
            <p:cNvPr id="34" name="33 Pentágono"/>
            <p:cNvSpPr/>
            <p:nvPr/>
          </p:nvSpPr>
          <p:spPr>
            <a:xfrm>
              <a:off x="4796061" y="2260571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PD_0</a:t>
              </a:r>
            </a:p>
          </p:txBody>
        </p:sp>
        <p:sp>
          <p:nvSpPr>
            <p:cNvPr id="35" name="34 Pentágono"/>
            <p:cNvSpPr/>
            <p:nvPr/>
          </p:nvSpPr>
          <p:spPr>
            <a:xfrm flipH="1">
              <a:off x="6092205" y="2260571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PC_15</a:t>
              </a:r>
            </a:p>
          </p:txBody>
        </p:sp>
        <p:sp>
          <p:nvSpPr>
            <p:cNvPr id="36" name="35 Pentágono"/>
            <p:cNvSpPr/>
            <p:nvPr/>
          </p:nvSpPr>
          <p:spPr>
            <a:xfrm>
              <a:off x="4796061" y="2504304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PC_14</a:t>
              </a:r>
            </a:p>
          </p:txBody>
        </p:sp>
        <p:sp>
          <p:nvSpPr>
            <p:cNvPr id="37" name="36 Pentágono"/>
            <p:cNvSpPr/>
            <p:nvPr/>
          </p:nvSpPr>
          <p:spPr>
            <a:xfrm flipH="1">
              <a:off x="6092205" y="2504304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PC_13</a:t>
              </a:r>
            </a:p>
          </p:txBody>
        </p:sp>
        <p:sp>
          <p:nvSpPr>
            <p:cNvPr id="38" name="37 Pentágono"/>
            <p:cNvSpPr/>
            <p:nvPr/>
          </p:nvSpPr>
          <p:spPr>
            <a:xfrm>
              <a:off x="4786825" y="2738801"/>
              <a:ext cx="936104" cy="216024"/>
            </a:xfrm>
            <a:prstGeom prst="homePlate">
              <a:avLst/>
            </a:prstGeom>
            <a:solidFill>
              <a:srgbClr val="FF0000">
                <a:alpha val="78039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VBAT</a:t>
              </a:r>
            </a:p>
          </p:txBody>
        </p:sp>
        <p:sp>
          <p:nvSpPr>
            <p:cNvPr id="39" name="38 Pentágono"/>
            <p:cNvSpPr/>
            <p:nvPr/>
          </p:nvSpPr>
          <p:spPr>
            <a:xfrm flipH="1">
              <a:off x="6082969" y="2738801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PB_9</a:t>
              </a:r>
            </a:p>
          </p:txBody>
        </p:sp>
        <p:sp>
          <p:nvSpPr>
            <p:cNvPr id="40" name="39 Pentágono"/>
            <p:cNvSpPr/>
            <p:nvPr/>
          </p:nvSpPr>
          <p:spPr>
            <a:xfrm>
              <a:off x="4786825" y="2973298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PB_8</a:t>
              </a:r>
            </a:p>
          </p:txBody>
        </p:sp>
        <p:sp>
          <p:nvSpPr>
            <p:cNvPr id="41" name="40 Pentágono"/>
            <p:cNvSpPr/>
            <p:nvPr/>
          </p:nvSpPr>
          <p:spPr>
            <a:xfrm flipH="1">
              <a:off x="6082969" y="2973298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BT_0</a:t>
              </a:r>
            </a:p>
          </p:txBody>
        </p:sp>
        <p:sp>
          <p:nvSpPr>
            <p:cNvPr id="42" name="41 Pentágono"/>
            <p:cNvSpPr/>
            <p:nvPr/>
          </p:nvSpPr>
          <p:spPr>
            <a:xfrm>
              <a:off x="4786536" y="3207463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PB_7</a:t>
              </a:r>
            </a:p>
          </p:txBody>
        </p:sp>
        <p:sp>
          <p:nvSpPr>
            <p:cNvPr id="43" name="42 Pentágono"/>
            <p:cNvSpPr/>
            <p:nvPr/>
          </p:nvSpPr>
          <p:spPr>
            <a:xfrm flipH="1">
              <a:off x="6082680" y="3207463"/>
              <a:ext cx="936104" cy="216024"/>
            </a:xfrm>
            <a:prstGeom prst="homePlate">
              <a:avLst/>
            </a:prstGeom>
            <a:solidFill>
              <a:srgbClr val="0070C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PB_6</a:t>
              </a:r>
              <a:r>
                <a:rPr lang="es-ES" sz="700" dirty="0" smtClean="0">
                  <a:solidFill>
                    <a:schemeClr val="tx1"/>
                  </a:solidFill>
                </a:rPr>
                <a:t> L-RTH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43 Pentágono"/>
            <p:cNvSpPr/>
            <p:nvPr/>
          </p:nvSpPr>
          <p:spPr>
            <a:xfrm>
              <a:off x="4786536" y="3451196"/>
              <a:ext cx="936104" cy="216024"/>
            </a:xfrm>
            <a:prstGeom prst="homePlate">
              <a:avLst/>
            </a:prstGeom>
            <a:solidFill>
              <a:srgbClr val="0070C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PB_5</a:t>
              </a:r>
              <a:r>
                <a:rPr lang="es-ES" sz="700" dirty="0" smtClean="0">
                  <a:solidFill>
                    <a:schemeClr val="tx1"/>
                  </a:solidFill>
                </a:rPr>
                <a:t> L-ALT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44 Pentágono"/>
            <p:cNvSpPr/>
            <p:nvPr/>
          </p:nvSpPr>
          <p:spPr>
            <a:xfrm flipH="1">
              <a:off x="6082680" y="3451196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PB_4</a:t>
              </a:r>
            </a:p>
          </p:txBody>
        </p:sp>
        <p:sp>
          <p:nvSpPr>
            <p:cNvPr id="46" name="45 Pentágono"/>
            <p:cNvSpPr/>
            <p:nvPr/>
          </p:nvSpPr>
          <p:spPr>
            <a:xfrm>
              <a:off x="4786536" y="3694929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PB_3</a:t>
              </a:r>
            </a:p>
          </p:txBody>
        </p:sp>
        <p:sp>
          <p:nvSpPr>
            <p:cNvPr id="47" name="46 Pentágono"/>
            <p:cNvSpPr/>
            <p:nvPr/>
          </p:nvSpPr>
          <p:spPr>
            <a:xfrm flipH="1">
              <a:off x="6082680" y="3694929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PA_15</a:t>
              </a:r>
            </a:p>
          </p:txBody>
        </p:sp>
        <p:sp>
          <p:nvSpPr>
            <p:cNvPr id="48" name="47 Pentágono"/>
            <p:cNvSpPr/>
            <p:nvPr/>
          </p:nvSpPr>
          <p:spPr>
            <a:xfrm>
              <a:off x="4777300" y="3929426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PA_14</a:t>
              </a:r>
            </a:p>
          </p:txBody>
        </p:sp>
        <p:sp>
          <p:nvSpPr>
            <p:cNvPr id="49" name="48 Pentágono"/>
            <p:cNvSpPr/>
            <p:nvPr/>
          </p:nvSpPr>
          <p:spPr>
            <a:xfrm flipH="1">
              <a:off x="6073444" y="3929426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PA_13</a:t>
              </a:r>
            </a:p>
          </p:txBody>
        </p:sp>
        <p:sp>
          <p:nvSpPr>
            <p:cNvPr id="50" name="49 Pentágono"/>
            <p:cNvSpPr/>
            <p:nvPr/>
          </p:nvSpPr>
          <p:spPr>
            <a:xfrm>
              <a:off x="4777300" y="4163923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50000"/>
                    </a:schemeClr>
                  </a:solidFill>
                </a:rPr>
                <a:t>PA_12</a:t>
              </a:r>
            </a:p>
          </p:txBody>
        </p:sp>
        <p:sp>
          <p:nvSpPr>
            <p:cNvPr id="51" name="50 Pentágono"/>
            <p:cNvSpPr/>
            <p:nvPr/>
          </p:nvSpPr>
          <p:spPr>
            <a:xfrm flipH="1">
              <a:off x="6073444" y="4163923"/>
              <a:ext cx="936104" cy="216024"/>
            </a:xfrm>
            <a:prstGeom prst="homePlate">
              <a:avLst/>
            </a:prstGeom>
            <a:solidFill>
              <a:schemeClr val="bg1">
                <a:lumMod val="85000"/>
                <a:alpha val="80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bg2">
                      <a:lumMod val="75000"/>
                    </a:schemeClr>
                  </a:solidFill>
                </a:rPr>
                <a:t>PA_11</a:t>
              </a:r>
            </a:p>
          </p:txBody>
        </p:sp>
        <p:sp>
          <p:nvSpPr>
            <p:cNvPr id="52" name="51 Pentágono"/>
            <p:cNvSpPr/>
            <p:nvPr/>
          </p:nvSpPr>
          <p:spPr>
            <a:xfrm>
              <a:off x="4777300" y="4402048"/>
              <a:ext cx="936104" cy="216024"/>
            </a:xfrm>
            <a:prstGeom prst="homePlate">
              <a:avLst/>
            </a:prstGeom>
            <a:solidFill>
              <a:srgbClr val="FF0000">
                <a:alpha val="78039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GND</a:t>
              </a:r>
            </a:p>
          </p:txBody>
        </p:sp>
        <p:sp>
          <p:nvSpPr>
            <p:cNvPr id="53" name="52 Pentágono"/>
            <p:cNvSpPr/>
            <p:nvPr/>
          </p:nvSpPr>
          <p:spPr>
            <a:xfrm flipH="1">
              <a:off x="6073444" y="4402048"/>
              <a:ext cx="936104" cy="216024"/>
            </a:xfrm>
            <a:prstGeom prst="homePlate">
              <a:avLst/>
            </a:prstGeom>
            <a:solidFill>
              <a:srgbClr val="FF0000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GND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54" name="53 Pentágono"/>
            <p:cNvSpPr/>
            <p:nvPr/>
          </p:nvSpPr>
          <p:spPr>
            <a:xfrm>
              <a:off x="2205550" y="1268323"/>
              <a:ext cx="936104" cy="216024"/>
            </a:xfrm>
            <a:prstGeom prst="homePlate">
              <a:avLst/>
            </a:prstGeom>
            <a:solidFill>
              <a:srgbClr val="FFFF0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RX </a:t>
              </a:r>
              <a:r>
                <a:rPr lang="es-ES" sz="800" dirty="0" smtClean="0">
                  <a:solidFill>
                    <a:schemeClr val="tx1"/>
                  </a:solidFill>
                </a:rPr>
                <a:t>LNK_TX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55" name="54 Pentágono"/>
            <p:cNvSpPr/>
            <p:nvPr/>
          </p:nvSpPr>
          <p:spPr>
            <a:xfrm>
              <a:off x="2211999" y="1031736"/>
              <a:ext cx="936104" cy="216024"/>
            </a:xfrm>
            <a:prstGeom prst="homePlate">
              <a:avLst/>
            </a:prstGeom>
            <a:solidFill>
              <a:srgbClr val="FFFF0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>
                  <a:solidFill>
                    <a:schemeClr val="tx1"/>
                  </a:solidFill>
                </a:rPr>
                <a:t>TX </a:t>
              </a:r>
              <a:r>
                <a:rPr lang="es-ES" sz="700" dirty="0" smtClean="0">
                  <a:solidFill>
                    <a:schemeClr val="tx1"/>
                  </a:solidFill>
                </a:rPr>
                <a:t>LNK_RX</a:t>
              </a:r>
              <a:r>
                <a:rPr lang="es-ES" dirty="0" smtClean="0">
                  <a:solidFill>
                    <a:schemeClr val="tx1"/>
                  </a:solidFill>
                </a:rPr>
                <a:t> 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56" name="55 Pentágono"/>
            <p:cNvSpPr/>
            <p:nvPr/>
          </p:nvSpPr>
          <p:spPr>
            <a:xfrm>
              <a:off x="2205261" y="791741"/>
              <a:ext cx="936104" cy="216024"/>
            </a:xfrm>
            <a:prstGeom prst="homeP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5V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59" name="58 Pentágono"/>
            <p:cNvSpPr/>
            <p:nvPr/>
          </p:nvSpPr>
          <p:spPr>
            <a:xfrm>
              <a:off x="2202474" y="1515229"/>
              <a:ext cx="936104" cy="216024"/>
            </a:xfrm>
            <a:prstGeom prst="homeP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GND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0" name="59 Pentágono"/>
            <p:cNvSpPr/>
            <p:nvPr/>
          </p:nvSpPr>
          <p:spPr>
            <a:xfrm flipH="1">
              <a:off x="6092205" y="1540588"/>
              <a:ext cx="936104" cy="216024"/>
            </a:xfrm>
            <a:prstGeom prst="homePlate">
              <a:avLst/>
            </a:prstGeom>
            <a:solidFill>
              <a:srgbClr val="FAC09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i="1" dirty="0" smtClean="0">
                  <a:solidFill>
                    <a:schemeClr val="tx1"/>
                  </a:solidFill>
                </a:rPr>
                <a:t>BOOT_1</a:t>
              </a:r>
              <a:endParaRPr lang="es-E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63" name="62 Pentágono"/>
            <p:cNvSpPr/>
            <p:nvPr/>
          </p:nvSpPr>
          <p:spPr>
            <a:xfrm>
              <a:off x="4710336" y="1531063"/>
              <a:ext cx="936104" cy="216024"/>
            </a:xfrm>
            <a:prstGeom prst="homePlate">
              <a:avLst/>
            </a:prstGeom>
            <a:solidFill>
              <a:srgbClr val="FAC090">
                <a:alpha val="80000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i="1" dirty="0" smtClean="0">
                  <a:solidFill>
                    <a:schemeClr val="tx1"/>
                  </a:solidFill>
                </a:rPr>
                <a:t>BOOT_0</a:t>
              </a:r>
              <a:endParaRPr lang="es-ES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70 Rectángulo redondeado"/>
          <p:cNvSpPr/>
          <p:nvPr/>
        </p:nvSpPr>
        <p:spPr>
          <a:xfrm>
            <a:off x="611560" y="1412776"/>
            <a:ext cx="1224136" cy="55436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Serial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2" name="71 Rectángulo redondeado"/>
          <p:cNvSpPr/>
          <p:nvPr/>
        </p:nvSpPr>
        <p:spPr>
          <a:xfrm>
            <a:off x="611560" y="764704"/>
            <a:ext cx="1224136" cy="55436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Power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3" name="72 Rectángulo redondeado"/>
          <p:cNvSpPr/>
          <p:nvPr/>
        </p:nvSpPr>
        <p:spPr>
          <a:xfrm>
            <a:off x="611560" y="2060848"/>
            <a:ext cx="1224136" cy="5760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AnalogIn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4" name="73 Rectángulo redondeado"/>
          <p:cNvSpPr/>
          <p:nvPr/>
        </p:nvSpPr>
        <p:spPr>
          <a:xfrm>
            <a:off x="611560" y="2708920"/>
            <a:ext cx="1224136" cy="5760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DigitalIn</a:t>
            </a:r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75" name="74 Rectángulo redondeado"/>
          <p:cNvSpPr/>
          <p:nvPr/>
        </p:nvSpPr>
        <p:spPr>
          <a:xfrm>
            <a:off x="611560" y="4005064"/>
            <a:ext cx="1224136" cy="576064"/>
          </a:xfrm>
          <a:prstGeom prst="roundRect">
            <a:avLst/>
          </a:prstGeom>
          <a:solidFill>
            <a:srgbClr val="B07B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PwmOut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6" name="75 Rectángulo redondeado"/>
          <p:cNvSpPr/>
          <p:nvPr/>
        </p:nvSpPr>
        <p:spPr>
          <a:xfrm>
            <a:off x="611560" y="3356992"/>
            <a:ext cx="1224136" cy="5760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DigitalOut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7" name="76 Rectángulo redondeado"/>
          <p:cNvSpPr/>
          <p:nvPr/>
        </p:nvSpPr>
        <p:spPr>
          <a:xfrm>
            <a:off x="611560" y="4653136"/>
            <a:ext cx="1224136" cy="576064"/>
          </a:xfrm>
          <a:prstGeom prst="roundRect">
            <a:avLst/>
          </a:prstGeom>
          <a:solidFill>
            <a:schemeClr val="bg1">
              <a:lumMod val="85000"/>
              <a:alpha val="8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bg2">
                    <a:lumMod val="75000"/>
                  </a:schemeClr>
                </a:solidFill>
              </a:rPr>
              <a:t>Not</a:t>
            </a:r>
            <a:r>
              <a:rPr lang="es-E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75000"/>
                  </a:schemeClr>
                </a:solidFill>
              </a:rPr>
              <a:t>used</a:t>
            </a:r>
            <a:endParaRPr lang="es-E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158</Words>
  <Application>Microsoft Office PowerPoint</Application>
  <PresentationFormat>Presentación en pantalla (4:3)</PresentationFormat>
  <Paragraphs>122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Raul Martin</dc:creator>
  <cp:lastModifiedBy>Raul Martin</cp:lastModifiedBy>
  <cp:revision>14</cp:revision>
  <dcterms:created xsi:type="dcterms:W3CDTF">2015-05-05T10:13:07Z</dcterms:created>
  <dcterms:modified xsi:type="dcterms:W3CDTF">2015-05-05T11:08:51Z</dcterms:modified>
</cp:coreProperties>
</file>