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F2BDD44A-E38A-FACB-8D16-B43524D2A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8920705"/>
                  </p:ext>
                </p:extLst>
              </p:nvPr>
            </p:nvGraphicFramePr>
            <p:xfrm>
              <a:off x="353683" y="293298"/>
              <a:ext cx="11628408" cy="635766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F2BDD44A-E38A-FACB-8D16-B43524D2A0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683" y="293298"/>
                <a:ext cx="11628408" cy="63576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710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94833820-C806-438A-9DA8-523111F696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394445"/>
                  </p:ext>
                </p:extLst>
              </p:nvPr>
            </p:nvGraphicFramePr>
            <p:xfrm>
              <a:off x="94891" y="60385"/>
              <a:ext cx="11964837" cy="669409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94833820-C806-438A-9DA8-523111F696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91" y="60385"/>
                <a:ext cx="11964837" cy="66940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0998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47670af3-a895-4225-84ed-c7697f8dda24}">
  <we:reference id="WA200003233" version="2.0.0.3" store="pt-BR" storeType="OMEX"/>
  <we:alternateReferences/>
  <we:properties>
    <we:property name="Microsoft.Office.CampaignId" value="&quot;none&quot;"/>
    <we:property name="reportUrl" value="&quot;/groups/me/reports/44126b2c-acb5-4b67-8bff-f4e7d6c867c9/ReportSection?bookmarkGuid=5e0c7d47-cd4f-4635-a08b-55518e48b1e6&amp;bookmarkUsage=1&amp;ctid=1412caff-df72-4a04-a94f-e22372b30107&amp;fromEntryPoint=export&quot;"/>
    <we:property name="reportState" value="&quot;CONNECTED&quot;"/>
    <we:property name="reportEmbeddedTime" value="&quot;2023-09-08T20:32:09.648Z&quot;"/>
    <we:property name="creatorSessionId" value="&quot;c07ac933-cd01-4e9a-92fd-a45d1adb02bd&quot;"/>
    <we:property name="creatorUserId" value="&quot;10032002EDA14E9E&quot;"/>
    <we:property name="creatorTenantId" value="&quot;1412caff-df72-4a04-a94f-e22372b30107&quot;"/>
    <we:property name="reportName" value="&quot;Relatorio_financials&quot;"/>
    <we:property name="isFiltersActionButtonVisible" value="true"/>
    <we:property name="initialStateBookmark" value="&quot;H4sIAAAAAAAAA+1YzW7bOBB+FUOXXhRDkn8i9+a4KVokaY04yKUwCoocKSwYUiWpbLyBX2hfY19sh5Tkxo7TBN7utjXiEzUzGn4z8+kT5buAcVMKsvhAriF4HbyXjFPClO7EQRjI2nj08ePJ2fj85POH8dkxmlVpuZImeH0XWKILsJfcVES4FGj8NA8DIsSUFO4qJ8JAGJSgjZJE8D+hDkaX1RUswwBuS6E0cSlnllhwaW8wHK9x77jbwx0JtfwGZkBtbT2HUmnbXoeBqVce0rrPJfMbTpS0hEtM7Gx5SobpcNgnLKGHUZr3Usq8nQvbhGSL49tSYz1Y5aJ0fZggukJpbJAIPG4NxjSbTJSorv3qeM0+U5WmcA65d0nL7QIz5VwSSblrwxJbMNUKG+Q9uGQVtd58pf6YaMBNEVq0DFc4xuwG70brJohxUWgoSFv48X+CsDMjAmrr20o2XY4e4p2jxXBZiGbi30ZxUZdRcphcEW0do7IvOC/XdrxJaQb6aOE7/4brdpBJuAH8p1a7nLesxOAv9+jXkKSG/+NZMV86VwQ079GE9ZPeMKZx2geSvtD3WQjdPDtT7AJsDDXegcIEY399Dn+v5J/L4x4SOYmybBAPDpPREOI8hSd5/HvIX/jLPXf/B44ZFNcgd3z+33HQRNOrxSncgHgIZuV/6GohXBLN66OEB75jQc1haJUsWKvxjTukuLB7eJr114qTDoMOI5bUqZpSgrFUOw9nn/ty9vdfZktjnlReKiqDEgGsZu5WEX5a1/a5sw3j9rvIhj7122SUpIejLGMjNojTAUSD3ijf/W2yz217UaMfq0ZG4OFKr+lPcA34aewWbhvPuLJGx6H2K+bd4Al5F5xyJGmd+5KIyqV9dUQMp68Q0dJz/BFJ8+HmRdD2ociVoPnHjkjT/i1Sz1cr4VftzPH0LtydtfdrBXqBmH3EN6xdh6S7QtndgqHrmovJuMH3qSClccR3f9CgiYEv/wQWZoePgVOFIuIAXJBMwOf+EFgUZ6ODUUbZQT+iuALCDrK0TwnLczIYJJuHynrwHt2US9lCc1T4FxX7Tj9S8vo+GKSVsq6sthntIycrIcKAXnHBNEjfns2QT1sf7SSKe6dtVReqQG25V9azc/QfyTFv9ILGPZYMR5TlwzxmcQSM+fF8V80s3NpM3a4fp/xvu8CpypqSUJgSCVuEzvOYAXtC7BzuwO+BYDhy5Znx9dt/+Q9eQdJAyhQAAA==&quot;"/>
    <we:property name="bookmark" value="&quot;H4sIAAAAAAAAA+1YzW7bOBB+FUOXXhRDP7Yi95a4WWzR7CKog1wKo6DIkcKWJlWSysYb+IX6Gn2xDinJjZ2kKdx22zXiEzUzGn7fzKcR5ZuAcVMLsvybLCB4HryUjFPClB7EQRjI1nis1PsF0e/HSUwhi7KYlXHKWEHLzEWp2nIlTfD8JrBEV2AvuGmIcBnR+GYeBkSIM1K5q5IIA2FQgzZKEsH/hTYYXVY3sAoDuK6F0sSlnFliwaW9wnC8RijxMMUdCbX8CmZAbWt9DbXStr8OA9OuPKRNn0vmN5wqaQmXmNjZypxkeZaNCEvoYZSXaU6Zt3Nhu5BieXJda+SDLJe1K8sU0VVKY71E4HFrMKbbZKpEs/Crkw37TDWawmsovUtabpeYqeSSSMpdGVZYgjOtsEDeg0vWUOvNl+qfqQbcFKFFq3CN44hd4d1o3QZxVFUaKtITP/kpCAczIqC1/tHIrsrRXbxztBguK9F1/EsrzlsaNYfpJdHWKap4h/1yZceblGagj5e+8i+47huZhFvAfynb1bxXJQa/uyW/TiQt/B+vivnKuSKgZUoTNkrSLKZxPgKSP8n3mxC6fg7OsAqw1dR4BwkTjP39Nfw1yr9WxykKOYmKYhyPD5NJBnGZw6M6/n+Mv/C3e+7+CxwzqBYgd3z+/+SgiaaXy1O4AnEXzNp/19VDuCCat0cJD3xHQt3ZaJ0s2OD4wh1SXNgtPN36Q8PJgMGAEUvaVB2V4EiqnZuzz3X569NHc09hHp28VDQGRwSwVrn3DuHH59o+V7ZT3H6T7OTTvk0mSX44KQo2YeM4H0M0Tifl7m+TfS7b0zT6sdPICDxc6Y35EywAP43dwm3jFVe36Di0fsW8G7wgb4JTjiJtc18Q0bi0z46J4fQZIlp5jT8w0ny4eRpo+0ByPdD8Y0ek6f8WafurlfCrvud4ehfuztb7oQG9RMw+4gvWoUMyXKMc3oNh6IqLybjB96kgtXHCd3/QoImBp/8KlmaHj4FThUPEATgnhYC3owxYFBeTg0lB2cEoorgCwg6KfEQJK0syHifbh8q28R7dGZeyh+ak8B2MfaUfoLy5DwZppayj1Rejf+RkI0QY0EsumAbpy7Md8ubeRzuJ4vS0Z3WuKpwtt2h9c47RAznm3bygccqSbEJZmZUxiyNgzLfnq9PMwrUt1PXmccr/tiyfAdu/0zpNFAAA&quot;"/>
    <we:property name="embedUrl" value="&quot;/reportEmbed?reportId=44126b2c-acb5-4b67-8bff-f4e7d6c867c9&amp;config=eyJjbHVzdGVyVXJsIjoiaHR0cHM6Ly9XQUJJLUJSQVpJTC1TT1VUSC1CLVBSSU1BUlktcmVkaXJlY3QuYW5hbHlzaXMud2luZG93cy5uZXQiLCJlbWJlZEZlYXR1cmVzIjp7Im1vZGVybkVtYmVkIjp0cnVlLCJ1c2FnZU1ldHJpY3NWTmV4dCI6dHJ1ZX19&amp;disableSensitivityBanner=true&quot;"/>
    <we:property name="datasetId" value="&quot;3cc5c28c-1647-48b6-afe6-d3f3e47cf317&quot;"/>
    <we:property name="pageName" value="&quot;ReportSection&quot;"/>
    <we:property name="pageDisplayName" value="&quot;Página 1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76398AA4-F221-42D1-A8F6-90746D8D570D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44126b2c-acb5-4b67-8bff-f4e7d6c867c9/ReportSectioncb12b8c41486fd5922b7?bookmarkGuid=33d475d1-a28e-45b9-af90-9616bbed9d8c&amp;bookmarkUsage=1&amp;ctid=1412caff-df72-4a04-a94f-e22372b30107&amp;fromEntryPoint=export&quot;"/>
    <we:property name="reportName" value="&quot;Relatorio_financials&quot;"/>
    <we:property name="reportState" value="&quot;CONNECTED&quot;"/>
    <we:property name="embedUrl" value="&quot;/reportEmbed?reportId=44126b2c-acb5-4b67-8bff-f4e7d6c867c9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cb12b8c41486fd5922b7&quot;"/>
    <we:property name="pageDisplayName" value="&quot;Página 2&quot;"/>
    <we:property name="datasetId" value="&quot;3cc5c28c-1647-48b6-afe6-d3f3e47cf317&quot;"/>
    <we:property name="backgroundColor" value="&quot;#FFFFFF&quot;"/>
    <we:property name="bookmark" value="&quot;H4sIAAAAAAAAA+1WX2/TMBD/KpWfK5Q4af7wtnVDIAGaVtgL6sPFvmTevDg4TmmY+oX4Gnwx7CQbKy0rmgarJt5yf3J3v5/vzr4mXNSVhPY9XCF5Sd6UXDDgSo98MiZlrzxU6vIK9GWS8SSljPuQUi8IOaQBs16qMkKVNXl5TQzoAs2ZqBuQLqJVfpqPCUh5AoWTcpA1jkmFulYlSPEVe2drMrrB1ZjgspJKgws5M2DQhV1YdyvbUvwXgc0IzIgFzpCZXnuKldJmkFnm0yxhoR8mUc4nKaVZbP+pe2tX5m5/l7QrbKpKA6K0BThd6DMac5+mFGkaJzzwfXD6WpSFHKD8/PdDWzn6DC5NppaOqezC5nSRVisLlaZBGKehF4VJmNNJEgVRFy0X0gwJs/Z4WWnLouW2j3bAF1Ay5KSjSmPdM3NNDopCYwFmEI/XjFMlm6st+plqNMNTzDtTaYRpbY5clDaHcMfi6jzRyh5YZxnNQGKvfdWUA/+eE8/Vl6lGe2DcKeZWcy8pDDTfZCRFCDlLkixJ8jj04pjCZM8Z+VgKU49mSvK/xkoWUEyARpMoZkj9JOCTfCcrU5u0UNpOs9wg5rGwT1VTGt2STaTjPTkd+5kL8wgnUwmcnoM266djBc1RH7Yd80dC36wkOv6l8CdFu5rf7EzrcXFnEQ5N0pf/+F0x79o3gTBmmZfZ/mXQzbUf7vlQbyXSf1CbvxaoQbPz9i0uUG6WdmvfNN0UdAZa9BdiB+OB8IYb/jYYWUN85K5a53annuH7cyNgxHHEwUAfaoBCDkp17+zft4OeMy/vvn+rtxCze/3LprYjgbzv460LZ/ccP2dmh4573iCH9um3ZwiQcbs0KY9Z7gUpizzv/+X/jx+rfzCXe/UQ+B3yp3wIdN289rL9AZuyyXB9DgAA&quot;"/>
    <we:property name="initialStateBookmark" value="&quot;H4sIAAAAAAAAA+1XyW7bMBD9FYNno7Bo2ZJ7c5wULbIibnMpjGJEjhwGDKlSlGs38A/1N/pjJSllq904CNLGCHoSOTOa5c1C8opwURYSFkdwieQt+aC4YMC1aUWkTVRN3Dk+3j8cnu5/ORoe7jmyLqzQqiRvr4gFM0V7JsoKpFfhiJ8nbQJSnsDU73KQJbZJgabUCqT4jrWwY1lT4bJNcF5IbcCrHFuw6NXOnLjbO9vRm66zCMyKGY6R2Zp6ioU2ttmzLKJZyuIoTvs57w0ozRL3T1lzg5ub5b3R4NhIKwtCOQc8LY4YTXhEBxTpIEl5N4rA00uhprIJ5fbfj4vC42VxbjM990hlF86m17RculDpoBsng7jTj9M4p7203+0HbbmQtjGYLfbmhXEoOmxrbUM+A8WQkwCVwbJG5ooMp1ODU7DNdu8ec6RldbmGPtaVYXiKeWApK+zC2ciFcjaET4v388Rol7DAaY1BYk19V6kG/47fnutvI4MuYdwTJo7yICgMDF9FZIAQc5amWZrmSdxJEgq9LUfkkxK2bI215H8NlaxLMQXa7/UThjRKu7yXb0Rl5IxOtXHtK1eAea7YR7pS1izIaqTtLcmOW+bCPkNmCoGjczD2fnbcxnA0O4uA/K4w1yOJtn9z/EWjXU6uZ6aTuLgzCJsiqd1//qqYhPJNIU5Y1slc/TIIfR3FW97Ua4GMnlTm7wUaMOx8cYAzlKuu3fBXWdcOnYER9YEYwnhieM2RfqOM3It41x+1XuyOP836ayWgxbHFwUKtqgmFDJV+sPcfmkGvGZfDnz/KNcBsHv+yKl1LIK/reO3A2dzHrxnZpuJed5BN+dTTMwbIuBualCcs73QHrN/p/D/8//Fl9RF9uVUXgT9F/pIXgVDNt5CRS3RvRb/QlS0LYHgCCoP9olYhMMi5wgHFfabC2vjvgXDpqBN1BrIKryz3fCTBhkudyCQ+Ur5x7hfvLZqC+g4AAA==&quot;"/>
    <we:property name="isFiltersActionButtonVisible" value="true"/>
    <we:property name="reportEmbeddedTime" value="&quot;2023-09-08T20:33:26.039Z&quot;"/>
    <we:property name="creatorTenantId" value="&quot;1412caff-df72-4a04-a94f-e22372b30107&quot;"/>
    <we:property name="creatorUserId" value="&quot;10032002EDA14E9E&quot;"/>
    <we:property name="creatorSessionId" value="&quot;4654ccef-4d91-4962-9b35-73e95b49e852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6FA3954-FC00-4E0C-8B0E-DCD561C61950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44126b2c-acb5-4b67-8bff-f4e7d6c867c9/ReportSection147af825786e5e17ade1?bookmarkGuid=a1be6d2a-7aec-4ab6-9cdc-62948c0a0174&amp;bookmarkUsage=1&amp;ctid=1412caff-df72-4a04-a94f-e22372b30107&amp;fromEntryPoint=export&quot;"/>
    <we:property name="reportName" value="&quot;Relatorio_financials&quot;"/>
    <we:property name="reportState" value="&quot;CONNECTED&quot;"/>
    <we:property name="embedUrl" value="&quot;/reportEmbed?reportId=44126b2c-acb5-4b67-8bff-f4e7d6c867c9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147af825786e5e17ade1&quot;"/>
    <we:property name="pageDisplayName" value="&quot;Página 3&quot;"/>
    <we:property name="datasetId" value="&quot;3cc5c28c-1647-48b6-afe6-d3f3e47cf317&quot;"/>
    <we:property name="backgroundColor" value="&quot;#FFFFFF&quot;"/>
    <we:property name="bookmark" value="&quot;H4sIAAAAAAAAA+2WTW+cMBCG/8rKZ1TBLsvH3hK6lXqpotD2Uu1hDANx4rWRMdulK/57x0CSZg9ND/2I2nKyXw/jd8YPMidWiraR0L+DPbINe6tKUUCpzSJgHlOTeKn13R7MHUe+4km6TJJ1EkeYpiGPKUo3VmjVss2JWTA12o+i7UC6jCR+2nkMpLyC2s0qkC16rEHTagVSfMEpmJas6XDwGB4bqQ24lLkFiy7tgcJpTlaCVyvaEQorDphjYSf1Ghtt7DwPwhiqZLmOkwjXGMRQoqulnVZHm8/Hu01HY5lWFoQiA07zUwwLvyqjkIcQBWGRriunV0LaOYT322NjqG7qRt+49mVURa0N9VWysT6D7VTOiWVadvtxtH2i57ozBV7jmH2rrLA9ZaqEAlUI166BWnVlNDVyXMl0p6zpR/lGf84M0qYl2/iD9+DjojzQ26Sem7ioa4M12Hm6/SUOFzlInNQ3nZpPzn+5fj8oYdtFrmX5vOcdKa1QtZxpfsTn/VTKHhr3ofBbQs5RMtwzTBvefgPmjEo/4vPz2dgNbonDMkyiAoFjCkEcr2j4H+IfckjDSti/DYgqiqIKeFIUIedREvi8il8EEDnWe1T2XwCiEZjdgLHnVGhTormczv+1MPdX3tI7M/5Hqx12vxPfRyomfH2MVojrIC2rMIlXdIEH41/Dd/tt8Wi5Pj5t9/icKV8B29GigyIJAAA=&quot;"/>
    <we:property name="initialStateBookmark" value="&quot;H4sIAAAAAAAAA+1WTW/bMAz9K4HOwWAnju3klmYZMHRtg3jtZQgG2qZdFYpkyHKWLPB/HyW7a5vD2sM+im2+mHyiyUfqCdaR5byuBBwuYYtsxt7LnGeQKz3w2ZDJDjy7ujq/mK/PP1/OL5YEq8pwJWs2OzIDukRzw+sGhE1B4KfNkIEQKyitV4Coccgq1LWSIPhX7IJpyegG2yHDfSWUBpsyMWDQpt1ROPlU238zpoqQGb7DBDPToWuslDa97wcRFPFoEsUhTtCPIEdLvu5WHc3n421RR2yhpAEuiYDFvCkGmVfkYZAGEPpBNp0UFi+4MH1IeljuK0190zQOlZ3XgroolaZBCub601h37RzZQolm66zlEzxRjc5wjS77UhpuDpSp4BJkxu24WhrVSisapFtZqEYafXDwrfqy0EhFczbz2uF3HvN8R18TekpiXpYaSzC9u/wlDAcJCOzQd43sd857vXyvJTf1IFEif57zhpCay1L0an6Qz8eulS1U9qCkdyQ5q5L2XsNU8O6RMHupHJx8fr42Nq1dSmEUxGGGkOIU/Cgak/lfxC9iSGbBzd8miCIMwwLSOMuCNA1j30uL6FUIIsFyi9L8C4KoOC5uQZtTVSidoz7r9v8t1/e/vNHwhPgf7bbd/E75Pqiik6+H4Rhx4k/zIoijMf3AfXdr+OG8De5NqvZPx+2exwjbIl1orKEaU1eQ4Qokum6qjhBHF0fSA5nbvXa2tu8PnE5PV/oGROOq0h2HuRpEhqcCXxjftdp+A/o87WafCQAA&quot;"/>
    <we:property name="isFiltersActionButtonVisible" value="true"/>
    <we:property name="reportEmbeddedTime" value="&quot;2023-09-08T20:34:49.866Z&quot;"/>
    <we:property name="creatorTenantId" value="&quot;1412caff-df72-4a04-a94f-e22372b30107&quot;"/>
    <we:property name="creatorUserId" value="&quot;10032002EDA14E9E&quot;"/>
    <we:property name="creatorSessionId" value="&quot;5043cb0a-bb01-4301-80d0-4d6579a03ff6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Raul Adelino</cp:lastModifiedBy>
  <cp:revision>3</cp:revision>
  <dcterms:created xsi:type="dcterms:W3CDTF">2018-06-07T21:39:02Z</dcterms:created>
  <dcterms:modified xsi:type="dcterms:W3CDTF">2023-09-08T20:35:53Z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