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5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4FF74-19BF-48D8-9323-93D84511FD10}" v="3" dt="2024-02-28T13:50:1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74359" autoAdjust="0"/>
  </p:normalViewPr>
  <p:slideViewPr>
    <p:cSldViewPr snapToGrid="0">
      <p:cViewPr varScale="1">
        <p:scale>
          <a:sx n="49" d="100"/>
          <a:sy n="49" d="100"/>
        </p:scale>
        <p:origin x="1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il Garay" userId="7cc75472-d61b-4dc2-b389-1bb12dc386f5" providerId="ADAL" clId="{03A4FF74-19BF-48D8-9323-93D84511FD10}"/>
    <pc:docChg chg="undo custSel delSld modSld">
      <pc:chgData name="Abril Garay" userId="7cc75472-d61b-4dc2-b389-1bb12dc386f5" providerId="ADAL" clId="{03A4FF74-19BF-48D8-9323-93D84511FD10}" dt="2024-02-28T13:50:30.050" v="98" actId="1076"/>
      <pc:docMkLst>
        <pc:docMk/>
      </pc:docMkLst>
      <pc:sldChg chg="del">
        <pc:chgData name="Abril Garay" userId="7cc75472-d61b-4dc2-b389-1bb12dc386f5" providerId="ADAL" clId="{03A4FF74-19BF-48D8-9323-93D84511FD10}" dt="2024-02-28T13:31:46.621" v="3" actId="47"/>
        <pc:sldMkLst>
          <pc:docMk/>
          <pc:sldMk cId="3597059902" sldId="256"/>
        </pc:sldMkLst>
      </pc:sldChg>
      <pc:sldChg chg="del">
        <pc:chgData name="Abril Garay" userId="7cc75472-d61b-4dc2-b389-1bb12dc386f5" providerId="ADAL" clId="{03A4FF74-19BF-48D8-9323-93D84511FD10}" dt="2024-02-28T13:31:45.583" v="2" actId="47"/>
        <pc:sldMkLst>
          <pc:docMk/>
          <pc:sldMk cId="855301413" sldId="257"/>
        </pc:sldMkLst>
      </pc:sldChg>
      <pc:sldChg chg="del">
        <pc:chgData name="Abril Garay" userId="7cc75472-d61b-4dc2-b389-1bb12dc386f5" providerId="ADAL" clId="{03A4FF74-19BF-48D8-9323-93D84511FD10}" dt="2024-02-28T13:31:47.476" v="4" actId="47"/>
        <pc:sldMkLst>
          <pc:docMk/>
          <pc:sldMk cId="3451623874" sldId="260"/>
        </pc:sldMkLst>
      </pc:sldChg>
      <pc:sldChg chg="del">
        <pc:chgData name="Abril Garay" userId="7cc75472-d61b-4dc2-b389-1bb12dc386f5" providerId="ADAL" clId="{03A4FF74-19BF-48D8-9323-93D84511FD10}" dt="2024-02-28T13:31:48.689" v="5" actId="47"/>
        <pc:sldMkLst>
          <pc:docMk/>
          <pc:sldMk cId="612524669" sldId="261"/>
        </pc:sldMkLst>
      </pc:sldChg>
      <pc:sldChg chg="del">
        <pc:chgData name="Abril Garay" userId="7cc75472-d61b-4dc2-b389-1bb12dc386f5" providerId="ADAL" clId="{03A4FF74-19BF-48D8-9323-93D84511FD10}" dt="2024-02-28T13:31:44.680" v="1" actId="47"/>
        <pc:sldMkLst>
          <pc:docMk/>
          <pc:sldMk cId="2199730201" sldId="262"/>
        </pc:sldMkLst>
      </pc:sldChg>
      <pc:sldChg chg="modSp mod">
        <pc:chgData name="Abril Garay" userId="7cc75472-d61b-4dc2-b389-1bb12dc386f5" providerId="ADAL" clId="{03A4FF74-19BF-48D8-9323-93D84511FD10}" dt="2024-02-28T13:33:01.264" v="75" actId="20577"/>
        <pc:sldMkLst>
          <pc:docMk/>
          <pc:sldMk cId="2769407394" sldId="264"/>
        </pc:sldMkLst>
        <pc:spChg chg="mod">
          <ac:chgData name="Abril Garay" userId="7cc75472-d61b-4dc2-b389-1bb12dc386f5" providerId="ADAL" clId="{03A4FF74-19BF-48D8-9323-93D84511FD10}" dt="2024-02-28T13:33:01.264" v="75" actId="20577"/>
          <ac:spMkLst>
            <pc:docMk/>
            <pc:sldMk cId="2769407394" sldId="264"/>
            <ac:spMk id="5" creationId="{28E518A2-F179-F90E-367B-AC24DAFB64FF}"/>
          </ac:spMkLst>
        </pc:spChg>
      </pc:sldChg>
      <pc:sldChg chg="addSp modSp mod">
        <pc:chgData name="Abril Garay" userId="7cc75472-d61b-4dc2-b389-1bb12dc386f5" providerId="ADAL" clId="{03A4FF74-19BF-48D8-9323-93D84511FD10}" dt="2024-02-28T13:50:30.050" v="98" actId="1076"/>
        <pc:sldMkLst>
          <pc:docMk/>
          <pc:sldMk cId="111008021" sldId="265"/>
        </pc:sldMkLst>
        <pc:picChg chg="add mod modCrop">
          <ac:chgData name="Abril Garay" userId="7cc75472-d61b-4dc2-b389-1bb12dc386f5" providerId="ADAL" clId="{03A4FF74-19BF-48D8-9323-93D84511FD10}" dt="2024-02-28T13:48:39.294" v="89" actId="732"/>
          <ac:picMkLst>
            <pc:docMk/>
            <pc:sldMk cId="111008021" sldId="265"/>
            <ac:picMk id="5" creationId="{6FD65A95-5E39-EDC7-D193-A6B3AF93A4C8}"/>
          </ac:picMkLst>
        </pc:picChg>
        <pc:picChg chg="add mod">
          <ac:chgData name="Abril Garay" userId="7cc75472-d61b-4dc2-b389-1bb12dc386f5" providerId="ADAL" clId="{03A4FF74-19BF-48D8-9323-93D84511FD10}" dt="2024-02-28T13:48:11.201" v="85" actId="1076"/>
          <ac:picMkLst>
            <pc:docMk/>
            <pc:sldMk cId="111008021" sldId="265"/>
            <ac:picMk id="10" creationId="{431AB69B-E62B-F700-CA6E-DF1DB0F4E359}"/>
          </ac:picMkLst>
        </pc:picChg>
        <pc:picChg chg="add mod">
          <ac:chgData name="Abril Garay" userId="7cc75472-d61b-4dc2-b389-1bb12dc386f5" providerId="ADAL" clId="{03A4FF74-19BF-48D8-9323-93D84511FD10}" dt="2024-02-28T13:50:30.050" v="98" actId="1076"/>
          <ac:picMkLst>
            <pc:docMk/>
            <pc:sldMk cId="111008021" sldId="265"/>
            <ac:picMk id="12" creationId="{D1A7F376-A33F-FCD5-2491-5ADCCAC8E573}"/>
          </ac:picMkLst>
        </pc:picChg>
      </pc:sldChg>
      <pc:sldChg chg="del">
        <pc:chgData name="Abril Garay" userId="7cc75472-d61b-4dc2-b389-1bb12dc386f5" providerId="ADAL" clId="{03A4FF74-19BF-48D8-9323-93D84511FD10}" dt="2024-02-28T13:31:40.907" v="0" actId="47"/>
        <pc:sldMkLst>
          <pc:docMk/>
          <pc:sldMk cId="3983944717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1EE6B-646C-4E18-BAC7-7BC733D77E3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1CBC9-F94C-4178-9CE8-18FA23439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Hello</a:t>
            </a:r>
            <a:r>
              <a:rPr lang="es-AR" dirty="0"/>
              <a:t> </a:t>
            </a:r>
            <a:r>
              <a:rPr lang="es-AR" dirty="0" err="1"/>
              <a:t>Everyone</a:t>
            </a:r>
            <a:r>
              <a:rPr lang="es-AR" dirty="0"/>
              <a:t>, Good </a:t>
            </a:r>
            <a:r>
              <a:rPr lang="es-AR" dirty="0" err="1"/>
              <a:t>afternoon</a:t>
            </a:r>
            <a:r>
              <a:rPr lang="es-AR" dirty="0"/>
              <a:t>. </a:t>
            </a:r>
          </a:p>
          <a:p>
            <a:r>
              <a:rPr lang="es-AR" dirty="0" err="1"/>
              <a:t>Present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team</a:t>
            </a:r>
            <a:r>
              <a:rPr lang="es-AR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CBC9-F94C-4178-9CE8-18FA234390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This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our</a:t>
            </a:r>
            <a:r>
              <a:rPr lang="es-AR" dirty="0"/>
              <a:t> </a:t>
            </a:r>
            <a:r>
              <a:rPr lang="es-AR" dirty="0" err="1"/>
              <a:t>team</a:t>
            </a:r>
            <a:r>
              <a:rPr lang="es-A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CBC9-F94C-4178-9CE8-18FA23439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I Will </a:t>
            </a:r>
            <a:r>
              <a:rPr lang="es-AR" dirty="0" err="1"/>
              <a:t>give</a:t>
            </a:r>
            <a:r>
              <a:rPr lang="es-AR" dirty="0"/>
              <a:t> </a:t>
            </a:r>
            <a:r>
              <a:rPr lang="es-AR" dirty="0" err="1"/>
              <a:t>you</a:t>
            </a:r>
            <a:r>
              <a:rPr lang="es-AR" dirty="0"/>
              <a:t> a short </a:t>
            </a:r>
            <a:r>
              <a:rPr lang="es-AR" dirty="0" err="1"/>
              <a:t>introduction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our</a:t>
            </a:r>
            <a:r>
              <a:rPr lang="es-AR" dirty="0"/>
              <a:t> </a:t>
            </a:r>
            <a:r>
              <a:rPr lang="es-AR" dirty="0" err="1"/>
              <a:t>company</a:t>
            </a:r>
            <a:r>
              <a:rPr lang="es-AR" dirty="0"/>
              <a:t> and </a:t>
            </a:r>
            <a:r>
              <a:rPr lang="es-AR" dirty="0" err="1"/>
              <a:t>then</a:t>
            </a:r>
            <a:r>
              <a:rPr lang="es-AR" dirty="0"/>
              <a:t> </a:t>
            </a:r>
            <a:r>
              <a:rPr lang="es-AR" dirty="0" err="1"/>
              <a:t>you</a:t>
            </a:r>
            <a:r>
              <a:rPr lang="es-AR" dirty="0"/>
              <a:t> Will </a:t>
            </a:r>
            <a:r>
              <a:rPr lang="es-AR" dirty="0" err="1"/>
              <a:t>have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chance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see</a:t>
            </a:r>
            <a:r>
              <a:rPr lang="es-AR" dirty="0"/>
              <a:t> a demo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our</a:t>
            </a:r>
            <a:r>
              <a:rPr lang="es-AR" dirty="0"/>
              <a:t> </a:t>
            </a:r>
            <a:r>
              <a:rPr lang="es-AR" dirty="0" err="1"/>
              <a:t>product</a:t>
            </a:r>
            <a:r>
              <a:rPr lang="es-AR" dirty="0"/>
              <a:t>.</a:t>
            </a:r>
          </a:p>
          <a:p>
            <a:endParaRPr lang="es-AR" dirty="0"/>
          </a:p>
          <a:p>
            <a:r>
              <a:rPr lang="es-AR" dirty="0" err="1"/>
              <a:t>We</a:t>
            </a:r>
            <a:r>
              <a:rPr lang="es-AR" dirty="0"/>
              <a:t> are a </a:t>
            </a:r>
            <a:r>
              <a:rPr lang="es-AR" dirty="0" err="1"/>
              <a:t>company</a:t>
            </a:r>
            <a:r>
              <a:rPr lang="es-AR" dirty="0"/>
              <a:t> </a:t>
            </a:r>
            <a:r>
              <a:rPr lang="es-AR" dirty="0" err="1"/>
              <a:t>dedicted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provide</a:t>
            </a:r>
            <a:r>
              <a:rPr lang="es-AR" dirty="0"/>
              <a:t> </a:t>
            </a:r>
            <a:r>
              <a:rPr lang="es-AR" dirty="0" err="1"/>
              <a:t>Services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streaming</a:t>
            </a:r>
            <a:r>
              <a:rPr lang="es-AR" dirty="0"/>
              <a:t> </a:t>
            </a:r>
            <a:r>
              <a:rPr lang="es-AR" dirty="0" err="1"/>
              <a:t>platforms</a:t>
            </a:r>
            <a:r>
              <a:rPr lang="es-AR" dirty="0"/>
              <a:t>. </a:t>
            </a:r>
          </a:p>
          <a:p>
            <a:r>
              <a:rPr lang="es-AR" dirty="0" err="1"/>
              <a:t>Which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Service </a:t>
            </a:r>
            <a:r>
              <a:rPr lang="es-AR" dirty="0" err="1"/>
              <a:t>provided</a:t>
            </a:r>
            <a:r>
              <a:rPr lang="es-AR" dirty="0"/>
              <a:t>? </a:t>
            </a:r>
            <a:r>
              <a:rPr lang="es-AR" dirty="0" err="1"/>
              <a:t>Nowadays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really</a:t>
            </a:r>
            <a:r>
              <a:rPr lang="es-AR" dirty="0"/>
              <a:t>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example</a:t>
            </a:r>
            <a:r>
              <a:rPr lang="es-AR" dirty="0"/>
              <a:t> </a:t>
            </a:r>
            <a:r>
              <a:rPr lang="es-AR" dirty="0" err="1"/>
              <a:t>you</a:t>
            </a:r>
            <a:r>
              <a:rPr lang="es-AR" dirty="0"/>
              <a:t> </a:t>
            </a:r>
            <a:r>
              <a:rPr lang="es-AR" dirty="0" err="1"/>
              <a:t>would</a:t>
            </a:r>
            <a:r>
              <a:rPr lang="es-AR" dirty="0"/>
              <a:t> </a:t>
            </a:r>
            <a:r>
              <a:rPr lang="es-AR" dirty="0" err="1"/>
              <a:t>like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see</a:t>
            </a:r>
            <a:r>
              <a:rPr lang="es-AR" dirty="0"/>
              <a:t> </a:t>
            </a:r>
            <a:r>
              <a:rPr lang="es-AR" dirty="0" err="1"/>
              <a:t>any</a:t>
            </a:r>
            <a:r>
              <a:rPr lang="es-AR" dirty="0"/>
              <a:t> evento, </a:t>
            </a:r>
            <a:r>
              <a:rPr lang="es-AR" dirty="0" err="1"/>
              <a:t>fight</a:t>
            </a:r>
            <a:r>
              <a:rPr lang="es-AR" dirty="0"/>
              <a:t>, </a:t>
            </a:r>
            <a:r>
              <a:rPr lang="es-AR" dirty="0" err="1"/>
              <a:t>launch</a:t>
            </a:r>
            <a:r>
              <a:rPr lang="es-AR" dirty="0"/>
              <a:t> </a:t>
            </a:r>
            <a:r>
              <a:rPr lang="es-AR" dirty="0" err="1"/>
              <a:t>via</a:t>
            </a:r>
            <a:r>
              <a:rPr lang="es-AR" dirty="0"/>
              <a:t> </a:t>
            </a:r>
            <a:r>
              <a:rPr lang="es-AR" dirty="0" err="1"/>
              <a:t>streaming</a:t>
            </a:r>
            <a:r>
              <a:rPr lang="es-AR" dirty="0"/>
              <a:t> </a:t>
            </a:r>
            <a:r>
              <a:rPr lang="es-AR" dirty="0" err="1"/>
              <a:t>because</a:t>
            </a:r>
            <a:r>
              <a:rPr lang="es-AR" dirty="0"/>
              <a:t> </a:t>
            </a:r>
            <a:r>
              <a:rPr lang="es-AR" dirty="0" err="1"/>
              <a:t>you</a:t>
            </a:r>
            <a:r>
              <a:rPr lang="es-AR" dirty="0"/>
              <a:t> </a:t>
            </a:r>
            <a:r>
              <a:rPr lang="es-AR" dirty="0" err="1"/>
              <a:t>dont</a:t>
            </a:r>
            <a:r>
              <a:rPr lang="es-AR" dirty="0"/>
              <a:t> </a:t>
            </a:r>
            <a:r>
              <a:rPr lang="es-AR" dirty="0" err="1"/>
              <a:t>have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chance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acces</a:t>
            </a:r>
            <a:r>
              <a:rPr lang="es-AR" dirty="0"/>
              <a:t> </a:t>
            </a:r>
            <a:r>
              <a:rPr lang="es-AR" dirty="0" err="1"/>
              <a:t>becasue</a:t>
            </a:r>
            <a:r>
              <a:rPr lang="es-AR" dirty="0"/>
              <a:t> </a:t>
            </a:r>
            <a:r>
              <a:rPr lang="es-AR" dirty="0" err="1"/>
              <a:t>there</a:t>
            </a:r>
            <a:r>
              <a:rPr lang="es-AR" dirty="0"/>
              <a:t> are no more tickets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tiket</a:t>
            </a:r>
            <a:r>
              <a:rPr lang="es-AR" dirty="0"/>
              <a:t> are </a:t>
            </a:r>
            <a:r>
              <a:rPr lang="es-AR" dirty="0" err="1"/>
              <a:t>expensive</a:t>
            </a:r>
            <a:r>
              <a:rPr lang="es-AR" dirty="0"/>
              <a:t>, so </a:t>
            </a:r>
            <a:r>
              <a:rPr lang="es-AR" dirty="0" err="1"/>
              <a:t>you</a:t>
            </a:r>
            <a:r>
              <a:rPr lang="es-AR" dirty="0"/>
              <a:t> </a:t>
            </a:r>
            <a:r>
              <a:rPr lang="es-AR" dirty="0" err="1"/>
              <a:t>go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your</a:t>
            </a:r>
            <a:r>
              <a:rPr lang="es-AR" dirty="0"/>
              <a:t> </a:t>
            </a:r>
            <a:r>
              <a:rPr lang="es-AR" dirty="0" err="1"/>
              <a:t>favourite</a:t>
            </a:r>
            <a:r>
              <a:rPr lang="es-AR" dirty="0"/>
              <a:t> </a:t>
            </a:r>
            <a:r>
              <a:rPr lang="es-AR" dirty="0" err="1"/>
              <a:t>streamer</a:t>
            </a:r>
            <a:r>
              <a:rPr lang="es-AR" dirty="0"/>
              <a:t> and </a:t>
            </a:r>
            <a:r>
              <a:rPr lang="es-AR" dirty="0" err="1"/>
              <a:t>live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evento </a:t>
            </a:r>
            <a:r>
              <a:rPr lang="es-AR" dirty="0" err="1"/>
              <a:t>through</a:t>
            </a:r>
            <a:r>
              <a:rPr lang="es-AR" dirty="0"/>
              <a:t> </a:t>
            </a:r>
            <a:r>
              <a:rPr lang="es-AR" dirty="0" err="1"/>
              <a:t>them</a:t>
            </a:r>
            <a:r>
              <a:rPr lang="es-AR" dirty="0"/>
              <a:t>… </a:t>
            </a:r>
          </a:p>
          <a:p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dirty="0" err="1"/>
              <a:t>many</a:t>
            </a:r>
            <a:r>
              <a:rPr lang="es-AR" dirty="0"/>
              <a:t> times </a:t>
            </a:r>
            <a:r>
              <a:rPr lang="es-AR" dirty="0" err="1"/>
              <a:t>you</a:t>
            </a:r>
            <a:r>
              <a:rPr lang="es-AR" dirty="0"/>
              <a:t> </a:t>
            </a:r>
            <a:r>
              <a:rPr lang="es-AR" dirty="0" err="1"/>
              <a:t>tried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see</a:t>
            </a:r>
            <a:r>
              <a:rPr lang="es-AR" dirty="0"/>
              <a:t> </a:t>
            </a:r>
            <a:r>
              <a:rPr lang="es-AR" dirty="0" err="1"/>
              <a:t>any</a:t>
            </a:r>
            <a:r>
              <a:rPr lang="es-AR" dirty="0"/>
              <a:t> </a:t>
            </a:r>
            <a:r>
              <a:rPr lang="es-AR" dirty="0" err="1"/>
              <a:t>stream</a:t>
            </a:r>
            <a:r>
              <a:rPr lang="es-AR" dirty="0"/>
              <a:t> and </a:t>
            </a:r>
            <a:r>
              <a:rPr lang="es-AR" dirty="0" err="1"/>
              <a:t>the</a:t>
            </a:r>
            <a:r>
              <a:rPr lang="es-AR" dirty="0"/>
              <a:t> Quality </a:t>
            </a:r>
            <a:r>
              <a:rPr lang="es-AR" dirty="0" err="1"/>
              <a:t>was</a:t>
            </a:r>
            <a:r>
              <a:rPr lang="es-AR" dirty="0"/>
              <a:t> </a:t>
            </a:r>
            <a:r>
              <a:rPr lang="es-AR" dirty="0" err="1"/>
              <a:t>not</a:t>
            </a:r>
            <a:r>
              <a:rPr lang="es-AR" dirty="0"/>
              <a:t> Good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there</a:t>
            </a:r>
            <a:r>
              <a:rPr lang="es-AR" dirty="0"/>
              <a:t> </a:t>
            </a:r>
            <a:r>
              <a:rPr lang="es-AR" dirty="0" err="1"/>
              <a:t>were</a:t>
            </a:r>
            <a:r>
              <a:rPr lang="es-AR" dirty="0"/>
              <a:t> </a:t>
            </a:r>
            <a:r>
              <a:rPr lang="es-AR" dirty="0" err="1"/>
              <a:t>lags</a:t>
            </a:r>
            <a:r>
              <a:rPr lang="es-AR" dirty="0"/>
              <a:t>,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clear</a:t>
            </a:r>
            <a:r>
              <a:rPr lang="es-AR" dirty="0"/>
              <a:t> </a:t>
            </a:r>
            <a:r>
              <a:rPr lang="es-AR" dirty="0" err="1"/>
              <a:t>sound</a:t>
            </a:r>
            <a:r>
              <a:rPr lang="es-AR" dirty="0"/>
              <a:t>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image</a:t>
            </a:r>
            <a:r>
              <a:rPr lang="es-AR" dirty="0"/>
              <a:t>… </a:t>
            </a:r>
          </a:p>
          <a:p>
            <a:r>
              <a:rPr lang="es-AR" dirty="0" err="1"/>
              <a:t>Well</a:t>
            </a:r>
            <a:r>
              <a:rPr lang="es-AR" dirty="0"/>
              <a:t>, </a:t>
            </a:r>
            <a:r>
              <a:rPr lang="es-AR" dirty="0" err="1"/>
              <a:t>streaboost</a:t>
            </a:r>
            <a:r>
              <a:rPr lang="es-AR" dirty="0"/>
              <a:t> has a </a:t>
            </a:r>
            <a:r>
              <a:rPr lang="es-AR" dirty="0" err="1"/>
              <a:t>solution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this</a:t>
            </a:r>
            <a:r>
              <a:rPr lang="es-AR" dirty="0"/>
              <a:t>. </a:t>
            </a:r>
            <a:r>
              <a:rPr lang="es-AR" dirty="0" err="1"/>
              <a:t>This</a:t>
            </a:r>
            <a:r>
              <a:rPr lang="es-AR" dirty="0"/>
              <a:t> </a:t>
            </a:r>
            <a:r>
              <a:rPr lang="es-AR" dirty="0" err="1"/>
              <a:t>solution</a:t>
            </a:r>
            <a:r>
              <a:rPr lang="es-AR" dirty="0"/>
              <a:t> Will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also</a:t>
            </a:r>
            <a:r>
              <a:rPr lang="es-AR" dirty="0"/>
              <a:t> </a:t>
            </a:r>
            <a:r>
              <a:rPr lang="es-AR" dirty="0" err="1"/>
              <a:t>impact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final </a:t>
            </a:r>
            <a:r>
              <a:rPr lang="es-AR" dirty="0" err="1"/>
              <a:t>user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audience</a:t>
            </a:r>
            <a:r>
              <a:rPr lang="es-AR" dirty="0"/>
              <a:t>, </a:t>
            </a:r>
            <a:r>
              <a:rPr lang="es-AR" dirty="0" err="1"/>
              <a:t>but</a:t>
            </a:r>
            <a:r>
              <a:rPr lang="es-AR" dirty="0"/>
              <a:t> </a:t>
            </a:r>
            <a:r>
              <a:rPr lang="es-AR" dirty="0" err="1"/>
              <a:t>also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streamer</a:t>
            </a:r>
            <a:r>
              <a:rPr lang="es-AR" dirty="0"/>
              <a:t> and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platform</a:t>
            </a:r>
            <a:r>
              <a:rPr lang="es-AR" dirty="0"/>
              <a:t>. </a:t>
            </a:r>
            <a:r>
              <a:rPr lang="es-AR" dirty="0" err="1"/>
              <a:t>Its</a:t>
            </a:r>
            <a:r>
              <a:rPr lang="es-AR" dirty="0"/>
              <a:t> a </a:t>
            </a:r>
            <a:r>
              <a:rPr lang="es-AR" dirty="0" err="1"/>
              <a:t>win</a:t>
            </a:r>
            <a:r>
              <a:rPr lang="es-AR" dirty="0"/>
              <a:t> </a:t>
            </a:r>
            <a:r>
              <a:rPr lang="es-AR" dirty="0" err="1"/>
              <a:t>win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everyone</a:t>
            </a:r>
            <a:r>
              <a:rPr lang="es-AR" dirty="0"/>
              <a:t>. </a:t>
            </a:r>
          </a:p>
          <a:p>
            <a:r>
              <a:rPr lang="es-AR" dirty="0" err="1"/>
              <a:t>Basically</a:t>
            </a:r>
            <a:r>
              <a:rPr lang="es-AR" dirty="0"/>
              <a:t> </a:t>
            </a:r>
            <a:r>
              <a:rPr lang="es-AR" dirty="0" err="1"/>
              <a:t>we</a:t>
            </a:r>
            <a:r>
              <a:rPr lang="es-AR" dirty="0"/>
              <a:t> are </a:t>
            </a:r>
            <a:r>
              <a:rPr lang="es-AR" dirty="0" err="1"/>
              <a:t>going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be </a:t>
            </a:r>
            <a:r>
              <a:rPr lang="es-AR" dirty="0" err="1"/>
              <a:t>able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manage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conection</a:t>
            </a:r>
            <a:r>
              <a:rPr lang="es-AR" dirty="0"/>
              <a:t> Quality in </a:t>
            </a:r>
            <a:r>
              <a:rPr lang="es-AR" dirty="0" err="1"/>
              <a:t>order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increase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Quality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streaming</a:t>
            </a:r>
            <a:r>
              <a:rPr lang="es-AR" dirty="0"/>
              <a:t> </a:t>
            </a:r>
            <a:r>
              <a:rPr lang="es-AR" dirty="0" err="1"/>
              <a:t>depending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evento </a:t>
            </a:r>
            <a:r>
              <a:rPr lang="es-AR" dirty="0" err="1"/>
              <a:t>you</a:t>
            </a:r>
            <a:r>
              <a:rPr lang="es-AR" dirty="0"/>
              <a:t> are and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location</a:t>
            </a:r>
            <a:r>
              <a:rPr lang="es-AR" dirty="0"/>
              <a:t>. I Will </a:t>
            </a:r>
            <a:r>
              <a:rPr lang="es-AR" dirty="0" err="1"/>
              <a:t>leave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flor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my</a:t>
            </a:r>
            <a:r>
              <a:rPr lang="es-AR" dirty="0"/>
              <a:t> </a:t>
            </a:r>
            <a:r>
              <a:rPr lang="es-AR" dirty="0" err="1"/>
              <a:t>colleagues</a:t>
            </a:r>
            <a:r>
              <a:rPr lang="es-AR" dirty="0"/>
              <a:t>, </a:t>
            </a:r>
            <a:r>
              <a:rPr lang="es-AR" dirty="0" err="1"/>
              <a:t>they</a:t>
            </a:r>
            <a:r>
              <a:rPr lang="es-AR" dirty="0"/>
              <a:t> Will </a:t>
            </a:r>
            <a:r>
              <a:rPr lang="es-AR" dirty="0" err="1"/>
              <a:t>explain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detail</a:t>
            </a:r>
            <a:r>
              <a:rPr lang="es-AR" dirty="0"/>
              <a:t> </a:t>
            </a:r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dirty="0" err="1"/>
              <a:t>this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done.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CBC9-F94C-4178-9CE8-18FA23439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75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24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8F7E97-1B8E-4A09-8DFD-2505C33A5DC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749B69-B431-4BEF-9FF7-EF1BA2C82D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8E1C3-F4E7-2818-ECB8-0F4A624567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821988" y="65227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96372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FC40D-B63E-8F88-F799-88AC1898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42" y="1503044"/>
            <a:ext cx="7106715" cy="36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5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07E6-D114-CEAA-D228-315911D1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823" y="303380"/>
            <a:ext cx="9144000" cy="1036303"/>
          </a:xfrm>
        </p:spPr>
        <p:txBody>
          <a:bodyPr>
            <a:normAutofit/>
          </a:bodyPr>
          <a:lstStyle/>
          <a:p>
            <a:pPr algn="l"/>
            <a:r>
              <a:rPr lang="es-AR" sz="5400" dirty="0" err="1"/>
              <a:t>Our</a:t>
            </a:r>
            <a:r>
              <a:rPr lang="es-AR" sz="5400" dirty="0"/>
              <a:t> </a:t>
            </a:r>
            <a:r>
              <a:rPr lang="es-AR" sz="5400" dirty="0" err="1"/>
              <a:t>Team</a:t>
            </a:r>
            <a:endParaRPr lang="en-US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80C1E3-351E-5004-ACF6-14CFEF9A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76213"/>
            <a:ext cx="1632077" cy="1290638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D1854F70-11E9-1B6A-B4A5-DB56D18C2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5955" y="5384357"/>
            <a:ext cx="1886845" cy="510871"/>
          </a:xfrm>
        </p:spPr>
        <p:txBody>
          <a:bodyPr>
            <a:normAutofit/>
          </a:bodyPr>
          <a:lstStyle/>
          <a:p>
            <a:r>
              <a:rPr lang="es-AR" dirty="0"/>
              <a:t>Abril Garay</a:t>
            </a:r>
            <a:endParaRPr lang="en-US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3318D7AB-8E1A-7F39-9CC9-EC4B6F119DB0}"/>
              </a:ext>
            </a:extLst>
          </p:cNvPr>
          <p:cNvSpPr txBox="1">
            <a:spLocks/>
          </p:cNvSpPr>
          <p:nvPr/>
        </p:nvSpPr>
        <p:spPr>
          <a:xfrm>
            <a:off x="1389400" y="5384356"/>
            <a:ext cx="1886845" cy="5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Raúl </a:t>
            </a:r>
            <a:r>
              <a:rPr lang="es-AR" dirty="0" err="1"/>
              <a:t>Alhena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ED938768-43F6-6249-DF37-47B80EA1C83B}"/>
              </a:ext>
            </a:extLst>
          </p:cNvPr>
          <p:cNvSpPr txBox="1">
            <a:spLocks/>
          </p:cNvSpPr>
          <p:nvPr/>
        </p:nvSpPr>
        <p:spPr>
          <a:xfrm>
            <a:off x="5122892" y="5384358"/>
            <a:ext cx="2064292" cy="510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/>
              <a:t>Eduard Ferré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65A95-5E39-EDC7-D193-A6B3AF93A4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" r="12610"/>
          <a:stretch/>
        </p:blipFill>
        <p:spPr>
          <a:xfrm>
            <a:off x="8660674" y="1840196"/>
            <a:ext cx="2312126" cy="3043646"/>
          </a:xfrm>
          <a:prstGeom prst="rect">
            <a:avLst/>
          </a:prstGeom>
        </p:spPr>
      </p:pic>
      <p:pic>
        <p:nvPicPr>
          <p:cNvPr id="10" name="Picture 9" descr="A person in a suit and tie&#10;&#10;Description automatically generated">
            <a:extLst>
              <a:ext uri="{FF2B5EF4-FFF2-40B4-BE49-F238E27FC236}">
                <a16:creationId xmlns:a16="http://schemas.microsoft.com/office/drawing/2014/main" id="{431AB69B-E62B-F700-CA6E-DF1DB0F4E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54" y="1785217"/>
            <a:ext cx="2064292" cy="3098625"/>
          </a:xfrm>
          <a:prstGeom prst="rect">
            <a:avLst/>
          </a:prstGeom>
        </p:spPr>
      </p:pic>
      <p:pic>
        <p:nvPicPr>
          <p:cNvPr id="12" name="Picture 11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D1A7F376-A33F-FCD5-2491-5ADCCAC8E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31400"/>
            <a:ext cx="2359466" cy="31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07E6-D114-CEAA-D228-315911D1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823" y="303380"/>
            <a:ext cx="9144000" cy="1036303"/>
          </a:xfrm>
        </p:spPr>
        <p:txBody>
          <a:bodyPr>
            <a:normAutofit/>
          </a:bodyPr>
          <a:lstStyle/>
          <a:p>
            <a:pPr algn="l"/>
            <a:r>
              <a:rPr lang="es-AR" sz="5400" dirty="0" err="1"/>
              <a:t>Introducing</a:t>
            </a:r>
            <a:r>
              <a:rPr lang="es-AR" sz="5400" dirty="0"/>
              <a:t> </a:t>
            </a:r>
            <a:r>
              <a:rPr lang="es-AR" sz="5400" dirty="0" err="1"/>
              <a:t>Streamboost</a:t>
            </a:r>
            <a:endParaRPr lang="en-US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80C1E3-351E-5004-ACF6-14CFEF9A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76213"/>
            <a:ext cx="1632077" cy="129063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8E518A2-F179-F90E-367B-AC24DAFB6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09" y="2048256"/>
            <a:ext cx="10792627" cy="406908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1" dirty="0"/>
              <a:t>Who are </a:t>
            </a:r>
            <a:r>
              <a:rPr lang="es-AR" b="1" dirty="0" err="1"/>
              <a:t>we</a:t>
            </a:r>
            <a:r>
              <a:rPr lang="es-AR" b="1" dirty="0"/>
              <a:t>? </a:t>
            </a:r>
          </a:p>
          <a:p>
            <a:r>
              <a:rPr lang="es-AR" dirty="0"/>
              <a:t>Company </a:t>
            </a:r>
            <a:r>
              <a:rPr lang="es-AR" dirty="0" err="1"/>
              <a:t>providing</a:t>
            </a:r>
            <a:r>
              <a:rPr lang="es-AR" dirty="0"/>
              <a:t> </a:t>
            </a:r>
            <a:r>
              <a:rPr lang="es-AR" dirty="0" err="1"/>
              <a:t>services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Streaming</a:t>
            </a:r>
            <a:r>
              <a:rPr lang="es-AR" dirty="0"/>
              <a:t> </a:t>
            </a:r>
            <a:r>
              <a:rPr lang="es-AR" dirty="0" err="1"/>
              <a:t>platforms</a:t>
            </a:r>
            <a:r>
              <a:rPr lang="es-AR" dirty="0"/>
              <a:t> </a:t>
            </a:r>
          </a:p>
          <a:p>
            <a:endParaRPr lang="es-A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1" dirty="0" err="1"/>
              <a:t>What</a:t>
            </a:r>
            <a:r>
              <a:rPr lang="es-AR" b="1" dirty="0"/>
              <a:t> do </a:t>
            </a:r>
            <a:r>
              <a:rPr lang="es-AR" b="1" dirty="0" err="1"/>
              <a:t>we</a:t>
            </a:r>
            <a:r>
              <a:rPr lang="es-AR" b="1" dirty="0"/>
              <a:t> do?</a:t>
            </a:r>
          </a:p>
          <a:p>
            <a:r>
              <a:rPr lang="es-AR" b="1" dirty="0"/>
              <a:t> </a:t>
            </a:r>
            <a:r>
              <a:rPr lang="es-AR" dirty="0" err="1"/>
              <a:t>Elevate</a:t>
            </a:r>
            <a:r>
              <a:rPr lang="es-AR" dirty="0"/>
              <a:t> </a:t>
            </a:r>
            <a:r>
              <a:rPr lang="es-AR" dirty="0" err="1"/>
              <a:t>your</a:t>
            </a:r>
            <a:r>
              <a:rPr lang="es-AR" dirty="0"/>
              <a:t> </a:t>
            </a:r>
            <a:r>
              <a:rPr lang="es-AR" dirty="0" err="1"/>
              <a:t>streaming</a:t>
            </a:r>
            <a:r>
              <a:rPr lang="es-AR" dirty="0"/>
              <a:t> </a:t>
            </a:r>
            <a:r>
              <a:rPr lang="es-AR" dirty="0" err="1"/>
              <a:t>experience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new </a:t>
            </a:r>
            <a:r>
              <a:rPr lang="es-AR" dirty="0" err="1"/>
              <a:t>heights</a:t>
            </a:r>
            <a:r>
              <a:rPr lang="es-AR" dirty="0"/>
              <a:t>! </a:t>
            </a:r>
            <a:r>
              <a:rPr lang="es-AR" dirty="0" err="1"/>
              <a:t>Say</a:t>
            </a:r>
            <a:r>
              <a:rPr lang="es-AR" dirty="0"/>
              <a:t> Good </a:t>
            </a:r>
            <a:r>
              <a:rPr lang="es-AR" dirty="0" err="1"/>
              <a:t>bye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low</a:t>
            </a:r>
            <a:r>
              <a:rPr lang="es-AR" dirty="0"/>
              <a:t> Quality </a:t>
            </a:r>
            <a:r>
              <a:rPr lang="es-AR" dirty="0" err="1"/>
              <a:t>streaming</a:t>
            </a:r>
            <a:r>
              <a:rPr lang="es-AR" dirty="0"/>
              <a:t>!</a:t>
            </a:r>
          </a:p>
          <a:p>
            <a:endParaRPr lang="es-A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1" dirty="0" err="1"/>
              <a:t>How</a:t>
            </a:r>
            <a:r>
              <a:rPr lang="es-AR" b="1" dirty="0"/>
              <a:t> do </a:t>
            </a:r>
            <a:r>
              <a:rPr lang="es-AR" b="1" dirty="0" err="1"/>
              <a:t>we</a:t>
            </a:r>
            <a:r>
              <a:rPr lang="es-AR" b="1" dirty="0"/>
              <a:t> do </a:t>
            </a:r>
            <a:r>
              <a:rPr lang="es-AR" b="1" dirty="0" err="1"/>
              <a:t>it</a:t>
            </a:r>
            <a:r>
              <a:rPr lang="es-AR" b="1" dirty="0"/>
              <a:t>? </a:t>
            </a:r>
          </a:p>
          <a:p>
            <a:r>
              <a:rPr lang="en-US" dirty="0"/>
              <a:t>Dedicated support team working behind the scenes to maximize your stream's potential, increasing your streaming quality on </a:t>
            </a:r>
            <a:r>
              <a:rPr lang="en-US" dirty="0" err="1"/>
              <a:t>demad</a:t>
            </a:r>
            <a:r>
              <a:rPr lang="en-US" dirty="0"/>
              <a:t> </a:t>
            </a:r>
            <a:r>
              <a:rPr lang="en-US" dirty="0" err="1"/>
              <a:t>everytime</a:t>
            </a:r>
            <a:r>
              <a:rPr lang="en-US" dirty="0"/>
              <a:t> you need it and supporting the environment </a:t>
            </a:r>
          </a:p>
        </p:txBody>
      </p:sp>
    </p:spTree>
    <p:extLst>
      <p:ext uri="{BB962C8B-B14F-4D97-AF65-F5344CB8AC3E}">
        <p14:creationId xmlns:p14="http://schemas.microsoft.com/office/powerpoint/2010/main" val="27694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FC40D-B63E-8F88-F799-88AC1898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68" y="3950969"/>
            <a:ext cx="4582058" cy="23389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489145-73A6-943A-5FB4-F6193DED9AB6}"/>
              </a:ext>
            </a:extLst>
          </p:cNvPr>
          <p:cNvSpPr txBox="1"/>
          <p:nvPr/>
        </p:nvSpPr>
        <p:spPr>
          <a:xfrm>
            <a:off x="3409950" y="1485900"/>
            <a:ext cx="595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err="1"/>
              <a:t>Thank</a:t>
            </a:r>
            <a:r>
              <a:rPr lang="es-AR" sz="3600" dirty="0"/>
              <a:t> </a:t>
            </a:r>
            <a:r>
              <a:rPr lang="es-AR" sz="3600" dirty="0" err="1"/>
              <a:t>you</a:t>
            </a:r>
            <a:r>
              <a:rPr lang="es-AR" sz="3600" dirty="0"/>
              <a:t> </a:t>
            </a:r>
            <a:r>
              <a:rPr lang="es-AR" sz="3600" dirty="0" err="1"/>
              <a:t>for</a:t>
            </a:r>
            <a:r>
              <a:rPr lang="es-AR" sz="3600" dirty="0"/>
              <a:t> </a:t>
            </a:r>
            <a:r>
              <a:rPr lang="es-AR" sz="3600" dirty="0" err="1"/>
              <a:t>your</a:t>
            </a:r>
            <a:r>
              <a:rPr lang="es-AR" sz="3600" dirty="0"/>
              <a:t> time!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17712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390</TotalTime>
  <Words>313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PowerPoint Presentation</vt:lpstr>
      <vt:lpstr>Our Team</vt:lpstr>
      <vt:lpstr>Introducing Streamboost</vt:lpstr>
      <vt:lpstr>PowerPoint Presentation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Abril Garay</dc:creator>
  <cp:lastModifiedBy>Abril Garay</cp:lastModifiedBy>
  <cp:revision>2</cp:revision>
  <dcterms:created xsi:type="dcterms:W3CDTF">2024-02-27T12:08:37Z</dcterms:created>
  <dcterms:modified xsi:type="dcterms:W3CDTF">2024-02-28T13:50:31Z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2024-02-27T13:11:30Z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324649f0-c59c-4b45-bcde-979028ff75a0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View:9</vt:lpwstr>
  </property>
  <property fmtid="{D5CDD505-2E9C-101B-9397-08002B2CF9AE}" pid="10" name="ClassificationContentMarkingFooterText">
    <vt:lpwstr>RESTRICTED</vt:lpwstr>
  </property>
</Properties>
</file>