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49cf670e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49cf670e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49cf670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49cf670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49cf670e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49cf670e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49cf670e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49cf670e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Raul Jimenez 19017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08300" y="1783000"/>
            <a:ext cx="42975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 nuevos usuarios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Log in de un usuario existente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Log out de una cuenta existente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Eliminación</a:t>
            </a:r>
            <a:r>
              <a:rPr lang="es"/>
              <a:t> de una cuenta del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Mostrar contactos y estados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Mostrar </a:t>
            </a:r>
            <a:r>
              <a:rPr lang="es"/>
              <a:t>información</a:t>
            </a:r>
            <a:r>
              <a:rPr lang="es"/>
              <a:t> de un contacto </a:t>
            </a:r>
            <a:r>
              <a:rPr lang="es"/>
              <a:t>específico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Agregar un nuevo contacto a la lista (mandar solicitud)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Cambiar estado o mensaje de presencia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4947350" y="1721775"/>
            <a:ext cx="40755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Chat room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Ver los grupos disponibles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Unirse a un grupo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Crear un nuevo grupo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Enviar o recibir notificaciones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IMPLEMENTADO: Enviar archivos, el servidor de alumchat.fun no permitía envio de archivos se porbo con Gajim y otro cliente distinto y ninguno de los dos logró enviar archivos exitosamente.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850" y="207575"/>
            <a:ext cx="3062124" cy="1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</a:t>
            </a:r>
            <a:r>
              <a:rPr lang="es"/>
              <a:t>documentación</a:t>
            </a:r>
            <a:r>
              <a:rPr lang="es"/>
              <a:t>: la </a:t>
            </a:r>
            <a:r>
              <a:rPr lang="es"/>
              <a:t>documentación</a:t>
            </a:r>
            <a:r>
              <a:rPr lang="es"/>
              <a:t> del paquete “slixmpp” se encuentra muy descuidada, esto </a:t>
            </a:r>
            <a:r>
              <a:rPr lang="es"/>
              <a:t>causó</a:t>
            </a:r>
            <a:r>
              <a:rPr lang="es"/>
              <a:t> </a:t>
            </a:r>
            <a:r>
              <a:rPr lang="es"/>
              <a:t>dificultades</a:t>
            </a:r>
            <a:r>
              <a:rPr lang="es"/>
              <a:t> al momento de buscar </a:t>
            </a:r>
            <a:r>
              <a:rPr lang="es"/>
              <a:t>información</a:t>
            </a:r>
            <a:r>
              <a:rPr lang="es"/>
              <a:t> sobre el paquete.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las features implementadas creo que lo que </a:t>
            </a:r>
            <a:r>
              <a:rPr lang="es"/>
              <a:t>más</a:t>
            </a:r>
            <a:r>
              <a:rPr lang="es"/>
              <a:t> dificultad </a:t>
            </a:r>
            <a:r>
              <a:rPr lang="es"/>
              <a:t>causó</a:t>
            </a:r>
            <a:r>
              <a:rPr lang="es"/>
              <a:t> fue el uso de funciones </a:t>
            </a:r>
            <a:r>
              <a:rPr lang="es"/>
              <a:t>asíncronas</a:t>
            </a:r>
            <a:r>
              <a:rPr lang="es"/>
              <a:t> para poder recibir notificaciones y mantener la </a:t>
            </a:r>
            <a:r>
              <a:rPr lang="es"/>
              <a:t>aplicación</a:t>
            </a:r>
            <a:r>
              <a:rPr lang="es"/>
              <a:t> funcionando. El </a:t>
            </a:r>
            <a:r>
              <a:rPr lang="es"/>
              <a:t>análisis</a:t>
            </a:r>
            <a:r>
              <a:rPr lang="es"/>
              <a:t> para mantener varios hilos y que todo funcionara como </a:t>
            </a:r>
            <a:r>
              <a:rPr lang="es"/>
              <a:t>debería</a:t>
            </a:r>
            <a:r>
              <a:rPr lang="es"/>
              <a:t> considero que fue la parte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difícil</a:t>
            </a:r>
            <a:r>
              <a:rPr lang="es"/>
              <a:t>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70" y="3574295"/>
            <a:ext cx="1365800" cy="13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este proyecto logre entender mejor las funcionalidades de protocolos para la red al igual que la estructura que estas redes usan para comunicarse.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igual forma </a:t>
            </a:r>
            <a:r>
              <a:rPr lang="es"/>
              <a:t>aprendí</a:t>
            </a:r>
            <a:r>
              <a:rPr lang="es"/>
              <a:t> a utilizar funciones </a:t>
            </a:r>
            <a:r>
              <a:rPr lang="es"/>
              <a:t>asíncronas</a:t>
            </a:r>
            <a:r>
              <a:rPr lang="es"/>
              <a:t> con python lo cual nunca </a:t>
            </a:r>
            <a:r>
              <a:rPr lang="es"/>
              <a:t>había</a:t>
            </a:r>
            <a:r>
              <a:rPr lang="es"/>
              <a:t> utilizado para otros proyectos.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238" y="3110063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 </a:t>
            </a:r>
            <a:r>
              <a:rPr lang="es"/>
              <a:t>pareció</a:t>
            </a:r>
            <a:r>
              <a:rPr lang="es"/>
              <a:t> un buen proyecto. Interesante y al mismo tiempo retador para poder hacer algo nuevo y al mismo tiempo entender sobre estos protocolos.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 </a:t>
            </a:r>
            <a:r>
              <a:rPr lang="es"/>
              <a:t>único</a:t>
            </a:r>
            <a:r>
              <a:rPr lang="es"/>
              <a:t> que no me </a:t>
            </a:r>
            <a:r>
              <a:rPr lang="es"/>
              <a:t>gustó</a:t>
            </a:r>
            <a:r>
              <a:rPr lang="es"/>
              <a:t> es que la parte de enviar archivos no funcionara, se </a:t>
            </a:r>
            <a:r>
              <a:rPr lang="es"/>
              <a:t>probó</a:t>
            </a:r>
            <a:r>
              <a:rPr lang="es"/>
              <a:t> con varios clientes distintos, pero no se </a:t>
            </a:r>
            <a:r>
              <a:rPr lang="es"/>
              <a:t>logró</a:t>
            </a:r>
            <a:r>
              <a:rPr lang="es"/>
              <a:t> la subida de archivos.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