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1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9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9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49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48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19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29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9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34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6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2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5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E14723-7033-4B18-8BA4-BBB2C0F4AA4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7E2B59-77A8-4013-93CD-9BA792A5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8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Steganografie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04338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err="1"/>
              <a:t>Steganografia</a:t>
            </a:r>
            <a:r>
              <a:rPr lang="en-US" dirty="0"/>
              <a:t> 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confundata</a:t>
            </a:r>
            <a:r>
              <a:rPr lang="en-US" dirty="0"/>
              <a:t> cu </a:t>
            </a:r>
            <a:r>
              <a:rPr lang="en-US" b="1" i="1" dirty="0" err="1"/>
              <a:t>criptografia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din </a:t>
            </a:r>
            <a:r>
              <a:rPr lang="en-US" dirty="0" err="1"/>
              <a:t>urma</a:t>
            </a:r>
            <a:r>
              <a:rPr lang="en-US" dirty="0"/>
              <a:t> face ca un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devina</a:t>
            </a:r>
            <a:r>
              <a:rPr lang="en-US" dirty="0"/>
              <a:t> </a:t>
            </a:r>
            <a:r>
              <a:rPr lang="en-US" dirty="0" err="1"/>
              <a:t>indescifrabil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existenta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vizibila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steganografia</a:t>
            </a:r>
            <a:r>
              <a:rPr lang="en-US" dirty="0"/>
              <a:t> </a:t>
            </a:r>
            <a:r>
              <a:rPr lang="en-US" dirty="0" err="1"/>
              <a:t>ascunde</a:t>
            </a:r>
            <a:r>
              <a:rPr lang="en-US" dirty="0"/>
              <a:t> </a:t>
            </a:r>
            <a:r>
              <a:rPr lang="en-US" dirty="0" err="1"/>
              <a:t>existenta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nu </a:t>
            </a:r>
            <a:r>
              <a:rPr lang="en-US" dirty="0" err="1"/>
              <a:t>mesajul</a:t>
            </a:r>
            <a:r>
              <a:rPr lang="en-US" dirty="0"/>
              <a:t>. </a:t>
            </a:r>
            <a:r>
              <a:rPr lang="en-US" dirty="0" err="1" smtClean="0"/>
              <a:t>Motivul</a:t>
            </a:r>
            <a:r>
              <a:rPr lang="en-US" dirty="0" smtClean="0"/>
              <a:t> </a:t>
            </a:r>
            <a:r>
              <a:rPr lang="en-US" dirty="0" err="1"/>
              <a:t>folosirii</a:t>
            </a:r>
            <a:r>
              <a:rPr lang="en-US" dirty="0"/>
              <a:t> </a:t>
            </a:r>
            <a:r>
              <a:rPr lang="en-US" dirty="0" err="1"/>
              <a:t>steganografiei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usurinta</a:t>
            </a:r>
            <a:r>
              <a:rPr lang="en-US" dirty="0"/>
              <a:t> </a:t>
            </a:r>
            <a:r>
              <a:rPr lang="en-US" dirty="0" err="1"/>
              <a:t>detectarii</a:t>
            </a:r>
            <a:r>
              <a:rPr lang="en-US" dirty="0"/>
              <a:t> </a:t>
            </a:r>
            <a:r>
              <a:rPr lang="en-US" dirty="0" err="1"/>
              <a:t>criptarilor</a:t>
            </a:r>
            <a:r>
              <a:rPr lang="en-US" dirty="0"/>
              <a:t> de date din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fisierelor</a:t>
            </a:r>
            <a:r>
              <a:rPr lang="en-US" dirty="0"/>
              <a:t> (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criptografiei</a:t>
            </a:r>
            <a:r>
              <a:rPr lang="en-US" dirty="0"/>
              <a:t> ) .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vizibile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o </a:t>
            </a:r>
            <a:r>
              <a:rPr lang="en-US" dirty="0" err="1"/>
              <a:t>entropie</a:t>
            </a:r>
            <a:r>
              <a:rPr lang="en-US" dirty="0"/>
              <a:t> mare de </a:t>
            </a:r>
            <a:r>
              <a:rPr lang="en-US" dirty="0" err="1"/>
              <a:t>caractere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5018" y="1130709"/>
            <a:ext cx="6501579" cy="487787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o-RO" dirty="0"/>
              <a:t>Funcția Browse_picture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aferent</a:t>
            </a:r>
            <a:r>
              <a:rPr lang="ro-RO" dirty="0"/>
              <a:t>ă butonului „Path to file</a:t>
            </a:r>
            <a:r>
              <a:rPr lang="en-US" dirty="0"/>
              <a:t>” </a:t>
            </a:r>
            <a:r>
              <a:rPr lang="ro-RO" dirty="0"/>
              <a:t>și are rolul de a prelua path-ul imaginii și a o prezenta pe interfață. Un alt rol este de a afisa dimensiunea imaginii</a:t>
            </a:r>
            <a:r>
              <a:rPr lang="ro-RO" dirty="0" smtClean="0"/>
              <a:t>.</a:t>
            </a:r>
            <a:r>
              <a:rPr lang="ro-RO" dirty="0"/>
              <a:t> </a:t>
            </a:r>
            <a:endParaRPr lang="en-US" dirty="0"/>
          </a:p>
          <a:p>
            <a:pPr lvl="0"/>
            <a:r>
              <a:rPr lang="ro-RO" dirty="0"/>
              <a:t>Funcția Crypt_process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aferent</a:t>
            </a:r>
            <a:r>
              <a:rPr lang="ro-RO" dirty="0"/>
              <a:t>ă butonului „Crypting</a:t>
            </a:r>
            <a:r>
              <a:rPr lang="en-US" dirty="0"/>
              <a:t>” </a:t>
            </a:r>
            <a:r>
              <a:rPr lang="en-US" dirty="0" err="1"/>
              <a:t>și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prelua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din entry-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corespunzătoar</a:t>
            </a:r>
            <a:r>
              <a:rPr lang="en-US" dirty="0"/>
              <a:t> </a:t>
            </a:r>
            <a:r>
              <a:rPr lang="en-US" dirty="0" err="1"/>
              <a:t>butonului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scriptul</a:t>
            </a:r>
            <a:r>
              <a:rPr lang="en-US" dirty="0"/>
              <a:t> de </a:t>
            </a:r>
            <a:r>
              <a:rPr lang="en-US" dirty="0" err="1"/>
              <a:t>inserare</a:t>
            </a:r>
            <a:r>
              <a:rPr lang="en-US" dirty="0"/>
              <a:t> a </a:t>
            </a:r>
            <a:r>
              <a:rPr lang="en-US" dirty="0" err="1"/>
              <a:t>mesajului</a:t>
            </a:r>
            <a:r>
              <a:rPr lang="en-US" dirty="0"/>
              <a:t>. Tot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calculează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,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biți</a:t>
            </a:r>
            <a:r>
              <a:rPr lang="en-US" dirty="0"/>
              <a:t> </a:t>
            </a:r>
            <a:r>
              <a:rPr lang="en-US" dirty="0" err="1"/>
              <a:t>schimbați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integritatea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((1-nr_octeti_modif/</a:t>
            </a:r>
            <a:r>
              <a:rPr lang="en-US" dirty="0" err="1"/>
              <a:t>nr_total_octeti</a:t>
            </a:r>
            <a:r>
              <a:rPr lang="en-US" dirty="0"/>
              <a:t>)*100</a:t>
            </a:r>
            <a:r>
              <a:rPr lang="en-US" dirty="0" smtClean="0"/>
              <a:t>(%)).</a:t>
            </a:r>
            <a:endParaRPr lang="en-US" dirty="0"/>
          </a:p>
          <a:p>
            <a:pPr lvl="0"/>
            <a:r>
              <a:rPr lang="ro-RO" dirty="0"/>
              <a:t>Decrypt_process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aferent</a:t>
            </a:r>
            <a:r>
              <a:rPr lang="ro-RO" dirty="0"/>
              <a:t>ă butonului „Decrypting</a:t>
            </a:r>
            <a:r>
              <a:rPr lang="en-US" dirty="0"/>
              <a:t>” </a:t>
            </a:r>
            <a:r>
              <a:rPr lang="en-US" dirty="0" err="1"/>
              <a:t>și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prelua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 </a:t>
            </a:r>
            <a:r>
              <a:rPr lang="ro-RO" dirty="0"/>
              <a:t>în urma rularii procesului de Steganoanaliza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  <p:pic>
        <p:nvPicPr>
          <p:cNvPr id="1026" name="Picture 2" descr="Снимок экрана (1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7" y="1489586"/>
            <a:ext cx="3477541" cy="372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Steganografie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Criptat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String </a:t>
            </a:r>
            <a:r>
              <a:rPr lang="en-US" dirty="0" err="1" smtClean="0"/>
              <a:t>Necriptat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8" name="Picture 7" descr="C:\Users\rbucur\AppData\Local\Microsoft\Windows\INetCache\Content.Word\Cr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60" y="2556932"/>
            <a:ext cx="4790440" cy="88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er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4" y="4089604"/>
            <a:ext cx="4819958" cy="924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4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Algortimul</a:t>
            </a:r>
            <a:r>
              <a:rPr lang="en-US" dirty="0"/>
              <a:t> de </a:t>
            </a:r>
            <a:r>
              <a:rPr lang="en-US" dirty="0" err="1"/>
              <a:t>criptare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scrierea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imagine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ascunderea</a:t>
            </a:r>
            <a:r>
              <a:rPr lang="en-US" dirty="0"/>
              <a:t> de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securitatea</a:t>
            </a:r>
            <a:r>
              <a:rPr lang="en-US" dirty="0"/>
              <a:t>.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inserarea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vizual</a:t>
            </a:r>
            <a:r>
              <a:rPr lang="en-US" dirty="0"/>
              <a:t>.</a:t>
            </a:r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aleasa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“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semnificativ</a:t>
            </a:r>
            <a:r>
              <a:rPr lang="en-US" dirty="0"/>
              <a:t> bit”.</a:t>
            </a:r>
            <a:r>
              <a:rPr lang="en-US" dirty="0" err="1"/>
              <a:t>Inserarea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semnificativ</a:t>
            </a:r>
            <a:r>
              <a:rPr lang="en-US" dirty="0"/>
              <a:t> bit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decriptat</a:t>
            </a:r>
            <a:r>
              <a:rPr lang="en-US" dirty="0"/>
              <a:t>. </a:t>
            </a:r>
            <a:r>
              <a:rPr lang="en-US" dirty="0" err="1"/>
              <a:t>Avantajul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avem</a:t>
            </a:r>
            <a:r>
              <a:rPr lang="en-US" dirty="0"/>
              <a:t> 50% </a:t>
            </a:r>
            <a:r>
              <a:rPr lang="en-US" dirty="0" err="1"/>
              <a:t>sanse</a:t>
            </a:r>
            <a:r>
              <a:rPr lang="en-US" dirty="0"/>
              <a:t> ca la </a:t>
            </a:r>
            <a:r>
              <a:rPr lang="en-US" dirty="0" err="1"/>
              <a:t>iterarea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bitii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character </a:t>
            </a:r>
            <a:r>
              <a:rPr lang="en-US" dirty="0" err="1"/>
              <a:t>sa</a:t>
            </a:r>
            <a:r>
              <a:rPr lang="en-US" dirty="0"/>
              <a:t> nu fie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bitul</a:t>
            </a:r>
            <a:r>
              <a:rPr lang="en-US" dirty="0"/>
              <a:t> din imagine (el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deja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Steganaliza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steganaliza</a:t>
            </a:r>
            <a:r>
              <a:rPr lang="en-US" dirty="0"/>
              <a:t> </a:t>
            </a:r>
            <a:r>
              <a:rPr lang="en-US" dirty="0" err="1"/>
              <a:t>urmareste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restaureze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</a:t>
            </a:r>
            <a:r>
              <a:rPr lang="en-US" dirty="0" err="1"/>
              <a:t>inserat</a:t>
            </a:r>
            <a:r>
              <a:rPr lang="en-US" dirty="0"/>
              <a:t> in imagine </a:t>
            </a:r>
            <a:r>
              <a:rPr lang="en-US" dirty="0" err="1"/>
              <a:t>folosind</a:t>
            </a:r>
            <a:r>
              <a:rPr lang="en-US" dirty="0"/>
              <a:t> un </a:t>
            </a:r>
            <a:r>
              <a:rPr lang="en-US" dirty="0" err="1"/>
              <a:t>rationament</a:t>
            </a:r>
            <a:r>
              <a:rPr lang="en-US" dirty="0"/>
              <a:t> invers fata de </a:t>
            </a:r>
            <a:r>
              <a:rPr lang="en-US" dirty="0" err="1"/>
              <a:t>programul</a:t>
            </a:r>
            <a:r>
              <a:rPr lang="en-US" dirty="0"/>
              <a:t> de </a:t>
            </a:r>
            <a:r>
              <a:rPr lang="en-US" dirty="0" err="1" smtClean="0"/>
              <a:t>inserare</a:t>
            </a:r>
            <a:r>
              <a:rPr lang="en-US" dirty="0" smtClean="0"/>
              <a:t>. </a:t>
            </a: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decriptarea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bitilor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nesemnificativi</a:t>
            </a:r>
            <a:r>
              <a:rPr lang="en-US" dirty="0"/>
              <a:t> a </a:t>
            </a:r>
            <a:r>
              <a:rPr lang="en-US" dirty="0" err="1"/>
              <a:t>pixelilor</a:t>
            </a:r>
            <a:r>
              <a:rPr lang="en-US" dirty="0"/>
              <a:t> </a:t>
            </a:r>
            <a:r>
              <a:rPr lang="en-US" dirty="0" err="1"/>
              <a:t>intalniti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terminatorul</a:t>
            </a:r>
            <a:r>
              <a:rPr lang="en-US" dirty="0"/>
              <a:t> </a:t>
            </a:r>
            <a:r>
              <a:rPr lang="en-US" dirty="0" err="1"/>
              <a:t>sirului</a:t>
            </a:r>
            <a:r>
              <a:rPr lang="en-US" dirty="0"/>
              <a:t> de </a:t>
            </a:r>
            <a:r>
              <a:rPr lang="en-US" dirty="0" err="1"/>
              <a:t>octeti</a:t>
            </a:r>
            <a:r>
              <a:rPr lang="en-US" dirty="0"/>
              <a:t> </a:t>
            </a:r>
            <a:r>
              <a:rPr lang="en-US" dirty="0" err="1" smtClean="0"/>
              <a:t>inserati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gruparea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in </a:t>
            </a:r>
            <a:r>
              <a:rPr lang="en-US" dirty="0" err="1"/>
              <a:t>octeti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reconstituirea</a:t>
            </a:r>
            <a:r>
              <a:rPr lang="en-US" dirty="0"/>
              <a:t> </a:t>
            </a:r>
            <a:r>
              <a:rPr lang="en-US" dirty="0" err="1"/>
              <a:t>informatiei</a:t>
            </a:r>
            <a:r>
              <a:rPr lang="en-US" dirty="0"/>
              <a:t> </a:t>
            </a:r>
            <a:r>
              <a:rPr lang="en-US" dirty="0" err="1"/>
              <a:t>ascunse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Steganaliza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690" y="2477729"/>
            <a:ext cx="6538452" cy="36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192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Steganografie</vt:lpstr>
      <vt:lpstr>PowerPoint Presentation</vt:lpstr>
      <vt:lpstr>Steganografie</vt:lpstr>
      <vt:lpstr>PowerPoint Presentation</vt:lpstr>
      <vt:lpstr>Steganaliza</vt:lpstr>
      <vt:lpstr>Algoritm Steganaliza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Steganografie</dc:title>
  <dc:creator>Raul Vasile BUCUR</dc:creator>
  <cp:lastModifiedBy>Raul Vasile BUCUR</cp:lastModifiedBy>
  <cp:revision>6</cp:revision>
  <dcterms:created xsi:type="dcterms:W3CDTF">2020-01-10T10:01:41Z</dcterms:created>
  <dcterms:modified xsi:type="dcterms:W3CDTF">2020-01-10T11:00:31Z</dcterms:modified>
</cp:coreProperties>
</file>