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15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3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7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62726E-379B-B349-9EED-81ED093FA806}" type="datetimeFigureOut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1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1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5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0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5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672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544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A318-A39E-8F4A-B56E-58E05E1AB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Present Perfect Simple</a:t>
            </a:r>
            <a:br>
              <a:rPr lang="en-US" b="1" dirty="0"/>
            </a:br>
            <a:endParaRPr lang="en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FBF69-F0B7-0B41-A8F3-F3289495F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present perfect simple expresses an action that is still going on or that stopped recently, but has an influence on the present.  </a:t>
            </a:r>
            <a:r>
              <a:rPr lang="en-US" dirty="0">
                <a:solidFill>
                  <a:srgbClr val="FF0000"/>
                </a:solidFill>
              </a:rPr>
              <a:t>It puts emphasis on the result</a:t>
            </a:r>
            <a:r>
              <a:rPr lang="en-US" dirty="0"/>
              <a:t>.</a:t>
            </a:r>
            <a:endParaRPr lang="en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0829D-8489-9E45-9A0E-C6263BAF2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29" y="3657600"/>
            <a:ext cx="9397941" cy="206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0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C7B9-F492-A540-B573-2B43DF83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of Present Perfect</a:t>
            </a:r>
            <a:br>
              <a:rPr lang="en-US" b="1" dirty="0"/>
            </a:b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6A51-F415-2F4E-BC25-867BC201B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puts emphasis on the result : Example: She </a:t>
            </a:r>
            <a:r>
              <a:rPr lang="en-US" i="1" dirty="0"/>
              <a:t>has written</a:t>
            </a:r>
            <a:r>
              <a:rPr lang="en-US" dirty="0"/>
              <a:t> five letters. -&gt; </a:t>
            </a:r>
          </a:p>
          <a:p>
            <a:r>
              <a:rPr lang="en-US" dirty="0"/>
              <a:t>action that is still going on: Example: School </a:t>
            </a:r>
            <a:r>
              <a:rPr lang="en-US" i="1" dirty="0"/>
              <a:t>has</a:t>
            </a:r>
            <a:r>
              <a:rPr lang="en-US" dirty="0"/>
              <a:t> not </a:t>
            </a:r>
            <a:r>
              <a:rPr lang="en-US" i="1" dirty="0"/>
              <a:t>started</a:t>
            </a:r>
            <a:r>
              <a:rPr lang="en-US" dirty="0"/>
              <a:t> yet./ I haven’t eaten yet.</a:t>
            </a:r>
          </a:p>
          <a:p>
            <a:r>
              <a:rPr lang="en-US" dirty="0"/>
              <a:t>action that stopped recently: Example: She </a:t>
            </a:r>
            <a:r>
              <a:rPr lang="en-US" i="1" dirty="0"/>
              <a:t>has cooked</a:t>
            </a:r>
            <a:r>
              <a:rPr lang="en-US" dirty="0"/>
              <a:t> dinner.</a:t>
            </a:r>
          </a:p>
          <a:p>
            <a:r>
              <a:rPr lang="en-US" dirty="0"/>
              <a:t>finished action that has an influence on the present: Example: I </a:t>
            </a:r>
            <a:r>
              <a:rPr lang="en-US" i="1" dirty="0"/>
              <a:t>have lost</a:t>
            </a:r>
            <a:r>
              <a:rPr lang="en-US" dirty="0"/>
              <a:t> my key.</a:t>
            </a:r>
          </a:p>
          <a:p>
            <a:r>
              <a:rPr lang="en-US" dirty="0"/>
              <a:t>action that has taken place once, never or several times before the moment of speaking: Example: I </a:t>
            </a:r>
            <a:r>
              <a:rPr lang="en-US" i="1" dirty="0"/>
              <a:t>have</a:t>
            </a:r>
            <a:r>
              <a:rPr lang="en-US" dirty="0"/>
              <a:t> never </a:t>
            </a:r>
            <a:r>
              <a:rPr lang="en-US" i="1" dirty="0"/>
              <a:t>been</a:t>
            </a:r>
            <a:r>
              <a:rPr lang="en-US" dirty="0"/>
              <a:t> to Australia.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421841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A375-A8EA-AD48-A082-0B04BE40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EXPRESSIONS for PRESENT PERFECT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22D83-FE22-E34A-B558-11E8661C6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already, ever, just, never, not yet, so far, till now, up to now</a:t>
            </a:r>
          </a:p>
          <a:p>
            <a:r>
              <a:rPr lang="en-US" sz="3200" dirty="0"/>
              <a:t>Have you already done your homework?</a:t>
            </a:r>
          </a:p>
          <a:p>
            <a:r>
              <a:rPr lang="en-US" sz="3200" dirty="0"/>
              <a:t>Yes, I have.</a:t>
            </a:r>
          </a:p>
          <a:p>
            <a:endParaRPr lang="en-US" sz="3200" dirty="0"/>
          </a:p>
          <a:p>
            <a:r>
              <a:rPr lang="en-US" sz="3200" dirty="0"/>
              <a:t>I have already met that person.</a:t>
            </a:r>
          </a:p>
          <a:p>
            <a:pPr marL="0" indent="0">
              <a:buNone/>
            </a:pPr>
            <a:r>
              <a:rPr lang="en-US" sz="3200" dirty="0"/>
              <a:t>I’ve met that person before.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06883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0C27-3F35-9444-A613-A957C1D0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+ </a:t>
            </a:r>
            <a:r>
              <a:rPr lang="en-US" i="1" dirty="0"/>
              <a:t>for</a:t>
            </a:r>
            <a:r>
              <a:rPr lang="en-US" dirty="0"/>
              <a:t> and </a:t>
            </a:r>
            <a:r>
              <a:rPr lang="en-US" i="1" dirty="0"/>
              <a:t>since</a:t>
            </a:r>
            <a:br>
              <a:rPr lang="en-US" dirty="0"/>
            </a:b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8FBA-C5B6-7D4E-9D99-63E29C53B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present perfect simple with </a:t>
            </a:r>
            <a:r>
              <a:rPr lang="en-US" i="1" dirty="0"/>
              <a:t>for</a:t>
            </a:r>
            <a:r>
              <a:rPr lang="en-US" dirty="0"/>
              <a:t> and </a:t>
            </a:r>
            <a:r>
              <a:rPr lang="en-US" i="1" dirty="0"/>
              <a:t>since</a:t>
            </a:r>
            <a:r>
              <a:rPr lang="en-US" dirty="0"/>
              <a:t> to talk about a present situation that began at a specific point in the past and is still going on in the present. We are looking back from the present to a point in the past.</a:t>
            </a:r>
          </a:p>
          <a:p>
            <a:r>
              <a:rPr lang="en-US" i="1" dirty="0"/>
              <a:t>That house on the corner </a:t>
            </a:r>
            <a:r>
              <a:rPr lang="en-US" b="1" i="1" dirty="0"/>
              <a:t>has been</a:t>
            </a:r>
            <a:r>
              <a:rPr lang="en-US" i="1" dirty="0"/>
              <a:t> empty </a:t>
            </a:r>
            <a:r>
              <a:rPr lang="en-US" b="1" i="1" dirty="0"/>
              <a:t>for</a:t>
            </a:r>
            <a:r>
              <a:rPr lang="en-US" i="1" dirty="0"/>
              <a:t> three years.  (For</a:t>
            </a:r>
            <a:r>
              <a:rPr lang="en-US" dirty="0"/>
              <a:t> refers to periods of time, e.g. </a:t>
            </a:r>
            <a:r>
              <a:rPr lang="en-US" i="1" dirty="0"/>
              <a:t>three years, four hours, ages, a long time, months, years</a:t>
            </a:r>
            <a:r>
              <a:rPr lang="en-US" dirty="0"/>
              <a:t>.) </a:t>
            </a:r>
          </a:p>
          <a:p>
            <a:r>
              <a:rPr lang="en-US" i="1" dirty="0"/>
              <a:t>That house on the corner </a:t>
            </a:r>
            <a:r>
              <a:rPr lang="en-US" b="1" i="1" dirty="0"/>
              <a:t>has</a:t>
            </a:r>
            <a:r>
              <a:rPr lang="en-US" i="1" dirty="0"/>
              <a:t> </a:t>
            </a:r>
            <a:r>
              <a:rPr lang="en-US" b="1" i="1" dirty="0"/>
              <a:t>been</a:t>
            </a:r>
            <a:r>
              <a:rPr lang="en-US" i="1" dirty="0"/>
              <a:t> empty </a:t>
            </a:r>
            <a:r>
              <a:rPr lang="en-US" b="1" i="1" dirty="0"/>
              <a:t>since</a:t>
            </a:r>
            <a:r>
              <a:rPr lang="en-US" i="1" dirty="0"/>
              <a:t> 2006. (Since</a:t>
            </a:r>
            <a:r>
              <a:rPr lang="en-US" dirty="0"/>
              <a:t> refers to a previous point in time, e.g. </a:t>
            </a:r>
            <a:r>
              <a:rPr lang="en-US" i="1" dirty="0"/>
              <a:t>last Monday, last year, 1987, yesterday</a:t>
            </a:r>
            <a:r>
              <a:rPr lang="en-US" dirty="0"/>
              <a:t>.)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01846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B72-3905-9440-BA1E-81DA620F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How long …?</a:t>
            </a:r>
            <a:br>
              <a:rPr lang="en-US" dirty="0"/>
            </a:b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9264F-83AF-324B-8C2E-401AEB097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use expressions with </a:t>
            </a:r>
            <a:r>
              <a:rPr lang="en-US" i="1" dirty="0"/>
              <a:t>for</a:t>
            </a:r>
            <a:r>
              <a:rPr lang="en-US" dirty="0"/>
              <a:t> and </a:t>
            </a:r>
            <a:r>
              <a:rPr lang="en-US" i="1" dirty="0"/>
              <a:t>since</a:t>
            </a:r>
            <a:r>
              <a:rPr lang="en-US" dirty="0"/>
              <a:t> to answer the question </a:t>
            </a:r>
            <a:r>
              <a:rPr lang="en-US" i="1" dirty="0"/>
              <a:t>How long …+</a:t>
            </a:r>
            <a:r>
              <a:rPr lang="en-US" dirty="0"/>
              <a:t> present perfect simple. We use the </a:t>
            </a:r>
            <a:r>
              <a:rPr lang="en-US" i="1" dirty="0"/>
              <a:t>How long …?</a:t>
            </a:r>
            <a:r>
              <a:rPr lang="en-US" dirty="0"/>
              <a:t> question to ask about the duration of a state or activity</a:t>
            </a:r>
          </a:p>
          <a:p>
            <a:r>
              <a:rPr lang="en-US" b="1" i="1" dirty="0"/>
              <a:t>A: How long have</a:t>
            </a:r>
            <a:r>
              <a:rPr lang="en-US" dirty="0"/>
              <a:t> </a:t>
            </a:r>
            <a:r>
              <a:rPr lang="en-US" i="1" dirty="0"/>
              <a:t>you</a:t>
            </a:r>
            <a:r>
              <a:rPr lang="en-US" dirty="0"/>
              <a:t> </a:t>
            </a:r>
            <a:r>
              <a:rPr lang="en-US" b="1" i="1" dirty="0"/>
              <a:t>worked</a:t>
            </a:r>
            <a:r>
              <a:rPr lang="en-US" dirty="0"/>
              <a:t> </a:t>
            </a:r>
            <a:r>
              <a:rPr lang="en-US" i="1" dirty="0"/>
              <a:t>there?</a:t>
            </a:r>
            <a:endParaRPr lang="en-US" dirty="0"/>
          </a:p>
          <a:p>
            <a:r>
              <a:rPr lang="en-US" b="1" dirty="0"/>
              <a:t>B: </a:t>
            </a:r>
            <a:r>
              <a:rPr lang="en-US" b="1" i="1" dirty="0"/>
              <a:t>Since</a:t>
            </a:r>
            <a:r>
              <a:rPr lang="en-US" dirty="0"/>
              <a:t> </a:t>
            </a:r>
            <a:r>
              <a:rPr lang="en-US" i="1" dirty="0"/>
              <a:t>21 August. So,</a:t>
            </a:r>
            <a:r>
              <a:rPr lang="en-US" dirty="0"/>
              <a:t> </a:t>
            </a:r>
            <a:r>
              <a:rPr lang="en-US" b="1" i="1" dirty="0"/>
              <a:t>for</a:t>
            </a:r>
            <a:r>
              <a:rPr lang="en-US" dirty="0"/>
              <a:t> </a:t>
            </a:r>
            <a:r>
              <a:rPr lang="en-US" i="1" dirty="0"/>
              <a:t>about four months</a:t>
            </a:r>
            <a:r>
              <a:rPr lang="en-US" dirty="0"/>
              <a:t>.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23860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D780-194E-4647-A107-A393FD21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Yet</a:t>
            </a:r>
            <a:br>
              <a:rPr lang="en-US" dirty="0"/>
            </a:b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CB5F-9A95-B54C-8194-726DFA2C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 </a:t>
            </a:r>
            <a:r>
              <a:rPr lang="en-US" i="1" dirty="0"/>
              <a:t>yet</a:t>
            </a:r>
            <a:r>
              <a:rPr lang="en-US" dirty="0"/>
              <a:t> + the present perfect simple, mainly in questions and negative statements, to refer to things we intend to do in the future but which are not done:</a:t>
            </a:r>
          </a:p>
          <a:p>
            <a:r>
              <a:rPr lang="en-US" i="1" dirty="0"/>
              <a:t>Don’t wash up that cup. I </a:t>
            </a:r>
            <a:r>
              <a:rPr lang="en-US" b="1" i="1" dirty="0"/>
              <a:t>haven’t</a:t>
            </a:r>
            <a:r>
              <a:rPr lang="en-US" i="1" dirty="0"/>
              <a:t> </a:t>
            </a:r>
            <a:r>
              <a:rPr lang="en-US" b="1" i="1" dirty="0"/>
              <a:t>finished</a:t>
            </a:r>
            <a:r>
              <a:rPr lang="en-US" i="1" dirty="0"/>
              <a:t> my coffee </a:t>
            </a:r>
            <a:r>
              <a:rPr lang="en-US" b="1" i="1" dirty="0"/>
              <a:t>yet</a:t>
            </a:r>
            <a:r>
              <a:rPr lang="en-US" i="1" dirty="0"/>
              <a:t>.</a:t>
            </a:r>
            <a:r>
              <a:rPr lang="en-US" dirty="0"/>
              <a:t> (I intend to finish it.)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211279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{307FD88A-D15E-E940-97F1-49FD833E2020}tf10001123</Template>
  <TotalTime>172</TotalTime>
  <Words>428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Present Perfect Simple </vt:lpstr>
      <vt:lpstr>Use of Present Perfect </vt:lpstr>
      <vt:lpstr>EXPRESSIONS for PRESENT PERFECT SIMPLE</vt:lpstr>
      <vt:lpstr>Time + for and since </vt:lpstr>
      <vt:lpstr>How long …? </vt:lpstr>
      <vt:lpstr>Yet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 Perfect Simple </dc:title>
  <dc:creator>ELIZA-ALEXANDRA TUDOR</dc:creator>
  <cp:lastModifiedBy>ELIZA-ALEXANDRA TUDOR</cp:lastModifiedBy>
  <cp:revision>5</cp:revision>
  <dcterms:created xsi:type="dcterms:W3CDTF">2021-07-27T06:00:51Z</dcterms:created>
  <dcterms:modified xsi:type="dcterms:W3CDTF">2022-05-09T21:24:50Z</dcterms:modified>
</cp:coreProperties>
</file>