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webextensions/webextension1.xml" ContentType="application/vnd.ms-office.webextension+xml"/>
  <Override PartName="/ppt/webextensions/taskpanes.xml" ContentType="application/vnd.ms-office.webextensiontaskpan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9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495-BC98-4D12-B4DA-7DA8FD2F7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FA39A-9CEB-45D5-A7AF-636393C7E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9B1E-974C-4B9A-8D5F-FFFCA572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4C7E-AE09-455B-9B0C-F992203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01F3-2F5A-42D5-883C-C060C8FF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89A-006B-44F8-91E5-5EAF54C5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BDD5-A81D-4C31-9042-CFEF22B5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CA40-9499-4E76-9D47-35AD285F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E86E-B530-46C1-ABDF-C9A692D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A577-2FF4-425A-9802-DCB0D118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D44B8-9730-4B0B-BD14-0703ECAA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C4E2-7B8A-4942-9DB9-908360E8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817-8796-4A6B-BB07-5860ED5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5827-8046-4B4E-9A7A-6751BFF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4F45-8F13-4E97-B931-3B3AE39E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9435-DA20-4848-95E4-898543C6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3DA3-D53C-4404-9FE8-4FA879DD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43DB-27B5-4C0C-9794-2FF20A4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A100-EC74-49B0-B380-D6841185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D3D8-E93F-4AB3-AD1D-8660112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0C14-8662-4E1B-888B-517BC954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28B1-6A65-4E97-8FD9-120F8A54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0E3B-F1D1-4A96-BCC4-9D1D76B5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B1E5-E239-4EF5-A828-21434833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7AF7-6C92-41DF-9E03-8FBEA9F7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F03-7EC4-460C-A3AC-4410FC7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B14E-0EFF-485C-9152-0F7E1B24B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61E8-6D9C-4539-A95B-CCCDDF69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4E23-A407-4CCC-BB25-4301C4BA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BF25-DC5E-47E8-83AE-5AA6F583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67627-25CE-4E25-BF91-38A629A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759-EB93-4B6A-9901-D1105480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C736D-BB0A-4061-BCDA-A110E6E3D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80F8-E281-401B-A6E7-5E2BACB9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BC69-975E-46B7-8C16-E7032B0C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37857-5F01-4158-A231-545E67E9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36924-045D-4B03-8B51-543B62AB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B0E5B-DCE0-4A72-A04C-C36813A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4226-7196-4A8C-8289-A07A09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BF5C-6BD5-4C2B-9CA1-F805AF5E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717A6-6F8F-4FF5-B515-CE35A118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7A54-3453-4126-91B7-67EDCB80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8EAC9-6B77-45DB-A96B-D0201BBD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3BBA9-9DC5-46DC-BBE5-3DDF6C3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8BFC-822B-4E03-B59E-23E8475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88DF-E8F5-46D4-8A26-07933350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C86-B995-4F29-A614-FBF58C28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9236-93B7-4137-90E5-C52E344F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952A-F281-48F9-9226-CAE1D595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2009-5F06-4FDF-BEE0-6D493FA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D1928-CB86-4DCB-8A0D-B202BFBF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07F8D-FEC6-4009-A66E-056B203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FA2-7026-4174-AE41-1BF4EBF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51F84-D6F3-4851-B92F-8E5A7E8F4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DDDD-C4A9-4593-9294-2C1E627E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5E7D-17E3-4029-947F-99E39D43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D2AA4-103A-48B1-A4AC-FE60873E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2050-36D2-4372-A38F-608C9E5F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7B002-8843-4FE9-9034-FEBBBBD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3B08-4757-4C59-86E5-DE15341A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820E-AA1F-45C7-8C20-A3F3DFFA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8767-5E4B-4779-98C9-D843E2F195B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5E6B-7B6C-428D-9BEC-EE71D6C40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A3FE-F01E-479C-B0F0-2167E143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urple Cool Background posted by Ethan Mercado">
            <a:extLst>
              <a:ext uri="{FF2B5EF4-FFF2-40B4-BE49-F238E27FC236}">
                <a16:creationId xmlns:a16="http://schemas.microsoft.com/office/drawing/2014/main" id="{C624B272-AD86-4A44-A741-62DD6A34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8044-635E-4889-9359-9647A9AA2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</a:rPr>
              <a:t>Tem</a:t>
            </a:r>
            <a:r>
              <a:rPr lang="ro-RO" sz="8800" b="1" dirty="0">
                <a:solidFill>
                  <a:schemeClr val="bg1"/>
                </a:solidFill>
              </a:rPr>
              <a:t>ă</a:t>
            </a:r>
            <a:r>
              <a:rPr lang="en-US" sz="8800" b="1" dirty="0">
                <a:solidFill>
                  <a:schemeClr val="bg1"/>
                </a:solidFill>
              </a:rPr>
              <a:t> LC seminar 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i="1" dirty="0" err="1">
                <a:solidFill>
                  <a:schemeClr val="bg1"/>
                </a:solidFill>
              </a:rPr>
              <a:t>Probleme</a:t>
            </a:r>
            <a:r>
              <a:rPr lang="en-US" sz="2400" i="1" dirty="0">
                <a:solidFill>
                  <a:schemeClr val="bg1"/>
                </a:solidFill>
              </a:rPr>
              <a:t> din logic</a:t>
            </a:r>
            <a:r>
              <a:rPr lang="ro-RO" sz="2400" i="1" dirty="0">
                <a:solidFill>
                  <a:schemeClr val="bg1"/>
                </a:solidFill>
              </a:rPr>
              <a:t>ă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computa</a:t>
            </a:r>
            <a:r>
              <a:rPr lang="ro-RO" sz="2400" i="1" dirty="0">
                <a:solidFill>
                  <a:schemeClr val="bg1"/>
                </a:solidFill>
              </a:rPr>
              <a:t>ț</a:t>
            </a:r>
            <a:r>
              <a:rPr lang="en-US" sz="2400" i="1" dirty="0" err="1">
                <a:solidFill>
                  <a:schemeClr val="bg1"/>
                </a:solidFill>
              </a:rPr>
              <a:t>ional</a:t>
            </a:r>
            <a:r>
              <a:rPr lang="ro-RO" sz="2400" i="1" dirty="0">
                <a:solidFill>
                  <a:schemeClr val="bg1"/>
                </a:solidFill>
              </a:rPr>
              <a:t>ă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C3E0-FD86-420F-81B9-164A480E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171" y="5879160"/>
            <a:ext cx="2479829" cy="9788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Stanciu Cristian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Grupa</a:t>
            </a:r>
            <a:r>
              <a:rPr lang="en-US" dirty="0">
                <a:solidFill>
                  <a:schemeClr val="bg1"/>
                </a:solidFill>
              </a:rPr>
              <a:t> 216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BE1A07-CE6D-4041-AAA8-DD757C6B8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66" y="0"/>
            <a:ext cx="623334" cy="5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38AF2E1-E588-4150-85FF-217558990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21171"/>
              </p:ext>
            </p:extLst>
          </p:nvPr>
        </p:nvGraphicFramePr>
        <p:xfrm>
          <a:off x="1" y="1152304"/>
          <a:ext cx="10433091" cy="5705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1233">
                  <a:extLst>
                    <a:ext uri="{9D8B030D-6E8A-4147-A177-3AD203B41FA5}">
                      <a16:colId xmlns:a16="http://schemas.microsoft.com/office/drawing/2014/main" val="3324708899"/>
                    </a:ext>
                  </a:extLst>
                </a:gridCol>
                <a:gridCol w="961233">
                  <a:extLst>
                    <a:ext uri="{9D8B030D-6E8A-4147-A177-3AD203B41FA5}">
                      <a16:colId xmlns:a16="http://schemas.microsoft.com/office/drawing/2014/main" val="1239064637"/>
                    </a:ext>
                  </a:extLst>
                </a:gridCol>
                <a:gridCol w="956568">
                  <a:extLst>
                    <a:ext uri="{9D8B030D-6E8A-4147-A177-3AD203B41FA5}">
                      <a16:colId xmlns:a16="http://schemas.microsoft.com/office/drawing/2014/main" val="408610393"/>
                    </a:ext>
                  </a:extLst>
                </a:gridCol>
                <a:gridCol w="930712">
                  <a:extLst>
                    <a:ext uri="{9D8B030D-6E8A-4147-A177-3AD203B41FA5}">
                      <a16:colId xmlns:a16="http://schemas.microsoft.com/office/drawing/2014/main" val="612493110"/>
                    </a:ext>
                  </a:extLst>
                </a:gridCol>
                <a:gridCol w="1253875">
                  <a:extLst>
                    <a:ext uri="{9D8B030D-6E8A-4147-A177-3AD203B41FA5}">
                      <a16:colId xmlns:a16="http://schemas.microsoft.com/office/drawing/2014/main" val="3243858735"/>
                    </a:ext>
                  </a:extLst>
                </a:gridCol>
                <a:gridCol w="1667001">
                  <a:extLst>
                    <a:ext uri="{9D8B030D-6E8A-4147-A177-3AD203B41FA5}">
                      <a16:colId xmlns:a16="http://schemas.microsoft.com/office/drawing/2014/main" val="3812163080"/>
                    </a:ext>
                  </a:extLst>
                </a:gridCol>
                <a:gridCol w="1125226">
                  <a:extLst>
                    <a:ext uri="{9D8B030D-6E8A-4147-A177-3AD203B41FA5}">
                      <a16:colId xmlns:a16="http://schemas.microsoft.com/office/drawing/2014/main" val="3881400428"/>
                    </a:ext>
                  </a:extLst>
                </a:gridCol>
                <a:gridCol w="1139131">
                  <a:extLst>
                    <a:ext uri="{9D8B030D-6E8A-4147-A177-3AD203B41FA5}">
                      <a16:colId xmlns:a16="http://schemas.microsoft.com/office/drawing/2014/main" val="1140236260"/>
                    </a:ext>
                  </a:extLst>
                </a:gridCol>
                <a:gridCol w="1438112">
                  <a:extLst>
                    <a:ext uri="{9D8B030D-6E8A-4147-A177-3AD203B41FA5}">
                      <a16:colId xmlns:a16="http://schemas.microsoft.com/office/drawing/2014/main" val="4267159851"/>
                    </a:ext>
                  </a:extLst>
                </a:gridCol>
              </a:tblGrid>
              <a:tr h="63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   (q    r)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 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    q)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(p    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91592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52131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26348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66869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59205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09846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36239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80086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3690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C82EE4-63D4-4196-B050-97B6182DA30D}"/>
              </a:ext>
            </a:extLst>
          </p:cNvPr>
          <p:cNvCxnSpPr>
            <a:cxnSpLocks/>
          </p:cNvCxnSpPr>
          <p:nvPr/>
        </p:nvCxnSpPr>
        <p:spPr>
          <a:xfrm>
            <a:off x="10734620" y="1455920"/>
            <a:ext cx="0" cy="213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30F7EB-4E4A-40B1-9AC0-6B7E66F04C18}"/>
              </a:ext>
            </a:extLst>
          </p:cNvPr>
          <p:cNvCxnSpPr>
            <a:cxnSpLocks/>
          </p:cNvCxnSpPr>
          <p:nvPr/>
        </p:nvCxnSpPr>
        <p:spPr>
          <a:xfrm>
            <a:off x="6014521" y="1309369"/>
            <a:ext cx="0" cy="19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2B683-2460-47DA-8B39-06F91E2309A3}"/>
              </a:ext>
            </a:extLst>
          </p:cNvPr>
          <p:cNvCxnSpPr>
            <a:cxnSpLocks/>
          </p:cNvCxnSpPr>
          <p:nvPr/>
        </p:nvCxnSpPr>
        <p:spPr>
          <a:xfrm flipV="1">
            <a:off x="5669888" y="1242834"/>
            <a:ext cx="0" cy="21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887C4C-CAC2-45A4-8064-860910630F6E}"/>
              </a:ext>
            </a:extLst>
          </p:cNvPr>
          <p:cNvCxnSpPr>
            <a:cxnSpLocks/>
          </p:cNvCxnSpPr>
          <p:nvPr/>
        </p:nvCxnSpPr>
        <p:spPr>
          <a:xfrm flipV="1">
            <a:off x="8435308" y="1264981"/>
            <a:ext cx="0" cy="22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21F4FF-C8DC-47B2-9901-328699FF6617}"/>
              </a:ext>
            </a:extLst>
          </p:cNvPr>
          <p:cNvCxnSpPr>
            <a:cxnSpLocks/>
          </p:cNvCxnSpPr>
          <p:nvPr/>
        </p:nvCxnSpPr>
        <p:spPr>
          <a:xfrm>
            <a:off x="4449222" y="1288696"/>
            <a:ext cx="0" cy="213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617BE-F289-488A-9A87-5E949E95DB2C}"/>
              </a:ext>
            </a:extLst>
          </p:cNvPr>
          <p:cNvCxnSpPr>
            <a:cxnSpLocks/>
          </p:cNvCxnSpPr>
          <p:nvPr/>
        </p:nvCxnSpPr>
        <p:spPr>
          <a:xfrm flipH="1" flipV="1">
            <a:off x="10531876" y="1269506"/>
            <a:ext cx="5177" cy="213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0EF653-AAB2-4E92-90F9-B92CAACCDF2D}"/>
              </a:ext>
            </a:extLst>
          </p:cNvPr>
          <p:cNvCxnSpPr>
            <a:cxnSpLocks/>
          </p:cNvCxnSpPr>
          <p:nvPr/>
        </p:nvCxnSpPr>
        <p:spPr>
          <a:xfrm flipV="1">
            <a:off x="9429639" y="1266570"/>
            <a:ext cx="1" cy="16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9C622D-09A6-4E2D-A38F-2A5B7B621C6B}"/>
              </a:ext>
            </a:extLst>
          </p:cNvPr>
          <p:cNvCxnSpPr>
            <a:cxnSpLocks/>
          </p:cNvCxnSpPr>
          <p:nvPr/>
        </p:nvCxnSpPr>
        <p:spPr>
          <a:xfrm flipV="1">
            <a:off x="10316430" y="1269470"/>
            <a:ext cx="4441" cy="15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80A7D7-CF1D-4896-B889-45522AA1B437}"/>
              </a:ext>
            </a:extLst>
          </p:cNvPr>
          <p:cNvCxnSpPr>
            <a:cxnSpLocks/>
          </p:cNvCxnSpPr>
          <p:nvPr/>
        </p:nvCxnSpPr>
        <p:spPr>
          <a:xfrm>
            <a:off x="9796547" y="1281687"/>
            <a:ext cx="0" cy="18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A609C2-AA3B-4A66-8E12-E0FEB9A93E46}"/>
              </a:ext>
            </a:extLst>
          </p:cNvPr>
          <p:cNvSpPr txBox="1"/>
          <p:nvPr/>
        </p:nvSpPr>
        <p:spPr>
          <a:xfrm>
            <a:off x="3144966" y="191757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80A7F3-EB06-491D-9A61-3A6A96E75C7C}"/>
              </a:ext>
            </a:extLst>
          </p:cNvPr>
          <p:cNvSpPr txBox="1"/>
          <p:nvPr/>
        </p:nvSpPr>
        <p:spPr>
          <a:xfrm>
            <a:off x="3144966" y="324433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C77E8-3198-4C69-BB37-C74CF4EF9CC1}"/>
              </a:ext>
            </a:extLst>
          </p:cNvPr>
          <p:cNvSpPr txBox="1"/>
          <p:nvPr/>
        </p:nvSpPr>
        <p:spPr>
          <a:xfrm>
            <a:off x="3144966" y="457109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7785F6-6403-4130-AC97-4E4BD9B62C2F}"/>
              </a:ext>
            </a:extLst>
          </p:cNvPr>
          <p:cNvSpPr txBox="1"/>
          <p:nvPr/>
        </p:nvSpPr>
        <p:spPr>
          <a:xfrm>
            <a:off x="3144965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1F90E-9921-4301-B3AE-8B7157FB3B0A}"/>
              </a:ext>
            </a:extLst>
          </p:cNvPr>
          <p:cNvSpPr txBox="1"/>
          <p:nvPr/>
        </p:nvSpPr>
        <p:spPr>
          <a:xfrm>
            <a:off x="3144965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276B0F-39D7-42A1-BDC0-2B25443CB4DC}"/>
              </a:ext>
            </a:extLst>
          </p:cNvPr>
          <p:cNvSpPr txBox="1"/>
          <p:nvPr/>
        </p:nvSpPr>
        <p:spPr>
          <a:xfrm>
            <a:off x="3144965" y="39066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0EDE0-0F64-46AF-A4E8-8E0040D487A0}"/>
              </a:ext>
            </a:extLst>
          </p:cNvPr>
          <p:cNvSpPr txBox="1"/>
          <p:nvPr/>
        </p:nvSpPr>
        <p:spPr>
          <a:xfrm>
            <a:off x="3144965" y="522782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EEA83F-4ABA-4113-B13E-52827FC956F4}"/>
              </a:ext>
            </a:extLst>
          </p:cNvPr>
          <p:cNvSpPr txBox="1"/>
          <p:nvPr/>
        </p:nvSpPr>
        <p:spPr>
          <a:xfrm>
            <a:off x="3144965" y="648866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5379BA-B304-445E-A6D1-16E55702A9BE}"/>
              </a:ext>
            </a:extLst>
          </p:cNvPr>
          <p:cNvSpPr txBox="1"/>
          <p:nvPr/>
        </p:nvSpPr>
        <p:spPr>
          <a:xfrm>
            <a:off x="2061139" y="191757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55E5C3-D0AE-44C9-8CAA-D3FB06FBF48D}"/>
              </a:ext>
            </a:extLst>
          </p:cNvPr>
          <p:cNvSpPr txBox="1"/>
          <p:nvPr/>
        </p:nvSpPr>
        <p:spPr>
          <a:xfrm>
            <a:off x="2061139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A1AD7C-7750-4E11-AABF-69D3EE23C890}"/>
              </a:ext>
            </a:extLst>
          </p:cNvPr>
          <p:cNvSpPr txBox="1"/>
          <p:nvPr/>
        </p:nvSpPr>
        <p:spPr>
          <a:xfrm>
            <a:off x="2061139" y="457109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62AE76-20A9-45BE-8300-0F42E73D3E1D}"/>
              </a:ext>
            </a:extLst>
          </p:cNvPr>
          <p:cNvSpPr txBox="1"/>
          <p:nvPr/>
        </p:nvSpPr>
        <p:spPr>
          <a:xfrm>
            <a:off x="2061139" y="522782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DA107C-97BD-4099-AC8A-63FFE0CF7024}"/>
              </a:ext>
            </a:extLst>
          </p:cNvPr>
          <p:cNvSpPr txBox="1"/>
          <p:nvPr/>
        </p:nvSpPr>
        <p:spPr>
          <a:xfrm>
            <a:off x="2061139" y="64554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11776D-F385-4697-A4FD-463FDA87D09F}"/>
              </a:ext>
            </a:extLst>
          </p:cNvPr>
          <p:cNvSpPr txBox="1"/>
          <p:nvPr/>
        </p:nvSpPr>
        <p:spPr>
          <a:xfrm>
            <a:off x="2061139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18673F-957D-46B2-8874-C61460872970}"/>
              </a:ext>
            </a:extLst>
          </p:cNvPr>
          <p:cNvSpPr txBox="1"/>
          <p:nvPr/>
        </p:nvSpPr>
        <p:spPr>
          <a:xfrm>
            <a:off x="2061138" y="39066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0EEA55-0B3C-4796-98BE-966DEE75DF24}"/>
              </a:ext>
            </a:extLst>
          </p:cNvPr>
          <p:cNvSpPr txBox="1"/>
          <p:nvPr/>
        </p:nvSpPr>
        <p:spPr>
          <a:xfrm>
            <a:off x="2061138" y="324989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60384-D754-4146-B4B1-2248D63A188F}"/>
              </a:ext>
            </a:extLst>
          </p:cNvPr>
          <p:cNvSpPr txBox="1"/>
          <p:nvPr/>
        </p:nvSpPr>
        <p:spPr>
          <a:xfrm>
            <a:off x="1263628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C6B822-8EF7-4AE8-97E0-586198933E8E}"/>
              </a:ext>
            </a:extLst>
          </p:cNvPr>
          <p:cNvSpPr txBox="1"/>
          <p:nvPr/>
        </p:nvSpPr>
        <p:spPr>
          <a:xfrm>
            <a:off x="1263627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CF8073-46DE-4911-8057-8A3A09E97279}"/>
              </a:ext>
            </a:extLst>
          </p:cNvPr>
          <p:cNvSpPr txBox="1"/>
          <p:nvPr/>
        </p:nvSpPr>
        <p:spPr>
          <a:xfrm>
            <a:off x="1263627" y="324989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A332E-9562-434C-BE96-D9E4F817D2E7}"/>
              </a:ext>
            </a:extLst>
          </p:cNvPr>
          <p:cNvSpPr txBox="1"/>
          <p:nvPr/>
        </p:nvSpPr>
        <p:spPr>
          <a:xfrm>
            <a:off x="1263626" y="390333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34637-8CBB-4068-8598-607556EC4792}"/>
              </a:ext>
            </a:extLst>
          </p:cNvPr>
          <p:cNvSpPr txBox="1"/>
          <p:nvPr/>
        </p:nvSpPr>
        <p:spPr>
          <a:xfrm>
            <a:off x="1271767" y="456562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81BA57-F080-4788-A576-3E5733B450CB}"/>
              </a:ext>
            </a:extLst>
          </p:cNvPr>
          <p:cNvSpPr txBox="1"/>
          <p:nvPr/>
        </p:nvSpPr>
        <p:spPr>
          <a:xfrm>
            <a:off x="1263626" y="522680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2B7F84-039B-441D-AB33-5DC24FA11D0F}"/>
              </a:ext>
            </a:extLst>
          </p:cNvPr>
          <p:cNvSpPr txBox="1"/>
          <p:nvPr/>
        </p:nvSpPr>
        <p:spPr>
          <a:xfrm>
            <a:off x="1271767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28346D-48CD-4C1A-9715-FAF678C23AF6}"/>
              </a:ext>
            </a:extLst>
          </p:cNvPr>
          <p:cNvSpPr txBox="1"/>
          <p:nvPr/>
        </p:nvSpPr>
        <p:spPr>
          <a:xfrm>
            <a:off x="1263625" y="64554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7CC04E-23A9-4800-BACD-A03B780495B2}"/>
              </a:ext>
            </a:extLst>
          </p:cNvPr>
          <p:cNvSpPr txBox="1"/>
          <p:nvPr/>
        </p:nvSpPr>
        <p:spPr>
          <a:xfrm>
            <a:off x="4192403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099726-0849-444C-B6C5-A6E7F74572DD}"/>
              </a:ext>
            </a:extLst>
          </p:cNvPr>
          <p:cNvSpPr txBox="1"/>
          <p:nvPr/>
        </p:nvSpPr>
        <p:spPr>
          <a:xfrm>
            <a:off x="4192402" y="321966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882AF8-85FE-4E02-AA1E-A3650DFADE08}"/>
              </a:ext>
            </a:extLst>
          </p:cNvPr>
          <p:cNvSpPr txBox="1"/>
          <p:nvPr/>
        </p:nvSpPr>
        <p:spPr>
          <a:xfrm>
            <a:off x="4192401" y="389317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5D0F2E-80FB-4D66-A35E-ED434380DC91}"/>
              </a:ext>
            </a:extLst>
          </p:cNvPr>
          <p:cNvSpPr txBox="1"/>
          <p:nvPr/>
        </p:nvSpPr>
        <p:spPr>
          <a:xfrm>
            <a:off x="4138036" y="520648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4C422A-0767-4AE3-903E-E0026D78E3F5}"/>
              </a:ext>
            </a:extLst>
          </p:cNvPr>
          <p:cNvSpPr txBox="1"/>
          <p:nvPr/>
        </p:nvSpPr>
        <p:spPr>
          <a:xfrm>
            <a:off x="4148009" y="585557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AC8B1A-0416-4B11-8AC5-6EF52A3B74A0}"/>
              </a:ext>
            </a:extLst>
          </p:cNvPr>
          <p:cNvSpPr txBox="1"/>
          <p:nvPr/>
        </p:nvSpPr>
        <p:spPr>
          <a:xfrm>
            <a:off x="4122864" y="64165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43292B-FC57-4DDF-AF25-A735911AC95C}"/>
              </a:ext>
            </a:extLst>
          </p:cNvPr>
          <p:cNvSpPr txBox="1"/>
          <p:nvPr/>
        </p:nvSpPr>
        <p:spPr>
          <a:xfrm>
            <a:off x="4192404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67EC9B-37F3-4895-9092-7BBC2850E89D}"/>
              </a:ext>
            </a:extLst>
          </p:cNvPr>
          <p:cNvSpPr txBox="1"/>
          <p:nvPr/>
        </p:nvSpPr>
        <p:spPr>
          <a:xfrm>
            <a:off x="4159854" y="449822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67A98D-8584-47C7-847C-AC05AFDA1712}"/>
              </a:ext>
            </a:extLst>
          </p:cNvPr>
          <p:cNvSpPr txBox="1"/>
          <p:nvPr/>
        </p:nvSpPr>
        <p:spPr>
          <a:xfrm>
            <a:off x="5692891" y="193299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B3C6FF-8A00-48C8-8827-112BA767F486}"/>
              </a:ext>
            </a:extLst>
          </p:cNvPr>
          <p:cNvSpPr txBox="1"/>
          <p:nvPr/>
        </p:nvSpPr>
        <p:spPr>
          <a:xfrm>
            <a:off x="5674418" y="2551285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5CF214-5073-4445-99E1-0D9CFA0CE6BE}"/>
              </a:ext>
            </a:extLst>
          </p:cNvPr>
          <p:cNvSpPr txBox="1"/>
          <p:nvPr/>
        </p:nvSpPr>
        <p:spPr>
          <a:xfrm>
            <a:off x="5670715" y="321966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CEE68A-0F7B-4C34-841D-BB46771F724E}"/>
              </a:ext>
            </a:extLst>
          </p:cNvPr>
          <p:cNvSpPr txBox="1"/>
          <p:nvPr/>
        </p:nvSpPr>
        <p:spPr>
          <a:xfrm>
            <a:off x="5678168" y="389914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4670-69C5-46F1-9113-04AF38CF1934}"/>
              </a:ext>
            </a:extLst>
          </p:cNvPr>
          <p:cNvSpPr txBox="1"/>
          <p:nvPr/>
        </p:nvSpPr>
        <p:spPr>
          <a:xfrm>
            <a:off x="5662680" y="513539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F10F89-84A9-4D88-B644-A35880BA2B45}"/>
              </a:ext>
            </a:extLst>
          </p:cNvPr>
          <p:cNvSpPr txBox="1"/>
          <p:nvPr/>
        </p:nvSpPr>
        <p:spPr>
          <a:xfrm>
            <a:off x="5678167" y="57004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4F8DC0-31B6-42CC-A99C-19EADC8E44AF}"/>
              </a:ext>
            </a:extLst>
          </p:cNvPr>
          <p:cNvSpPr txBox="1"/>
          <p:nvPr/>
        </p:nvSpPr>
        <p:spPr>
          <a:xfrm>
            <a:off x="5678166" y="635631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E34652-E547-4915-A568-F7AEC1941732}"/>
              </a:ext>
            </a:extLst>
          </p:cNvPr>
          <p:cNvSpPr txBox="1"/>
          <p:nvPr/>
        </p:nvSpPr>
        <p:spPr>
          <a:xfrm>
            <a:off x="5667860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9E566-6A62-4FA7-85FB-DBF893CE3116}"/>
              </a:ext>
            </a:extLst>
          </p:cNvPr>
          <p:cNvSpPr txBox="1"/>
          <p:nvPr/>
        </p:nvSpPr>
        <p:spPr>
          <a:xfrm>
            <a:off x="7099357" y="192353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276A2A-6A13-48B4-B2D8-4A9E7D75EF54}"/>
              </a:ext>
            </a:extLst>
          </p:cNvPr>
          <p:cNvSpPr txBox="1"/>
          <p:nvPr/>
        </p:nvSpPr>
        <p:spPr>
          <a:xfrm>
            <a:off x="7049626" y="25832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66A328-8DDF-4A61-A165-7368DA0EC14F}"/>
              </a:ext>
            </a:extLst>
          </p:cNvPr>
          <p:cNvSpPr txBox="1"/>
          <p:nvPr/>
        </p:nvSpPr>
        <p:spPr>
          <a:xfrm>
            <a:off x="7080884" y="3189725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C16ACF-A838-46C9-834D-0CF6F228C23E}"/>
              </a:ext>
            </a:extLst>
          </p:cNvPr>
          <p:cNvSpPr txBox="1"/>
          <p:nvPr/>
        </p:nvSpPr>
        <p:spPr>
          <a:xfrm>
            <a:off x="7049625" y="38528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1A3FB7-33CD-4A45-9949-6FEE7556C54E}"/>
              </a:ext>
            </a:extLst>
          </p:cNvPr>
          <p:cNvSpPr txBox="1"/>
          <p:nvPr/>
        </p:nvSpPr>
        <p:spPr>
          <a:xfrm>
            <a:off x="7056153" y="44588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BCE941-ABBD-4E40-9A21-E26805B91F5A}"/>
              </a:ext>
            </a:extLst>
          </p:cNvPr>
          <p:cNvSpPr txBox="1"/>
          <p:nvPr/>
        </p:nvSpPr>
        <p:spPr>
          <a:xfrm>
            <a:off x="7049593" y="511924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CAE211-E760-4CCA-8F0A-A13FE2AB2A4A}"/>
              </a:ext>
            </a:extLst>
          </p:cNvPr>
          <p:cNvSpPr txBox="1"/>
          <p:nvPr/>
        </p:nvSpPr>
        <p:spPr>
          <a:xfrm>
            <a:off x="7080884" y="578129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E5BA2F-1727-483D-AA8D-5F1C19F0B4B3}"/>
              </a:ext>
            </a:extLst>
          </p:cNvPr>
          <p:cNvSpPr txBox="1"/>
          <p:nvPr/>
        </p:nvSpPr>
        <p:spPr>
          <a:xfrm>
            <a:off x="7080884" y="641794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E5F5CE-311C-4D58-91D2-1A03188A05E1}"/>
              </a:ext>
            </a:extLst>
          </p:cNvPr>
          <p:cNvSpPr txBox="1"/>
          <p:nvPr/>
        </p:nvSpPr>
        <p:spPr>
          <a:xfrm>
            <a:off x="8285337" y="19220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286833-7716-4E42-AADD-ED06E0ACEBA8}"/>
              </a:ext>
            </a:extLst>
          </p:cNvPr>
          <p:cNvSpPr txBox="1"/>
          <p:nvPr/>
        </p:nvSpPr>
        <p:spPr>
          <a:xfrm>
            <a:off x="8265735" y="258521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6078D7F-9EB0-4FEB-AC6B-3DF6FB713B27}"/>
              </a:ext>
            </a:extLst>
          </p:cNvPr>
          <p:cNvSpPr txBox="1"/>
          <p:nvPr/>
        </p:nvSpPr>
        <p:spPr>
          <a:xfrm>
            <a:off x="8265735" y="318444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4C2B48-0101-491D-8E9A-32235DB52E1A}"/>
              </a:ext>
            </a:extLst>
          </p:cNvPr>
          <p:cNvSpPr txBox="1"/>
          <p:nvPr/>
        </p:nvSpPr>
        <p:spPr>
          <a:xfrm>
            <a:off x="8269818" y="382937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F7BBA-8D54-4391-99FA-592C9810B94C}"/>
              </a:ext>
            </a:extLst>
          </p:cNvPr>
          <p:cNvSpPr txBox="1"/>
          <p:nvPr/>
        </p:nvSpPr>
        <p:spPr>
          <a:xfrm>
            <a:off x="8273131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C2B952-F646-4E01-A367-A6FEFE7E3D15}"/>
              </a:ext>
            </a:extLst>
          </p:cNvPr>
          <p:cNvSpPr txBox="1"/>
          <p:nvPr/>
        </p:nvSpPr>
        <p:spPr>
          <a:xfrm>
            <a:off x="8273819" y="578129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9B068F-39C6-4C06-9C29-2C87E4FA6768}"/>
              </a:ext>
            </a:extLst>
          </p:cNvPr>
          <p:cNvSpPr txBox="1"/>
          <p:nvPr/>
        </p:nvSpPr>
        <p:spPr>
          <a:xfrm>
            <a:off x="8265735" y="513815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FBCEF2-E603-4451-82C8-B7BFC65D6764}"/>
              </a:ext>
            </a:extLst>
          </p:cNvPr>
          <p:cNvSpPr txBox="1"/>
          <p:nvPr/>
        </p:nvSpPr>
        <p:spPr>
          <a:xfrm>
            <a:off x="8273131" y="64165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896CBA-9B89-4640-9510-92991DA26F3D}"/>
              </a:ext>
            </a:extLst>
          </p:cNvPr>
          <p:cNvSpPr txBox="1"/>
          <p:nvPr/>
        </p:nvSpPr>
        <p:spPr>
          <a:xfrm>
            <a:off x="9528737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6233C2-8690-4308-8728-BD6934EBA020}"/>
              </a:ext>
            </a:extLst>
          </p:cNvPr>
          <p:cNvSpPr txBox="1"/>
          <p:nvPr/>
        </p:nvSpPr>
        <p:spPr>
          <a:xfrm>
            <a:off x="9546383" y="256655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FD9BEC-D60D-4015-A1F1-CF954886130B}"/>
              </a:ext>
            </a:extLst>
          </p:cNvPr>
          <p:cNvSpPr txBox="1"/>
          <p:nvPr/>
        </p:nvSpPr>
        <p:spPr>
          <a:xfrm>
            <a:off x="9546383" y="318862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0EF9FD-F5E0-4AD1-9DC0-65D734158DDF}"/>
              </a:ext>
            </a:extLst>
          </p:cNvPr>
          <p:cNvSpPr txBox="1"/>
          <p:nvPr/>
        </p:nvSpPr>
        <p:spPr>
          <a:xfrm>
            <a:off x="9528738" y="380676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AD2CAE7-0DF9-4EEB-94B9-B6470949F3C6}"/>
              </a:ext>
            </a:extLst>
          </p:cNvPr>
          <p:cNvSpPr txBox="1"/>
          <p:nvPr/>
        </p:nvSpPr>
        <p:spPr>
          <a:xfrm>
            <a:off x="9528592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255814-B3BA-4721-9B40-21E25E1C4056}"/>
              </a:ext>
            </a:extLst>
          </p:cNvPr>
          <p:cNvSpPr txBox="1"/>
          <p:nvPr/>
        </p:nvSpPr>
        <p:spPr>
          <a:xfrm>
            <a:off x="9546382" y="507923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D82410-F7DC-49CE-91F9-069C4B5D29C5}"/>
              </a:ext>
            </a:extLst>
          </p:cNvPr>
          <p:cNvSpPr txBox="1"/>
          <p:nvPr/>
        </p:nvSpPr>
        <p:spPr>
          <a:xfrm>
            <a:off x="9512972" y="56976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658B28-F3B9-42C7-94B2-4EC1CC25836E}"/>
              </a:ext>
            </a:extLst>
          </p:cNvPr>
          <p:cNvSpPr txBox="1"/>
          <p:nvPr/>
        </p:nvSpPr>
        <p:spPr>
          <a:xfrm>
            <a:off x="9546382" y="635631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14FDD6-F318-4A67-BD84-54602D63F608}"/>
              </a:ext>
            </a:extLst>
          </p:cNvPr>
          <p:cNvSpPr txBox="1"/>
          <p:nvPr/>
        </p:nvSpPr>
        <p:spPr>
          <a:xfrm>
            <a:off x="0" y="44402"/>
            <a:ext cx="1219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/>
              <a:t>Folosind metoda tabelelor de adevăr verificaţi:</a:t>
            </a:r>
            <a:r>
              <a:rPr lang="en-US" sz="1700" dirty="0"/>
              <a:t>	          </a:t>
            </a:r>
            <a:r>
              <a:rPr lang="en-US" sz="1700" u="sng" dirty="0"/>
              <a:t>Logica </a:t>
            </a:r>
            <a:r>
              <a:rPr lang="en-US" sz="1700" u="sng" dirty="0" err="1"/>
              <a:t>conectivelor</a:t>
            </a:r>
            <a:r>
              <a:rPr lang="en-US" sz="1700" dirty="0"/>
              <a:t>:                 </a:t>
            </a:r>
            <a:r>
              <a:rPr lang="en-US" sz="1700" b="1" u="sng" dirty="0" err="1"/>
              <a:t>Concluzie</a:t>
            </a:r>
            <a:r>
              <a:rPr lang="en-US" sz="1700" dirty="0"/>
              <a:t>: </a:t>
            </a:r>
            <a:r>
              <a:rPr lang="en-US" sz="1700" i="1" dirty="0" err="1"/>
              <a:t>cele</a:t>
            </a:r>
            <a:r>
              <a:rPr lang="en-US" sz="1700" i="1" dirty="0"/>
              <a:t> </a:t>
            </a:r>
            <a:r>
              <a:rPr lang="en-US" sz="1700" i="1" dirty="0" err="1"/>
              <a:t>dou</a:t>
            </a:r>
            <a:r>
              <a:rPr lang="ro-RO" sz="1700" i="1" dirty="0"/>
              <a:t>ă</a:t>
            </a:r>
            <a:r>
              <a:rPr lang="en-US" sz="1700" i="1" dirty="0"/>
              <a:t> </a:t>
            </a:r>
            <a:r>
              <a:rPr lang="en-US" sz="1700" i="1" dirty="0" err="1"/>
              <a:t>conective</a:t>
            </a:r>
            <a:r>
              <a:rPr lang="en-US" sz="1700" i="1" dirty="0"/>
              <a:t> nu sunt</a:t>
            </a:r>
          </a:p>
          <a:p>
            <a:r>
              <a:rPr lang="en-US" sz="1700" dirty="0" err="1"/>
              <a:t>distributivitatea</a:t>
            </a:r>
            <a:r>
              <a:rPr lang="en-US" sz="1700" dirty="0"/>
              <a:t> </a:t>
            </a:r>
            <a:r>
              <a:rPr lang="en-US" sz="1700" dirty="0" err="1"/>
              <a:t>conectivei</a:t>
            </a:r>
            <a:r>
              <a:rPr lang="en-US" sz="1700" dirty="0"/>
              <a:t> “   ” fa</a:t>
            </a:r>
            <a:r>
              <a:rPr lang="ro-RO" sz="1700" dirty="0" err="1"/>
              <a:t>ță</a:t>
            </a:r>
            <a:r>
              <a:rPr lang="en-US" sz="1700" dirty="0"/>
              <a:t> de </a:t>
            </a:r>
            <a:r>
              <a:rPr lang="en-US" sz="1700" dirty="0" err="1"/>
              <a:t>conectiva</a:t>
            </a:r>
            <a:r>
              <a:rPr lang="en-US" sz="1700" dirty="0"/>
              <a:t> “  ”:            </a:t>
            </a:r>
            <a:r>
              <a:rPr lang="ro-RO" sz="1700" dirty="0"/>
              <a:t>- </a:t>
            </a:r>
            <a:r>
              <a:rPr lang="ro-RO" sz="1700" dirty="0" err="1"/>
              <a:t>nand</a:t>
            </a:r>
            <a:r>
              <a:rPr lang="ro-RO" sz="1700" dirty="0"/>
              <a:t> </a:t>
            </a:r>
            <a:r>
              <a:rPr lang="en-US" sz="1700" dirty="0"/>
              <a:t> </a:t>
            </a:r>
            <a:r>
              <a:rPr lang="ro-RO" sz="1700" dirty="0"/>
              <a:t>p  </a:t>
            </a:r>
            <a:r>
              <a:rPr lang="en-US" sz="1700" dirty="0"/>
              <a:t>  </a:t>
            </a:r>
            <a:r>
              <a:rPr lang="ro-RO" sz="1700" dirty="0"/>
              <a:t>q </a:t>
            </a:r>
            <a:r>
              <a:rPr lang="en-US" sz="1700" dirty="0"/>
              <a:t>:= ¬(p ∧ q)        </a:t>
            </a:r>
            <a:r>
              <a:rPr lang="en-US" sz="1700" i="1" dirty="0"/>
              <a:t>distributive una fa</a:t>
            </a:r>
            <a:r>
              <a:rPr lang="ro-RO" sz="1700" i="1" dirty="0" err="1"/>
              <a:t>ță</a:t>
            </a:r>
            <a:r>
              <a:rPr lang="en-US" sz="1700" i="1" dirty="0"/>
              <a:t> de </a:t>
            </a:r>
            <a:r>
              <a:rPr lang="en-US" sz="1700" i="1" dirty="0" err="1"/>
              <a:t>cealalt</a:t>
            </a:r>
            <a:r>
              <a:rPr lang="ro-RO" sz="1700" i="1" dirty="0"/>
              <a:t>ă</a:t>
            </a:r>
            <a:endParaRPr lang="en-US" sz="1700" i="1" dirty="0"/>
          </a:p>
          <a:p>
            <a:r>
              <a:rPr lang="ro-RO" sz="1700" dirty="0"/>
              <a:t>p </a:t>
            </a:r>
            <a:r>
              <a:rPr lang="en-US" sz="1700" dirty="0"/>
              <a:t>   </a:t>
            </a:r>
            <a:r>
              <a:rPr lang="ro-RO" sz="1700" dirty="0"/>
              <a:t>(q     r) </a:t>
            </a:r>
            <a:r>
              <a:rPr lang="en-US" sz="1700" dirty="0"/>
              <a:t>≡</a:t>
            </a:r>
            <a:r>
              <a:rPr lang="ro-RO" sz="1700" dirty="0"/>
              <a:t> (p    q)    (p    r)</a:t>
            </a:r>
            <a:r>
              <a:rPr lang="en-US" sz="1700" dirty="0"/>
              <a:t>		                                - nor     p    q := ¬(p ∨ q)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B0F29E-5B55-4268-B396-5148CBFDE0DD}"/>
              </a:ext>
            </a:extLst>
          </p:cNvPr>
          <p:cNvCxnSpPr>
            <a:cxnSpLocks/>
          </p:cNvCxnSpPr>
          <p:nvPr/>
        </p:nvCxnSpPr>
        <p:spPr>
          <a:xfrm flipV="1">
            <a:off x="6194396" y="417330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7D1B20-1C55-4517-ACB6-8FC39004F122}"/>
              </a:ext>
            </a:extLst>
          </p:cNvPr>
          <p:cNvCxnSpPr>
            <a:cxnSpLocks/>
          </p:cNvCxnSpPr>
          <p:nvPr/>
        </p:nvCxnSpPr>
        <p:spPr>
          <a:xfrm flipV="1">
            <a:off x="5196397" y="400838"/>
            <a:ext cx="0" cy="234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8BF9D9C-3AF4-4129-84F2-86A0CF029E74}"/>
              </a:ext>
            </a:extLst>
          </p:cNvPr>
          <p:cNvCxnSpPr>
            <a:cxnSpLocks/>
          </p:cNvCxnSpPr>
          <p:nvPr/>
        </p:nvCxnSpPr>
        <p:spPr>
          <a:xfrm>
            <a:off x="6192178" y="703735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AC94BE-7979-4F5B-BC48-65C4B8E05217}"/>
              </a:ext>
            </a:extLst>
          </p:cNvPr>
          <p:cNvCxnSpPr>
            <a:cxnSpLocks/>
          </p:cNvCxnSpPr>
          <p:nvPr/>
        </p:nvCxnSpPr>
        <p:spPr>
          <a:xfrm>
            <a:off x="5196397" y="703735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8182C7E-92BD-4AC7-AD48-3BB6726F3330}"/>
              </a:ext>
            </a:extLst>
          </p:cNvPr>
          <p:cNvCxnSpPr>
            <a:cxnSpLocks/>
          </p:cNvCxnSpPr>
          <p:nvPr/>
        </p:nvCxnSpPr>
        <p:spPr>
          <a:xfrm flipV="1">
            <a:off x="2644058" y="400838"/>
            <a:ext cx="0" cy="191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F4B1FBF-FAB4-4B7F-B903-DFC84A340775}"/>
              </a:ext>
            </a:extLst>
          </p:cNvPr>
          <p:cNvCxnSpPr>
            <a:cxnSpLocks/>
          </p:cNvCxnSpPr>
          <p:nvPr/>
        </p:nvCxnSpPr>
        <p:spPr>
          <a:xfrm>
            <a:off x="4526500" y="400838"/>
            <a:ext cx="0" cy="19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9E62E99-E2F9-490B-BC80-9CAFEABADCEA}"/>
              </a:ext>
            </a:extLst>
          </p:cNvPr>
          <p:cNvCxnSpPr>
            <a:cxnSpLocks/>
          </p:cNvCxnSpPr>
          <p:nvPr/>
        </p:nvCxnSpPr>
        <p:spPr>
          <a:xfrm flipV="1">
            <a:off x="314462" y="635216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587D373-A92D-4A03-BDC2-174E2B72E6A1}"/>
              </a:ext>
            </a:extLst>
          </p:cNvPr>
          <p:cNvCxnSpPr>
            <a:cxnSpLocks/>
          </p:cNvCxnSpPr>
          <p:nvPr/>
        </p:nvCxnSpPr>
        <p:spPr>
          <a:xfrm>
            <a:off x="696202" y="635216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876310-2937-4EDE-A8A1-400561D91BCC}"/>
              </a:ext>
            </a:extLst>
          </p:cNvPr>
          <p:cNvCxnSpPr>
            <a:cxnSpLocks/>
          </p:cNvCxnSpPr>
          <p:nvPr/>
        </p:nvCxnSpPr>
        <p:spPr>
          <a:xfrm flipV="1">
            <a:off x="1450805" y="635216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AF8967F-150E-44DD-9417-075549DE749D}"/>
              </a:ext>
            </a:extLst>
          </p:cNvPr>
          <p:cNvCxnSpPr>
            <a:cxnSpLocks/>
          </p:cNvCxnSpPr>
          <p:nvPr/>
        </p:nvCxnSpPr>
        <p:spPr>
          <a:xfrm flipV="1">
            <a:off x="2189130" y="645070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4D4B65-BE16-4723-A553-DCB6A5547EAF}"/>
              </a:ext>
            </a:extLst>
          </p:cNvPr>
          <p:cNvCxnSpPr>
            <a:cxnSpLocks/>
          </p:cNvCxnSpPr>
          <p:nvPr/>
        </p:nvCxnSpPr>
        <p:spPr>
          <a:xfrm>
            <a:off x="1832544" y="681990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AE57372-A26E-4F45-84E0-3A104D9C61A9}"/>
              </a:ext>
            </a:extLst>
          </p:cNvPr>
          <p:cNvSpPr/>
          <p:nvPr/>
        </p:nvSpPr>
        <p:spPr>
          <a:xfrm>
            <a:off x="62144" y="44402"/>
            <a:ext cx="4722920" cy="877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02B93F-C1C9-4FB3-9065-CBAC10CD2FD4}"/>
              </a:ext>
            </a:extLst>
          </p:cNvPr>
          <p:cNvSpPr/>
          <p:nvPr/>
        </p:nvSpPr>
        <p:spPr>
          <a:xfrm>
            <a:off x="5119781" y="44402"/>
            <a:ext cx="2290801" cy="864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C5338D9-E6C1-4398-B287-7374C3706E55}"/>
              </a:ext>
            </a:extLst>
          </p:cNvPr>
          <p:cNvCxnSpPr>
            <a:cxnSpLocks/>
          </p:cNvCxnSpPr>
          <p:nvPr/>
        </p:nvCxnSpPr>
        <p:spPr>
          <a:xfrm flipV="1">
            <a:off x="7273813" y="1281687"/>
            <a:ext cx="0" cy="22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7EBB00-ED0D-49D5-9F80-D5871D770AA7}"/>
              </a:ext>
            </a:extLst>
          </p:cNvPr>
          <p:cNvSpPr/>
          <p:nvPr/>
        </p:nvSpPr>
        <p:spPr>
          <a:xfrm>
            <a:off x="7649740" y="47568"/>
            <a:ext cx="3482858" cy="597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urple Cool Background posted by Ethan Mercado">
            <a:extLst>
              <a:ext uri="{FF2B5EF4-FFF2-40B4-BE49-F238E27FC236}">
                <a16:creationId xmlns:a16="http://schemas.microsoft.com/office/drawing/2014/main" id="{C624B272-AD86-4A44-A741-62DD6A34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8044-635E-4889-9359-9647A9AA2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V</a:t>
            </a:r>
            <a:r>
              <a:rPr lang="ro-RO" sz="8800" b="1" dirty="0">
                <a:solidFill>
                  <a:schemeClr val="bg1"/>
                </a:solidFill>
              </a:rPr>
              <a:t>ă mulțumesc pentru atenție!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AFC2EA-D213-470D-A8E8-4D1EF4AF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" y="-1"/>
            <a:ext cx="697638" cy="7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6C400D0-7B66-48FB-B9D9-01986C63F431}">
  <we:reference id="wa104380121" version="2.0.0.0" store="en-U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C59C0A-18F1-4D4E-A6D5-9406868997B1}"/>
</file>

<file path=customXml/itemProps2.xml><?xml version="1.0" encoding="utf-8"?>
<ds:datastoreItem xmlns:ds="http://schemas.openxmlformats.org/officeDocument/2006/customXml" ds:itemID="{656F3E62-8A13-42B8-AFCD-3A3B2317A51E}"/>
</file>

<file path=customXml/itemProps3.xml><?xml version="1.0" encoding="utf-8"?>
<ds:datastoreItem xmlns:ds="http://schemas.openxmlformats.org/officeDocument/2006/customXml" ds:itemID="{CDF8B092-E846-4B1B-B268-2A5F005CC1C3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192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Temă LC seminar 4 Probleme din logică computațională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LC seminar 4 Probleme din logica propozitiilor</dc:title>
  <dc:creator>Cristian Stanciu</dc:creator>
  <cp:lastModifiedBy>Cristian Stanciu</cp:lastModifiedBy>
  <cp:revision>41</cp:revision>
  <dcterms:created xsi:type="dcterms:W3CDTF">2020-10-22T19:40:09Z</dcterms:created>
  <dcterms:modified xsi:type="dcterms:W3CDTF">2020-10-23T12:36:51Z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