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875D3-B9BA-42EC-ABFC-18CEFAEBF3E7}" v="1" dt="2021-02-03T18:33:40.482"/>
    <p1510:client id="{98A5F5C5-C89A-4A12-BEB7-C14693541B7D}" v="1" dt="2021-02-03T18:52:2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-VERONICA NEGREA" userId="S::gabriela.negrea@stud.ubbcluj.ro::6244b822-a36d-4ec0-a32b-c621657e50a2" providerId="AD" clId="Web-{98A5F5C5-C89A-4A12-BEB7-C14693541B7D}"/>
    <pc:docChg chg="delSld">
      <pc:chgData name="GABRIELA-VERONICA NEGREA" userId="S::gabriela.negrea@stud.ubbcluj.ro::6244b822-a36d-4ec0-a32b-c621657e50a2" providerId="AD" clId="Web-{98A5F5C5-C89A-4A12-BEB7-C14693541B7D}" dt="2021-02-03T18:52:29.091" v="0"/>
      <pc:docMkLst>
        <pc:docMk/>
      </pc:docMkLst>
      <pc:sldChg chg="del">
        <pc:chgData name="GABRIELA-VERONICA NEGREA" userId="S::gabriela.negrea@stud.ubbcluj.ro::6244b822-a36d-4ec0-a32b-c621657e50a2" providerId="AD" clId="Web-{98A5F5C5-C89A-4A12-BEB7-C14693541B7D}" dt="2021-02-03T18:52:29.091" v="0"/>
        <pc:sldMkLst>
          <pc:docMk/>
          <pc:sldMk cId="175466156" sldId="263"/>
        </pc:sldMkLst>
      </pc:sldChg>
    </pc:docChg>
  </pc:docChgLst>
  <pc:docChgLst>
    <pc:chgData name="GABRIELA-VERONICA NEGREA" userId="S::gabriela.negrea@stud.ubbcluj.ro::6244b822-a36d-4ec0-a32b-c621657e50a2" providerId="AD" clId="Web-{43D875D3-B9BA-42EC-ABFC-18CEFAEBF3E7}"/>
    <pc:docChg chg="addSld">
      <pc:chgData name="GABRIELA-VERONICA NEGREA" userId="S::gabriela.negrea@stud.ubbcluj.ro::6244b822-a36d-4ec0-a32b-c621657e50a2" providerId="AD" clId="Web-{43D875D3-B9BA-42EC-ABFC-18CEFAEBF3E7}" dt="2021-02-03T18:33:40.482" v="0"/>
      <pc:docMkLst>
        <pc:docMk/>
      </pc:docMkLst>
      <pc:sldChg chg="new">
        <pc:chgData name="GABRIELA-VERONICA NEGREA" userId="S::gabriela.negrea@stud.ubbcluj.ro::6244b822-a36d-4ec0-a32b-c621657e50a2" providerId="AD" clId="Web-{43D875D3-B9BA-42EC-ABFC-18CEFAEBF3E7}" dt="2021-02-03T18:33:40.482" v="0"/>
        <pc:sldMkLst>
          <pc:docMk/>
          <pc:sldMk cId="17546615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/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/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/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/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/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/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/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/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/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/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/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/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/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/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/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/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/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/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/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/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/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/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/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81" y="876300"/>
            <a:ext cx="8595239" cy="2911869"/>
          </a:xfrm>
        </p:spPr>
        <p:txBody>
          <a:bodyPr anchor="b">
            <a:normAutofit/>
          </a:bodyPr>
          <a:lstStyle/>
          <a:p>
            <a:r>
              <a:rPr lang="en-US" dirty="0"/>
              <a:t>Tema logica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566" y="5507081"/>
            <a:ext cx="7326066" cy="79823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Popescu Mihai-Cristian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13" name="Freeform 6"/>
            <p:cNvSpPr/>
            <p:nvPr/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5"/>
            <p:cNvSpPr/>
            <p:nvPr/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6"/>
            <p:cNvSpPr/>
            <p:nvPr/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7"/>
            <p:cNvSpPr/>
            <p:nvPr/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08"/>
            <p:cNvSpPr/>
            <p:nvPr/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09"/>
            <p:cNvSpPr/>
            <p:nvPr/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10"/>
            <p:cNvSpPr/>
            <p:nvPr/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11"/>
            <p:cNvSpPr/>
            <p:nvPr/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12"/>
            <p:cNvSpPr/>
            <p:nvPr/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22"/>
            <p:cNvSpPr/>
            <p:nvPr/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23"/>
            <p:cNvSpPr/>
            <p:nvPr/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34"/>
            <p:cNvSpPr/>
            <p:nvPr/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35"/>
            <p:cNvSpPr/>
            <p:nvPr/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1"/>
            <p:cNvSpPr/>
            <p:nvPr/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91"/>
            <p:cNvSpPr/>
            <p:nvPr/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92"/>
            <p:cNvSpPr/>
            <p:nvPr/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93"/>
            <p:cNvSpPr/>
            <p:nvPr/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94"/>
            <p:cNvSpPr/>
            <p:nvPr/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95"/>
            <p:cNvSpPr/>
            <p:nvPr/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7"/>
            <p:cNvSpPr/>
            <p:nvPr/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98"/>
            <p:cNvSpPr/>
            <p:nvPr/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99"/>
            <p:cNvSpPr/>
            <p:nvPr/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13"/>
            <p:cNvSpPr/>
            <p:nvPr/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4"/>
            <p:cNvSpPr/>
            <p:nvPr/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5"/>
            <p:cNvSpPr/>
            <p:nvPr/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17"/>
            <p:cNvSpPr/>
            <p:nvPr/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9"/>
            <p:cNvSpPr/>
            <p:nvPr/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20"/>
            <p:cNvSpPr/>
            <p:nvPr/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21"/>
            <p:cNvSpPr/>
            <p:nvPr/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25"/>
            <p:cNvSpPr/>
            <p:nvPr/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26"/>
            <p:cNvSpPr/>
            <p:nvPr/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27"/>
            <p:cNvSpPr/>
            <p:nvPr/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28"/>
            <p:cNvSpPr/>
            <p:nvPr/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29"/>
            <p:cNvSpPr/>
            <p:nvPr/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33"/>
            <p:cNvSpPr/>
            <p:nvPr/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36"/>
            <p:cNvSpPr/>
            <p:nvPr/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37"/>
            <p:cNvSpPr/>
            <p:nvPr/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38"/>
            <p:cNvSpPr/>
            <p:nvPr/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39"/>
            <p:cNvSpPr/>
            <p:nvPr/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40"/>
            <p:cNvSpPr/>
            <p:nvPr/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42"/>
            <p:cNvSpPr/>
            <p:nvPr/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43"/>
            <p:cNvSpPr/>
            <p:nvPr/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4"/>
            <p:cNvSpPr/>
            <p:nvPr/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5"/>
            <p:cNvSpPr/>
            <p:nvPr/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20"/>
            <p:cNvSpPr/>
            <p:nvPr/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20"/>
            <p:cNvSpPr/>
            <p:nvPr/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25"/>
            <p:cNvSpPr/>
            <p:nvPr/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105"/>
            <p:cNvSpPr/>
            <p:nvPr/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106"/>
            <p:cNvSpPr/>
            <p:nvPr/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07"/>
            <p:cNvSpPr/>
            <p:nvPr/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8"/>
            <p:cNvSpPr/>
            <p:nvPr/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09"/>
            <p:cNvSpPr/>
            <p:nvPr/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110"/>
            <p:cNvSpPr/>
            <p:nvPr/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111"/>
            <p:cNvSpPr/>
            <p:nvPr/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12"/>
            <p:cNvSpPr/>
            <p:nvPr/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22"/>
            <p:cNvSpPr/>
            <p:nvPr/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30"/>
            <p:cNvSpPr/>
            <p:nvPr/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31"/>
            <p:cNvSpPr/>
            <p:nvPr/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32"/>
            <p:cNvSpPr/>
            <p:nvPr/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134"/>
            <p:cNvSpPr/>
            <p:nvPr/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35"/>
            <p:cNvSpPr/>
            <p:nvPr/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41"/>
            <p:cNvSpPr/>
            <p:nvPr/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3"/>
            <p:cNvSpPr/>
            <p:nvPr/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97"/>
            <p:cNvSpPr/>
            <p:nvPr/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04"/>
            <p:cNvSpPr/>
            <p:nvPr/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13"/>
            <p:cNvSpPr/>
            <p:nvPr/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114"/>
            <p:cNvSpPr/>
            <p:nvPr/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115"/>
            <p:cNvSpPr/>
            <p:nvPr/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120"/>
            <p:cNvSpPr/>
            <p:nvPr/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121"/>
            <p:cNvSpPr/>
            <p:nvPr/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25"/>
            <p:cNvSpPr/>
            <p:nvPr/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26"/>
            <p:cNvSpPr/>
            <p:nvPr/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27"/>
            <p:cNvSpPr/>
            <p:nvPr/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128"/>
            <p:cNvSpPr/>
            <p:nvPr/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129"/>
            <p:cNvSpPr/>
            <p:nvPr/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133"/>
            <p:cNvSpPr/>
            <p:nvPr/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136"/>
            <p:cNvSpPr/>
            <p:nvPr/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137"/>
            <p:cNvSpPr/>
            <p:nvPr/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138"/>
            <p:cNvSpPr/>
            <p:nvPr/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140"/>
            <p:cNvSpPr/>
            <p:nvPr/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142"/>
            <p:cNvSpPr/>
            <p:nvPr/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125"/>
            <p:cNvSpPr/>
            <p:nvPr/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137"/>
            <p:cNvSpPr/>
            <p:nvPr/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27" y="1105647"/>
            <a:ext cx="3782138" cy="362174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Cerinta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695" y="890270"/>
            <a:ext cx="6192520" cy="4436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Demonstraţi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formula 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tautologie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semantice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construcţia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arborelui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binar</a:t>
            </a:r>
            <a:r>
              <a:rPr lang="en-US" dirty="0">
                <a:ea typeface="+mn-lt"/>
                <a:cs typeface="+mn-lt"/>
              </a:rPr>
              <a:t>): </a:t>
            </a:r>
          </a:p>
          <a:p>
            <a:pPr lvl="1"/>
            <a:r>
              <a:rPr lang="en-US" sz="2000" dirty="0"/>
              <a:t>A = (p </a:t>
            </a:r>
            <a:r>
              <a:rPr lang="en-US" sz="2000" dirty="0">
                <a:ea typeface="+mn-lt"/>
                <a:cs typeface="+mn-lt"/>
              </a:rPr>
              <a:t>→ q) → ((r → t) → (p ^ r → q ^ t))</a:t>
            </a:r>
          </a:p>
        </p:txBody>
      </p:sp>
      <p:grpSp>
        <p:nvGrpSpPr>
          <p:cNvPr id="138" name="Group 137"/>
          <p:cNvGrpSpPr>
            <a:grpSpLocks noGrp="1" noUngrp="1" noRot="1" noChangeAspect="1" noMove="1" noResize="1"/>
          </p:cNvGrpSpPr>
          <p:nvPr/>
        </p:nvGrpSpPr>
        <p:grpSpPr>
          <a:xfrm>
            <a:off x="40259" y="5703711"/>
            <a:ext cx="12105779" cy="653700"/>
            <a:chOff x="0" y="5833367"/>
            <a:chExt cx="12243348" cy="653700"/>
          </a:xfrm>
        </p:grpSpPr>
        <p:sp>
          <p:nvSpPr>
            <p:cNvPr id="139" name="Freeform 6"/>
            <p:cNvSpPr/>
            <p:nvPr/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5"/>
            <p:cNvSpPr/>
            <p:nvPr/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6"/>
            <p:cNvSpPr/>
            <p:nvPr/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7"/>
            <p:cNvSpPr/>
            <p:nvPr/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8"/>
            <p:cNvSpPr/>
            <p:nvPr/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9"/>
            <p:cNvSpPr/>
            <p:nvPr/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10"/>
            <p:cNvSpPr/>
            <p:nvPr/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11"/>
            <p:cNvSpPr/>
            <p:nvPr/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12"/>
            <p:cNvSpPr/>
            <p:nvPr/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22"/>
            <p:cNvSpPr/>
            <p:nvPr/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23"/>
            <p:cNvSpPr/>
            <p:nvPr/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30"/>
            <p:cNvSpPr/>
            <p:nvPr/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31"/>
            <p:cNvSpPr/>
            <p:nvPr/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32"/>
            <p:cNvSpPr/>
            <p:nvPr/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34"/>
            <p:cNvSpPr/>
            <p:nvPr/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35"/>
            <p:cNvSpPr/>
            <p:nvPr/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41"/>
            <p:cNvSpPr/>
            <p:nvPr/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91"/>
            <p:cNvSpPr/>
            <p:nvPr/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92"/>
            <p:cNvSpPr/>
            <p:nvPr/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93"/>
            <p:cNvSpPr/>
            <p:nvPr/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94"/>
            <p:cNvSpPr/>
            <p:nvPr/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95"/>
            <p:cNvSpPr/>
            <p:nvPr/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96"/>
            <p:cNvSpPr/>
            <p:nvPr/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97"/>
            <p:cNvSpPr/>
            <p:nvPr/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98"/>
            <p:cNvSpPr/>
            <p:nvPr/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99"/>
            <p:cNvSpPr/>
            <p:nvPr/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00"/>
            <p:cNvSpPr/>
            <p:nvPr/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01"/>
            <p:cNvSpPr/>
            <p:nvPr/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02"/>
            <p:cNvSpPr/>
            <p:nvPr/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03"/>
            <p:cNvSpPr/>
            <p:nvPr/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04"/>
            <p:cNvSpPr/>
            <p:nvPr/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13"/>
            <p:cNvSpPr/>
            <p:nvPr/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14"/>
            <p:cNvSpPr/>
            <p:nvPr/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15"/>
            <p:cNvSpPr/>
            <p:nvPr/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25"/>
            <p:cNvSpPr/>
            <p:nvPr/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26"/>
            <p:cNvSpPr/>
            <p:nvPr/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27"/>
            <p:cNvSpPr/>
            <p:nvPr/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28"/>
            <p:cNvSpPr/>
            <p:nvPr/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29"/>
            <p:cNvSpPr/>
            <p:nvPr/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33"/>
            <p:cNvSpPr/>
            <p:nvPr/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36"/>
            <p:cNvSpPr/>
            <p:nvPr/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37"/>
            <p:cNvSpPr/>
            <p:nvPr/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38"/>
            <p:cNvSpPr/>
            <p:nvPr/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39"/>
            <p:cNvSpPr/>
            <p:nvPr/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40"/>
            <p:cNvSpPr/>
            <p:nvPr/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8"/>
            <p:cNvSpPr/>
            <p:nvPr/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8"/>
            <p:cNvSpPr/>
            <p:nvPr/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06"/>
            <p:cNvSpPr/>
            <p:nvPr/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20"/>
            <p:cNvSpPr/>
            <p:nvPr/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20"/>
            <p:cNvSpPr/>
            <p:nvPr/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25"/>
            <p:cNvSpPr/>
            <p:nvPr/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37"/>
            <p:cNvSpPr/>
            <p:nvPr/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6"/>
            <p:cNvSpPr/>
            <p:nvPr/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105"/>
            <p:cNvSpPr/>
            <p:nvPr/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106"/>
            <p:cNvSpPr/>
            <p:nvPr/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107"/>
            <p:cNvSpPr/>
            <p:nvPr/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108"/>
            <p:cNvSpPr/>
            <p:nvPr/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109"/>
            <p:cNvSpPr/>
            <p:nvPr/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110"/>
            <p:cNvSpPr/>
            <p:nvPr/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111"/>
            <p:cNvSpPr/>
            <p:nvPr/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112"/>
            <p:cNvSpPr/>
            <p:nvPr/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122"/>
            <p:cNvSpPr/>
            <p:nvPr/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130"/>
            <p:cNvSpPr/>
            <p:nvPr/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" name="Freeform 131"/>
            <p:cNvSpPr/>
            <p:nvPr/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2" name="Freeform 132"/>
            <p:cNvSpPr/>
            <p:nvPr/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3" name="Freeform 134"/>
            <p:cNvSpPr/>
            <p:nvPr/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4" name="Freeform 135"/>
            <p:cNvSpPr/>
            <p:nvPr/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5" name="Freeform 141"/>
            <p:cNvSpPr/>
            <p:nvPr/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6" name="Freeform 91"/>
            <p:cNvSpPr/>
            <p:nvPr/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7" name="Freeform 92"/>
            <p:cNvSpPr/>
            <p:nvPr/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93"/>
            <p:cNvSpPr/>
            <p:nvPr/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94"/>
            <p:cNvSpPr/>
            <p:nvPr/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95"/>
            <p:cNvSpPr/>
            <p:nvPr/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96"/>
            <p:cNvSpPr/>
            <p:nvPr/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97"/>
            <p:cNvSpPr/>
            <p:nvPr/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98"/>
            <p:cNvSpPr/>
            <p:nvPr/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4" name="Freeform 99"/>
            <p:cNvSpPr/>
            <p:nvPr/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5" name="Freeform 100"/>
            <p:cNvSpPr/>
            <p:nvPr/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6" name="Freeform 101"/>
            <p:cNvSpPr/>
            <p:nvPr/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104"/>
            <p:cNvSpPr/>
            <p:nvPr/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113"/>
            <p:cNvSpPr/>
            <p:nvPr/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114"/>
            <p:cNvSpPr/>
            <p:nvPr/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0" name="Freeform 115"/>
            <p:cNvSpPr/>
            <p:nvPr/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1" name="Freeform 120"/>
            <p:cNvSpPr/>
            <p:nvPr/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121"/>
            <p:cNvSpPr/>
            <p:nvPr/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125"/>
            <p:cNvSpPr/>
            <p:nvPr/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126"/>
            <p:cNvSpPr/>
            <p:nvPr/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5" name="Freeform 127"/>
            <p:cNvSpPr/>
            <p:nvPr/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6" name="Freeform 128"/>
            <p:cNvSpPr/>
            <p:nvPr/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7" name="Freeform 129"/>
            <p:cNvSpPr/>
            <p:nvPr/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8" name="Freeform 133"/>
            <p:cNvSpPr/>
            <p:nvPr/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9" name="Freeform 136"/>
            <p:cNvSpPr/>
            <p:nvPr/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0" name="Freeform 137"/>
            <p:cNvSpPr/>
            <p:nvPr/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1" name="Freeform 138"/>
            <p:cNvSpPr/>
            <p:nvPr/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2" name="Freeform 140"/>
            <p:cNvSpPr/>
            <p:nvPr/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3" name="Freeform 142"/>
            <p:cNvSpPr/>
            <p:nvPr/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4" name="Freeform 125"/>
            <p:cNvSpPr/>
            <p:nvPr/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5" name="Freeform 137"/>
            <p:cNvSpPr/>
            <p:nvPr/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US" dirty="0" err="1"/>
              <a:t>Teorie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33" y="2182024"/>
            <a:ext cx="9198332" cy="4801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1" indent="-285750">
              <a:lnSpc>
                <a:spcPct val="14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    Cand o formula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tautologie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/>
          </a:p>
        </p:txBody>
      </p:sp>
      <p:grpSp>
        <p:nvGrpSpPr>
          <p:cNvPr id="70" name="Group 11"/>
          <p:cNvGrpSpPr>
            <a:grpSpLocks noGrp="1" noUngrp="1" noRot="1" noChangeAspect="1" noMove="1" noResize="1"/>
          </p:cNvGrpSpPr>
          <p:nvPr/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05"/>
            <p:cNvSpPr/>
            <p:nvPr/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6"/>
            <p:cNvSpPr/>
            <p:nvPr/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7"/>
            <p:cNvSpPr/>
            <p:nvPr/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08"/>
            <p:cNvSpPr/>
            <p:nvPr/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09"/>
            <p:cNvSpPr/>
            <p:nvPr/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10"/>
            <p:cNvSpPr/>
            <p:nvPr/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11"/>
            <p:cNvSpPr/>
            <p:nvPr/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12"/>
            <p:cNvSpPr/>
            <p:nvPr/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22"/>
            <p:cNvSpPr/>
            <p:nvPr/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23"/>
            <p:cNvSpPr/>
            <p:nvPr/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30"/>
            <p:cNvSpPr/>
            <p:nvPr/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1"/>
            <p:cNvSpPr/>
            <p:nvPr/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2"/>
            <p:cNvSpPr/>
            <p:nvPr/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34"/>
            <p:cNvSpPr/>
            <p:nvPr/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35"/>
            <p:cNvSpPr/>
            <p:nvPr/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1"/>
            <p:cNvSpPr/>
            <p:nvPr/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91"/>
            <p:cNvSpPr/>
            <p:nvPr/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92"/>
            <p:cNvSpPr/>
            <p:nvPr/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93"/>
            <p:cNvSpPr/>
            <p:nvPr/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94"/>
            <p:cNvSpPr/>
            <p:nvPr/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95"/>
            <p:cNvSpPr/>
            <p:nvPr/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96"/>
            <p:cNvSpPr/>
            <p:nvPr/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7"/>
            <p:cNvSpPr/>
            <p:nvPr/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98"/>
            <p:cNvSpPr/>
            <p:nvPr/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99"/>
            <p:cNvSpPr/>
            <p:nvPr/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13"/>
            <p:cNvSpPr/>
            <p:nvPr/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4"/>
            <p:cNvSpPr/>
            <p:nvPr/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5"/>
            <p:cNvSpPr/>
            <p:nvPr/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17"/>
            <p:cNvSpPr/>
            <p:nvPr/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18"/>
            <p:cNvSpPr/>
            <p:nvPr/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9"/>
            <p:cNvSpPr/>
            <p:nvPr/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20"/>
            <p:cNvSpPr/>
            <p:nvPr/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21"/>
            <p:cNvSpPr/>
            <p:nvPr/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25"/>
            <p:cNvSpPr/>
            <p:nvPr/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26"/>
            <p:cNvSpPr/>
            <p:nvPr/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27"/>
            <p:cNvSpPr/>
            <p:nvPr/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28"/>
            <p:cNvSpPr/>
            <p:nvPr/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29"/>
            <p:cNvSpPr/>
            <p:nvPr/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33"/>
            <p:cNvSpPr/>
            <p:nvPr/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36"/>
            <p:cNvSpPr/>
            <p:nvPr/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37"/>
            <p:cNvSpPr/>
            <p:nvPr/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38"/>
            <p:cNvSpPr/>
            <p:nvPr/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39"/>
            <p:cNvSpPr/>
            <p:nvPr/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40"/>
            <p:cNvSpPr/>
            <p:nvPr/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42"/>
            <p:cNvSpPr/>
            <p:nvPr/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43"/>
            <p:cNvSpPr/>
            <p:nvPr/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4"/>
            <p:cNvSpPr/>
            <p:nvPr/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5"/>
            <p:cNvSpPr/>
            <p:nvPr/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8"/>
            <p:cNvSpPr/>
            <p:nvPr/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>
            <a:grpSpLocks noGrp="1" noUngrp="1" noRot="1" noChangeAspect="1" noMove="1" noResize="1"/>
          </p:cNvGrpSpPr>
          <p:nvPr/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/>
            <p:cNvSpPr/>
            <p:nvPr/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43"/>
            <p:cNvSpPr/>
            <p:nvPr/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51"/>
            <p:cNvSpPr/>
            <p:nvPr/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52"/>
            <p:cNvSpPr/>
            <p:nvPr/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53"/>
            <p:cNvSpPr/>
            <p:nvPr/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54"/>
            <p:cNvSpPr/>
            <p:nvPr/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55"/>
            <p:cNvSpPr/>
            <p:nvPr/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56"/>
            <p:cNvSpPr/>
            <p:nvPr/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57"/>
            <p:cNvSpPr/>
            <p:nvPr/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59"/>
            <p:cNvSpPr/>
            <p:nvPr/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60"/>
            <p:cNvSpPr/>
            <p:nvPr/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61"/>
            <p:cNvSpPr/>
            <p:nvPr/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78"/>
            <p:cNvSpPr/>
            <p:nvPr/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79"/>
            <p:cNvSpPr/>
            <p:nvPr/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0"/>
            <p:cNvSpPr/>
            <p:nvPr/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1"/>
            <p:cNvSpPr/>
            <p:nvPr/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2"/>
            <p:cNvSpPr/>
            <p:nvPr/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83"/>
            <p:cNvSpPr/>
            <p:nvPr/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84"/>
            <p:cNvSpPr/>
            <p:nvPr/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86"/>
            <p:cNvSpPr/>
            <p:nvPr/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89"/>
            <p:cNvSpPr/>
            <p:nvPr/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0"/>
            <p:cNvSpPr/>
            <p:nvPr/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32"/>
            <p:cNvSpPr/>
            <p:nvPr/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33"/>
            <p:cNvSpPr/>
            <p:nvPr/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34"/>
            <p:cNvSpPr/>
            <p:nvPr/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35"/>
            <p:cNvSpPr/>
            <p:nvPr/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36"/>
            <p:cNvSpPr/>
            <p:nvPr/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37"/>
            <p:cNvSpPr/>
            <p:nvPr/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38"/>
            <p:cNvSpPr/>
            <p:nvPr/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39"/>
            <p:cNvSpPr/>
            <p:nvPr/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0"/>
            <p:cNvSpPr/>
            <p:nvPr/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1"/>
            <p:cNvSpPr/>
            <p:nvPr/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42"/>
            <p:cNvSpPr/>
            <p:nvPr/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44"/>
            <p:cNvSpPr/>
            <p:nvPr/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45"/>
            <p:cNvSpPr/>
            <p:nvPr/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46"/>
            <p:cNvSpPr/>
            <p:nvPr/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47"/>
            <p:cNvSpPr/>
            <p:nvPr/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48"/>
            <p:cNvSpPr/>
            <p:nvPr/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49"/>
            <p:cNvSpPr/>
            <p:nvPr/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62"/>
            <p:cNvSpPr/>
            <p:nvPr/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63"/>
            <p:cNvSpPr/>
            <p:nvPr/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64"/>
            <p:cNvSpPr/>
            <p:nvPr/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65"/>
            <p:cNvSpPr/>
            <p:nvPr/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66"/>
            <p:cNvSpPr/>
            <p:nvPr/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67"/>
            <p:cNvSpPr/>
            <p:nvPr/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68"/>
            <p:cNvSpPr/>
            <p:nvPr/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69"/>
            <p:cNvSpPr/>
            <p:nvPr/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0"/>
            <p:cNvSpPr/>
            <p:nvPr/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1"/>
            <p:cNvSpPr/>
            <p:nvPr/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72"/>
            <p:cNvSpPr/>
            <p:nvPr/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3"/>
            <p:cNvSpPr/>
            <p:nvPr/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74"/>
            <p:cNvSpPr/>
            <p:nvPr/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75"/>
            <p:cNvSpPr/>
            <p:nvPr/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77"/>
            <p:cNvSpPr/>
            <p:nvPr/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85"/>
            <p:cNvSpPr/>
            <p:nvPr/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87"/>
            <p:cNvSpPr/>
            <p:nvPr/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88"/>
            <p:cNvSpPr/>
            <p:nvPr/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8"/>
            <p:cNvSpPr/>
            <p:nvPr/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6845" y="3435586"/>
            <a:ext cx="9582383" cy="4396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14350" lvl="1" indent="-285750">
              <a:lnSpc>
                <a:spcPct val="14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Ce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semantica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1" y="3975335"/>
            <a:ext cx="8227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semantica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daca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toate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ramurile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sale sunt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7914" y="4522728"/>
            <a:ext cx="4953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Ce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ramura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677" y="5032492"/>
            <a:ext cx="9685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ramura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a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tabelei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(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simbolizata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prin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⨂)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daca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ea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contine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 formula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negatia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ei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 In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caz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contrar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deschisa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(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simbolizata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prin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 ʘ).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034" y="2757664"/>
            <a:ext cx="9281348" cy="665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O formula 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tautologie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semantica</a:t>
            </a:r>
            <a:r>
              <a:rPr lang="en-US" dirty="0"/>
              <a:t> </a:t>
            </a:r>
            <a:r>
              <a:rPr lang="en-US" dirty="0" err="1"/>
              <a:t>inchisa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formula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¬</a:t>
            </a:r>
            <a:r>
              <a:rPr lang="en-US" dirty="0"/>
              <a:t>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>
            <a:normAutofit/>
          </a:bodyPr>
          <a:lstStyle/>
          <a:p>
            <a:r>
              <a:rPr lang="en-US" dirty="0" err="1"/>
              <a:t>Primul</a:t>
            </a:r>
            <a:r>
              <a:rPr lang="en-US" dirty="0"/>
              <a:t> pas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85" y="2406015"/>
            <a:ext cx="6673850" cy="3119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Negam formula A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A = (p → q) → ((r → t) → (p ^ r → q ^ t))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¬A = ¬(</a:t>
            </a:r>
            <a:r>
              <a:rPr lang="en-US" dirty="0">
                <a:ea typeface="+mn-lt"/>
                <a:cs typeface="+mn-lt"/>
              </a:rPr>
              <a:t>(p → q) → ((r → t) → (p ^ r → q ^ t)))</a:t>
            </a:r>
          </a:p>
          <a:p>
            <a:pPr>
              <a:buClr>
                <a:srgbClr val="C3B2A7"/>
              </a:buClr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C3B2A7"/>
              </a:buClr>
            </a:pPr>
            <a:endParaRPr lang="en-US" dirty="0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17" name="Freeform 78"/>
            <p:cNvSpPr/>
            <p:nvPr/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79"/>
            <p:cNvSpPr/>
            <p:nvPr/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80"/>
            <p:cNvSpPr/>
            <p:nvPr/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82"/>
            <p:cNvSpPr/>
            <p:nvPr/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83"/>
            <p:cNvSpPr/>
            <p:nvPr/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84"/>
            <p:cNvSpPr/>
            <p:nvPr/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86"/>
            <p:cNvSpPr/>
            <p:nvPr/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89"/>
            <p:cNvSpPr/>
            <p:nvPr/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05"/>
            <p:cNvSpPr/>
            <p:nvPr/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06"/>
            <p:cNvSpPr/>
            <p:nvPr/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07"/>
            <p:cNvSpPr/>
            <p:nvPr/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8"/>
            <p:cNvSpPr/>
            <p:nvPr/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09"/>
            <p:cNvSpPr/>
            <p:nvPr/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10"/>
            <p:cNvSpPr/>
            <p:nvPr/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11"/>
            <p:cNvSpPr/>
            <p:nvPr/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12"/>
            <p:cNvSpPr/>
            <p:nvPr/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22"/>
            <p:cNvSpPr/>
            <p:nvPr/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23"/>
            <p:cNvSpPr/>
            <p:nvPr/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30"/>
            <p:cNvSpPr/>
            <p:nvPr/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31"/>
            <p:cNvSpPr/>
            <p:nvPr/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32"/>
            <p:cNvSpPr/>
            <p:nvPr/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35"/>
            <p:cNvSpPr/>
            <p:nvPr/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41"/>
            <p:cNvSpPr/>
            <p:nvPr/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70"/>
            <p:cNvSpPr/>
            <p:nvPr/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77"/>
            <p:cNvSpPr/>
            <p:nvPr/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85"/>
            <p:cNvSpPr/>
            <p:nvPr/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87"/>
            <p:cNvSpPr/>
            <p:nvPr/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94"/>
            <p:cNvSpPr/>
            <p:nvPr/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8"/>
            <p:cNvSpPr/>
            <p:nvPr/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9"/>
            <p:cNvSpPr/>
            <p:nvPr/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21"/>
            <p:cNvSpPr/>
            <p:nvPr/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39"/>
            <p:cNvSpPr/>
            <p:nvPr/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44"/>
            <p:cNvSpPr/>
            <p:nvPr/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45"/>
            <p:cNvSpPr/>
            <p:nvPr/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"/>
            <p:cNvSpPr/>
            <p:nvPr/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"/>
            <p:cNvSpPr/>
            <p:nvPr/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8"/>
            <p:cNvSpPr/>
            <p:nvPr/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1"/>
            <p:cNvSpPr/>
            <p:nvPr/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9"/>
            <p:cNvSpPr/>
            <p:nvPr/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61"/>
            <p:cNvSpPr/>
            <p:nvPr/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78"/>
            <p:cNvSpPr/>
            <p:nvPr/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4"/>
            <p:cNvSpPr/>
            <p:nvPr/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86"/>
            <p:cNvSpPr/>
            <p:nvPr/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06"/>
            <p:cNvSpPr/>
            <p:nvPr/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10"/>
            <p:cNvSpPr/>
            <p:nvPr/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23"/>
            <p:cNvSpPr/>
            <p:nvPr/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30"/>
            <p:cNvSpPr/>
            <p:nvPr/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1"/>
            <p:cNvSpPr/>
            <p:nvPr/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34"/>
            <p:cNvSpPr/>
            <p:nvPr/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36"/>
            <p:cNvSpPr/>
            <p:nvPr/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38"/>
            <p:cNvSpPr/>
            <p:nvPr/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39"/>
            <p:cNvSpPr/>
            <p:nvPr/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41"/>
            <p:cNvSpPr/>
            <p:nvPr/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42"/>
            <p:cNvSpPr/>
            <p:nvPr/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45"/>
            <p:cNvSpPr/>
            <p:nvPr/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49"/>
            <p:cNvSpPr/>
            <p:nvPr/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65"/>
            <p:cNvSpPr/>
            <p:nvPr/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66"/>
            <p:cNvSpPr/>
            <p:nvPr/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69"/>
            <p:cNvSpPr/>
            <p:nvPr/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0"/>
            <p:cNvSpPr/>
            <p:nvPr/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1"/>
            <p:cNvSpPr/>
            <p:nvPr/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2"/>
            <p:cNvSpPr/>
            <p:nvPr/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4"/>
            <p:cNvSpPr/>
            <p:nvPr/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5"/>
            <p:cNvSpPr/>
            <p:nvPr/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7"/>
            <p:cNvSpPr/>
            <p:nvPr/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8"/>
            <p:cNvSpPr/>
            <p:nvPr/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94"/>
            <p:cNvSpPr/>
            <p:nvPr/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97"/>
            <p:cNvSpPr/>
            <p:nvPr/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99"/>
            <p:cNvSpPr/>
            <p:nvPr/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101"/>
            <p:cNvSpPr/>
            <p:nvPr/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02"/>
            <p:cNvSpPr/>
            <p:nvPr/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03"/>
            <p:cNvSpPr/>
            <p:nvPr/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113"/>
            <p:cNvSpPr/>
            <p:nvPr/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117"/>
            <p:cNvSpPr/>
            <p:nvPr/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118"/>
            <p:cNvSpPr/>
            <p:nvPr/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119"/>
            <p:cNvSpPr/>
            <p:nvPr/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136"/>
            <p:cNvSpPr/>
            <p:nvPr/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137"/>
            <p:cNvSpPr/>
            <p:nvPr/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138"/>
            <p:cNvSpPr/>
            <p:nvPr/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139"/>
            <p:cNvSpPr/>
            <p:nvPr/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143"/>
            <p:cNvSpPr/>
            <p:nvPr/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144"/>
            <p:cNvSpPr/>
            <p:nvPr/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45"/>
            <p:cNvSpPr/>
            <p:nvPr/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8"/>
            <p:cNvSpPr/>
            <p:nvPr/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8"/>
            <p:cNvSpPr/>
            <p:nvPr/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7" name="Graphic 6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685" y="2406037"/>
            <a:ext cx="3074190" cy="307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2175" y="650240"/>
            <a:ext cx="9992995" cy="57886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                                        ¬((p → q) → ((r → t) → (p ^ r → q ^ t)))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(1)</a:t>
            </a:r>
            <a:endParaRPr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                                                          (p → q) 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(2)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                               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                                                ¬ ((r → t) → (p ^ r → q ^ t))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(3)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                                                            (r → t) 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(4)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                                                         ¬(p ^ r → q ^ t)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(5)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                                                              p ^ r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(6)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                                                              ¬(q ^ t)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(7)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           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                                                                     p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                                                                      r                               </a:t>
            </a:r>
            <a:endParaRPr lang="en-US" dirty="0"/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/>
              <a:t>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¬q                                                 ¬t        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                    ¬p                   q                              ¬p                     q     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                                                                       ¬r         t          ¬r         t  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35475" y="4133850"/>
            <a:ext cx="11982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30925" y="4123690"/>
            <a:ext cx="1056005" cy="264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62985" y="4600575"/>
            <a:ext cx="263525" cy="121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04030" y="4610735"/>
            <a:ext cx="192405" cy="142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93890" y="4641215"/>
            <a:ext cx="264160" cy="132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04455" y="4651375"/>
            <a:ext cx="456565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99250" y="4996815"/>
            <a:ext cx="101600" cy="81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2450" y="4996815"/>
            <a:ext cx="111760" cy="81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61020" y="4996815"/>
            <a:ext cx="152400" cy="111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7" idx="2"/>
          </p:cNvCxnSpPr>
          <p:nvPr/>
        </p:nvCxnSpPr>
        <p:spPr>
          <a:xfrm>
            <a:off x="8496300" y="4935855"/>
            <a:ext cx="215265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8100060" y="1118870"/>
            <a:ext cx="76200" cy="5988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04860" y="1233805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(1)</a:t>
            </a:r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8100060" y="1981835"/>
            <a:ext cx="75565" cy="6191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404860" y="210693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(3)</a:t>
            </a:r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087360" y="2763520"/>
            <a:ext cx="100965" cy="5784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404860" y="286893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(5)</a:t>
            </a:r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8100060" y="3565525"/>
            <a:ext cx="100965" cy="45339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404860" y="367093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(6)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37180" y="392811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               β pentru (7)-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380490" y="429641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               β pentru (2)-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087360" y="440499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-β pentru (2)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587875" y="4803775"/>
            <a:ext cx="204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  β pentru (4) -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8668385" y="4852670"/>
            <a:ext cx="204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/>
                <a:cs typeface="Times New Roman" panose="02020603050405020304"/>
                <a:sym typeface="+mn-ea"/>
              </a:rPr>
              <a:t>- β pentru (4)</a:t>
            </a:r>
            <a:endParaRPr lang="en-US" sz="1400"/>
          </a:p>
        </p:txBody>
      </p:sp>
      <p:sp>
        <p:nvSpPr>
          <p:cNvPr id="39" name="Rectangles 38"/>
          <p:cNvSpPr/>
          <p:nvPr/>
        </p:nvSpPr>
        <p:spPr>
          <a:xfrm>
            <a:off x="5731510" y="3928110"/>
            <a:ext cx="314325" cy="2749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7877175" y="5108575"/>
            <a:ext cx="298450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6330315" y="5110480"/>
            <a:ext cx="29845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3173095" y="4732655"/>
            <a:ext cx="298450" cy="28511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 flipV="1">
            <a:off x="5747385" y="3503930"/>
            <a:ext cx="298450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 flipV="1">
            <a:off x="4587875" y="4738370"/>
            <a:ext cx="298450" cy="2794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 flipV="1">
            <a:off x="3826510" y="4340860"/>
            <a:ext cx="396240" cy="2794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 flipV="1">
            <a:off x="7014210" y="5110480"/>
            <a:ext cx="298450" cy="31178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 flipV="1">
            <a:off x="8562340" y="5110480"/>
            <a:ext cx="298450" cy="31178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 flipV="1">
            <a:off x="7292340" y="4340860"/>
            <a:ext cx="298450" cy="2794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3126105" y="5110480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564380" y="5110480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6283325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8496300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877175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6993890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142415" y="1242172"/>
            <a:ext cx="3782138" cy="36217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en-US" dirty="0"/>
              <a:t> pas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Construirea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arborelui:</a:t>
            </a:r>
            <a:br>
              <a:rPr lang="en-US" b="0" i="0" u="none" strike="noStrike" cap="none" baseline="0" noProof="0" dirty="0">
                <a:solidFill>
                  <a:srgbClr val="010000"/>
                </a:solidFill>
                <a:latin typeface="Times New Roman" panose="02020603050405020304"/>
                <a:cs typeface="Times New Roman" panose="02020603050405020304"/>
              </a:rPr>
            </a:br>
            <a:br>
              <a:rPr lang="en-US" dirty="0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bldLvl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 err="1"/>
              <a:t>Concluzie</a:t>
            </a:r>
          </a:p>
        </p:txBody>
      </p:sp>
      <p:sp>
        <p:nvSpPr>
          <p:cNvPr id="107" name="Rectangle 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    Dupa cum se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observa,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semantica asociata formulei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¬A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are toate ramurile inchise,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deci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formula A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tautologie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.</a:t>
            </a:r>
          </a:p>
        </p:txBody>
      </p:sp>
      <p:grpSp>
        <p:nvGrpSpPr>
          <p:cNvPr id="109" name="Group 108"/>
          <p:cNvGrpSpPr>
            <a:grpSpLocks noGrp="1" noUngrp="1" noRot="1" noChangeAspect="1" noMove="1" noResize="1"/>
          </p:cNvGrpSpPr>
          <p:nvPr/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10" name="Freeform 59"/>
            <p:cNvSpPr/>
            <p:nvPr/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78"/>
            <p:cNvSpPr/>
            <p:nvPr/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79"/>
            <p:cNvSpPr/>
            <p:nvPr/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80"/>
            <p:cNvSpPr/>
            <p:nvPr/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81"/>
            <p:cNvSpPr/>
            <p:nvPr/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82"/>
            <p:cNvSpPr/>
            <p:nvPr/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83"/>
            <p:cNvSpPr/>
            <p:nvPr/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84"/>
            <p:cNvSpPr/>
            <p:nvPr/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86"/>
            <p:cNvSpPr/>
            <p:nvPr/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89"/>
            <p:cNvSpPr/>
            <p:nvPr/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90"/>
            <p:cNvSpPr/>
            <p:nvPr/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62"/>
            <p:cNvSpPr/>
            <p:nvPr/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63"/>
            <p:cNvSpPr/>
            <p:nvPr/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64"/>
            <p:cNvSpPr/>
            <p:nvPr/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5"/>
            <p:cNvSpPr/>
            <p:nvPr/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66"/>
            <p:cNvSpPr/>
            <p:nvPr/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7"/>
            <p:cNvSpPr/>
            <p:nvPr/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68"/>
            <p:cNvSpPr/>
            <p:nvPr/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69"/>
            <p:cNvSpPr/>
            <p:nvPr/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70"/>
            <p:cNvSpPr/>
            <p:nvPr/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71"/>
            <p:cNvSpPr/>
            <p:nvPr/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72"/>
            <p:cNvSpPr/>
            <p:nvPr/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73"/>
            <p:cNvSpPr/>
            <p:nvPr/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74"/>
            <p:cNvSpPr/>
            <p:nvPr/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75"/>
            <p:cNvSpPr/>
            <p:nvPr/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77"/>
            <p:cNvSpPr/>
            <p:nvPr/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85"/>
            <p:cNvSpPr/>
            <p:nvPr/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87"/>
            <p:cNvSpPr/>
            <p:nvPr/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88"/>
            <p:cNvSpPr/>
            <p:nvPr/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6"/>
            <p:cNvSpPr/>
            <p:nvPr/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5"/>
            <p:cNvSpPr/>
            <p:nvPr/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6"/>
            <p:cNvSpPr/>
            <p:nvPr/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7"/>
            <p:cNvSpPr/>
            <p:nvPr/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8"/>
            <p:cNvSpPr/>
            <p:nvPr/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9"/>
            <p:cNvSpPr/>
            <p:nvPr/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10"/>
            <p:cNvSpPr/>
            <p:nvPr/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11"/>
            <p:cNvSpPr/>
            <p:nvPr/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12"/>
            <p:cNvSpPr/>
            <p:nvPr/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22"/>
            <p:cNvSpPr/>
            <p:nvPr/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23"/>
            <p:cNvSpPr/>
            <p:nvPr/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30"/>
            <p:cNvSpPr/>
            <p:nvPr/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31"/>
            <p:cNvSpPr/>
            <p:nvPr/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32"/>
            <p:cNvSpPr/>
            <p:nvPr/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34"/>
            <p:cNvSpPr/>
            <p:nvPr/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35"/>
            <p:cNvSpPr/>
            <p:nvPr/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41"/>
            <p:cNvSpPr/>
            <p:nvPr/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91"/>
            <p:cNvSpPr/>
            <p:nvPr/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92"/>
            <p:cNvSpPr/>
            <p:nvPr/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93"/>
            <p:cNvSpPr/>
            <p:nvPr/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94"/>
            <p:cNvSpPr/>
            <p:nvPr/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95"/>
            <p:cNvSpPr/>
            <p:nvPr/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96"/>
            <p:cNvSpPr/>
            <p:nvPr/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97"/>
            <p:cNvSpPr/>
            <p:nvPr/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98"/>
            <p:cNvSpPr/>
            <p:nvPr/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99"/>
            <p:cNvSpPr/>
            <p:nvPr/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00"/>
            <p:cNvSpPr/>
            <p:nvPr/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01"/>
            <p:cNvSpPr/>
            <p:nvPr/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02"/>
            <p:cNvSpPr/>
            <p:nvPr/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03"/>
            <p:cNvSpPr/>
            <p:nvPr/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04"/>
            <p:cNvSpPr/>
            <p:nvPr/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13"/>
            <p:cNvSpPr/>
            <p:nvPr/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14"/>
            <p:cNvSpPr/>
            <p:nvPr/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15"/>
            <p:cNvSpPr/>
            <p:nvPr/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25"/>
            <p:cNvSpPr/>
            <p:nvPr/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26"/>
            <p:cNvSpPr/>
            <p:nvPr/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27"/>
            <p:cNvSpPr/>
            <p:nvPr/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28"/>
            <p:cNvSpPr/>
            <p:nvPr/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29"/>
            <p:cNvSpPr/>
            <p:nvPr/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33"/>
            <p:cNvSpPr/>
            <p:nvPr/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36"/>
            <p:cNvSpPr/>
            <p:nvPr/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37"/>
            <p:cNvSpPr/>
            <p:nvPr/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38"/>
            <p:cNvSpPr/>
            <p:nvPr/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39"/>
            <p:cNvSpPr/>
            <p:nvPr/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40"/>
            <p:cNvSpPr/>
            <p:nvPr/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8"/>
            <p:cNvSpPr/>
            <p:nvPr/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8"/>
            <p:cNvSpPr/>
            <p:nvPr/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06"/>
            <p:cNvSpPr/>
            <p:nvPr/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9B5410-D4E8-43F8-9184-3A38F11119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299715-EBC3-4AEB-BE01-29ABA9F536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44824C-7F82-473A-8D0A-EACC4DF3E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2273</Words>
  <Application>Microsoft Office PowerPoint</Application>
  <PresentationFormat>Widescreen</PresentationFormat>
  <Paragraphs>80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BohemianVTI</vt:lpstr>
      <vt:lpstr>Tema logica </vt:lpstr>
      <vt:lpstr>Cerinta</vt:lpstr>
      <vt:lpstr>Teorie</vt:lpstr>
      <vt:lpstr>Primul pas</vt:lpstr>
      <vt:lpstr>Al doilea pas  Construirea arborelui:  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MIHAI</cp:lastModifiedBy>
  <cp:revision>699</cp:revision>
  <dcterms:created xsi:type="dcterms:W3CDTF">2020-10-29T10:02:00Z</dcterms:created>
  <dcterms:modified xsi:type="dcterms:W3CDTF">2021-02-03T18:52:29Z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  <property fmtid="{D5CDD505-2E9C-101B-9397-08002B2CF9AE}" pid="3" name="ContentTypeId">
    <vt:lpwstr>0x01010081872F0A23126944A1115D8B536C9873</vt:lpwstr>
  </property>
</Properties>
</file>