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2" r:id="rId6"/>
    <p:sldId id="263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96F1E5-6140-4C90-BD93-D2A78F0B831B}">
          <p14:sldIdLst>
            <p14:sldId id="256"/>
            <p14:sldId id="257"/>
            <p14:sldId id="258"/>
            <p14:sldId id="266"/>
            <p14:sldId id="262"/>
            <p14:sldId id="263"/>
            <p14:sldId id="268"/>
            <p14:sldId id="265"/>
          </p14:sldIdLst>
        </p14:section>
        <p14:section name="Untitled Section" id="{EDC472D6-C272-4436-A3FA-EE5AAC0A6B6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3C563-CB42-4C8E-BDC9-8F43DA038D1A}" v="38" dt="2020-11-03T08:37:06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94667" autoAdjust="0"/>
  </p:normalViewPr>
  <p:slideViewPr>
    <p:cSldViewPr snapToGrid="0">
      <p:cViewPr>
        <p:scale>
          <a:sx n="86" d="100"/>
          <a:sy n="86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Suciu" userId="f8c125d4df2e49b4" providerId="Windows Live" clId="Web-{7133C563-CB42-4C8E-BDC9-8F43DA038D1A}"/>
    <pc:docChg chg="addSld modSld">
      <pc:chgData name="Andrei Suciu" userId="f8c125d4df2e49b4" providerId="Windows Live" clId="Web-{7133C563-CB42-4C8E-BDC9-8F43DA038D1A}" dt="2020-11-03T08:37:06.628" v="37"/>
      <pc:docMkLst>
        <pc:docMk/>
      </pc:docMkLst>
      <pc:sldChg chg="addSp delSp">
        <pc:chgData name="Andrei Suciu" userId="f8c125d4df2e49b4" providerId="Windows Live" clId="Web-{7133C563-CB42-4C8E-BDC9-8F43DA038D1A}" dt="2020-11-03T08:36:11.984" v="10"/>
        <pc:sldMkLst>
          <pc:docMk/>
          <pc:sldMk cId="109857222" sldId="256"/>
        </pc:sldMkLst>
        <pc:inkChg chg="add del">
          <ac:chgData name="Andrei Suciu" userId="f8c125d4df2e49b4" providerId="Windows Live" clId="Web-{7133C563-CB42-4C8E-BDC9-8F43DA038D1A}" dt="2020-11-03T08:36:03.999" v="7"/>
          <ac:inkMkLst>
            <pc:docMk/>
            <pc:sldMk cId="109857222" sldId="256"/>
            <ac:inkMk id="4" creationId="{21E3FE8D-CF73-4764-BE58-1D3DDC831971}"/>
          </ac:inkMkLst>
        </pc:inkChg>
        <pc:inkChg chg="add del">
          <ac:chgData name="Andrei Suciu" userId="f8c125d4df2e49b4" providerId="Windows Live" clId="Web-{7133C563-CB42-4C8E-BDC9-8F43DA038D1A}" dt="2020-11-03T08:36:03.999" v="6"/>
          <ac:inkMkLst>
            <pc:docMk/>
            <pc:sldMk cId="109857222" sldId="256"/>
            <ac:inkMk id="5" creationId="{9E6AA0BF-01B4-4C62-B1FC-F9818A0AE497}"/>
          </ac:inkMkLst>
        </pc:inkChg>
        <pc:inkChg chg="add del">
          <ac:chgData name="Andrei Suciu" userId="f8c125d4df2e49b4" providerId="Windows Live" clId="Web-{7133C563-CB42-4C8E-BDC9-8F43DA038D1A}" dt="2020-11-03T08:36:03.999" v="5"/>
          <ac:inkMkLst>
            <pc:docMk/>
            <pc:sldMk cId="109857222" sldId="256"/>
            <ac:inkMk id="6" creationId="{4EAE05CB-1446-4645-88F0-153374671AB1}"/>
          </ac:inkMkLst>
        </pc:inkChg>
        <pc:inkChg chg="add del">
          <ac:chgData name="Andrei Suciu" userId="f8c125d4df2e49b4" providerId="Windows Live" clId="Web-{7133C563-CB42-4C8E-BDC9-8F43DA038D1A}" dt="2020-11-03T08:36:03.984" v="4"/>
          <ac:inkMkLst>
            <pc:docMk/>
            <pc:sldMk cId="109857222" sldId="256"/>
            <ac:inkMk id="7" creationId="{B4BFE71C-D58E-46D5-861C-02D3B87737CD}"/>
          </ac:inkMkLst>
        </pc:inkChg>
        <pc:inkChg chg="add">
          <ac:chgData name="Andrei Suciu" userId="f8c125d4df2e49b4" providerId="Windows Live" clId="Web-{7133C563-CB42-4C8E-BDC9-8F43DA038D1A}" dt="2020-11-03T08:36:08.999" v="8"/>
          <ac:inkMkLst>
            <pc:docMk/>
            <pc:sldMk cId="109857222" sldId="256"/>
            <ac:inkMk id="8" creationId="{F4754DE7-C6B7-41EA-8A21-1D9EF7E6575E}"/>
          </ac:inkMkLst>
        </pc:inkChg>
        <pc:inkChg chg="add">
          <ac:chgData name="Andrei Suciu" userId="f8c125d4df2e49b4" providerId="Windows Live" clId="Web-{7133C563-CB42-4C8E-BDC9-8F43DA038D1A}" dt="2020-11-03T08:36:10.031" v="9"/>
          <ac:inkMkLst>
            <pc:docMk/>
            <pc:sldMk cId="109857222" sldId="256"/>
            <ac:inkMk id="9" creationId="{83E70EF7-F8C5-4935-B5A8-BBD999F57CA0}"/>
          </ac:inkMkLst>
        </pc:inkChg>
        <pc:inkChg chg="add">
          <ac:chgData name="Andrei Suciu" userId="f8c125d4df2e49b4" providerId="Windows Live" clId="Web-{7133C563-CB42-4C8E-BDC9-8F43DA038D1A}" dt="2020-11-03T08:36:11.984" v="10"/>
          <ac:inkMkLst>
            <pc:docMk/>
            <pc:sldMk cId="109857222" sldId="256"/>
            <ac:inkMk id="10" creationId="{E673BB6B-B5E3-474F-9077-584AEA965644}"/>
          </ac:inkMkLst>
        </pc:inkChg>
      </pc:sldChg>
      <pc:sldChg chg="addSp new">
        <pc:chgData name="Andrei Suciu" userId="f8c125d4df2e49b4" providerId="Windows Live" clId="Web-{7133C563-CB42-4C8E-BDC9-8F43DA038D1A}" dt="2020-11-03T08:37:06.628" v="37"/>
        <pc:sldMkLst>
          <pc:docMk/>
          <pc:sldMk cId="4061505741" sldId="257"/>
        </pc:sldMkLst>
        <pc:inkChg chg="add">
          <ac:chgData name="Andrei Suciu" userId="f8c125d4df2e49b4" providerId="Windows Live" clId="Web-{7133C563-CB42-4C8E-BDC9-8F43DA038D1A}" dt="2020-11-03T08:36:29.032" v="12"/>
          <ac:inkMkLst>
            <pc:docMk/>
            <pc:sldMk cId="4061505741" sldId="257"/>
            <ac:inkMk id="2" creationId="{771F3CDB-69EF-49C0-93E2-E4D6BE12B78F}"/>
          </ac:inkMkLst>
        </pc:inkChg>
        <pc:inkChg chg="add">
          <ac:chgData name="Andrei Suciu" userId="f8c125d4df2e49b4" providerId="Windows Live" clId="Web-{7133C563-CB42-4C8E-BDC9-8F43DA038D1A}" dt="2020-11-03T08:36:32.423" v="13"/>
          <ac:inkMkLst>
            <pc:docMk/>
            <pc:sldMk cId="4061505741" sldId="257"/>
            <ac:inkMk id="3" creationId="{34697A1B-94D6-4C2C-9E90-70EC68C6BF93}"/>
          </ac:inkMkLst>
        </pc:inkChg>
        <pc:inkChg chg="add">
          <ac:chgData name="Andrei Suciu" userId="f8c125d4df2e49b4" providerId="Windows Live" clId="Web-{7133C563-CB42-4C8E-BDC9-8F43DA038D1A}" dt="2020-11-03T08:36:33.516" v="14"/>
          <ac:inkMkLst>
            <pc:docMk/>
            <pc:sldMk cId="4061505741" sldId="257"/>
            <ac:inkMk id="4" creationId="{AD61D6B6-B926-48A1-9E8B-31A836D54359}"/>
          </ac:inkMkLst>
        </pc:inkChg>
        <pc:inkChg chg="add">
          <ac:chgData name="Andrei Suciu" userId="f8c125d4df2e49b4" providerId="Windows Live" clId="Web-{7133C563-CB42-4C8E-BDC9-8F43DA038D1A}" dt="2020-11-03T08:36:34.438" v="15"/>
          <ac:inkMkLst>
            <pc:docMk/>
            <pc:sldMk cId="4061505741" sldId="257"/>
            <ac:inkMk id="5" creationId="{EEC65857-014E-49EC-B1F3-03213DF369E0}"/>
          </ac:inkMkLst>
        </pc:inkChg>
        <pc:inkChg chg="add">
          <ac:chgData name="Andrei Suciu" userId="f8c125d4df2e49b4" providerId="Windows Live" clId="Web-{7133C563-CB42-4C8E-BDC9-8F43DA038D1A}" dt="2020-11-03T08:36:35.454" v="16"/>
          <ac:inkMkLst>
            <pc:docMk/>
            <pc:sldMk cId="4061505741" sldId="257"/>
            <ac:inkMk id="6" creationId="{BF911908-92FD-4162-8B9E-DAB8B6AC2791}"/>
          </ac:inkMkLst>
        </pc:inkChg>
        <pc:inkChg chg="add">
          <ac:chgData name="Andrei Suciu" userId="f8c125d4df2e49b4" providerId="Windows Live" clId="Web-{7133C563-CB42-4C8E-BDC9-8F43DA038D1A}" dt="2020-11-03T08:36:38.470" v="17"/>
          <ac:inkMkLst>
            <pc:docMk/>
            <pc:sldMk cId="4061505741" sldId="257"/>
            <ac:inkMk id="7" creationId="{E1142C41-E88D-4ACB-B1D0-E023638B2EF0}"/>
          </ac:inkMkLst>
        </pc:inkChg>
        <pc:inkChg chg="add">
          <ac:chgData name="Andrei Suciu" userId="f8c125d4df2e49b4" providerId="Windows Live" clId="Web-{7133C563-CB42-4C8E-BDC9-8F43DA038D1A}" dt="2020-11-03T08:36:39.798" v="18"/>
          <ac:inkMkLst>
            <pc:docMk/>
            <pc:sldMk cId="4061505741" sldId="257"/>
            <ac:inkMk id="8" creationId="{53BA46B3-391E-4F36-89EB-7226F0EFA155}"/>
          </ac:inkMkLst>
        </pc:inkChg>
        <pc:inkChg chg="add">
          <ac:chgData name="Andrei Suciu" userId="f8c125d4df2e49b4" providerId="Windows Live" clId="Web-{7133C563-CB42-4C8E-BDC9-8F43DA038D1A}" dt="2020-11-03T08:36:41.361" v="19"/>
          <ac:inkMkLst>
            <pc:docMk/>
            <pc:sldMk cId="4061505741" sldId="257"/>
            <ac:inkMk id="9" creationId="{01182C0D-7AB1-4995-B172-45F2F1606891}"/>
          </ac:inkMkLst>
        </pc:inkChg>
        <pc:inkChg chg="add">
          <ac:chgData name="Andrei Suciu" userId="f8c125d4df2e49b4" providerId="Windows Live" clId="Web-{7133C563-CB42-4C8E-BDC9-8F43DA038D1A}" dt="2020-11-03T08:36:45.017" v="20"/>
          <ac:inkMkLst>
            <pc:docMk/>
            <pc:sldMk cId="4061505741" sldId="257"/>
            <ac:inkMk id="10" creationId="{F11C0ECC-0CE2-4CC7-9942-2F2FAC25FE18}"/>
          </ac:inkMkLst>
        </pc:inkChg>
        <pc:inkChg chg="add">
          <ac:chgData name="Andrei Suciu" userId="f8c125d4df2e49b4" providerId="Windows Live" clId="Web-{7133C563-CB42-4C8E-BDC9-8F43DA038D1A}" dt="2020-11-03T08:36:47.549" v="21"/>
          <ac:inkMkLst>
            <pc:docMk/>
            <pc:sldMk cId="4061505741" sldId="257"/>
            <ac:inkMk id="11" creationId="{F8FD3671-6B90-42EE-8C8C-746B37343330}"/>
          </ac:inkMkLst>
        </pc:inkChg>
        <pc:inkChg chg="add">
          <ac:chgData name="Andrei Suciu" userId="f8c125d4df2e49b4" providerId="Windows Live" clId="Web-{7133C563-CB42-4C8E-BDC9-8F43DA038D1A}" dt="2020-11-03T08:36:48.799" v="22"/>
          <ac:inkMkLst>
            <pc:docMk/>
            <pc:sldMk cId="4061505741" sldId="257"/>
            <ac:inkMk id="12" creationId="{E748CC5D-F477-498C-8C96-3DBEE9598CA8}"/>
          </ac:inkMkLst>
        </pc:inkChg>
        <pc:inkChg chg="add">
          <ac:chgData name="Andrei Suciu" userId="f8c125d4df2e49b4" providerId="Windows Live" clId="Web-{7133C563-CB42-4C8E-BDC9-8F43DA038D1A}" dt="2020-11-03T08:36:50.471" v="23"/>
          <ac:inkMkLst>
            <pc:docMk/>
            <pc:sldMk cId="4061505741" sldId="257"/>
            <ac:inkMk id="13" creationId="{D804753C-D044-435C-AF11-372B677FA089}"/>
          </ac:inkMkLst>
        </pc:inkChg>
        <pc:inkChg chg="add">
          <ac:chgData name="Andrei Suciu" userId="f8c125d4df2e49b4" providerId="Windows Live" clId="Web-{7133C563-CB42-4C8E-BDC9-8F43DA038D1A}" dt="2020-11-03T08:36:51.361" v="24"/>
          <ac:inkMkLst>
            <pc:docMk/>
            <pc:sldMk cId="4061505741" sldId="257"/>
            <ac:inkMk id="14" creationId="{505C8D43-B0AF-408C-8140-8A4F09F1569A}"/>
          </ac:inkMkLst>
        </pc:inkChg>
        <pc:inkChg chg="add">
          <ac:chgData name="Andrei Suciu" userId="f8c125d4df2e49b4" providerId="Windows Live" clId="Web-{7133C563-CB42-4C8E-BDC9-8F43DA038D1A}" dt="2020-11-03T08:36:52.518" v="25"/>
          <ac:inkMkLst>
            <pc:docMk/>
            <pc:sldMk cId="4061505741" sldId="257"/>
            <ac:inkMk id="15" creationId="{49E42FF5-F7C4-464D-82D4-8CFA6B4AAD0A}"/>
          </ac:inkMkLst>
        </pc:inkChg>
        <pc:inkChg chg="add">
          <ac:chgData name="Andrei Suciu" userId="f8c125d4df2e49b4" providerId="Windows Live" clId="Web-{7133C563-CB42-4C8E-BDC9-8F43DA038D1A}" dt="2020-11-03T08:36:53.268" v="26"/>
          <ac:inkMkLst>
            <pc:docMk/>
            <pc:sldMk cId="4061505741" sldId="257"/>
            <ac:inkMk id="16" creationId="{B16F4CCF-3C74-4BCC-9F6E-CA3032985F6E}"/>
          </ac:inkMkLst>
        </pc:inkChg>
        <pc:inkChg chg="add">
          <ac:chgData name="Andrei Suciu" userId="f8c125d4df2e49b4" providerId="Windows Live" clId="Web-{7133C563-CB42-4C8E-BDC9-8F43DA038D1A}" dt="2020-11-03T08:36:55.283" v="27"/>
          <ac:inkMkLst>
            <pc:docMk/>
            <pc:sldMk cId="4061505741" sldId="257"/>
            <ac:inkMk id="17" creationId="{311E5469-0F48-4AE7-9292-6A271194B776}"/>
          </ac:inkMkLst>
        </pc:inkChg>
        <pc:inkChg chg="add">
          <ac:chgData name="Andrei Suciu" userId="f8c125d4df2e49b4" providerId="Windows Live" clId="Web-{7133C563-CB42-4C8E-BDC9-8F43DA038D1A}" dt="2020-11-03T08:36:55.283" v="28"/>
          <ac:inkMkLst>
            <pc:docMk/>
            <pc:sldMk cId="4061505741" sldId="257"/>
            <ac:inkMk id="18" creationId="{11612593-8F37-4D6D-A2CA-BE1E84D2EAAF}"/>
          </ac:inkMkLst>
        </pc:inkChg>
        <pc:inkChg chg="add">
          <ac:chgData name="Andrei Suciu" userId="f8c125d4df2e49b4" providerId="Windows Live" clId="Web-{7133C563-CB42-4C8E-BDC9-8F43DA038D1A}" dt="2020-11-03T08:36:55.283" v="29"/>
          <ac:inkMkLst>
            <pc:docMk/>
            <pc:sldMk cId="4061505741" sldId="257"/>
            <ac:inkMk id="19" creationId="{4D97AABA-92A7-48EC-9C55-B54F07663154}"/>
          </ac:inkMkLst>
        </pc:inkChg>
        <pc:inkChg chg="add">
          <ac:chgData name="Andrei Suciu" userId="f8c125d4df2e49b4" providerId="Windows Live" clId="Web-{7133C563-CB42-4C8E-BDC9-8F43DA038D1A}" dt="2020-11-03T08:36:57.143" v="30"/>
          <ac:inkMkLst>
            <pc:docMk/>
            <pc:sldMk cId="4061505741" sldId="257"/>
            <ac:inkMk id="20" creationId="{EDB2B888-0C18-4FCC-B93A-4A3070F706F5}"/>
          </ac:inkMkLst>
        </pc:inkChg>
        <pc:inkChg chg="add">
          <ac:chgData name="Andrei Suciu" userId="f8c125d4df2e49b4" providerId="Windows Live" clId="Web-{7133C563-CB42-4C8E-BDC9-8F43DA038D1A}" dt="2020-11-03T08:36:57.143" v="31"/>
          <ac:inkMkLst>
            <pc:docMk/>
            <pc:sldMk cId="4061505741" sldId="257"/>
            <ac:inkMk id="21" creationId="{574514AB-197B-4FCE-83F5-1AF636B114FC}"/>
          </ac:inkMkLst>
        </pc:inkChg>
        <pc:inkChg chg="add">
          <ac:chgData name="Andrei Suciu" userId="f8c125d4df2e49b4" providerId="Windows Live" clId="Web-{7133C563-CB42-4C8E-BDC9-8F43DA038D1A}" dt="2020-11-03T08:36:57.159" v="32"/>
          <ac:inkMkLst>
            <pc:docMk/>
            <pc:sldMk cId="4061505741" sldId="257"/>
            <ac:inkMk id="22" creationId="{1CF14F96-CA19-45BA-ADA6-30CF099B1FB5}"/>
          </ac:inkMkLst>
        </pc:inkChg>
        <pc:inkChg chg="add">
          <ac:chgData name="Andrei Suciu" userId="f8c125d4df2e49b4" providerId="Windows Live" clId="Web-{7133C563-CB42-4C8E-BDC9-8F43DA038D1A}" dt="2020-11-03T08:36:58.096" v="33"/>
          <ac:inkMkLst>
            <pc:docMk/>
            <pc:sldMk cId="4061505741" sldId="257"/>
            <ac:inkMk id="23" creationId="{B8A979DC-82F0-46CD-A67B-8ABDBEC0D334}"/>
          </ac:inkMkLst>
        </pc:inkChg>
        <pc:inkChg chg="add">
          <ac:chgData name="Andrei Suciu" userId="f8c125d4df2e49b4" providerId="Windows Live" clId="Web-{7133C563-CB42-4C8E-BDC9-8F43DA038D1A}" dt="2020-11-03T08:36:58.862" v="34"/>
          <ac:inkMkLst>
            <pc:docMk/>
            <pc:sldMk cId="4061505741" sldId="257"/>
            <ac:inkMk id="24" creationId="{FDA42A99-887B-493E-B4EE-EAEA2547EF6A}"/>
          </ac:inkMkLst>
        </pc:inkChg>
        <pc:inkChg chg="add">
          <ac:chgData name="Andrei Suciu" userId="f8c125d4df2e49b4" providerId="Windows Live" clId="Web-{7133C563-CB42-4C8E-BDC9-8F43DA038D1A}" dt="2020-11-03T08:36:59.659" v="35"/>
          <ac:inkMkLst>
            <pc:docMk/>
            <pc:sldMk cId="4061505741" sldId="257"/>
            <ac:inkMk id="25" creationId="{62041D60-EA7A-46D9-A841-49AAA1804394}"/>
          </ac:inkMkLst>
        </pc:inkChg>
        <pc:inkChg chg="add">
          <ac:chgData name="Andrei Suciu" userId="f8c125d4df2e49b4" providerId="Windows Live" clId="Web-{7133C563-CB42-4C8E-BDC9-8F43DA038D1A}" dt="2020-11-03T08:37:06.331" v="36"/>
          <ac:inkMkLst>
            <pc:docMk/>
            <pc:sldMk cId="4061505741" sldId="257"/>
            <ac:inkMk id="26" creationId="{ABB4AF56-F173-4FE9-B6DD-D138BF6BF28C}"/>
          </ac:inkMkLst>
        </pc:inkChg>
        <pc:inkChg chg="add">
          <ac:chgData name="Andrei Suciu" userId="f8c125d4df2e49b4" providerId="Windows Live" clId="Web-{7133C563-CB42-4C8E-BDC9-8F43DA038D1A}" dt="2020-11-03T08:37:06.628" v="37"/>
          <ac:inkMkLst>
            <pc:docMk/>
            <pc:sldMk cId="4061505741" sldId="257"/>
            <ac:inkMk id="27" creationId="{801CB66D-BF84-4A0A-B663-25810A305C58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3B8A4-AE8F-41E0-AE2A-0DE45567237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406E2-CBDA-4FF5-9274-11B5FB1D5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4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406E2-CBDA-4FF5-9274-11B5FB1D5E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7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5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1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1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2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1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03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+mn-lt"/>
              </a:rPr>
              <a:t>Logic</a:t>
            </a:r>
            <a:r>
              <a:rPr lang="ro-RO" sz="4000" dirty="0" smtClean="0">
                <a:latin typeface="+mn-lt"/>
              </a:rPr>
              <a:t>ă</a:t>
            </a:r>
            <a:r>
              <a:rPr lang="en-US" sz="4000" dirty="0" smtClean="0">
                <a:latin typeface="+mn-lt"/>
              </a:rPr>
              <a:t> </a:t>
            </a:r>
            <a:r>
              <a:rPr lang="en-US" sz="4000" dirty="0" err="1" smtClean="0">
                <a:latin typeface="+mn-lt"/>
              </a:rPr>
              <a:t>computa</a:t>
            </a:r>
            <a:r>
              <a:rPr lang="ro-RO" sz="4000" dirty="0" smtClean="0">
                <a:latin typeface="+mn-lt"/>
              </a:rPr>
              <a:t>ț</a:t>
            </a:r>
            <a:r>
              <a:rPr lang="en-US" sz="4000" dirty="0" err="1" smtClean="0">
                <a:latin typeface="+mn-lt"/>
              </a:rPr>
              <a:t>ional</a:t>
            </a:r>
            <a:r>
              <a:rPr lang="ro-RO" sz="4000" dirty="0" smtClean="0">
                <a:latin typeface="+mn-lt"/>
              </a:rPr>
              <a:t>ă</a:t>
            </a:r>
            <a:br>
              <a:rPr lang="ro-RO" sz="4000" dirty="0" smtClean="0">
                <a:latin typeface="+mn-lt"/>
              </a:rPr>
            </a:br>
            <a:r>
              <a:rPr lang="ro-RO" sz="4000" dirty="0" smtClean="0">
                <a:latin typeface="+mn-lt"/>
              </a:rPr>
              <a:t>Temă seminar 6</a:t>
            </a:r>
            <a:r>
              <a:rPr lang="en-US" sz="4000" dirty="0" smtClean="0">
                <a:latin typeface="+mn-lt"/>
              </a:rPr>
              <a:t/>
            </a:r>
            <a:br>
              <a:rPr lang="en-US" sz="4000" dirty="0" smtClean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RO" dirty="0" smtClean="0"/>
              <a:t>Proiect realizat de</a:t>
            </a:r>
            <a:r>
              <a:rPr lang="en-US" dirty="0" smtClean="0"/>
              <a:t>:</a:t>
            </a:r>
            <a:r>
              <a:rPr lang="ro-RO" dirty="0" smtClean="0"/>
              <a:t>Suciu Andrei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Problema 9.1.24*-subpunctul 6</a:t>
            </a:r>
            <a:br>
              <a:rPr lang="ro-RO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strategia</a:t>
            </a:r>
            <a:r>
              <a:rPr lang="en-US" dirty="0"/>
              <a:t> </a:t>
            </a:r>
            <a:r>
              <a:rPr lang="en-US" dirty="0" err="1"/>
              <a:t>eliminării</a:t>
            </a:r>
            <a:r>
              <a:rPr lang="en-US" dirty="0"/>
              <a:t> </a:t>
            </a:r>
            <a:r>
              <a:rPr lang="en-US" dirty="0" err="1"/>
              <a:t>verificați</a:t>
            </a:r>
            <a:r>
              <a:rPr lang="en-US" dirty="0"/>
              <a:t> </a:t>
            </a:r>
            <a:r>
              <a:rPr lang="en-US" dirty="0" err="1"/>
              <a:t>inconsistența</a:t>
            </a:r>
            <a:r>
              <a:rPr lang="en-US" dirty="0"/>
              <a:t> </a:t>
            </a:r>
            <a:r>
              <a:rPr lang="en-US" dirty="0" err="1"/>
              <a:t>mulțimilor</a:t>
            </a:r>
            <a:r>
              <a:rPr lang="en-US" dirty="0"/>
              <a:t> de </a:t>
            </a:r>
            <a:r>
              <a:rPr lang="en-US" dirty="0" err="1"/>
              <a:t>clauze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jos.</a:t>
            </a:r>
            <a:r>
              <a:rPr lang="en-US" dirty="0"/>
              <a:t> </a:t>
            </a:r>
            <a:r>
              <a:rPr lang="en-US" dirty="0" err="1"/>
              <a:t>Eliminați</a:t>
            </a:r>
            <a:r>
              <a:rPr lang="en-US" dirty="0"/>
              <a:t> o </a:t>
            </a:r>
            <a:r>
              <a:rPr lang="en-US" dirty="0" err="1"/>
              <a:t>clauză</a:t>
            </a:r>
            <a:r>
              <a:rPr lang="en-US" dirty="0"/>
              <a:t> (la </a:t>
            </a:r>
            <a:r>
              <a:rPr lang="en-US" dirty="0" err="1"/>
              <a:t>alegere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aceeași</a:t>
            </a:r>
            <a:r>
              <a:rPr lang="en-US" dirty="0"/>
              <a:t> </a:t>
            </a:r>
            <a:r>
              <a:rPr lang="en-US" dirty="0" err="1"/>
              <a:t>strategie</a:t>
            </a:r>
            <a:r>
              <a:rPr lang="en-US" dirty="0"/>
              <a:t> </a:t>
            </a:r>
            <a:r>
              <a:rPr lang="en-US" dirty="0" err="1"/>
              <a:t>verificați</a:t>
            </a:r>
            <a:r>
              <a:rPr lang="en-US" dirty="0"/>
              <a:t> </a:t>
            </a:r>
            <a:r>
              <a:rPr lang="en-US" dirty="0" err="1"/>
              <a:t>inconsistența</a:t>
            </a:r>
            <a:r>
              <a:rPr lang="en-US" dirty="0"/>
              <a:t> </a:t>
            </a:r>
            <a:r>
              <a:rPr lang="en-US" dirty="0" err="1"/>
              <a:t>noii</a:t>
            </a:r>
            <a:r>
              <a:rPr lang="en-US" dirty="0"/>
              <a:t> </a:t>
            </a:r>
            <a:r>
              <a:rPr lang="en-US" dirty="0" err="1"/>
              <a:t>mulțimi</a:t>
            </a:r>
            <a:r>
              <a:rPr lang="en-US" dirty="0"/>
              <a:t>. </a:t>
            </a:r>
            <a:endParaRPr lang="ro-RO" dirty="0" smtClean="0"/>
          </a:p>
          <a:p>
            <a:r>
              <a:rPr lang="ro-RO" dirty="0" smtClean="0"/>
              <a:t>6.</a:t>
            </a:r>
            <a:r>
              <a:rPr lang="en-US" dirty="0"/>
              <a:t> S </a:t>
            </a:r>
            <a:r>
              <a:rPr lang="ro-RO" dirty="0"/>
              <a:t>=</a:t>
            </a:r>
            <a:r>
              <a:rPr lang="en-US" dirty="0" smtClean="0"/>
              <a:t>{</a:t>
            </a:r>
            <a:r>
              <a:rPr lang="en-US" dirty="0"/>
              <a:t>p </a:t>
            </a:r>
            <a:r>
              <a:rPr lang="ro-RO" dirty="0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q,¬p</a:t>
            </a:r>
            <a:r>
              <a:rPr lang="en-US" dirty="0" smtClean="0"/>
              <a:t> </a:t>
            </a:r>
            <a:r>
              <a:rPr lang="ro-RO" dirty="0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q,¬p</a:t>
            </a:r>
            <a:r>
              <a:rPr lang="en-US" dirty="0" smtClean="0"/>
              <a:t> </a:t>
            </a:r>
            <a:r>
              <a:rPr lang="ro-RO" dirty="0" smtClean="0"/>
              <a:t>v</a:t>
            </a:r>
            <a:r>
              <a:rPr lang="en-US" dirty="0" smtClean="0"/>
              <a:t> ¬q</a:t>
            </a:r>
            <a:r>
              <a:rPr lang="en-US" dirty="0"/>
              <a:t>, p </a:t>
            </a:r>
            <a:r>
              <a:rPr lang="ro-RO" dirty="0" smtClean="0"/>
              <a:t>v</a:t>
            </a:r>
            <a:r>
              <a:rPr lang="en-US" dirty="0" smtClean="0"/>
              <a:t> ¬q</a:t>
            </a:r>
            <a:r>
              <a:rPr lang="en-US" dirty="0"/>
              <a:t>} ; </a:t>
            </a:r>
          </a:p>
        </p:txBody>
      </p:sp>
    </p:spTree>
    <p:extLst>
      <p:ext uri="{BB962C8B-B14F-4D97-AF65-F5344CB8AC3E}">
        <p14:creationId xmlns:p14="http://schemas.microsoft.com/office/powerpoint/2010/main" val="30749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Strategia eliminării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834" y="1782896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O mulțime S de clauze poate fi simplificată ,păstrând consistența/inconsistența ei prin aplicarea urmatoarelor transformări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/>
              <a:t>Eliminarea</a:t>
            </a:r>
            <a:r>
              <a:rPr lang="en-US" b="1" dirty="0" smtClean="0"/>
              <a:t> </a:t>
            </a:r>
            <a:r>
              <a:rPr lang="en-US" b="1" dirty="0" err="1" smtClean="0"/>
              <a:t>clauzelor</a:t>
            </a:r>
            <a:r>
              <a:rPr lang="en-US" b="1" dirty="0" smtClean="0"/>
              <a:t> </a:t>
            </a:r>
            <a:r>
              <a:rPr lang="en-US" b="1" dirty="0" err="1" smtClean="0"/>
              <a:t>tautologice</a:t>
            </a:r>
            <a:r>
              <a:rPr lang="ro-RO" dirty="0"/>
              <a:t> </a:t>
            </a:r>
            <a:r>
              <a:rPr lang="ro-RO" dirty="0" smtClean="0"/>
              <a:t>(</a:t>
            </a:r>
            <a:r>
              <a:rPr lang="en-US" dirty="0" smtClean="0"/>
              <a:t>nu pot </a:t>
            </a:r>
            <a:r>
              <a:rPr lang="en-US" dirty="0" err="1" smtClean="0"/>
              <a:t>contribui</a:t>
            </a:r>
            <a:r>
              <a:rPr lang="en-US" dirty="0" smtClean="0"/>
              <a:t> la </a:t>
            </a:r>
            <a:r>
              <a:rPr lang="en-US" dirty="0" err="1" smtClean="0"/>
              <a:t>derivarea</a:t>
            </a:r>
            <a:r>
              <a:rPr lang="en-US" dirty="0" smtClean="0"/>
              <a:t> </a:t>
            </a:r>
            <a:r>
              <a:rPr lang="en-US" dirty="0" err="1" smtClean="0"/>
              <a:t>clauzei</a:t>
            </a:r>
            <a:r>
              <a:rPr lang="en-US" dirty="0" smtClean="0"/>
              <a:t> vide)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/>
              <a:t>Eliminarea</a:t>
            </a:r>
            <a:r>
              <a:rPr lang="en-US" b="1" dirty="0" smtClean="0"/>
              <a:t> </a:t>
            </a:r>
            <a:r>
              <a:rPr lang="en-US" b="1" dirty="0" err="1" smtClean="0"/>
              <a:t>clauzelor</a:t>
            </a:r>
            <a:r>
              <a:rPr lang="en-US" b="1" dirty="0" smtClean="0"/>
              <a:t> </a:t>
            </a:r>
            <a:r>
              <a:rPr lang="en-US" b="1" dirty="0" err="1" smtClean="0"/>
              <a:t>subsumate</a:t>
            </a:r>
            <a:r>
              <a:rPr lang="en-US" b="1" dirty="0" smtClean="0"/>
              <a:t> de </a:t>
            </a:r>
            <a:r>
              <a:rPr lang="en-US" b="1" dirty="0" err="1" smtClean="0"/>
              <a:t>alte</a:t>
            </a:r>
            <a:r>
              <a:rPr lang="en-US" b="1" dirty="0" smtClean="0"/>
              <a:t> clause din S:</a:t>
            </a:r>
            <a:r>
              <a:rPr lang="en-US" dirty="0"/>
              <a:t> </a:t>
            </a:r>
            <a:r>
              <a:rPr lang="en-US" dirty="0" err="1" smtClean="0"/>
              <a:t>clauza</a:t>
            </a:r>
            <a:r>
              <a:rPr lang="en-US" dirty="0" smtClean="0"/>
              <a:t> C</a:t>
            </a:r>
            <a:r>
              <a:rPr lang="en-US" sz="3200" dirty="0" smtClean="0"/>
              <a:t>₁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subsumat</a:t>
            </a:r>
            <a:r>
              <a:rPr lang="ro-RO" dirty="0" smtClean="0"/>
              <a:t>ă de C</a:t>
            </a:r>
            <a:r>
              <a:rPr lang="ro-RO" sz="3600" dirty="0" smtClean="0"/>
              <a:t>₂</a:t>
            </a:r>
            <a:r>
              <a:rPr lang="ro-RO" dirty="0" smtClean="0"/>
              <a:t> dacă există o clauză C</a:t>
            </a:r>
            <a:r>
              <a:rPr lang="ro-RO" sz="3600" dirty="0" smtClean="0"/>
              <a:t>₃</a:t>
            </a:r>
            <a:r>
              <a:rPr lang="ro-RO" dirty="0" smtClean="0"/>
              <a:t> astfel îicât C</a:t>
            </a:r>
            <a:r>
              <a:rPr lang="ro-RO" sz="3600" dirty="0" smtClean="0"/>
              <a:t>₁</a:t>
            </a:r>
            <a:r>
              <a:rPr lang="ro-RO" dirty="0" smtClean="0"/>
              <a:t>=C</a:t>
            </a:r>
            <a:r>
              <a:rPr lang="ro-RO" sz="3600" dirty="0" smtClean="0"/>
              <a:t>₂</a:t>
            </a:r>
            <a:r>
              <a:rPr lang="ro-RO" dirty="0" smtClean="0"/>
              <a:t>vC</a:t>
            </a:r>
            <a:r>
              <a:rPr lang="ro-RO" sz="3600" dirty="0" smtClean="0"/>
              <a:t>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b="1" dirty="0"/>
              <a:t>Eliminarea clauzelor care conțin literali puri în S</a:t>
            </a:r>
            <a:r>
              <a:rPr lang="en-US" b="1" dirty="0"/>
              <a:t>:</a:t>
            </a:r>
            <a:r>
              <a:rPr lang="ro-RO" dirty="0"/>
              <a:t>Un literal este pur dacă negația sa nu apare în nici o clauză din S</a:t>
            </a:r>
            <a:r>
              <a:rPr lang="en-US" dirty="0" smtClean="0"/>
              <a:t>:</a:t>
            </a:r>
            <a:endParaRPr lang="ro-RO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Dacă C=l este</a:t>
            </a:r>
            <a:r>
              <a:rPr lang="ro-RO" b="1" dirty="0" smtClean="0"/>
              <a:t> o clauză unitate </a:t>
            </a:r>
            <a:r>
              <a:rPr lang="ro-RO" dirty="0" smtClean="0"/>
              <a:t>din S ,</a:t>
            </a:r>
            <a:r>
              <a:rPr lang="ro-RO" b="1" dirty="0" smtClean="0"/>
              <a:t> se șterg toate clauzele care-l conțin pe</a:t>
            </a:r>
            <a:r>
              <a:rPr lang="ro-RO" b="1" dirty="0" smtClean="0">
                <a:solidFill>
                  <a:srgbClr val="FF0000"/>
                </a:solidFill>
              </a:rPr>
              <a:t> l </a:t>
            </a:r>
            <a:r>
              <a:rPr lang="ro-RO" b="1" dirty="0" smtClean="0"/>
              <a:t>si pe </a:t>
            </a:r>
            <a:r>
              <a:rPr lang="ro-RO" b="1" dirty="0" smtClean="0">
                <a:solidFill>
                  <a:srgbClr val="92D050"/>
                </a:solidFill>
              </a:rPr>
              <a:t>¬l </a:t>
            </a:r>
            <a:r>
              <a:rPr lang="ro-RO" b="1" dirty="0" smtClean="0"/>
              <a:t>din clauzele rămase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4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60715"/>
          </a:xfrm>
        </p:spPr>
        <p:txBody>
          <a:bodyPr/>
          <a:lstStyle/>
          <a:p>
            <a:r>
              <a:rPr lang="ro-RO" b="1" dirty="0"/>
              <a:t>Aplicam strategia eliminării pentru S</a:t>
            </a:r>
            <a:br>
              <a:rPr lang="ro-RO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92770" cy="4270981"/>
          </a:xfrm>
        </p:spPr>
        <p:txBody>
          <a:bodyPr/>
          <a:lstStyle/>
          <a:p>
            <a:r>
              <a:rPr lang="en-US" sz="1800" dirty="0"/>
              <a:t>S </a:t>
            </a:r>
            <a:r>
              <a:rPr lang="ro-RO" sz="1800" dirty="0"/>
              <a:t>=</a:t>
            </a:r>
            <a:r>
              <a:rPr lang="en-US" sz="1800" dirty="0"/>
              <a:t>{p </a:t>
            </a:r>
            <a:r>
              <a:rPr lang="ro-RO" sz="1800" dirty="0"/>
              <a:t>v</a:t>
            </a:r>
            <a:r>
              <a:rPr lang="en-US" sz="1800" dirty="0"/>
              <a:t> </a:t>
            </a:r>
            <a:r>
              <a:rPr lang="en-US" sz="1800" dirty="0" err="1"/>
              <a:t>q,¬p</a:t>
            </a:r>
            <a:r>
              <a:rPr lang="en-US" sz="1800" dirty="0"/>
              <a:t> </a:t>
            </a:r>
            <a:r>
              <a:rPr lang="ro-RO" sz="1800" dirty="0"/>
              <a:t>v</a:t>
            </a:r>
            <a:r>
              <a:rPr lang="en-US" sz="1800" dirty="0"/>
              <a:t> </a:t>
            </a:r>
            <a:r>
              <a:rPr lang="en-US" sz="1800" dirty="0" err="1"/>
              <a:t>q,¬p</a:t>
            </a:r>
            <a:r>
              <a:rPr lang="en-US" sz="1800" dirty="0"/>
              <a:t> </a:t>
            </a:r>
            <a:r>
              <a:rPr lang="ro-RO" sz="1800" dirty="0"/>
              <a:t>v</a:t>
            </a:r>
            <a:r>
              <a:rPr lang="en-US" sz="1800" dirty="0"/>
              <a:t> ¬q, p </a:t>
            </a:r>
            <a:r>
              <a:rPr lang="ro-RO" sz="1800" dirty="0"/>
              <a:t>v</a:t>
            </a:r>
            <a:r>
              <a:rPr lang="en-US" sz="1800" dirty="0"/>
              <a:t> ¬q} </a:t>
            </a:r>
            <a:endParaRPr lang="ro-RO" sz="1800" b="1" dirty="0" smtClean="0"/>
          </a:p>
          <a:p>
            <a:r>
              <a:rPr lang="en-US" sz="1800" b="1" dirty="0" err="1" smtClean="0"/>
              <a:t>Eliminarea</a:t>
            </a:r>
            <a:r>
              <a:rPr lang="en-US" sz="1800" b="1" dirty="0" smtClean="0"/>
              <a:t> </a:t>
            </a:r>
            <a:r>
              <a:rPr lang="en-US" sz="1800" b="1" dirty="0" err="1"/>
              <a:t>clauzelor</a:t>
            </a:r>
            <a:r>
              <a:rPr lang="en-US" sz="1800" b="1" dirty="0"/>
              <a:t> </a:t>
            </a:r>
            <a:r>
              <a:rPr lang="en-US" sz="1800" b="1" dirty="0" err="1"/>
              <a:t>tautologice</a:t>
            </a:r>
            <a:r>
              <a:rPr lang="ro-RO" sz="1800" dirty="0"/>
              <a:t> (</a:t>
            </a:r>
            <a:r>
              <a:rPr lang="en-US" sz="1800" dirty="0"/>
              <a:t>nu pot </a:t>
            </a:r>
            <a:r>
              <a:rPr lang="en-US" sz="1800" dirty="0" err="1"/>
              <a:t>contribui</a:t>
            </a:r>
            <a:r>
              <a:rPr lang="en-US" sz="1800" dirty="0"/>
              <a:t> la </a:t>
            </a:r>
            <a:r>
              <a:rPr lang="en-US" sz="1800" dirty="0" err="1"/>
              <a:t>derivarea</a:t>
            </a:r>
            <a:r>
              <a:rPr lang="en-US" sz="1800" dirty="0"/>
              <a:t> </a:t>
            </a:r>
            <a:r>
              <a:rPr lang="en-US" sz="1800" dirty="0" err="1"/>
              <a:t>clauzei</a:t>
            </a:r>
            <a:r>
              <a:rPr lang="en-US" sz="1800" dirty="0"/>
              <a:t> vide</a:t>
            </a:r>
            <a:r>
              <a:rPr lang="en-US" sz="1800" dirty="0" smtClean="0"/>
              <a:t>):</a:t>
            </a:r>
          </a:p>
          <a:p>
            <a:r>
              <a:rPr lang="en-US" sz="1800" dirty="0" smtClean="0"/>
              <a:t>Nu </a:t>
            </a:r>
            <a:r>
              <a:rPr lang="en-US" sz="1800" dirty="0" err="1" smtClean="0"/>
              <a:t>avem</a:t>
            </a:r>
            <a:r>
              <a:rPr lang="en-US" sz="1800" dirty="0" smtClean="0"/>
              <a:t> clause </a:t>
            </a:r>
            <a:r>
              <a:rPr lang="en-US" sz="1800" dirty="0" err="1" smtClean="0"/>
              <a:t>tautologice</a:t>
            </a:r>
            <a:r>
              <a:rPr lang="en-US" sz="1800" dirty="0" smtClean="0"/>
              <a:t> </a:t>
            </a:r>
            <a:r>
              <a:rPr lang="ro-RO" sz="1800" dirty="0" smtClean="0"/>
              <a:t>în S</a:t>
            </a:r>
          </a:p>
          <a:p>
            <a:r>
              <a:rPr lang="en-US" sz="1800" b="1" dirty="0" err="1"/>
              <a:t>Eliminarea</a:t>
            </a:r>
            <a:r>
              <a:rPr lang="en-US" sz="1800" b="1" dirty="0"/>
              <a:t> </a:t>
            </a:r>
            <a:r>
              <a:rPr lang="en-US" sz="1800" b="1" dirty="0" err="1"/>
              <a:t>clauzelor</a:t>
            </a:r>
            <a:r>
              <a:rPr lang="en-US" sz="1800" b="1" dirty="0"/>
              <a:t> </a:t>
            </a:r>
            <a:r>
              <a:rPr lang="en-US" sz="1800" b="1" dirty="0" err="1"/>
              <a:t>subsumate</a:t>
            </a:r>
            <a:r>
              <a:rPr lang="en-US" sz="1800" b="1" dirty="0"/>
              <a:t> de </a:t>
            </a:r>
            <a:r>
              <a:rPr lang="en-US" sz="1800" b="1" dirty="0" err="1"/>
              <a:t>alte</a:t>
            </a:r>
            <a:r>
              <a:rPr lang="en-US" sz="1800" b="1" dirty="0"/>
              <a:t> clause din S:</a:t>
            </a:r>
            <a:r>
              <a:rPr lang="en-US" sz="1800" dirty="0"/>
              <a:t> </a:t>
            </a:r>
            <a:r>
              <a:rPr lang="en-US" sz="1800" dirty="0" err="1"/>
              <a:t>clauza</a:t>
            </a:r>
            <a:r>
              <a:rPr lang="en-US" sz="1800" dirty="0"/>
              <a:t> C₁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subsumat</a:t>
            </a:r>
            <a:r>
              <a:rPr lang="ro-RO" sz="1800" dirty="0"/>
              <a:t>ă de C₂ dacă există o clauză C₃ astfel îicât C₁=C₂vC</a:t>
            </a:r>
            <a:r>
              <a:rPr lang="ro-RO" sz="1800" dirty="0" smtClean="0"/>
              <a:t>₃</a:t>
            </a:r>
          </a:p>
          <a:p>
            <a:r>
              <a:rPr lang="ro-RO" sz="1800" dirty="0" smtClean="0"/>
              <a:t>Nu avem clauze subsumate de alte clauze în S</a:t>
            </a:r>
          </a:p>
          <a:p>
            <a:r>
              <a:rPr lang="ro-RO" sz="1800" b="1" dirty="0"/>
              <a:t>Eliminarea clauzelor care conțin literali puri în S</a:t>
            </a:r>
            <a:r>
              <a:rPr lang="en-US" sz="1800" b="1" dirty="0"/>
              <a:t>:</a:t>
            </a:r>
            <a:r>
              <a:rPr lang="ro-RO" sz="1800" dirty="0"/>
              <a:t>Un literal este pur dacă negația sa nu apare în nici o clauză din S</a:t>
            </a:r>
            <a:r>
              <a:rPr lang="en-US" sz="1800" dirty="0" smtClean="0"/>
              <a:t>:</a:t>
            </a:r>
            <a:endParaRPr lang="ro-RO" sz="1800" dirty="0" smtClean="0"/>
          </a:p>
          <a:p>
            <a:r>
              <a:rPr lang="ro-RO" sz="1800" dirty="0" smtClean="0"/>
              <a:t>Nu avem clauze care conțin literali puri în S</a:t>
            </a:r>
          </a:p>
          <a:p>
            <a:r>
              <a:rPr lang="ro-RO" sz="1800" dirty="0"/>
              <a:t>Dacă C=l este</a:t>
            </a:r>
            <a:r>
              <a:rPr lang="ro-RO" sz="1800" b="1" dirty="0"/>
              <a:t> o clauză unitate </a:t>
            </a:r>
            <a:r>
              <a:rPr lang="ro-RO" sz="1800" dirty="0"/>
              <a:t>din S ,</a:t>
            </a:r>
            <a:r>
              <a:rPr lang="ro-RO" sz="1800" b="1" dirty="0"/>
              <a:t> se șterg toate clauzele care-l conțin pe</a:t>
            </a:r>
            <a:r>
              <a:rPr lang="ro-RO" sz="1800" b="1" dirty="0">
                <a:solidFill>
                  <a:srgbClr val="FF0000"/>
                </a:solidFill>
              </a:rPr>
              <a:t> l </a:t>
            </a:r>
            <a:r>
              <a:rPr lang="ro-RO" sz="1800" b="1" dirty="0"/>
              <a:t>si pe </a:t>
            </a:r>
            <a:r>
              <a:rPr lang="ro-RO" sz="1800" b="1" dirty="0">
                <a:solidFill>
                  <a:srgbClr val="92D050"/>
                </a:solidFill>
              </a:rPr>
              <a:t>¬l </a:t>
            </a:r>
            <a:r>
              <a:rPr lang="ro-RO" sz="1800" b="1" dirty="0"/>
              <a:t>din clauzele </a:t>
            </a:r>
            <a:r>
              <a:rPr lang="ro-RO" sz="1800" b="1" dirty="0" smtClean="0"/>
              <a:t>rămase</a:t>
            </a:r>
          </a:p>
          <a:p>
            <a:r>
              <a:rPr lang="ro-RO" sz="1800" dirty="0" smtClean="0"/>
              <a:t>Nu avem nici o clauza unitate în S</a:t>
            </a:r>
            <a:endParaRPr lang="ro-RO" sz="1800" dirty="0"/>
          </a:p>
          <a:p>
            <a:endParaRPr lang="ro-RO" sz="1800" dirty="0" smtClean="0"/>
          </a:p>
          <a:p>
            <a:endParaRPr lang="ro-RO" sz="1800" dirty="0"/>
          </a:p>
          <a:p>
            <a:endParaRPr lang="ro-RO" sz="1800" dirty="0" smtClean="0"/>
          </a:p>
          <a:p>
            <a:endParaRPr lang="ro-RO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0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553" y="181070"/>
            <a:ext cx="10515600" cy="6936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600" dirty="0" smtClean="0"/>
              <a:t>Oservăm </a:t>
            </a:r>
            <a:r>
              <a:rPr lang="ro-RO" sz="1600" dirty="0"/>
              <a:t>că nu putem aplica nici o transformare din cadrul strategii eliminării ,așa că vom rezolva clauzele 1 și 2 , iar rezolventul îl adăugăm la mulțimea de </a:t>
            </a:r>
            <a:r>
              <a:rPr lang="ro-RO" sz="1600" dirty="0" smtClean="0"/>
              <a:t>clauze</a:t>
            </a:r>
          </a:p>
          <a:p>
            <a:pPr marL="0" indent="0">
              <a:buNone/>
            </a:pPr>
            <a:r>
              <a:rPr lang="en-US" sz="1600" dirty="0"/>
              <a:t>S </a:t>
            </a:r>
            <a:r>
              <a:rPr lang="ro-RO" sz="1600" dirty="0"/>
              <a:t>=</a:t>
            </a:r>
            <a:r>
              <a:rPr lang="en-US" sz="1600" dirty="0"/>
              <a:t>{p </a:t>
            </a:r>
            <a:r>
              <a:rPr lang="ro-RO" sz="1600" dirty="0"/>
              <a:t>v</a:t>
            </a:r>
            <a:r>
              <a:rPr lang="en-US" sz="1600" dirty="0"/>
              <a:t> </a:t>
            </a:r>
            <a:r>
              <a:rPr lang="en-US" sz="1600" dirty="0" err="1"/>
              <a:t>q,¬p</a:t>
            </a:r>
            <a:r>
              <a:rPr lang="en-US" sz="1600" dirty="0"/>
              <a:t> </a:t>
            </a:r>
            <a:r>
              <a:rPr lang="ro-RO" sz="1600" dirty="0"/>
              <a:t>v</a:t>
            </a:r>
            <a:r>
              <a:rPr lang="en-US" sz="1600" dirty="0"/>
              <a:t> </a:t>
            </a:r>
            <a:r>
              <a:rPr lang="en-US" sz="1600" dirty="0" err="1"/>
              <a:t>q,¬p</a:t>
            </a:r>
            <a:r>
              <a:rPr lang="en-US" sz="1600" dirty="0"/>
              <a:t> </a:t>
            </a:r>
            <a:r>
              <a:rPr lang="ro-RO" sz="1600" dirty="0"/>
              <a:t>v</a:t>
            </a:r>
            <a:r>
              <a:rPr lang="en-US" sz="1600" dirty="0"/>
              <a:t> ¬q, p </a:t>
            </a:r>
            <a:r>
              <a:rPr lang="ro-RO" sz="1600" dirty="0"/>
              <a:t>v</a:t>
            </a:r>
            <a:r>
              <a:rPr lang="en-US" sz="1600" dirty="0"/>
              <a:t> ¬q} </a:t>
            </a:r>
            <a:r>
              <a:rPr lang="ro-RO" sz="1600" dirty="0"/>
              <a:t>=</a:t>
            </a:r>
            <a:r>
              <a:rPr lang="en-US" sz="1600" dirty="0"/>
              <a:t>{C₁,C₂,C₃,C₄</a:t>
            </a:r>
            <a:r>
              <a:rPr lang="en-US" sz="1600" dirty="0" smtClean="0"/>
              <a:t>}</a:t>
            </a:r>
            <a:endParaRPr lang="ro-RO" sz="1600" dirty="0" smtClean="0"/>
          </a:p>
          <a:p>
            <a:pPr marL="0" indent="0">
              <a:buNone/>
            </a:pPr>
            <a:r>
              <a:rPr lang="ro-RO" sz="1600" dirty="0" smtClean="0"/>
              <a:t>C₅=Res</a:t>
            </a:r>
            <a:r>
              <a:rPr lang="ro-RO" sz="1600" baseline="-25000" dirty="0" smtClean="0"/>
              <a:t>p</a:t>
            </a:r>
            <a:r>
              <a:rPr lang="ro-RO" sz="1600" dirty="0" smtClean="0"/>
              <a:t> (C</a:t>
            </a:r>
            <a:r>
              <a:rPr lang="ro-RO" sz="1600" baseline="-25000" dirty="0" smtClean="0"/>
              <a:t>1</a:t>
            </a:r>
            <a:r>
              <a:rPr lang="ro-RO" sz="1600" dirty="0" smtClean="0"/>
              <a:t>,C</a:t>
            </a:r>
            <a:r>
              <a:rPr lang="ro-RO" sz="1600" baseline="-25000" dirty="0" smtClean="0"/>
              <a:t>2</a:t>
            </a:r>
            <a:r>
              <a:rPr lang="ro-RO" sz="1600" dirty="0" smtClean="0"/>
              <a:t>)=q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S </a:t>
            </a:r>
            <a:r>
              <a:rPr lang="ro-RO" sz="1600" dirty="0"/>
              <a:t>=</a:t>
            </a:r>
            <a:r>
              <a:rPr lang="en-US" sz="1600" dirty="0"/>
              <a:t>{p </a:t>
            </a:r>
            <a:r>
              <a:rPr lang="ro-RO" sz="1600" dirty="0"/>
              <a:t>v</a:t>
            </a:r>
            <a:r>
              <a:rPr lang="en-US" sz="1600" dirty="0"/>
              <a:t> </a:t>
            </a:r>
            <a:r>
              <a:rPr lang="en-US" sz="1600" dirty="0" err="1"/>
              <a:t>q,¬p</a:t>
            </a:r>
            <a:r>
              <a:rPr lang="en-US" sz="1600" dirty="0"/>
              <a:t> </a:t>
            </a:r>
            <a:r>
              <a:rPr lang="ro-RO" sz="1600" dirty="0"/>
              <a:t>v</a:t>
            </a:r>
            <a:r>
              <a:rPr lang="en-US" sz="1600" dirty="0"/>
              <a:t> </a:t>
            </a:r>
            <a:r>
              <a:rPr lang="en-US" sz="1600" dirty="0" err="1"/>
              <a:t>q,¬p</a:t>
            </a:r>
            <a:r>
              <a:rPr lang="en-US" sz="1600" dirty="0"/>
              <a:t> </a:t>
            </a:r>
            <a:r>
              <a:rPr lang="ro-RO" sz="1600" dirty="0"/>
              <a:t>v</a:t>
            </a:r>
            <a:r>
              <a:rPr lang="en-US" sz="1600" dirty="0"/>
              <a:t> ¬q, p </a:t>
            </a:r>
            <a:r>
              <a:rPr lang="ro-RO" sz="1600" dirty="0"/>
              <a:t>v</a:t>
            </a:r>
            <a:r>
              <a:rPr lang="en-US" sz="1600" dirty="0"/>
              <a:t> ¬</a:t>
            </a:r>
            <a:r>
              <a:rPr lang="en-US" sz="1600" dirty="0" err="1" smtClean="0"/>
              <a:t>q,q</a:t>
            </a:r>
            <a:r>
              <a:rPr lang="en-US" sz="1600" dirty="0" smtClean="0"/>
              <a:t>}</a:t>
            </a:r>
            <a:endParaRPr lang="ro-RO" sz="1600" dirty="0" smtClean="0"/>
          </a:p>
          <a:p>
            <a:pPr marL="0" indent="0">
              <a:buNone/>
            </a:pPr>
            <a:r>
              <a:rPr lang="ro-RO" sz="1600" dirty="0" smtClean="0"/>
              <a:t>Aplicăm din nou strategia eliminării</a:t>
            </a:r>
            <a:r>
              <a:rPr lang="en-US" sz="1600" dirty="0" smtClean="0"/>
              <a:t>:</a:t>
            </a:r>
          </a:p>
          <a:p>
            <a:r>
              <a:rPr lang="en-US" sz="1600" b="1" dirty="0" err="1"/>
              <a:t>Eliminarea</a:t>
            </a:r>
            <a:r>
              <a:rPr lang="en-US" sz="1600" b="1" dirty="0"/>
              <a:t> </a:t>
            </a:r>
            <a:r>
              <a:rPr lang="en-US" sz="1600" b="1" dirty="0" err="1"/>
              <a:t>clauzelor</a:t>
            </a:r>
            <a:r>
              <a:rPr lang="en-US" sz="1600" b="1" dirty="0"/>
              <a:t> </a:t>
            </a:r>
            <a:r>
              <a:rPr lang="en-US" sz="1600" b="1" dirty="0" err="1"/>
              <a:t>tautologice</a:t>
            </a:r>
            <a:r>
              <a:rPr lang="ro-RO" sz="1600" dirty="0"/>
              <a:t> (</a:t>
            </a:r>
            <a:r>
              <a:rPr lang="en-US" sz="1600" dirty="0"/>
              <a:t>nu pot </a:t>
            </a:r>
            <a:r>
              <a:rPr lang="en-US" sz="1600" dirty="0" err="1"/>
              <a:t>contribui</a:t>
            </a:r>
            <a:r>
              <a:rPr lang="en-US" sz="1600" dirty="0"/>
              <a:t> la </a:t>
            </a:r>
            <a:r>
              <a:rPr lang="en-US" sz="1600" dirty="0" err="1"/>
              <a:t>derivarea</a:t>
            </a:r>
            <a:r>
              <a:rPr lang="en-US" sz="1600" dirty="0"/>
              <a:t> </a:t>
            </a:r>
            <a:r>
              <a:rPr lang="en-US" sz="1600" dirty="0" err="1"/>
              <a:t>clauzei</a:t>
            </a:r>
            <a:r>
              <a:rPr lang="en-US" sz="1600" dirty="0"/>
              <a:t> vide):</a:t>
            </a:r>
          </a:p>
          <a:p>
            <a:r>
              <a:rPr lang="en-US" sz="1600" dirty="0"/>
              <a:t>Nu </a:t>
            </a:r>
            <a:r>
              <a:rPr lang="en-US" sz="1600" dirty="0" err="1"/>
              <a:t>avem</a:t>
            </a:r>
            <a:r>
              <a:rPr lang="en-US" sz="1600" dirty="0"/>
              <a:t> clause </a:t>
            </a:r>
            <a:r>
              <a:rPr lang="en-US" sz="1600" dirty="0" err="1"/>
              <a:t>tautologice</a:t>
            </a:r>
            <a:r>
              <a:rPr lang="en-US" sz="1600" dirty="0"/>
              <a:t> </a:t>
            </a:r>
            <a:r>
              <a:rPr lang="ro-RO" sz="1600" dirty="0"/>
              <a:t>în </a:t>
            </a:r>
            <a:r>
              <a:rPr lang="ro-RO" sz="1600" dirty="0" smtClean="0"/>
              <a:t>S</a:t>
            </a:r>
            <a:endParaRPr lang="en-US" sz="1600" dirty="0" smtClean="0"/>
          </a:p>
          <a:p>
            <a:r>
              <a:rPr lang="en-US" sz="1600" b="1" dirty="0" err="1"/>
              <a:t>Eliminarea</a:t>
            </a:r>
            <a:r>
              <a:rPr lang="en-US" sz="1600" b="1" dirty="0"/>
              <a:t> </a:t>
            </a:r>
            <a:r>
              <a:rPr lang="en-US" sz="1600" b="1" dirty="0" err="1"/>
              <a:t>clauzelor</a:t>
            </a:r>
            <a:r>
              <a:rPr lang="en-US" sz="1600" b="1" dirty="0"/>
              <a:t> </a:t>
            </a:r>
            <a:r>
              <a:rPr lang="en-US" sz="1600" b="1" dirty="0" err="1"/>
              <a:t>subsumate</a:t>
            </a:r>
            <a:r>
              <a:rPr lang="en-US" sz="1600" b="1" dirty="0"/>
              <a:t> de </a:t>
            </a:r>
            <a:r>
              <a:rPr lang="en-US" sz="1600" b="1" dirty="0" err="1"/>
              <a:t>alte</a:t>
            </a:r>
            <a:r>
              <a:rPr lang="en-US" sz="1600" b="1" dirty="0"/>
              <a:t> clause din S:</a:t>
            </a:r>
            <a:r>
              <a:rPr lang="en-US" sz="1600" dirty="0"/>
              <a:t> </a:t>
            </a:r>
            <a:r>
              <a:rPr lang="en-US" sz="1600" dirty="0" err="1"/>
              <a:t>clauza</a:t>
            </a:r>
            <a:r>
              <a:rPr lang="en-US" sz="1600" dirty="0"/>
              <a:t> C₁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subsumat</a:t>
            </a:r>
            <a:r>
              <a:rPr lang="ro-RO" sz="1600" dirty="0"/>
              <a:t>ă de C₂ dacă există o clauză C₃ astfel îicât C₁=C₂vC</a:t>
            </a:r>
            <a:r>
              <a:rPr lang="ro-RO" sz="1600" dirty="0" smtClean="0"/>
              <a:t>₃</a:t>
            </a:r>
            <a:endParaRPr lang="en-US" sz="1600" dirty="0" smtClean="0"/>
          </a:p>
          <a:p>
            <a:r>
              <a:rPr lang="en-US" sz="1600" dirty="0"/>
              <a:t>S </a:t>
            </a:r>
            <a:r>
              <a:rPr lang="ro-RO" sz="1600" dirty="0"/>
              <a:t>=</a:t>
            </a:r>
            <a:r>
              <a:rPr lang="en-US" sz="1600" dirty="0"/>
              <a:t>{</a:t>
            </a:r>
            <a:r>
              <a:rPr lang="en-US" sz="1600" strike="sngStrike" dirty="0"/>
              <a:t>p </a:t>
            </a:r>
            <a:r>
              <a:rPr lang="ro-RO" sz="1600" strike="sngStrike" dirty="0"/>
              <a:t>v</a:t>
            </a:r>
            <a:r>
              <a:rPr lang="en-US" sz="1600" strike="sngStrike" dirty="0"/>
              <a:t> </a:t>
            </a:r>
            <a:r>
              <a:rPr lang="en-US" sz="1600" strike="sngStrike" dirty="0" err="1"/>
              <a:t>q,¬p</a:t>
            </a:r>
            <a:r>
              <a:rPr lang="en-US" sz="1600" strike="sngStrike" dirty="0"/>
              <a:t> </a:t>
            </a:r>
            <a:r>
              <a:rPr lang="ro-RO" sz="1600" strike="sngStrike" dirty="0"/>
              <a:t>v</a:t>
            </a:r>
            <a:r>
              <a:rPr lang="en-US" sz="1600" strike="sngStrike" dirty="0"/>
              <a:t> </a:t>
            </a:r>
            <a:r>
              <a:rPr lang="en-US" sz="1600" strike="sngStrike" dirty="0" err="1"/>
              <a:t>q</a:t>
            </a:r>
            <a:r>
              <a:rPr lang="en-US" sz="1600" dirty="0" err="1"/>
              <a:t>,¬p</a:t>
            </a:r>
            <a:r>
              <a:rPr lang="en-US" sz="1600" dirty="0"/>
              <a:t> </a:t>
            </a:r>
            <a:r>
              <a:rPr lang="ro-RO" sz="1600" dirty="0"/>
              <a:t>v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92D050"/>
                </a:solidFill>
              </a:rPr>
              <a:t>¬q</a:t>
            </a:r>
            <a:r>
              <a:rPr lang="en-US" sz="1600" dirty="0"/>
              <a:t>, p </a:t>
            </a:r>
            <a:r>
              <a:rPr lang="ro-RO" sz="1600" dirty="0"/>
              <a:t>v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92D050"/>
                </a:solidFill>
              </a:rPr>
              <a:t>¬</a:t>
            </a:r>
            <a:r>
              <a:rPr lang="en-US" sz="1600" dirty="0" err="1">
                <a:solidFill>
                  <a:srgbClr val="92D050"/>
                </a:solidFill>
              </a:rPr>
              <a:t>q</a:t>
            </a:r>
            <a:r>
              <a:rPr lang="en-US" sz="1600" dirty="0" err="1"/>
              <a:t>,</a:t>
            </a:r>
            <a:r>
              <a:rPr lang="en-US" sz="1600" dirty="0" err="1">
                <a:solidFill>
                  <a:srgbClr val="FF0000"/>
                </a:solidFill>
              </a:rPr>
              <a:t>q</a:t>
            </a:r>
            <a:r>
              <a:rPr lang="en-US" sz="1600" dirty="0" smtClean="0"/>
              <a:t>}</a:t>
            </a:r>
          </a:p>
          <a:p>
            <a:r>
              <a:rPr lang="ro-RO" sz="1600" b="1" dirty="0"/>
              <a:t>Eliminarea clauzelor care conțin literali puri în S</a:t>
            </a:r>
            <a:r>
              <a:rPr lang="en-US" sz="1600" b="1" dirty="0"/>
              <a:t>:</a:t>
            </a:r>
            <a:r>
              <a:rPr lang="ro-RO" sz="1600" dirty="0"/>
              <a:t>Un literal este pur dacă negația sa nu apare în nici o clauză din S</a:t>
            </a:r>
            <a:r>
              <a:rPr lang="en-US" sz="1600" dirty="0"/>
              <a:t>:</a:t>
            </a:r>
            <a:endParaRPr lang="ro-RO" sz="1600" dirty="0"/>
          </a:p>
          <a:p>
            <a:r>
              <a:rPr lang="ro-RO" sz="1600" dirty="0"/>
              <a:t>Nu avem clauze care conțin literali puri în S</a:t>
            </a:r>
            <a:r>
              <a:rPr lang="en-US" sz="1600" baseline="-25000" dirty="0" smtClean="0"/>
              <a:t>1</a:t>
            </a:r>
            <a:endParaRPr lang="ro-RO" sz="1600" dirty="0"/>
          </a:p>
          <a:p>
            <a:pPr marL="0" indent="0">
              <a:buNone/>
            </a:pPr>
            <a:r>
              <a:rPr lang="ro-RO" sz="1600" dirty="0" smtClean="0"/>
              <a:t>Dacă </a:t>
            </a:r>
            <a:r>
              <a:rPr lang="ro-RO" sz="1600" dirty="0"/>
              <a:t>C=l este</a:t>
            </a:r>
            <a:r>
              <a:rPr lang="ro-RO" sz="1600" b="1" dirty="0"/>
              <a:t> o clauză unitate </a:t>
            </a:r>
            <a:r>
              <a:rPr lang="ro-RO" sz="1600" dirty="0"/>
              <a:t>din S ,</a:t>
            </a:r>
            <a:r>
              <a:rPr lang="ro-RO" sz="1600" b="1" dirty="0"/>
              <a:t> se șterg toate clauzele care-l conțin pe</a:t>
            </a:r>
            <a:r>
              <a:rPr lang="ro-RO" sz="1600" b="1" dirty="0">
                <a:solidFill>
                  <a:srgbClr val="FF0000"/>
                </a:solidFill>
              </a:rPr>
              <a:t> l </a:t>
            </a:r>
            <a:r>
              <a:rPr lang="ro-RO" sz="1600" b="1" dirty="0"/>
              <a:t>si pe </a:t>
            </a:r>
            <a:r>
              <a:rPr lang="ro-RO" sz="1600" b="1" dirty="0">
                <a:solidFill>
                  <a:srgbClr val="92D050"/>
                </a:solidFill>
              </a:rPr>
              <a:t>¬l </a:t>
            </a:r>
            <a:r>
              <a:rPr lang="ro-RO" sz="1600" b="1" dirty="0"/>
              <a:t>din clauzele rămase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dirty="0"/>
              <a:t>S</a:t>
            </a:r>
            <a:r>
              <a:rPr lang="en-US" sz="1600" dirty="0" smtClean="0"/>
              <a:t>={</a:t>
            </a:r>
            <a:r>
              <a:rPr lang="en-US" sz="1600" dirty="0" smtClean="0">
                <a:solidFill>
                  <a:srgbClr val="FF0000"/>
                </a:solidFill>
              </a:rPr>
              <a:t>p</a:t>
            </a:r>
            <a:r>
              <a:rPr lang="en-US" sz="1600" dirty="0" smtClean="0"/>
              <a:t>,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smtClean="0">
                <a:solidFill>
                  <a:srgbClr val="92D050"/>
                </a:solidFill>
              </a:rPr>
              <a:t>¬</a:t>
            </a:r>
            <a:r>
              <a:rPr lang="en-US" sz="1600" dirty="0" err="1" smtClean="0">
                <a:solidFill>
                  <a:srgbClr val="92D050"/>
                </a:solidFill>
              </a:rPr>
              <a:t>p</a:t>
            </a:r>
            <a:r>
              <a:rPr lang="en-US" sz="1600" dirty="0" err="1" smtClean="0"/>
              <a:t>v</a:t>
            </a:r>
            <a:r>
              <a:rPr lang="en-US" sz="1600" dirty="0" smtClean="0">
                <a:solidFill>
                  <a:srgbClr val="92D050"/>
                </a:solidFill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sym typeface="Symbol" panose="05050102010706020507" pitchFamily="18" charset="2"/>
              </a:rPr>
              <a:t></a:t>
            </a:r>
            <a:r>
              <a:rPr lang="en-US" sz="1600" dirty="0" smtClean="0">
                <a:solidFill>
                  <a:srgbClr val="92D050"/>
                </a:solidFill>
              </a:rPr>
              <a:t>   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S={ </a:t>
            </a:r>
            <a:r>
              <a:rPr lang="en-US" sz="1600" dirty="0" smtClean="0">
                <a:sym typeface="Symbol" panose="05050102010706020507" pitchFamily="18" charset="2"/>
              </a:rPr>
              <a:t></a:t>
            </a:r>
            <a:r>
              <a:rPr lang="en-US" sz="1600" dirty="0" smtClean="0"/>
              <a:t>  </a:t>
            </a:r>
            <a:r>
              <a:rPr lang="en-US" sz="1600" dirty="0" smtClean="0"/>
              <a:t>}-inconsistent</a:t>
            </a:r>
            <a:r>
              <a:rPr lang="ro-RO" sz="1600" dirty="0" smtClean="0"/>
              <a:t>ă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en-US" baseline="-25000" dirty="0" smtClean="0"/>
          </a:p>
          <a:p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532"/>
            <a:ext cx="10515600" cy="6070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Eliminați</a:t>
            </a:r>
            <a:r>
              <a:rPr lang="en-US" dirty="0"/>
              <a:t> o </a:t>
            </a:r>
            <a:r>
              <a:rPr lang="en-US" dirty="0" err="1"/>
              <a:t>clauză</a:t>
            </a:r>
            <a:r>
              <a:rPr lang="en-US" dirty="0"/>
              <a:t> (la </a:t>
            </a:r>
            <a:r>
              <a:rPr lang="en-US" dirty="0" err="1"/>
              <a:t>alegere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aceeași</a:t>
            </a:r>
            <a:r>
              <a:rPr lang="en-US" dirty="0"/>
              <a:t> </a:t>
            </a:r>
            <a:r>
              <a:rPr lang="en-US" dirty="0" err="1"/>
              <a:t>strategie</a:t>
            </a:r>
            <a:r>
              <a:rPr lang="en-US" dirty="0"/>
              <a:t> </a:t>
            </a:r>
            <a:r>
              <a:rPr lang="en-US" dirty="0" err="1"/>
              <a:t>verificați</a:t>
            </a:r>
            <a:r>
              <a:rPr lang="en-US" dirty="0"/>
              <a:t> </a:t>
            </a:r>
            <a:r>
              <a:rPr lang="en-US" dirty="0" err="1"/>
              <a:t>inconsistența</a:t>
            </a:r>
            <a:r>
              <a:rPr lang="en-US" dirty="0"/>
              <a:t> </a:t>
            </a:r>
            <a:r>
              <a:rPr lang="en-US" dirty="0" err="1"/>
              <a:t>noii</a:t>
            </a:r>
            <a:r>
              <a:rPr lang="en-US" dirty="0"/>
              <a:t> </a:t>
            </a:r>
            <a:r>
              <a:rPr lang="en-US" dirty="0" err="1" smtClean="0"/>
              <a:t>mulțim</a:t>
            </a:r>
            <a:r>
              <a:rPr lang="ro-RO" dirty="0" smtClean="0"/>
              <a:t>i</a:t>
            </a:r>
            <a:r>
              <a:rPr lang="en-US" dirty="0" smtClean="0"/>
              <a:t>;</a:t>
            </a:r>
            <a:r>
              <a:rPr lang="ro-RO" dirty="0" smtClean="0"/>
              <a:t>eliminăm prima clauză</a:t>
            </a:r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ro-RO" baseline="-25000" dirty="0" smtClean="0"/>
              <a:t>1</a:t>
            </a:r>
            <a:r>
              <a:rPr lang="en-US" dirty="0" smtClean="0"/>
              <a:t> </a:t>
            </a:r>
            <a:r>
              <a:rPr lang="ro-RO" dirty="0"/>
              <a:t>=</a:t>
            </a:r>
            <a:r>
              <a:rPr lang="en-US" dirty="0" smtClean="0"/>
              <a:t>{¬p </a:t>
            </a:r>
            <a:r>
              <a:rPr lang="ro-RO" dirty="0"/>
              <a:t>v</a:t>
            </a:r>
            <a:r>
              <a:rPr lang="en-US" dirty="0"/>
              <a:t> </a:t>
            </a:r>
            <a:r>
              <a:rPr lang="en-US" dirty="0" err="1"/>
              <a:t>q,¬p</a:t>
            </a:r>
            <a:r>
              <a:rPr lang="en-US" dirty="0"/>
              <a:t> </a:t>
            </a:r>
            <a:r>
              <a:rPr lang="ro-RO" dirty="0"/>
              <a:t>v</a:t>
            </a:r>
            <a:r>
              <a:rPr lang="en-US" dirty="0"/>
              <a:t> ¬q, p </a:t>
            </a:r>
            <a:r>
              <a:rPr lang="ro-RO" dirty="0"/>
              <a:t>v</a:t>
            </a:r>
            <a:r>
              <a:rPr lang="en-US" dirty="0"/>
              <a:t> ¬q} </a:t>
            </a:r>
            <a:endParaRPr lang="ro-RO" dirty="0" smtClean="0"/>
          </a:p>
          <a:p>
            <a:pPr marL="0" indent="0">
              <a:buNone/>
            </a:pPr>
            <a:r>
              <a:rPr lang="ro-RO" b="1" dirty="0" smtClean="0"/>
              <a:t>Aplicăm strategia eliminării pentru </a:t>
            </a:r>
            <a:r>
              <a:rPr lang="ro-RO" b="1" dirty="0" smtClean="0"/>
              <a:t>S</a:t>
            </a:r>
            <a:r>
              <a:rPr lang="ro-RO" b="1" baseline="-25000" dirty="0" smtClean="0"/>
              <a:t>1</a:t>
            </a:r>
            <a:endParaRPr lang="en-US" b="1" baseline="-25000" dirty="0" smtClean="0"/>
          </a:p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o-RO" dirty="0" smtClean="0"/>
              <a:t>=</a:t>
            </a:r>
            <a:r>
              <a:rPr lang="en-US" dirty="0"/>
              <a:t>{</a:t>
            </a:r>
            <a:r>
              <a:rPr lang="en-US" dirty="0" smtClean="0"/>
              <a:t>¬p </a:t>
            </a:r>
            <a:r>
              <a:rPr lang="ro-RO" dirty="0"/>
              <a:t>v</a:t>
            </a:r>
            <a:r>
              <a:rPr lang="en-US" dirty="0"/>
              <a:t> </a:t>
            </a:r>
            <a:r>
              <a:rPr lang="en-US" dirty="0" err="1"/>
              <a:t>q,¬p</a:t>
            </a:r>
            <a:r>
              <a:rPr lang="en-US" dirty="0"/>
              <a:t> </a:t>
            </a:r>
            <a:r>
              <a:rPr lang="ro-RO" dirty="0"/>
              <a:t>v</a:t>
            </a:r>
            <a:r>
              <a:rPr lang="en-US" dirty="0"/>
              <a:t> ¬q, p </a:t>
            </a:r>
            <a:r>
              <a:rPr lang="ro-RO" dirty="0"/>
              <a:t>v</a:t>
            </a:r>
            <a:r>
              <a:rPr lang="en-US" dirty="0"/>
              <a:t> ¬q} </a:t>
            </a:r>
            <a:endParaRPr lang="ro-RO" b="1" dirty="0"/>
          </a:p>
          <a:p>
            <a:r>
              <a:rPr lang="en-US" sz="1800" b="1" dirty="0" err="1"/>
              <a:t>Eliminarea</a:t>
            </a:r>
            <a:r>
              <a:rPr lang="en-US" sz="1800" b="1" dirty="0"/>
              <a:t> </a:t>
            </a:r>
            <a:r>
              <a:rPr lang="en-US" sz="1800" b="1" dirty="0" err="1"/>
              <a:t>clauzelor</a:t>
            </a:r>
            <a:r>
              <a:rPr lang="en-US" sz="1800" b="1" dirty="0"/>
              <a:t> </a:t>
            </a:r>
            <a:r>
              <a:rPr lang="en-US" sz="1800" b="1" dirty="0" err="1"/>
              <a:t>tautologice</a:t>
            </a:r>
            <a:r>
              <a:rPr lang="ro-RO" sz="1800" dirty="0"/>
              <a:t> (</a:t>
            </a:r>
            <a:r>
              <a:rPr lang="en-US" sz="1800" dirty="0"/>
              <a:t>nu pot </a:t>
            </a:r>
            <a:r>
              <a:rPr lang="en-US" sz="1800" dirty="0" err="1"/>
              <a:t>contribui</a:t>
            </a:r>
            <a:r>
              <a:rPr lang="en-US" sz="1800" dirty="0"/>
              <a:t> la </a:t>
            </a:r>
            <a:r>
              <a:rPr lang="en-US" sz="1800" dirty="0" err="1"/>
              <a:t>derivarea</a:t>
            </a:r>
            <a:r>
              <a:rPr lang="en-US" sz="1800" dirty="0"/>
              <a:t> </a:t>
            </a:r>
            <a:r>
              <a:rPr lang="en-US" sz="1800" dirty="0" err="1"/>
              <a:t>clauzei</a:t>
            </a:r>
            <a:r>
              <a:rPr lang="en-US" sz="1800" dirty="0"/>
              <a:t> vide):</a:t>
            </a:r>
          </a:p>
          <a:p>
            <a:r>
              <a:rPr lang="en-US" sz="1800" dirty="0"/>
              <a:t>Nu </a:t>
            </a:r>
            <a:r>
              <a:rPr lang="en-US" sz="1800" dirty="0" err="1"/>
              <a:t>avem</a:t>
            </a:r>
            <a:r>
              <a:rPr lang="en-US" sz="1800" dirty="0"/>
              <a:t> clause </a:t>
            </a:r>
            <a:r>
              <a:rPr lang="en-US" sz="1800" dirty="0" err="1"/>
              <a:t>tautologice</a:t>
            </a:r>
            <a:r>
              <a:rPr lang="en-US" sz="1800" dirty="0"/>
              <a:t> </a:t>
            </a:r>
            <a:r>
              <a:rPr lang="ro-RO" sz="1800" dirty="0"/>
              <a:t>în </a:t>
            </a:r>
            <a:r>
              <a:rPr lang="ro-RO" sz="1800" dirty="0" smtClean="0"/>
              <a:t>S</a:t>
            </a:r>
            <a:r>
              <a:rPr lang="en-US" sz="1800" baseline="-25000" dirty="0" smtClean="0"/>
              <a:t>1</a:t>
            </a:r>
            <a:endParaRPr lang="ro-RO" sz="1800" dirty="0"/>
          </a:p>
          <a:p>
            <a:r>
              <a:rPr lang="en-US" sz="1800" b="1" dirty="0" err="1"/>
              <a:t>Eliminarea</a:t>
            </a:r>
            <a:r>
              <a:rPr lang="en-US" sz="1800" b="1" dirty="0"/>
              <a:t> </a:t>
            </a:r>
            <a:r>
              <a:rPr lang="en-US" sz="1800" b="1" dirty="0" err="1"/>
              <a:t>clauzelor</a:t>
            </a:r>
            <a:r>
              <a:rPr lang="en-US" sz="1800" b="1" dirty="0"/>
              <a:t> </a:t>
            </a:r>
            <a:r>
              <a:rPr lang="en-US" sz="1800" b="1" dirty="0" err="1"/>
              <a:t>subsumate</a:t>
            </a:r>
            <a:r>
              <a:rPr lang="en-US" sz="1800" b="1" dirty="0"/>
              <a:t> de </a:t>
            </a:r>
            <a:r>
              <a:rPr lang="en-US" sz="1800" b="1" dirty="0" err="1"/>
              <a:t>alte</a:t>
            </a:r>
            <a:r>
              <a:rPr lang="en-US" sz="1800" b="1" dirty="0"/>
              <a:t> clause din S:</a:t>
            </a:r>
            <a:r>
              <a:rPr lang="en-US" sz="1800" dirty="0"/>
              <a:t> </a:t>
            </a:r>
            <a:r>
              <a:rPr lang="en-US" sz="1800" dirty="0" err="1"/>
              <a:t>clauza</a:t>
            </a:r>
            <a:r>
              <a:rPr lang="en-US" sz="1800" dirty="0"/>
              <a:t> C₁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subsumat</a:t>
            </a:r>
            <a:r>
              <a:rPr lang="ro-RO" sz="1800" dirty="0"/>
              <a:t>ă de C₂ dacă există o clauză C₃ astfel îicât C₁=C₂vC₃</a:t>
            </a:r>
          </a:p>
          <a:p>
            <a:r>
              <a:rPr lang="ro-RO" sz="1800" dirty="0"/>
              <a:t>Nu avem clauze subsumate de alte clauze în </a:t>
            </a:r>
            <a:r>
              <a:rPr lang="ro-RO" sz="1800" dirty="0" smtClean="0"/>
              <a:t>S</a:t>
            </a:r>
            <a:r>
              <a:rPr lang="en-US" sz="1800" baseline="-25000" dirty="0"/>
              <a:t>1</a:t>
            </a:r>
            <a:endParaRPr lang="ro-RO" sz="1800" dirty="0"/>
          </a:p>
          <a:p>
            <a:r>
              <a:rPr lang="ro-RO" sz="1800" b="1" dirty="0"/>
              <a:t>Eliminarea clauzelor care conțin literali puri în S</a:t>
            </a:r>
            <a:r>
              <a:rPr lang="en-US" sz="1800" b="1" dirty="0"/>
              <a:t>:</a:t>
            </a:r>
            <a:r>
              <a:rPr lang="ro-RO" sz="1800" dirty="0"/>
              <a:t>Un literal este pur dacă negația sa nu apare în nici o clauză din S</a:t>
            </a:r>
            <a:r>
              <a:rPr lang="en-US" sz="1800" dirty="0"/>
              <a:t>:</a:t>
            </a:r>
            <a:endParaRPr lang="ro-RO" sz="1800" dirty="0"/>
          </a:p>
          <a:p>
            <a:r>
              <a:rPr lang="ro-RO" sz="1800" dirty="0"/>
              <a:t>Nu avem clauze care conțin literali puri în </a:t>
            </a:r>
            <a:r>
              <a:rPr lang="ro-RO" sz="1800" dirty="0" smtClean="0"/>
              <a:t>S</a:t>
            </a:r>
            <a:r>
              <a:rPr lang="en-US" sz="1800" baseline="-25000" dirty="0" smtClean="0"/>
              <a:t>1</a:t>
            </a:r>
            <a:endParaRPr lang="ro-RO" sz="1800" dirty="0"/>
          </a:p>
          <a:p>
            <a:r>
              <a:rPr lang="ro-RO" sz="1800" dirty="0"/>
              <a:t>Dacă C=l este</a:t>
            </a:r>
            <a:r>
              <a:rPr lang="ro-RO" sz="1800" b="1" dirty="0"/>
              <a:t> o clauză unitate </a:t>
            </a:r>
            <a:r>
              <a:rPr lang="ro-RO" sz="1800" dirty="0"/>
              <a:t>din S ,</a:t>
            </a:r>
            <a:r>
              <a:rPr lang="ro-RO" sz="1800" b="1" dirty="0"/>
              <a:t> se șterg toate clauzele care-l conțin pe</a:t>
            </a:r>
            <a:r>
              <a:rPr lang="ro-RO" sz="1800" b="1" dirty="0">
                <a:solidFill>
                  <a:srgbClr val="FF0000"/>
                </a:solidFill>
              </a:rPr>
              <a:t> l </a:t>
            </a:r>
            <a:r>
              <a:rPr lang="ro-RO" sz="1800" b="1" dirty="0"/>
              <a:t>si pe </a:t>
            </a:r>
            <a:r>
              <a:rPr lang="ro-RO" sz="1800" b="1" dirty="0">
                <a:solidFill>
                  <a:srgbClr val="92D050"/>
                </a:solidFill>
              </a:rPr>
              <a:t>¬l </a:t>
            </a:r>
            <a:r>
              <a:rPr lang="ro-RO" sz="1800" b="1" dirty="0"/>
              <a:t>din clauzele rămase</a:t>
            </a:r>
          </a:p>
          <a:p>
            <a:r>
              <a:rPr lang="ro-RO" sz="1800" dirty="0"/>
              <a:t>Nu avem nici o clauza unitate în </a:t>
            </a:r>
            <a:r>
              <a:rPr lang="ro-RO" sz="1800" dirty="0" smtClean="0"/>
              <a:t>S</a:t>
            </a:r>
            <a:r>
              <a:rPr lang="en-US" sz="1800" baseline="-25000" dirty="0"/>
              <a:t>1</a:t>
            </a:r>
            <a:endParaRPr lang="ro-RO" sz="1800" dirty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1155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9355"/>
            <a:ext cx="113160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Oservăm că nu putem aplica nici o transformare din cadrul strategii eliminării ,așa că vom rezolva clauzele 1 și 2 , iar rezolventul îl adăugăm la mulțimea de clauze.</a:t>
            </a:r>
          </a:p>
          <a:p>
            <a:r>
              <a:rPr lang="en-US" dirty="0"/>
              <a:t>S</a:t>
            </a:r>
            <a:r>
              <a:rPr lang="ro-RO" baseline="-25000" dirty="0"/>
              <a:t>1</a:t>
            </a:r>
            <a:r>
              <a:rPr lang="en-US" dirty="0"/>
              <a:t> </a:t>
            </a:r>
            <a:r>
              <a:rPr lang="ro-RO" dirty="0"/>
              <a:t>=</a:t>
            </a:r>
            <a:r>
              <a:rPr lang="en-US" dirty="0"/>
              <a:t>{¬p </a:t>
            </a:r>
            <a:r>
              <a:rPr lang="ro-RO" dirty="0"/>
              <a:t>v</a:t>
            </a:r>
            <a:r>
              <a:rPr lang="en-US" dirty="0"/>
              <a:t> </a:t>
            </a:r>
            <a:r>
              <a:rPr lang="en-US" dirty="0" err="1"/>
              <a:t>q,¬p</a:t>
            </a:r>
            <a:r>
              <a:rPr lang="en-US" dirty="0"/>
              <a:t> </a:t>
            </a:r>
            <a:r>
              <a:rPr lang="ro-RO" dirty="0"/>
              <a:t>v</a:t>
            </a:r>
            <a:r>
              <a:rPr lang="en-US" dirty="0"/>
              <a:t> ¬q, p </a:t>
            </a:r>
            <a:r>
              <a:rPr lang="ro-RO" dirty="0"/>
              <a:t>v</a:t>
            </a:r>
            <a:r>
              <a:rPr lang="en-US" dirty="0"/>
              <a:t> ¬q} </a:t>
            </a:r>
            <a:r>
              <a:rPr lang="ro-RO" dirty="0"/>
              <a:t>=</a:t>
            </a:r>
            <a:r>
              <a:rPr lang="en-US" dirty="0"/>
              <a:t>{C₁,C₂,C₃}</a:t>
            </a:r>
            <a:endParaRPr lang="ro-RO" dirty="0"/>
          </a:p>
          <a:p>
            <a:r>
              <a:rPr lang="ro-RO" dirty="0"/>
              <a:t>C</a:t>
            </a:r>
            <a:r>
              <a:rPr lang="ro-RO" baseline="-25000" dirty="0"/>
              <a:t>4</a:t>
            </a:r>
            <a:r>
              <a:rPr lang="ro-RO" dirty="0"/>
              <a:t>=Resp</a:t>
            </a:r>
            <a:r>
              <a:rPr lang="ro-RO" baseline="-25000" dirty="0"/>
              <a:t>q</a:t>
            </a:r>
            <a:r>
              <a:rPr lang="ro-RO" dirty="0"/>
              <a:t> (C</a:t>
            </a:r>
            <a:r>
              <a:rPr lang="ro-RO" baseline="-25000" dirty="0"/>
              <a:t>1</a:t>
            </a:r>
            <a:r>
              <a:rPr lang="ro-RO" dirty="0"/>
              <a:t>,C</a:t>
            </a:r>
            <a:r>
              <a:rPr lang="ro-RO" baseline="-25000" dirty="0"/>
              <a:t>2</a:t>
            </a:r>
            <a:r>
              <a:rPr lang="ro-RO" dirty="0"/>
              <a:t>)=</a:t>
            </a:r>
            <a:r>
              <a:rPr lang="en-US" dirty="0"/>
              <a:t>¬p </a:t>
            </a:r>
          </a:p>
          <a:p>
            <a:r>
              <a:rPr lang="en-US" dirty="0"/>
              <a:t>S</a:t>
            </a:r>
            <a:r>
              <a:rPr lang="ro-RO" baseline="-25000" dirty="0"/>
              <a:t>1</a:t>
            </a:r>
            <a:r>
              <a:rPr lang="en-US" dirty="0"/>
              <a:t> </a:t>
            </a:r>
            <a:r>
              <a:rPr lang="ro-RO" dirty="0"/>
              <a:t>=</a:t>
            </a:r>
            <a:r>
              <a:rPr lang="en-US" dirty="0"/>
              <a:t>{¬p </a:t>
            </a:r>
            <a:r>
              <a:rPr lang="ro-RO" dirty="0"/>
              <a:t>v</a:t>
            </a:r>
            <a:r>
              <a:rPr lang="en-US" dirty="0"/>
              <a:t> </a:t>
            </a:r>
            <a:r>
              <a:rPr lang="en-US" dirty="0" err="1"/>
              <a:t>q,¬p</a:t>
            </a:r>
            <a:r>
              <a:rPr lang="en-US" dirty="0"/>
              <a:t> </a:t>
            </a:r>
            <a:r>
              <a:rPr lang="ro-RO" dirty="0"/>
              <a:t>v</a:t>
            </a:r>
            <a:r>
              <a:rPr lang="en-US" dirty="0"/>
              <a:t> ¬q, p </a:t>
            </a:r>
            <a:r>
              <a:rPr lang="ro-RO" dirty="0"/>
              <a:t>v</a:t>
            </a:r>
            <a:r>
              <a:rPr lang="en-US" dirty="0"/>
              <a:t> ¬q, ¬p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o-RO" b="1" dirty="0"/>
              <a:t>Aplicăm din nou strategia eliminării</a:t>
            </a:r>
            <a:r>
              <a:rPr lang="en-US" b="1" dirty="0" smtClean="0"/>
              <a:t>:</a:t>
            </a:r>
          </a:p>
          <a:p>
            <a:r>
              <a:rPr lang="en-US" b="1" dirty="0" err="1"/>
              <a:t>Eliminarea</a:t>
            </a:r>
            <a:r>
              <a:rPr lang="en-US" b="1" dirty="0"/>
              <a:t> </a:t>
            </a:r>
            <a:r>
              <a:rPr lang="en-US" b="1" dirty="0" err="1"/>
              <a:t>clauzelor</a:t>
            </a:r>
            <a:r>
              <a:rPr lang="en-US" b="1" dirty="0"/>
              <a:t> </a:t>
            </a:r>
            <a:r>
              <a:rPr lang="en-US" b="1" dirty="0" err="1"/>
              <a:t>tautologice</a:t>
            </a:r>
            <a:r>
              <a:rPr lang="ro-RO" dirty="0"/>
              <a:t> (</a:t>
            </a:r>
            <a:r>
              <a:rPr lang="en-US" dirty="0"/>
              <a:t>nu pot </a:t>
            </a:r>
            <a:r>
              <a:rPr lang="en-US" dirty="0" err="1"/>
              <a:t>contribui</a:t>
            </a:r>
            <a:r>
              <a:rPr lang="en-US" dirty="0"/>
              <a:t> la </a:t>
            </a:r>
            <a:r>
              <a:rPr lang="en-US" dirty="0" err="1"/>
              <a:t>derivarea</a:t>
            </a:r>
            <a:r>
              <a:rPr lang="en-US" dirty="0"/>
              <a:t> </a:t>
            </a:r>
            <a:r>
              <a:rPr lang="en-US" dirty="0" err="1"/>
              <a:t>clauzei</a:t>
            </a:r>
            <a:r>
              <a:rPr lang="en-US" dirty="0"/>
              <a:t> vide):</a:t>
            </a:r>
          </a:p>
          <a:p>
            <a:r>
              <a:rPr lang="en-US" dirty="0"/>
              <a:t>Nu </a:t>
            </a:r>
            <a:r>
              <a:rPr lang="en-US" dirty="0" err="1"/>
              <a:t>avem</a:t>
            </a:r>
            <a:r>
              <a:rPr lang="en-US" dirty="0"/>
              <a:t> clause </a:t>
            </a:r>
            <a:r>
              <a:rPr lang="en-US" dirty="0" err="1"/>
              <a:t>tautologice</a:t>
            </a:r>
            <a:r>
              <a:rPr lang="en-US" dirty="0"/>
              <a:t> </a:t>
            </a:r>
            <a:r>
              <a:rPr lang="ro-RO" dirty="0"/>
              <a:t>în S</a:t>
            </a:r>
            <a:r>
              <a:rPr lang="en-US" baseline="-25000" dirty="0"/>
              <a:t>1</a:t>
            </a:r>
            <a:endParaRPr lang="ro-RO" dirty="0"/>
          </a:p>
          <a:p>
            <a:r>
              <a:rPr lang="en-US" b="1" dirty="0" err="1"/>
              <a:t>Eliminarea</a:t>
            </a:r>
            <a:r>
              <a:rPr lang="en-US" b="1" dirty="0"/>
              <a:t> </a:t>
            </a:r>
            <a:r>
              <a:rPr lang="en-US" b="1" dirty="0" err="1"/>
              <a:t>clauzelor</a:t>
            </a:r>
            <a:r>
              <a:rPr lang="en-US" b="1" dirty="0"/>
              <a:t> </a:t>
            </a:r>
            <a:r>
              <a:rPr lang="en-US" b="1" dirty="0" err="1"/>
              <a:t>subsumate</a:t>
            </a:r>
            <a:r>
              <a:rPr lang="en-US" b="1" dirty="0"/>
              <a:t> de </a:t>
            </a:r>
            <a:r>
              <a:rPr lang="en-US" b="1" dirty="0" err="1"/>
              <a:t>alte</a:t>
            </a:r>
            <a:r>
              <a:rPr lang="en-US" b="1" dirty="0"/>
              <a:t> clause din S:</a:t>
            </a:r>
            <a:r>
              <a:rPr lang="en-US" dirty="0"/>
              <a:t> </a:t>
            </a:r>
            <a:r>
              <a:rPr lang="en-US" dirty="0" err="1"/>
              <a:t>clauza</a:t>
            </a:r>
            <a:r>
              <a:rPr lang="en-US" dirty="0"/>
              <a:t> C₁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subsumat</a:t>
            </a:r>
            <a:r>
              <a:rPr lang="ro-RO" dirty="0"/>
              <a:t>ă de C₂ dacă există o clauză C₃ astfel îicât C₁=C₂vC</a:t>
            </a:r>
            <a:r>
              <a:rPr lang="ro-RO" dirty="0" smtClean="0"/>
              <a:t>₃</a:t>
            </a:r>
            <a:endParaRPr lang="en-US" dirty="0" smtClean="0"/>
          </a:p>
          <a:p>
            <a:r>
              <a:rPr lang="en-US" dirty="0"/>
              <a:t>S</a:t>
            </a:r>
            <a:r>
              <a:rPr lang="ro-RO" baseline="-25000" dirty="0"/>
              <a:t>1</a:t>
            </a:r>
            <a:r>
              <a:rPr lang="en-US" dirty="0"/>
              <a:t> </a:t>
            </a:r>
            <a:r>
              <a:rPr lang="ro-RO" dirty="0"/>
              <a:t>=</a:t>
            </a:r>
            <a:r>
              <a:rPr lang="en-US" dirty="0"/>
              <a:t>{</a:t>
            </a:r>
            <a:r>
              <a:rPr lang="en-US" strike="sngStrike" dirty="0"/>
              <a:t>¬p </a:t>
            </a:r>
            <a:r>
              <a:rPr lang="ro-RO" strike="sngStrike" dirty="0"/>
              <a:t>v</a:t>
            </a:r>
            <a:r>
              <a:rPr lang="en-US" strike="sngStrike" dirty="0"/>
              <a:t> </a:t>
            </a:r>
            <a:r>
              <a:rPr lang="en-US" strike="sngStrike" dirty="0" err="1"/>
              <a:t>q,¬p</a:t>
            </a:r>
            <a:r>
              <a:rPr lang="en-US" strike="sngStrike" dirty="0"/>
              <a:t> </a:t>
            </a:r>
            <a:r>
              <a:rPr lang="ro-RO" strike="sngStrike" dirty="0"/>
              <a:t>v</a:t>
            </a:r>
            <a:r>
              <a:rPr lang="en-US" strike="sngStrike" dirty="0"/>
              <a:t> ¬q</a:t>
            </a:r>
            <a:r>
              <a:rPr lang="en-US" dirty="0"/>
              <a:t>, p </a:t>
            </a:r>
            <a:r>
              <a:rPr lang="ro-RO" dirty="0"/>
              <a:t>v</a:t>
            </a:r>
            <a:r>
              <a:rPr lang="en-US" dirty="0"/>
              <a:t> ¬q, ¬p </a:t>
            </a:r>
            <a:r>
              <a:rPr lang="en-US" dirty="0" smtClean="0"/>
              <a:t>}</a:t>
            </a:r>
          </a:p>
          <a:p>
            <a:r>
              <a:rPr lang="en-US" dirty="0" smtClean="0"/>
              <a:t>S</a:t>
            </a:r>
            <a:r>
              <a:rPr lang="ro-RO" baseline="-25000" dirty="0"/>
              <a:t>1</a:t>
            </a:r>
            <a:r>
              <a:rPr lang="en-US" dirty="0"/>
              <a:t> </a:t>
            </a:r>
            <a:r>
              <a:rPr lang="ro-RO" dirty="0"/>
              <a:t>=</a:t>
            </a:r>
            <a:r>
              <a:rPr lang="en-US" dirty="0" smtClean="0"/>
              <a:t>{p </a:t>
            </a:r>
            <a:r>
              <a:rPr lang="ro-RO" dirty="0"/>
              <a:t>v</a:t>
            </a:r>
            <a:r>
              <a:rPr lang="en-US" dirty="0"/>
              <a:t> ¬q, ¬p </a:t>
            </a:r>
            <a:r>
              <a:rPr lang="en-US" dirty="0" smtClean="0"/>
              <a:t>}</a:t>
            </a:r>
          </a:p>
          <a:p>
            <a:r>
              <a:rPr lang="ro-RO" b="1" dirty="0"/>
              <a:t>Eliminarea clauzelor care conțin literali puri în S</a:t>
            </a:r>
            <a:r>
              <a:rPr lang="en-US" b="1" dirty="0"/>
              <a:t>:</a:t>
            </a:r>
            <a:r>
              <a:rPr lang="ro-RO" dirty="0"/>
              <a:t>Un literal este pur dacă negația sa nu apare în nici o clauză din S</a:t>
            </a:r>
            <a:r>
              <a:rPr lang="en-US" dirty="0" smtClean="0"/>
              <a:t>:</a:t>
            </a:r>
          </a:p>
          <a:p>
            <a:r>
              <a:rPr lang="en-US" dirty="0" smtClean="0"/>
              <a:t>¬</a:t>
            </a:r>
            <a:r>
              <a:rPr lang="en-US" dirty="0"/>
              <a:t>q</a:t>
            </a:r>
            <a:r>
              <a:rPr lang="en-US" dirty="0" smtClean="0"/>
              <a:t>-literal </a:t>
            </a:r>
            <a:r>
              <a:rPr lang="en-US" dirty="0" err="1" smtClean="0"/>
              <a:t>pur</a:t>
            </a:r>
            <a:endParaRPr lang="ro-RO" dirty="0"/>
          </a:p>
          <a:p>
            <a:r>
              <a:rPr lang="en-US" dirty="0"/>
              <a:t>S</a:t>
            </a:r>
            <a:r>
              <a:rPr lang="ro-RO" baseline="-25000" dirty="0"/>
              <a:t>1</a:t>
            </a:r>
            <a:r>
              <a:rPr lang="en-US" dirty="0"/>
              <a:t> </a:t>
            </a:r>
            <a:r>
              <a:rPr lang="ro-RO" dirty="0"/>
              <a:t>=</a:t>
            </a:r>
            <a:r>
              <a:rPr lang="en-US" dirty="0" smtClean="0"/>
              <a:t>{¬</a:t>
            </a:r>
            <a:r>
              <a:rPr lang="en-US" dirty="0"/>
              <a:t>p </a:t>
            </a:r>
            <a:r>
              <a:rPr lang="en-US" dirty="0" smtClean="0"/>
              <a:t>}</a:t>
            </a:r>
          </a:p>
          <a:p>
            <a:r>
              <a:rPr lang="en-US" dirty="0"/>
              <a:t>¬</a:t>
            </a:r>
            <a:r>
              <a:rPr lang="en-US" dirty="0" smtClean="0"/>
              <a:t>p-literal </a:t>
            </a:r>
            <a:r>
              <a:rPr lang="en-US" dirty="0" err="1" smtClean="0"/>
              <a:t>pur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ro-RO" baseline="-25000" dirty="0"/>
              <a:t>1</a:t>
            </a:r>
            <a:r>
              <a:rPr lang="en-US" dirty="0"/>
              <a:t> </a:t>
            </a:r>
            <a:r>
              <a:rPr lang="ro-RO" dirty="0"/>
              <a:t>=</a:t>
            </a:r>
            <a:r>
              <a:rPr lang="en-US" dirty="0" smtClean="0"/>
              <a:t>{ }=Ø=&gt;</a:t>
            </a:r>
            <a:r>
              <a:rPr lang="en-US" dirty="0"/>
              <a:t> S</a:t>
            </a:r>
            <a:r>
              <a:rPr lang="ro-RO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consistenta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87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Sfârșit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5B28E6-28E4-43AB-B363-E7B5C90D5A51}"/>
</file>

<file path=customXml/itemProps2.xml><?xml version="1.0" encoding="utf-8"?>
<ds:datastoreItem xmlns:ds="http://schemas.openxmlformats.org/officeDocument/2006/customXml" ds:itemID="{50AE1CB5-0DF2-435B-88FC-ADC181A90F57}"/>
</file>

<file path=customXml/itemProps3.xml><?xml version="1.0" encoding="utf-8"?>
<ds:datastoreItem xmlns:ds="http://schemas.openxmlformats.org/officeDocument/2006/customXml" ds:itemID="{CE659E9C-450A-4E1D-B7E7-A5BCFF4FA8F9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627</TotalTime>
  <Words>998</Words>
  <Application>Microsoft Office PowerPoint</Application>
  <PresentationFormat>Widescreen</PresentationFormat>
  <Paragraphs>83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Courier New</vt:lpstr>
      <vt:lpstr>Symbol</vt:lpstr>
      <vt:lpstr>Wingdings</vt:lpstr>
      <vt:lpstr>Retrospect</vt:lpstr>
      <vt:lpstr>Logică computațională Temă seminar 6 </vt:lpstr>
      <vt:lpstr>Problema 9.1.24*-subpunctul 6 </vt:lpstr>
      <vt:lpstr>Strategia eliminării</vt:lpstr>
      <vt:lpstr>Aplicam strategia eliminării pentru S </vt:lpstr>
      <vt:lpstr>PowerPoint Presentation</vt:lpstr>
      <vt:lpstr>PowerPoint Presentation</vt:lpstr>
      <vt:lpstr>PowerPoint Presentation</vt:lpstr>
      <vt:lpstr>Sfârșit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Suciu</dc:creator>
  <cp:lastModifiedBy>Andrei Suciu</cp:lastModifiedBy>
  <cp:revision>48</cp:revision>
  <dcterms:created xsi:type="dcterms:W3CDTF">2020-11-03T08:35:26Z</dcterms:created>
  <dcterms:modified xsi:type="dcterms:W3CDTF">2020-11-13T13:55:35Z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