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F690D-51EE-4582-A4F7-6F0EEEAFF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91210"/>
          </a:xfrm>
        </p:spPr>
        <p:txBody>
          <a:bodyPr>
            <a:normAutofit/>
          </a:bodyPr>
          <a:lstStyle/>
          <a:p>
            <a:r>
              <a:rPr lang="es-AR" sz="3600" dirty="0" err="1">
                <a:latin typeface="Arial Black" panose="020B0A04020102020204" pitchFamily="34" charset="0"/>
              </a:rPr>
              <a:t>GoodBuy</a:t>
            </a:r>
            <a:r>
              <a:rPr lang="es-AR" sz="3600" dirty="0">
                <a:latin typeface="Arial Black" panose="020B0A04020102020204" pitchFamily="34" charset="0"/>
              </a:rPr>
              <a:t> E-</a:t>
            </a:r>
            <a:r>
              <a:rPr lang="es-AR" sz="3600" dirty="0" err="1">
                <a:latin typeface="Arial Black" panose="020B0A04020102020204" pitchFamily="34" charset="0"/>
              </a:rPr>
              <a:t>commerce</a:t>
            </a:r>
            <a:endParaRPr lang="es-AR" sz="3600" dirty="0"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AE107A-B4F9-4524-BFE5-EB682D7A5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78" y="2028320"/>
            <a:ext cx="6400800" cy="891210"/>
          </a:xfrm>
        </p:spPr>
        <p:txBody>
          <a:bodyPr>
            <a:normAutofit/>
          </a:bodyPr>
          <a:lstStyle/>
          <a:p>
            <a:r>
              <a:rPr lang="es-AR" sz="2400" dirty="0"/>
              <a:t>Proyecto Integrador Digital House 2019</a:t>
            </a:r>
          </a:p>
        </p:txBody>
      </p:sp>
    </p:spTree>
    <p:extLst>
      <p:ext uri="{BB962C8B-B14F-4D97-AF65-F5344CB8AC3E}">
        <p14:creationId xmlns:p14="http://schemas.microsoft.com/office/powerpoint/2010/main" val="30013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708EE-0029-4701-917E-51E20C96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5906"/>
            <a:ext cx="8534400" cy="1507067"/>
          </a:xfrm>
        </p:spPr>
        <p:txBody>
          <a:bodyPr/>
          <a:lstStyle/>
          <a:p>
            <a:r>
              <a:rPr lang="es-AR" dirty="0">
                <a:latin typeface="Arial Black" panose="020B0A04020102020204" pitchFamily="34" charset="0"/>
              </a:rPr>
              <a:t>¿Qué es </a:t>
            </a:r>
            <a:r>
              <a:rPr lang="es-AR" dirty="0" err="1">
                <a:latin typeface="Arial Black" panose="020B0A04020102020204" pitchFamily="34" charset="0"/>
              </a:rPr>
              <a:t>Goodbuy</a:t>
            </a:r>
            <a:r>
              <a:rPr lang="es-AR"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AF3A55-4DB1-43CB-92BE-2E80C32E6D16}"/>
              </a:ext>
            </a:extLst>
          </p:cNvPr>
          <p:cNvSpPr txBox="1"/>
          <p:nvPr/>
        </p:nvSpPr>
        <p:spPr>
          <a:xfrm>
            <a:off x="901148" y="1872973"/>
            <a:ext cx="83174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Es una plataforma de comercio electrónico creada con el fin de captar clientes brindando facilidad de compras de productos tecnológicos. </a:t>
            </a:r>
          </a:p>
          <a:p>
            <a:endParaRPr lang="es-AR" sz="2400" dirty="0"/>
          </a:p>
          <a:p>
            <a:r>
              <a:rPr lang="es-AR" sz="2400" dirty="0"/>
              <a:t>Los productos comercializados son:</a:t>
            </a:r>
          </a:p>
          <a:p>
            <a:endParaRPr lang="es-A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Notebooks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Smartphones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Cámaras Fotográficas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Accesorios Informáticos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Accesorios de Audio</a:t>
            </a:r>
          </a:p>
        </p:txBody>
      </p:sp>
    </p:spTree>
    <p:extLst>
      <p:ext uri="{BB962C8B-B14F-4D97-AF65-F5344CB8AC3E}">
        <p14:creationId xmlns:p14="http://schemas.microsoft.com/office/powerpoint/2010/main" val="79504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64291-B10C-4E56-B0A3-C53B1582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3140"/>
            <a:ext cx="8534400" cy="1507067"/>
          </a:xfrm>
        </p:spPr>
        <p:txBody>
          <a:bodyPr/>
          <a:lstStyle/>
          <a:p>
            <a:r>
              <a:rPr lang="es-AR" dirty="0">
                <a:latin typeface="Arial Black" panose="020B0A04020102020204" pitchFamily="34" charset="0"/>
              </a:rPr>
              <a:t>¿Cómo esta desarrollado?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95C662-B6C2-4024-912E-CB7F07198398}"/>
              </a:ext>
            </a:extLst>
          </p:cNvPr>
          <p:cNvSpPr txBox="1"/>
          <p:nvPr/>
        </p:nvSpPr>
        <p:spPr>
          <a:xfrm>
            <a:off x="901148" y="2146852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Su interfaz lógica esta desarrollada con PHP, Laravel (Framework) y base de datos SQL y su aspecto visual con HTML, CSS, BOOTSTRAP y JAVASCRIPT.</a:t>
            </a:r>
          </a:p>
        </p:txBody>
      </p:sp>
    </p:spTree>
    <p:extLst>
      <p:ext uri="{BB962C8B-B14F-4D97-AF65-F5344CB8AC3E}">
        <p14:creationId xmlns:p14="http://schemas.microsoft.com/office/powerpoint/2010/main" val="387106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5A571-64D2-4B82-B8B9-CD19332D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73" y="379158"/>
            <a:ext cx="8534400" cy="1507067"/>
          </a:xfrm>
        </p:spPr>
        <p:txBody>
          <a:bodyPr/>
          <a:lstStyle/>
          <a:p>
            <a:r>
              <a:rPr lang="es-AR" dirty="0"/>
              <a:t>Integrantes GRUPO 5: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A15F82-59AD-4375-9DD2-BDEF3282C12D}"/>
              </a:ext>
            </a:extLst>
          </p:cNvPr>
          <p:cNvSpPr txBox="1"/>
          <p:nvPr/>
        </p:nvSpPr>
        <p:spPr>
          <a:xfrm>
            <a:off x="940904" y="2226365"/>
            <a:ext cx="9011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Barros </a:t>
            </a:r>
            <a:r>
              <a:rPr lang="es-AR" sz="2400" dirty="0" err="1"/>
              <a:t>Raul</a:t>
            </a:r>
            <a:r>
              <a:rPr lang="es-AR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Carbajal Cristian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Carrizo Emanuel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Esper Alberto</a:t>
            </a:r>
          </a:p>
        </p:txBody>
      </p:sp>
    </p:spTree>
    <p:extLst>
      <p:ext uri="{BB962C8B-B14F-4D97-AF65-F5344CB8AC3E}">
        <p14:creationId xmlns:p14="http://schemas.microsoft.com/office/powerpoint/2010/main" val="121300004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</TotalTime>
  <Words>94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Century Gothic</vt:lpstr>
      <vt:lpstr>Wingdings 3</vt:lpstr>
      <vt:lpstr>Sector</vt:lpstr>
      <vt:lpstr>GoodBuy E-commerce</vt:lpstr>
      <vt:lpstr>¿Qué es Goodbuy?</vt:lpstr>
      <vt:lpstr>¿Cómo esta desarrollado?</vt:lpstr>
      <vt:lpstr>Integrantes GRUPO 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GoodBuy E-commerce</dc:title>
  <dc:creator>Raúl Barros</dc:creator>
  <cp:lastModifiedBy>Raúl Barros</cp:lastModifiedBy>
  <cp:revision>7</cp:revision>
  <dcterms:created xsi:type="dcterms:W3CDTF">2019-12-18T00:09:13Z</dcterms:created>
  <dcterms:modified xsi:type="dcterms:W3CDTF">2019-12-19T21:52:43Z</dcterms:modified>
</cp:coreProperties>
</file>