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365" r:id="rId2"/>
    <p:sldId id="367" r:id="rId3"/>
    <p:sldId id="369" r:id="rId4"/>
    <p:sldId id="376" r:id="rId5"/>
    <p:sldId id="377" r:id="rId6"/>
    <p:sldId id="378" r:id="rId7"/>
    <p:sldId id="371" r:id="rId8"/>
    <p:sldId id="382" r:id="rId9"/>
    <p:sldId id="383" r:id="rId10"/>
    <p:sldId id="418" r:id="rId11"/>
    <p:sldId id="373" r:id="rId12"/>
    <p:sldId id="379" r:id="rId13"/>
    <p:sldId id="380" r:id="rId14"/>
    <p:sldId id="381" r:id="rId15"/>
    <p:sldId id="410" r:id="rId16"/>
    <p:sldId id="417" r:id="rId17"/>
    <p:sldId id="419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49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1" autoAdjust="0"/>
    <p:restoredTop sz="91023" autoAdjust="0"/>
  </p:normalViewPr>
  <p:slideViewPr>
    <p:cSldViewPr>
      <p:cViewPr varScale="1">
        <p:scale>
          <a:sx n="68" d="100"/>
          <a:sy n="68" d="100"/>
        </p:scale>
        <p:origin x="1440" y="60"/>
      </p:cViewPr>
      <p:guideLst>
        <p:guide orient="horz" pos="216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1EB28-AB79-4EB4-ADB1-26E177B9663F}" type="datetimeFigureOut">
              <a:rPr lang="pt-BR" smtClean="0"/>
              <a:t>30/08/2016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97673-30E1-4862-BFB6-8021AC935A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5103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smtClean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78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1pPr>
            <a:lvl2pPr marL="702985" indent="-270379" defTabSz="91478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2pPr>
            <a:lvl3pPr marL="1081515" indent="-216303" defTabSz="91478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3pPr>
            <a:lvl4pPr marL="1514120" indent="-216303" defTabSz="91478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4pPr>
            <a:lvl5pPr marL="1946727" indent="-216303" defTabSz="91478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5pPr>
            <a:lvl6pPr marL="2379333" indent="-216303" defTabSz="91478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6pPr>
            <a:lvl7pPr marL="2811938" indent="-216303" defTabSz="91478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7pPr>
            <a:lvl8pPr marL="3244545" indent="-216303" defTabSz="91478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8pPr>
            <a:lvl9pPr marL="3677150" indent="-216303" defTabSz="91478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3250A71C-FDD5-4F1E-9E3B-A711BDB423B3}" type="slidenum">
              <a:rPr lang="pt-BR" altLang="pt-BR" sz="1200">
                <a:latin typeface="Arial" charset="0"/>
              </a:rPr>
              <a:pPr>
                <a:spcBef>
                  <a:spcPct val="0"/>
                </a:spcBef>
              </a:pPr>
              <a:t>2</a:t>
            </a:fld>
            <a:endParaRPr lang="pt-BR" altLang="pt-BR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479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smtClean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78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1pPr>
            <a:lvl2pPr marL="702985" indent="-270379" defTabSz="91478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2pPr>
            <a:lvl3pPr marL="1081515" indent="-216303" defTabSz="91478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3pPr>
            <a:lvl4pPr marL="1514120" indent="-216303" defTabSz="91478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4pPr>
            <a:lvl5pPr marL="1946727" indent="-216303" defTabSz="91478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5pPr>
            <a:lvl6pPr marL="2379333" indent="-216303" defTabSz="91478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6pPr>
            <a:lvl7pPr marL="2811938" indent="-216303" defTabSz="91478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7pPr>
            <a:lvl8pPr marL="3244545" indent="-216303" defTabSz="91478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8pPr>
            <a:lvl9pPr marL="3677150" indent="-216303" defTabSz="91478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3250A71C-FDD5-4F1E-9E3B-A711BDB423B3}" type="slidenum">
              <a:rPr lang="pt-BR" altLang="pt-BR" sz="1200">
                <a:latin typeface="Arial" charset="0"/>
              </a:rPr>
              <a:pPr>
                <a:spcBef>
                  <a:spcPct val="0"/>
                </a:spcBef>
              </a:pPr>
              <a:t>12</a:t>
            </a:fld>
            <a:endParaRPr lang="pt-BR" altLang="pt-BR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479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smtClean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78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1pPr>
            <a:lvl2pPr marL="702985" indent="-270379" defTabSz="91478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2pPr>
            <a:lvl3pPr marL="1081515" indent="-216303" defTabSz="91478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3pPr>
            <a:lvl4pPr marL="1514120" indent="-216303" defTabSz="91478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4pPr>
            <a:lvl5pPr marL="1946727" indent="-216303" defTabSz="91478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5pPr>
            <a:lvl6pPr marL="2379333" indent="-216303" defTabSz="91478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6pPr>
            <a:lvl7pPr marL="2811938" indent="-216303" defTabSz="91478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7pPr>
            <a:lvl8pPr marL="3244545" indent="-216303" defTabSz="91478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8pPr>
            <a:lvl9pPr marL="3677150" indent="-216303" defTabSz="91478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3250A71C-FDD5-4F1E-9E3B-A711BDB423B3}" type="slidenum">
              <a:rPr lang="pt-BR" altLang="pt-BR" sz="1200">
                <a:latin typeface="Arial" charset="0"/>
              </a:rPr>
              <a:pPr>
                <a:spcBef>
                  <a:spcPct val="0"/>
                </a:spcBef>
              </a:pPr>
              <a:t>13</a:t>
            </a:fld>
            <a:endParaRPr lang="pt-BR" altLang="pt-BR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479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smtClean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78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1pPr>
            <a:lvl2pPr marL="702985" indent="-270379" defTabSz="91478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2pPr>
            <a:lvl3pPr marL="1081515" indent="-216303" defTabSz="91478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3pPr>
            <a:lvl4pPr marL="1514120" indent="-216303" defTabSz="91478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4pPr>
            <a:lvl5pPr marL="1946727" indent="-216303" defTabSz="91478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5pPr>
            <a:lvl6pPr marL="2379333" indent="-216303" defTabSz="91478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6pPr>
            <a:lvl7pPr marL="2811938" indent="-216303" defTabSz="91478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7pPr>
            <a:lvl8pPr marL="3244545" indent="-216303" defTabSz="91478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8pPr>
            <a:lvl9pPr marL="3677150" indent="-216303" defTabSz="91478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3250A71C-FDD5-4F1E-9E3B-A711BDB423B3}" type="slidenum">
              <a:rPr lang="pt-BR" altLang="pt-BR" sz="1200">
                <a:latin typeface="Arial" charset="0"/>
              </a:rPr>
              <a:pPr>
                <a:spcBef>
                  <a:spcPct val="0"/>
                </a:spcBef>
              </a:pPr>
              <a:t>14</a:t>
            </a:fld>
            <a:endParaRPr lang="pt-BR" altLang="pt-BR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4795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smtClean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78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1pPr>
            <a:lvl2pPr marL="702985" indent="-270379" defTabSz="91478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2pPr>
            <a:lvl3pPr marL="1081515" indent="-216303" defTabSz="91478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3pPr>
            <a:lvl4pPr marL="1514120" indent="-216303" defTabSz="91478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4pPr>
            <a:lvl5pPr marL="1946727" indent="-216303" defTabSz="91478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5pPr>
            <a:lvl6pPr marL="2379333" indent="-216303" defTabSz="91478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6pPr>
            <a:lvl7pPr marL="2811938" indent="-216303" defTabSz="91478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7pPr>
            <a:lvl8pPr marL="3244545" indent="-216303" defTabSz="91478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8pPr>
            <a:lvl9pPr marL="3677150" indent="-216303" defTabSz="91478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3250A71C-FDD5-4F1E-9E3B-A711BDB423B3}" type="slidenum">
              <a:rPr lang="pt-BR" altLang="pt-BR" sz="1200">
                <a:latin typeface="Arial" charset="0"/>
              </a:rPr>
              <a:pPr>
                <a:spcBef>
                  <a:spcPct val="0"/>
                </a:spcBef>
              </a:pPr>
              <a:t>15</a:t>
            </a:fld>
            <a:endParaRPr lang="pt-BR" altLang="pt-BR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4795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smtClean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78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1pPr>
            <a:lvl2pPr marL="702985" indent="-270379" defTabSz="91478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2pPr>
            <a:lvl3pPr marL="1081515" indent="-216303" defTabSz="91478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3pPr>
            <a:lvl4pPr marL="1514120" indent="-216303" defTabSz="91478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4pPr>
            <a:lvl5pPr marL="1946727" indent="-216303" defTabSz="91478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5pPr>
            <a:lvl6pPr marL="2379333" indent="-216303" defTabSz="91478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6pPr>
            <a:lvl7pPr marL="2811938" indent="-216303" defTabSz="91478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7pPr>
            <a:lvl8pPr marL="3244545" indent="-216303" defTabSz="91478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8pPr>
            <a:lvl9pPr marL="3677150" indent="-216303" defTabSz="91478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3250A71C-FDD5-4F1E-9E3B-A711BDB423B3}" type="slidenum">
              <a:rPr lang="pt-BR" altLang="pt-BR" sz="1200">
                <a:latin typeface="Arial" charset="0"/>
              </a:rPr>
              <a:pPr>
                <a:spcBef>
                  <a:spcPct val="0"/>
                </a:spcBef>
              </a:pPr>
              <a:t>16</a:t>
            </a:fld>
            <a:endParaRPr lang="pt-BR" altLang="pt-BR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280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smtClean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78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1pPr>
            <a:lvl2pPr marL="702985" indent="-270379" defTabSz="91478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2pPr>
            <a:lvl3pPr marL="1081515" indent="-216303" defTabSz="91478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3pPr>
            <a:lvl4pPr marL="1514120" indent="-216303" defTabSz="91478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4pPr>
            <a:lvl5pPr marL="1946727" indent="-216303" defTabSz="91478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5pPr>
            <a:lvl6pPr marL="2379333" indent="-216303" defTabSz="91478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6pPr>
            <a:lvl7pPr marL="2811938" indent="-216303" defTabSz="91478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7pPr>
            <a:lvl8pPr marL="3244545" indent="-216303" defTabSz="91478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8pPr>
            <a:lvl9pPr marL="3677150" indent="-216303" defTabSz="91478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3250A71C-FDD5-4F1E-9E3B-A711BDB423B3}" type="slidenum">
              <a:rPr lang="pt-BR" altLang="pt-BR" sz="1200">
                <a:latin typeface="Arial" charset="0"/>
              </a:rPr>
              <a:pPr>
                <a:spcBef>
                  <a:spcPct val="0"/>
                </a:spcBef>
              </a:pPr>
              <a:t>3</a:t>
            </a:fld>
            <a:endParaRPr lang="pt-BR" altLang="pt-BR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479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smtClean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78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1pPr>
            <a:lvl2pPr marL="702985" indent="-270379" defTabSz="91478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2pPr>
            <a:lvl3pPr marL="1081515" indent="-216303" defTabSz="91478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3pPr>
            <a:lvl4pPr marL="1514120" indent="-216303" defTabSz="91478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4pPr>
            <a:lvl5pPr marL="1946727" indent="-216303" defTabSz="91478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5pPr>
            <a:lvl6pPr marL="2379333" indent="-216303" defTabSz="91478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6pPr>
            <a:lvl7pPr marL="2811938" indent="-216303" defTabSz="91478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7pPr>
            <a:lvl8pPr marL="3244545" indent="-216303" defTabSz="91478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8pPr>
            <a:lvl9pPr marL="3677150" indent="-216303" defTabSz="91478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3250A71C-FDD5-4F1E-9E3B-A711BDB423B3}" type="slidenum">
              <a:rPr lang="pt-BR" altLang="pt-BR" sz="1200">
                <a:latin typeface="Arial" charset="0"/>
              </a:rPr>
              <a:pPr>
                <a:spcBef>
                  <a:spcPct val="0"/>
                </a:spcBef>
              </a:pPr>
              <a:t>4</a:t>
            </a:fld>
            <a:endParaRPr lang="pt-BR" altLang="pt-BR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479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smtClean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78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1pPr>
            <a:lvl2pPr marL="702985" indent="-270379" defTabSz="91478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2pPr>
            <a:lvl3pPr marL="1081515" indent="-216303" defTabSz="91478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3pPr>
            <a:lvl4pPr marL="1514120" indent="-216303" defTabSz="91478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4pPr>
            <a:lvl5pPr marL="1946727" indent="-216303" defTabSz="91478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5pPr>
            <a:lvl6pPr marL="2379333" indent="-216303" defTabSz="91478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6pPr>
            <a:lvl7pPr marL="2811938" indent="-216303" defTabSz="91478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7pPr>
            <a:lvl8pPr marL="3244545" indent="-216303" defTabSz="91478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8pPr>
            <a:lvl9pPr marL="3677150" indent="-216303" defTabSz="91478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3250A71C-FDD5-4F1E-9E3B-A711BDB423B3}" type="slidenum">
              <a:rPr lang="pt-BR" altLang="pt-BR" sz="1200">
                <a:latin typeface="Arial" charset="0"/>
              </a:rPr>
              <a:pPr>
                <a:spcBef>
                  <a:spcPct val="0"/>
                </a:spcBef>
              </a:pPr>
              <a:t>5</a:t>
            </a:fld>
            <a:endParaRPr lang="pt-BR" altLang="pt-BR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479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smtClean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78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1pPr>
            <a:lvl2pPr marL="702985" indent="-270379" defTabSz="91478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2pPr>
            <a:lvl3pPr marL="1081515" indent="-216303" defTabSz="91478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3pPr>
            <a:lvl4pPr marL="1514120" indent="-216303" defTabSz="91478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4pPr>
            <a:lvl5pPr marL="1946727" indent="-216303" defTabSz="91478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5pPr>
            <a:lvl6pPr marL="2379333" indent="-216303" defTabSz="91478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6pPr>
            <a:lvl7pPr marL="2811938" indent="-216303" defTabSz="91478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7pPr>
            <a:lvl8pPr marL="3244545" indent="-216303" defTabSz="91478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8pPr>
            <a:lvl9pPr marL="3677150" indent="-216303" defTabSz="91478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3250A71C-FDD5-4F1E-9E3B-A711BDB423B3}" type="slidenum">
              <a:rPr lang="pt-BR" altLang="pt-BR" sz="1200">
                <a:latin typeface="Arial" charset="0"/>
              </a:rPr>
              <a:pPr>
                <a:spcBef>
                  <a:spcPct val="0"/>
                </a:spcBef>
              </a:pPr>
              <a:t>6</a:t>
            </a:fld>
            <a:endParaRPr lang="pt-BR" altLang="pt-BR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479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smtClean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78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1pPr>
            <a:lvl2pPr marL="702985" indent="-270379" defTabSz="91478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2pPr>
            <a:lvl3pPr marL="1081515" indent="-216303" defTabSz="91478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3pPr>
            <a:lvl4pPr marL="1514120" indent="-216303" defTabSz="91478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4pPr>
            <a:lvl5pPr marL="1946727" indent="-216303" defTabSz="91478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5pPr>
            <a:lvl6pPr marL="2379333" indent="-216303" defTabSz="91478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6pPr>
            <a:lvl7pPr marL="2811938" indent="-216303" defTabSz="91478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7pPr>
            <a:lvl8pPr marL="3244545" indent="-216303" defTabSz="91478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8pPr>
            <a:lvl9pPr marL="3677150" indent="-216303" defTabSz="91478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3250A71C-FDD5-4F1E-9E3B-A711BDB423B3}" type="slidenum">
              <a:rPr lang="pt-BR" altLang="pt-BR" sz="1200">
                <a:latin typeface="Arial" charset="0"/>
              </a:rPr>
              <a:pPr>
                <a:spcBef>
                  <a:spcPct val="0"/>
                </a:spcBef>
              </a:pPr>
              <a:t>7</a:t>
            </a:fld>
            <a:endParaRPr lang="pt-BR" altLang="pt-BR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479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smtClean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78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1pPr>
            <a:lvl2pPr marL="702985" indent="-270379" defTabSz="91478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2pPr>
            <a:lvl3pPr marL="1081515" indent="-216303" defTabSz="91478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3pPr>
            <a:lvl4pPr marL="1514120" indent="-216303" defTabSz="91478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4pPr>
            <a:lvl5pPr marL="1946727" indent="-216303" defTabSz="91478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5pPr>
            <a:lvl6pPr marL="2379333" indent="-216303" defTabSz="91478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6pPr>
            <a:lvl7pPr marL="2811938" indent="-216303" defTabSz="91478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7pPr>
            <a:lvl8pPr marL="3244545" indent="-216303" defTabSz="91478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8pPr>
            <a:lvl9pPr marL="3677150" indent="-216303" defTabSz="91478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3250A71C-FDD5-4F1E-9E3B-A711BDB423B3}" type="slidenum">
              <a:rPr lang="pt-BR" altLang="pt-BR" sz="1200">
                <a:latin typeface="Arial" charset="0"/>
              </a:rPr>
              <a:pPr>
                <a:spcBef>
                  <a:spcPct val="0"/>
                </a:spcBef>
              </a:pPr>
              <a:t>8</a:t>
            </a:fld>
            <a:endParaRPr lang="pt-BR" altLang="pt-BR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479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smtClean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78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1pPr>
            <a:lvl2pPr marL="702985" indent="-270379" defTabSz="91478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2pPr>
            <a:lvl3pPr marL="1081515" indent="-216303" defTabSz="91478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3pPr>
            <a:lvl4pPr marL="1514120" indent="-216303" defTabSz="91478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4pPr>
            <a:lvl5pPr marL="1946727" indent="-216303" defTabSz="91478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5pPr>
            <a:lvl6pPr marL="2379333" indent="-216303" defTabSz="91478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6pPr>
            <a:lvl7pPr marL="2811938" indent="-216303" defTabSz="91478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7pPr>
            <a:lvl8pPr marL="3244545" indent="-216303" defTabSz="91478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8pPr>
            <a:lvl9pPr marL="3677150" indent="-216303" defTabSz="91478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3250A71C-FDD5-4F1E-9E3B-A711BDB423B3}" type="slidenum">
              <a:rPr lang="pt-BR" altLang="pt-BR" sz="1200">
                <a:latin typeface="Arial" charset="0"/>
              </a:rPr>
              <a:pPr>
                <a:spcBef>
                  <a:spcPct val="0"/>
                </a:spcBef>
              </a:pPr>
              <a:t>9</a:t>
            </a:fld>
            <a:endParaRPr lang="pt-BR" altLang="pt-BR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479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smtClean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78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1pPr>
            <a:lvl2pPr marL="702985" indent="-270379" defTabSz="91478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2pPr>
            <a:lvl3pPr marL="1081515" indent="-216303" defTabSz="91478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3pPr>
            <a:lvl4pPr marL="1514120" indent="-216303" defTabSz="91478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4pPr>
            <a:lvl5pPr marL="1946727" indent="-216303" defTabSz="91478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5pPr>
            <a:lvl6pPr marL="2379333" indent="-216303" defTabSz="91478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6pPr>
            <a:lvl7pPr marL="2811938" indent="-216303" defTabSz="91478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7pPr>
            <a:lvl8pPr marL="3244545" indent="-216303" defTabSz="91478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8pPr>
            <a:lvl9pPr marL="3677150" indent="-216303" defTabSz="91478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3250A71C-FDD5-4F1E-9E3B-A711BDB423B3}" type="slidenum">
              <a:rPr lang="pt-BR" altLang="pt-BR" sz="1200">
                <a:latin typeface="Arial" charset="0"/>
              </a:rPr>
              <a:pPr>
                <a:spcBef>
                  <a:spcPct val="0"/>
                </a:spcBef>
              </a:pPr>
              <a:t>11</a:t>
            </a:fld>
            <a:endParaRPr lang="pt-BR" altLang="pt-BR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479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78124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5" y="2292095"/>
            <a:ext cx="7572375" cy="2219691"/>
          </a:xfrm>
        </p:spPr>
        <p:txBody>
          <a:bodyPr anchor="ctr">
            <a:normAutofit/>
          </a:bodyPr>
          <a:lstStyle>
            <a:lvl1pPr algn="l">
              <a:defRPr sz="3300" cap="all" baseline="0"/>
            </a:lvl1pPr>
          </a:lstStyle>
          <a:p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4" y="4511785"/>
            <a:ext cx="7572376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AD4A-BD2D-4891-9746-1D1968031485}" type="datetimeFigureOut">
              <a:rPr lang="pt-BR" smtClean="0"/>
              <a:t>30/08/2016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7A96-67EF-451F-86D3-BF7ABE5AC6A7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3334" y="0"/>
            <a:ext cx="1310643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66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91003" y="1600200"/>
            <a:ext cx="4823184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8675" y="1600200"/>
            <a:ext cx="2547747" cy="4572000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AD4A-BD2D-4891-9746-1D1968031485}" type="datetimeFigureOut">
              <a:rPr lang="pt-BR" smtClean="0"/>
              <a:t>30/08/2016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7A96-67EF-451F-86D3-BF7ABE5AC6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7282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AD4A-BD2D-4891-9746-1D1968031485}" type="datetimeFigureOut">
              <a:rPr lang="pt-BR" smtClean="0"/>
              <a:t>30/08/2016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7A96-67EF-451F-86D3-BF7ABE5AC6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31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365125"/>
            <a:ext cx="12858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8675" y="365125"/>
            <a:ext cx="6074172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AD4A-BD2D-4891-9746-1D1968031485}" type="datetimeFigureOut">
              <a:rPr lang="pt-BR" smtClean="0"/>
              <a:t>30/08/2016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7A96-67EF-451F-86D3-BF7ABE5AC6A7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/>
          <p:cNvGrpSpPr/>
          <p:nvPr/>
        </p:nvGrpSpPr>
        <p:grpSpPr>
          <a:xfrm rot="5400000">
            <a:off x="4181447" y="3239394"/>
            <a:ext cx="5632704" cy="63302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646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AD4A-BD2D-4891-9746-1D1968031485}" type="datetimeFigureOut">
              <a:rPr lang="pt-BR" smtClean="0"/>
              <a:t>30/08/2016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7A96-67EF-451F-86D3-BF7ABE5AC6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84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10800000">
            <a:off x="0" y="5645511"/>
            <a:ext cx="9144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0" y="1143001"/>
            <a:ext cx="9144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5" y="2292095"/>
            <a:ext cx="4300538" cy="2219691"/>
          </a:xfrm>
        </p:spPr>
        <p:txBody>
          <a:bodyPr anchor="ctr">
            <a:normAutofit/>
          </a:bodyPr>
          <a:lstStyle>
            <a:lvl1pPr algn="l">
              <a:defRPr sz="3300" cap="all" baseline="0"/>
            </a:lvl1pPr>
          </a:lstStyle>
          <a:p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4511785"/>
            <a:ext cx="4300538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410" y="0"/>
            <a:ext cx="1310643" cy="2292094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35798" y="1310656"/>
            <a:ext cx="3908203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19" name="Instructional Text"/>
          <p:cNvSpPr/>
          <p:nvPr/>
        </p:nvSpPr>
        <p:spPr>
          <a:xfrm>
            <a:off x="9258300" y="0"/>
            <a:ext cx="97155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sz="900" b="1" i="1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sz="900" i="1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3697913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1"/>
            <a:ext cx="9144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2971806"/>
            <a:ext cx="7553324" cy="1684150"/>
          </a:xfrm>
        </p:spPr>
        <p:txBody>
          <a:bodyPr anchor="ctr">
            <a:normAutofit/>
          </a:bodyPr>
          <a:lstStyle>
            <a:lvl1pPr>
              <a:defRPr sz="3300" cap="all" baseline="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4655956"/>
            <a:ext cx="7553324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AD4A-BD2D-4891-9746-1D1968031485}" type="datetimeFigureOut">
              <a:rPr lang="pt-BR" smtClean="0"/>
              <a:t>30/08/2016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7A96-67EF-451F-86D3-BF7ABE5AC6A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" y="0"/>
            <a:ext cx="1337391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12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8675" y="1600201"/>
            <a:ext cx="3686175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00201"/>
            <a:ext cx="3686175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AD4A-BD2D-4891-9746-1D1968031485}" type="datetimeFigureOut">
              <a:rPr lang="pt-BR" smtClean="0"/>
              <a:t>30/08/2016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7A96-67EF-451F-86D3-BF7ABE5AC6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758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1600200"/>
            <a:ext cx="3689604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8675" y="2424112"/>
            <a:ext cx="3689604" cy="37480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4583" y="1600200"/>
            <a:ext cx="3689604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4583" y="2424112"/>
            <a:ext cx="3689604" cy="37480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AD4A-BD2D-4891-9746-1D1968031485}" type="datetimeFigureOut">
              <a:rPr lang="pt-BR" smtClean="0"/>
              <a:t>30/08/2016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7A96-67EF-451F-86D3-BF7ABE5AC6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965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AD4A-BD2D-4891-9746-1D1968031485}" type="datetimeFigureOut">
              <a:rPr lang="pt-BR" smtClean="0"/>
              <a:t>30/08/2016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7A96-67EF-451F-86D3-BF7ABE5AC6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45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AD4A-BD2D-4891-9746-1D1968031485}" type="datetimeFigureOut">
              <a:rPr lang="pt-BR" smtClean="0"/>
              <a:t>30/08/2016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7A96-67EF-451F-86D3-BF7ABE5AC6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692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1386" y="1600200"/>
            <a:ext cx="4083939" cy="457200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8675" y="1600200"/>
            <a:ext cx="3288411" cy="4572000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AD4A-BD2D-4891-9746-1D1968031485}" type="datetimeFigureOut">
              <a:rPr lang="pt-BR" smtClean="0"/>
              <a:t>30/08/2016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7A96-67EF-451F-86D3-BF7ABE5AC6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826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8675" y="76200"/>
            <a:ext cx="748551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1600200"/>
            <a:ext cx="748665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8675" y="6356352"/>
            <a:ext cx="137216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BF8CAD4A-BD2D-4891-9746-1D1968031485}" type="datetimeFigureOut">
              <a:rPr lang="pt-BR" smtClean="0"/>
              <a:t>30/08/2016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0844" y="6356350"/>
            <a:ext cx="474231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2587" y="6356352"/>
            <a:ext cx="1371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D4077A96-67EF-451F-86D3-BF7ABE5AC6A7}" type="slidenum">
              <a:rPr lang="pt-BR" smtClean="0"/>
              <a:t>‹nº›</a:t>
            </a:fld>
            <a:endParaRPr lang="pt-BR"/>
          </a:p>
        </p:txBody>
      </p:sp>
      <p:grpSp>
        <p:nvGrpSpPr>
          <p:cNvPr id="15" name="Group 14"/>
          <p:cNvGrpSpPr/>
          <p:nvPr/>
        </p:nvGrpSpPr>
        <p:grpSpPr>
          <a:xfrm>
            <a:off x="827532" y="1219202"/>
            <a:ext cx="7488936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90782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135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6108" y="1971687"/>
            <a:ext cx="8668380" cy="2219691"/>
          </a:xfrm>
        </p:spPr>
        <p:txBody>
          <a:bodyPr/>
          <a:lstStyle/>
          <a:p>
            <a:r>
              <a:rPr lang="pt-BR" dirty="0" smtClean="0"/>
              <a:t>INTERAÇÃO HUMANO-COMPUTADOR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4273635"/>
            <a:ext cx="7572376" cy="955565"/>
          </a:xfrm>
        </p:spPr>
        <p:txBody>
          <a:bodyPr/>
          <a:lstStyle/>
          <a:p>
            <a:r>
              <a:rPr lang="pt-BR" dirty="0" smtClean="0"/>
              <a:t>Profa. </a:t>
            </a:r>
            <a:r>
              <a:rPr lang="pt-BR" dirty="0" smtClean="0"/>
              <a:t>Valéria </a:t>
            </a:r>
            <a:r>
              <a:rPr lang="pt-BR" dirty="0" err="1" smtClean="0"/>
              <a:t>Farinazzo</a:t>
            </a:r>
            <a:r>
              <a:rPr lang="pt-BR" dirty="0" smtClean="0"/>
              <a:t> Martins</a:t>
            </a:r>
            <a:endParaRPr lang="pt-BR" dirty="0"/>
          </a:p>
        </p:txBody>
      </p:sp>
      <p:pic>
        <p:nvPicPr>
          <p:cNvPr id="67588" name="Picture 4" descr="http://www.designpossivel.org/sitedp/wp-content/uploads/2011/02/mackenzi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833434"/>
            <a:ext cx="2472209" cy="814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179512" y="3312983"/>
            <a:ext cx="8964488" cy="1037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dirty="0" smtClean="0"/>
              <a:t>Aula </a:t>
            </a:r>
            <a:r>
              <a:rPr lang="pt-BR" sz="3600" dirty="0" smtClean="0"/>
              <a:t>04: </a:t>
            </a:r>
            <a:r>
              <a:rPr lang="pt-BR" sz="3600" dirty="0" smtClean="0"/>
              <a:t>Análise e Modelagem de Tarefas</a:t>
            </a:r>
            <a:br>
              <a:rPr lang="pt-BR" sz="3600" dirty="0" smtClean="0"/>
            </a:br>
            <a:endParaRPr lang="pt-BR" sz="3100" dirty="0"/>
          </a:p>
        </p:txBody>
      </p:sp>
    </p:spTree>
    <p:extLst>
      <p:ext uri="{BB962C8B-B14F-4D97-AF65-F5344CB8AC3E}">
        <p14:creationId xmlns:p14="http://schemas.microsoft.com/office/powerpoint/2010/main" val="31634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400" dirty="0" smtClean="0"/>
              <a:t>Exercício - Projeto</a:t>
            </a:r>
            <a:endParaRPr lang="pt-BR" sz="3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Faça a descrição de todas as funcionalidades do sistema</a:t>
            </a:r>
          </a:p>
          <a:p>
            <a:r>
              <a:rPr lang="pt-BR" sz="3200" dirty="0" smtClean="0"/>
              <a:t>Crie cenários que representam o uso do sistema pelo usuário</a:t>
            </a:r>
          </a:p>
          <a:p>
            <a:r>
              <a:rPr lang="pt-BR" sz="3200" dirty="0" smtClean="0"/>
              <a:t>Crie a rede de proposições</a:t>
            </a:r>
          </a:p>
          <a:p>
            <a:r>
              <a:rPr lang="pt-BR" sz="3200" dirty="0" smtClean="0"/>
              <a:t>Crie um questionamento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691554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79512" y="146222"/>
            <a:ext cx="8496944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pt-BR" altLang="pt-BR" sz="3800" kern="0" dirty="0" smtClean="0">
                <a:solidFill>
                  <a:schemeClr val="bg1">
                    <a:lumMod val="50000"/>
                  </a:schemeClr>
                </a:solidFill>
              </a:rPr>
              <a:t>Análise e Modelagem de Tarefas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443038"/>
            <a:ext cx="824865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104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79512" y="146222"/>
            <a:ext cx="8496944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pt-BR" altLang="pt-BR" sz="3800" kern="0" dirty="0">
                <a:solidFill>
                  <a:schemeClr val="bg1">
                    <a:lumMod val="50000"/>
                  </a:schemeClr>
                </a:solidFill>
              </a:rPr>
              <a:t>Análise e Modelagem de Tarefas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15" y="1556792"/>
            <a:ext cx="8201025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have direita 4"/>
          <p:cNvSpPr/>
          <p:nvPr/>
        </p:nvSpPr>
        <p:spPr>
          <a:xfrm>
            <a:off x="6012160" y="4005064"/>
            <a:ext cx="504056" cy="1872208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6790780" y="4756502"/>
            <a:ext cx="814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/>
              <a:t>Metas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505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79512" y="146222"/>
            <a:ext cx="8496944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pt-BR" altLang="pt-BR" sz="3800" kern="0" dirty="0">
                <a:solidFill>
                  <a:schemeClr val="bg1">
                    <a:lumMod val="50000"/>
                  </a:schemeClr>
                </a:solidFill>
              </a:rPr>
              <a:t>Análise e Modelagem de Tarefas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1343387"/>
            <a:ext cx="7839075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558" y="2357438"/>
            <a:ext cx="42386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114786"/>
            <a:ext cx="15906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898762"/>
            <a:ext cx="7715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3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79512" y="146222"/>
            <a:ext cx="8496944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pt-BR" altLang="pt-BR" sz="3800" kern="0" dirty="0">
                <a:solidFill>
                  <a:schemeClr val="bg1">
                    <a:lumMod val="50000"/>
                  </a:schemeClr>
                </a:solidFill>
              </a:rPr>
              <a:t>Análise e Modelagem de Tarefas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91952"/>
            <a:ext cx="622935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684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79512" y="146222"/>
            <a:ext cx="8496944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pt-BR" altLang="pt-BR" sz="3800" kern="0" dirty="0" smtClean="0">
                <a:solidFill>
                  <a:schemeClr val="bg1">
                    <a:lumMod val="50000"/>
                  </a:schemeClr>
                </a:solidFill>
              </a:rPr>
              <a:t>Exemplo</a:t>
            </a:r>
            <a:endParaRPr lang="pt-BR" altLang="pt-BR" sz="3800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Espaço Reservado para Conteúdo 1"/>
          <p:cNvSpPr txBox="1">
            <a:spLocks/>
          </p:cNvSpPr>
          <p:nvPr/>
        </p:nvSpPr>
        <p:spPr>
          <a:xfrm>
            <a:off x="755576" y="1412775"/>
            <a:ext cx="7632848" cy="482453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50000"/>
              </a:spcBef>
              <a:buNone/>
            </a:pPr>
            <a:endParaRPr lang="pt-BR" sz="2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spcBef>
                <a:spcPct val="50000"/>
              </a:spcBef>
              <a:buNone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</a:rPr>
              <a:t>Criar o Modelo de Tarefas para a meta </a:t>
            </a:r>
            <a:br>
              <a:rPr lang="pt-BR" sz="2800" b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</a:rPr>
              <a:t>“Reservar um Exemplar”</a:t>
            </a:r>
          </a:p>
          <a:p>
            <a:pPr marL="0" indent="0" algn="ctr">
              <a:spcBef>
                <a:spcPct val="50000"/>
              </a:spcBef>
              <a:buNone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</a:rPr>
              <a:t>( UI e U2)   </a:t>
            </a:r>
            <a:endParaRPr lang="pt-BR" sz="2800" b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fontAlgn="base">
              <a:buNone/>
            </a:pPr>
            <a:endParaRPr lang="pt-BR" sz="2800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spcBef>
                <a:spcPct val="50000"/>
              </a:spcBef>
            </a:pPr>
            <a:endParaRPr lang="pt-BR" sz="2100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spcBef>
                <a:spcPct val="50000"/>
              </a:spcBef>
            </a:pPr>
            <a:endParaRPr lang="pt-BR" sz="21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 fontAlgn="base">
              <a:buFont typeface="Wingdings" panose="05000000000000000000" pitchFamily="2" charset="2"/>
              <a:buNone/>
            </a:pPr>
            <a:endParaRPr lang="pt-BR" sz="21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pt-BR" sz="21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pt-BR" sz="21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pt-BR" sz="2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342900" lvl="1" indent="0">
              <a:buFont typeface="Wingdings" panose="05000000000000000000" pitchFamily="2" charset="2"/>
              <a:buNone/>
            </a:pPr>
            <a:endParaRPr lang="pt-BR" sz="21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0">
              <a:buFont typeface="Wingdings" panose="05000000000000000000" pitchFamily="2" charset="2"/>
              <a:buNone/>
            </a:pPr>
            <a:endParaRPr lang="pt-BR" sz="21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0">
              <a:buFont typeface="Wingdings" panose="05000000000000000000" pitchFamily="2" charset="2"/>
              <a:buNone/>
            </a:pPr>
            <a:endParaRPr lang="pt-BR" sz="21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0">
              <a:buFont typeface="Wingdings" panose="05000000000000000000" pitchFamily="2" charset="2"/>
              <a:buNone/>
            </a:pPr>
            <a:endParaRPr lang="pt-BR" sz="21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pt-BR" sz="21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pt-BR" sz="21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pt-BR" sz="21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pt-BR" sz="2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53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79512" y="146222"/>
            <a:ext cx="8496944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pt-BR" altLang="pt-BR" sz="3800" kern="0" dirty="0" smtClean="0">
                <a:solidFill>
                  <a:schemeClr val="bg1">
                    <a:lumMod val="50000"/>
                  </a:schemeClr>
                </a:solidFill>
              </a:rPr>
              <a:t>Exemplo</a:t>
            </a:r>
            <a:endParaRPr lang="pt-BR" altLang="pt-BR" sz="3800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Espaço Reservado para Conteúdo 1"/>
          <p:cNvSpPr txBox="1">
            <a:spLocks/>
          </p:cNvSpPr>
          <p:nvPr/>
        </p:nvSpPr>
        <p:spPr>
          <a:xfrm>
            <a:off x="323528" y="1412775"/>
            <a:ext cx="8496944" cy="482453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ct val="50000"/>
              </a:spcBef>
              <a:buNone/>
            </a:pPr>
            <a:r>
              <a:rPr lang="pt-BR" sz="2000" b="1" dirty="0" smtClean="0">
                <a:solidFill>
                  <a:srgbClr val="FF0000"/>
                </a:solidFill>
              </a:rPr>
              <a:t>2. REERVAR UM EXEMPLAR</a:t>
            </a:r>
          </a:p>
          <a:p>
            <a:pPr marL="0" indent="0" algn="just">
              <a:lnSpc>
                <a:spcPct val="100000"/>
              </a:lnSpc>
              <a:spcBef>
                <a:spcPct val="50000"/>
              </a:spcBef>
              <a:buNone/>
            </a:pPr>
            <a:r>
              <a:rPr lang="pt-BR" sz="2000" b="1" dirty="0" smtClean="0">
                <a:solidFill>
                  <a:srgbClr val="FF0000"/>
                </a:solidFill>
              </a:rPr>
              <a:t>2.1. a. Se (livro indisponível) { 1. Encerrar Consulta }</a:t>
            </a:r>
          </a:p>
          <a:p>
            <a:pPr marL="0" indent="0" algn="just">
              <a:lnSpc>
                <a:spcPct val="100000"/>
              </a:lnSpc>
              <a:spcBef>
                <a:spcPct val="50000"/>
              </a:spcBef>
              <a:buNone/>
            </a:pPr>
            <a:r>
              <a:rPr lang="pt-BR" sz="2000" b="1" dirty="0" smtClean="0">
                <a:solidFill>
                  <a:srgbClr val="FF0000"/>
                </a:solidFill>
              </a:rPr>
              <a:t>    b. Se (livro disponível) {</a:t>
            </a:r>
          </a:p>
          <a:p>
            <a:pPr marL="0" indent="0" algn="just">
              <a:lnSpc>
                <a:spcPct val="100000"/>
              </a:lnSpc>
              <a:spcBef>
                <a:spcPct val="50000"/>
              </a:spcBef>
              <a:buNone/>
            </a:pPr>
            <a:r>
              <a:rPr lang="pt-BR" sz="2000" b="1" dirty="0">
                <a:solidFill>
                  <a:srgbClr val="FF0000"/>
                </a:solidFill>
              </a:rPr>
              <a:t>	</a:t>
            </a:r>
            <a:r>
              <a:rPr lang="pt-BR" sz="2000" b="1" dirty="0" smtClean="0">
                <a:solidFill>
                  <a:srgbClr val="FF0000"/>
                </a:solidFill>
              </a:rPr>
              <a:t>	1. Consultar cadastro do aluno</a:t>
            </a:r>
          </a:p>
          <a:p>
            <a:pPr marL="0" indent="0" algn="just">
              <a:lnSpc>
                <a:spcPct val="100000"/>
              </a:lnSpc>
              <a:spcBef>
                <a:spcPct val="50000"/>
              </a:spcBef>
              <a:buNone/>
            </a:pPr>
            <a:r>
              <a:rPr lang="pt-BR" sz="2000" b="1" dirty="0">
                <a:solidFill>
                  <a:srgbClr val="FF0000"/>
                </a:solidFill>
              </a:rPr>
              <a:t>	</a:t>
            </a:r>
            <a:r>
              <a:rPr lang="pt-BR" sz="2000" b="1" dirty="0" smtClean="0">
                <a:solidFill>
                  <a:srgbClr val="FF0000"/>
                </a:solidFill>
              </a:rPr>
              <a:t>	2. Se (aluno não cadastrado) { 1. cadastrar aluno }</a:t>
            </a:r>
          </a:p>
          <a:p>
            <a:pPr marL="0" indent="0" algn="just">
              <a:lnSpc>
                <a:spcPct val="100000"/>
              </a:lnSpc>
              <a:spcBef>
                <a:spcPct val="50000"/>
              </a:spcBef>
              <a:buNone/>
            </a:pPr>
            <a:r>
              <a:rPr lang="pt-BR" sz="2000" b="1" dirty="0">
                <a:solidFill>
                  <a:srgbClr val="FF0000"/>
                </a:solidFill>
              </a:rPr>
              <a:t>	</a:t>
            </a:r>
            <a:r>
              <a:rPr lang="pt-BR" sz="2000" b="1" dirty="0" smtClean="0">
                <a:solidFill>
                  <a:srgbClr val="FF0000"/>
                </a:solidFill>
              </a:rPr>
              <a:t>	3. Se (aluno cadastrado) {</a:t>
            </a:r>
          </a:p>
          <a:p>
            <a:pPr marL="0" indent="0" algn="just">
              <a:lnSpc>
                <a:spcPct val="100000"/>
              </a:lnSpc>
              <a:spcBef>
                <a:spcPct val="50000"/>
              </a:spcBef>
              <a:buNone/>
            </a:pPr>
            <a:r>
              <a:rPr lang="pt-BR" sz="2000" b="1" dirty="0">
                <a:solidFill>
                  <a:srgbClr val="FF0000"/>
                </a:solidFill>
              </a:rPr>
              <a:t>	</a:t>
            </a:r>
            <a:r>
              <a:rPr lang="pt-BR" sz="2000" b="1" dirty="0" smtClean="0">
                <a:solidFill>
                  <a:srgbClr val="FF0000"/>
                </a:solidFill>
              </a:rPr>
              <a:t>		1. Consultar situação</a:t>
            </a:r>
          </a:p>
          <a:p>
            <a:pPr marL="0" indent="0" algn="just">
              <a:lnSpc>
                <a:spcPct val="100000"/>
              </a:lnSpc>
              <a:spcBef>
                <a:spcPct val="50000"/>
              </a:spcBef>
              <a:buNone/>
            </a:pPr>
            <a:r>
              <a:rPr lang="pt-BR" sz="2000" b="1" dirty="0">
                <a:solidFill>
                  <a:srgbClr val="FF0000"/>
                </a:solidFill>
              </a:rPr>
              <a:t>	</a:t>
            </a:r>
            <a:r>
              <a:rPr lang="pt-BR" sz="2000" b="1" dirty="0" smtClean="0">
                <a:solidFill>
                  <a:srgbClr val="FF0000"/>
                </a:solidFill>
              </a:rPr>
              <a:t>		Se (situação irregular)  { 1. solicitar regularização }</a:t>
            </a:r>
          </a:p>
          <a:p>
            <a:pPr marL="0" indent="0" algn="just">
              <a:lnSpc>
                <a:spcPct val="100000"/>
              </a:lnSpc>
              <a:spcBef>
                <a:spcPct val="50000"/>
              </a:spcBef>
              <a:buNone/>
            </a:pPr>
            <a:r>
              <a:rPr lang="pt-BR" sz="2000" b="1" dirty="0">
                <a:solidFill>
                  <a:srgbClr val="FF0000"/>
                </a:solidFill>
              </a:rPr>
              <a:t>	</a:t>
            </a:r>
            <a:r>
              <a:rPr lang="pt-BR" sz="2000" b="1" dirty="0" smtClean="0">
                <a:solidFill>
                  <a:srgbClr val="FF0000"/>
                </a:solidFill>
              </a:rPr>
              <a:t>		Se (situação regular ) { 1. reservar livro }		</a:t>
            </a:r>
          </a:p>
          <a:p>
            <a:pPr marL="0" indent="0" algn="just">
              <a:lnSpc>
                <a:spcPct val="100000"/>
              </a:lnSpc>
              <a:spcBef>
                <a:spcPct val="50000"/>
              </a:spcBef>
              <a:buNone/>
            </a:pPr>
            <a:r>
              <a:rPr lang="pt-BR" sz="2000" b="1" dirty="0">
                <a:solidFill>
                  <a:srgbClr val="FF0000"/>
                </a:solidFill>
              </a:rPr>
              <a:t>	</a:t>
            </a:r>
            <a:r>
              <a:rPr lang="pt-BR" sz="2000" b="1" dirty="0" smtClean="0">
                <a:solidFill>
                  <a:srgbClr val="FF0000"/>
                </a:solidFill>
              </a:rPr>
              <a:t>		}</a:t>
            </a:r>
          </a:p>
          <a:p>
            <a:pPr marL="0" indent="0" algn="just">
              <a:lnSpc>
                <a:spcPct val="100000"/>
              </a:lnSpc>
              <a:spcBef>
                <a:spcPct val="50000"/>
              </a:spcBef>
              <a:buNone/>
            </a:pPr>
            <a:r>
              <a:rPr lang="pt-BR" sz="2000" b="1" dirty="0" smtClean="0">
                <a:solidFill>
                  <a:srgbClr val="FF0000"/>
                </a:solidFill>
              </a:rPr>
              <a:t>	}</a:t>
            </a:r>
            <a:endParaRPr lang="pt-BR" sz="1800" b="1" dirty="0" smtClean="0">
              <a:solidFill>
                <a:srgbClr val="FF0000"/>
              </a:solidFill>
            </a:endParaRPr>
          </a:p>
          <a:p>
            <a:pPr marL="0" indent="0" fontAlgn="base">
              <a:buNone/>
            </a:pPr>
            <a:endParaRPr lang="pt-BR" sz="2100" dirty="0"/>
          </a:p>
          <a:p>
            <a:pPr lvl="1">
              <a:spcBef>
                <a:spcPct val="50000"/>
              </a:spcBef>
            </a:pPr>
            <a:endParaRPr lang="pt-BR" sz="1800" dirty="0"/>
          </a:p>
          <a:p>
            <a:pPr lvl="1">
              <a:spcBef>
                <a:spcPct val="50000"/>
              </a:spcBef>
            </a:pPr>
            <a:endParaRPr lang="pt-BR" sz="1800" dirty="0" smtClean="0"/>
          </a:p>
          <a:p>
            <a:pPr marL="0" indent="0" fontAlgn="base">
              <a:buFont typeface="Wingdings" panose="05000000000000000000" pitchFamily="2" charset="2"/>
              <a:buNone/>
            </a:pPr>
            <a:endParaRPr lang="pt-BR" sz="2100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pt-BR" sz="2100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pt-BR" sz="2100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pt-BR" sz="2100" dirty="0" smtClean="0"/>
              <a:t> </a:t>
            </a:r>
          </a:p>
          <a:p>
            <a:pPr marL="342900" lvl="1" indent="0">
              <a:buFont typeface="Wingdings" panose="05000000000000000000" pitchFamily="2" charset="2"/>
              <a:buNone/>
            </a:pPr>
            <a:endParaRPr lang="pt-BR" sz="2100" dirty="0" smtClean="0"/>
          </a:p>
          <a:p>
            <a:pPr marL="342900" lvl="1" indent="0">
              <a:buFont typeface="Wingdings" panose="05000000000000000000" pitchFamily="2" charset="2"/>
              <a:buNone/>
            </a:pPr>
            <a:endParaRPr lang="pt-BR" sz="2100" dirty="0" smtClean="0"/>
          </a:p>
          <a:p>
            <a:pPr marL="342900" lvl="1" indent="0">
              <a:buFont typeface="Wingdings" panose="05000000000000000000" pitchFamily="2" charset="2"/>
              <a:buNone/>
            </a:pPr>
            <a:endParaRPr lang="pt-BR" sz="2100" dirty="0" smtClean="0"/>
          </a:p>
          <a:p>
            <a:pPr marL="342900" lvl="1" indent="0">
              <a:buFont typeface="Wingdings" panose="05000000000000000000" pitchFamily="2" charset="2"/>
              <a:buNone/>
            </a:pPr>
            <a:endParaRPr lang="pt-BR" sz="2100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pt-BR" sz="2100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pt-BR" sz="2100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pt-BR" sz="2100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pt-BR" sz="2100" dirty="0"/>
          </a:p>
        </p:txBody>
      </p:sp>
    </p:spTree>
    <p:extLst>
      <p:ext uri="{BB962C8B-B14F-4D97-AF65-F5344CB8AC3E}">
        <p14:creationId xmlns:p14="http://schemas.microsoft.com/office/powerpoint/2010/main" val="181516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Modele 4 tarefas pelo método GOMS (exceto </a:t>
            </a:r>
            <a:r>
              <a:rPr lang="pt-BR" sz="2400" dirty="0" err="1" smtClean="0"/>
              <a:t>login</a:t>
            </a:r>
            <a:r>
              <a:rPr lang="pt-BR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99276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79512" y="146222"/>
            <a:ext cx="8496944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pt-BR" altLang="pt-BR" sz="3800" kern="0" dirty="0" smtClean="0">
                <a:solidFill>
                  <a:schemeClr val="bg1">
                    <a:lumMod val="50000"/>
                  </a:schemeClr>
                </a:solidFill>
              </a:rPr>
              <a:t>Processo de Design</a:t>
            </a:r>
          </a:p>
        </p:txBody>
      </p:sp>
      <p:sp>
        <p:nvSpPr>
          <p:cNvPr id="8" name="Espaço Reservado para Conteúdo 1"/>
          <p:cNvSpPr txBox="1">
            <a:spLocks/>
          </p:cNvSpPr>
          <p:nvPr/>
        </p:nvSpPr>
        <p:spPr>
          <a:xfrm>
            <a:off x="827584" y="1412775"/>
            <a:ext cx="7560840" cy="482453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50000"/>
              </a:spcBef>
              <a:buNone/>
            </a:pPr>
            <a:r>
              <a:rPr lang="pt-BR" sz="2400" b="1" dirty="0" smtClean="0"/>
              <a:t>Processo </a:t>
            </a:r>
            <a:r>
              <a:rPr lang="pt-BR" sz="2400" b="1" dirty="0"/>
              <a:t>de </a:t>
            </a:r>
            <a:r>
              <a:rPr lang="pt-BR" sz="2400" b="1" dirty="0" smtClean="0"/>
              <a:t>Design</a:t>
            </a:r>
            <a:endParaRPr lang="pt-BR" sz="2400" b="1" dirty="0"/>
          </a:p>
          <a:p>
            <a:pPr marL="457200" indent="-457200">
              <a:spcBef>
                <a:spcPct val="50000"/>
              </a:spcBef>
              <a:buFont typeface="+mj-lt"/>
              <a:buAutoNum type="arabicPeriod"/>
            </a:pPr>
            <a:r>
              <a:rPr lang="pt-BR" sz="2400" dirty="0" smtClean="0"/>
              <a:t>Análise </a:t>
            </a:r>
            <a:r>
              <a:rPr lang="pt-BR" sz="2400" dirty="0"/>
              <a:t>e Modelagem </a:t>
            </a:r>
          </a:p>
          <a:p>
            <a:pPr marL="800100" lvl="1" indent="-457200">
              <a:spcBef>
                <a:spcPct val="50000"/>
              </a:spcBef>
              <a:buFont typeface="+mj-lt"/>
              <a:buAutoNum type="arabicPeriod"/>
            </a:pPr>
            <a:r>
              <a:rPr lang="pt-BR" sz="2100" b="1" dirty="0" smtClean="0"/>
              <a:t>Usuário</a:t>
            </a:r>
            <a:endParaRPr lang="pt-BR" sz="2100" b="1" dirty="0"/>
          </a:p>
          <a:p>
            <a:pPr marL="800100" lvl="1" indent="-457200">
              <a:spcBef>
                <a:spcPct val="50000"/>
              </a:spcBef>
              <a:buFont typeface="+mj-lt"/>
              <a:buAutoNum type="arabicPeriod"/>
            </a:pPr>
            <a:r>
              <a:rPr lang="pt-BR" sz="2100" b="1" dirty="0" smtClean="0">
                <a:solidFill>
                  <a:srgbClr val="FF0000"/>
                </a:solidFill>
              </a:rPr>
              <a:t>Tarefa</a:t>
            </a:r>
            <a:endParaRPr lang="pt-BR" sz="2100" b="1" dirty="0">
              <a:solidFill>
                <a:srgbClr val="FF0000"/>
              </a:solidFill>
            </a:endParaRPr>
          </a:p>
          <a:p>
            <a:pPr marL="457200" indent="-457200">
              <a:spcBef>
                <a:spcPct val="50000"/>
              </a:spcBef>
              <a:buFont typeface="+mj-lt"/>
              <a:buAutoNum type="arabicPeriod"/>
            </a:pPr>
            <a:r>
              <a:rPr lang="pt-BR" sz="2400" dirty="0" err="1" smtClean="0"/>
              <a:t>Storyboarding</a:t>
            </a:r>
            <a:endParaRPr lang="pt-BR" sz="2400" dirty="0"/>
          </a:p>
          <a:p>
            <a:pPr marL="457200" indent="-457200">
              <a:spcBef>
                <a:spcPct val="50000"/>
              </a:spcBef>
              <a:buFont typeface="+mj-lt"/>
              <a:buAutoNum type="arabicPeriod"/>
            </a:pPr>
            <a:r>
              <a:rPr lang="pt-BR" sz="2400" dirty="0" smtClean="0"/>
              <a:t>Prototipação</a:t>
            </a:r>
            <a:endParaRPr lang="pt-BR" sz="2400" dirty="0"/>
          </a:p>
          <a:p>
            <a:pPr marL="457200" indent="-457200">
              <a:spcBef>
                <a:spcPct val="50000"/>
              </a:spcBef>
              <a:buFont typeface="+mj-lt"/>
              <a:buAutoNum type="arabicPeriod"/>
            </a:pPr>
            <a:r>
              <a:rPr lang="pt-BR" sz="2400" dirty="0" smtClean="0"/>
              <a:t>Avaliação de Usabilidade</a:t>
            </a:r>
            <a:endParaRPr lang="pt-BR" sz="2100" dirty="0"/>
          </a:p>
          <a:p>
            <a:pPr lvl="1">
              <a:spcBef>
                <a:spcPct val="50000"/>
              </a:spcBef>
            </a:pPr>
            <a:endParaRPr lang="pt-BR" sz="1800" dirty="0"/>
          </a:p>
          <a:p>
            <a:pPr lvl="1">
              <a:spcBef>
                <a:spcPct val="50000"/>
              </a:spcBef>
            </a:pPr>
            <a:endParaRPr lang="pt-BR" sz="1800" dirty="0" smtClean="0"/>
          </a:p>
          <a:p>
            <a:pPr marL="0" indent="0" fontAlgn="base">
              <a:buFont typeface="Wingdings" panose="05000000000000000000" pitchFamily="2" charset="2"/>
              <a:buNone/>
            </a:pPr>
            <a:endParaRPr lang="pt-BR" sz="2100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pt-BR" sz="2100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pt-BR" sz="2100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pt-BR" sz="2100" dirty="0" smtClean="0"/>
              <a:t> </a:t>
            </a:r>
          </a:p>
          <a:p>
            <a:pPr marL="342900" lvl="1" indent="0">
              <a:buFont typeface="Wingdings" panose="05000000000000000000" pitchFamily="2" charset="2"/>
              <a:buNone/>
            </a:pPr>
            <a:endParaRPr lang="pt-BR" sz="2100" dirty="0" smtClean="0"/>
          </a:p>
          <a:p>
            <a:pPr marL="342900" lvl="1" indent="0">
              <a:buFont typeface="Wingdings" panose="05000000000000000000" pitchFamily="2" charset="2"/>
              <a:buNone/>
            </a:pPr>
            <a:endParaRPr lang="pt-BR" sz="2100" dirty="0" smtClean="0"/>
          </a:p>
          <a:p>
            <a:pPr marL="342900" lvl="1" indent="0">
              <a:buFont typeface="Wingdings" panose="05000000000000000000" pitchFamily="2" charset="2"/>
              <a:buNone/>
            </a:pPr>
            <a:endParaRPr lang="pt-BR" sz="2100" dirty="0" smtClean="0"/>
          </a:p>
          <a:p>
            <a:pPr marL="342900" lvl="1" indent="0">
              <a:buFont typeface="Wingdings" panose="05000000000000000000" pitchFamily="2" charset="2"/>
              <a:buNone/>
            </a:pPr>
            <a:endParaRPr lang="pt-BR" sz="2100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pt-BR" sz="2100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pt-BR" sz="2100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pt-BR" sz="2100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pt-BR" sz="2100" dirty="0"/>
          </a:p>
        </p:txBody>
      </p:sp>
      <p:sp>
        <p:nvSpPr>
          <p:cNvPr id="2" name="Chave direita 1"/>
          <p:cNvSpPr/>
          <p:nvPr/>
        </p:nvSpPr>
        <p:spPr>
          <a:xfrm>
            <a:off x="5148064" y="3429000"/>
            <a:ext cx="504056" cy="1440160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5868144" y="3964414"/>
            <a:ext cx="886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/>
              <a:t>Cíclico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325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79512" y="146222"/>
            <a:ext cx="8496944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pt-BR" altLang="pt-BR" sz="3800" kern="0" dirty="0" smtClean="0">
                <a:solidFill>
                  <a:schemeClr val="bg1">
                    <a:lumMod val="50000"/>
                  </a:schemeClr>
                </a:solidFill>
              </a:rPr>
              <a:t>Análise e Modelagem de Tarefas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96" y="1700808"/>
            <a:ext cx="8181975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087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79512" y="146222"/>
            <a:ext cx="8496944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pt-BR" altLang="pt-BR" sz="3800" kern="0" dirty="0" smtClean="0">
                <a:solidFill>
                  <a:schemeClr val="bg1">
                    <a:lumMod val="50000"/>
                  </a:schemeClr>
                </a:solidFill>
              </a:rPr>
              <a:t>Análise e Modelagem de Tarefas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1556792"/>
            <a:ext cx="7610475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427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79512" y="146222"/>
            <a:ext cx="8496944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pt-BR" altLang="pt-BR" sz="3800" kern="0" dirty="0" smtClean="0">
                <a:solidFill>
                  <a:schemeClr val="bg1">
                    <a:lumMod val="50000"/>
                  </a:schemeClr>
                </a:solidFill>
              </a:rPr>
              <a:t>Análise e Modelagem de Tarefas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1471613"/>
            <a:ext cx="8096250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549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79512" y="146222"/>
            <a:ext cx="8496944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pt-BR" altLang="pt-BR" sz="3800" kern="0" dirty="0" smtClean="0">
                <a:solidFill>
                  <a:schemeClr val="bg1">
                    <a:lumMod val="50000"/>
                  </a:schemeClr>
                </a:solidFill>
              </a:rPr>
              <a:t>Análise e Modelagem de Tarefas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481138"/>
            <a:ext cx="7677150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041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79512" y="146222"/>
            <a:ext cx="8496944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pt-BR" altLang="pt-BR" sz="3800" kern="0" dirty="0" smtClean="0">
                <a:solidFill>
                  <a:schemeClr val="bg1">
                    <a:lumMod val="50000"/>
                  </a:schemeClr>
                </a:solidFill>
              </a:rPr>
              <a:t>Exemplo</a:t>
            </a:r>
            <a:endParaRPr lang="pt-BR" altLang="pt-BR" sz="3800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Espaço Reservado para Conteúdo 1"/>
          <p:cNvSpPr txBox="1">
            <a:spLocks/>
          </p:cNvSpPr>
          <p:nvPr/>
        </p:nvSpPr>
        <p:spPr>
          <a:xfrm>
            <a:off x="323528" y="1412775"/>
            <a:ext cx="8640960" cy="482453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50000"/>
              </a:spcBef>
              <a:buNone/>
            </a:pPr>
            <a:r>
              <a:rPr lang="pt-BR" sz="1800" b="1" dirty="0" smtClean="0"/>
              <a:t>SISTEMA DE BUSCA NA BIBLIOTECA</a:t>
            </a:r>
          </a:p>
          <a:p>
            <a:pPr marL="0" indent="0">
              <a:spcBef>
                <a:spcPct val="50000"/>
              </a:spcBef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spcBef>
                <a:spcPct val="50000"/>
              </a:spcBef>
              <a:buNone/>
            </a:pPr>
            <a:r>
              <a:rPr lang="pt-BR" sz="1800" dirty="0" smtClean="0"/>
              <a:t>Um </a:t>
            </a:r>
            <a:r>
              <a:rPr lang="pt-BR" sz="1800" dirty="0"/>
              <a:t>aluno chega na biblioteca para procurar </a:t>
            </a:r>
            <a:r>
              <a:rPr lang="pt-BR" sz="1800" dirty="0" smtClean="0"/>
              <a:t>os livros dos cursos </a:t>
            </a:r>
            <a:r>
              <a:rPr lang="pt-BR" sz="1800" dirty="0"/>
              <a:t>que </a:t>
            </a:r>
            <a:r>
              <a:rPr lang="pt-BR" sz="1800" dirty="0" smtClean="0"/>
              <a:t>está frequentando. Ele entra no sistema, seleciona os cursos e obtém uma lista de todos os livros e sua localização na biblioteca. Seleciona a opção de “bibliografia </a:t>
            </a:r>
            <a:r>
              <a:rPr lang="pt-BR" sz="1800" dirty="0"/>
              <a:t>complementar</a:t>
            </a:r>
            <a:r>
              <a:rPr lang="pt-BR" sz="1800" dirty="0" smtClean="0"/>
              <a:t>’” </a:t>
            </a:r>
            <a:r>
              <a:rPr lang="pt-BR" sz="1800" dirty="0"/>
              <a:t>e uma nova lista de livros </a:t>
            </a:r>
            <a:r>
              <a:rPr lang="pt-BR" sz="1800" dirty="0" smtClean="0"/>
              <a:t>lhe é apresentada</a:t>
            </a:r>
            <a:r>
              <a:rPr lang="pt-BR" sz="1800" dirty="0"/>
              <a:t>. Ele então manda imprimir todas as referências encontradas</a:t>
            </a:r>
            <a:r>
              <a:rPr lang="pt-BR" sz="1800" dirty="0" smtClean="0"/>
              <a:t>.</a:t>
            </a:r>
          </a:p>
          <a:p>
            <a:pPr marL="0" indent="0" algn="just">
              <a:lnSpc>
                <a:spcPct val="150000"/>
              </a:lnSpc>
              <a:spcBef>
                <a:spcPct val="50000"/>
              </a:spcBef>
              <a:buNone/>
            </a:pPr>
            <a:endParaRPr lang="pt-BR" sz="1800" dirty="0" smtClean="0"/>
          </a:p>
          <a:p>
            <a:pPr marL="342900" indent="-342900" algn="just">
              <a:lnSpc>
                <a:spcPct val="15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pt-BR" sz="1800" b="1" dirty="0" smtClean="0">
                <a:solidFill>
                  <a:srgbClr val="FF0000"/>
                </a:solidFill>
              </a:rPr>
              <a:t>Quais são as proposições?</a:t>
            </a:r>
          </a:p>
          <a:p>
            <a:pPr marL="342900" indent="-342900" algn="just">
              <a:lnSpc>
                <a:spcPct val="15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pt-BR" sz="1800" b="1" dirty="0" smtClean="0">
                <a:solidFill>
                  <a:srgbClr val="FF0000"/>
                </a:solidFill>
              </a:rPr>
              <a:t>Quais são os questionamentos?</a:t>
            </a:r>
            <a:endParaRPr lang="pt-BR" sz="1800" b="1" dirty="0">
              <a:solidFill>
                <a:srgbClr val="FF0000"/>
              </a:solidFill>
            </a:endParaRPr>
          </a:p>
          <a:p>
            <a:pPr marL="0" indent="0" fontAlgn="base">
              <a:buNone/>
            </a:pPr>
            <a:endParaRPr lang="pt-BR" sz="2100" dirty="0"/>
          </a:p>
          <a:p>
            <a:pPr lvl="1">
              <a:spcBef>
                <a:spcPct val="50000"/>
              </a:spcBef>
            </a:pPr>
            <a:endParaRPr lang="pt-BR" sz="1800" dirty="0"/>
          </a:p>
          <a:p>
            <a:pPr lvl="1">
              <a:spcBef>
                <a:spcPct val="50000"/>
              </a:spcBef>
            </a:pPr>
            <a:endParaRPr lang="pt-BR" sz="1800" dirty="0" smtClean="0"/>
          </a:p>
          <a:p>
            <a:pPr marL="0" indent="0" fontAlgn="base">
              <a:buFont typeface="Wingdings" panose="05000000000000000000" pitchFamily="2" charset="2"/>
              <a:buNone/>
            </a:pPr>
            <a:endParaRPr lang="pt-BR" sz="2100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pt-BR" sz="2100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pt-BR" sz="2100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pt-BR" sz="2100" dirty="0" smtClean="0"/>
              <a:t> </a:t>
            </a:r>
          </a:p>
          <a:p>
            <a:pPr marL="342900" lvl="1" indent="0">
              <a:buFont typeface="Wingdings" panose="05000000000000000000" pitchFamily="2" charset="2"/>
              <a:buNone/>
            </a:pPr>
            <a:endParaRPr lang="pt-BR" sz="2100" dirty="0" smtClean="0"/>
          </a:p>
          <a:p>
            <a:pPr marL="342900" lvl="1" indent="0">
              <a:buFont typeface="Wingdings" panose="05000000000000000000" pitchFamily="2" charset="2"/>
              <a:buNone/>
            </a:pPr>
            <a:endParaRPr lang="pt-BR" sz="2100" dirty="0" smtClean="0"/>
          </a:p>
          <a:p>
            <a:pPr marL="342900" lvl="1" indent="0">
              <a:buFont typeface="Wingdings" panose="05000000000000000000" pitchFamily="2" charset="2"/>
              <a:buNone/>
            </a:pPr>
            <a:endParaRPr lang="pt-BR" sz="2100" dirty="0" smtClean="0"/>
          </a:p>
          <a:p>
            <a:pPr marL="342900" lvl="1" indent="0">
              <a:buFont typeface="Wingdings" panose="05000000000000000000" pitchFamily="2" charset="2"/>
              <a:buNone/>
            </a:pPr>
            <a:endParaRPr lang="pt-BR" sz="2100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pt-BR" sz="2100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pt-BR" sz="2100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pt-BR" sz="2100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pt-BR" sz="2100" dirty="0"/>
          </a:p>
        </p:txBody>
      </p:sp>
    </p:spTree>
    <p:extLst>
      <p:ext uri="{BB962C8B-B14F-4D97-AF65-F5344CB8AC3E}">
        <p14:creationId xmlns:p14="http://schemas.microsoft.com/office/powerpoint/2010/main" val="229476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79512" y="146222"/>
            <a:ext cx="8496944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pt-BR" altLang="pt-BR" sz="3800" kern="0" dirty="0" smtClean="0">
                <a:solidFill>
                  <a:schemeClr val="bg1">
                    <a:lumMod val="50000"/>
                  </a:schemeClr>
                </a:solidFill>
              </a:rPr>
              <a:t>Exemplo</a:t>
            </a:r>
            <a:endParaRPr lang="pt-BR" altLang="pt-BR" sz="3800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Espaço Reservado para Conteúdo 1"/>
          <p:cNvSpPr txBox="1">
            <a:spLocks/>
          </p:cNvSpPr>
          <p:nvPr/>
        </p:nvSpPr>
        <p:spPr>
          <a:xfrm>
            <a:off x="323528" y="1412775"/>
            <a:ext cx="7992888" cy="482453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ct val="50000"/>
              </a:spcBef>
              <a:buNone/>
            </a:pPr>
            <a:r>
              <a:rPr lang="pt-BR" sz="2000" b="1" dirty="0" smtClean="0">
                <a:solidFill>
                  <a:srgbClr val="FF0000"/>
                </a:solidFill>
              </a:rPr>
              <a:t>PROPOSIÇÕES:</a:t>
            </a:r>
          </a:p>
          <a:p>
            <a:pPr marL="685800" lvl="1" indent="-342900" algn="just">
              <a:lnSpc>
                <a:spcPct val="15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pt-BR" sz="1800" b="1" dirty="0" smtClean="0">
                <a:solidFill>
                  <a:srgbClr val="FF0000"/>
                </a:solidFill>
              </a:rPr>
              <a:t>Aluno seleciona os cursos</a:t>
            </a:r>
          </a:p>
          <a:p>
            <a:pPr marL="685800" lvl="1" indent="-342900" algn="just">
              <a:lnSpc>
                <a:spcPct val="15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pt-BR" sz="1800" b="1" dirty="0" smtClean="0">
                <a:solidFill>
                  <a:srgbClr val="FF0000"/>
                </a:solidFill>
              </a:rPr>
              <a:t>Aluno pressiona </a:t>
            </a:r>
            <a:r>
              <a:rPr lang="pt-BR" sz="1800" b="1" dirty="0">
                <a:solidFill>
                  <a:srgbClr val="FF0000"/>
                </a:solidFill>
              </a:rPr>
              <a:t>o botão </a:t>
            </a:r>
            <a:r>
              <a:rPr lang="pt-BR" sz="1800" b="1" dirty="0" smtClean="0">
                <a:solidFill>
                  <a:srgbClr val="FF0000"/>
                </a:solidFill>
              </a:rPr>
              <a:t>“buscar”</a:t>
            </a:r>
            <a:endParaRPr lang="pt-BR" sz="1800" b="1" dirty="0">
              <a:solidFill>
                <a:srgbClr val="FF0000"/>
              </a:solidFill>
            </a:endParaRPr>
          </a:p>
          <a:p>
            <a:pPr marL="685800" lvl="1" indent="-342900" algn="just">
              <a:lnSpc>
                <a:spcPct val="15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pt-BR" sz="1800" b="1" dirty="0" smtClean="0">
                <a:solidFill>
                  <a:srgbClr val="FF0000"/>
                </a:solidFill>
              </a:rPr>
              <a:t>Sistema lista os livros  e sua localização na biblioteca</a:t>
            </a:r>
          </a:p>
          <a:p>
            <a:pPr marL="685800" lvl="1" indent="-342900" algn="just">
              <a:lnSpc>
                <a:spcPct val="15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pt-BR" sz="1800" b="1" dirty="0" smtClean="0">
                <a:solidFill>
                  <a:srgbClr val="FF0000"/>
                </a:solidFill>
              </a:rPr>
              <a:t>Aluno seleciona a opção “bibliografia complementar”</a:t>
            </a:r>
          </a:p>
          <a:p>
            <a:pPr marL="685800" lvl="1" indent="-342900" algn="just">
              <a:lnSpc>
                <a:spcPct val="15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pt-BR" sz="1800" b="1" dirty="0" smtClean="0">
                <a:solidFill>
                  <a:srgbClr val="FF0000"/>
                </a:solidFill>
              </a:rPr>
              <a:t>Sistema lista os livros da bibliografia complementar</a:t>
            </a:r>
          </a:p>
          <a:p>
            <a:pPr marL="685800" lvl="1" indent="-342900" algn="just">
              <a:lnSpc>
                <a:spcPct val="15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pt-BR" sz="1800" b="1" dirty="0" smtClean="0">
                <a:solidFill>
                  <a:srgbClr val="FF0000"/>
                </a:solidFill>
              </a:rPr>
              <a:t>Aluno pressiona o botão “imprimir referências”</a:t>
            </a:r>
          </a:p>
          <a:p>
            <a:pPr marL="685800" lvl="1" indent="-342900" algn="just">
              <a:lnSpc>
                <a:spcPct val="15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pt-BR" sz="1800" b="1" dirty="0" smtClean="0">
                <a:solidFill>
                  <a:srgbClr val="FF0000"/>
                </a:solidFill>
              </a:rPr>
              <a:t>Sistema apresenta a confirmação de impressão</a:t>
            </a:r>
          </a:p>
          <a:p>
            <a:pPr marL="0" indent="0" fontAlgn="base">
              <a:buNone/>
            </a:pPr>
            <a:endParaRPr lang="pt-BR" sz="2100" dirty="0"/>
          </a:p>
          <a:p>
            <a:pPr lvl="1">
              <a:spcBef>
                <a:spcPct val="50000"/>
              </a:spcBef>
            </a:pPr>
            <a:endParaRPr lang="pt-BR" sz="1800" dirty="0"/>
          </a:p>
          <a:p>
            <a:pPr lvl="1">
              <a:spcBef>
                <a:spcPct val="50000"/>
              </a:spcBef>
            </a:pPr>
            <a:endParaRPr lang="pt-BR" sz="1800" dirty="0" smtClean="0"/>
          </a:p>
          <a:p>
            <a:pPr marL="0" indent="0" fontAlgn="base">
              <a:buFont typeface="Wingdings" panose="05000000000000000000" pitchFamily="2" charset="2"/>
              <a:buNone/>
            </a:pPr>
            <a:endParaRPr lang="pt-BR" sz="2100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pt-BR" sz="2100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pt-BR" sz="2100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pt-BR" sz="2100" dirty="0" smtClean="0"/>
              <a:t> </a:t>
            </a:r>
          </a:p>
          <a:p>
            <a:pPr marL="342900" lvl="1" indent="0">
              <a:buFont typeface="Wingdings" panose="05000000000000000000" pitchFamily="2" charset="2"/>
              <a:buNone/>
            </a:pPr>
            <a:endParaRPr lang="pt-BR" sz="2100" dirty="0" smtClean="0"/>
          </a:p>
          <a:p>
            <a:pPr marL="342900" lvl="1" indent="0">
              <a:buFont typeface="Wingdings" panose="05000000000000000000" pitchFamily="2" charset="2"/>
              <a:buNone/>
            </a:pPr>
            <a:endParaRPr lang="pt-BR" sz="2100" dirty="0" smtClean="0"/>
          </a:p>
          <a:p>
            <a:pPr marL="342900" lvl="1" indent="0">
              <a:buFont typeface="Wingdings" panose="05000000000000000000" pitchFamily="2" charset="2"/>
              <a:buNone/>
            </a:pPr>
            <a:endParaRPr lang="pt-BR" sz="2100" dirty="0" smtClean="0"/>
          </a:p>
          <a:p>
            <a:pPr marL="342900" lvl="1" indent="0">
              <a:buFont typeface="Wingdings" panose="05000000000000000000" pitchFamily="2" charset="2"/>
              <a:buNone/>
            </a:pPr>
            <a:endParaRPr lang="pt-BR" sz="2100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pt-BR" sz="2100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pt-BR" sz="2100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pt-BR" sz="2100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pt-BR" sz="2100" dirty="0"/>
          </a:p>
        </p:txBody>
      </p:sp>
    </p:spTree>
    <p:extLst>
      <p:ext uri="{BB962C8B-B14F-4D97-AF65-F5344CB8AC3E}">
        <p14:creationId xmlns:p14="http://schemas.microsoft.com/office/powerpoint/2010/main" val="83712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79512" y="146222"/>
            <a:ext cx="8496944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pt-BR" altLang="pt-BR" sz="3800" kern="0" dirty="0" smtClean="0">
                <a:solidFill>
                  <a:schemeClr val="bg1">
                    <a:lumMod val="50000"/>
                  </a:schemeClr>
                </a:solidFill>
              </a:rPr>
              <a:t>Exemplo</a:t>
            </a:r>
            <a:endParaRPr lang="pt-BR" altLang="pt-BR" sz="3800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Espaço Reservado para Conteúdo 1"/>
          <p:cNvSpPr txBox="1">
            <a:spLocks/>
          </p:cNvSpPr>
          <p:nvPr/>
        </p:nvSpPr>
        <p:spPr>
          <a:xfrm>
            <a:off x="323528" y="1412775"/>
            <a:ext cx="8568952" cy="482453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ct val="50000"/>
              </a:spcBef>
              <a:buNone/>
            </a:pPr>
            <a:r>
              <a:rPr lang="pt-BR" sz="2000" b="1" dirty="0" smtClean="0">
                <a:solidFill>
                  <a:srgbClr val="FF0000"/>
                </a:solidFill>
              </a:rPr>
              <a:t>QUESTIONAMENTOS:</a:t>
            </a:r>
            <a:endParaRPr lang="pt-BR" sz="1800" b="1" dirty="0" smtClean="0">
              <a:solidFill>
                <a:srgbClr val="FF0000"/>
              </a:solidFill>
            </a:endParaRPr>
          </a:p>
          <a:p>
            <a:pPr marL="342900" indent="-342900" algn="just">
              <a:lnSpc>
                <a:spcPct val="15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pt-BR" sz="2100" b="1" dirty="0">
                <a:solidFill>
                  <a:srgbClr val="FF0000"/>
                </a:solidFill>
              </a:rPr>
              <a:t>Como o </a:t>
            </a:r>
            <a:r>
              <a:rPr lang="pt-BR" sz="2100" b="1" dirty="0" smtClean="0">
                <a:solidFill>
                  <a:srgbClr val="FF0000"/>
                </a:solidFill>
              </a:rPr>
              <a:t>aluno </a:t>
            </a:r>
            <a:r>
              <a:rPr lang="pt-BR" sz="2100" b="1" dirty="0">
                <a:solidFill>
                  <a:srgbClr val="FF0000"/>
                </a:solidFill>
              </a:rPr>
              <a:t>seleciona os cursos?</a:t>
            </a:r>
          </a:p>
          <a:p>
            <a:pPr marL="685800" lvl="1" indent="-342900" algn="just">
              <a:lnSpc>
                <a:spcPct val="15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pt-BR" sz="1800" dirty="0" smtClean="0">
                <a:solidFill>
                  <a:srgbClr val="FF0000"/>
                </a:solidFill>
              </a:rPr>
              <a:t>Sistema exibe a lista de cursos</a:t>
            </a:r>
          </a:p>
          <a:p>
            <a:pPr marL="685800" lvl="1" indent="-342900" algn="just">
              <a:lnSpc>
                <a:spcPct val="15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pt-BR" sz="1800" dirty="0" smtClean="0">
                <a:solidFill>
                  <a:srgbClr val="FF0000"/>
                </a:solidFill>
              </a:rPr>
              <a:t>Aluno seleciona e/ou desmarca o(s) curso(s ) desejado(s)</a:t>
            </a:r>
          </a:p>
          <a:p>
            <a:pPr marL="342900" indent="-342900" algn="just">
              <a:lnSpc>
                <a:spcPct val="15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pt-BR" sz="2100" b="1" dirty="0" smtClean="0">
                <a:solidFill>
                  <a:srgbClr val="FF0000"/>
                </a:solidFill>
              </a:rPr>
              <a:t>Qual o formato de apresentação da lista de livros?</a:t>
            </a:r>
          </a:p>
          <a:p>
            <a:pPr marL="685800" lvl="2" indent="0" algn="just">
              <a:lnSpc>
                <a:spcPct val="100000"/>
              </a:lnSpc>
              <a:spcBef>
                <a:spcPct val="50000"/>
              </a:spcBef>
              <a:buNone/>
            </a:pPr>
            <a:r>
              <a:rPr lang="pt-BR" sz="1650" b="1" dirty="0" smtClean="0">
                <a:solidFill>
                  <a:srgbClr val="FF0000"/>
                </a:solidFill>
              </a:rPr>
              <a:t>Titulo e Ano</a:t>
            </a:r>
          </a:p>
          <a:p>
            <a:pPr marL="685800" lvl="2" indent="0" algn="just">
              <a:lnSpc>
                <a:spcPct val="100000"/>
              </a:lnSpc>
              <a:spcBef>
                <a:spcPct val="50000"/>
              </a:spcBef>
              <a:buNone/>
            </a:pPr>
            <a:r>
              <a:rPr lang="pt-BR" sz="1650" dirty="0" smtClean="0">
                <a:solidFill>
                  <a:srgbClr val="FF0000"/>
                </a:solidFill>
              </a:rPr>
              <a:t>Autores. Titulo. Local de Publicação. Edição. Numero de páginas. Ano.</a:t>
            </a:r>
          </a:p>
          <a:p>
            <a:pPr marL="685800" lvl="2" indent="0" algn="just">
              <a:lnSpc>
                <a:spcPct val="100000"/>
              </a:lnSpc>
              <a:spcBef>
                <a:spcPct val="50000"/>
              </a:spcBef>
              <a:buNone/>
            </a:pPr>
            <a:r>
              <a:rPr lang="pt-BR" sz="1650" dirty="0" smtClean="0">
                <a:solidFill>
                  <a:srgbClr val="FF0000"/>
                </a:solidFill>
              </a:rPr>
              <a:t>Número da chamada (localização)</a:t>
            </a:r>
            <a:endParaRPr lang="pt-BR" sz="1650" dirty="0">
              <a:solidFill>
                <a:srgbClr val="FF0000"/>
              </a:solidFill>
            </a:endParaRPr>
          </a:p>
          <a:p>
            <a:pPr marL="0" indent="0" fontAlgn="base">
              <a:buNone/>
            </a:pPr>
            <a:endParaRPr lang="pt-BR" sz="2100" dirty="0"/>
          </a:p>
          <a:p>
            <a:pPr lvl="1">
              <a:spcBef>
                <a:spcPct val="50000"/>
              </a:spcBef>
            </a:pPr>
            <a:endParaRPr lang="pt-BR" sz="1800" dirty="0"/>
          </a:p>
          <a:p>
            <a:pPr lvl="1">
              <a:spcBef>
                <a:spcPct val="50000"/>
              </a:spcBef>
            </a:pPr>
            <a:endParaRPr lang="pt-BR" sz="1800" dirty="0" smtClean="0"/>
          </a:p>
          <a:p>
            <a:pPr marL="0" indent="0" fontAlgn="base">
              <a:buFont typeface="Wingdings" panose="05000000000000000000" pitchFamily="2" charset="2"/>
              <a:buNone/>
            </a:pPr>
            <a:endParaRPr lang="pt-BR" sz="2100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pt-BR" sz="2100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pt-BR" sz="2100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pt-BR" sz="2100" dirty="0" smtClean="0"/>
              <a:t> </a:t>
            </a:r>
          </a:p>
          <a:p>
            <a:pPr marL="342900" lvl="1" indent="0">
              <a:buFont typeface="Wingdings" panose="05000000000000000000" pitchFamily="2" charset="2"/>
              <a:buNone/>
            </a:pPr>
            <a:endParaRPr lang="pt-BR" sz="2100" dirty="0" smtClean="0"/>
          </a:p>
          <a:p>
            <a:pPr marL="342900" lvl="1" indent="0">
              <a:buFont typeface="Wingdings" panose="05000000000000000000" pitchFamily="2" charset="2"/>
              <a:buNone/>
            </a:pPr>
            <a:endParaRPr lang="pt-BR" sz="2100" dirty="0" smtClean="0"/>
          </a:p>
          <a:p>
            <a:pPr marL="342900" lvl="1" indent="0">
              <a:buFont typeface="Wingdings" panose="05000000000000000000" pitchFamily="2" charset="2"/>
              <a:buNone/>
            </a:pPr>
            <a:endParaRPr lang="pt-BR" sz="2100" dirty="0" smtClean="0"/>
          </a:p>
          <a:p>
            <a:pPr marL="342900" lvl="1" indent="0">
              <a:buFont typeface="Wingdings" panose="05000000000000000000" pitchFamily="2" charset="2"/>
              <a:buNone/>
            </a:pPr>
            <a:endParaRPr lang="pt-BR" sz="2100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pt-BR" sz="2100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pt-BR" sz="2100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pt-BR" sz="2100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pt-BR" sz="2100" dirty="0"/>
          </a:p>
        </p:txBody>
      </p:sp>
    </p:spTree>
    <p:extLst>
      <p:ext uri="{BB962C8B-B14F-4D97-AF65-F5344CB8AC3E}">
        <p14:creationId xmlns:p14="http://schemas.microsoft.com/office/powerpoint/2010/main" val="257029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1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a1" id="{9C7D72C6-96EA-48EB-AA8C-7843F7999450}" vid="{92BD5FD9-F2FA-4B63-87DD-56861D4090D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7524</TotalTime>
  <Words>364</Words>
  <Application>Microsoft Office PowerPoint</Application>
  <PresentationFormat>Apresentação na tela (4:3)</PresentationFormat>
  <Paragraphs>160</Paragraphs>
  <Slides>17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Calibri</vt:lpstr>
      <vt:lpstr>Euphemia</vt:lpstr>
      <vt:lpstr>Plantagenet Cherokee</vt:lpstr>
      <vt:lpstr>Wingdings</vt:lpstr>
      <vt:lpstr>Tema1</vt:lpstr>
      <vt:lpstr>INTERAÇÃO HUMANO-COMPUTADOR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Exercício - Projeto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Exercício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anagrasi</dc:creator>
  <cp:lastModifiedBy>Perfil</cp:lastModifiedBy>
  <cp:revision>362</cp:revision>
  <dcterms:created xsi:type="dcterms:W3CDTF">2014-08-03T13:29:17Z</dcterms:created>
  <dcterms:modified xsi:type="dcterms:W3CDTF">2016-08-30T23:59:58Z</dcterms:modified>
</cp:coreProperties>
</file>