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77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0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49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66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3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69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73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5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7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6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59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46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3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6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92C9-4BB2-490B-A5A9-0DB6F26E34B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F77F-B8BB-415B-A2E5-4D9AC932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93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 Oito Regras de Ouro em Design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Profa. Valéria </a:t>
            </a:r>
            <a:r>
              <a:rPr lang="pt-BR" dirty="0" err="1" smtClean="0"/>
              <a:t>Farinazzo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/>
              <a:t>Consistência: </a:t>
            </a:r>
            <a:r>
              <a:rPr lang="pt-BR" dirty="0" err="1"/>
              <a:t>Seqüência</a:t>
            </a:r>
            <a:r>
              <a:rPr lang="pt-BR" dirty="0"/>
              <a:t> de ações similares para procedimentos similares. Manter um padrão visual para as cores, Layout e fontes. Utilizar a mesma terminologia em menus.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23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 smtClean="0"/>
              <a:t>Atalhos para usuários assíduos:</a:t>
            </a:r>
            <a:r>
              <a:rPr lang="pt-BR" dirty="0" smtClean="0"/>
              <a:t> Teclas de atalho, macros e navegação simples facilitam e agilizam a interação do usuário mais experientes com a interface.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6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 smtClean="0"/>
              <a:t>Feedback informativo:</a:t>
            </a:r>
            <a:r>
              <a:rPr lang="pt-BR" dirty="0" smtClean="0"/>
              <a:t> Toda e qualquer ação do usuário requer uma resposta do sistema, cujo qual será mais ou menos explicativa dependendo do tipo de ação a ser executada.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4" y="3124132"/>
            <a:ext cx="89344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da 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 smtClean="0"/>
              <a:t>Diálogos que indiquem término da ação:</a:t>
            </a:r>
            <a:r>
              <a:rPr lang="pt-BR" dirty="0" smtClean="0"/>
              <a:t> As </a:t>
            </a:r>
            <a:r>
              <a:rPr lang="pt-BR" dirty="0" err="1" smtClean="0"/>
              <a:t>seqüências</a:t>
            </a:r>
            <a:r>
              <a:rPr lang="pt-BR" dirty="0" smtClean="0"/>
              <a:t> de ações do sistema deve ser organizada de tal forma que o usuário consiga entender os passos e saiba quando cada um deles for executado com sucesso.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2" y="3136651"/>
            <a:ext cx="6320105" cy="3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2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613034"/>
          </a:xfrm>
        </p:spPr>
        <p:txBody>
          <a:bodyPr>
            <a:normAutofit/>
          </a:bodyPr>
          <a:lstStyle/>
          <a:p>
            <a:pPr fontAlgn="base"/>
            <a:r>
              <a:rPr lang="pt-BR" b="1" dirty="0" smtClean="0"/>
              <a:t>Prevenção e tratamento de erros: </a:t>
            </a:r>
            <a:r>
              <a:rPr lang="pt-BR" dirty="0" smtClean="0"/>
              <a:t>A interface não pode dar vias para o usuário cometer erros graves, e caso ocorram erros, devem haver mecanismos que tratem, corrijam na medida do possível, e caso não seja possível, instrua o usuário para uma possível solução.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13" y="3303140"/>
            <a:ext cx="8461556" cy="40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 smtClean="0"/>
              <a:t>Reversão de ações:</a:t>
            </a:r>
            <a:r>
              <a:rPr lang="pt-BR" dirty="0" smtClean="0"/>
              <a:t> Sempre que possível, as ações devem ser reversíveis, de forma que </a:t>
            </a:r>
            <a:r>
              <a:rPr lang="pt-BR" dirty="0" err="1" smtClean="0"/>
              <a:t>tranqüilize</a:t>
            </a:r>
            <a:r>
              <a:rPr lang="pt-BR" dirty="0" smtClean="0"/>
              <a:t> o usuário e lhe dá mais coragem para explorar o sistema.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75" y="3175112"/>
            <a:ext cx="10278825" cy="20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 smtClean="0"/>
              <a:t>Controle:</a:t>
            </a:r>
            <a:r>
              <a:rPr lang="pt-BR" dirty="0" smtClean="0"/>
              <a:t> Os usuários mais experientes devem ter a sensação de que eles dominam os processos do sistema e que ele apenas responde a suas 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3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Baixa carga de memorização:</a:t>
            </a:r>
            <a:r>
              <a:rPr lang="pt-BR" dirty="0" smtClean="0"/>
              <a:t> O sistema deve conter uma interface simples para memorização. Para isso requer uma boa Estrutura e Equilíbrio para relacionar elementos e facilitar a memorização subjetiva das telas, sem exigir esforço.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75" y="3449685"/>
            <a:ext cx="6873025" cy="33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171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415</TotalTime>
  <Words>55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Trilha de Vapor</vt:lpstr>
      <vt:lpstr>As Oito Regras de Ouro em Design</vt:lpstr>
      <vt:lpstr>Consistência</vt:lpstr>
      <vt:lpstr>atalhos</vt:lpstr>
      <vt:lpstr>feedback</vt:lpstr>
      <vt:lpstr>Fim da ação</vt:lpstr>
      <vt:lpstr>erros</vt:lpstr>
      <vt:lpstr>undo</vt:lpstr>
      <vt:lpstr>Controle</vt:lpstr>
      <vt:lpstr>memorização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Valéria Farinazzo</dc:creator>
  <cp:lastModifiedBy>Valéria Farinazzo</cp:lastModifiedBy>
  <cp:revision>7</cp:revision>
  <dcterms:created xsi:type="dcterms:W3CDTF">2016-10-11T13:04:58Z</dcterms:created>
  <dcterms:modified xsi:type="dcterms:W3CDTF">2016-10-11T20:05:12Z</dcterms:modified>
</cp:coreProperties>
</file>