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100" d="100"/>
          <a:sy n="100" d="100"/>
        </p:scale>
        <p:origin x="-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641CF-26C1-442B-9B84-E3C5A93727EE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C6BD4-6364-455C-9B53-58D352051B2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839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557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430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19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517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922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8757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095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176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599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664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844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BBB1-AB9B-418A-8CDB-DA59FE81D66F}" type="datetimeFigureOut">
              <a:rPr lang="es-PY" smtClean="0"/>
              <a:t>12/07/2013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317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506093" y="1374412"/>
            <a:ext cx="5114132" cy="2774206"/>
            <a:chOff x="506093" y="1374412"/>
            <a:chExt cx="5114132" cy="2774206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682003" y="2829821"/>
              <a:ext cx="1748608" cy="137597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2444504" y="1605685"/>
              <a:ext cx="2016674" cy="1224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2444504" y="2782278"/>
              <a:ext cx="2030566" cy="925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4508210" y="2570824"/>
              <a:ext cx="936105" cy="1163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2018261" y="1763563"/>
              <a:ext cx="3412161" cy="83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flipV="1">
              <a:off x="2059938" y="1605685"/>
              <a:ext cx="2401240" cy="124121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V="1">
              <a:off x="668111" y="1763563"/>
              <a:ext cx="1391827" cy="117009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endCxn id="14" idx="0"/>
            </p:cNvCxnSpPr>
            <p:nvPr/>
          </p:nvCxnSpPr>
          <p:spPr>
            <a:xfrm>
              <a:off x="2059938" y="1790351"/>
              <a:ext cx="384566" cy="807734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57 Explosión 1"/>
            <p:cNvSpPr/>
            <p:nvPr/>
          </p:nvSpPr>
          <p:spPr>
            <a:xfrm>
              <a:off x="1884028" y="2217754"/>
              <a:ext cx="1224136" cy="1116123"/>
            </a:xfrm>
            <a:prstGeom prst="irregularSeal1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46" name="45 Conector recto"/>
            <p:cNvCxnSpPr/>
            <p:nvPr/>
          </p:nvCxnSpPr>
          <p:spPr>
            <a:xfrm>
              <a:off x="4508210" y="1605685"/>
              <a:ext cx="832202" cy="864096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endCxn id="18" idx="1"/>
            </p:cNvCxnSpPr>
            <p:nvPr/>
          </p:nvCxnSpPr>
          <p:spPr>
            <a:xfrm flipV="1">
              <a:off x="2018261" y="3734567"/>
              <a:ext cx="2314039" cy="22938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668111" y="2967418"/>
              <a:ext cx="1350150" cy="95181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4 Elipse"/>
            <p:cNvSpPr/>
            <p:nvPr/>
          </p:nvSpPr>
          <p:spPr>
            <a:xfrm>
              <a:off x="506093" y="2762459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06093" y="2782278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884028" y="1585866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884028" y="1605685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13" name="12 Elipse"/>
            <p:cNvSpPr/>
            <p:nvPr/>
          </p:nvSpPr>
          <p:spPr>
            <a:xfrm>
              <a:off x="2268593" y="2578266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268593" y="2598085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3</a:t>
              </a:r>
              <a:endParaRPr lang="es-PY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1856243" y="3786255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856243" y="377928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4</a:t>
              </a:r>
              <a:endParaRPr lang="es-PY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4332300" y="353008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332300" y="354990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6</a:t>
              </a:r>
            </a:p>
          </p:txBody>
        </p:sp>
        <p:sp>
          <p:nvSpPr>
            <p:cNvPr id="19" name="18 Elipse"/>
            <p:cNvSpPr/>
            <p:nvPr/>
          </p:nvSpPr>
          <p:spPr>
            <a:xfrm>
              <a:off x="4299160" y="137441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299160" y="139423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41" name="40 Elipse"/>
            <p:cNvSpPr/>
            <p:nvPr/>
          </p:nvSpPr>
          <p:spPr>
            <a:xfrm>
              <a:off x="5268404" y="2393127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268404" y="241294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7</a:t>
              </a:r>
              <a:endParaRPr lang="es-PY" dirty="0"/>
            </a:p>
          </p:txBody>
        </p:sp>
      </p:grpSp>
      <p:sp>
        <p:nvSpPr>
          <p:cNvPr id="70" name="69 CuadroTexto"/>
          <p:cNvSpPr txBox="1"/>
          <p:nvPr/>
        </p:nvSpPr>
        <p:spPr>
          <a:xfrm>
            <a:off x="2123728" y="2606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entera de la red</a:t>
            </a:r>
            <a:endParaRPr lang="es-PY" dirty="0"/>
          </a:p>
        </p:txBody>
      </p:sp>
      <p:grpSp>
        <p:nvGrpSpPr>
          <p:cNvPr id="9" name="8 Grupo"/>
          <p:cNvGrpSpPr/>
          <p:nvPr/>
        </p:nvGrpSpPr>
        <p:grpSpPr>
          <a:xfrm>
            <a:off x="6804248" y="464364"/>
            <a:ext cx="2224892" cy="1265444"/>
            <a:chOff x="5705078" y="1372192"/>
            <a:chExt cx="1383092" cy="845546"/>
          </a:xfrm>
        </p:grpSpPr>
        <p:cxnSp>
          <p:nvCxnSpPr>
            <p:cNvPr id="30" name="29 Conector recto"/>
            <p:cNvCxnSpPr/>
            <p:nvPr/>
          </p:nvCxnSpPr>
          <p:spPr>
            <a:xfrm>
              <a:off x="5724128" y="1729806"/>
              <a:ext cx="292142" cy="0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705078" y="1484865"/>
              <a:ext cx="29214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5724128" y="2024512"/>
              <a:ext cx="2921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6016270" y="1596661"/>
              <a:ext cx="1004002" cy="226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m</a:t>
              </a:r>
              <a:r>
                <a:rPr lang="es-PY" sz="1600" baseline="-25000" dirty="0" smtClean="0"/>
                <a:t>2</a:t>
              </a:r>
              <a:endParaRPr lang="es-PY" sz="16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016269" y="1372192"/>
              <a:ext cx="1004004" cy="226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m</a:t>
              </a:r>
              <a:r>
                <a:rPr lang="es-PY" sz="1600" baseline="-25000" dirty="0"/>
                <a:t>1</a:t>
              </a:r>
              <a:endParaRPr lang="es-PY" sz="1600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084168" y="1817628"/>
              <a:ext cx="1004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600" dirty="0" smtClean="0"/>
                <a:t>Enlaces sin utilizar</a:t>
              </a:r>
              <a:endParaRPr lang="es-PY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711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80 Grupo"/>
          <p:cNvGrpSpPr/>
          <p:nvPr/>
        </p:nvGrpSpPr>
        <p:grpSpPr>
          <a:xfrm>
            <a:off x="1551773" y="1755791"/>
            <a:ext cx="5114132" cy="2774206"/>
            <a:chOff x="1051827" y="1735028"/>
            <a:chExt cx="5114132" cy="2774206"/>
          </a:xfrm>
        </p:grpSpPr>
        <p:cxnSp>
          <p:nvCxnSpPr>
            <p:cNvPr id="77" name="76 Conector recto"/>
            <p:cNvCxnSpPr/>
            <p:nvPr/>
          </p:nvCxnSpPr>
          <p:spPr>
            <a:xfrm flipH="1">
              <a:off x="5053944" y="2931440"/>
              <a:ext cx="936105" cy="1163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>
              <a:off x="2563995" y="2124179"/>
              <a:ext cx="3412161" cy="83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flipV="1">
              <a:off x="2605672" y="1966301"/>
              <a:ext cx="2401240" cy="124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flipV="1">
              <a:off x="1213845" y="2124179"/>
              <a:ext cx="1391827" cy="1170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5053944" y="1966301"/>
              <a:ext cx="832202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endCxn id="70" idx="1"/>
            </p:cNvCxnSpPr>
            <p:nvPr/>
          </p:nvCxnSpPr>
          <p:spPr>
            <a:xfrm flipV="1">
              <a:off x="2563995" y="4095183"/>
              <a:ext cx="2314039" cy="22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213845" y="3328034"/>
              <a:ext cx="1350150" cy="95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Elipse"/>
            <p:cNvSpPr/>
            <p:nvPr/>
          </p:nvSpPr>
          <p:spPr>
            <a:xfrm>
              <a:off x="1051827" y="3123075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1051827" y="3142894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63" name="62 Elipse"/>
            <p:cNvSpPr/>
            <p:nvPr/>
          </p:nvSpPr>
          <p:spPr>
            <a:xfrm>
              <a:off x="2429762" y="194648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2429762" y="196630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67" name="66 Elipse"/>
            <p:cNvSpPr/>
            <p:nvPr/>
          </p:nvSpPr>
          <p:spPr>
            <a:xfrm>
              <a:off x="2401977" y="4146871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2401977" y="4139902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4</a:t>
              </a:r>
              <a:endParaRPr lang="es-PY" dirty="0"/>
            </a:p>
          </p:txBody>
        </p:sp>
        <p:sp>
          <p:nvSpPr>
            <p:cNvPr id="69" name="68 Elipse"/>
            <p:cNvSpPr/>
            <p:nvPr/>
          </p:nvSpPr>
          <p:spPr>
            <a:xfrm>
              <a:off x="4878034" y="3890698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4878034" y="3910517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6</a:t>
              </a:r>
            </a:p>
          </p:txBody>
        </p:sp>
        <p:sp>
          <p:nvSpPr>
            <p:cNvPr id="71" name="70 Elipse"/>
            <p:cNvSpPr/>
            <p:nvPr/>
          </p:nvSpPr>
          <p:spPr>
            <a:xfrm>
              <a:off x="4844894" y="1735028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4844894" y="1754847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74" name="73 Elipse"/>
            <p:cNvSpPr/>
            <p:nvPr/>
          </p:nvSpPr>
          <p:spPr>
            <a:xfrm>
              <a:off x="5814138" y="2753743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814138" y="2773562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7</a:t>
              </a:r>
              <a:endParaRPr lang="es-PY" dirty="0"/>
            </a:p>
          </p:txBody>
        </p:sp>
      </p:grpSp>
      <p:sp>
        <p:nvSpPr>
          <p:cNvPr id="23" name="22 CuadroTexto"/>
          <p:cNvSpPr txBox="1"/>
          <p:nvPr/>
        </p:nvSpPr>
        <p:spPr>
          <a:xfrm>
            <a:off x="2123728" y="2606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entera de la red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5369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051827" y="1735028"/>
            <a:ext cx="5114132" cy="2774206"/>
            <a:chOff x="1051827" y="1735028"/>
            <a:chExt cx="5114132" cy="2774206"/>
          </a:xfrm>
        </p:grpSpPr>
        <p:cxnSp>
          <p:nvCxnSpPr>
            <p:cNvPr id="4" name="3 Conector recto"/>
            <p:cNvCxnSpPr/>
            <p:nvPr/>
          </p:nvCxnSpPr>
          <p:spPr>
            <a:xfrm flipV="1">
              <a:off x="1115616" y="2060848"/>
              <a:ext cx="1391827" cy="1170098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 flipH="1">
              <a:off x="5053944" y="2931440"/>
              <a:ext cx="936105" cy="116374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>
              <a:off x="2563995" y="2124179"/>
              <a:ext cx="3412161" cy="83452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 flipV="1">
              <a:off x="2605672" y="1966301"/>
              <a:ext cx="2401240" cy="124121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1213845" y="2124179"/>
              <a:ext cx="1391827" cy="117009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5053944" y="1966301"/>
              <a:ext cx="832202" cy="864096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endCxn id="19" idx="1"/>
            </p:cNvCxnSpPr>
            <p:nvPr/>
          </p:nvCxnSpPr>
          <p:spPr>
            <a:xfrm flipV="1">
              <a:off x="2563995" y="4095183"/>
              <a:ext cx="2314039" cy="22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213845" y="3328034"/>
              <a:ext cx="1350150" cy="95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Elipse"/>
            <p:cNvSpPr/>
            <p:nvPr/>
          </p:nvSpPr>
          <p:spPr>
            <a:xfrm>
              <a:off x="1051827" y="3123075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051827" y="3142894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429762" y="194648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429762" y="196630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16" name="15 Elipse"/>
            <p:cNvSpPr/>
            <p:nvPr/>
          </p:nvSpPr>
          <p:spPr>
            <a:xfrm>
              <a:off x="2401977" y="4146871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401977" y="4139902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4</a:t>
              </a:r>
              <a:endParaRPr lang="es-PY" dirty="0"/>
            </a:p>
          </p:txBody>
        </p:sp>
        <p:sp>
          <p:nvSpPr>
            <p:cNvPr id="18" name="17 Elipse"/>
            <p:cNvSpPr/>
            <p:nvPr/>
          </p:nvSpPr>
          <p:spPr>
            <a:xfrm>
              <a:off x="4878034" y="3890698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878034" y="3910517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6</a:t>
              </a:r>
            </a:p>
          </p:txBody>
        </p:sp>
        <p:sp>
          <p:nvSpPr>
            <p:cNvPr id="20" name="19 Elipse"/>
            <p:cNvSpPr/>
            <p:nvPr/>
          </p:nvSpPr>
          <p:spPr>
            <a:xfrm>
              <a:off x="4844894" y="1735028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844894" y="1754847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22" name="21 Elipse"/>
            <p:cNvSpPr/>
            <p:nvPr/>
          </p:nvSpPr>
          <p:spPr>
            <a:xfrm>
              <a:off x="5814138" y="2753743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814138" y="2773562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7</a:t>
              </a:r>
              <a:endParaRPr lang="es-PY" dirty="0"/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2123728" y="2606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entera de la red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9039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67 Conector recto"/>
          <p:cNvCxnSpPr/>
          <p:nvPr/>
        </p:nvCxnSpPr>
        <p:spPr>
          <a:xfrm flipV="1">
            <a:off x="2476398" y="1907540"/>
            <a:ext cx="2401240" cy="1241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1084571" y="2065418"/>
            <a:ext cx="1391827" cy="11700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endCxn id="82" idx="0"/>
          </p:cNvCxnSpPr>
          <p:nvPr/>
        </p:nvCxnSpPr>
        <p:spPr>
          <a:xfrm>
            <a:off x="2476398" y="2092206"/>
            <a:ext cx="384566" cy="8077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70 Explosión 1"/>
          <p:cNvSpPr/>
          <p:nvPr/>
        </p:nvSpPr>
        <p:spPr>
          <a:xfrm>
            <a:off x="2300488" y="2519609"/>
            <a:ext cx="1224136" cy="1116123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72" name="71 Conector recto"/>
          <p:cNvCxnSpPr/>
          <p:nvPr/>
        </p:nvCxnSpPr>
        <p:spPr>
          <a:xfrm>
            <a:off x="4924670" y="1907540"/>
            <a:ext cx="832202" cy="86409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flipV="1">
            <a:off x="1098463" y="3131676"/>
            <a:ext cx="1748608" cy="13759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endCxn id="86" idx="1"/>
          </p:cNvCxnSpPr>
          <p:nvPr/>
        </p:nvCxnSpPr>
        <p:spPr>
          <a:xfrm flipV="1">
            <a:off x="2434721" y="4036422"/>
            <a:ext cx="2314039" cy="2293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1084571" y="3269273"/>
            <a:ext cx="1350150" cy="9518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V="1">
            <a:off x="2860964" y="1907540"/>
            <a:ext cx="2016674" cy="122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Elipse"/>
          <p:cNvSpPr/>
          <p:nvPr/>
        </p:nvSpPr>
        <p:spPr>
          <a:xfrm>
            <a:off x="922553" y="3064314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8" name="77 CuadroTexto"/>
          <p:cNvSpPr txBox="1"/>
          <p:nvPr/>
        </p:nvSpPr>
        <p:spPr>
          <a:xfrm>
            <a:off x="922553" y="3084133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1</a:t>
            </a:r>
            <a:endParaRPr lang="es-PY" dirty="0"/>
          </a:p>
        </p:txBody>
      </p:sp>
      <p:sp>
        <p:nvSpPr>
          <p:cNvPr id="79" name="78 Elipse"/>
          <p:cNvSpPr/>
          <p:nvPr/>
        </p:nvSpPr>
        <p:spPr>
          <a:xfrm>
            <a:off x="2300488" y="1887721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0" name="79 CuadroTexto"/>
          <p:cNvSpPr txBox="1"/>
          <p:nvPr/>
        </p:nvSpPr>
        <p:spPr>
          <a:xfrm>
            <a:off x="2300488" y="1907540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2</a:t>
            </a:r>
          </a:p>
        </p:txBody>
      </p:sp>
      <p:sp>
        <p:nvSpPr>
          <p:cNvPr id="81" name="80 Elipse"/>
          <p:cNvSpPr/>
          <p:nvPr/>
        </p:nvSpPr>
        <p:spPr>
          <a:xfrm>
            <a:off x="2685053" y="2880121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2" name="81 CuadroTexto"/>
          <p:cNvSpPr txBox="1"/>
          <p:nvPr/>
        </p:nvSpPr>
        <p:spPr>
          <a:xfrm>
            <a:off x="2685053" y="2899940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3</a:t>
            </a:r>
            <a:endParaRPr lang="es-PY" dirty="0"/>
          </a:p>
        </p:txBody>
      </p:sp>
      <p:sp>
        <p:nvSpPr>
          <p:cNvPr id="83" name="82 Elipse"/>
          <p:cNvSpPr/>
          <p:nvPr/>
        </p:nvSpPr>
        <p:spPr>
          <a:xfrm>
            <a:off x="2272703" y="4088110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4" name="83 CuadroTexto"/>
          <p:cNvSpPr txBox="1"/>
          <p:nvPr/>
        </p:nvSpPr>
        <p:spPr>
          <a:xfrm>
            <a:off x="2272703" y="4081141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4</a:t>
            </a:r>
            <a:endParaRPr lang="es-PY" dirty="0"/>
          </a:p>
        </p:txBody>
      </p:sp>
      <p:sp>
        <p:nvSpPr>
          <p:cNvPr id="85" name="84 Elipse"/>
          <p:cNvSpPr/>
          <p:nvPr/>
        </p:nvSpPr>
        <p:spPr>
          <a:xfrm>
            <a:off x="4748760" y="383193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6" name="85 CuadroTexto"/>
          <p:cNvSpPr txBox="1"/>
          <p:nvPr/>
        </p:nvSpPr>
        <p:spPr>
          <a:xfrm>
            <a:off x="4748760" y="385175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6</a:t>
            </a:r>
          </a:p>
        </p:txBody>
      </p:sp>
      <p:sp>
        <p:nvSpPr>
          <p:cNvPr id="87" name="86 Elipse"/>
          <p:cNvSpPr/>
          <p:nvPr/>
        </p:nvSpPr>
        <p:spPr>
          <a:xfrm>
            <a:off x="4715620" y="167626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8" name="87 CuadroTexto"/>
          <p:cNvSpPr txBox="1"/>
          <p:nvPr/>
        </p:nvSpPr>
        <p:spPr>
          <a:xfrm>
            <a:off x="4715620" y="169608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cxnSp>
        <p:nvCxnSpPr>
          <p:cNvPr id="89" name="88 Conector recto"/>
          <p:cNvCxnSpPr/>
          <p:nvPr/>
        </p:nvCxnSpPr>
        <p:spPr>
          <a:xfrm>
            <a:off x="2860964" y="3084133"/>
            <a:ext cx="2030566" cy="92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Elipse"/>
          <p:cNvSpPr/>
          <p:nvPr/>
        </p:nvSpPr>
        <p:spPr>
          <a:xfrm>
            <a:off x="5684864" y="2694982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1" name="90 CuadroTexto"/>
          <p:cNvSpPr txBox="1"/>
          <p:nvPr/>
        </p:nvSpPr>
        <p:spPr>
          <a:xfrm>
            <a:off x="5684864" y="2714801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7</a:t>
            </a:r>
            <a:endParaRPr lang="es-PY" dirty="0"/>
          </a:p>
        </p:txBody>
      </p:sp>
      <p:cxnSp>
        <p:nvCxnSpPr>
          <p:cNvPr id="92" name="91 Conector recto"/>
          <p:cNvCxnSpPr/>
          <p:nvPr/>
        </p:nvCxnSpPr>
        <p:spPr>
          <a:xfrm>
            <a:off x="2434721" y="2065418"/>
            <a:ext cx="3412161" cy="83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 flipH="1">
            <a:off x="4924670" y="2872679"/>
            <a:ext cx="936105" cy="116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123728" y="2606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6643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22553" y="1676267"/>
            <a:ext cx="5114132" cy="2774206"/>
            <a:chOff x="922553" y="1676267"/>
            <a:chExt cx="5114132" cy="2774206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2476398" y="1907540"/>
              <a:ext cx="2401240" cy="124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1084571" y="2065418"/>
              <a:ext cx="1391827" cy="117009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4924670" y="1907540"/>
              <a:ext cx="832202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endCxn id="38" idx="1"/>
            </p:cNvCxnSpPr>
            <p:nvPr/>
          </p:nvCxnSpPr>
          <p:spPr>
            <a:xfrm flipV="1">
              <a:off x="2434721" y="4036422"/>
              <a:ext cx="2314039" cy="22938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084571" y="3269273"/>
              <a:ext cx="1350150" cy="95181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922553" y="3064314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922553" y="3084133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33" name="32 Elipse"/>
            <p:cNvSpPr/>
            <p:nvPr/>
          </p:nvSpPr>
          <p:spPr>
            <a:xfrm>
              <a:off x="2300488" y="1887721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300488" y="1907540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35" name="34 Elipse"/>
            <p:cNvSpPr/>
            <p:nvPr/>
          </p:nvSpPr>
          <p:spPr>
            <a:xfrm>
              <a:off x="2272703" y="4088110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2272703" y="408114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4</a:t>
              </a:r>
              <a:endParaRPr lang="es-PY" dirty="0"/>
            </a:p>
          </p:txBody>
        </p:sp>
        <p:sp>
          <p:nvSpPr>
            <p:cNvPr id="37" name="36 Elipse"/>
            <p:cNvSpPr/>
            <p:nvPr/>
          </p:nvSpPr>
          <p:spPr>
            <a:xfrm>
              <a:off x="4748760" y="3831937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748760" y="385175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6</a:t>
              </a:r>
            </a:p>
          </p:txBody>
        </p:sp>
        <p:sp>
          <p:nvSpPr>
            <p:cNvPr id="39" name="38 Elipse"/>
            <p:cNvSpPr/>
            <p:nvPr/>
          </p:nvSpPr>
          <p:spPr>
            <a:xfrm>
              <a:off x="4715620" y="1676267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4715620" y="169608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41" name="40 Elipse"/>
            <p:cNvSpPr/>
            <p:nvPr/>
          </p:nvSpPr>
          <p:spPr>
            <a:xfrm>
              <a:off x="5684864" y="269498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684864" y="271480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7</a:t>
              </a:r>
              <a:endParaRPr lang="es-PY" dirty="0"/>
            </a:p>
          </p:txBody>
        </p:sp>
        <p:cxnSp>
          <p:nvCxnSpPr>
            <p:cNvPr id="43" name="42 Conector recto"/>
            <p:cNvCxnSpPr/>
            <p:nvPr/>
          </p:nvCxnSpPr>
          <p:spPr>
            <a:xfrm>
              <a:off x="2434721" y="2065418"/>
              <a:ext cx="3412161" cy="83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H="1">
              <a:off x="4924670" y="2872679"/>
              <a:ext cx="936105" cy="1163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20 CuadroTexto"/>
          <p:cNvSpPr txBox="1"/>
          <p:nvPr/>
        </p:nvSpPr>
        <p:spPr>
          <a:xfrm>
            <a:off x="2123728" y="2606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55048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22553" y="1676267"/>
            <a:ext cx="5114132" cy="2774206"/>
            <a:chOff x="922553" y="1676267"/>
            <a:chExt cx="5114132" cy="2774206"/>
          </a:xfrm>
        </p:grpSpPr>
        <p:cxnSp>
          <p:nvCxnSpPr>
            <p:cNvPr id="30" name="29 Conector recto"/>
            <p:cNvCxnSpPr/>
            <p:nvPr/>
          </p:nvCxnSpPr>
          <p:spPr>
            <a:xfrm flipV="1">
              <a:off x="922553" y="2042878"/>
              <a:ext cx="1391827" cy="1170098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3 Conector recto"/>
            <p:cNvCxnSpPr/>
            <p:nvPr/>
          </p:nvCxnSpPr>
          <p:spPr>
            <a:xfrm flipV="1">
              <a:off x="2476398" y="1907540"/>
              <a:ext cx="2401240" cy="124121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 flipV="1">
              <a:off x="1084571" y="2065418"/>
              <a:ext cx="1391827" cy="117009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4924670" y="1907540"/>
              <a:ext cx="832202" cy="864096"/>
            </a:xfrm>
            <a:prstGeom prst="line">
              <a:avLst/>
            </a:prstGeom>
            <a:ln cap="rnd" cmpd="thickThin">
              <a:prstDash val="sysDash"/>
              <a:rou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endCxn id="22" idx="1"/>
            </p:cNvCxnSpPr>
            <p:nvPr/>
          </p:nvCxnSpPr>
          <p:spPr>
            <a:xfrm flipV="1">
              <a:off x="2434721" y="4036422"/>
              <a:ext cx="2314039" cy="22938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084571" y="3269273"/>
              <a:ext cx="1350150" cy="95181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922553" y="3064314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922553" y="3084133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1</a:t>
              </a:r>
              <a:endParaRPr lang="es-PY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2300488" y="1887721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300488" y="1907540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19" name="18 Elipse"/>
            <p:cNvSpPr/>
            <p:nvPr/>
          </p:nvSpPr>
          <p:spPr>
            <a:xfrm>
              <a:off x="2272703" y="4088110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2272703" y="408114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4</a:t>
              </a:r>
              <a:endParaRPr lang="es-PY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4748760" y="3831937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48760" y="385175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/>
                <a:t>6</a:t>
              </a:r>
            </a:p>
          </p:txBody>
        </p:sp>
        <p:sp>
          <p:nvSpPr>
            <p:cNvPr id="23" name="22 Elipse"/>
            <p:cNvSpPr/>
            <p:nvPr/>
          </p:nvSpPr>
          <p:spPr>
            <a:xfrm>
              <a:off x="4715620" y="1676267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715620" y="1696086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5</a:t>
              </a:r>
              <a:endParaRPr lang="es-PY" dirty="0"/>
            </a:p>
          </p:txBody>
        </p:sp>
        <p:sp>
          <p:nvSpPr>
            <p:cNvPr id="26" name="25 Elipse"/>
            <p:cNvSpPr/>
            <p:nvPr/>
          </p:nvSpPr>
          <p:spPr>
            <a:xfrm>
              <a:off x="5684864" y="2694982"/>
              <a:ext cx="324036" cy="355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684864" y="2714801"/>
              <a:ext cx="3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7</a:t>
              </a:r>
              <a:endParaRPr lang="es-PY" dirty="0"/>
            </a:p>
          </p:txBody>
        </p:sp>
        <p:cxnSp>
          <p:nvCxnSpPr>
            <p:cNvPr id="28" name="27 Conector recto"/>
            <p:cNvCxnSpPr/>
            <p:nvPr/>
          </p:nvCxnSpPr>
          <p:spPr>
            <a:xfrm>
              <a:off x="2434721" y="2065418"/>
              <a:ext cx="3412161" cy="83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H="1">
              <a:off x="4924670" y="2872679"/>
              <a:ext cx="936105" cy="1163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24 CuadroTexto"/>
          <p:cNvSpPr txBox="1"/>
          <p:nvPr/>
        </p:nvSpPr>
        <p:spPr>
          <a:xfrm>
            <a:off x="2123728" y="2606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0261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 flipV="1">
            <a:off x="5828031" y="1536897"/>
            <a:ext cx="499946" cy="841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5828031" y="2439645"/>
            <a:ext cx="1030223" cy="266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2443654" y="1412776"/>
            <a:ext cx="2401240" cy="1241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V="1">
            <a:off x="1051827" y="1570654"/>
            <a:ext cx="1391827" cy="11700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endCxn id="18" idx="0"/>
          </p:cNvCxnSpPr>
          <p:nvPr/>
        </p:nvCxnSpPr>
        <p:spPr>
          <a:xfrm>
            <a:off x="2443654" y="1597442"/>
            <a:ext cx="384566" cy="8077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6 Explosión 1"/>
          <p:cNvSpPr/>
          <p:nvPr/>
        </p:nvSpPr>
        <p:spPr>
          <a:xfrm>
            <a:off x="2267744" y="2024845"/>
            <a:ext cx="1224136" cy="1116123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8" name="7 Conector recto"/>
          <p:cNvCxnSpPr/>
          <p:nvPr/>
        </p:nvCxnSpPr>
        <p:spPr>
          <a:xfrm>
            <a:off x="4891926" y="1412776"/>
            <a:ext cx="832202" cy="86409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1065719" y="2636912"/>
            <a:ext cx="1748608" cy="13759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22" idx="1"/>
          </p:cNvCxnSpPr>
          <p:nvPr/>
        </p:nvCxnSpPr>
        <p:spPr>
          <a:xfrm flipV="1">
            <a:off x="2401977" y="3541658"/>
            <a:ext cx="2314039" cy="2293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51827" y="2774509"/>
            <a:ext cx="1350150" cy="9518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889809" y="2569550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4" name="13 CuadroTexto"/>
          <p:cNvSpPr txBox="1"/>
          <p:nvPr/>
        </p:nvSpPr>
        <p:spPr>
          <a:xfrm>
            <a:off x="889809" y="2589369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1</a:t>
            </a:r>
            <a:endParaRPr lang="es-PY" dirty="0"/>
          </a:p>
        </p:txBody>
      </p:sp>
      <p:sp>
        <p:nvSpPr>
          <p:cNvPr id="15" name="14 Elipse"/>
          <p:cNvSpPr/>
          <p:nvPr/>
        </p:nvSpPr>
        <p:spPr>
          <a:xfrm>
            <a:off x="2267744" y="13929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6" name="15 CuadroTexto"/>
          <p:cNvSpPr txBox="1"/>
          <p:nvPr/>
        </p:nvSpPr>
        <p:spPr>
          <a:xfrm>
            <a:off x="2267744" y="14127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2</a:t>
            </a:r>
          </a:p>
        </p:txBody>
      </p:sp>
      <p:sp>
        <p:nvSpPr>
          <p:cNvPr id="17" name="16 Elipse"/>
          <p:cNvSpPr/>
          <p:nvPr/>
        </p:nvSpPr>
        <p:spPr>
          <a:xfrm>
            <a:off x="2652309" y="23853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8" name="17 CuadroTexto"/>
          <p:cNvSpPr txBox="1"/>
          <p:nvPr/>
        </p:nvSpPr>
        <p:spPr>
          <a:xfrm>
            <a:off x="2652309" y="24051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3</a:t>
            </a:r>
            <a:endParaRPr lang="es-PY" dirty="0"/>
          </a:p>
        </p:txBody>
      </p:sp>
      <p:sp>
        <p:nvSpPr>
          <p:cNvPr id="19" name="18 Elipse"/>
          <p:cNvSpPr/>
          <p:nvPr/>
        </p:nvSpPr>
        <p:spPr>
          <a:xfrm>
            <a:off x="2239959" y="359334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0" name="19 CuadroTexto"/>
          <p:cNvSpPr txBox="1"/>
          <p:nvPr/>
        </p:nvSpPr>
        <p:spPr>
          <a:xfrm>
            <a:off x="2239959" y="358637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4</a:t>
            </a:r>
            <a:endParaRPr lang="es-PY" dirty="0"/>
          </a:p>
        </p:txBody>
      </p:sp>
      <p:sp>
        <p:nvSpPr>
          <p:cNvPr id="21" name="20 Elipse"/>
          <p:cNvSpPr/>
          <p:nvPr/>
        </p:nvSpPr>
        <p:spPr>
          <a:xfrm>
            <a:off x="4716016" y="333717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2" name="21 CuadroTexto"/>
          <p:cNvSpPr txBox="1"/>
          <p:nvPr/>
        </p:nvSpPr>
        <p:spPr>
          <a:xfrm>
            <a:off x="4716016" y="335699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6</a:t>
            </a:r>
          </a:p>
        </p:txBody>
      </p:sp>
      <p:sp>
        <p:nvSpPr>
          <p:cNvPr id="23" name="22 Elipse"/>
          <p:cNvSpPr/>
          <p:nvPr/>
        </p:nvSpPr>
        <p:spPr>
          <a:xfrm>
            <a:off x="4682876" y="118150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4" name="23 CuadroTexto"/>
          <p:cNvSpPr txBox="1"/>
          <p:nvPr/>
        </p:nvSpPr>
        <p:spPr>
          <a:xfrm>
            <a:off x="4682876" y="120132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828220" y="2589369"/>
            <a:ext cx="2030566" cy="92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5652120" y="2200218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7" name="26 CuadroTexto"/>
          <p:cNvSpPr txBox="1"/>
          <p:nvPr/>
        </p:nvSpPr>
        <p:spPr>
          <a:xfrm>
            <a:off x="5652120" y="222003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7</a:t>
            </a:r>
            <a:endParaRPr lang="es-PY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2401977" y="1570654"/>
            <a:ext cx="3412161" cy="83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H="1">
            <a:off x="4891926" y="2377915"/>
            <a:ext cx="936105" cy="116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6152067" y="1403882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1" name="30 CuadroTexto"/>
          <p:cNvSpPr txBox="1"/>
          <p:nvPr/>
        </p:nvSpPr>
        <p:spPr>
          <a:xfrm>
            <a:off x="6152067" y="1423701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2" name="31 Elipse"/>
          <p:cNvSpPr/>
          <p:nvPr/>
        </p:nvSpPr>
        <p:spPr>
          <a:xfrm>
            <a:off x="6696236" y="241982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3" name="32 CuadroTexto"/>
          <p:cNvSpPr txBox="1"/>
          <p:nvPr/>
        </p:nvSpPr>
        <p:spPr>
          <a:xfrm>
            <a:off x="6696236" y="2439645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123728" y="26064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 y los arboles adyacentes al mismo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73662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5433649" y="1359200"/>
            <a:ext cx="1948326" cy="1635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30" name="29 Conector recto"/>
          <p:cNvCxnSpPr/>
          <p:nvPr/>
        </p:nvCxnSpPr>
        <p:spPr>
          <a:xfrm flipH="1">
            <a:off x="4891926" y="2377915"/>
            <a:ext cx="936105" cy="116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401977" y="1570654"/>
            <a:ext cx="3412161" cy="83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828031" y="1536897"/>
            <a:ext cx="499946" cy="841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5828031" y="2439645"/>
            <a:ext cx="1030223" cy="266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2443654" y="1412776"/>
            <a:ext cx="2401240" cy="12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1051827" y="1570654"/>
            <a:ext cx="1391827" cy="117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endCxn id="19" idx="0"/>
          </p:cNvCxnSpPr>
          <p:nvPr/>
        </p:nvCxnSpPr>
        <p:spPr>
          <a:xfrm>
            <a:off x="2443654" y="1597442"/>
            <a:ext cx="384566" cy="80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891926" y="1412776"/>
            <a:ext cx="83220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1065719" y="2636912"/>
            <a:ext cx="1748608" cy="13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3" idx="1"/>
          </p:cNvCxnSpPr>
          <p:nvPr/>
        </p:nvCxnSpPr>
        <p:spPr>
          <a:xfrm flipV="1">
            <a:off x="2401977" y="3541658"/>
            <a:ext cx="2314039" cy="22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051827" y="2774509"/>
            <a:ext cx="1350150" cy="95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889809" y="2569550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5" name="14 CuadroTexto"/>
          <p:cNvSpPr txBox="1"/>
          <p:nvPr/>
        </p:nvSpPr>
        <p:spPr>
          <a:xfrm>
            <a:off x="889809" y="2589369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1</a:t>
            </a:r>
            <a:endParaRPr lang="es-PY" dirty="0"/>
          </a:p>
        </p:txBody>
      </p:sp>
      <p:sp>
        <p:nvSpPr>
          <p:cNvPr id="16" name="15 Elipse"/>
          <p:cNvSpPr/>
          <p:nvPr/>
        </p:nvSpPr>
        <p:spPr>
          <a:xfrm>
            <a:off x="2267744" y="13929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CuadroTexto"/>
          <p:cNvSpPr txBox="1"/>
          <p:nvPr/>
        </p:nvSpPr>
        <p:spPr>
          <a:xfrm>
            <a:off x="2267744" y="14127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2</a:t>
            </a:r>
          </a:p>
        </p:txBody>
      </p:sp>
      <p:sp>
        <p:nvSpPr>
          <p:cNvPr id="18" name="17 Elipse"/>
          <p:cNvSpPr/>
          <p:nvPr/>
        </p:nvSpPr>
        <p:spPr>
          <a:xfrm>
            <a:off x="2652309" y="23853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18 CuadroTexto"/>
          <p:cNvSpPr txBox="1"/>
          <p:nvPr/>
        </p:nvSpPr>
        <p:spPr>
          <a:xfrm>
            <a:off x="2652309" y="24051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3</a:t>
            </a:r>
            <a:endParaRPr lang="es-PY" dirty="0"/>
          </a:p>
        </p:txBody>
      </p:sp>
      <p:sp>
        <p:nvSpPr>
          <p:cNvPr id="20" name="19 Elipse"/>
          <p:cNvSpPr/>
          <p:nvPr/>
        </p:nvSpPr>
        <p:spPr>
          <a:xfrm>
            <a:off x="2239959" y="359334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1" name="20 CuadroTexto"/>
          <p:cNvSpPr txBox="1"/>
          <p:nvPr/>
        </p:nvSpPr>
        <p:spPr>
          <a:xfrm>
            <a:off x="2239959" y="358637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4</a:t>
            </a:r>
            <a:endParaRPr lang="es-PY" dirty="0"/>
          </a:p>
        </p:txBody>
      </p:sp>
      <p:sp>
        <p:nvSpPr>
          <p:cNvPr id="22" name="21 Elipse"/>
          <p:cNvSpPr/>
          <p:nvPr/>
        </p:nvSpPr>
        <p:spPr>
          <a:xfrm>
            <a:off x="4716016" y="333717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3" name="22 CuadroTexto"/>
          <p:cNvSpPr txBox="1"/>
          <p:nvPr/>
        </p:nvSpPr>
        <p:spPr>
          <a:xfrm>
            <a:off x="4716016" y="335699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6</a:t>
            </a:r>
          </a:p>
        </p:txBody>
      </p:sp>
      <p:sp>
        <p:nvSpPr>
          <p:cNvPr id="24" name="23 Elipse"/>
          <p:cNvSpPr/>
          <p:nvPr/>
        </p:nvSpPr>
        <p:spPr>
          <a:xfrm>
            <a:off x="4682876" y="118150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5" name="24 CuadroTexto"/>
          <p:cNvSpPr txBox="1"/>
          <p:nvPr/>
        </p:nvSpPr>
        <p:spPr>
          <a:xfrm>
            <a:off x="4682876" y="120132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2828220" y="2589369"/>
            <a:ext cx="2030566" cy="92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652120" y="2200218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8" name="27 CuadroTexto"/>
          <p:cNvSpPr txBox="1"/>
          <p:nvPr/>
        </p:nvSpPr>
        <p:spPr>
          <a:xfrm>
            <a:off x="5652120" y="222003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7</a:t>
            </a:r>
            <a:endParaRPr lang="es-PY" dirty="0"/>
          </a:p>
        </p:txBody>
      </p:sp>
      <p:sp>
        <p:nvSpPr>
          <p:cNvPr id="31" name="30 Elipse"/>
          <p:cNvSpPr/>
          <p:nvPr/>
        </p:nvSpPr>
        <p:spPr>
          <a:xfrm>
            <a:off x="6152067" y="1403882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2" name="31 CuadroTexto"/>
          <p:cNvSpPr txBox="1"/>
          <p:nvPr/>
        </p:nvSpPr>
        <p:spPr>
          <a:xfrm>
            <a:off x="6152067" y="1423701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3" name="32 Elipse"/>
          <p:cNvSpPr/>
          <p:nvPr/>
        </p:nvSpPr>
        <p:spPr>
          <a:xfrm>
            <a:off x="6696236" y="241982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4" name="33 CuadroTexto"/>
          <p:cNvSpPr txBox="1"/>
          <p:nvPr/>
        </p:nvSpPr>
        <p:spPr>
          <a:xfrm>
            <a:off x="6696236" y="2439645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123728" y="26064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 y los arboles adyacentes al mismo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2519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68979" y="1323658"/>
            <a:ext cx="1948326" cy="16350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5" name="4 Conector recto"/>
          <p:cNvCxnSpPr/>
          <p:nvPr/>
        </p:nvCxnSpPr>
        <p:spPr>
          <a:xfrm flipH="1">
            <a:off x="4891926" y="2377915"/>
            <a:ext cx="936105" cy="11637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2401977" y="1570654"/>
            <a:ext cx="3412161" cy="8345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5828031" y="1536897"/>
            <a:ext cx="499946" cy="841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828031" y="2439645"/>
            <a:ext cx="1030223" cy="266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2443654" y="1412776"/>
            <a:ext cx="2401240" cy="1241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1051827" y="1570654"/>
            <a:ext cx="1391827" cy="1170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endCxn id="21" idx="0"/>
          </p:cNvCxnSpPr>
          <p:nvPr/>
        </p:nvCxnSpPr>
        <p:spPr>
          <a:xfrm>
            <a:off x="2443654" y="1597442"/>
            <a:ext cx="384566" cy="80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891926" y="1412776"/>
            <a:ext cx="832202" cy="86409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1065719" y="2636912"/>
            <a:ext cx="1748608" cy="13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25" idx="1"/>
          </p:cNvCxnSpPr>
          <p:nvPr/>
        </p:nvCxnSpPr>
        <p:spPr>
          <a:xfrm flipV="1">
            <a:off x="2401977" y="3541658"/>
            <a:ext cx="2314039" cy="22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051827" y="2774509"/>
            <a:ext cx="1350150" cy="95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889809" y="2569550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16 CuadroTexto"/>
          <p:cNvSpPr txBox="1"/>
          <p:nvPr/>
        </p:nvSpPr>
        <p:spPr>
          <a:xfrm>
            <a:off x="889809" y="2589369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1</a:t>
            </a:r>
            <a:endParaRPr lang="es-PY" dirty="0"/>
          </a:p>
        </p:txBody>
      </p:sp>
      <p:sp>
        <p:nvSpPr>
          <p:cNvPr id="18" name="17 Elipse"/>
          <p:cNvSpPr/>
          <p:nvPr/>
        </p:nvSpPr>
        <p:spPr>
          <a:xfrm>
            <a:off x="2267744" y="13929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9" name="18 CuadroTexto"/>
          <p:cNvSpPr txBox="1"/>
          <p:nvPr/>
        </p:nvSpPr>
        <p:spPr>
          <a:xfrm>
            <a:off x="2267744" y="14127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2</a:t>
            </a:r>
          </a:p>
        </p:txBody>
      </p:sp>
      <p:sp>
        <p:nvSpPr>
          <p:cNvPr id="20" name="19 Elipse"/>
          <p:cNvSpPr/>
          <p:nvPr/>
        </p:nvSpPr>
        <p:spPr>
          <a:xfrm>
            <a:off x="2652309" y="2385357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1" name="20 CuadroTexto"/>
          <p:cNvSpPr txBox="1"/>
          <p:nvPr/>
        </p:nvSpPr>
        <p:spPr>
          <a:xfrm>
            <a:off x="2652309" y="2405176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3</a:t>
            </a:r>
            <a:endParaRPr lang="es-PY" dirty="0"/>
          </a:p>
        </p:txBody>
      </p:sp>
      <p:sp>
        <p:nvSpPr>
          <p:cNvPr id="22" name="21 Elipse"/>
          <p:cNvSpPr/>
          <p:nvPr/>
        </p:nvSpPr>
        <p:spPr>
          <a:xfrm>
            <a:off x="2239959" y="359334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3" name="22 CuadroTexto"/>
          <p:cNvSpPr txBox="1"/>
          <p:nvPr/>
        </p:nvSpPr>
        <p:spPr>
          <a:xfrm>
            <a:off x="2239959" y="358637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4</a:t>
            </a:r>
            <a:endParaRPr lang="es-PY" dirty="0"/>
          </a:p>
        </p:txBody>
      </p:sp>
      <p:sp>
        <p:nvSpPr>
          <p:cNvPr id="24" name="23 Elipse"/>
          <p:cNvSpPr/>
          <p:nvPr/>
        </p:nvSpPr>
        <p:spPr>
          <a:xfrm>
            <a:off x="4716016" y="333717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5" name="24 CuadroTexto"/>
          <p:cNvSpPr txBox="1"/>
          <p:nvPr/>
        </p:nvSpPr>
        <p:spPr>
          <a:xfrm>
            <a:off x="4716016" y="335699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6</a:t>
            </a:r>
          </a:p>
        </p:txBody>
      </p:sp>
      <p:sp>
        <p:nvSpPr>
          <p:cNvPr id="26" name="25 Elipse"/>
          <p:cNvSpPr/>
          <p:nvPr/>
        </p:nvSpPr>
        <p:spPr>
          <a:xfrm>
            <a:off x="4682876" y="1181503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7" name="26 CuadroTexto"/>
          <p:cNvSpPr txBox="1"/>
          <p:nvPr/>
        </p:nvSpPr>
        <p:spPr>
          <a:xfrm>
            <a:off x="4682876" y="1201322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2828220" y="2589369"/>
            <a:ext cx="2030566" cy="92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5652120" y="2200218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0" name="29 CuadroTexto"/>
          <p:cNvSpPr txBox="1"/>
          <p:nvPr/>
        </p:nvSpPr>
        <p:spPr>
          <a:xfrm>
            <a:off x="5652120" y="2220037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7</a:t>
            </a:r>
            <a:endParaRPr lang="es-PY" dirty="0"/>
          </a:p>
        </p:txBody>
      </p:sp>
      <p:sp>
        <p:nvSpPr>
          <p:cNvPr id="31" name="30 Elipse"/>
          <p:cNvSpPr/>
          <p:nvPr/>
        </p:nvSpPr>
        <p:spPr>
          <a:xfrm>
            <a:off x="6152067" y="1403882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2" name="31 CuadroTexto"/>
          <p:cNvSpPr txBox="1"/>
          <p:nvPr/>
        </p:nvSpPr>
        <p:spPr>
          <a:xfrm>
            <a:off x="6152067" y="1423701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3" name="32 Elipse"/>
          <p:cNvSpPr/>
          <p:nvPr/>
        </p:nvSpPr>
        <p:spPr>
          <a:xfrm>
            <a:off x="6696236" y="2419826"/>
            <a:ext cx="324036" cy="35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4" name="33 CuadroTexto"/>
          <p:cNvSpPr txBox="1"/>
          <p:nvPr/>
        </p:nvSpPr>
        <p:spPr>
          <a:xfrm>
            <a:off x="6696236" y="2439645"/>
            <a:ext cx="3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5</a:t>
            </a:r>
            <a:endParaRPr lang="es-PY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123728" y="26064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Protección de arboles que pasan a través del nodo fallido y los arboles adyacentes al mismo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886449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163</Words>
  <Application>Microsoft Office PowerPoint</Application>
  <PresentationFormat>Presentación en pantalla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Adim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</dc:creator>
  <cp:lastModifiedBy>Aditardo Vazquez Rojas</cp:lastModifiedBy>
  <cp:revision>26</cp:revision>
  <dcterms:created xsi:type="dcterms:W3CDTF">2013-03-19T20:47:14Z</dcterms:created>
  <dcterms:modified xsi:type="dcterms:W3CDTF">2013-07-13T00:59:11Z</dcterms:modified>
</cp:coreProperties>
</file>