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4003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90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775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22192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176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607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6558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324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9711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1894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1410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FE063-4042-44B0-AC51-B0AD42E5254D}" type="datetimeFigureOut">
              <a:rPr lang="es-PY" smtClean="0"/>
              <a:t>07/09/2013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591C-E91E-42E6-A9B3-2C91CF1AB33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4371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192 Grupo"/>
          <p:cNvGrpSpPr/>
          <p:nvPr/>
        </p:nvGrpSpPr>
        <p:grpSpPr>
          <a:xfrm>
            <a:off x="395536" y="710223"/>
            <a:ext cx="8352928" cy="4886169"/>
            <a:chOff x="395536" y="710223"/>
            <a:chExt cx="8352928" cy="4886169"/>
          </a:xfrm>
        </p:grpSpPr>
        <p:sp>
          <p:nvSpPr>
            <p:cNvPr id="4" name="3 Elipse" title="1"/>
            <p:cNvSpPr/>
            <p:nvPr/>
          </p:nvSpPr>
          <p:spPr>
            <a:xfrm>
              <a:off x="395536" y="2852936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0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1051992" y="4298001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3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6104207" y="2199022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9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743231" y="2352395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6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4490991" y="1264062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7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650423" y="3502045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12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8100392" y="2060848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13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7501425" y="710223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8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5878092" y="5188039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11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3131840" y="5012284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10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3726740" y="3061870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5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6" name="15 Elipse"/>
            <p:cNvSpPr/>
            <p:nvPr/>
          </p:nvSpPr>
          <p:spPr>
            <a:xfrm>
              <a:off x="2699950" y="3700227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16 Elipse"/>
            <p:cNvSpPr/>
            <p:nvPr/>
          </p:nvSpPr>
          <p:spPr>
            <a:xfrm>
              <a:off x="2198450" y="2757677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2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sp>
          <p:nvSpPr>
            <p:cNvPr id="18" name="17 Elipse"/>
            <p:cNvSpPr/>
            <p:nvPr/>
          </p:nvSpPr>
          <p:spPr>
            <a:xfrm>
              <a:off x="1181645" y="1772816"/>
              <a:ext cx="648072" cy="408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dirty="0" smtClean="0">
                  <a:solidFill>
                    <a:schemeClr val="tx1"/>
                  </a:solidFill>
                </a:rPr>
                <a:t>1</a:t>
              </a:r>
              <a:endParaRPr lang="es-PY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19 Conector recto"/>
            <p:cNvCxnSpPr>
              <a:stCxn id="4" idx="0"/>
              <a:endCxn id="18" idx="3"/>
            </p:cNvCxnSpPr>
            <p:nvPr/>
          </p:nvCxnSpPr>
          <p:spPr>
            <a:xfrm flipV="1">
              <a:off x="719572" y="2121367"/>
              <a:ext cx="556981" cy="73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4" idx="4"/>
              <a:endCxn id="5" idx="1"/>
            </p:cNvCxnSpPr>
            <p:nvPr/>
          </p:nvCxnSpPr>
          <p:spPr>
            <a:xfrm>
              <a:off x="719572" y="3261289"/>
              <a:ext cx="427328" cy="109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4" idx="6"/>
              <a:endCxn id="17" idx="2"/>
            </p:cNvCxnSpPr>
            <p:nvPr/>
          </p:nvCxnSpPr>
          <p:spPr>
            <a:xfrm flipV="1">
              <a:off x="1043608" y="2961854"/>
              <a:ext cx="1154842" cy="9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8" idx="6"/>
              <a:endCxn id="7" idx="0"/>
            </p:cNvCxnSpPr>
            <p:nvPr/>
          </p:nvCxnSpPr>
          <p:spPr>
            <a:xfrm>
              <a:off x="1829717" y="1976993"/>
              <a:ext cx="3237550" cy="375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17" idx="4"/>
              <a:endCxn id="16" idx="1"/>
            </p:cNvCxnSpPr>
            <p:nvPr/>
          </p:nvCxnSpPr>
          <p:spPr>
            <a:xfrm>
              <a:off x="2522486" y="3166030"/>
              <a:ext cx="272372" cy="593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16" idx="4"/>
              <a:endCxn id="14" idx="0"/>
            </p:cNvCxnSpPr>
            <p:nvPr/>
          </p:nvCxnSpPr>
          <p:spPr>
            <a:xfrm>
              <a:off x="3023986" y="4108580"/>
              <a:ext cx="431890" cy="903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>
              <a:stCxn id="5" idx="5"/>
              <a:endCxn id="14" idx="2"/>
            </p:cNvCxnSpPr>
            <p:nvPr/>
          </p:nvCxnSpPr>
          <p:spPr>
            <a:xfrm>
              <a:off x="1605156" y="4646552"/>
              <a:ext cx="1526684" cy="569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14" idx="6"/>
              <a:endCxn id="13" idx="2"/>
            </p:cNvCxnSpPr>
            <p:nvPr/>
          </p:nvCxnSpPr>
          <p:spPr>
            <a:xfrm>
              <a:off x="3779912" y="5216461"/>
              <a:ext cx="2098180" cy="175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>
              <a:stCxn id="13" idx="0"/>
              <a:endCxn id="6" idx="4"/>
            </p:cNvCxnSpPr>
            <p:nvPr/>
          </p:nvCxnSpPr>
          <p:spPr>
            <a:xfrm flipV="1">
              <a:off x="6202128" y="2607375"/>
              <a:ext cx="226115" cy="2580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>
              <a:stCxn id="16" idx="7"/>
              <a:endCxn id="15" idx="3"/>
            </p:cNvCxnSpPr>
            <p:nvPr/>
          </p:nvCxnSpPr>
          <p:spPr>
            <a:xfrm flipV="1">
              <a:off x="3253114" y="3410421"/>
              <a:ext cx="568534" cy="349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stCxn id="15" idx="7"/>
              <a:endCxn id="7" idx="2"/>
            </p:cNvCxnSpPr>
            <p:nvPr/>
          </p:nvCxnSpPr>
          <p:spPr>
            <a:xfrm flipV="1">
              <a:off x="4279904" y="2556572"/>
              <a:ext cx="463327" cy="56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7" idx="7"/>
              <a:endCxn id="6" idx="2"/>
            </p:cNvCxnSpPr>
            <p:nvPr/>
          </p:nvCxnSpPr>
          <p:spPr>
            <a:xfrm flipV="1">
              <a:off x="5296395" y="2403199"/>
              <a:ext cx="807812" cy="8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>
              <a:stCxn id="14" idx="7"/>
              <a:endCxn id="9" idx="2"/>
            </p:cNvCxnSpPr>
            <p:nvPr/>
          </p:nvCxnSpPr>
          <p:spPr>
            <a:xfrm flipV="1">
              <a:off x="3685004" y="3706222"/>
              <a:ext cx="2965419" cy="1365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>
              <a:stCxn id="9" idx="0"/>
              <a:endCxn id="10" idx="4"/>
            </p:cNvCxnSpPr>
            <p:nvPr/>
          </p:nvCxnSpPr>
          <p:spPr>
            <a:xfrm flipV="1">
              <a:off x="6974459" y="2469201"/>
              <a:ext cx="1449969" cy="1032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8" idx="5"/>
              <a:endCxn id="10" idx="1"/>
            </p:cNvCxnSpPr>
            <p:nvPr/>
          </p:nvCxnSpPr>
          <p:spPr>
            <a:xfrm>
              <a:off x="5044155" y="1612613"/>
              <a:ext cx="3151145" cy="508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>
              <a:stCxn id="8" idx="6"/>
              <a:endCxn id="11" idx="2"/>
            </p:cNvCxnSpPr>
            <p:nvPr/>
          </p:nvCxnSpPr>
          <p:spPr>
            <a:xfrm flipV="1">
              <a:off x="5139063" y="914400"/>
              <a:ext cx="2362362" cy="55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17" idx="0"/>
              <a:endCxn id="8" idx="2"/>
            </p:cNvCxnSpPr>
            <p:nvPr/>
          </p:nvCxnSpPr>
          <p:spPr>
            <a:xfrm flipV="1">
              <a:off x="2522486" y="1468239"/>
              <a:ext cx="1968505" cy="1289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>
              <a:stCxn id="11" idx="4"/>
              <a:endCxn id="9" idx="1"/>
            </p:cNvCxnSpPr>
            <p:nvPr/>
          </p:nvCxnSpPr>
          <p:spPr>
            <a:xfrm flipH="1">
              <a:off x="6745331" y="1118576"/>
              <a:ext cx="1080130" cy="2443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150 Conector recto"/>
            <p:cNvCxnSpPr>
              <a:stCxn id="6" idx="6"/>
              <a:endCxn id="10" idx="2"/>
            </p:cNvCxnSpPr>
            <p:nvPr/>
          </p:nvCxnSpPr>
          <p:spPr>
            <a:xfrm flipV="1">
              <a:off x="6752279" y="2265025"/>
              <a:ext cx="1348113" cy="138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151 CuadroTexto"/>
            <p:cNvSpPr txBox="1"/>
            <p:nvPr/>
          </p:nvSpPr>
          <p:spPr>
            <a:xfrm>
              <a:off x="516689" y="2259686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1346</a:t>
              </a:r>
              <a:endParaRPr lang="es-PY" sz="1400" dirty="0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421621" y="370622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770</a:t>
              </a:r>
              <a:endParaRPr lang="es-PY" sz="1400" dirty="0"/>
            </a:p>
          </p:txBody>
        </p:sp>
        <p:sp>
          <p:nvSpPr>
            <p:cNvPr id="155" name="154 CuadroTexto"/>
            <p:cNvSpPr txBox="1"/>
            <p:nvPr/>
          </p:nvSpPr>
          <p:spPr>
            <a:xfrm>
              <a:off x="1501569" y="27864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1232</a:t>
              </a:r>
              <a:endParaRPr lang="es-PY" sz="1400" dirty="0"/>
            </a:p>
          </p:txBody>
        </p:sp>
        <p:sp>
          <p:nvSpPr>
            <p:cNvPr id="156" name="155 CuadroTexto"/>
            <p:cNvSpPr txBox="1"/>
            <p:nvPr/>
          </p:nvSpPr>
          <p:spPr>
            <a:xfrm>
              <a:off x="2627784" y="184482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3414</a:t>
              </a:r>
              <a:endParaRPr lang="es-PY" sz="1400" dirty="0"/>
            </a:p>
          </p:txBody>
        </p:sp>
        <p:sp>
          <p:nvSpPr>
            <p:cNvPr id="157" name="156 CuadroTexto"/>
            <p:cNvSpPr txBox="1"/>
            <p:nvPr/>
          </p:nvSpPr>
          <p:spPr>
            <a:xfrm>
              <a:off x="1997017" y="4562796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2373</a:t>
              </a:r>
              <a:endParaRPr lang="es-PY" sz="1400" dirty="0"/>
            </a:p>
          </p:txBody>
        </p:sp>
        <p:sp>
          <p:nvSpPr>
            <p:cNvPr id="158" name="157 CuadroTexto"/>
            <p:cNvSpPr txBox="1"/>
            <p:nvPr/>
          </p:nvSpPr>
          <p:spPr>
            <a:xfrm>
              <a:off x="2631003" y="321754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848</a:t>
              </a:r>
              <a:endParaRPr lang="es-PY" sz="1400" dirty="0"/>
            </a:p>
          </p:txBody>
        </p:sp>
        <p:sp>
          <p:nvSpPr>
            <p:cNvPr id="159" name="158 CuadroTexto"/>
            <p:cNvSpPr txBox="1"/>
            <p:nvPr/>
          </p:nvSpPr>
          <p:spPr>
            <a:xfrm>
              <a:off x="3419872" y="354633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805</a:t>
              </a:r>
              <a:endParaRPr lang="es-PY" sz="1400" dirty="0"/>
            </a:p>
          </p:txBody>
        </p:sp>
        <p:sp>
          <p:nvSpPr>
            <p:cNvPr id="160" name="159 CuadroTexto"/>
            <p:cNvSpPr txBox="1"/>
            <p:nvPr/>
          </p:nvSpPr>
          <p:spPr>
            <a:xfrm>
              <a:off x="4442565" y="287345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878</a:t>
              </a:r>
              <a:endParaRPr lang="es-PY" sz="1400" dirty="0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5864277" y="96468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734</a:t>
              </a:r>
              <a:endParaRPr lang="es-PY" sz="1400" dirty="0"/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5868144" y="154469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991</a:t>
              </a:r>
              <a:endParaRPr lang="es-PY" sz="1400" dirty="0"/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7617718" y="154469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565</a:t>
              </a:r>
              <a:endParaRPr lang="es-PY" sz="1400" dirty="0"/>
            </a:p>
          </p:txBody>
        </p:sp>
        <p:sp>
          <p:nvSpPr>
            <p:cNvPr id="164" name="163 CuadroTexto"/>
            <p:cNvSpPr txBox="1"/>
            <p:nvPr/>
          </p:nvSpPr>
          <p:spPr>
            <a:xfrm>
              <a:off x="4477176" y="501464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1279</a:t>
              </a:r>
              <a:endParaRPr lang="es-PY" sz="1400" dirty="0"/>
            </a:p>
          </p:txBody>
        </p:sp>
        <p:sp>
          <p:nvSpPr>
            <p:cNvPr id="165" name="164 CuadroTexto"/>
            <p:cNvSpPr txBox="1"/>
            <p:nvPr/>
          </p:nvSpPr>
          <p:spPr>
            <a:xfrm>
              <a:off x="4869796" y="4097596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1346</a:t>
              </a:r>
              <a:endParaRPr lang="es-PY" sz="1400" dirty="0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7741955" y="292126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295</a:t>
              </a:r>
              <a:endParaRPr lang="es-PY" sz="1400" dirty="0"/>
            </a:p>
          </p:txBody>
        </p:sp>
        <p:sp>
          <p:nvSpPr>
            <p:cNvPr id="167" name="166 CuadroTexto"/>
            <p:cNvSpPr txBox="1"/>
            <p:nvPr/>
          </p:nvSpPr>
          <p:spPr>
            <a:xfrm>
              <a:off x="7334217" y="225712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542</a:t>
              </a:r>
              <a:endParaRPr lang="es-PY" sz="1400" dirty="0"/>
            </a:p>
          </p:txBody>
        </p:sp>
        <p:sp>
          <p:nvSpPr>
            <p:cNvPr id="168" name="167 CuadroTexto"/>
            <p:cNvSpPr txBox="1"/>
            <p:nvPr/>
          </p:nvSpPr>
          <p:spPr>
            <a:xfrm>
              <a:off x="6251088" y="429800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1104</a:t>
              </a:r>
              <a:endParaRPr lang="es-PY" sz="1400" dirty="0"/>
            </a:p>
          </p:txBody>
        </p:sp>
        <p:sp>
          <p:nvSpPr>
            <p:cNvPr id="169" name="168 CuadroTexto"/>
            <p:cNvSpPr txBox="1"/>
            <p:nvPr/>
          </p:nvSpPr>
          <p:spPr>
            <a:xfrm>
              <a:off x="3445785" y="1628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2616</a:t>
              </a:r>
              <a:endParaRPr lang="es-PY" sz="1400" dirty="0"/>
            </a:p>
          </p:txBody>
        </p:sp>
        <p:cxnSp>
          <p:nvCxnSpPr>
            <p:cNvPr id="171" name="170 Conector recto"/>
            <p:cNvCxnSpPr>
              <a:stCxn id="5" idx="0"/>
              <a:endCxn id="18" idx="4"/>
            </p:cNvCxnSpPr>
            <p:nvPr/>
          </p:nvCxnSpPr>
          <p:spPr>
            <a:xfrm flipV="1">
              <a:off x="1376028" y="2181169"/>
              <a:ext cx="129653" cy="2116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171 CuadroTexto"/>
            <p:cNvSpPr txBox="1"/>
            <p:nvPr/>
          </p:nvSpPr>
          <p:spPr>
            <a:xfrm>
              <a:off x="1424988" y="334064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2024</a:t>
              </a:r>
              <a:endParaRPr lang="es-PY" sz="1400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3176589" y="42980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1661</a:t>
              </a:r>
              <a:endParaRPr lang="es-PY" sz="1400" dirty="0"/>
            </a:p>
          </p:txBody>
        </p:sp>
        <p:cxnSp>
          <p:nvCxnSpPr>
            <p:cNvPr id="178" name="177 Conector recto"/>
            <p:cNvCxnSpPr>
              <a:stCxn id="6" idx="0"/>
              <a:endCxn id="11" idx="3"/>
            </p:cNvCxnSpPr>
            <p:nvPr/>
          </p:nvCxnSpPr>
          <p:spPr>
            <a:xfrm flipV="1">
              <a:off x="6428243" y="1058774"/>
              <a:ext cx="1168090" cy="1140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178 CuadroTexto"/>
            <p:cNvSpPr txBox="1"/>
            <p:nvPr/>
          </p:nvSpPr>
          <p:spPr>
            <a:xfrm>
              <a:off x="6686145" y="124901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511</a:t>
              </a:r>
              <a:endParaRPr lang="es-PY" sz="1400" dirty="0"/>
            </a:p>
          </p:txBody>
        </p:sp>
        <p:sp>
          <p:nvSpPr>
            <p:cNvPr id="180" name="179 CuadroTexto"/>
            <p:cNvSpPr txBox="1"/>
            <p:nvPr/>
          </p:nvSpPr>
          <p:spPr>
            <a:xfrm>
              <a:off x="6974459" y="2784912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1346</a:t>
              </a:r>
              <a:endParaRPr lang="es-PY" sz="1400" dirty="0"/>
            </a:p>
          </p:txBody>
        </p:sp>
        <p:sp>
          <p:nvSpPr>
            <p:cNvPr id="192" name="191 CuadroTexto"/>
            <p:cNvSpPr txBox="1"/>
            <p:nvPr/>
          </p:nvSpPr>
          <p:spPr>
            <a:xfrm>
              <a:off x="5470911" y="241357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1400" dirty="0" smtClean="0"/>
                <a:t>777</a:t>
              </a:r>
              <a:endParaRPr lang="es-PY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118 Grupo"/>
          <p:cNvGrpSpPr/>
          <p:nvPr/>
        </p:nvGrpSpPr>
        <p:grpSpPr>
          <a:xfrm>
            <a:off x="1162235" y="610616"/>
            <a:ext cx="6329300" cy="4915908"/>
            <a:chOff x="1162235" y="610616"/>
            <a:chExt cx="6329300" cy="4915908"/>
          </a:xfrm>
        </p:grpSpPr>
        <p:grpSp>
          <p:nvGrpSpPr>
            <p:cNvPr id="8" name="7 Grupo"/>
            <p:cNvGrpSpPr/>
            <p:nvPr/>
          </p:nvGrpSpPr>
          <p:grpSpPr>
            <a:xfrm>
              <a:off x="1910172" y="1848201"/>
              <a:ext cx="3240360" cy="2930726"/>
              <a:chOff x="1979712" y="1848201"/>
              <a:chExt cx="3240360" cy="2930726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1979712" y="1848201"/>
                <a:ext cx="3240360" cy="2930726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5" name="4 Elipse"/>
              <p:cNvSpPr/>
              <p:nvPr/>
            </p:nvSpPr>
            <p:spPr>
              <a:xfrm>
                <a:off x="2663788" y="2521476"/>
                <a:ext cx="1872208" cy="158417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99875">
                      <a:schemeClr val="tx1">
                        <a:lumMod val="19000"/>
                        <a:alpha val="17000"/>
                      </a:schemeClr>
                    </a:gs>
                    <a:gs pos="99750">
                      <a:srgbClr val="E6E6E6"/>
                    </a:gs>
                    <a:gs pos="99500">
                      <a:srgbClr val="E6E6E6"/>
                    </a:gs>
                    <a:gs pos="99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3023828" y="2845512"/>
                <a:ext cx="1152128" cy="93610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99875">
                      <a:schemeClr val="tx1">
                        <a:lumMod val="19000"/>
                        <a:alpha val="17000"/>
                      </a:schemeClr>
                    </a:gs>
                    <a:gs pos="99750">
                      <a:srgbClr val="E6E6E6"/>
                    </a:gs>
                    <a:gs pos="99500">
                      <a:srgbClr val="E6E6E6"/>
                    </a:gs>
                    <a:gs pos="99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0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p:sp>
          <p:nvSpPr>
            <p:cNvPr id="9" name="8 Elipse"/>
            <p:cNvSpPr/>
            <p:nvPr/>
          </p:nvSpPr>
          <p:spPr>
            <a:xfrm>
              <a:off x="3258930" y="20608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0" name="9 Elipse"/>
            <p:cNvSpPr/>
            <p:nvPr/>
          </p:nvSpPr>
          <p:spPr>
            <a:xfrm>
              <a:off x="3411330" y="22132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1" name="10 Elipse"/>
            <p:cNvSpPr/>
            <p:nvPr/>
          </p:nvSpPr>
          <p:spPr>
            <a:xfrm>
              <a:off x="3563730" y="23656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2" name="11 Elipse"/>
            <p:cNvSpPr/>
            <p:nvPr/>
          </p:nvSpPr>
          <p:spPr>
            <a:xfrm>
              <a:off x="3716130" y="25180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3" name="12 Elipse"/>
            <p:cNvSpPr/>
            <p:nvPr/>
          </p:nvSpPr>
          <p:spPr>
            <a:xfrm>
              <a:off x="3868530" y="26704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14" name="13 Elipse"/>
            <p:cNvSpPr/>
            <p:nvPr/>
          </p:nvSpPr>
          <p:spPr>
            <a:xfrm>
              <a:off x="4020930" y="28228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9" name="28 Elipse"/>
            <p:cNvSpPr/>
            <p:nvPr/>
          </p:nvSpPr>
          <p:spPr>
            <a:xfrm>
              <a:off x="4067944" y="24471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1" name="30 Elipse"/>
            <p:cNvSpPr/>
            <p:nvPr/>
          </p:nvSpPr>
          <p:spPr>
            <a:xfrm>
              <a:off x="4067944" y="24471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2" name="31 Elipse"/>
            <p:cNvSpPr/>
            <p:nvPr/>
          </p:nvSpPr>
          <p:spPr>
            <a:xfrm>
              <a:off x="4220344" y="25995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3" name="32 Elipse"/>
            <p:cNvSpPr/>
            <p:nvPr/>
          </p:nvSpPr>
          <p:spPr>
            <a:xfrm>
              <a:off x="4067944" y="24471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4" name="33 Elipse"/>
            <p:cNvSpPr/>
            <p:nvPr/>
          </p:nvSpPr>
          <p:spPr>
            <a:xfrm>
              <a:off x="4220344" y="25995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5" name="34 Elipse"/>
            <p:cNvSpPr/>
            <p:nvPr/>
          </p:nvSpPr>
          <p:spPr>
            <a:xfrm>
              <a:off x="4372744" y="275197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4" name="23 Elipse"/>
            <p:cNvSpPr/>
            <p:nvPr/>
          </p:nvSpPr>
          <p:spPr>
            <a:xfrm rot="4511283">
              <a:off x="3404315" y="2572666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5" name="24 Elipse"/>
            <p:cNvSpPr/>
            <p:nvPr/>
          </p:nvSpPr>
          <p:spPr>
            <a:xfrm rot="4511283">
              <a:off x="3295940" y="2758962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6" name="25 Elipse"/>
            <p:cNvSpPr/>
            <p:nvPr/>
          </p:nvSpPr>
          <p:spPr>
            <a:xfrm rot="4511283">
              <a:off x="3187565" y="294525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7" name="26 Elipse"/>
            <p:cNvSpPr/>
            <p:nvPr/>
          </p:nvSpPr>
          <p:spPr>
            <a:xfrm rot="4511283">
              <a:off x="3295940" y="2758962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28" name="27 Elipse"/>
            <p:cNvSpPr/>
            <p:nvPr/>
          </p:nvSpPr>
          <p:spPr>
            <a:xfrm rot="4511283">
              <a:off x="3187565" y="294525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0" name="29 Elipse"/>
            <p:cNvSpPr/>
            <p:nvPr/>
          </p:nvSpPr>
          <p:spPr>
            <a:xfrm rot="4511283">
              <a:off x="3187565" y="294525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35 Elipse"/>
            <p:cNvSpPr/>
            <p:nvPr/>
          </p:nvSpPr>
          <p:spPr>
            <a:xfrm rot="4511283">
              <a:off x="3622138" y="2795817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7" name="36 Elipse"/>
            <p:cNvSpPr/>
            <p:nvPr/>
          </p:nvSpPr>
          <p:spPr>
            <a:xfrm rot="4511283">
              <a:off x="3513763" y="2982113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8" name="37 Elipse"/>
            <p:cNvSpPr/>
            <p:nvPr/>
          </p:nvSpPr>
          <p:spPr>
            <a:xfrm rot="4511283">
              <a:off x="3405388" y="3168410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9" name="38 Elipse"/>
            <p:cNvSpPr/>
            <p:nvPr/>
          </p:nvSpPr>
          <p:spPr>
            <a:xfrm rot="4511283">
              <a:off x="3314899" y="3323960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0" name="39 Elipse"/>
            <p:cNvSpPr/>
            <p:nvPr/>
          </p:nvSpPr>
          <p:spPr>
            <a:xfrm>
              <a:off x="4466614" y="242088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1" name="40 Elipse"/>
            <p:cNvSpPr/>
            <p:nvPr/>
          </p:nvSpPr>
          <p:spPr>
            <a:xfrm>
              <a:off x="4619014" y="257328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2" name="41 Elipse"/>
            <p:cNvSpPr/>
            <p:nvPr/>
          </p:nvSpPr>
          <p:spPr>
            <a:xfrm>
              <a:off x="3203848" y="31421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3" name="42 Elipse"/>
            <p:cNvSpPr/>
            <p:nvPr/>
          </p:nvSpPr>
          <p:spPr>
            <a:xfrm>
              <a:off x="3131840" y="328498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4" name="43 Elipse"/>
            <p:cNvSpPr/>
            <p:nvPr/>
          </p:nvSpPr>
          <p:spPr>
            <a:xfrm>
              <a:off x="3508648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5" name="44 Elipse"/>
            <p:cNvSpPr/>
            <p:nvPr/>
          </p:nvSpPr>
          <p:spPr>
            <a:xfrm>
              <a:off x="3275856" y="35993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6" name="45 Elipse"/>
            <p:cNvSpPr/>
            <p:nvPr/>
          </p:nvSpPr>
          <p:spPr>
            <a:xfrm>
              <a:off x="3508648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7" name="46 Elipse"/>
            <p:cNvSpPr/>
            <p:nvPr/>
          </p:nvSpPr>
          <p:spPr>
            <a:xfrm>
              <a:off x="3508648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8" name="47 Elipse"/>
            <p:cNvSpPr/>
            <p:nvPr/>
          </p:nvSpPr>
          <p:spPr>
            <a:xfrm>
              <a:off x="3627670" y="314096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49" name="48 Elipse"/>
            <p:cNvSpPr/>
            <p:nvPr/>
          </p:nvSpPr>
          <p:spPr>
            <a:xfrm>
              <a:off x="3780070" y="329336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0" name="49 Elipse"/>
            <p:cNvSpPr/>
            <p:nvPr/>
          </p:nvSpPr>
          <p:spPr>
            <a:xfrm>
              <a:off x="3907318" y="3420616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1" name="50 Elipse"/>
            <p:cNvSpPr/>
            <p:nvPr/>
          </p:nvSpPr>
          <p:spPr>
            <a:xfrm>
              <a:off x="2076635" y="2822848"/>
              <a:ext cx="152400" cy="2087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2" name="51 Elipse"/>
            <p:cNvSpPr/>
            <p:nvPr/>
          </p:nvSpPr>
          <p:spPr>
            <a:xfrm>
              <a:off x="2420144" y="271844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3" name="52 Elipse"/>
            <p:cNvSpPr/>
            <p:nvPr/>
          </p:nvSpPr>
          <p:spPr>
            <a:xfrm>
              <a:off x="2572544" y="287084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4" name="53 Elipse"/>
            <p:cNvSpPr/>
            <p:nvPr/>
          </p:nvSpPr>
          <p:spPr>
            <a:xfrm>
              <a:off x="2420144" y="271844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5" name="54 Elipse"/>
            <p:cNvSpPr/>
            <p:nvPr/>
          </p:nvSpPr>
          <p:spPr>
            <a:xfrm>
              <a:off x="2572544" y="287084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55 Elipse"/>
            <p:cNvSpPr/>
            <p:nvPr/>
          </p:nvSpPr>
          <p:spPr>
            <a:xfrm>
              <a:off x="2572544" y="287084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7" name="56 Elipse"/>
            <p:cNvSpPr/>
            <p:nvPr/>
          </p:nvSpPr>
          <p:spPr>
            <a:xfrm>
              <a:off x="2691566" y="256490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8" name="57 Elipse"/>
            <p:cNvSpPr/>
            <p:nvPr/>
          </p:nvSpPr>
          <p:spPr>
            <a:xfrm>
              <a:off x="2843966" y="278092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9" name="58 Elipse"/>
            <p:cNvSpPr/>
            <p:nvPr/>
          </p:nvSpPr>
          <p:spPr>
            <a:xfrm>
              <a:off x="2971214" y="2844552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0" name="59 Elipse"/>
            <p:cNvSpPr/>
            <p:nvPr/>
          </p:nvSpPr>
          <p:spPr>
            <a:xfrm>
              <a:off x="4253564" y="31421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1" name="60 Elipse"/>
            <p:cNvSpPr/>
            <p:nvPr/>
          </p:nvSpPr>
          <p:spPr>
            <a:xfrm>
              <a:off x="4405964" y="32945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2" name="61 Elipse"/>
            <p:cNvSpPr/>
            <p:nvPr/>
          </p:nvSpPr>
          <p:spPr>
            <a:xfrm>
              <a:off x="4558364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3" name="62 Elipse"/>
            <p:cNvSpPr/>
            <p:nvPr/>
          </p:nvSpPr>
          <p:spPr>
            <a:xfrm>
              <a:off x="4405964" y="32945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4" name="63 Elipse"/>
            <p:cNvSpPr/>
            <p:nvPr/>
          </p:nvSpPr>
          <p:spPr>
            <a:xfrm>
              <a:off x="4558364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5" name="64 Elipse"/>
            <p:cNvSpPr/>
            <p:nvPr/>
          </p:nvSpPr>
          <p:spPr>
            <a:xfrm>
              <a:off x="4558364" y="344690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6" name="65 Elipse"/>
            <p:cNvSpPr/>
            <p:nvPr/>
          </p:nvSpPr>
          <p:spPr>
            <a:xfrm>
              <a:off x="4677386" y="314096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7" name="66 Elipse"/>
            <p:cNvSpPr/>
            <p:nvPr/>
          </p:nvSpPr>
          <p:spPr>
            <a:xfrm>
              <a:off x="4829786" y="329336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8" name="67 Elipse"/>
            <p:cNvSpPr/>
            <p:nvPr/>
          </p:nvSpPr>
          <p:spPr>
            <a:xfrm>
              <a:off x="4957034" y="3420616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69" name="68 Elipse"/>
            <p:cNvSpPr/>
            <p:nvPr/>
          </p:nvSpPr>
          <p:spPr>
            <a:xfrm>
              <a:off x="3779912" y="38621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0" name="69 Elipse"/>
            <p:cNvSpPr/>
            <p:nvPr/>
          </p:nvSpPr>
          <p:spPr>
            <a:xfrm>
              <a:off x="3932312" y="40145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1" name="70 Elipse"/>
            <p:cNvSpPr/>
            <p:nvPr/>
          </p:nvSpPr>
          <p:spPr>
            <a:xfrm>
              <a:off x="4084712" y="41669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2" name="71 Elipse"/>
            <p:cNvSpPr/>
            <p:nvPr/>
          </p:nvSpPr>
          <p:spPr>
            <a:xfrm>
              <a:off x="3932312" y="40145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3" name="72 Elipse"/>
            <p:cNvSpPr/>
            <p:nvPr/>
          </p:nvSpPr>
          <p:spPr>
            <a:xfrm>
              <a:off x="4084712" y="41669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4" name="73 Elipse"/>
            <p:cNvSpPr/>
            <p:nvPr/>
          </p:nvSpPr>
          <p:spPr>
            <a:xfrm>
              <a:off x="4084712" y="4166985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5" name="74 Elipse"/>
            <p:cNvSpPr/>
            <p:nvPr/>
          </p:nvSpPr>
          <p:spPr>
            <a:xfrm>
              <a:off x="4203734" y="38610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6" name="75 Elipse"/>
            <p:cNvSpPr/>
            <p:nvPr/>
          </p:nvSpPr>
          <p:spPr>
            <a:xfrm>
              <a:off x="4356134" y="4013448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7" name="76 Elipse"/>
            <p:cNvSpPr/>
            <p:nvPr/>
          </p:nvSpPr>
          <p:spPr>
            <a:xfrm>
              <a:off x="4483382" y="4140696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8" name="77 Elipse"/>
            <p:cNvSpPr/>
            <p:nvPr/>
          </p:nvSpPr>
          <p:spPr>
            <a:xfrm>
              <a:off x="2627784" y="40062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79" name="78 Elipse"/>
            <p:cNvSpPr/>
            <p:nvPr/>
          </p:nvSpPr>
          <p:spPr>
            <a:xfrm>
              <a:off x="2780184" y="41586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0" name="79 Elipse"/>
            <p:cNvSpPr/>
            <p:nvPr/>
          </p:nvSpPr>
          <p:spPr>
            <a:xfrm>
              <a:off x="2932584" y="43110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1" name="80 Elipse"/>
            <p:cNvSpPr/>
            <p:nvPr/>
          </p:nvSpPr>
          <p:spPr>
            <a:xfrm>
              <a:off x="2780184" y="41586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2" name="81 Elipse"/>
            <p:cNvSpPr/>
            <p:nvPr/>
          </p:nvSpPr>
          <p:spPr>
            <a:xfrm>
              <a:off x="2932584" y="43110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3" name="82 Elipse"/>
            <p:cNvSpPr/>
            <p:nvPr/>
          </p:nvSpPr>
          <p:spPr>
            <a:xfrm>
              <a:off x="2932584" y="431100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4" name="83 Elipse"/>
            <p:cNvSpPr/>
            <p:nvPr/>
          </p:nvSpPr>
          <p:spPr>
            <a:xfrm>
              <a:off x="3051606" y="400506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5" name="84 Elipse"/>
            <p:cNvSpPr/>
            <p:nvPr/>
          </p:nvSpPr>
          <p:spPr>
            <a:xfrm>
              <a:off x="3204006" y="415746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6" name="85 Elipse"/>
            <p:cNvSpPr/>
            <p:nvPr/>
          </p:nvSpPr>
          <p:spPr>
            <a:xfrm>
              <a:off x="3331254" y="4284712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7" name="86 Elipse"/>
            <p:cNvSpPr/>
            <p:nvPr/>
          </p:nvSpPr>
          <p:spPr>
            <a:xfrm>
              <a:off x="2093324" y="32861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8" name="87 Elipse"/>
            <p:cNvSpPr/>
            <p:nvPr/>
          </p:nvSpPr>
          <p:spPr>
            <a:xfrm>
              <a:off x="2245724" y="34385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89" name="88 Elipse"/>
            <p:cNvSpPr/>
            <p:nvPr/>
          </p:nvSpPr>
          <p:spPr>
            <a:xfrm>
              <a:off x="2398124" y="35909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0" name="89 Elipse"/>
            <p:cNvSpPr/>
            <p:nvPr/>
          </p:nvSpPr>
          <p:spPr>
            <a:xfrm>
              <a:off x="2245724" y="34385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1" name="90 Elipse"/>
            <p:cNvSpPr/>
            <p:nvPr/>
          </p:nvSpPr>
          <p:spPr>
            <a:xfrm>
              <a:off x="2398124" y="35909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2" name="91 Elipse"/>
            <p:cNvSpPr/>
            <p:nvPr/>
          </p:nvSpPr>
          <p:spPr>
            <a:xfrm>
              <a:off x="2398124" y="3590921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3" name="92 Elipse"/>
            <p:cNvSpPr/>
            <p:nvPr/>
          </p:nvSpPr>
          <p:spPr>
            <a:xfrm>
              <a:off x="2517146" y="328498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4" name="93 Elipse"/>
            <p:cNvSpPr/>
            <p:nvPr/>
          </p:nvSpPr>
          <p:spPr>
            <a:xfrm>
              <a:off x="2669546" y="3437384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5" name="94 Elipse"/>
            <p:cNvSpPr/>
            <p:nvPr/>
          </p:nvSpPr>
          <p:spPr>
            <a:xfrm>
              <a:off x="2796794" y="3564632"/>
              <a:ext cx="119022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97" name="96 Llamada con línea 3 (sin borde)"/>
            <p:cNvSpPr/>
            <p:nvPr/>
          </p:nvSpPr>
          <p:spPr>
            <a:xfrm>
              <a:off x="1162235" y="1175682"/>
              <a:ext cx="914400" cy="612648"/>
            </a:xfrm>
            <a:prstGeom prst="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0000"/>
                <a:gd name="adj6" fmla="val -16667"/>
                <a:gd name="adj7" fmla="val 275785"/>
                <a:gd name="adj8" fmla="val 99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Y" sz="1200" dirty="0" smtClean="0"/>
                <a:t>MEJOR SOLUCIÓN</a:t>
              </a:r>
              <a:endParaRPr lang="es-PY" sz="1200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2932584" y="610616"/>
              <a:ext cx="1641731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Y" dirty="0"/>
                <a:t>MOACS-PNF-RT</a:t>
              </a:r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5724128" y="3226412"/>
              <a:ext cx="176740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MOACS-PNF-RP1</a:t>
              </a:r>
              <a:endParaRPr lang="es-PY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3128167" y="5157192"/>
              <a:ext cx="176740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PY" dirty="0" smtClean="0"/>
                <a:t>MOACS-PNF-RP2</a:t>
              </a:r>
              <a:endParaRPr lang="es-PY" dirty="0"/>
            </a:p>
          </p:txBody>
        </p:sp>
        <p:cxnSp>
          <p:nvCxnSpPr>
            <p:cNvPr id="112" name="111 Conector recto de flecha"/>
            <p:cNvCxnSpPr>
              <a:stCxn id="107" idx="1"/>
              <a:endCxn id="5" idx="6"/>
            </p:cNvCxnSpPr>
            <p:nvPr/>
          </p:nvCxnSpPr>
          <p:spPr>
            <a:xfrm flipH="1" flipV="1">
              <a:off x="4466456" y="3313564"/>
              <a:ext cx="1257672" cy="97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>
              <a:stCxn id="108" idx="0"/>
              <a:endCxn id="6" idx="4"/>
            </p:cNvCxnSpPr>
            <p:nvPr/>
          </p:nvCxnSpPr>
          <p:spPr>
            <a:xfrm flipH="1" flipV="1">
              <a:off x="3530352" y="3781616"/>
              <a:ext cx="481519" cy="13755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 de flecha"/>
            <p:cNvCxnSpPr>
              <a:stCxn id="106" idx="2"/>
              <a:endCxn id="4" idx="0"/>
            </p:cNvCxnSpPr>
            <p:nvPr/>
          </p:nvCxnSpPr>
          <p:spPr>
            <a:xfrm flipH="1">
              <a:off x="3530352" y="979948"/>
              <a:ext cx="223098" cy="8682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88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41</Words>
  <Application>Microsoft Office PowerPoint</Application>
  <PresentationFormat>Presentación en pantalla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Aditardo Vazquez Rojas</dc:creator>
  <cp:lastModifiedBy>Aditardo Vazquez Rojas</cp:lastModifiedBy>
  <cp:revision>11</cp:revision>
  <dcterms:created xsi:type="dcterms:W3CDTF">2013-09-06T19:19:41Z</dcterms:created>
  <dcterms:modified xsi:type="dcterms:W3CDTF">2013-09-07T22:49:13Z</dcterms:modified>
</cp:coreProperties>
</file>