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3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907" autoAdjust="0"/>
  </p:normalViewPr>
  <p:slideViewPr>
    <p:cSldViewPr snapToGrid="0">
      <p:cViewPr varScale="1">
        <p:scale>
          <a:sx n="104" d="100"/>
          <a:sy n="104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D8650-4B68-4D22-AA1A-35E0FDD06616}" type="datetimeFigureOut">
              <a:rPr lang="es-ES" smtClean="0"/>
              <a:t>29/09/2020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680C6-A559-468C-90A6-89CFAD11A7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5265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680C6-A559-468C-90A6-89CFAD11A7A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1896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143-E03C-4CFD-AFDC-14E5BDEA754C}" type="datetimeFigureOut">
              <a:rPr lang="en-US" smtClean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56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63102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5350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99877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1603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0675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2527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064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38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9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0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9/29/2020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06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9/29/2020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56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9/29/2020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490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79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E6440AA-91A0-436F-8FDB-C0F939DCAE21}" type="datetimeFigureOut">
              <a:rPr lang="en-US" smtClean="0"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32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E59FD0C-5451-4CA0-86AF-E70AE3279989}" type="datetimeFigureOut">
              <a:rPr lang="en-US" smtClean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30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emf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4111868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r>
              <a:rPr lang="es-ES" dirty="0"/>
              <a:t>Análisis de datos con Excel avanzado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91389" y="468556"/>
            <a:ext cx="3527357" cy="101917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085" y="547687"/>
            <a:ext cx="28575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65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4476"/>
            <a:ext cx="9905998" cy="1457326"/>
          </a:xfrm>
        </p:spPr>
        <p:txBody>
          <a:bodyPr/>
          <a:lstStyle/>
          <a:p>
            <a:r>
              <a:rPr lang="es-ES" dirty="0"/>
              <a:t>Acerca de mi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947" y="5946530"/>
            <a:ext cx="890466" cy="79699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222132" y="6160363"/>
            <a:ext cx="509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ANÁLISIS DE DATOS CON EXCEL AVANZADO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379" y="1521802"/>
            <a:ext cx="6219825" cy="40957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/>
          <a:srcRect t="8307" r="51684" b="9476"/>
          <a:stretch/>
        </p:blipFill>
        <p:spPr>
          <a:xfrm>
            <a:off x="10945481" y="5946530"/>
            <a:ext cx="778504" cy="73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12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73269"/>
            <a:ext cx="9905998" cy="902677"/>
          </a:xfrm>
        </p:spPr>
        <p:txBody>
          <a:bodyPr/>
          <a:lstStyle/>
          <a:p>
            <a:r>
              <a:rPr lang="es-ES" dirty="0"/>
              <a:t>Agenda DE TEMAS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947" y="5946530"/>
            <a:ext cx="890466" cy="796999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222132" y="6160363"/>
            <a:ext cx="509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ANÁLISIS DE DATOS CON EXCEL AVANZADO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/>
          <a:srcRect t="8307" r="51684" b="9476"/>
          <a:stretch/>
        </p:blipFill>
        <p:spPr>
          <a:xfrm>
            <a:off x="10945481" y="5946530"/>
            <a:ext cx="778504" cy="7330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5"/>
          <a:srcRect l="14550"/>
          <a:stretch/>
        </p:blipFill>
        <p:spPr>
          <a:xfrm>
            <a:off x="2955636" y="975946"/>
            <a:ext cx="5505642" cy="504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310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947" y="5946530"/>
            <a:ext cx="890466" cy="796999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222132" y="6160363"/>
            <a:ext cx="509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ANÁLISIS DE DATOS CON EXCEL AVANZADO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141413" y="73269"/>
            <a:ext cx="9905998" cy="902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LABORATORIOS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t="8307" r="51684" b="9476"/>
          <a:stretch/>
        </p:blipFill>
        <p:spPr>
          <a:xfrm>
            <a:off x="10945481" y="5946530"/>
            <a:ext cx="778504" cy="73302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/>
          <a:srcRect l="17497" b="45350"/>
          <a:stretch/>
        </p:blipFill>
        <p:spPr>
          <a:xfrm>
            <a:off x="1939636" y="2014404"/>
            <a:ext cx="7825083" cy="228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719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947" y="5946530"/>
            <a:ext cx="890466" cy="796999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222132" y="6160363"/>
            <a:ext cx="509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ANÁLISIS DE DATOS CON EXCEL AVANZADO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141413" y="73269"/>
            <a:ext cx="9905998" cy="902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Teclas rápidas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141413" y="1125415"/>
            <a:ext cx="9905998" cy="4665785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t="8307" r="51684" b="9476"/>
          <a:stretch/>
        </p:blipFill>
        <p:spPr>
          <a:xfrm>
            <a:off x="10945481" y="5946530"/>
            <a:ext cx="778504" cy="73302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599" y="1125415"/>
            <a:ext cx="6668801" cy="469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729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947" y="5946530"/>
            <a:ext cx="890466" cy="796999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222132" y="6160363"/>
            <a:ext cx="509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ANÁLISIS DE DATOS CON EXCEL AVANZADO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141413" y="73269"/>
            <a:ext cx="9905998" cy="902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MÓDULO 0 – nuevas herramientas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141413" y="1125415"/>
            <a:ext cx="9905998" cy="4665785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t="8307" r="51684" b="9476"/>
          <a:stretch/>
        </p:blipFill>
        <p:spPr>
          <a:xfrm>
            <a:off x="10945481" y="5946530"/>
            <a:ext cx="778504" cy="73302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D2457CC-4322-470C-843C-55B71E65E88F}"/>
              </a:ext>
            </a:extLst>
          </p:cNvPr>
          <p:cNvSpPr txBox="1"/>
          <p:nvPr/>
        </p:nvSpPr>
        <p:spPr>
          <a:xfrm>
            <a:off x="914400" y="1283677"/>
            <a:ext cx="102782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/>
              <a:t>Conocer los nuevos compañeros (POWER TOOLS):</a:t>
            </a:r>
          </a:p>
          <a:p>
            <a:pPr marL="742950" lvl="1" indent="-285750">
              <a:buFontTx/>
              <a:buChar char="-"/>
            </a:pPr>
            <a:r>
              <a:rPr lang="es-ES" dirty="0" err="1"/>
              <a:t>Power</a:t>
            </a:r>
            <a:r>
              <a:rPr lang="es-ES" dirty="0"/>
              <a:t> </a:t>
            </a:r>
            <a:r>
              <a:rPr lang="es-ES" dirty="0" err="1"/>
              <a:t>Query</a:t>
            </a:r>
            <a:endParaRPr lang="es-ES" dirty="0"/>
          </a:p>
          <a:p>
            <a:pPr marL="742950" lvl="1" indent="-285750">
              <a:buFontTx/>
              <a:buChar char="-"/>
            </a:pPr>
            <a:r>
              <a:rPr lang="es-ES" dirty="0" err="1"/>
              <a:t>Power</a:t>
            </a:r>
            <a:r>
              <a:rPr lang="es-ES" dirty="0"/>
              <a:t> </a:t>
            </a:r>
            <a:r>
              <a:rPr lang="es-ES" dirty="0" err="1"/>
              <a:t>Pivot</a:t>
            </a:r>
            <a:endParaRPr lang="es-ES" dirty="0"/>
          </a:p>
          <a:p>
            <a:pPr marL="742950" lvl="1" indent="-285750">
              <a:buFontTx/>
              <a:buChar char="-"/>
            </a:pPr>
            <a:r>
              <a:rPr lang="es-ES" dirty="0"/>
              <a:t>DAX</a:t>
            </a:r>
          </a:p>
          <a:p>
            <a:pPr marL="742950" lvl="1" indent="-285750">
              <a:buFontTx/>
              <a:buChar char="-"/>
            </a:pPr>
            <a:r>
              <a:rPr lang="es-ES" dirty="0" err="1"/>
              <a:t>Power</a:t>
            </a:r>
            <a:r>
              <a:rPr lang="es-ES" dirty="0"/>
              <a:t> BI</a:t>
            </a:r>
          </a:p>
          <a:p>
            <a:pPr marL="742950" lvl="1" indent="-285750">
              <a:buFontTx/>
              <a:buChar char="-"/>
            </a:pPr>
            <a:endParaRPr lang="es-ES" dirty="0"/>
          </a:p>
          <a:p>
            <a:pPr marL="742950" lvl="1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Explorando el UI (Interfaz de usuario) de las nuevas herramientas. Aprendiendo a situarnos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9" name="Picture 2" descr="https://www.catapulterp.com/media/2017/06/PowerPivot-Power-Query-and-Power-BI-2098-x-872.png">
            <a:extLst>
              <a:ext uri="{FF2B5EF4-FFF2-40B4-BE49-F238E27FC236}">
                <a16:creationId xmlns:a16="http://schemas.microsoft.com/office/drawing/2014/main" id="{DFCE7E76-03E6-4717-B481-354140B9D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25" y="3940162"/>
            <a:ext cx="4640488" cy="192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21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765</TotalTime>
  <Words>86</Words>
  <Application>Microsoft Office PowerPoint</Application>
  <PresentationFormat>Panorámica</PresentationFormat>
  <Paragraphs>21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Malla</vt:lpstr>
      <vt:lpstr>    Análisis de datos con Excel avanzado </vt:lpstr>
      <vt:lpstr>Acerca de mi</vt:lpstr>
      <vt:lpstr>Agenda DE TEMAS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datos con Excel avanzado</dc:title>
  <dc:creator>Raúl Benavente Mejías</dc:creator>
  <cp:lastModifiedBy>Raúl Benavente Mejías</cp:lastModifiedBy>
  <cp:revision>17</cp:revision>
  <dcterms:created xsi:type="dcterms:W3CDTF">2017-03-05T08:02:32Z</dcterms:created>
  <dcterms:modified xsi:type="dcterms:W3CDTF">2020-09-29T04:53:16Z</dcterms:modified>
</cp:coreProperties>
</file>