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93" r:id="rId4"/>
  </p:sldMasterIdLst>
  <p:notesMasterIdLst>
    <p:notesMasterId r:id="rId12"/>
  </p:notesMasterIdLst>
  <p:handoutMasterIdLst>
    <p:handoutMasterId r:id="rId13"/>
  </p:handoutMasterIdLst>
  <p:sldIdLst>
    <p:sldId id="437" r:id="rId5"/>
    <p:sldId id="263" r:id="rId6"/>
    <p:sldId id="342" r:id="rId7"/>
    <p:sldId id="264" r:id="rId8"/>
    <p:sldId id="347" r:id="rId9"/>
    <p:sldId id="270" r:id="rId10"/>
    <p:sldId id="442" r:id="rId11"/>
  </p:sldIdLst>
  <p:sldSz cx="9144000" cy="6858000" type="screen4x3"/>
  <p:notesSz cx="7315200" cy="96012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ka H" initials="A" lastIdx="9" clrIdx="0">
    <p:extLst>
      <p:ext uri="{19B8F6BF-5375-455C-9EA6-DF929625EA0E}">
        <p15:presenceInfo xmlns:p15="http://schemas.microsoft.com/office/powerpoint/2012/main" userId="Tamika 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65A"/>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99" autoAdjust="0"/>
  </p:normalViewPr>
  <p:slideViewPr>
    <p:cSldViewPr snapToGrid="0" showGuides="1">
      <p:cViewPr varScale="1">
        <p:scale>
          <a:sx n="62" d="100"/>
          <a:sy n="62" d="100"/>
        </p:scale>
        <p:origin x="1384" y="28"/>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4/10/2023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4/10/2023</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00767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81923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894341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419416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09958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82028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2545287" y="727595"/>
            <a:ext cx="405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376239" y="5186208"/>
            <a:ext cx="3334702" cy="895983"/>
          </a:xfrm>
          <a:prstGeom prst="rect">
            <a:avLst/>
          </a:prstGeom>
        </p:spPr>
        <p:txBody>
          <a:bodyPr anchor="b" anchorCtr="0">
            <a:noAutofit/>
          </a:bodyPr>
          <a:lstStyle>
            <a:lvl1pPr algn="l">
              <a:lnSpc>
                <a:spcPts val="2400"/>
              </a:lnSpc>
              <a:defRPr sz="24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376239" y="6381750"/>
            <a:ext cx="3334702" cy="273050"/>
          </a:xfrm>
          <a:prstGeom prst="rect">
            <a:avLst/>
          </a:prstGeom>
        </p:spPr>
        <p:txBody>
          <a:bodyPr anchor="b">
            <a:noAutofit/>
          </a:bodyPr>
          <a:lstStyle>
            <a:lvl1pPr>
              <a:spcAft>
                <a:spcPts val="0"/>
              </a:spcAft>
              <a:defRPr sz="105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a:extLst>
              <a:ext uri="{FF2B5EF4-FFF2-40B4-BE49-F238E27FC236}">
                <a16:creationId xmlns:a16="http://schemas.microsoft.com/office/drawing/2014/main" id="{EB59E8B8-2C96-47A6-B6A9-9722C1951D7A}"/>
              </a:ext>
            </a:extLst>
          </p:cNvPr>
          <p:cNvGrpSpPr/>
          <p:nvPr userDrawn="1"/>
        </p:nvGrpSpPr>
        <p:grpSpPr>
          <a:xfrm>
            <a:off x="377991" y="378000"/>
            <a:ext cx="1620000" cy="307976"/>
            <a:chOff x="398463" y="404813"/>
            <a:chExt cx="1627187" cy="307976"/>
          </a:xfrm>
          <a:solidFill>
            <a:schemeClr val="tx1"/>
          </a:solidFill>
        </p:grpSpPr>
        <p:sp>
          <p:nvSpPr>
            <p:cNvPr id="17" name="Oval 5">
              <a:extLst>
                <a:ext uri="{FF2B5EF4-FFF2-40B4-BE49-F238E27FC236}">
                  <a16:creationId xmlns:a16="http://schemas.microsoft.com/office/drawing/2014/main" id="{B90CD897-D728-4ED4-B229-816DC546C705}"/>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6">
              <a:extLst>
                <a:ext uri="{FF2B5EF4-FFF2-40B4-BE49-F238E27FC236}">
                  <a16:creationId xmlns:a16="http://schemas.microsoft.com/office/drawing/2014/main" id="{C3C954CA-F239-4AFE-AD1D-3119E8CE8D5F}"/>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Rectangle 7">
              <a:extLst>
                <a:ext uri="{FF2B5EF4-FFF2-40B4-BE49-F238E27FC236}">
                  <a16:creationId xmlns:a16="http://schemas.microsoft.com/office/drawing/2014/main" id="{C9E7D5D7-70FE-44B0-877C-FD519F7212D5}"/>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8">
              <a:extLst>
                <a:ext uri="{FF2B5EF4-FFF2-40B4-BE49-F238E27FC236}">
                  <a16:creationId xmlns:a16="http://schemas.microsoft.com/office/drawing/2014/main" id="{50225E20-6BE4-40A0-83FA-7535A78DBC36}"/>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1" name="Rectangle 9">
              <a:extLst>
                <a:ext uri="{FF2B5EF4-FFF2-40B4-BE49-F238E27FC236}">
                  <a16:creationId xmlns:a16="http://schemas.microsoft.com/office/drawing/2014/main" id="{464A2EC1-4C45-43F6-A540-86712FB27E80}"/>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Rectangle 10">
              <a:extLst>
                <a:ext uri="{FF2B5EF4-FFF2-40B4-BE49-F238E27FC236}">
                  <a16:creationId xmlns:a16="http://schemas.microsoft.com/office/drawing/2014/main" id="{DF592050-9906-4A87-9FC8-B16801998D1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Freeform 11">
              <a:extLst>
                <a:ext uri="{FF2B5EF4-FFF2-40B4-BE49-F238E27FC236}">
                  <a16:creationId xmlns:a16="http://schemas.microsoft.com/office/drawing/2014/main" id="{AAC719AD-C279-4687-A6DA-F0E0E93EE478}"/>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12">
              <a:extLst>
                <a:ext uri="{FF2B5EF4-FFF2-40B4-BE49-F238E27FC236}">
                  <a16:creationId xmlns:a16="http://schemas.microsoft.com/office/drawing/2014/main" id="{1E8EC2F9-05FD-4FC3-9517-7539B325C757}"/>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Freeform 13">
              <a:extLst>
                <a:ext uri="{FF2B5EF4-FFF2-40B4-BE49-F238E27FC236}">
                  <a16:creationId xmlns:a16="http://schemas.microsoft.com/office/drawing/2014/main" id="{FA67967F-3FD2-4F75-A977-9109501B4FF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14">
              <a:extLst>
                <a:ext uri="{FF2B5EF4-FFF2-40B4-BE49-F238E27FC236}">
                  <a16:creationId xmlns:a16="http://schemas.microsoft.com/office/drawing/2014/main" id="{FA71F9EE-D99C-488C-8DBB-18DA156B839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140336217"/>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9" y="1665289"/>
            <a:ext cx="6958012" cy="4716463"/>
          </a:xfrm>
          <a:prstGeom prst="rect">
            <a:avLst/>
          </a:prstGeom>
        </p:spPr>
        <p:txBody>
          <a:bodyPr>
            <a:noAutofit/>
          </a:bodyPr>
          <a:lstStyle>
            <a:lvl1pPr marL="0" indent="0" algn="l">
              <a:buFontTx/>
              <a:buNone/>
              <a:tabLst>
                <a:tab pos="5047060" algn="r"/>
              </a:tabLst>
              <a:defRPr>
                <a:latin typeface="+mn-lt"/>
              </a:defRPr>
            </a:lvl1pPr>
            <a:lvl2pPr marL="104775" indent="-104775" algn="l">
              <a:buClrTx/>
              <a:buSzPct val="100000"/>
              <a:buFont typeface="Arial" panose="020B0604020202020204" pitchFamily="34" charset="0"/>
              <a:buChar char="•"/>
              <a:tabLst>
                <a:tab pos="5047060" algn="r"/>
              </a:tabLst>
              <a:defRPr>
                <a:latin typeface="+mn-lt"/>
              </a:defRPr>
            </a:lvl2pPr>
            <a:lvl3pPr marL="228600" indent="-104775" algn="l">
              <a:buClrTx/>
              <a:buSzPct val="100000"/>
              <a:buFont typeface="Arial" panose="020B0604020202020204" pitchFamily="34" charset="0"/>
              <a:buChar char="−"/>
              <a:tabLst>
                <a:tab pos="5047060" algn="r"/>
              </a:tabLst>
              <a:defRPr>
                <a:latin typeface="+mn-lt"/>
              </a:defRPr>
            </a:lvl3pPr>
            <a:lvl4pPr marL="352425" indent="-104775" algn="l">
              <a:buClrTx/>
              <a:buSzPct val="100000"/>
              <a:buFont typeface="Arial" panose="020B0604020202020204" pitchFamily="34" charset="0"/>
              <a:buChar char="◦"/>
              <a:tabLst>
                <a:tab pos="5047060" algn="r"/>
              </a:tabLst>
              <a:defRPr>
                <a:latin typeface="+mn-lt"/>
              </a:defRPr>
            </a:lvl4pPr>
            <a:lvl5pPr marL="476250" indent="-104775" algn="l">
              <a:buClrTx/>
              <a:buSzPct val="100000"/>
              <a:buFont typeface="Arial" panose="020B0604020202020204" pitchFamily="34" charset="0"/>
              <a:buChar char="−"/>
              <a:tabLst>
                <a:tab pos="3771900" algn="r"/>
              </a:tabLst>
              <a:defRPr baseline="0">
                <a:latin typeface="+mn-lt"/>
              </a:defRPr>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52ED25F-F6FC-488E-B8A8-CFEA8E8A6FA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0798466"/>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646692" y="405929"/>
            <a:ext cx="2103120" cy="1027760"/>
          </a:xfrm>
        </p:spPr>
        <p:txBody>
          <a:bodyPr>
            <a:noAutofit/>
          </a:bodyPr>
          <a:lstStyle>
            <a:lvl1pPr>
              <a:spcBef>
                <a:spcPts val="139"/>
              </a:spcBef>
              <a:defRPr sz="692">
                <a:solidFill>
                  <a:schemeClr val="tx1"/>
                </a:solidFill>
              </a:defRPr>
            </a:lvl1pPr>
            <a:lvl2pPr>
              <a:defRPr sz="727">
                <a:solidFill>
                  <a:schemeClr val="tx2"/>
                </a:solidFill>
              </a:defRPr>
            </a:lvl2pPr>
            <a:lvl3pPr>
              <a:defRPr sz="727">
                <a:solidFill>
                  <a:schemeClr val="tx2"/>
                </a:solidFill>
              </a:defRPr>
            </a:lvl3pPr>
            <a:lvl4pPr>
              <a:defRPr sz="692">
                <a:solidFill>
                  <a:schemeClr val="tx2"/>
                </a:solidFill>
              </a:defRPr>
            </a:lvl4pPr>
            <a:lvl5pPr>
              <a:defRPr sz="692">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371475" y="1665288"/>
            <a:ext cx="2097406" cy="4716462"/>
          </a:xfrm>
        </p:spPr>
        <p:txBody>
          <a:bodyPr>
            <a:noAutofit/>
          </a:bodyPr>
          <a:lstStyle>
            <a:lvl1pPr>
              <a:spcBef>
                <a:spcPts val="0"/>
              </a:spcBef>
              <a:spcAft>
                <a:spcPts val="416"/>
              </a:spcAft>
              <a:defRPr sz="727"/>
            </a:lvl1pPr>
            <a:lvl2pPr>
              <a:spcBef>
                <a:spcPts val="208"/>
              </a:spcBef>
              <a:defRPr/>
            </a:lvl2pPr>
            <a:lvl3pPr>
              <a:spcBef>
                <a:spcPts val="208"/>
              </a:spcBef>
              <a:defRPr/>
            </a:lvl3pPr>
            <a:lvl4pPr>
              <a:spcBef>
                <a:spcPts val="208"/>
              </a:spcBef>
              <a:defRPr/>
            </a:lvl4pPr>
            <a:lvl5pPr>
              <a:spcBef>
                <a:spcPts val="208"/>
              </a:spcBef>
              <a:defRPr/>
            </a:lvl5pPr>
          </a:lstStyle>
          <a:p>
            <a:pPr lvl="0"/>
            <a:r>
              <a:rPr lang="en-US"/>
              <a:t>Click to edit Master text styles</a:t>
            </a:r>
          </a:p>
        </p:txBody>
      </p:sp>
      <p:sp>
        <p:nvSpPr>
          <p:cNvPr id="9" name="Text Placeholder 8"/>
          <p:cNvSpPr>
            <a:spLocks noGrp="1"/>
          </p:cNvSpPr>
          <p:nvPr>
            <p:ph type="body" sz="quarter" idx="12"/>
          </p:nvPr>
        </p:nvSpPr>
        <p:spPr>
          <a:xfrm>
            <a:off x="2835277" y="1665288"/>
            <a:ext cx="5937248" cy="4716461"/>
          </a:xfrm>
        </p:spPr>
        <p:txBody>
          <a:bodyPr>
            <a:noAutofit/>
          </a:bodyPr>
          <a:lstStyle>
            <a:lvl1pPr marL="0" indent="0" algn="l">
              <a:spcBef>
                <a:spcPts val="1247"/>
              </a:spcBef>
              <a:buFontTx/>
              <a:buNone/>
              <a:defRPr/>
            </a:lvl1pPr>
            <a:lvl2pPr marL="104775" indent="-104775" algn="l">
              <a:buClrTx/>
              <a:buSzPct val="100000"/>
              <a:buFont typeface="Arial" panose="020B0604020202020204" pitchFamily="34" charset="0"/>
              <a:buChar char="•"/>
              <a:defRPr/>
            </a:lvl2pPr>
            <a:lvl3pPr marL="228600" indent="-104775" algn="l">
              <a:buClrTx/>
              <a:buSzPct val="100000"/>
              <a:buFont typeface="Arial" panose="020B0604020202020204" pitchFamily="34" charset="0"/>
              <a:buChar char="−"/>
              <a:defRPr/>
            </a:lvl3pPr>
            <a:lvl4pPr marL="352425" indent="-104775" algn="l">
              <a:buClrTx/>
              <a:buSzPct val="100000"/>
              <a:buFont typeface="Arial" panose="020B0604020202020204" pitchFamily="34" charset="0"/>
              <a:buChar char="◦"/>
              <a:defRPr/>
            </a:lvl4pPr>
            <a:lvl5pPr marL="476250" indent="-104775"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20" name="Group 19">
            <a:extLst>
              <a:ext uri="{FF2B5EF4-FFF2-40B4-BE49-F238E27FC236}">
                <a16:creationId xmlns:a16="http://schemas.microsoft.com/office/drawing/2014/main" id="{5C42E5B2-CB73-494C-AEDA-92DED9F00538}"/>
              </a:ext>
            </a:extLst>
          </p:cNvPr>
          <p:cNvGrpSpPr/>
          <p:nvPr userDrawn="1"/>
        </p:nvGrpSpPr>
        <p:grpSpPr>
          <a:xfrm>
            <a:off x="377991" y="378000"/>
            <a:ext cx="1620000" cy="307976"/>
            <a:chOff x="398463" y="404813"/>
            <a:chExt cx="1627187" cy="307976"/>
          </a:xfrm>
          <a:solidFill>
            <a:schemeClr val="tx1"/>
          </a:solidFill>
        </p:grpSpPr>
        <p:sp>
          <p:nvSpPr>
            <p:cNvPr id="21" name="Oval 5">
              <a:extLst>
                <a:ext uri="{FF2B5EF4-FFF2-40B4-BE49-F238E27FC236}">
                  <a16:creationId xmlns:a16="http://schemas.microsoft.com/office/drawing/2014/main" id="{12C1795B-758F-49A8-B043-04FA792E1D6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Freeform 6">
              <a:extLst>
                <a:ext uri="{FF2B5EF4-FFF2-40B4-BE49-F238E27FC236}">
                  <a16:creationId xmlns:a16="http://schemas.microsoft.com/office/drawing/2014/main" id="{D9AA27D9-1A62-421F-88B1-0CE6ECF6295C}"/>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Rectangle 7">
              <a:extLst>
                <a:ext uri="{FF2B5EF4-FFF2-40B4-BE49-F238E27FC236}">
                  <a16:creationId xmlns:a16="http://schemas.microsoft.com/office/drawing/2014/main" id="{73F630E6-1CC2-4F70-9E09-307AE5304A6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8">
              <a:extLst>
                <a:ext uri="{FF2B5EF4-FFF2-40B4-BE49-F238E27FC236}">
                  <a16:creationId xmlns:a16="http://schemas.microsoft.com/office/drawing/2014/main" id="{9AC6F5C8-3A68-44F5-9E0C-87C778EC58C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9">
              <a:extLst>
                <a:ext uri="{FF2B5EF4-FFF2-40B4-BE49-F238E27FC236}">
                  <a16:creationId xmlns:a16="http://schemas.microsoft.com/office/drawing/2014/main" id="{9FFFA535-59D5-4C7A-946D-D0B8DBCE44F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Rectangle 10">
              <a:extLst>
                <a:ext uri="{FF2B5EF4-FFF2-40B4-BE49-F238E27FC236}">
                  <a16:creationId xmlns:a16="http://schemas.microsoft.com/office/drawing/2014/main" id="{0017862E-6379-4667-AA8A-7BD697E18C8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1">
              <a:extLst>
                <a:ext uri="{FF2B5EF4-FFF2-40B4-BE49-F238E27FC236}">
                  <a16:creationId xmlns:a16="http://schemas.microsoft.com/office/drawing/2014/main" id="{4317C5F5-036E-4011-8B7D-7B572620A95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2">
              <a:extLst>
                <a:ext uri="{FF2B5EF4-FFF2-40B4-BE49-F238E27FC236}">
                  <a16:creationId xmlns:a16="http://schemas.microsoft.com/office/drawing/2014/main" id="{0A0D8CFF-8AD5-4D7F-B6B4-43E29B63DC3F}"/>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3">
              <a:extLst>
                <a:ext uri="{FF2B5EF4-FFF2-40B4-BE49-F238E27FC236}">
                  <a16:creationId xmlns:a16="http://schemas.microsoft.com/office/drawing/2014/main" id="{B972A6DD-DDA7-4BEC-9AE0-CDBE22EF188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0" name="Freeform 14">
              <a:extLst>
                <a:ext uri="{FF2B5EF4-FFF2-40B4-BE49-F238E27FC236}">
                  <a16:creationId xmlns:a16="http://schemas.microsoft.com/office/drawing/2014/main" id="{B010F773-4463-4CEE-947C-340E5FBAC35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549955"/>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4087763" y="1665289"/>
            <a:ext cx="4680000" cy="4716463"/>
          </a:xfrm>
        </p:spPr>
        <p:txBody>
          <a:bodyPr>
            <a:noAutofit/>
          </a:bodyPr>
          <a:lstStyle/>
          <a:p>
            <a:r>
              <a:rPr lang="en-US" noProof="0"/>
              <a:t>Click icon to add picture</a:t>
            </a:r>
            <a:endParaRPr lang="en-US" noProof="0" dirty="0"/>
          </a:p>
        </p:txBody>
      </p:sp>
      <p:sp>
        <p:nvSpPr>
          <p:cNvPr id="6" name="Content Placeholder 3"/>
          <p:cNvSpPr>
            <a:spLocks noGrp="1"/>
          </p:cNvSpPr>
          <p:nvPr>
            <p:ph sz="quarter" idx="10"/>
          </p:nvPr>
        </p:nvSpPr>
        <p:spPr>
          <a:xfrm>
            <a:off x="376239" y="1665289"/>
            <a:ext cx="3342322" cy="4716463"/>
          </a:xfrm>
          <a:prstGeom prst="rect">
            <a:avLst/>
          </a:prstGeom>
        </p:spPr>
        <p:txBody>
          <a:bodyPr>
            <a:noAutofit/>
          </a:bodyPr>
          <a:lstStyle>
            <a:lvl1pPr marL="0" indent="0" algn="l">
              <a:buFontTx/>
              <a:buNone/>
              <a:tabLst>
                <a:tab pos="3771900" algn="r"/>
              </a:tabLst>
              <a:defRPr>
                <a:latin typeface="+mn-lt"/>
              </a:defRPr>
            </a:lvl1pPr>
            <a:lvl2pPr marL="104775" indent="-104775" algn="l">
              <a:buClrTx/>
              <a:buSzPct val="100000"/>
              <a:buFont typeface="Arial" panose="020B0604020202020204" pitchFamily="34" charset="0"/>
              <a:buChar char="•"/>
              <a:tabLst>
                <a:tab pos="3771900" algn="r"/>
              </a:tabLst>
              <a:defRPr>
                <a:latin typeface="+mn-lt"/>
              </a:defRPr>
            </a:lvl2pPr>
            <a:lvl3pPr marL="228600" indent="-104775" algn="l">
              <a:buClrTx/>
              <a:buSzPct val="100000"/>
              <a:buFont typeface="Arial" panose="020B0604020202020204" pitchFamily="34" charset="0"/>
              <a:buChar char="−"/>
              <a:tabLst>
                <a:tab pos="3771900" algn="r"/>
              </a:tabLst>
              <a:defRPr>
                <a:latin typeface="+mn-lt"/>
              </a:defRPr>
            </a:lvl3pPr>
            <a:lvl4pPr marL="352425" indent="-104775" algn="l">
              <a:buClrTx/>
              <a:buSzPct val="100000"/>
              <a:buFont typeface="Arial" panose="020B0604020202020204" pitchFamily="34" charset="0"/>
              <a:buChar char="◦"/>
              <a:tabLst>
                <a:tab pos="3771900" algn="r"/>
              </a:tabLst>
              <a:defRPr>
                <a:latin typeface="+mn-lt"/>
              </a:defRPr>
            </a:lvl4pPr>
            <a:lvl5pPr marL="476250" indent="-104775" algn="l">
              <a:buClrTx/>
              <a:buSzPct val="100000"/>
              <a:buFont typeface="Arial" panose="020B0604020202020204" pitchFamily="34" charset="0"/>
              <a:buChar char="−"/>
              <a:tabLst>
                <a:tab pos="37719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a:extLst>
              <a:ext uri="{FF2B5EF4-FFF2-40B4-BE49-F238E27FC236}">
                <a16:creationId xmlns:a16="http://schemas.microsoft.com/office/drawing/2014/main" id="{81F4E88F-BEA2-49FD-AB3A-CCBC65363C8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72737708"/>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376239" y="1665290"/>
            <a:ext cx="3979184" cy="4716461"/>
          </a:xfrm>
          <a:prstGeom prst="rect">
            <a:avLst/>
          </a:prstGeom>
        </p:spPr>
        <p:txBody>
          <a:bodyPr>
            <a:noAutofit/>
          </a:bodyPr>
          <a:lstStyle>
            <a:lvl1pPr marL="0" indent="0" algn="l">
              <a:buFontTx/>
              <a:buNone/>
              <a:tabLst>
                <a:tab pos="3771900" algn="r"/>
              </a:tabLst>
              <a:defRPr/>
            </a:lvl1pPr>
            <a:lvl2pPr marL="139700" indent="-139700" algn="l">
              <a:buClrTx/>
              <a:buSzPct val="100000"/>
              <a:buFont typeface="Arial" panose="020B0604020202020204" pitchFamily="34" charset="0"/>
              <a:buChar char="•"/>
              <a:tabLst>
                <a:tab pos="3771900" algn="r"/>
              </a:tabLst>
              <a:defRPr/>
            </a:lvl2pPr>
            <a:lvl3pPr marL="304800" indent="-139700" algn="l">
              <a:buClrTx/>
              <a:buSzPct val="100000"/>
              <a:buFont typeface="Arial" panose="020B0604020202020204" pitchFamily="34" charset="0"/>
              <a:buChar char="−"/>
              <a:tabLst>
                <a:tab pos="3771900" algn="r"/>
              </a:tabLst>
              <a:defRPr/>
            </a:lvl3pPr>
            <a:lvl4pPr marL="469900" indent="-139700" algn="l">
              <a:buClrTx/>
              <a:buSzPct val="100000"/>
              <a:buFont typeface="Arial" panose="020B0604020202020204" pitchFamily="34" charset="0"/>
              <a:buChar char="◦"/>
              <a:tabLst>
                <a:tab pos="3771900" algn="r"/>
              </a:tabLst>
              <a:defRPr/>
            </a:lvl4pPr>
            <a:lvl5pPr marL="635000" indent="-139700"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5" y="1665290"/>
            <a:ext cx="3992086" cy="4716461"/>
          </a:xfrm>
          <a:prstGeom prst="rect">
            <a:avLst/>
          </a:prstGeom>
        </p:spPr>
        <p:txBody>
          <a:bodyPr>
            <a:noAutofit/>
          </a:bodyPr>
          <a:lstStyle>
            <a:lvl1pPr marL="0" indent="0" algn="l">
              <a:buFontTx/>
              <a:buNone/>
              <a:tabLst>
                <a:tab pos="3771900" algn="r"/>
              </a:tabLst>
              <a:defRPr/>
            </a:lvl1pPr>
            <a:lvl2pPr marL="139700" indent="-139700" algn="l">
              <a:buClrTx/>
              <a:buSzPct val="100000"/>
              <a:buFont typeface="Arial" panose="020B0604020202020204" pitchFamily="34" charset="0"/>
              <a:buChar char="•"/>
              <a:tabLst>
                <a:tab pos="3771900" algn="r"/>
              </a:tabLst>
              <a:defRPr/>
            </a:lvl2pPr>
            <a:lvl3pPr marL="304800" indent="-139700" algn="l">
              <a:buClrTx/>
              <a:buSzPct val="100000"/>
              <a:buFont typeface="Arial" panose="020B0604020202020204" pitchFamily="34" charset="0"/>
              <a:buChar char="−"/>
              <a:tabLst>
                <a:tab pos="3771900" algn="r"/>
              </a:tabLst>
              <a:defRPr/>
            </a:lvl3pPr>
            <a:lvl4pPr marL="469900" indent="-139700" algn="l">
              <a:buClrTx/>
              <a:buSzPct val="100000"/>
              <a:buFont typeface="Arial" panose="020B0604020202020204" pitchFamily="34" charset="0"/>
              <a:buChar char="◦"/>
              <a:tabLst>
                <a:tab pos="3771900" algn="r"/>
              </a:tabLst>
              <a:defRPr/>
            </a:lvl4pPr>
            <a:lvl5pPr marL="635000" indent="-139700"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6730421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76239" y="1665290"/>
            <a:ext cx="4016374" cy="4455725"/>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7" y="2125013"/>
            <a:ext cx="4011846"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376238" y="6121015"/>
            <a:ext cx="8391525" cy="260737"/>
          </a:xfrm>
        </p:spPr>
        <p:txBody>
          <a:bodyPr>
            <a:noAutofit/>
          </a:bodyPr>
          <a:lstStyle>
            <a:lvl1pPr>
              <a:spcAft>
                <a:spcPts val="0"/>
              </a:spcAft>
              <a:defRPr sz="675"/>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03575937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755916" y="2125013"/>
            <a:ext cx="4011847"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4755917" y="1665288"/>
            <a:ext cx="4011847"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376237" y="6121015"/>
            <a:ext cx="8374064" cy="260737"/>
          </a:xfrm>
        </p:spPr>
        <p:txBody>
          <a:bodyPr>
            <a:noAutofit/>
          </a:bodyPr>
          <a:lstStyle>
            <a:lvl1pPr>
              <a:spcAft>
                <a:spcPts val="0"/>
              </a:spcAft>
              <a:defRPr sz="675"/>
            </a:lvl1pPr>
          </a:lstStyle>
          <a:p>
            <a:pPr lvl="0"/>
            <a:r>
              <a:rPr lang="en-US"/>
              <a:t>Click to edit Master text styles</a:t>
            </a:r>
          </a:p>
        </p:txBody>
      </p:sp>
      <p:sp>
        <p:nvSpPr>
          <p:cNvPr id="9" name="Chart Placeholder 2"/>
          <p:cNvSpPr>
            <a:spLocks noGrp="1"/>
          </p:cNvSpPr>
          <p:nvPr>
            <p:ph type="chart" sz="quarter" idx="24"/>
          </p:nvPr>
        </p:nvSpPr>
        <p:spPr>
          <a:xfrm>
            <a:off x="376238" y="2125013"/>
            <a:ext cx="4011930"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376237" y="1665288"/>
            <a:ext cx="401193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2158763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376238" y="1665289"/>
            <a:ext cx="3323893" cy="4716463"/>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665289"/>
            <a:ext cx="4680000" cy="4716463"/>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3621032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683412" y="1658680"/>
            <a:ext cx="3084351" cy="4723072"/>
          </a:xfrm>
          <a:prstGeom prst="rect">
            <a:avLst/>
          </a:prstGeom>
        </p:spPr>
        <p:txBody>
          <a:bodyPr>
            <a:noAutofit/>
          </a:bodyPr>
          <a:lstStyle>
            <a:lvl1pPr>
              <a:tabLst>
                <a:tab pos="3771900" algn="r"/>
              </a:tabLst>
              <a:defRPr sz="1575">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51FE75E2-F986-4CD3-8A43-338DEE272CB9}"/>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1068514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378000" y="2051999"/>
            <a:ext cx="2662162"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8" y="1659145"/>
            <a:ext cx="2662162"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3241801" y="2051999"/>
            <a:ext cx="2662162"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3240920" y="1659145"/>
            <a:ext cx="2662162"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6105601" y="2051999"/>
            <a:ext cx="2662162"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105601" y="1659145"/>
            <a:ext cx="2662162"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376237" y="6121015"/>
            <a:ext cx="8374064" cy="260737"/>
          </a:xfrm>
        </p:spPr>
        <p:txBody>
          <a:bodyPr>
            <a:noAutofit/>
          </a:bodyPr>
          <a:lstStyle>
            <a:lvl1pPr>
              <a:spcAft>
                <a:spcPts val="0"/>
              </a:spcAft>
              <a:defRPr sz="675"/>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43472745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376237" y="1674086"/>
            <a:ext cx="203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2495412" y="1674086"/>
            <a:ext cx="203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4614587" y="1674086"/>
            <a:ext cx="203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6733763" y="1674086"/>
            <a:ext cx="203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376238" y="3124200"/>
            <a:ext cx="2040351" cy="3257548"/>
          </a:xfrm>
        </p:spPr>
        <p:txBody>
          <a:bodyPr>
            <a:noAutofit/>
          </a:bodyPr>
          <a:lstStyle>
            <a:lvl1pPr marL="0" indent="0" algn="l">
              <a:buFontTx/>
              <a:buNone/>
              <a:defRPr b="1">
                <a:solidFill>
                  <a:schemeClr val="accent1"/>
                </a:solidFill>
              </a:defRPr>
            </a:lvl1pPr>
            <a:lvl2pPr marL="104775" indent="-104775" algn="l">
              <a:spcAft>
                <a:spcPts val="0"/>
              </a:spcAft>
              <a:buClrTx/>
              <a:buSzPct val="100000"/>
              <a:buFont typeface="Arial" panose="020B0604020202020204" pitchFamily="34" charset="0"/>
              <a:buChar char="•"/>
              <a:defRPr/>
            </a:lvl2pPr>
            <a:lvl3pPr marL="228600" indent="-104775" algn="l">
              <a:spcAft>
                <a:spcPts val="0"/>
              </a:spcAft>
              <a:buClrTx/>
              <a:buSzPct val="100000"/>
              <a:buFont typeface="Arial" panose="020B0604020202020204" pitchFamily="34" charset="0"/>
              <a:buChar char="−"/>
              <a:defRPr/>
            </a:lvl3pPr>
            <a:lvl4pPr marL="352425" indent="-104775" algn="l">
              <a:spcAft>
                <a:spcPts val="0"/>
              </a:spcAft>
              <a:buClrTx/>
              <a:buSzPct val="100000"/>
              <a:buFont typeface="Arial" panose="020B0604020202020204" pitchFamily="34" charset="0"/>
              <a:buChar char="◦"/>
              <a:defRPr/>
            </a:lvl4pPr>
            <a:lvl5pPr marL="476250" indent="-104775" algn="l">
              <a:spcAft>
                <a:spcPts val="0"/>
              </a:spcAft>
              <a:buClrTx/>
              <a:buSzPct val="100000"/>
              <a:buFont typeface="Arial" panose="020B0604020202020204" pitchFamily="34" charset="0"/>
              <a:buChar char="−"/>
              <a:defRPr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12472" y="3120552"/>
            <a:ext cx="2034000" cy="3261199"/>
          </a:xfrm>
        </p:spPr>
        <p:txBody>
          <a:bodyPr>
            <a:noAutofit/>
          </a:bodyPr>
          <a:lstStyle>
            <a:lvl1pPr marL="0" indent="0" algn="l">
              <a:buFontTx/>
              <a:buNone/>
              <a:defRPr b="1">
                <a:solidFill>
                  <a:schemeClr val="accent1"/>
                </a:solidFill>
              </a:defRPr>
            </a:lvl1pPr>
            <a:lvl2pPr marL="104775" indent="-104775" algn="l">
              <a:spcAft>
                <a:spcPts val="0"/>
              </a:spcAft>
              <a:buClrTx/>
              <a:buSzPct val="100000"/>
              <a:buFont typeface="Arial" panose="020B0604020202020204" pitchFamily="34" charset="0"/>
              <a:buChar char="•"/>
              <a:defRPr/>
            </a:lvl2pPr>
            <a:lvl3pPr marL="228600" indent="-104775" algn="l">
              <a:spcAft>
                <a:spcPts val="0"/>
              </a:spcAft>
              <a:buClrTx/>
              <a:buSzPct val="100000"/>
              <a:buFont typeface="Arial" panose="020B0604020202020204" pitchFamily="34" charset="0"/>
              <a:buChar char="−"/>
              <a:defRPr/>
            </a:lvl3pPr>
            <a:lvl4pPr marL="352425" indent="-104775" algn="l">
              <a:spcAft>
                <a:spcPts val="0"/>
              </a:spcAft>
              <a:buClrTx/>
              <a:buSzPct val="100000"/>
              <a:buFont typeface="Arial" panose="020B0604020202020204" pitchFamily="34" charset="0"/>
              <a:buChar char="◦"/>
              <a:defRPr/>
            </a:lvl4pPr>
            <a:lvl5pPr marL="476250" indent="-104775" algn="l">
              <a:spcAft>
                <a:spcPts val="0"/>
              </a:spcAft>
              <a:buClrTx/>
              <a:buSzPct val="100000"/>
              <a:buFont typeface="Arial" panose="020B0604020202020204" pitchFamily="34" charset="0"/>
              <a:buChar char="−"/>
              <a:defRPr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2497530" y="3124201"/>
            <a:ext cx="2034000" cy="3257549"/>
          </a:xfrm>
        </p:spPr>
        <p:txBody>
          <a:bodyPr>
            <a:noAutofit/>
          </a:bodyPr>
          <a:lstStyle>
            <a:lvl1pPr marL="0" indent="0" algn="l">
              <a:buFontTx/>
              <a:buNone/>
              <a:defRPr b="1">
                <a:solidFill>
                  <a:schemeClr val="accent1"/>
                </a:solidFill>
              </a:defRPr>
            </a:lvl1pPr>
            <a:lvl2pPr marL="104775" indent="-104775" algn="l">
              <a:spcAft>
                <a:spcPts val="0"/>
              </a:spcAft>
              <a:buClrTx/>
              <a:buSzPct val="100000"/>
              <a:buFont typeface="Arial" panose="020B0604020202020204" pitchFamily="34" charset="0"/>
              <a:buChar char="•"/>
              <a:defRPr/>
            </a:lvl2pPr>
            <a:lvl3pPr marL="228600" indent="-104775" algn="l">
              <a:spcAft>
                <a:spcPts val="0"/>
              </a:spcAft>
              <a:buClrTx/>
              <a:buSzPct val="100000"/>
              <a:buFont typeface="Arial" panose="020B0604020202020204" pitchFamily="34" charset="0"/>
              <a:buChar char="−"/>
              <a:defRPr/>
            </a:lvl3pPr>
            <a:lvl4pPr marL="352425" indent="-104775" algn="l">
              <a:spcAft>
                <a:spcPts val="0"/>
              </a:spcAft>
              <a:buClrTx/>
              <a:buSzPct val="100000"/>
              <a:buFont typeface="Arial" panose="020B0604020202020204" pitchFamily="34" charset="0"/>
              <a:buChar char="◦"/>
              <a:defRPr/>
            </a:lvl4pPr>
            <a:lvl5pPr marL="476250" indent="-104775" algn="l">
              <a:spcAft>
                <a:spcPts val="0"/>
              </a:spcAft>
              <a:buClrTx/>
              <a:buSzPct val="100000"/>
              <a:buFont typeface="Arial" panose="020B0604020202020204" pitchFamily="34" charset="0"/>
              <a:buChar char="−"/>
              <a:defRPr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6744877" y="3108508"/>
            <a:ext cx="2022887" cy="3273240"/>
          </a:xfrm>
        </p:spPr>
        <p:txBody>
          <a:bodyPr>
            <a:noAutofit/>
          </a:bodyPr>
          <a:lstStyle>
            <a:lvl1pPr marL="0" indent="0" algn="l">
              <a:buFontTx/>
              <a:buNone/>
              <a:defRPr b="1">
                <a:solidFill>
                  <a:schemeClr val="accent1"/>
                </a:solidFill>
              </a:defRPr>
            </a:lvl1pPr>
            <a:lvl2pPr marL="104775" indent="-104775" algn="l">
              <a:spcAft>
                <a:spcPts val="0"/>
              </a:spcAft>
              <a:buClrTx/>
              <a:buSzPct val="100000"/>
              <a:buFont typeface="Arial" panose="020B0604020202020204" pitchFamily="34" charset="0"/>
              <a:buChar char="•"/>
              <a:defRPr/>
            </a:lvl2pPr>
            <a:lvl3pPr marL="228600" indent="-104775" algn="l">
              <a:spcAft>
                <a:spcPts val="0"/>
              </a:spcAft>
              <a:buClrTx/>
              <a:buSzPct val="100000"/>
              <a:buFont typeface="Arial" panose="020B0604020202020204" pitchFamily="34" charset="0"/>
              <a:buChar char="−"/>
              <a:defRPr/>
            </a:lvl3pPr>
            <a:lvl4pPr marL="352425" indent="-104775" algn="l">
              <a:spcAft>
                <a:spcPts val="0"/>
              </a:spcAft>
              <a:buClrTx/>
              <a:buSzPct val="100000"/>
              <a:buFont typeface="Arial" panose="020B0604020202020204" pitchFamily="34" charset="0"/>
              <a:buChar char="◦"/>
              <a:defRPr/>
            </a:lvl4pPr>
            <a:lvl5pPr marL="476250" indent="-104775" algn="l">
              <a:spcAft>
                <a:spcPts val="0"/>
              </a:spcAft>
              <a:buClrTx/>
              <a:buSzPct val="100000"/>
              <a:buFont typeface="Arial" panose="020B0604020202020204" pitchFamily="34" charset="0"/>
              <a:buChar char="−"/>
              <a:defRPr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8">
            <a:extLst>
              <a:ext uri="{FF2B5EF4-FFF2-40B4-BE49-F238E27FC236}">
                <a16:creationId xmlns:a16="http://schemas.microsoft.com/office/drawing/2014/main" id="{CB36819A-C0CE-4CC8-96BE-D57C8135F44C}"/>
              </a:ext>
            </a:extLst>
          </p:cNvPr>
          <p:cNvSpPr>
            <a:spLocks noGrp="1"/>
          </p:cNvSpPr>
          <p:nvPr>
            <p:ph type="body" sz="quarter" idx="21"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A14F8B0D-4D62-4988-B307-1BB6BBEEC11C}"/>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9374634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2545287" y="727595"/>
            <a:ext cx="405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376239" y="5186208"/>
            <a:ext cx="3334702" cy="895983"/>
          </a:xfrm>
          <a:prstGeom prst="rect">
            <a:avLst/>
          </a:prstGeom>
        </p:spPr>
        <p:txBody>
          <a:bodyPr anchor="b" anchorCtr="0">
            <a:noAutofit/>
          </a:bodyPr>
          <a:lstStyle>
            <a:lvl1pPr algn="l">
              <a:lnSpc>
                <a:spcPts val="2400"/>
              </a:lnSpc>
              <a:defRPr sz="24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376239" y="6381750"/>
            <a:ext cx="3334702" cy="273050"/>
          </a:xfrm>
          <a:prstGeom prst="rect">
            <a:avLst/>
          </a:prstGeom>
        </p:spPr>
        <p:txBody>
          <a:bodyPr anchor="b">
            <a:noAutofit/>
          </a:bodyPr>
          <a:lstStyle>
            <a:lvl1pPr>
              <a:spcAft>
                <a:spcPts val="0"/>
              </a:spcAft>
              <a:defRPr sz="105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a:extLst>
              <a:ext uri="{FF2B5EF4-FFF2-40B4-BE49-F238E27FC236}">
                <a16:creationId xmlns:a16="http://schemas.microsoft.com/office/drawing/2014/main" id="{C17D6D49-40DB-4B5E-91C7-B12BED91DDA4}"/>
              </a:ext>
            </a:extLst>
          </p:cNvPr>
          <p:cNvGrpSpPr/>
          <p:nvPr userDrawn="1"/>
        </p:nvGrpSpPr>
        <p:grpSpPr>
          <a:xfrm>
            <a:off x="377991" y="378000"/>
            <a:ext cx="1620000" cy="307976"/>
            <a:chOff x="398463" y="404813"/>
            <a:chExt cx="1627187" cy="307976"/>
          </a:xfrm>
          <a:solidFill>
            <a:schemeClr val="bg1"/>
          </a:solidFill>
        </p:grpSpPr>
        <p:sp>
          <p:nvSpPr>
            <p:cNvPr id="17" name="Oval 5">
              <a:extLst>
                <a:ext uri="{FF2B5EF4-FFF2-40B4-BE49-F238E27FC236}">
                  <a16:creationId xmlns:a16="http://schemas.microsoft.com/office/drawing/2014/main" id="{2B56F000-79C0-4179-8524-D9ACDA40DE3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6">
              <a:extLst>
                <a:ext uri="{FF2B5EF4-FFF2-40B4-BE49-F238E27FC236}">
                  <a16:creationId xmlns:a16="http://schemas.microsoft.com/office/drawing/2014/main" id="{83CED6E8-0988-4503-8A9C-7978FFC381EA}"/>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Rectangle 7">
              <a:extLst>
                <a:ext uri="{FF2B5EF4-FFF2-40B4-BE49-F238E27FC236}">
                  <a16:creationId xmlns:a16="http://schemas.microsoft.com/office/drawing/2014/main" id="{2C687D43-60C7-43AB-8911-DA778A3C21F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8">
              <a:extLst>
                <a:ext uri="{FF2B5EF4-FFF2-40B4-BE49-F238E27FC236}">
                  <a16:creationId xmlns:a16="http://schemas.microsoft.com/office/drawing/2014/main" id="{7E6A62ED-7286-474D-94F4-70E263F1235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1" name="Rectangle 9">
              <a:extLst>
                <a:ext uri="{FF2B5EF4-FFF2-40B4-BE49-F238E27FC236}">
                  <a16:creationId xmlns:a16="http://schemas.microsoft.com/office/drawing/2014/main" id="{04C66DE6-1937-4416-B991-2E18A61B265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Rectangle 10">
              <a:extLst>
                <a:ext uri="{FF2B5EF4-FFF2-40B4-BE49-F238E27FC236}">
                  <a16:creationId xmlns:a16="http://schemas.microsoft.com/office/drawing/2014/main" id="{DB34AD3A-4C9A-421F-B1CB-0CC3CE3E882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Freeform 11">
              <a:extLst>
                <a:ext uri="{FF2B5EF4-FFF2-40B4-BE49-F238E27FC236}">
                  <a16:creationId xmlns:a16="http://schemas.microsoft.com/office/drawing/2014/main" id="{4BEAFDCD-F937-4438-BAD2-7E961511BC62}"/>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12">
              <a:extLst>
                <a:ext uri="{FF2B5EF4-FFF2-40B4-BE49-F238E27FC236}">
                  <a16:creationId xmlns:a16="http://schemas.microsoft.com/office/drawing/2014/main" id="{0518B2C5-6FC4-4210-8C90-05C2859C1F88}"/>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Freeform 13">
              <a:extLst>
                <a:ext uri="{FF2B5EF4-FFF2-40B4-BE49-F238E27FC236}">
                  <a16:creationId xmlns:a16="http://schemas.microsoft.com/office/drawing/2014/main" id="{D8243B4B-C757-43C3-AF9F-089552AEBB8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14">
              <a:extLst>
                <a:ext uri="{FF2B5EF4-FFF2-40B4-BE49-F238E27FC236}">
                  <a16:creationId xmlns:a16="http://schemas.microsoft.com/office/drawing/2014/main" id="{3DAE9BC0-0457-4CD3-A551-64C8347B418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820061036"/>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378000" y="1672337"/>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25" dirty="0">
              <a:solidFill>
                <a:schemeClr val="bg1"/>
              </a:solidFill>
            </a:endParaRPr>
          </a:p>
        </p:txBody>
      </p:sp>
      <p:sp>
        <p:nvSpPr>
          <p:cNvPr id="5" name="Rectangle 4"/>
          <p:cNvSpPr/>
          <p:nvPr/>
        </p:nvSpPr>
        <p:spPr>
          <a:xfrm>
            <a:off x="4668064" y="1665377"/>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25" dirty="0">
              <a:solidFill>
                <a:schemeClr val="bg1"/>
              </a:solidFill>
            </a:endParaRPr>
          </a:p>
        </p:txBody>
      </p:sp>
      <p:sp>
        <p:nvSpPr>
          <p:cNvPr id="6" name="Rectangle 5"/>
          <p:cNvSpPr/>
          <p:nvPr/>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25" dirty="0">
              <a:solidFill>
                <a:schemeClr val="bg1"/>
              </a:solidFill>
            </a:endParaRPr>
          </a:p>
        </p:txBody>
      </p:sp>
      <p:sp>
        <p:nvSpPr>
          <p:cNvPr id="7" name="Rectangle 6"/>
          <p:cNvSpPr/>
          <p:nvPr/>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25" dirty="0">
              <a:solidFill>
                <a:schemeClr val="bg1"/>
              </a:solidFill>
            </a:endParaRPr>
          </a:p>
        </p:txBody>
      </p:sp>
      <p:sp>
        <p:nvSpPr>
          <p:cNvPr id="8" name="Picture Placeholder 11"/>
          <p:cNvSpPr>
            <a:spLocks noGrp="1"/>
          </p:cNvSpPr>
          <p:nvPr>
            <p:ph type="pic" sz="quarter" idx="25"/>
          </p:nvPr>
        </p:nvSpPr>
        <p:spPr>
          <a:xfrm>
            <a:off x="378000" y="1845377"/>
            <a:ext cx="1476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4668064" y="1845377"/>
            <a:ext cx="1476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012612" y="1845377"/>
            <a:ext cx="2466000" cy="1944000"/>
          </a:xfrm>
        </p:spPr>
        <p:txBody>
          <a:bodyPr>
            <a:noAutofit/>
          </a:bodyPr>
          <a:lstStyle>
            <a:lvl1pPr marL="0" indent="0" algn="l">
              <a:spcAft>
                <a:spcPts val="0"/>
              </a:spcAft>
              <a:buFontTx/>
              <a:buNone/>
              <a:defRPr b="1"/>
            </a:lvl1pPr>
            <a:lvl2pPr marL="104775" indent="-104775"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6297420" y="1845377"/>
            <a:ext cx="2476944" cy="1944000"/>
          </a:xfrm>
        </p:spPr>
        <p:txBody>
          <a:bodyPr>
            <a:noAutofit/>
          </a:bodyPr>
          <a:lstStyle>
            <a:lvl1pPr marL="0" indent="0" algn="l">
              <a:spcAft>
                <a:spcPts val="0"/>
              </a:spcAft>
              <a:buFontTx/>
              <a:buNone/>
              <a:defRPr b="1"/>
            </a:lvl1pPr>
            <a:lvl2pPr marL="104775" indent="-104775"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012612" y="4256213"/>
            <a:ext cx="2466000" cy="1944000"/>
          </a:xfrm>
        </p:spPr>
        <p:txBody>
          <a:bodyPr>
            <a:noAutofit/>
          </a:bodyPr>
          <a:lstStyle>
            <a:lvl1pPr marL="0" indent="0" algn="l">
              <a:spcAft>
                <a:spcPts val="0"/>
              </a:spcAft>
              <a:buFontTx/>
              <a:buNone/>
              <a:defRPr b="1"/>
            </a:lvl1pPr>
            <a:lvl2pPr marL="104775" indent="-104775"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6297420" y="4256213"/>
            <a:ext cx="2476944" cy="1944000"/>
          </a:xfrm>
        </p:spPr>
        <p:txBody>
          <a:bodyPr>
            <a:noAutofit/>
          </a:bodyPr>
          <a:lstStyle>
            <a:lvl1pPr marL="0" indent="0" algn="l">
              <a:spcAft>
                <a:spcPts val="0"/>
              </a:spcAft>
              <a:buFontTx/>
              <a:buNone/>
              <a:defRPr b="1"/>
            </a:lvl1pPr>
            <a:lvl2pPr marL="104775" indent="-104775"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8" name="Rectangle 17">
            <a:extLst>
              <a:ext uri="{FF2B5EF4-FFF2-40B4-BE49-F238E27FC236}">
                <a16:creationId xmlns:a16="http://schemas.microsoft.com/office/drawing/2014/main" id="{12753468-486C-4E44-B97B-3442F4990D23}"/>
              </a:ext>
            </a:extLst>
          </p:cNvPr>
          <p:cNvSpPr/>
          <p:nvPr/>
        </p:nvSpPr>
        <p:spPr>
          <a:xfrm>
            <a:off x="357585" y="1669027"/>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9" name="Rectangle 18">
            <a:extLst>
              <a:ext uri="{FF2B5EF4-FFF2-40B4-BE49-F238E27FC236}">
                <a16:creationId xmlns:a16="http://schemas.microsoft.com/office/drawing/2014/main" id="{B44C2095-0900-4569-A109-645CF4777A8D}"/>
              </a:ext>
            </a:extLst>
          </p:cNvPr>
          <p:cNvSpPr/>
          <p:nvPr/>
        </p:nvSpPr>
        <p:spPr>
          <a:xfrm>
            <a:off x="4638675" y="1669027"/>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0" name="Rectangle 19">
            <a:extLst>
              <a:ext uri="{FF2B5EF4-FFF2-40B4-BE49-F238E27FC236}">
                <a16:creationId xmlns:a16="http://schemas.microsoft.com/office/drawing/2014/main" id="{448A3CDF-F5A1-44AC-9648-5A3D0461AB03}"/>
              </a:ext>
            </a:extLst>
          </p:cNvPr>
          <p:cNvSpPr/>
          <p:nvPr/>
        </p:nvSpPr>
        <p:spPr>
          <a:xfrm>
            <a:off x="35242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1" name="Rectangle 20">
            <a:extLst>
              <a:ext uri="{FF2B5EF4-FFF2-40B4-BE49-F238E27FC236}">
                <a16:creationId xmlns:a16="http://schemas.microsoft.com/office/drawing/2014/main" id="{D8A9EEEA-4AE4-43FE-9262-BC961D83A4C2}"/>
              </a:ext>
            </a:extLst>
          </p:cNvPr>
          <p:cNvSpPr/>
          <p:nvPr/>
        </p:nvSpPr>
        <p:spPr>
          <a:xfrm>
            <a:off x="463867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2" name="Text Placeholder 8">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B186F496-8F3D-4D1B-850D-31517B35E6F2}"/>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4" name="Rectangle 23">
            <a:extLst>
              <a:ext uri="{FF2B5EF4-FFF2-40B4-BE49-F238E27FC236}">
                <a16:creationId xmlns:a16="http://schemas.microsoft.com/office/drawing/2014/main" id="{2C761CD0-A115-446B-9662-DC8BC9A4F3B6}"/>
              </a:ext>
            </a:extLst>
          </p:cNvPr>
          <p:cNvSpPr/>
          <p:nvPr userDrawn="1"/>
        </p:nvSpPr>
        <p:spPr>
          <a:xfrm>
            <a:off x="357585" y="1669027"/>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5" name="Rectangle 24">
            <a:extLst>
              <a:ext uri="{FF2B5EF4-FFF2-40B4-BE49-F238E27FC236}">
                <a16:creationId xmlns:a16="http://schemas.microsoft.com/office/drawing/2014/main" id="{92AFCD77-2840-4457-A8CC-250E024F5885}"/>
              </a:ext>
            </a:extLst>
          </p:cNvPr>
          <p:cNvSpPr/>
          <p:nvPr userDrawn="1"/>
        </p:nvSpPr>
        <p:spPr>
          <a:xfrm>
            <a:off x="4638675" y="1669027"/>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6" name="Rectangle 25">
            <a:extLst>
              <a:ext uri="{FF2B5EF4-FFF2-40B4-BE49-F238E27FC236}">
                <a16:creationId xmlns:a16="http://schemas.microsoft.com/office/drawing/2014/main" id="{E3D724AF-B48B-4AA6-91C8-B438C37A88D1}"/>
              </a:ext>
            </a:extLst>
          </p:cNvPr>
          <p:cNvSpPr/>
          <p:nvPr userDrawn="1"/>
        </p:nvSpPr>
        <p:spPr>
          <a:xfrm>
            <a:off x="35242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7" name="Rectangle 26">
            <a:extLst>
              <a:ext uri="{FF2B5EF4-FFF2-40B4-BE49-F238E27FC236}">
                <a16:creationId xmlns:a16="http://schemas.microsoft.com/office/drawing/2014/main" id="{034AA612-2961-40D2-9A4E-EDAE9FEF230D}"/>
              </a:ext>
            </a:extLst>
          </p:cNvPr>
          <p:cNvSpPr/>
          <p:nvPr userDrawn="1"/>
        </p:nvSpPr>
        <p:spPr>
          <a:xfrm>
            <a:off x="463867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Tree>
    <p:extLst>
      <p:ext uri="{BB962C8B-B14F-4D97-AF65-F5344CB8AC3E}">
        <p14:creationId xmlns:p14="http://schemas.microsoft.com/office/powerpoint/2010/main" val="84283407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4656" y="1857892"/>
            <a:ext cx="4100118"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4684646" y="1857892"/>
            <a:ext cx="4083117"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dirty="0">
              <a:solidFill>
                <a:schemeClr val="bg1"/>
              </a:solidFill>
            </a:endParaRPr>
          </a:p>
        </p:txBody>
      </p:sp>
      <p:sp>
        <p:nvSpPr>
          <p:cNvPr id="5" name="Rectangle 4"/>
          <p:cNvSpPr/>
          <p:nvPr/>
        </p:nvSpPr>
        <p:spPr>
          <a:xfrm>
            <a:off x="4684647"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dirty="0">
              <a:solidFill>
                <a:schemeClr val="bg1"/>
              </a:solidFill>
            </a:endParaRPr>
          </a:p>
        </p:txBody>
      </p:sp>
      <p:sp>
        <p:nvSpPr>
          <p:cNvPr id="6" name="Picture Placeholder 29"/>
          <p:cNvSpPr>
            <a:spLocks noGrp="1"/>
          </p:cNvSpPr>
          <p:nvPr>
            <p:ph type="pic" sz="quarter" idx="19" hasCustomPrompt="1"/>
          </p:nvPr>
        </p:nvSpPr>
        <p:spPr>
          <a:xfrm>
            <a:off x="3577119" y="1857893"/>
            <a:ext cx="907655"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dirty="0">
                <a:solidFill>
                  <a:schemeClr val="bg1"/>
                </a:solidFill>
              </a:rPr>
              <a:t>Co-brand</a:t>
            </a:r>
            <a:br>
              <a:rPr lang="en-US" sz="900" noProof="0" dirty="0">
                <a:solidFill>
                  <a:schemeClr val="bg1"/>
                </a:solidFill>
              </a:rPr>
            </a:br>
            <a:r>
              <a:rPr lang="en-US" sz="9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34643" y="1857893"/>
            <a:ext cx="93312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dirty="0">
                <a:solidFill>
                  <a:schemeClr val="bg1"/>
                </a:solidFill>
              </a:rPr>
              <a:t>Co-brand</a:t>
            </a:r>
            <a:br>
              <a:rPr lang="en-US" sz="900" noProof="0" dirty="0">
                <a:solidFill>
                  <a:schemeClr val="bg1"/>
                </a:solidFill>
              </a:rPr>
            </a:br>
            <a:r>
              <a:rPr lang="en-US" sz="900" noProof="0" dirty="0">
                <a:solidFill>
                  <a:schemeClr val="bg1"/>
                </a:solidFill>
              </a:rPr>
              <a:t>Logo</a:t>
            </a:r>
          </a:p>
          <a:p>
            <a:endParaRPr lang="en-US" noProof="0" dirty="0"/>
          </a:p>
        </p:txBody>
      </p:sp>
      <p:sp>
        <p:nvSpPr>
          <p:cNvPr id="10" name="Rectangle 9">
            <a:extLst>
              <a:ext uri="{FF2B5EF4-FFF2-40B4-BE49-F238E27FC236}">
                <a16:creationId xmlns:a16="http://schemas.microsoft.com/office/drawing/2014/main" id="{283703CC-2625-4A3C-9057-35BB359C858C}"/>
              </a:ext>
            </a:extLst>
          </p:cNvPr>
          <p:cNvSpPr/>
          <p:nvPr/>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1" name="Rectangle 10">
            <a:extLst>
              <a:ext uri="{FF2B5EF4-FFF2-40B4-BE49-F238E27FC236}">
                <a16:creationId xmlns:a16="http://schemas.microsoft.com/office/drawing/2014/main" id="{6497003E-0D5A-4199-A9D0-BFB3CBF4A0D4}"/>
              </a:ext>
            </a:extLst>
          </p:cNvPr>
          <p:cNvSpPr/>
          <p:nvPr/>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2" name="Text Placeholder 8">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E8EE9A28-CEAF-410C-B504-E930E2347F55}"/>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4" name="Rectangle 13">
            <a:extLst>
              <a:ext uri="{FF2B5EF4-FFF2-40B4-BE49-F238E27FC236}">
                <a16:creationId xmlns:a16="http://schemas.microsoft.com/office/drawing/2014/main" id="{78C6EA4C-B76A-4261-B420-F9400DB4E471}"/>
              </a:ext>
            </a:extLst>
          </p:cNvPr>
          <p:cNvSpPr/>
          <p:nvPr userDrawn="1"/>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5" name="Rectangle 14">
            <a:extLst>
              <a:ext uri="{FF2B5EF4-FFF2-40B4-BE49-F238E27FC236}">
                <a16:creationId xmlns:a16="http://schemas.microsoft.com/office/drawing/2014/main" id="{1DB98A0D-4A0B-45A0-912D-4D61546E92C6}"/>
              </a:ext>
            </a:extLst>
          </p:cNvPr>
          <p:cNvSpPr/>
          <p:nvPr userDrawn="1"/>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Tree>
    <p:extLst>
      <p:ext uri="{BB962C8B-B14F-4D97-AF65-F5344CB8AC3E}">
        <p14:creationId xmlns:p14="http://schemas.microsoft.com/office/powerpoint/2010/main" val="372752653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4" name="Rectangle 3"/>
          <p:cNvSpPr/>
          <p:nvPr/>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GB" sz="825" dirty="0">
              <a:solidFill>
                <a:schemeClr val="bg1"/>
              </a:solidFill>
            </a:endParaRPr>
          </a:p>
        </p:txBody>
      </p:sp>
      <p:sp>
        <p:nvSpPr>
          <p:cNvPr id="5" name="Rectangle 4"/>
          <p:cNvSpPr/>
          <p:nvPr/>
        </p:nvSpPr>
        <p:spPr>
          <a:xfrm>
            <a:off x="4684647"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GB" sz="825" dirty="0">
              <a:solidFill>
                <a:schemeClr val="bg1"/>
              </a:solidFill>
            </a:endParaRPr>
          </a:p>
        </p:txBody>
      </p:sp>
      <p:sp>
        <p:nvSpPr>
          <p:cNvPr id="7" name="Picture Placeholder 29"/>
          <p:cNvSpPr>
            <a:spLocks noGrp="1"/>
          </p:cNvSpPr>
          <p:nvPr>
            <p:ph type="pic" sz="quarter" idx="20" hasCustomPrompt="1"/>
          </p:nvPr>
        </p:nvSpPr>
        <p:spPr>
          <a:xfrm>
            <a:off x="7842527" y="1857893"/>
            <a:ext cx="93312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dirty="0">
                <a:solidFill>
                  <a:schemeClr val="bg1"/>
                </a:solidFill>
              </a:rPr>
              <a:t>Co-brand</a:t>
            </a:r>
            <a:br>
              <a:rPr lang="en-US" sz="900" dirty="0">
                <a:solidFill>
                  <a:schemeClr val="bg1"/>
                </a:solidFill>
              </a:rPr>
            </a:br>
            <a:r>
              <a:rPr lang="en-US" sz="900" dirty="0">
                <a:solidFill>
                  <a:schemeClr val="bg1"/>
                </a:solidFill>
              </a:rPr>
              <a:t>Logo</a:t>
            </a:r>
          </a:p>
          <a:p>
            <a:endParaRPr lang="en-GB" dirty="0"/>
          </a:p>
        </p:txBody>
      </p:sp>
      <p:sp>
        <p:nvSpPr>
          <p:cNvPr id="12" name="Rectangle 11"/>
          <p:cNvSpPr/>
          <p:nvPr/>
        </p:nvSpPr>
        <p:spPr>
          <a:xfrm>
            <a:off x="378001"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GB" sz="825" dirty="0">
              <a:solidFill>
                <a:schemeClr val="bg1"/>
              </a:solidFill>
            </a:endParaRPr>
          </a:p>
        </p:txBody>
      </p:sp>
      <p:sp>
        <p:nvSpPr>
          <p:cNvPr id="13" name="Rectangle 12"/>
          <p:cNvSpPr/>
          <p:nvPr/>
        </p:nvSpPr>
        <p:spPr>
          <a:xfrm>
            <a:off x="4684646"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GB" sz="825" dirty="0">
              <a:solidFill>
                <a:schemeClr val="bg1"/>
              </a:solidFill>
            </a:endParaRPr>
          </a:p>
        </p:txBody>
      </p:sp>
      <p:sp>
        <p:nvSpPr>
          <p:cNvPr id="14" name="Picture Placeholder 29"/>
          <p:cNvSpPr>
            <a:spLocks noGrp="1"/>
          </p:cNvSpPr>
          <p:nvPr>
            <p:ph type="pic" sz="quarter" idx="24" hasCustomPrompt="1"/>
          </p:nvPr>
        </p:nvSpPr>
        <p:spPr>
          <a:xfrm>
            <a:off x="3565871" y="4249683"/>
            <a:ext cx="929536"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dirty="0">
                <a:solidFill>
                  <a:schemeClr val="bg1"/>
                </a:solidFill>
              </a:rPr>
              <a:t>Co-brand</a:t>
            </a:r>
            <a:br>
              <a:rPr lang="en-US" sz="900" dirty="0">
                <a:solidFill>
                  <a:schemeClr val="bg1"/>
                </a:solidFill>
              </a:rPr>
            </a:br>
            <a:r>
              <a:rPr lang="en-US" sz="9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7841245" y="4249683"/>
            <a:ext cx="933120"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dirty="0">
                <a:solidFill>
                  <a:schemeClr val="bg1"/>
                </a:solidFill>
              </a:rPr>
              <a:t>Co-brand</a:t>
            </a:r>
            <a:br>
              <a:rPr lang="en-US" sz="900" dirty="0">
                <a:solidFill>
                  <a:schemeClr val="bg1"/>
                </a:solidFill>
              </a:rPr>
            </a:br>
            <a:r>
              <a:rPr lang="en-US" sz="900" dirty="0">
                <a:solidFill>
                  <a:schemeClr val="bg1"/>
                </a:solidFill>
              </a:rPr>
              <a:t>Logo</a:t>
            </a:r>
          </a:p>
          <a:p>
            <a:endParaRPr lang="en-GB" dirty="0"/>
          </a:p>
        </p:txBody>
      </p:sp>
      <p:sp>
        <p:nvSpPr>
          <p:cNvPr id="17" name="Picture Placeholder 29"/>
          <p:cNvSpPr>
            <a:spLocks noGrp="1"/>
          </p:cNvSpPr>
          <p:nvPr>
            <p:ph type="pic" sz="quarter" idx="19" hasCustomPrompt="1"/>
          </p:nvPr>
        </p:nvSpPr>
        <p:spPr>
          <a:xfrm>
            <a:off x="3577119" y="1857893"/>
            <a:ext cx="907655"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dirty="0">
                <a:solidFill>
                  <a:schemeClr val="bg1"/>
                </a:solidFill>
              </a:rPr>
              <a:t>Co-brand</a:t>
            </a:r>
            <a:br>
              <a:rPr lang="en-US" sz="900" dirty="0">
                <a:solidFill>
                  <a:schemeClr val="bg1"/>
                </a:solidFill>
              </a:rPr>
            </a:br>
            <a:r>
              <a:rPr lang="en-US" sz="900" dirty="0">
                <a:solidFill>
                  <a:schemeClr val="bg1"/>
                </a:solidFill>
              </a:rPr>
              <a:t>Logo</a:t>
            </a:r>
          </a:p>
          <a:p>
            <a:endParaRPr lang="en-GB" dirty="0"/>
          </a:p>
        </p:txBody>
      </p:sp>
      <p:sp>
        <p:nvSpPr>
          <p:cNvPr id="18" name="Rectangle 17">
            <a:extLst>
              <a:ext uri="{FF2B5EF4-FFF2-40B4-BE49-F238E27FC236}">
                <a16:creationId xmlns:a16="http://schemas.microsoft.com/office/drawing/2014/main" id="{A32462FA-7D20-4E6B-9335-5F0CC56925D0}"/>
              </a:ext>
            </a:extLst>
          </p:cNvPr>
          <p:cNvSpPr/>
          <p:nvPr/>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dirty="0">
              <a:solidFill>
                <a:schemeClr val="bg1"/>
              </a:solidFill>
            </a:endParaRPr>
          </a:p>
        </p:txBody>
      </p:sp>
      <p:sp>
        <p:nvSpPr>
          <p:cNvPr id="19" name="Rectangle 18">
            <a:extLst>
              <a:ext uri="{FF2B5EF4-FFF2-40B4-BE49-F238E27FC236}">
                <a16:creationId xmlns:a16="http://schemas.microsoft.com/office/drawing/2014/main" id="{E5AF616D-3F67-4FD6-BC16-ABC13A0ACA22}"/>
              </a:ext>
            </a:extLst>
          </p:cNvPr>
          <p:cNvSpPr/>
          <p:nvPr/>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dirty="0">
              <a:solidFill>
                <a:schemeClr val="bg1"/>
              </a:solidFill>
            </a:endParaRPr>
          </a:p>
        </p:txBody>
      </p:sp>
      <p:sp>
        <p:nvSpPr>
          <p:cNvPr id="20" name="Rectangle 19">
            <a:extLst>
              <a:ext uri="{FF2B5EF4-FFF2-40B4-BE49-F238E27FC236}">
                <a16:creationId xmlns:a16="http://schemas.microsoft.com/office/drawing/2014/main" id="{01986DCA-1B97-4EC9-A852-97E5340E26DC}"/>
              </a:ext>
            </a:extLst>
          </p:cNvPr>
          <p:cNvSpPr/>
          <p:nvPr/>
        </p:nvSpPr>
        <p:spPr>
          <a:xfrm>
            <a:off x="352424" y="4103519"/>
            <a:ext cx="4158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dirty="0">
              <a:solidFill>
                <a:schemeClr val="bg1"/>
              </a:solidFill>
            </a:endParaRPr>
          </a:p>
        </p:txBody>
      </p:sp>
      <p:sp>
        <p:nvSpPr>
          <p:cNvPr id="21" name="Rectangle 20">
            <a:extLst>
              <a:ext uri="{FF2B5EF4-FFF2-40B4-BE49-F238E27FC236}">
                <a16:creationId xmlns:a16="http://schemas.microsoft.com/office/drawing/2014/main" id="{421E9D44-54F1-4CE7-8FDF-78DC08D29E3F}"/>
              </a:ext>
            </a:extLst>
          </p:cNvPr>
          <p:cNvSpPr/>
          <p:nvPr/>
        </p:nvSpPr>
        <p:spPr>
          <a:xfrm>
            <a:off x="4625847" y="4103519"/>
            <a:ext cx="4158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dirty="0">
              <a:solidFill>
                <a:schemeClr val="bg1"/>
              </a:solidFill>
            </a:endParaRPr>
          </a:p>
        </p:txBody>
      </p:sp>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4" name="Text Placeholder 8">
            <a:extLst>
              <a:ext uri="{FF2B5EF4-FFF2-40B4-BE49-F238E27FC236}">
                <a16:creationId xmlns:a16="http://schemas.microsoft.com/office/drawing/2014/main" id="{DE12908D-2FA0-48AB-B2FF-08FF43357198}"/>
              </a:ext>
            </a:extLst>
          </p:cNvPr>
          <p:cNvSpPr>
            <a:spLocks noGrp="1"/>
          </p:cNvSpPr>
          <p:nvPr>
            <p:ph type="body" sz="quarter" idx="17"/>
          </p:nvPr>
        </p:nvSpPr>
        <p:spPr>
          <a:xfrm>
            <a:off x="384656" y="1857892"/>
            <a:ext cx="4100118"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ext Placeholder 8">
            <a:extLst>
              <a:ext uri="{FF2B5EF4-FFF2-40B4-BE49-F238E27FC236}">
                <a16:creationId xmlns:a16="http://schemas.microsoft.com/office/drawing/2014/main" id="{8DB1A9EF-276C-4FE9-B33D-E2267D9DB46B}"/>
              </a:ext>
            </a:extLst>
          </p:cNvPr>
          <p:cNvSpPr>
            <a:spLocks noGrp="1"/>
          </p:cNvSpPr>
          <p:nvPr>
            <p:ph type="body" sz="quarter" idx="26"/>
          </p:nvPr>
        </p:nvSpPr>
        <p:spPr>
          <a:xfrm>
            <a:off x="4684646" y="1857892"/>
            <a:ext cx="4100118"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6" name="Text Placeholder 8">
            <a:extLst>
              <a:ext uri="{FF2B5EF4-FFF2-40B4-BE49-F238E27FC236}">
                <a16:creationId xmlns:a16="http://schemas.microsoft.com/office/drawing/2014/main" id="{C2A7C1E0-8314-4B78-902A-0828B984B279}"/>
              </a:ext>
            </a:extLst>
          </p:cNvPr>
          <p:cNvSpPr>
            <a:spLocks noGrp="1"/>
          </p:cNvSpPr>
          <p:nvPr>
            <p:ph type="body" sz="quarter" idx="27"/>
          </p:nvPr>
        </p:nvSpPr>
        <p:spPr>
          <a:xfrm>
            <a:off x="402973" y="4249681"/>
            <a:ext cx="4100118"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7" name="Text Placeholder 8">
            <a:extLst>
              <a:ext uri="{FF2B5EF4-FFF2-40B4-BE49-F238E27FC236}">
                <a16:creationId xmlns:a16="http://schemas.microsoft.com/office/drawing/2014/main" id="{9057B8DE-1E5B-4E78-8FC1-456B14A880F7}"/>
              </a:ext>
            </a:extLst>
          </p:cNvPr>
          <p:cNvSpPr>
            <a:spLocks noGrp="1"/>
          </p:cNvSpPr>
          <p:nvPr>
            <p:ph type="body" sz="quarter" idx="28"/>
          </p:nvPr>
        </p:nvSpPr>
        <p:spPr>
          <a:xfrm>
            <a:off x="4684646" y="4249681"/>
            <a:ext cx="4100118"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24126344"/>
      </p:ext>
    </p:extLst>
  </p:cSld>
  <p:clrMapOvr>
    <a:masterClrMapping/>
  </p:clrMapOvr>
  <p:transition>
    <p:fade/>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3240000" y="1705968"/>
            <a:ext cx="266708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825" noProof="0" dirty="0">
              <a:solidFill>
                <a:schemeClr val="bg1"/>
              </a:solidFill>
            </a:endParaRPr>
          </a:p>
        </p:txBody>
      </p:sp>
      <p:sp>
        <p:nvSpPr>
          <p:cNvPr id="5" name="Rectangle 4"/>
          <p:cNvSpPr/>
          <p:nvPr/>
        </p:nvSpPr>
        <p:spPr>
          <a:xfrm>
            <a:off x="378000" y="1700215"/>
            <a:ext cx="267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825" noProof="0" dirty="0">
              <a:solidFill>
                <a:schemeClr val="bg1"/>
              </a:solidFill>
            </a:endParaRPr>
          </a:p>
        </p:txBody>
      </p:sp>
      <p:sp>
        <p:nvSpPr>
          <p:cNvPr id="6" name="Rectangle 5"/>
          <p:cNvSpPr/>
          <p:nvPr/>
        </p:nvSpPr>
        <p:spPr>
          <a:xfrm>
            <a:off x="6086475" y="1705968"/>
            <a:ext cx="268789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825" noProof="0" dirty="0">
              <a:solidFill>
                <a:schemeClr val="bg1"/>
              </a:solidFill>
            </a:endParaRPr>
          </a:p>
        </p:txBody>
      </p:sp>
      <p:sp>
        <p:nvSpPr>
          <p:cNvPr id="11" name="Rectangle 10">
            <a:extLst>
              <a:ext uri="{FF2B5EF4-FFF2-40B4-BE49-F238E27FC236}">
                <a16:creationId xmlns:a16="http://schemas.microsoft.com/office/drawing/2014/main" id="{BCD5B122-EABE-4ECA-819A-54D0AA2130F9}"/>
              </a:ext>
            </a:extLst>
          </p:cNvPr>
          <p:cNvSpPr/>
          <p:nvPr/>
        </p:nvSpPr>
        <p:spPr>
          <a:xfrm>
            <a:off x="3208735" y="1705968"/>
            <a:ext cx="272772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2" name="Rectangle 11">
            <a:extLst>
              <a:ext uri="{FF2B5EF4-FFF2-40B4-BE49-F238E27FC236}">
                <a16:creationId xmlns:a16="http://schemas.microsoft.com/office/drawing/2014/main" id="{3FF78E2E-2B9E-4E32-8A54-BC55293CD3C9}"/>
              </a:ext>
            </a:extLst>
          </p:cNvPr>
          <p:cNvSpPr/>
          <p:nvPr/>
        </p:nvSpPr>
        <p:spPr>
          <a:xfrm>
            <a:off x="352425" y="1705968"/>
            <a:ext cx="272057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3" name="Rectangle 12">
            <a:extLst>
              <a:ext uri="{FF2B5EF4-FFF2-40B4-BE49-F238E27FC236}">
                <a16:creationId xmlns:a16="http://schemas.microsoft.com/office/drawing/2014/main" id="{6B0F314D-E019-4AD3-B954-818463FF0B9D}"/>
              </a:ext>
            </a:extLst>
          </p:cNvPr>
          <p:cNvSpPr/>
          <p:nvPr/>
        </p:nvSpPr>
        <p:spPr>
          <a:xfrm>
            <a:off x="6078132" y="1705968"/>
            <a:ext cx="272176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6" name="Text Placeholder 8">
            <a:extLst>
              <a:ext uri="{FF2B5EF4-FFF2-40B4-BE49-F238E27FC236}">
                <a16:creationId xmlns:a16="http://schemas.microsoft.com/office/drawing/2014/main" id="{E69DF469-1C05-4DC1-B6C9-2712D9E1B834}"/>
              </a:ext>
            </a:extLst>
          </p:cNvPr>
          <p:cNvSpPr>
            <a:spLocks noGrp="1"/>
          </p:cNvSpPr>
          <p:nvPr>
            <p:ph type="body" sz="quarter" idx="21"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77DBFC5B-8E23-48FC-97C3-38FCFE625365}"/>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4" name="Text Placeholder 8">
            <a:extLst>
              <a:ext uri="{FF2B5EF4-FFF2-40B4-BE49-F238E27FC236}">
                <a16:creationId xmlns:a16="http://schemas.microsoft.com/office/drawing/2014/main" id="{F739EC70-7463-4AC3-840B-4FCA6DF39734}"/>
              </a:ext>
            </a:extLst>
          </p:cNvPr>
          <p:cNvSpPr>
            <a:spLocks noGrp="1"/>
          </p:cNvSpPr>
          <p:nvPr>
            <p:ph type="body" sz="quarter" idx="22"/>
          </p:nvPr>
        </p:nvSpPr>
        <p:spPr>
          <a:xfrm>
            <a:off x="384656" y="1857892"/>
            <a:ext cx="2688348" cy="3839303"/>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a:extLst>
              <a:ext uri="{FF2B5EF4-FFF2-40B4-BE49-F238E27FC236}">
                <a16:creationId xmlns:a16="http://schemas.microsoft.com/office/drawing/2014/main" id="{A85F1297-532C-478B-8C8C-A7A406ADF2C4}"/>
              </a:ext>
            </a:extLst>
          </p:cNvPr>
          <p:cNvSpPr>
            <a:spLocks noGrp="1"/>
          </p:cNvSpPr>
          <p:nvPr>
            <p:ph type="body" sz="quarter" idx="23"/>
          </p:nvPr>
        </p:nvSpPr>
        <p:spPr>
          <a:xfrm>
            <a:off x="3244454" y="1861482"/>
            <a:ext cx="2688348" cy="3839303"/>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a:extLst>
              <a:ext uri="{FF2B5EF4-FFF2-40B4-BE49-F238E27FC236}">
                <a16:creationId xmlns:a16="http://schemas.microsoft.com/office/drawing/2014/main" id="{72E6BFE1-0779-4417-985A-E1020673A1FF}"/>
              </a:ext>
            </a:extLst>
          </p:cNvPr>
          <p:cNvSpPr>
            <a:spLocks noGrp="1"/>
          </p:cNvSpPr>
          <p:nvPr>
            <p:ph type="body" sz="quarter" idx="24"/>
          </p:nvPr>
        </p:nvSpPr>
        <p:spPr>
          <a:xfrm>
            <a:off x="6111553" y="1857891"/>
            <a:ext cx="2688348" cy="3839303"/>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190305696"/>
      </p:ext>
    </p:extLst>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376238" y="1674088"/>
            <a:ext cx="2771775"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6004799" y="1674088"/>
            <a:ext cx="2762965"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3204806" y="1674088"/>
            <a:ext cx="2743200" cy="1971675"/>
          </a:xfrm>
        </p:spPr>
        <p:txBody>
          <a:bodyPr/>
          <a:lstStyle/>
          <a:p>
            <a:r>
              <a:rPr lang="en-US" noProof="0"/>
              <a:t>Click icon to add picture</a:t>
            </a:r>
            <a:endParaRPr lang="en-US" noProof="0" dirty="0"/>
          </a:p>
        </p:txBody>
      </p:sp>
      <p:sp>
        <p:nvSpPr>
          <p:cNvPr id="9" name="Text Placeholder 18"/>
          <p:cNvSpPr>
            <a:spLocks noGrp="1"/>
          </p:cNvSpPr>
          <p:nvPr>
            <p:ph idx="1"/>
          </p:nvPr>
        </p:nvSpPr>
        <p:spPr>
          <a:xfrm>
            <a:off x="376239" y="3832225"/>
            <a:ext cx="2762962" cy="2095200"/>
          </a:xfrm>
          <a:prstGeom prst="rect">
            <a:avLst/>
          </a:prstGeom>
        </p:spPr>
        <p:txBody>
          <a:bodyPr vert="horz" lIns="0" tIns="0" rIns="0" bIns="0" rtlCol="0">
            <a:noAutofit/>
          </a:bodyPr>
          <a:lstStyle>
            <a:lvl1pPr marL="0" indent="0" algn="l">
              <a:buFontTx/>
              <a:buNone/>
              <a:defRPr/>
            </a:lvl1pPr>
            <a:lvl2pPr marL="104775" indent="-104775" algn="l">
              <a:buClrTx/>
              <a:buSzPct val="100000"/>
              <a:buFont typeface="Arial" panose="020B0604020202020204" pitchFamily="34" charset="0"/>
              <a:buChar char="•"/>
              <a:defRPr/>
            </a:lvl2pPr>
            <a:lvl3pPr marL="228600" indent="-104775" algn="l">
              <a:buClrTx/>
              <a:buSzPct val="100000"/>
              <a:buFont typeface="Arial" panose="020B0604020202020204" pitchFamily="34" charset="0"/>
              <a:buChar char="−"/>
              <a:defRPr/>
            </a:lvl3pPr>
            <a:lvl4pPr marL="352425" indent="-104775" algn="l">
              <a:buClrTx/>
              <a:buSzPct val="100000"/>
              <a:buFont typeface="Arial" panose="020B0604020202020204" pitchFamily="34" charset="0"/>
              <a:buChar char="◦"/>
              <a:defRPr/>
            </a:lvl4pPr>
            <a:lvl5pPr marL="476250" indent="-10477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8"/>
          <p:cNvSpPr>
            <a:spLocks noGrp="1"/>
          </p:cNvSpPr>
          <p:nvPr>
            <p:ph idx="16"/>
          </p:nvPr>
        </p:nvSpPr>
        <p:spPr>
          <a:xfrm>
            <a:off x="3200400" y="3832225"/>
            <a:ext cx="2743200" cy="2095200"/>
          </a:xfrm>
          <a:prstGeom prst="rect">
            <a:avLst/>
          </a:prstGeom>
        </p:spPr>
        <p:txBody>
          <a:bodyPr vert="horz" lIns="0" tIns="0" rIns="0" bIns="0" rtlCol="0">
            <a:noAutofit/>
          </a:bodyPr>
          <a:lstStyle>
            <a:lvl1pPr marL="0" indent="0" algn="l">
              <a:buFontTx/>
              <a:buNone/>
              <a:defRPr/>
            </a:lvl1pPr>
            <a:lvl2pPr marL="104775" indent="-104775" algn="l">
              <a:buClrTx/>
              <a:buSzPct val="100000"/>
              <a:buFont typeface="Arial" panose="020B0604020202020204" pitchFamily="34" charset="0"/>
              <a:buChar char="•"/>
              <a:defRPr/>
            </a:lvl2pPr>
            <a:lvl3pPr marL="228600" indent="-104775" algn="l">
              <a:buClrTx/>
              <a:buSzPct val="100000"/>
              <a:buFont typeface="Arial" panose="020B0604020202020204" pitchFamily="34" charset="0"/>
              <a:buChar char="−"/>
              <a:defRPr/>
            </a:lvl3pPr>
            <a:lvl4pPr marL="352425" indent="-104775" algn="l">
              <a:buClrTx/>
              <a:buSzPct val="100000"/>
              <a:buFont typeface="Arial" panose="020B0604020202020204" pitchFamily="34" charset="0"/>
              <a:buChar char="◦"/>
              <a:defRPr/>
            </a:lvl4pPr>
            <a:lvl5pPr marL="476250" indent="-10477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18"/>
          <p:cNvSpPr>
            <a:spLocks noGrp="1"/>
          </p:cNvSpPr>
          <p:nvPr>
            <p:ph idx="17"/>
          </p:nvPr>
        </p:nvSpPr>
        <p:spPr>
          <a:xfrm>
            <a:off x="6004799" y="3832225"/>
            <a:ext cx="2762965" cy="2095200"/>
          </a:xfrm>
          <a:prstGeom prst="rect">
            <a:avLst/>
          </a:prstGeom>
        </p:spPr>
        <p:txBody>
          <a:bodyPr vert="horz" lIns="0" tIns="0" rIns="0" bIns="0" rtlCol="0">
            <a:noAutofit/>
          </a:bodyPr>
          <a:lstStyle>
            <a:lvl1pPr marL="0" indent="0" algn="l">
              <a:buFontTx/>
              <a:buNone/>
              <a:defRPr/>
            </a:lvl1pPr>
            <a:lvl2pPr marL="104775" indent="-104775" algn="l">
              <a:buClrTx/>
              <a:buSzPct val="100000"/>
              <a:buFont typeface="Arial" panose="020B0604020202020204" pitchFamily="34" charset="0"/>
              <a:buChar char="•"/>
              <a:defRPr/>
            </a:lvl2pPr>
            <a:lvl3pPr marL="228600" indent="-104775" algn="l">
              <a:buClrTx/>
              <a:buSzPct val="100000"/>
              <a:buFont typeface="Arial" panose="020B0604020202020204" pitchFamily="34" charset="0"/>
              <a:buChar char="−"/>
              <a:defRPr/>
            </a:lvl3pPr>
            <a:lvl4pPr marL="352425" indent="-104775" algn="l">
              <a:buClrTx/>
              <a:buSzPct val="100000"/>
              <a:buFont typeface="Arial" panose="020B0604020202020204" pitchFamily="34" charset="0"/>
              <a:buChar char="◦"/>
              <a:defRPr/>
            </a:lvl4pPr>
            <a:lvl5pPr marL="476250" indent="-10477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2" name="Title Placeholder 1">
            <a:extLst>
              <a:ext uri="{FF2B5EF4-FFF2-40B4-BE49-F238E27FC236}">
                <a16:creationId xmlns:a16="http://schemas.microsoft.com/office/drawing/2014/main" id="{F7002A92-1CF7-42F5-B761-7DB3C2CF11E2}"/>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812098946"/>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378000" y="2556000"/>
            <a:ext cx="1944000" cy="3394800"/>
          </a:xfrm>
        </p:spPr>
        <p:txBody>
          <a:bodyPr>
            <a:noAutofit/>
          </a:bodyPr>
          <a:lstStyle>
            <a:lvl1pPr marL="0" indent="0" algn="l">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a:noAutofit/>
          </a:bodyPr>
          <a:lstStyle>
            <a:lvl1pPr marL="0" indent="0" algn="l">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a:noAutofit/>
          </a:bodyPr>
          <a:lstStyle>
            <a:lvl1pPr marL="0" indent="0" algn="l">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a:noAutofit/>
          </a:bodyPr>
          <a:lstStyle>
            <a:lvl1pPr marL="0" indent="0" algn="l">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21538552"/>
      </p:ext>
    </p:extLst>
  </p:cSld>
  <p:clrMapOvr>
    <a:masterClrMapping/>
  </p:clrMapOvr>
  <p:transition>
    <p:fade/>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376238" y="1665289"/>
            <a:ext cx="4195763"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709105217"/>
      </p:ext>
    </p:extLst>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77273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5180466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2209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9144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376239" y="6381750"/>
            <a:ext cx="3334702" cy="273050"/>
          </a:xfrm>
          <a:prstGeom prst="rect">
            <a:avLst/>
          </a:prstGeom>
        </p:spPr>
        <p:txBody>
          <a:bodyPr anchor="b">
            <a:noAutofit/>
          </a:bodyPr>
          <a:lstStyle>
            <a:lvl1pPr>
              <a:spcAft>
                <a:spcPts val="0"/>
              </a:spcAft>
              <a:defRPr sz="105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376239" y="5186208"/>
            <a:ext cx="3334702" cy="895983"/>
          </a:xfrm>
          <a:prstGeom prst="rect">
            <a:avLst/>
          </a:prstGeom>
        </p:spPr>
        <p:txBody>
          <a:bodyPr anchor="b" anchorCtr="0">
            <a:noAutofit/>
          </a:bodyPr>
          <a:lstStyle>
            <a:lvl1pPr algn="l">
              <a:lnSpc>
                <a:spcPts val="2400"/>
              </a:lnSpc>
              <a:defRPr sz="24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16" name="Group 15">
            <a:extLst>
              <a:ext uri="{FF2B5EF4-FFF2-40B4-BE49-F238E27FC236}">
                <a16:creationId xmlns:a16="http://schemas.microsoft.com/office/drawing/2014/main" id="{A182227E-579E-4532-A5CC-BAC597A2EB71}"/>
              </a:ext>
            </a:extLst>
          </p:cNvPr>
          <p:cNvGrpSpPr/>
          <p:nvPr userDrawn="1"/>
        </p:nvGrpSpPr>
        <p:grpSpPr>
          <a:xfrm>
            <a:off x="377991" y="378000"/>
            <a:ext cx="1620000" cy="307976"/>
            <a:chOff x="398463" y="404813"/>
            <a:chExt cx="1627187" cy="307976"/>
          </a:xfrm>
          <a:solidFill>
            <a:schemeClr val="bg1"/>
          </a:solidFill>
        </p:grpSpPr>
        <p:sp>
          <p:nvSpPr>
            <p:cNvPr id="18" name="Oval 5">
              <a:extLst>
                <a:ext uri="{FF2B5EF4-FFF2-40B4-BE49-F238E27FC236}">
                  <a16:creationId xmlns:a16="http://schemas.microsoft.com/office/drawing/2014/main" id="{39C72C34-6FFB-4CE7-B304-C8C74BF6C36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6">
              <a:extLst>
                <a:ext uri="{FF2B5EF4-FFF2-40B4-BE49-F238E27FC236}">
                  <a16:creationId xmlns:a16="http://schemas.microsoft.com/office/drawing/2014/main" id="{8DD3099C-72C7-4FA0-86A0-B67C3254635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Rectangle 7">
              <a:extLst>
                <a:ext uri="{FF2B5EF4-FFF2-40B4-BE49-F238E27FC236}">
                  <a16:creationId xmlns:a16="http://schemas.microsoft.com/office/drawing/2014/main" id="{A346B900-C0DF-411B-8CA4-F1F42FADD5E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1" name="Freeform 8">
              <a:extLst>
                <a:ext uri="{FF2B5EF4-FFF2-40B4-BE49-F238E27FC236}">
                  <a16:creationId xmlns:a16="http://schemas.microsoft.com/office/drawing/2014/main" id="{613AA319-AFB1-42C9-901B-8EDCF290F8E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Rectangle 9">
              <a:extLst>
                <a:ext uri="{FF2B5EF4-FFF2-40B4-BE49-F238E27FC236}">
                  <a16:creationId xmlns:a16="http://schemas.microsoft.com/office/drawing/2014/main" id="{7C98F536-510C-46EE-B359-F810D5B655A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Rectangle 10">
              <a:extLst>
                <a:ext uri="{FF2B5EF4-FFF2-40B4-BE49-F238E27FC236}">
                  <a16:creationId xmlns:a16="http://schemas.microsoft.com/office/drawing/2014/main" id="{DCBFA1F5-173A-441A-A6FD-71FCDBF30A8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11">
              <a:extLst>
                <a:ext uri="{FF2B5EF4-FFF2-40B4-BE49-F238E27FC236}">
                  <a16:creationId xmlns:a16="http://schemas.microsoft.com/office/drawing/2014/main" id="{1083DD0E-D155-404B-A6D6-B4804E93F158}"/>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Freeform 12">
              <a:extLst>
                <a:ext uri="{FF2B5EF4-FFF2-40B4-BE49-F238E27FC236}">
                  <a16:creationId xmlns:a16="http://schemas.microsoft.com/office/drawing/2014/main" id="{953D3259-EB90-4A35-B743-E514431BA3FB}"/>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13">
              <a:extLst>
                <a:ext uri="{FF2B5EF4-FFF2-40B4-BE49-F238E27FC236}">
                  <a16:creationId xmlns:a16="http://schemas.microsoft.com/office/drawing/2014/main" id="{4FDAED7B-04A0-4660-92A8-D8107837CA0B}"/>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4">
              <a:extLst>
                <a:ext uri="{FF2B5EF4-FFF2-40B4-BE49-F238E27FC236}">
                  <a16:creationId xmlns:a16="http://schemas.microsoft.com/office/drawing/2014/main" id="{137EB39F-D265-46F7-A030-ED8CFA46BBD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780995799"/>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nd slide ">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noAutofit/>
          </a:bodyPr>
          <a:lstStyle>
            <a:lvl1pPr>
              <a:lnSpc>
                <a:spcPct val="100000"/>
              </a:lnSpc>
              <a:spcAft>
                <a:spcPts val="450"/>
              </a:spcAft>
              <a:defRPr sz="675">
                <a:solidFill>
                  <a:schemeClr val="tx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7028136" y="4211955"/>
            <a:ext cx="1739627" cy="1725448"/>
          </a:xfrm>
        </p:spPr>
        <p:txBody>
          <a:bodyPr anchor="ctr" anchorCtr="0"/>
          <a:lstStyle>
            <a:lvl1pPr algn="ctr">
              <a:defRPr sz="675">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p:nvPr>
        </p:nvSpPr>
        <p:spPr>
          <a:xfrm>
            <a:off x="7028138" y="6018028"/>
            <a:ext cx="1739626" cy="363722"/>
          </a:xfrm>
        </p:spPr>
        <p:txBody>
          <a:bodyPr anchor="b" anchorCtr="0">
            <a:noAutofit/>
          </a:bodyPr>
          <a:lstStyle>
            <a:lvl1pPr>
              <a:lnSpc>
                <a:spcPct val="100000"/>
              </a:lnSpc>
              <a:defRPr sz="713">
                <a:solidFill>
                  <a:schemeClr val="tx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173AC783-B7E6-42BB-A92D-0ADBC2997BD0}"/>
              </a:ext>
            </a:extLst>
          </p:cNvPr>
          <p:cNvGrpSpPr/>
          <p:nvPr userDrawn="1"/>
        </p:nvGrpSpPr>
        <p:grpSpPr>
          <a:xfrm>
            <a:off x="377991" y="378000"/>
            <a:ext cx="1620000" cy="307976"/>
            <a:chOff x="398463" y="404813"/>
            <a:chExt cx="1627187" cy="307976"/>
          </a:xfrm>
          <a:solidFill>
            <a:schemeClr val="tx1"/>
          </a:solidFill>
        </p:grpSpPr>
        <p:sp>
          <p:nvSpPr>
            <p:cNvPr id="17" name="Oval 5">
              <a:extLst>
                <a:ext uri="{FF2B5EF4-FFF2-40B4-BE49-F238E27FC236}">
                  <a16:creationId xmlns:a16="http://schemas.microsoft.com/office/drawing/2014/main" id="{9F2F744D-AEA8-4CF0-9A14-E2B8AD24104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6">
              <a:extLst>
                <a:ext uri="{FF2B5EF4-FFF2-40B4-BE49-F238E27FC236}">
                  <a16:creationId xmlns:a16="http://schemas.microsoft.com/office/drawing/2014/main" id="{E62CECF6-150D-469C-9E24-8A478A950ABF}"/>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Rectangle 7">
              <a:extLst>
                <a:ext uri="{FF2B5EF4-FFF2-40B4-BE49-F238E27FC236}">
                  <a16:creationId xmlns:a16="http://schemas.microsoft.com/office/drawing/2014/main" id="{5AD24CEC-D748-4AC1-BB7B-7A25E5679DBB}"/>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1" name="Freeform 8">
              <a:extLst>
                <a:ext uri="{FF2B5EF4-FFF2-40B4-BE49-F238E27FC236}">
                  <a16:creationId xmlns:a16="http://schemas.microsoft.com/office/drawing/2014/main" id="{40C7F824-A886-4BC7-B778-20FA0AA9958D}"/>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2" name="Rectangle 9">
              <a:extLst>
                <a:ext uri="{FF2B5EF4-FFF2-40B4-BE49-F238E27FC236}">
                  <a16:creationId xmlns:a16="http://schemas.microsoft.com/office/drawing/2014/main" id="{2FA61C41-4509-484F-BCF2-C180FF438810}"/>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3" name="Rectangle 10">
              <a:extLst>
                <a:ext uri="{FF2B5EF4-FFF2-40B4-BE49-F238E27FC236}">
                  <a16:creationId xmlns:a16="http://schemas.microsoft.com/office/drawing/2014/main" id="{204D49B7-F599-46BF-BA65-9824F012BE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4" name="Freeform 11">
              <a:extLst>
                <a:ext uri="{FF2B5EF4-FFF2-40B4-BE49-F238E27FC236}">
                  <a16:creationId xmlns:a16="http://schemas.microsoft.com/office/drawing/2014/main" id="{4836DFB0-FEE2-4420-9E5F-C49F952F18B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5" name="Freeform 12">
              <a:extLst>
                <a:ext uri="{FF2B5EF4-FFF2-40B4-BE49-F238E27FC236}">
                  <a16:creationId xmlns:a16="http://schemas.microsoft.com/office/drawing/2014/main" id="{085F925D-8AEB-48CC-8FB5-C3C2B0238A18}"/>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6" name="Freeform 13">
              <a:extLst>
                <a:ext uri="{FF2B5EF4-FFF2-40B4-BE49-F238E27FC236}">
                  <a16:creationId xmlns:a16="http://schemas.microsoft.com/office/drawing/2014/main" id="{D492B745-F78F-4675-B594-05FC06EBB43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7" name="Freeform 14">
              <a:extLst>
                <a:ext uri="{FF2B5EF4-FFF2-40B4-BE49-F238E27FC236}">
                  <a16:creationId xmlns:a16="http://schemas.microsoft.com/office/drawing/2014/main" id="{46FAB7FD-7A62-4416-99F4-89F16D7EA07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03071622"/>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noAutofit/>
          </a:bodyPr>
          <a:lstStyle>
            <a:lvl1pPr>
              <a:lnSpc>
                <a:spcPct val="100000"/>
              </a:lnSpc>
              <a:spcAft>
                <a:spcPts val="450"/>
              </a:spcAft>
              <a:defRPr sz="675">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7028136" y="4211955"/>
            <a:ext cx="1739627" cy="1725448"/>
          </a:xfrm>
        </p:spPr>
        <p:txBody>
          <a:bodyPr anchor="ctr" anchorCtr="0"/>
          <a:lstStyle>
            <a:lvl1pPr algn="ctr">
              <a:defRPr sz="675">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p:nvPr>
        </p:nvSpPr>
        <p:spPr>
          <a:xfrm>
            <a:off x="7028138" y="6018028"/>
            <a:ext cx="1739626" cy="363722"/>
          </a:xfrm>
        </p:spPr>
        <p:txBody>
          <a:bodyPr anchor="b" anchorCtr="0">
            <a:noAutofit/>
          </a:bodyPr>
          <a:lstStyle>
            <a:lvl1pPr>
              <a:lnSpc>
                <a:spcPct val="100000"/>
              </a:lnSpc>
              <a:defRPr sz="713">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0B6CCAF7-D53A-49D2-811F-A8F83A7B327B}"/>
              </a:ext>
            </a:extLst>
          </p:cNvPr>
          <p:cNvGrpSpPr/>
          <p:nvPr userDrawn="1"/>
        </p:nvGrpSpPr>
        <p:grpSpPr>
          <a:xfrm>
            <a:off x="377991" y="378000"/>
            <a:ext cx="1620000" cy="307976"/>
            <a:chOff x="398463" y="404813"/>
            <a:chExt cx="1627187" cy="307976"/>
          </a:xfrm>
          <a:solidFill>
            <a:schemeClr val="bg1"/>
          </a:solidFill>
        </p:grpSpPr>
        <p:sp>
          <p:nvSpPr>
            <p:cNvPr id="17" name="Oval 5">
              <a:extLst>
                <a:ext uri="{FF2B5EF4-FFF2-40B4-BE49-F238E27FC236}">
                  <a16:creationId xmlns:a16="http://schemas.microsoft.com/office/drawing/2014/main" id="{02856B76-941B-4ADA-8EF5-820A4B31FC4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6">
              <a:extLst>
                <a:ext uri="{FF2B5EF4-FFF2-40B4-BE49-F238E27FC236}">
                  <a16:creationId xmlns:a16="http://schemas.microsoft.com/office/drawing/2014/main" id="{F949CC49-8AC1-46F1-A9CB-7D1703D4A06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Rectangle 7">
              <a:extLst>
                <a:ext uri="{FF2B5EF4-FFF2-40B4-BE49-F238E27FC236}">
                  <a16:creationId xmlns:a16="http://schemas.microsoft.com/office/drawing/2014/main" id="{EAC81131-807B-481B-8BE9-7758F3EF20E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1" name="Freeform 8">
              <a:extLst>
                <a:ext uri="{FF2B5EF4-FFF2-40B4-BE49-F238E27FC236}">
                  <a16:creationId xmlns:a16="http://schemas.microsoft.com/office/drawing/2014/main" id="{FB893F76-90D5-40E5-A58E-15D7125CDCC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2" name="Rectangle 9">
              <a:extLst>
                <a:ext uri="{FF2B5EF4-FFF2-40B4-BE49-F238E27FC236}">
                  <a16:creationId xmlns:a16="http://schemas.microsoft.com/office/drawing/2014/main" id="{A7C1E91F-68E0-461B-9A19-8DDA2F52A7F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3" name="Rectangle 10">
              <a:extLst>
                <a:ext uri="{FF2B5EF4-FFF2-40B4-BE49-F238E27FC236}">
                  <a16:creationId xmlns:a16="http://schemas.microsoft.com/office/drawing/2014/main" id="{DECCB569-588D-4D54-A458-11BACEF31517}"/>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4" name="Freeform 11">
              <a:extLst>
                <a:ext uri="{FF2B5EF4-FFF2-40B4-BE49-F238E27FC236}">
                  <a16:creationId xmlns:a16="http://schemas.microsoft.com/office/drawing/2014/main" id="{4C5ED5F4-D1F6-43A7-A1F9-71BFAA6DE56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5" name="Freeform 12">
              <a:extLst>
                <a:ext uri="{FF2B5EF4-FFF2-40B4-BE49-F238E27FC236}">
                  <a16:creationId xmlns:a16="http://schemas.microsoft.com/office/drawing/2014/main" id="{643F8374-D00F-4C56-8925-4FA56854E9E7}"/>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6" name="Freeform 13">
              <a:extLst>
                <a:ext uri="{FF2B5EF4-FFF2-40B4-BE49-F238E27FC236}">
                  <a16:creationId xmlns:a16="http://schemas.microsoft.com/office/drawing/2014/main" id="{D52ADE88-EEC9-431F-A0AC-613B5DE7076E}"/>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7" name="Freeform 14">
              <a:extLst>
                <a:ext uri="{FF2B5EF4-FFF2-40B4-BE49-F238E27FC236}">
                  <a16:creationId xmlns:a16="http://schemas.microsoft.com/office/drawing/2014/main" id="{2AE2FE11-C27C-49AF-B0C7-58BEFA645DB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089657581"/>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377190" y="1665290"/>
            <a:ext cx="8390573" cy="4716460"/>
          </a:xfrm>
          <a:prstGeom prst="rect">
            <a:avLst/>
          </a:prstGeom>
        </p:spPr>
        <p:txBody>
          <a:bodyPr vert="horz" lIns="0" tIns="0" rIns="0" bIns="0" rtlCol="0">
            <a:noAutofit/>
          </a:bodyPr>
          <a:lstStyle>
            <a:lvl1pPr>
              <a:defRPr sz="1300"/>
            </a:lvl1pPr>
            <a:lvl2pPr>
              <a:defRPr sz="1300"/>
            </a:lvl2pPr>
            <a:lvl3pPr>
              <a:defRPr sz="1300"/>
            </a:lvl3pPr>
            <a:lvl4pPr>
              <a:defRPr sz="1300"/>
            </a:lvl4pPr>
            <a:lvl5pPr>
              <a:defRPr sz="13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a:extLst>
              <a:ext uri="{FF2B5EF4-FFF2-40B4-BE49-F238E27FC236}">
                <a16:creationId xmlns:a16="http://schemas.microsoft.com/office/drawing/2014/main" id="{537CC665-FE98-46D6-975E-AFF0AE8ED2C8}"/>
              </a:ext>
            </a:extLst>
          </p:cNvPr>
          <p:cNvSpPr>
            <a:spLocks noGrp="1"/>
          </p:cNvSpPr>
          <p:nvPr>
            <p:ph type="body" sz="quarter" idx="21"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8" name="Title Placeholder 1">
            <a:extLst>
              <a:ext uri="{FF2B5EF4-FFF2-40B4-BE49-F238E27FC236}">
                <a16:creationId xmlns:a16="http://schemas.microsoft.com/office/drawing/2014/main" id="{3BBABC4F-611D-45AA-96CD-C45E11F22888}"/>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sz="2000">
                <a:latin typeface="+mj-lt"/>
              </a:defRPr>
            </a:lvl1pPr>
          </a:lstStyle>
          <a:p>
            <a:r>
              <a:rPr lang="en-US" dirty="0"/>
              <a:t>Click to add title</a:t>
            </a:r>
          </a:p>
        </p:txBody>
      </p:sp>
    </p:spTree>
    <p:extLst>
      <p:ext uri="{BB962C8B-B14F-4D97-AF65-F5344CB8AC3E}">
        <p14:creationId xmlns:p14="http://schemas.microsoft.com/office/powerpoint/2010/main" val="121588034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1">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5" y="1700214"/>
            <a:ext cx="7813675"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52425" y="3423545"/>
            <a:ext cx="7813676"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F5DA332A-5FDA-44BD-83A8-C1B461175217}"/>
              </a:ext>
            </a:extLst>
          </p:cNvPr>
          <p:cNvSpPr txBox="1"/>
          <p:nvPr userDrawn="1"/>
        </p:nvSpPr>
        <p:spPr>
          <a:xfrm>
            <a:off x="4751388" y="6477001"/>
            <a:ext cx="367242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AEF67F89-55D5-4B02-B284-7F2FE86B67EB}"/>
              </a:ext>
            </a:extLst>
          </p:cNvPr>
          <p:cNvSpPr txBox="1"/>
          <p:nvPr userDrawn="1"/>
        </p:nvSpPr>
        <p:spPr>
          <a:xfrm>
            <a:off x="376237" y="6476999"/>
            <a:ext cx="4016376" cy="138499"/>
          </a:xfrm>
          <a:prstGeom prst="rect">
            <a:avLst/>
          </a:prstGeom>
          <a:noFill/>
        </p:spPr>
        <p:txBody>
          <a:bodyPr wrap="square" lIns="0" tIns="0" rIns="0" bIns="0" rtlCol="0">
            <a:spAutoFit/>
          </a:bodyPr>
          <a:lstStyle/>
          <a:p>
            <a:pPr marL="0" indent="0">
              <a:spcBef>
                <a:spcPts val="45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2022 Deloitte Development LLC. All rights reserved.</a:t>
            </a:r>
          </a:p>
        </p:txBody>
      </p:sp>
      <p:sp>
        <p:nvSpPr>
          <p:cNvPr id="9" name="TextBox 8">
            <a:extLst>
              <a:ext uri="{FF2B5EF4-FFF2-40B4-BE49-F238E27FC236}">
                <a16:creationId xmlns:a16="http://schemas.microsoft.com/office/drawing/2014/main" id="{24481A36-3B74-4C1E-8A6A-DD33D090818C}"/>
              </a:ext>
            </a:extLst>
          </p:cNvPr>
          <p:cNvSpPr txBox="1"/>
          <p:nvPr userDrawn="1"/>
        </p:nvSpPr>
        <p:spPr>
          <a:xfrm>
            <a:off x="8536783" y="6477002"/>
            <a:ext cx="230981"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00816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normAutofit/>
          </a:bodyPr>
          <a:lstStyle>
            <a:lvl1pPr>
              <a:lnSpc>
                <a:spcPct val="100000"/>
              </a:lnSpc>
              <a:spcAft>
                <a:spcPts val="45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7028136" y="4211955"/>
            <a:ext cx="1739627" cy="1725448"/>
          </a:xfrm>
        </p:spPr>
        <p:txBody>
          <a:bodyPr anchor="ctr" anchorCtr="0"/>
          <a:lstStyle>
            <a:lvl1pPr algn="ctr">
              <a:defRPr sz="675"/>
            </a:lvl1pPr>
          </a:lstStyle>
          <a:p>
            <a:r>
              <a:rPr lang="en-GB" sz="675" dirty="0"/>
              <a:t>Insert sponsorship mark here</a:t>
            </a:r>
            <a:endParaRPr lang="en-GB" dirty="0"/>
          </a:p>
        </p:txBody>
      </p:sp>
      <p:sp>
        <p:nvSpPr>
          <p:cNvPr id="8" name="Text Placeholder 7"/>
          <p:cNvSpPr>
            <a:spLocks noGrp="1"/>
          </p:cNvSpPr>
          <p:nvPr>
            <p:ph type="body" sz="quarter" idx="15"/>
          </p:nvPr>
        </p:nvSpPr>
        <p:spPr>
          <a:xfrm>
            <a:off x="7028138" y="6018028"/>
            <a:ext cx="1739626" cy="363722"/>
          </a:xfrm>
        </p:spPr>
        <p:txBody>
          <a:bodyPr anchor="b" anchorCtr="0">
            <a:normAutofit/>
          </a:bodyPr>
          <a:lstStyle>
            <a:lvl1pPr>
              <a:lnSpc>
                <a:spcPct val="100000"/>
              </a:lnSpc>
              <a:defRPr sz="900"/>
            </a:lvl1pPr>
          </a:lstStyle>
          <a:p>
            <a:pPr lvl="0"/>
            <a:r>
              <a:rPr lang="en-US"/>
              <a:t>Click to edit Master text styles</a:t>
            </a:r>
          </a:p>
        </p:txBody>
      </p:sp>
      <p:grpSp>
        <p:nvGrpSpPr>
          <p:cNvPr id="20" name="Group 19">
            <a:extLst>
              <a:ext uri="{FF2B5EF4-FFF2-40B4-BE49-F238E27FC236}">
                <a16:creationId xmlns:a16="http://schemas.microsoft.com/office/drawing/2014/main" id="{3E312BEF-D981-409E-BB9D-8ADA7F5CEDA3}"/>
              </a:ext>
            </a:extLst>
          </p:cNvPr>
          <p:cNvGrpSpPr/>
          <p:nvPr userDrawn="1"/>
        </p:nvGrpSpPr>
        <p:grpSpPr>
          <a:xfrm>
            <a:off x="377991" y="378000"/>
            <a:ext cx="1620000" cy="307976"/>
            <a:chOff x="398463" y="404813"/>
            <a:chExt cx="1627187" cy="307976"/>
          </a:xfrm>
          <a:solidFill>
            <a:schemeClr val="tx1"/>
          </a:solidFill>
        </p:grpSpPr>
        <p:sp>
          <p:nvSpPr>
            <p:cNvPr id="21" name="Oval 5">
              <a:extLst>
                <a:ext uri="{FF2B5EF4-FFF2-40B4-BE49-F238E27FC236}">
                  <a16:creationId xmlns:a16="http://schemas.microsoft.com/office/drawing/2014/main" id="{A3DCCC6C-7C7B-4959-9802-AA86D4A5D4B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Freeform 6">
              <a:extLst>
                <a:ext uri="{FF2B5EF4-FFF2-40B4-BE49-F238E27FC236}">
                  <a16:creationId xmlns:a16="http://schemas.microsoft.com/office/drawing/2014/main" id="{FBB35EFE-3FC8-4B92-BB36-3C8D37C8F2AC}"/>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Rectangle 7">
              <a:extLst>
                <a:ext uri="{FF2B5EF4-FFF2-40B4-BE49-F238E27FC236}">
                  <a16:creationId xmlns:a16="http://schemas.microsoft.com/office/drawing/2014/main" id="{88576374-1FBE-4083-9352-4C1DBD474DD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8">
              <a:extLst>
                <a:ext uri="{FF2B5EF4-FFF2-40B4-BE49-F238E27FC236}">
                  <a16:creationId xmlns:a16="http://schemas.microsoft.com/office/drawing/2014/main" id="{96B7D103-6910-4DFD-9346-26787E9B9EC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9">
              <a:extLst>
                <a:ext uri="{FF2B5EF4-FFF2-40B4-BE49-F238E27FC236}">
                  <a16:creationId xmlns:a16="http://schemas.microsoft.com/office/drawing/2014/main" id="{88B02810-A46E-4CCF-8770-29A5850AB44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Rectangle 10">
              <a:extLst>
                <a:ext uri="{FF2B5EF4-FFF2-40B4-BE49-F238E27FC236}">
                  <a16:creationId xmlns:a16="http://schemas.microsoft.com/office/drawing/2014/main" id="{C002C259-A628-46D7-85B5-4E7990B538C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1">
              <a:extLst>
                <a:ext uri="{FF2B5EF4-FFF2-40B4-BE49-F238E27FC236}">
                  <a16:creationId xmlns:a16="http://schemas.microsoft.com/office/drawing/2014/main" id="{24B8794B-90C4-432D-98F0-8319EA943E9D}"/>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2">
              <a:extLst>
                <a:ext uri="{FF2B5EF4-FFF2-40B4-BE49-F238E27FC236}">
                  <a16:creationId xmlns:a16="http://schemas.microsoft.com/office/drawing/2014/main" id="{585E0BDF-5DCD-4C36-9D16-489F0BC8579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3">
              <a:extLst>
                <a:ext uri="{FF2B5EF4-FFF2-40B4-BE49-F238E27FC236}">
                  <a16:creationId xmlns:a16="http://schemas.microsoft.com/office/drawing/2014/main" id="{A3FE3125-2476-46F4-AEEC-D6EAF80C769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0" name="Freeform 14">
              <a:extLst>
                <a:ext uri="{FF2B5EF4-FFF2-40B4-BE49-F238E27FC236}">
                  <a16:creationId xmlns:a16="http://schemas.microsoft.com/office/drawing/2014/main" id="{5698FEF2-CDD3-4796-A7C5-DD3DDD389DA9}"/>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577225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376239" y="6381750"/>
            <a:ext cx="3334702"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377991" y="378000"/>
            <a:ext cx="1620000" cy="307976"/>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
        <p:nvSpPr>
          <p:cNvPr id="52" name="Picture Placeholder 8">
            <a:extLst>
              <a:ext uri="{FF2B5EF4-FFF2-40B4-BE49-F238E27FC236}">
                <a16:creationId xmlns:a16="http://schemas.microsoft.com/office/drawing/2014/main" id="{27C09EB3-4C86-4B88-B9B3-4061BBB643D5}"/>
              </a:ext>
            </a:extLst>
          </p:cNvPr>
          <p:cNvSpPr>
            <a:spLocks noGrp="1"/>
          </p:cNvSpPr>
          <p:nvPr>
            <p:ph type="pic" sz="quarter" idx="11"/>
          </p:nvPr>
        </p:nvSpPr>
        <p:spPr>
          <a:xfrm>
            <a:off x="1883499" y="804672"/>
            <a:ext cx="5404104" cy="5404104"/>
          </a:xfrm>
          <a:prstGeom prst="rect">
            <a:avLst/>
          </a:prstGeom>
        </p:spPr>
        <p:txBody>
          <a:bodyPr/>
          <a:lstStyle/>
          <a:p>
            <a:r>
              <a:rPr lang="en-US" noProof="0"/>
              <a:t>Click icon to add picture</a:t>
            </a:r>
            <a:endParaRPr lang="en-US" noProof="0" dirty="0"/>
          </a:p>
        </p:txBody>
      </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376239" y="5186208"/>
            <a:ext cx="3334702"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Tree>
    <p:extLst>
      <p:ext uri="{BB962C8B-B14F-4D97-AF65-F5344CB8AC3E}">
        <p14:creationId xmlns:p14="http://schemas.microsoft.com/office/powerpoint/2010/main" val="56171112"/>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9144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grpSp>
        <p:nvGrpSpPr>
          <p:cNvPr id="16" name="Group 15">
            <a:extLst>
              <a:ext uri="{FF2B5EF4-FFF2-40B4-BE49-F238E27FC236}">
                <a16:creationId xmlns:a16="http://schemas.microsoft.com/office/drawing/2014/main" id="{6A0BD833-5739-4FDB-B21F-A7A7C0EEC237}"/>
              </a:ext>
            </a:extLst>
          </p:cNvPr>
          <p:cNvGrpSpPr/>
          <p:nvPr userDrawn="1"/>
        </p:nvGrpSpPr>
        <p:grpSpPr>
          <a:xfrm>
            <a:off x="377991" y="378000"/>
            <a:ext cx="1620000" cy="307976"/>
            <a:chOff x="398463" y="404813"/>
            <a:chExt cx="1627187" cy="307976"/>
          </a:xfrm>
          <a:solidFill>
            <a:schemeClr val="bg1"/>
          </a:solidFill>
        </p:grpSpPr>
        <p:sp>
          <p:nvSpPr>
            <p:cNvPr id="18" name="Oval 5">
              <a:extLst>
                <a:ext uri="{FF2B5EF4-FFF2-40B4-BE49-F238E27FC236}">
                  <a16:creationId xmlns:a16="http://schemas.microsoft.com/office/drawing/2014/main" id="{D1771689-8745-4F67-ACB0-2FA880B6292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6">
              <a:extLst>
                <a:ext uri="{FF2B5EF4-FFF2-40B4-BE49-F238E27FC236}">
                  <a16:creationId xmlns:a16="http://schemas.microsoft.com/office/drawing/2014/main" id="{43568588-502F-4601-817C-92A013540BF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Rectangle 7">
              <a:extLst>
                <a:ext uri="{FF2B5EF4-FFF2-40B4-BE49-F238E27FC236}">
                  <a16:creationId xmlns:a16="http://schemas.microsoft.com/office/drawing/2014/main" id="{DA2B9600-D91E-468D-9D31-33B92E3947FF}"/>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1" name="Freeform 8">
              <a:extLst>
                <a:ext uri="{FF2B5EF4-FFF2-40B4-BE49-F238E27FC236}">
                  <a16:creationId xmlns:a16="http://schemas.microsoft.com/office/drawing/2014/main" id="{01FF30FF-ADCC-4CD2-B09E-60F75CA993F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Rectangle 9">
              <a:extLst>
                <a:ext uri="{FF2B5EF4-FFF2-40B4-BE49-F238E27FC236}">
                  <a16:creationId xmlns:a16="http://schemas.microsoft.com/office/drawing/2014/main" id="{626A5D63-C61D-476A-A2EC-68200DDB9C5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Rectangle 10">
              <a:extLst>
                <a:ext uri="{FF2B5EF4-FFF2-40B4-BE49-F238E27FC236}">
                  <a16:creationId xmlns:a16="http://schemas.microsoft.com/office/drawing/2014/main" id="{7CF26D08-DDCB-480D-A0A6-78132794DDF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11">
              <a:extLst>
                <a:ext uri="{FF2B5EF4-FFF2-40B4-BE49-F238E27FC236}">
                  <a16:creationId xmlns:a16="http://schemas.microsoft.com/office/drawing/2014/main" id="{C480F8B4-FD1C-4275-AAA2-9419EC0B463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Freeform 12">
              <a:extLst>
                <a:ext uri="{FF2B5EF4-FFF2-40B4-BE49-F238E27FC236}">
                  <a16:creationId xmlns:a16="http://schemas.microsoft.com/office/drawing/2014/main" id="{5B7B28FE-7DA7-4E92-B122-4B8FF96D28B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13">
              <a:extLst>
                <a:ext uri="{FF2B5EF4-FFF2-40B4-BE49-F238E27FC236}">
                  <a16:creationId xmlns:a16="http://schemas.microsoft.com/office/drawing/2014/main" id="{DD066F0D-1BE8-441F-AEA3-D80F502E6D25}"/>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4">
              <a:extLst>
                <a:ext uri="{FF2B5EF4-FFF2-40B4-BE49-F238E27FC236}">
                  <a16:creationId xmlns:a16="http://schemas.microsoft.com/office/drawing/2014/main" id="{400E2E76-B6C3-46F1-A088-5C42F7BC8C55}"/>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376239" y="6381750"/>
            <a:ext cx="3334702"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376239" y="5186208"/>
            <a:ext cx="3334702"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Tree>
    <p:extLst>
      <p:ext uri="{BB962C8B-B14F-4D97-AF65-F5344CB8AC3E}">
        <p14:creationId xmlns:p14="http://schemas.microsoft.com/office/powerpoint/2010/main" val="2309670191"/>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755917" y="2125013"/>
            <a:ext cx="4011846" cy="3996000"/>
          </a:xfrm>
        </p:spPr>
        <p:txBody>
          <a:bodyPr>
            <a:noAutofit/>
          </a:bodyPr>
          <a:lstStyle>
            <a:lvl1pPr>
              <a:defRPr sz="1300"/>
            </a:lvl1pPr>
          </a:lstStyle>
          <a:p>
            <a:r>
              <a:rPr lang="en-US" noProof="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376238" y="6121015"/>
            <a:ext cx="8391525"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sz="2000">
                <a:latin typeface="+mj-lt"/>
              </a:defRPr>
            </a:lvl1pPr>
          </a:lstStyle>
          <a:p>
            <a:r>
              <a:rPr lang="en-US" dirty="0"/>
              <a:t>Click to add title</a:t>
            </a:r>
          </a:p>
        </p:txBody>
      </p:sp>
      <p:sp>
        <p:nvSpPr>
          <p:cNvPr id="12" name="Content Placeholder 3">
            <a:extLst>
              <a:ext uri="{FF2B5EF4-FFF2-40B4-BE49-F238E27FC236}">
                <a16:creationId xmlns:a16="http://schemas.microsoft.com/office/drawing/2014/main" id="{2B09C439-6EAE-4988-B2EB-173546F60C3E}"/>
              </a:ext>
            </a:extLst>
          </p:cNvPr>
          <p:cNvSpPr>
            <a:spLocks noGrp="1"/>
          </p:cNvSpPr>
          <p:nvPr>
            <p:ph sz="quarter" idx="10"/>
          </p:nvPr>
        </p:nvSpPr>
        <p:spPr>
          <a:xfrm>
            <a:off x="376238" y="1665290"/>
            <a:ext cx="3979185" cy="4716461"/>
          </a:xfrm>
          <a:prstGeom prst="rect">
            <a:avLst/>
          </a:prstGeom>
        </p:spPr>
        <p:txBody>
          <a:bodyPr>
            <a:noAutofit/>
          </a:bodyPr>
          <a:lstStyle>
            <a:lvl1pPr marL="0" indent="0" algn="l">
              <a:buFontTx/>
              <a:buNone/>
              <a:tabLst>
                <a:tab pos="3771900" algn="r"/>
              </a:tabLst>
              <a:defRPr sz="1300"/>
            </a:lvl1pPr>
            <a:lvl2pPr marL="139700" indent="-139700" algn="l">
              <a:buClrTx/>
              <a:buSzPct val="100000"/>
              <a:buFont typeface="Arial" panose="020B0604020202020204" pitchFamily="34" charset="0"/>
              <a:buChar char="•"/>
              <a:tabLst>
                <a:tab pos="3771900" algn="r"/>
              </a:tabLst>
              <a:defRPr sz="1300"/>
            </a:lvl2pPr>
            <a:lvl3pPr marL="304800" indent="-139700" algn="l">
              <a:buClrTx/>
              <a:buSzPct val="100000"/>
              <a:buFont typeface="Arial" panose="020B0604020202020204" pitchFamily="34" charset="0"/>
              <a:buChar char="−"/>
              <a:tabLst>
                <a:tab pos="3771900" algn="r"/>
              </a:tabLst>
              <a:defRPr sz="1300"/>
            </a:lvl3pPr>
            <a:lvl4pPr marL="469900" indent="-139700" algn="l">
              <a:buClrTx/>
              <a:buSzPct val="100000"/>
              <a:buFont typeface="Arial" panose="020B0604020202020204" pitchFamily="34" charset="0"/>
              <a:buChar char="◦"/>
              <a:tabLst>
                <a:tab pos="3771900" algn="r"/>
              </a:tabLst>
              <a:defRPr sz="1300"/>
            </a:lvl4pPr>
            <a:lvl5pPr marL="635000" indent="-139700" algn="l">
              <a:buClrTx/>
              <a:buSzPct val="100000"/>
              <a:buFont typeface="Arial" panose="020B0604020202020204" pitchFamily="34" charset="0"/>
              <a:buChar char="−"/>
              <a:tabLst>
                <a:tab pos="3771900" algn="r"/>
              </a:tabLst>
              <a:defRPr sz="1300" baseline="0"/>
            </a:lvl5pPr>
            <a:lvl6pPr>
              <a:defRPr sz="1200"/>
            </a:lvl6pPr>
            <a:lvl7pPr>
              <a:defRPr sz="1200"/>
            </a:lvl7pPr>
            <a:lvl8pPr>
              <a:defRPr sz="1200"/>
            </a:lvl8pPr>
            <a:lvl9pPr>
              <a:defRPr sz="12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499106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670835"/>
            <a:ext cx="7905750" cy="1592403"/>
          </a:xfrm>
          <a:prstGeom prst="rect">
            <a:avLst/>
          </a:prstGeom>
        </p:spPr>
        <p:txBody>
          <a:bodyPr anchor="b"/>
          <a:lstStyle>
            <a:lvl1pPr>
              <a:lnSpc>
                <a:spcPct val="95000"/>
              </a:lnSpc>
              <a:defRPr sz="27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2700">
                <a:solidFill>
                  <a:schemeClr val="tx1"/>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5849438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a:prstGeom prst="rect">
            <a:avLst/>
          </a:prstGeom>
        </p:spPr>
        <p:txBody>
          <a:bodyPr anchor="b"/>
          <a:lstStyle>
            <a:lvl1pPr>
              <a:lnSpc>
                <a:spcPct val="95000"/>
              </a:lnSpc>
              <a:defRPr sz="27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7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452A60FA-C95E-401E-9AF3-D27C8C88BCCB}"/>
              </a:ext>
            </a:extLst>
          </p:cNvPr>
          <p:cNvSpPr txBox="1"/>
          <p:nvPr/>
        </p:nvSpPr>
        <p:spPr>
          <a:xfrm>
            <a:off x="4751388" y="6477001"/>
            <a:ext cx="367242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CA24B28E-5B13-4779-8D72-C52A20B99FE7}"/>
              </a:ext>
            </a:extLst>
          </p:cNvPr>
          <p:cNvSpPr txBox="1"/>
          <p:nvPr/>
        </p:nvSpPr>
        <p:spPr>
          <a:xfrm>
            <a:off x="376237" y="6476999"/>
            <a:ext cx="4016376" cy="138499"/>
          </a:xfrm>
          <a:prstGeom prst="rect">
            <a:avLst/>
          </a:prstGeom>
          <a:noFill/>
        </p:spPr>
        <p:txBody>
          <a:bodyPr wrap="square" lIns="0" tIns="0" rIns="0" bIns="0" rtlCol="0">
            <a:spAutoFit/>
          </a:bodyPr>
          <a:lstStyle/>
          <a:p>
            <a:pPr marL="0" indent="0">
              <a:spcBef>
                <a:spcPts val="45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2022 Deloitte Development LLC. All rights reserved.</a:t>
            </a:r>
          </a:p>
        </p:txBody>
      </p:sp>
      <p:sp>
        <p:nvSpPr>
          <p:cNvPr id="9" name="TextBox 8">
            <a:extLst>
              <a:ext uri="{FF2B5EF4-FFF2-40B4-BE49-F238E27FC236}">
                <a16:creationId xmlns:a16="http://schemas.microsoft.com/office/drawing/2014/main" id="{6C32543E-E807-47A4-A234-D5C7012187B4}"/>
              </a:ext>
            </a:extLst>
          </p:cNvPr>
          <p:cNvSpPr txBox="1"/>
          <p:nvPr/>
        </p:nvSpPr>
        <p:spPr>
          <a:xfrm>
            <a:off x="8536783" y="6477002"/>
            <a:ext cx="230981"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3866A349-D016-439D-A265-9A113E0DC1FD}"/>
              </a:ext>
            </a:extLst>
          </p:cNvPr>
          <p:cNvSpPr txBox="1"/>
          <p:nvPr userDrawn="1"/>
        </p:nvSpPr>
        <p:spPr>
          <a:xfrm>
            <a:off x="8536783" y="6477002"/>
            <a:ext cx="230981"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78955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a:prstGeom prst="rect">
            <a:avLst/>
          </a:prstGeom>
        </p:spPr>
        <p:txBody>
          <a:bodyPr anchor="b"/>
          <a:lstStyle>
            <a:lvl1pPr>
              <a:lnSpc>
                <a:spcPct val="95000"/>
              </a:lnSpc>
              <a:defRPr sz="27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7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E8E60749-A3E0-4E09-BF50-6D6B361BEF91}"/>
              </a:ext>
            </a:extLst>
          </p:cNvPr>
          <p:cNvSpPr txBox="1"/>
          <p:nvPr/>
        </p:nvSpPr>
        <p:spPr>
          <a:xfrm>
            <a:off x="4751388" y="6477001"/>
            <a:ext cx="367242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2AD12011-8F73-49BB-8C12-BDC820477529}"/>
              </a:ext>
            </a:extLst>
          </p:cNvPr>
          <p:cNvSpPr txBox="1"/>
          <p:nvPr/>
        </p:nvSpPr>
        <p:spPr>
          <a:xfrm>
            <a:off x="376237" y="6476999"/>
            <a:ext cx="4016376" cy="138499"/>
          </a:xfrm>
          <a:prstGeom prst="rect">
            <a:avLst/>
          </a:prstGeom>
          <a:noFill/>
        </p:spPr>
        <p:txBody>
          <a:bodyPr wrap="square" lIns="0" tIns="0" rIns="0" bIns="0" rtlCol="0">
            <a:spAutoFit/>
          </a:bodyPr>
          <a:lstStyle/>
          <a:p>
            <a:pPr marL="0" indent="0">
              <a:spcBef>
                <a:spcPts val="45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2022 Deloitte Development LLC. All rights reserved.</a:t>
            </a:r>
          </a:p>
        </p:txBody>
      </p:sp>
      <p:sp>
        <p:nvSpPr>
          <p:cNvPr id="9" name="TextBox 8">
            <a:extLst>
              <a:ext uri="{FF2B5EF4-FFF2-40B4-BE49-F238E27FC236}">
                <a16:creationId xmlns:a16="http://schemas.microsoft.com/office/drawing/2014/main" id="{8194F347-CBED-4284-9EC5-49E7D0DE163A}"/>
              </a:ext>
            </a:extLst>
          </p:cNvPr>
          <p:cNvSpPr txBox="1"/>
          <p:nvPr/>
        </p:nvSpPr>
        <p:spPr>
          <a:xfrm>
            <a:off x="8536783" y="6477002"/>
            <a:ext cx="230981"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CEFB851A-9A52-4D1A-9531-091A228B7093}"/>
              </a:ext>
            </a:extLst>
          </p:cNvPr>
          <p:cNvSpPr txBox="1"/>
          <p:nvPr userDrawn="1"/>
        </p:nvSpPr>
        <p:spPr>
          <a:xfrm>
            <a:off x="8536783" y="6477002"/>
            <a:ext cx="230981"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23263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9" y="1665288"/>
            <a:ext cx="6958012" cy="4716462"/>
          </a:xfrm>
          <a:prstGeom prst="rect">
            <a:avLst/>
          </a:prstGeom>
        </p:spPr>
        <p:txBody>
          <a:bodyPr>
            <a:noAutofit/>
          </a:bodyPr>
          <a:lstStyle>
            <a:lvl1pPr marL="0" indent="0" algn="l">
              <a:spcBef>
                <a:spcPts val="2700"/>
              </a:spcBef>
              <a:buFontTx/>
              <a:buNone/>
              <a:defRPr sz="2700">
                <a:solidFill>
                  <a:schemeClr val="tx1"/>
                </a:solidFill>
              </a:defRPr>
            </a:lvl1pPr>
            <a:lvl2pPr marL="342900" indent="-342900">
              <a:defRPr sz="2250">
                <a:solidFill>
                  <a:schemeClr val="bg2"/>
                </a:solidFill>
              </a:defRPr>
            </a:lvl2pPr>
            <a:lvl3pPr>
              <a:defRPr sz="2250">
                <a:solidFill>
                  <a:schemeClr val="bg2"/>
                </a:solidFill>
              </a:defRPr>
            </a:lvl3pPr>
            <a:lvl4pPr>
              <a:defRPr sz="2250">
                <a:solidFill>
                  <a:schemeClr val="bg2"/>
                </a:solidFill>
              </a:defRPr>
            </a:lvl4pPr>
            <a:lvl5pPr>
              <a:defRPr sz="225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2050801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376240" y="2052001"/>
            <a:ext cx="8391524" cy="4069013"/>
          </a:xfrm>
          <a:prstGeom prst="rect">
            <a:avLst/>
          </a:prstGeom>
        </p:spPr>
        <p:txBody>
          <a:bodyPr>
            <a:noAutofit/>
          </a:bodyPr>
          <a:lstStyle/>
          <a:p>
            <a:r>
              <a:rPr lang="en-US"/>
              <a:t>Click icon to add chart</a:t>
            </a:r>
            <a:endParaRPr lang="en-GB" dirty="0"/>
          </a:p>
        </p:txBody>
      </p:sp>
      <p:sp>
        <p:nvSpPr>
          <p:cNvPr id="18" name="Text Placeholder 8"/>
          <p:cNvSpPr>
            <a:spLocks noGrp="1"/>
          </p:cNvSpPr>
          <p:nvPr>
            <p:ph type="body" sz="quarter" idx="18"/>
          </p:nvPr>
        </p:nvSpPr>
        <p:spPr>
          <a:xfrm>
            <a:off x="376240" y="1674088"/>
            <a:ext cx="8391524"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376238" y="6121015"/>
            <a:ext cx="8391525" cy="260737"/>
          </a:xfrm>
        </p:spPr>
        <p:txBody>
          <a:bodyPr>
            <a:noAutofit/>
          </a:bodyPr>
          <a:lstStyle>
            <a:lvl1pPr>
              <a:spcAft>
                <a:spcPts val="0"/>
              </a:spcAft>
              <a:defRPr sz="675"/>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376238" y="317501"/>
            <a:ext cx="8391525"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6692809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376238" y="1665289"/>
            <a:ext cx="8374062" cy="4716463"/>
          </a:xfrm>
          <a:prstGeom prst="rect">
            <a:avLst/>
          </a:prstGeom>
        </p:spPr>
        <p:txBody>
          <a:bodyPr vert="horz" lIns="0" tIns="0" rIns="0" bIns="0" rtlCol="0">
            <a:noAutofit/>
          </a:bodyPr>
          <a:lstStyle>
            <a:lvl1pPr marL="0" indent="0" algn="l">
              <a:buFontTx/>
              <a:buNone/>
              <a:defRPr>
                <a:latin typeface="+mn-lt"/>
              </a:defRPr>
            </a:lvl1pPr>
            <a:lvl2pPr marL="104775" indent="-104775" algn="l">
              <a:buClrTx/>
              <a:buSzPct val="100000"/>
              <a:buFont typeface="Arial" panose="020B0604020202020204" pitchFamily="34" charset="0"/>
              <a:buChar char="•"/>
              <a:defRPr>
                <a:latin typeface="+mn-lt"/>
              </a:defRPr>
            </a:lvl2pPr>
            <a:lvl3pPr marL="228600" indent="-104775" algn="l">
              <a:buClrTx/>
              <a:buSzPct val="100000"/>
              <a:buFont typeface="Arial" panose="020B0604020202020204" pitchFamily="34" charset="0"/>
              <a:buChar char="−"/>
              <a:defRPr>
                <a:latin typeface="+mn-lt"/>
              </a:defRPr>
            </a:lvl3pPr>
            <a:lvl4pPr marL="352425" indent="-104775" algn="l">
              <a:buClrTx/>
              <a:buSzPct val="100000"/>
              <a:buFont typeface="Arial" panose="020B0604020202020204" pitchFamily="34" charset="0"/>
              <a:buChar char="◦"/>
              <a:defRPr>
                <a:latin typeface="+mn-lt"/>
              </a:defRPr>
            </a:lvl4pPr>
            <a:lvl5pPr marL="476250" indent="-104775"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1FB52998-BAFF-4727-9F38-10E5378F1B94}"/>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95680217"/>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0"/>
            </p:custDataLst>
            <p:extLst>
              <p:ext uri="{D42A27DB-BD31-4B8C-83A1-F6EECF244321}">
                <p14:modId xmlns:p14="http://schemas.microsoft.com/office/powerpoint/2010/main" val="2192703607"/>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255" name="think-cell Slide" r:id="rId41" imgW="270" imgH="270" progId="TCLayout.ActiveDocument.1">
                  <p:embed/>
                </p:oleObj>
              </mc:Choice>
              <mc:Fallback>
                <p:oleObj name="think-cell Slide" r:id="rId41" imgW="270" imgH="270" progId="TCLayout.ActiveDocument.1">
                  <p:embed/>
                  <p:pic>
                    <p:nvPicPr>
                      <p:cNvPr id="4" name="Object 3" hidden="1"/>
                      <p:cNvPicPr/>
                      <p:nvPr/>
                    </p:nvPicPr>
                    <p:blipFill>
                      <a:blip r:embed="rId42"/>
                      <a:stretch>
                        <a:fillRect/>
                      </a:stretch>
                    </p:blipFill>
                    <p:spPr>
                      <a:xfrm>
                        <a:off x="1589" y="1590"/>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p:nvSpPr>
        <p:spPr>
          <a:xfrm>
            <a:off x="4751388" y="6477001"/>
            <a:ext cx="367242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Presentation title</a:t>
            </a:r>
            <a:br>
              <a:rPr lang="en-US" sz="900" noProof="0" dirty="0">
                <a:solidFill>
                  <a:schemeClr val="tx1"/>
                </a:solidFill>
                <a:latin typeface="Calibri" panose="020F0502020204030204" pitchFamily="34" charset="0"/>
                <a:cs typeface="Calibri" panose="020F0502020204030204" pitchFamily="34" charset="0"/>
              </a:rPr>
            </a:br>
            <a:r>
              <a:rPr lang="en-US" sz="9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376237" y="6476999"/>
            <a:ext cx="4016376" cy="100027"/>
          </a:xfrm>
          <a:prstGeom prst="rect">
            <a:avLst/>
          </a:prstGeom>
          <a:noFill/>
        </p:spPr>
        <p:txBody>
          <a:bodyPr vert="horz" wrap="square" lIns="0" tIns="0" rIns="0" bIns="0" rtlCol="0" anchor="t">
            <a:noAutofit/>
          </a:bodyPr>
          <a:lstStyle/>
          <a:p>
            <a:pPr marL="0" indent="0" algn="l" defTabSz="914400" rtl="0" eaLnBrk="1" latinLnBrk="0" hangingPunct="1">
              <a:spcBef>
                <a:spcPts val="450"/>
              </a:spcBef>
              <a:buSzPct val="100000"/>
              <a:buFont typeface="Arial"/>
              <a:buNone/>
            </a:pPr>
            <a:r>
              <a:rPr lang="en-US" sz="900" b="0" noProof="0" dirty="0">
                <a:solidFill>
                  <a:schemeClr val="tx1"/>
                </a:solidFill>
                <a:latin typeface="+mn-lt"/>
                <a:cs typeface="Calibri" panose="020F0502020204030204" pitchFamily="34" charset="0"/>
              </a:rPr>
              <a:t>Copyright © 2022 Deloitte Development LLC. All rights reserved.</a:t>
            </a:r>
          </a:p>
        </p:txBody>
      </p:sp>
      <p:sp>
        <p:nvSpPr>
          <p:cNvPr id="19" name="Text Placeholder 18"/>
          <p:cNvSpPr>
            <a:spLocks noGrp="1"/>
          </p:cNvSpPr>
          <p:nvPr>
            <p:ph type="body" idx="1"/>
          </p:nvPr>
        </p:nvSpPr>
        <p:spPr>
          <a:xfrm>
            <a:off x="376238" y="1665289"/>
            <a:ext cx="8391525"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8536783" y="6477002"/>
            <a:ext cx="230981"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8467292"/>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8" r:id="rId14"/>
    <p:sldLayoutId id="2147484009" r:id="rId15"/>
    <p:sldLayoutId id="2147484010" r:id="rId16"/>
    <p:sldLayoutId id="2147484011" r:id="rId17"/>
    <p:sldLayoutId id="2147484012" r:id="rId18"/>
    <p:sldLayoutId id="2147484013" r:id="rId19"/>
    <p:sldLayoutId id="2147484014" r:id="rId20"/>
    <p:sldLayoutId id="2147484015" r:id="rId21"/>
    <p:sldLayoutId id="2147484016" r:id="rId22"/>
    <p:sldLayoutId id="2147484017" r:id="rId23"/>
    <p:sldLayoutId id="2147484018" r:id="rId24"/>
    <p:sldLayoutId id="2147484019" r:id="rId25"/>
    <p:sldLayoutId id="2147484020" r:id="rId26"/>
    <p:sldLayoutId id="2147484021" r:id="rId27"/>
    <p:sldLayoutId id="2147484022" r:id="rId28"/>
    <p:sldLayoutId id="2147484023" r:id="rId29"/>
    <p:sldLayoutId id="2147484024" r:id="rId30"/>
    <p:sldLayoutId id="2147484025" r:id="rId31"/>
    <p:sldLayoutId id="2147484026" r:id="rId32"/>
    <p:sldLayoutId id="2147484028" r:id="rId33"/>
    <p:sldLayoutId id="2147484039" r:id="rId34"/>
    <p:sldLayoutId id="2147483947" r:id="rId35"/>
    <p:sldLayoutId id="2147483948" r:id="rId36"/>
    <p:sldLayoutId id="2147483960" r:id="rId37"/>
  </p:sldLayoutIdLst>
  <p:transition>
    <p:fade/>
  </p:transition>
  <p:hf hdr="0" dt="0"/>
  <p:txStyles>
    <p:titleStyle>
      <a:lvl1pPr algn="l" defTabSz="685800" rtl="0" eaLnBrk="1" latinLnBrk="0" hangingPunct="1">
        <a:spcBef>
          <a:spcPct val="0"/>
        </a:spcBef>
        <a:buNone/>
        <a:defRPr sz="20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685800" rtl="0" eaLnBrk="1" latinLnBrk="0" hangingPunct="1">
        <a:spcBef>
          <a:spcPts val="0"/>
        </a:spcBef>
        <a:spcAft>
          <a:spcPts val="750"/>
        </a:spcAft>
        <a:buClrTx/>
        <a:buSzPct val="100000"/>
        <a:buFont typeface="Arial" panose="020B0604020202020204" pitchFamily="34" charset="0"/>
        <a:buChar char="•"/>
        <a:defRPr lang="en-US" sz="1300" b="0" kern="1200" dirty="0" smtClean="0">
          <a:solidFill>
            <a:schemeClr val="tx1"/>
          </a:solidFill>
          <a:latin typeface="+mn-lt"/>
          <a:ea typeface="+mn-ea"/>
          <a:cs typeface="Calibri Light" panose="020F0302020204030204" pitchFamily="34" charset="0"/>
        </a:defRPr>
      </a:lvl2pPr>
      <a:lvl3pPr marL="304800" indent="-139700" algn="l" defTabSz="685800" rtl="0" eaLnBrk="1" latinLnBrk="0" hangingPunct="1">
        <a:spcBef>
          <a:spcPts val="0"/>
        </a:spcBef>
        <a:spcAft>
          <a:spcPts val="75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685800" rtl="0" eaLnBrk="1" latinLnBrk="0" hangingPunct="1">
        <a:spcBef>
          <a:spcPts val="0"/>
        </a:spcBef>
        <a:spcAft>
          <a:spcPts val="75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598885" rtl="0" eaLnBrk="1" latinLnBrk="0" hangingPunct="1">
        <a:spcBef>
          <a:spcPts val="0"/>
        </a:spcBef>
        <a:spcAft>
          <a:spcPts val="75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23" pos="5098">
          <p15:clr>
            <a:srgbClr val="F26B43"/>
          </p15:clr>
        </p15:guide>
        <p15:guide id="24" orient="horz" pos="2160">
          <p15:clr>
            <a:srgbClr val="F26B43"/>
          </p15:clr>
        </p15:guide>
        <p15:guide id="25" orient="horz" pos="3968">
          <p15:clr>
            <a:srgbClr val="F26B43"/>
          </p15:clr>
        </p15:guide>
        <p15:guide id="26" pos="312">
          <p15:clr>
            <a:srgbClr val="F26B43"/>
          </p15:clr>
        </p15:guide>
        <p15:guide id="27" pos="7368">
          <p15:clr>
            <a:srgbClr val="F26B43"/>
          </p15:clr>
        </p15:guide>
        <p15:guide id="29" orient="horz" pos="245">
          <p15:clr>
            <a:srgbClr val="F26B43"/>
          </p15:clr>
        </p15:guide>
        <p15:guide id="30" orient="horz" pos="4081">
          <p15:clr>
            <a:srgbClr val="F26B43"/>
          </p15:clr>
        </p15:guide>
        <p15:guide id="31" pos="4986">
          <p15:clr>
            <a:srgbClr val="F26B43"/>
          </p15:clr>
        </p15:guide>
        <p15:guide id="32" pos="1382">
          <p15:clr>
            <a:srgbClr val="F26B43"/>
          </p15:clr>
        </p15:guide>
        <p15:guide id="33" pos="1496">
          <p15:clr>
            <a:srgbClr val="F26B43"/>
          </p15:clr>
        </p15:guide>
        <p15:guide id="34" pos="2581">
          <p15:clr>
            <a:srgbClr val="F26B43"/>
          </p15:clr>
        </p15:guide>
        <p15:guide id="35" pos="2695">
          <p15:clr>
            <a:srgbClr val="F26B43"/>
          </p15:clr>
        </p15:guide>
        <p15:guide id="36" pos="6185">
          <p15:clr>
            <a:srgbClr val="F26B43"/>
          </p15:clr>
        </p15:guide>
        <p15:guide id="37" pos="3783">
          <p15:clr>
            <a:srgbClr val="F26B43"/>
          </p15:clr>
        </p15:guide>
        <p15:guide id="38" pos="3896">
          <p15:clr>
            <a:srgbClr val="F26B43"/>
          </p15:clr>
        </p15:guide>
        <p15:guide id="39" pos="3840">
          <p15:clr>
            <a:srgbClr val="F26B43"/>
          </p15:clr>
        </p15:guide>
        <p15:guide id="40" pos="6299">
          <p15:clr>
            <a:srgbClr val="F26B43"/>
          </p15:clr>
        </p15:guide>
        <p15:guide id="41" orient="horz" pos="1049">
          <p15:clr>
            <a:srgbClr val="F26B43"/>
          </p15:clr>
        </p15:guide>
        <p15:guide id="42" orient="horz" pos="641">
          <p15:clr>
            <a:srgbClr val="F26B43"/>
          </p15:clr>
        </p15:guide>
        <p15:guide id="4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5C5EF4-9CCA-4665-825B-F674776CB05F}"/>
              </a:ext>
            </a:extLst>
          </p:cNvPr>
          <p:cNvPicPr>
            <a:picLocks noGrp="1" noChangeAspect="1"/>
          </p:cNvPicPr>
          <p:nvPr>
            <p:ph type="pic" sz="quarter" idx="11"/>
          </p:nvPr>
        </p:nvPicPr>
        <p:blipFill>
          <a:blip r:embed="rId3"/>
          <a:srcRect l="13290" r="13290"/>
          <a:stretch/>
        </p:blipFill>
        <p:spPr>
          <a:xfrm>
            <a:off x="2590058" y="775809"/>
            <a:ext cx="4718264" cy="4282455"/>
          </a:xfrm>
        </p:spPr>
      </p:pic>
      <p:sp>
        <p:nvSpPr>
          <p:cNvPr id="2" name="Title 1">
            <a:extLst>
              <a:ext uri="{FF2B5EF4-FFF2-40B4-BE49-F238E27FC236}">
                <a16:creationId xmlns:a16="http://schemas.microsoft.com/office/drawing/2014/main" id="{1A53A8AD-38C0-4854-81B3-9B99B4E007ED}"/>
              </a:ext>
            </a:extLst>
          </p:cNvPr>
          <p:cNvSpPr>
            <a:spLocks noGrp="1"/>
          </p:cNvSpPr>
          <p:nvPr>
            <p:ph type="ctrTitle"/>
          </p:nvPr>
        </p:nvSpPr>
        <p:spPr>
          <a:xfrm>
            <a:off x="376239" y="5186208"/>
            <a:ext cx="3334702" cy="895983"/>
          </a:xfrm>
        </p:spPr>
        <p:txBody>
          <a:bodyPr/>
          <a:lstStyle/>
          <a:p>
            <a:r>
              <a:rPr lang="en-US" dirty="0"/>
              <a:t>Automated Cars for</a:t>
            </a:r>
            <a:br>
              <a:rPr lang="en-US" dirty="0"/>
            </a:br>
            <a:r>
              <a:rPr lang="en-US" dirty="0"/>
              <a:t>Safety and Efficiency</a:t>
            </a:r>
            <a:br>
              <a:rPr lang="en-US" dirty="0"/>
            </a:br>
            <a:r>
              <a:rPr lang="en-US" dirty="0">
                <a:solidFill>
                  <a:schemeClr val="tx1"/>
                </a:solidFill>
              </a:rPr>
              <a:t>Applications and potential</a:t>
            </a:r>
            <a:endParaRPr lang="en-US" dirty="0"/>
          </a:p>
        </p:txBody>
      </p:sp>
      <p:sp>
        <p:nvSpPr>
          <p:cNvPr id="5" name="Text Placeholder 4"/>
          <p:cNvSpPr>
            <a:spLocks noGrp="1"/>
          </p:cNvSpPr>
          <p:nvPr>
            <p:ph type="body" sz="quarter" idx="10"/>
          </p:nvPr>
        </p:nvSpPr>
        <p:spPr/>
        <p:txBody>
          <a:bodyPr/>
          <a:lstStyle/>
          <a:p>
            <a:r>
              <a:rPr lang="es-MX" dirty="0">
                <a:latin typeface="+mn-lt"/>
              </a:rPr>
              <a:t>March 31st, 2023</a:t>
            </a:r>
            <a:endParaRPr lang="en-US" dirty="0">
              <a:latin typeface="+mn-lt"/>
            </a:endParaRPr>
          </a:p>
        </p:txBody>
      </p:sp>
      <p:pic>
        <p:nvPicPr>
          <p:cNvPr id="12" name="Picture 11">
            <a:extLst>
              <a:ext uri="{FF2B5EF4-FFF2-40B4-BE49-F238E27FC236}">
                <a16:creationId xmlns:a16="http://schemas.microsoft.com/office/drawing/2014/main" id="{50CDAB47-8272-4466-9BCB-240BD795838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665288" y="5505025"/>
            <a:ext cx="1271884" cy="1271884"/>
          </a:xfrm>
          <a:prstGeom prst="rect">
            <a:avLst/>
          </a:prstGeom>
        </p:spPr>
      </p:pic>
    </p:spTree>
    <p:extLst>
      <p:ext uri="{BB962C8B-B14F-4D97-AF65-F5344CB8AC3E}">
        <p14:creationId xmlns:p14="http://schemas.microsoft.com/office/powerpoint/2010/main" val="1103638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5"/>
          </p:nvPr>
        </p:nvPicPr>
        <p:blipFill>
          <a:blip r:embed="rId3"/>
          <a:srcRect l="4419" r="4419"/>
          <a:stretch/>
        </p:blipFill>
        <p:spPr>
          <a:xfrm>
            <a:off x="4354891" y="985699"/>
            <a:ext cx="4680000" cy="4716463"/>
          </a:xfrm>
        </p:spPr>
      </p:pic>
      <p:sp>
        <p:nvSpPr>
          <p:cNvPr id="6" name="Text Placeholder 5"/>
          <p:cNvSpPr>
            <a:spLocks noGrp="1"/>
          </p:cNvSpPr>
          <p:nvPr>
            <p:ph sz="quarter" idx="10"/>
          </p:nvPr>
        </p:nvSpPr>
        <p:spPr>
          <a:xfrm>
            <a:off x="376237" y="1202952"/>
            <a:ext cx="3711524" cy="4716463"/>
          </a:xfrm>
        </p:spPr>
        <p:txBody>
          <a:bodyPr/>
          <a:lstStyle/>
          <a:p>
            <a:r>
              <a:rPr lang="es-MX" noProof="0" dirty="0" err="1">
                <a:effectLst>
                  <a:outerShdw blurRad="38100" dist="38100" dir="2700000" algn="tl">
                    <a:srgbClr val="000000">
                      <a:alpha val="43137"/>
                    </a:srgbClr>
                  </a:outerShdw>
                </a:effectLst>
              </a:rPr>
              <a:t>Autonomous</a:t>
            </a:r>
            <a:r>
              <a:rPr lang="es-MX" noProof="0" dirty="0">
                <a:effectLst>
                  <a:outerShdw blurRad="38100" dist="38100" dir="2700000" algn="tl">
                    <a:srgbClr val="000000">
                      <a:alpha val="43137"/>
                    </a:srgbClr>
                  </a:outerShdw>
                </a:effectLst>
              </a:rPr>
              <a:t> </a:t>
            </a:r>
            <a:r>
              <a:rPr lang="es-MX" dirty="0">
                <a:effectLst>
                  <a:outerShdw blurRad="38100" dist="38100" dir="2700000" algn="tl">
                    <a:srgbClr val="000000">
                      <a:alpha val="43137"/>
                    </a:srgbClr>
                  </a:outerShdw>
                </a:effectLst>
              </a:rPr>
              <a:t>		</a:t>
            </a:r>
            <a:r>
              <a:rPr lang="es-MX" u="sng" noProof="0" dirty="0" err="1"/>
              <a:t>the</a:t>
            </a:r>
            <a:r>
              <a:rPr lang="es-MX" u="sng" noProof="0" dirty="0"/>
              <a:t> </a:t>
            </a:r>
            <a:r>
              <a:rPr lang="es-MX" u="sng" noProof="0" dirty="0" err="1"/>
              <a:t>next</a:t>
            </a:r>
            <a:r>
              <a:rPr lang="es-MX" u="sng" noProof="0" dirty="0"/>
              <a:t> </a:t>
            </a:r>
            <a:r>
              <a:rPr lang="es-MX" u="sng" noProof="0" dirty="0" err="1"/>
              <a:t>disruption</a:t>
            </a:r>
            <a:r>
              <a:rPr lang="es-MX" u="sng" noProof="0" dirty="0"/>
              <a:t> in </a:t>
            </a:r>
            <a:r>
              <a:rPr lang="es-MX" u="sng" noProof="0" dirty="0" err="1"/>
              <a:t>the</a:t>
            </a:r>
            <a:r>
              <a:rPr lang="es-MX" u="sng" dirty="0"/>
              <a:t> </a:t>
            </a:r>
            <a:r>
              <a:rPr lang="es-MX" u="sng" dirty="0" err="1"/>
              <a:t>transportation</a:t>
            </a:r>
            <a:r>
              <a:rPr lang="es-MX" u="sng" dirty="0"/>
              <a:t> sector</a:t>
            </a:r>
          </a:p>
          <a:p>
            <a:pPr marL="285750" indent="-285750">
              <a:buFontTx/>
              <a:buChar char="-"/>
            </a:pPr>
            <a:endParaRPr lang="es-MX" u="sng" dirty="0"/>
          </a:p>
          <a:p>
            <a:pPr marL="285750" indent="-285750">
              <a:buFontTx/>
              <a:buChar char="-"/>
            </a:pPr>
            <a:r>
              <a:rPr lang="es-MX" dirty="0"/>
              <a:t>More </a:t>
            </a:r>
            <a:r>
              <a:rPr lang="es-MX" dirty="0" err="1"/>
              <a:t>efficient</a:t>
            </a:r>
            <a:r>
              <a:rPr lang="es-MX" dirty="0"/>
              <a:t> </a:t>
            </a:r>
            <a:r>
              <a:rPr lang="es-MX" dirty="0" err="1"/>
              <a:t>traffic</a:t>
            </a:r>
            <a:r>
              <a:rPr lang="es-MX" dirty="0"/>
              <a:t> </a:t>
            </a:r>
          </a:p>
          <a:p>
            <a:pPr marL="285750" indent="-285750">
              <a:buFontTx/>
              <a:buChar char="-"/>
            </a:pPr>
            <a:r>
              <a:rPr lang="es-MX" dirty="0" err="1"/>
              <a:t>Profitable</a:t>
            </a:r>
            <a:r>
              <a:rPr lang="es-MX" dirty="0"/>
              <a:t> </a:t>
            </a:r>
          </a:p>
        </p:txBody>
      </p:sp>
      <p:sp>
        <p:nvSpPr>
          <p:cNvPr id="8" name="Text Placeholder 9">
            <a:extLst>
              <a:ext uri="{FF2B5EF4-FFF2-40B4-BE49-F238E27FC236}">
                <a16:creationId xmlns:a16="http://schemas.microsoft.com/office/drawing/2014/main" id="{AA7B19AE-92EA-423B-80A0-5B6A59472E7B}"/>
              </a:ext>
            </a:extLst>
          </p:cNvPr>
          <p:cNvSpPr txBox="1">
            <a:spLocks/>
          </p:cNvSpPr>
          <p:nvPr/>
        </p:nvSpPr>
        <p:spPr>
          <a:xfrm>
            <a:off x="376238" y="651600"/>
            <a:ext cx="8391525" cy="757255"/>
          </a:xfrm>
          <a:prstGeom prst="rect">
            <a:avLst/>
          </a:prstGeom>
        </p:spPr>
        <p:txBody>
          <a:bodyPr wrap="none" lIns="0" tIns="0" rIns="0" bIns="0"/>
          <a:lstStyle>
            <a:lvl1pPr marL="0" indent="0" algn="l" defTabSz="685800" rtl="0" eaLnBrk="1" latinLnBrk="0" hangingPunct="1">
              <a:spcBef>
                <a:spcPts val="0"/>
              </a:spcBef>
              <a:spcAft>
                <a:spcPts val="750"/>
              </a:spcAft>
              <a:buSzPct val="100000"/>
              <a:buFontTx/>
              <a:buNone/>
              <a:defRPr sz="975"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975"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975"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1800" dirty="0">
                <a:solidFill>
                  <a:schemeClr val="tx2"/>
                </a:solidFill>
              </a:rPr>
              <a:t>Autonomous Cars</a:t>
            </a:r>
          </a:p>
        </p:txBody>
      </p:sp>
      <p:sp>
        <p:nvSpPr>
          <p:cNvPr id="3" name="Title 2">
            <a:extLst>
              <a:ext uri="{FF2B5EF4-FFF2-40B4-BE49-F238E27FC236}">
                <a16:creationId xmlns:a16="http://schemas.microsoft.com/office/drawing/2014/main" id="{AED30E20-1946-418A-8DDA-E16F6E7FFC07}"/>
              </a:ext>
            </a:extLst>
          </p:cNvPr>
          <p:cNvSpPr>
            <a:spLocks noGrp="1"/>
          </p:cNvSpPr>
          <p:nvPr>
            <p:ph type="title"/>
          </p:nvPr>
        </p:nvSpPr>
        <p:spPr>
          <a:xfrm>
            <a:off x="376238" y="317501"/>
            <a:ext cx="8391525" cy="334099"/>
          </a:xfrm>
        </p:spPr>
        <p:txBody>
          <a:bodyPr/>
          <a:lstStyle/>
          <a:p>
            <a:r>
              <a:rPr lang="es-MX" b="1" dirty="0" err="1">
                <a:latin typeface="+mj-lt"/>
              </a:rPr>
              <a:t>Overview</a:t>
            </a:r>
            <a:endParaRPr lang="en-US" b="1" dirty="0">
              <a:latin typeface="+mj-lt"/>
            </a:endParaRPr>
          </a:p>
        </p:txBody>
      </p:sp>
      <p:sp>
        <p:nvSpPr>
          <p:cNvPr id="7" name="Content Placeholder 15">
            <a:extLst>
              <a:ext uri="{FF2B5EF4-FFF2-40B4-BE49-F238E27FC236}">
                <a16:creationId xmlns:a16="http://schemas.microsoft.com/office/drawing/2014/main" id="{C892CA4F-75A7-4A0D-B240-1ACC3813EBDF}"/>
              </a:ext>
            </a:extLst>
          </p:cNvPr>
          <p:cNvSpPr txBox="1">
            <a:spLocks/>
          </p:cNvSpPr>
          <p:nvPr/>
        </p:nvSpPr>
        <p:spPr>
          <a:xfrm>
            <a:off x="376236" y="3545456"/>
            <a:ext cx="7011590" cy="4633910"/>
          </a:xfrm>
          <a:prstGeom prst="rect">
            <a:avLst/>
          </a:prstGeom>
        </p:spPr>
        <p:txBody>
          <a:bodyPr vert="horz" lIns="0" tIns="0" rIns="0" bIns="0" rtlCol="0">
            <a:normAutofit/>
          </a:bodyPr>
          <a:lstStyle>
            <a:lvl1pPr marL="0" indent="0" algn="l" defTabSz="685800" rtl="0" eaLnBrk="1" latinLnBrk="0" hangingPunct="1">
              <a:spcBef>
                <a:spcPts val="0"/>
              </a:spcBef>
              <a:spcAft>
                <a:spcPts val="750"/>
              </a:spcAft>
              <a:buSzPct val="100000"/>
              <a:buFontTx/>
              <a:buNone/>
              <a:tabLst>
                <a:tab pos="3771900" algn="r"/>
              </a:tabLst>
              <a:defRPr sz="13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tabLst>
                <a:tab pos="3771900" algn="r"/>
              </a:tabLst>
              <a:defRPr lang="en-US" sz="1300" b="0" kern="1200">
                <a:solidFill>
                  <a:schemeClr val="tx1"/>
                </a:solidFill>
                <a:latin typeface="+mn-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tabLst>
                <a:tab pos="3771900" algn="r"/>
              </a:tabLst>
              <a:defRPr lang="en-US" sz="13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tabLst>
                <a:tab pos="3771900" algn="r"/>
              </a:tabLst>
              <a:defRPr lang="en-US" sz="13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tab pos="3771900" algn="r"/>
              </a:tabLst>
              <a:defRPr lang="en-US" sz="13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dirty="0"/>
              <a:t>Overview	2</a:t>
            </a:r>
          </a:p>
          <a:p>
            <a:r>
              <a:rPr lang="en-US" dirty="0"/>
              <a:t>Current State of Autonomous Cars	3</a:t>
            </a:r>
          </a:p>
          <a:p>
            <a:r>
              <a:rPr lang="en-US" dirty="0"/>
              <a:t>Understanding the Data	4</a:t>
            </a:r>
          </a:p>
          <a:p>
            <a:r>
              <a:rPr lang="en-US" dirty="0"/>
              <a:t>What’s Next?	5</a:t>
            </a:r>
          </a:p>
          <a:p>
            <a:r>
              <a:rPr lang="en-US" dirty="0"/>
              <a:t>Conclusions, Q/A	6</a:t>
            </a:r>
          </a:p>
          <a:p>
            <a:pPr marL="165100" lvl="2" indent="0">
              <a:buFont typeface="Arial" panose="020B0604020202020204" pitchFamily="34" charset="0"/>
              <a:buNone/>
            </a:pPr>
            <a:endParaRPr lang="en-US" dirty="0"/>
          </a:p>
        </p:txBody>
      </p:sp>
      <p:sp>
        <p:nvSpPr>
          <p:cNvPr id="9" name="Title 3">
            <a:extLst>
              <a:ext uri="{FF2B5EF4-FFF2-40B4-BE49-F238E27FC236}">
                <a16:creationId xmlns:a16="http://schemas.microsoft.com/office/drawing/2014/main" id="{8BA54421-374D-49B4-8D63-6A4FAC90E6CA}"/>
              </a:ext>
            </a:extLst>
          </p:cNvPr>
          <p:cNvSpPr txBox="1">
            <a:spLocks/>
          </p:cNvSpPr>
          <p:nvPr/>
        </p:nvSpPr>
        <p:spPr bwMode="gray">
          <a:xfrm>
            <a:off x="376236" y="3009831"/>
            <a:ext cx="8391525" cy="334099"/>
          </a:xfrm>
          <a:prstGeom prst="rect">
            <a:avLst/>
          </a:prstGeom>
        </p:spPr>
        <p:txBody>
          <a:bodyPr vert="horz" lIns="0" tIns="0" rIns="0" bIns="0" rtlCol="0" anchor="t" anchorCtr="0">
            <a:noAutofit/>
          </a:bodyPr>
          <a:lstStyle>
            <a:lvl1pPr algn="l" defTabSz="6858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b="1" dirty="0"/>
              <a:t>Contents</a:t>
            </a:r>
            <a:endParaRPr lang="en-US" b="1" dirty="0"/>
          </a:p>
        </p:txBody>
      </p:sp>
    </p:spTree>
    <p:extLst>
      <p:ext uri="{BB962C8B-B14F-4D97-AF65-F5344CB8AC3E}">
        <p14:creationId xmlns:p14="http://schemas.microsoft.com/office/powerpoint/2010/main" val="23380088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Icon&#10;&#10;Description automatically generated with medium confidence">
            <a:extLst>
              <a:ext uri="{FF2B5EF4-FFF2-40B4-BE49-F238E27FC236}">
                <a16:creationId xmlns:a16="http://schemas.microsoft.com/office/drawing/2014/main" id="{83DA5132-CFBF-46F0-B33C-746EA8F93D3E}"/>
              </a:ext>
            </a:extLst>
          </p:cNvPr>
          <p:cNvPicPr>
            <a:picLocks noChangeAspect="1"/>
          </p:cNvPicPr>
          <p:nvPr/>
        </p:nvPicPr>
        <p:blipFill>
          <a:blip r:embed="rId3">
            <a:alphaModFix amt="35000"/>
          </a:blip>
          <a:stretch>
            <a:fillRect/>
          </a:stretch>
        </p:blipFill>
        <p:spPr>
          <a:xfrm>
            <a:off x="3154941" y="-87883"/>
            <a:ext cx="6858000" cy="6858000"/>
          </a:xfrm>
          <a:prstGeom prst="rect">
            <a:avLst/>
          </a:prstGeom>
        </p:spPr>
      </p:pic>
      <p:sp>
        <p:nvSpPr>
          <p:cNvPr id="4" name="Rectangle 2">
            <a:extLst>
              <a:ext uri="{FF2B5EF4-FFF2-40B4-BE49-F238E27FC236}">
                <a16:creationId xmlns:a16="http://schemas.microsoft.com/office/drawing/2014/main" id="{0F763232-0CEB-48EB-98E4-953F4D9CA316}"/>
              </a:ext>
            </a:extLst>
          </p:cNvPr>
          <p:cNvSpPr>
            <a:spLocks noChangeArrowheads="1"/>
          </p:cNvSpPr>
          <p:nvPr/>
        </p:nvSpPr>
        <p:spPr bwMode="auto">
          <a:xfrm>
            <a:off x="0" y="-2769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sp>
        <p:nvSpPr>
          <p:cNvPr id="8" name="Rectangle 3">
            <a:extLst>
              <a:ext uri="{FF2B5EF4-FFF2-40B4-BE49-F238E27FC236}">
                <a16:creationId xmlns:a16="http://schemas.microsoft.com/office/drawing/2014/main" id="{626F911F-0ADA-4756-8D97-2124F24D12AC}"/>
              </a:ext>
            </a:extLst>
          </p:cNvPr>
          <p:cNvSpPr>
            <a:spLocks noChangeArrowheads="1"/>
          </p:cNvSpPr>
          <p:nvPr/>
        </p:nvSpPr>
        <p:spPr bwMode="auto">
          <a:xfrm>
            <a:off x="0" y="18166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sp>
        <p:nvSpPr>
          <p:cNvPr id="11" name="Title 10">
            <a:extLst>
              <a:ext uri="{FF2B5EF4-FFF2-40B4-BE49-F238E27FC236}">
                <a16:creationId xmlns:a16="http://schemas.microsoft.com/office/drawing/2014/main" id="{39D2134D-5ADB-4060-B054-7777A2B5F5C5}"/>
              </a:ext>
            </a:extLst>
          </p:cNvPr>
          <p:cNvSpPr>
            <a:spLocks noGrp="1"/>
          </p:cNvSpPr>
          <p:nvPr>
            <p:ph type="title"/>
          </p:nvPr>
        </p:nvSpPr>
        <p:spPr/>
        <p:txBody>
          <a:bodyPr/>
          <a:lstStyle/>
          <a:p>
            <a:r>
              <a:rPr lang="en-US" b="1" dirty="0">
                <a:latin typeface="+mj-lt"/>
              </a:rPr>
              <a:t>Current State of Autonomous Cars</a:t>
            </a:r>
            <a:endParaRPr lang="en-US" b="1" dirty="0"/>
          </a:p>
        </p:txBody>
      </p:sp>
      <p:grpSp>
        <p:nvGrpSpPr>
          <p:cNvPr id="10" name="Group 9">
            <a:extLst>
              <a:ext uri="{FF2B5EF4-FFF2-40B4-BE49-F238E27FC236}">
                <a16:creationId xmlns:a16="http://schemas.microsoft.com/office/drawing/2014/main" id="{8C16ABD7-C860-481F-B814-E9FEA133B21A}"/>
              </a:ext>
            </a:extLst>
          </p:cNvPr>
          <p:cNvGrpSpPr/>
          <p:nvPr/>
        </p:nvGrpSpPr>
        <p:grpSpPr>
          <a:xfrm>
            <a:off x="1158269" y="827992"/>
            <a:ext cx="1592881" cy="3545064"/>
            <a:chOff x="5837920" y="1483605"/>
            <a:chExt cx="1584960" cy="5831127"/>
          </a:xfrm>
        </p:grpSpPr>
        <p:sp>
          <p:nvSpPr>
            <p:cNvPr id="16" name="Rectangle 15">
              <a:extLst>
                <a:ext uri="{FF2B5EF4-FFF2-40B4-BE49-F238E27FC236}">
                  <a16:creationId xmlns:a16="http://schemas.microsoft.com/office/drawing/2014/main" id="{ACFA4690-8F57-4086-8226-A0C8BE6FA926}"/>
                </a:ext>
              </a:extLst>
            </p:cNvPr>
            <p:cNvSpPr/>
            <p:nvPr/>
          </p:nvSpPr>
          <p:spPr bwMode="gray">
            <a:xfrm>
              <a:off x="5837920" y="1483605"/>
              <a:ext cx="1584960" cy="134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000" b="1" dirty="0">
                  <a:solidFill>
                    <a:schemeClr val="bg1"/>
                  </a:solidFill>
                </a:rPr>
                <a:t>1 - Driver Assistance</a:t>
              </a:r>
            </a:p>
          </p:txBody>
        </p:sp>
        <p:sp>
          <p:nvSpPr>
            <p:cNvPr id="17" name="Rectangle 16">
              <a:extLst>
                <a:ext uri="{FF2B5EF4-FFF2-40B4-BE49-F238E27FC236}">
                  <a16:creationId xmlns:a16="http://schemas.microsoft.com/office/drawing/2014/main" id="{1CFA9B8F-E9EF-4DD5-9C04-8F8DF3CCFA33}"/>
                </a:ext>
              </a:extLst>
            </p:cNvPr>
            <p:cNvSpPr/>
            <p:nvPr/>
          </p:nvSpPr>
          <p:spPr bwMode="gray">
            <a:xfrm>
              <a:off x="5837920" y="2980275"/>
              <a:ext cx="1584960" cy="13411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000" b="1" dirty="0">
                  <a:solidFill>
                    <a:schemeClr val="bg1"/>
                  </a:solidFill>
                </a:rPr>
                <a:t>2 - Partial Automation</a:t>
              </a:r>
            </a:p>
          </p:txBody>
        </p:sp>
        <p:sp>
          <p:nvSpPr>
            <p:cNvPr id="18" name="Rectangle 17">
              <a:extLst>
                <a:ext uri="{FF2B5EF4-FFF2-40B4-BE49-F238E27FC236}">
                  <a16:creationId xmlns:a16="http://schemas.microsoft.com/office/drawing/2014/main" id="{61FD8A29-DFB0-43E9-A166-CAE0E580071E}"/>
                </a:ext>
              </a:extLst>
            </p:cNvPr>
            <p:cNvSpPr/>
            <p:nvPr/>
          </p:nvSpPr>
          <p:spPr bwMode="gray">
            <a:xfrm>
              <a:off x="5837920" y="4476944"/>
              <a:ext cx="1584960" cy="1341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000" b="1" dirty="0">
                  <a:solidFill>
                    <a:schemeClr val="bg1"/>
                  </a:solidFill>
                </a:rPr>
                <a:t>3 - Conditional Automation</a:t>
              </a:r>
            </a:p>
          </p:txBody>
        </p:sp>
        <p:sp>
          <p:nvSpPr>
            <p:cNvPr id="19" name="Rectangle 18">
              <a:extLst>
                <a:ext uri="{FF2B5EF4-FFF2-40B4-BE49-F238E27FC236}">
                  <a16:creationId xmlns:a16="http://schemas.microsoft.com/office/drawing/2014/main" id="{48DF64AD-1E90-4EAC-903A-6A7128DF29B5}"/>
                </a:ext>
              </a:extLst>
            </p:cNvPr>
            <p:cNvSpPr/>
            <p:nvPr/>
          </p:nvSpPr>
          <p:spPr bwMode="gray">
            <a:xfrm>
              <a:off x="5837920" y="5973612"/>
              <a:ext cx="1584960" cy="1341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000" b="1" dirty="0">
                  <a:solidFill>
                    <a:schemeClr val="bg1"/>
                  </a:solidFill>
                </a:rPr>
                <a:t>4 - High Automation</a:t>
              </a:r>
            </a:p>
          </p:txBody>
        </p:sp>
      </p:grpSp>
      <p:sp>
        <p:nvSpPr>
          <p:cNvPr id="21" name="Rectangle 20">
            <a:extLst>
              <a:ext uri="{FF2B5EF4-FFF2-40B4-BE49-F238E27FC236}">
                <a16:creationId xmlns:a16="http://schemas.microsoft.com/office/drawing/2014/main" id="{BDC61332-0FCB-42E2-B462-4A38CA0DD01B}"/>
              </a:ext>
            </a:extLst>
          </p:cNvPr>
          <p:cNvSpPr/>
          <p:nvPr/>
        </p:nvSpPr>
        <p:spPr bwMode="gray">
          <a:xfrm>
            <a:off x="1158268" y="4459095"/>
            <a:ext cx="1592881" cy="815341"/>
          </a:xfrm>
          <a:prstGeom prst="rect">
            <a:avLst/>
          </a:prstGeom>
          <a:solidFill>
            <a:srgbClr val="00558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000" b="1" dirty="0">
                <a:solidFill>
                  <a:schemeClr val="bg1"/>
                </a:solidFill>
              </a:rPr>
              <a:t>5 - Full Automation</a:t>
            </a:r>
          </a:p>
        </p:txBody>
      </p:sp>
    </p:spTree>
    <p:extLst>
      <p:ext uri="{BB962C8B-B14F-4D97-AF65-F5344CB8AC3E}">
        <p14:creationId xmlns:p14="http://schemas.microsoft.com/office/powerpoint/2010/main" val="20863856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s-MX" b="1" dirty="0" err="1"/>
              <a:t>Understanding</a:t>
            </a:r>
            <a:r>
              <a:rPr lang="es-MX" b="1" dirty="0"/>
              <a:t> </a:t>
            </a:r>
            <a:r>
              <a:rPr lang="es-MX" b="1" dirty="0" err="1"/>
              <a:t>the</a:t>
            </a:r>
            <a:r>
              <a:rPr lang="es-MX" b="1" dirty="0"/>
              <a:t> Data</a:t>
            </a:r>
            <a:endParaRPr lang="en-US" b="1" noProof="0" dirty="0"/>
          </a:p>
        </p:txBody>
      </p:sp>
      <p:graphicFrame>
        <p:nvGraphicFramePr>
          <p:cNvPr id="7" name="Group 3"/>
          <p:cNvGraphicFramePr>
            <a:graphicFrameLocks noGrp="1"/>
          </p:cNvGraphicFramePr>
          <p:nvPr>
            <p:extLst>
              <p:ext uri="{D42A27DB-BD31-4B8C-83A1-F6EECF244321}">
                <p14:modId xmlns:p14="http://schemas.microsoft.com/office/powerpoint/2010/main" val="3825691083"/>
              </p:ext>
            </p:extLst>
          </p:nvPr>
        </p:nvGraphicFramePr>
        <p:xfrm>
          <a:off x="377190" y="1386810"/>
          <a:ext cx="8439150" cy="3055620"/>
        </p:xfrm>
        <a:graphic>
          <a:graphicData uri="http://schemas.openxmlformats.org/drawingml/2006/table">
            <a:tbl>
              <a:tblPr/>
              <a:tblGrid>
                <a:gridCol w="2297847">
                  <a:extLst>
                    <a:ext uri="{9D8B030D-6E8A-4147-A177-3AD203B41FA5}">
                      <a16:colId xmlns:a16="http://schemas.microsoft.com/office/drawing/2014/main" val="20000"/>
                    </a:ext>
                  </a:extLst>
                </a:gridCol>
                <a:gridCol w="2297847">
                  <a:extLst>
                    <a:ext uri="{9D8B030D-6E8A-4147-A177-3AD203B41FA5}">
                      <a16:colId xmlns:a16="http://schemas.microsoft.com/office/drawing/2014/main" val="20001"/>
                    </a:ext>
                  </a:extLst>
                </a:gridCol>
                <a:gridCol w="1989546">
                  <a:extLst>
                    <a:ext uri="{9D8B030D-6E8A-4147-A177-3AD203B41FA5}">
                      <a16:colId xmlns:a16="http://schemas.microsoft.com/office/drawing/2014/main" val="20002"/>
                    </a:ext>
                  </a:extLst>
                </a:gridCol>
                <a:gridCol w="1853910">
                  <a:extLst>
                    <a:ext uri="{9D8B030D-6E8A-4147-A177-3AD203B41FA5}">
                      <a16:colId xmlns:a16="http://schemas.microsoft.com/office/drawing/2014/main" val="20003"/>
                    </a:ext>
                  </a:extLst>
                </a:gridCol>
              </a:tblGrid>
              <a:tr h="302246">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300" b="0" u="none" strike="noStrike" cap="none" normalizeH="0" baseline="0" dirty="0">
                          <a:ln>
                            <a:noFill/>
                          </a:ln>
                          <a:solidFill>
                            <a:schemeClr val="accent1"/>
                          </a:solidFill>
                          <a:effectLst/>
                          <a:latin typeface="+mn-lt"/>
                        </a:rPr>
                        <a:t>Topic</a:t>
                      </a:r>
                      <a:endParaRPr kumimoji="0" lang="en-US" sz="1300" b="0" i="0" u="none" strike="noStrike" cap="none" normalizeH="0" baseline="0" dirty="0">
                        <a:ln>
                          <a:noFill/>
                        </a:ln>
                        <a:solidFill>
                          <a:schemeClr val="accent1"/>
                        </a:solidFill>
                        <a:effectLst/>
                        <a:latin typeface="+mn-lt"/>
                      </a:endParaRPr>
                    </a:p>
                  </a:txBody>
                  <a:tcPr marL="68580" marR="68580" marT="68580" marB="6858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300" b="0" u="none" strike="noStrike" kern="1200" cap="none" normalizeH="0" baseline="0" dirty="0">
                          <a:ln>
                            <a:noFill/>
                          </a:ln>
                          <a:solidFill>
                            <a:schemeClr val="accent1"/>
                          </a:solidFill>
                          <a:effectLst/>
                          <a:latin typeface="+mn-lt"/>
                        </a:rPr>
                        <a:t>Columns</a:t>
                      </a:r>
                      <a:endParaRPr kumimoji="0" lang="en-US" sz="1300" b="0" i="0" u="none" strike="noStrike" kern="1200" cap="none" normalizeH="0" baseline="0" dirty="0">
                        <a:ln>
                          <a:noFill/>
                        </a:ln>
                        <a:solidFill>
                          <a:schemeClr val="accent1"/>
                        </a:solidFill>
                        <a:effectLst/>
                        <a:latin typeface="+mn-lt"/>
                        <a:ea typeface="+mn-ea"/>
                        <a:cs typeface="+mn-cs"/>
                      </a:endParaRP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300" b="0" u="none" strike="noStrike" kern="1200" cap="none" normalizeH="0" baseline="0" dirty="0">
                          <a:ln>
                            <a:noFill/>
                          </a:ln>
                          <a:solidFill>
                            <a:schemeClr val="accent1"/>
                          </a:solidFill>
                          <a:effectLst/>
                          <a:latin typeface="+mn-lt"/>
                        </a:rPr>
                        <a:t>Concern to address</a:t>
                      </a:r>
                      <a:endParaRPr kumimoji="0" lang="en-US" sz="1300" b="0" i="0" u="none" strike="noStrike" kern="1200" cap="none" normalizeH="0" baseline="0" dirty="0">
                        <a:ln>
                          <a:noFill/>
                        </a:ln>
                        <a:solidFill>
                          <a:schemeClr val="accent1"/>
                        </a:solidFill>
                        <a:effectLst/>
                        <a:latin typeface="+mn-lt"/>
                        <a:ea typeface="+mn-ea"/>
                        <a:cs typeface="+mn-cs"/>
                      </a:endParaRP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300" b="0" u="none" strike="noStrike" kern="1200" cap="none" normalizeH="0" baseline="0" dirty="0">
                          <a:ln>
                            <a:noFill/>
                          </a:ln>
                          <a:solidFill>
                            <a:schemeClr val="accent1"/>
                          </a:solidFill>
                          <a:effectLst/>
                          <a:latin typeface="+mn-lt"/>
                        </a:rPr>
                        <a:t>Source</a:t>
                      </a:r>
                      <a:endParaRPr kumimoji="0" lang="en-US" sz="1300" b="0" i="0" u="none" strike="noStrike" kern="1200" cap="none" normalizeH="0" baseline="0" dirty="0">
                        <a:ln>
                          <a:noFill/>
                        </a:ln>
                        <a:solidFill>
                          <a:schemeClr val="accent1"/>
                        </a:solidFill>
                        <a:effectLst/>
                        <a:latin typeface="+mn-lt"/>
                        <a:ea typeface="+mn-ea"/>
                        <a:cs typeface="+mn-cs"/>
                      </a:endParaRPr>
                    </a:p>
                  </a:txBody>
                  <a:tcPr marL="68580" marR="68580" marT="68580" marB="68580"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accent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3764">
                <a:tc gridSpan="4">
                  <a:txBody>
                    <a:bodyPr/>
                    <a:lstStyle/>
                    <a:p>
                      <a:pPr marL="0" marR="0" lvl="0" indent="0" algn="ctr" defTabSz="684213" rtl="0" eaLnBrk="0" fontAlgn="base" latinLnBrk="0" hangingPunct="0">
                        <a:lnSpc>
                          <a:spcPct val="100000"/>
                        </a:lnSpc>
                        <a:spcBef>
                          <a:spcPts val="300"/>
                        </a:spcBef>
                        <a:spcAft>
                          <a:spcPct val="0"/>
                        </a:spcAft>
                        <a:buClrTx/>
                        <a:buSzPct val="25000"/>
                        <a:buFont typeface="Wingdings" pitchFamily="2" charset="2"/>
                        <a:buNone/>
                        <a:tabLst/>
                        <a:defRPr/>
                      </a:pPr>
                      <a:r>
                        <a:rPr kumimoji="0" lang="en-US" sz="1300" b="0" i="0" u="none" strike="noStrike" cap="none" normalizeH="0" baseline="0" dirty="0">
                          <a:ln>
                            <a:noFill/>
                          </a:ln>
                          <a:solidFill>
                            <a:schemeClr val="tx1"/>
                          </a:solidFill>
                          <a:effectLst/>
                          <a:latin typeface="+mn-lt"/>
                        </a:rPr>
                        <a:t>ADAS / ADS / Other</a:t>
                      </a: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3"/>
                  </a:ext>
                </a:extLst>
              </a:tr>
              <a:tr h="465359">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u="none" strike="noStrike" cap="none" normalizeH="0" baseline="0" dirty="0">
                          <a:ln>
                            <a:noFill/>
                          </a:ln>
                          <a:solidFill>
                            <a:schemeClr val="tx1"/>
                          </a:solidFill>
                          <a:effectLst/>
                          <a:latin typeface="+mn-lt"/>
                        </a:rPr>
                        <a:t>Car Accidents</a:t>
                      </a:r>
                      <a:endParaRPr kumimoji="0" lang="en-US" sz="1300" b="0" i="0" u="none" strike="noStrike" cap="none" normalizeH="0" baseline="0" dirty="0">
                        <a:ln>
                          <a:noFill/>
                        </a:ln>
                        <a:solidFill>
                          <a:schemeClr val="tx1"/>
                        </a:solidFill>
                        <a:effectLst/>
                        <a:latin typeface="+mn-lt"/>
                      </a:endParaRP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39700" marR="0" lvl="1" indent="-13970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defRPr/>
                      </a:pPr>
                      <a:r>
                        <a:rPr kumimoji="0" lang="en-US" sz="1300" u="none" strike="noStrike" kern="1200" cap="none" spc="0" normalizeH="0" baseline="0" noProof="0" dirty="0">
                          <a:ln>
                            <a:noFill/>
                          </a:ln>
                          <a:solidFill>
                            <a:schemeClr val="tx1"/>
                          </a:solidFill>
                          <a:effectLst/>
                          <a:uLnTx/>
                          <a:uFillTx/>
                          <a:latin typeface="+mn-lt"/>
                          <a:ea typeface="+mn-ea"/>
                          <a:cs typeface="+mn-cs"/>
                        </a:rPr>
                        <a:t>Report ID</a:t>
                      </a:r>
                    </a:p>
                    <a:p>
                      <a:pPr marL="139700" marR="0" lvl="1" indent="-13970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Date</a:t>
                      </a:r>
                    </a:p>
                    <a:p>
                      <a:pPr marL="139700" marR="0" lvl="1" indent="-13970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Car brand</a:t>
                      </a:r>
                    </a:p>
                    <a:p>
                      <a:pPr marL="139700" marR="0" lvl="1" indent="-13970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Level of Driving Automation</a:t>
                      </a:r>
                    </a:p>
                    <a:p>
                      <a:pPr marL="139700" marR="0" lvl="1" indent="-13970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Mileage</a:t>
                      </a: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684213" rtl="0" eaLnBrk="0" fontAlgn="base" latinLnBrk="0" hangingPunct="0">
                        <a:lnSpc>
                          <a:spcPct val="100000"/>
                        </a:lnSpc>
                        <a:spcBef>
                          <a:spcPts val="300"/>
                        </a:spcBef>
                        <a:spcAft>
                          <a:spcPct val="0"/>
                        </a:spcAft>
                        <a:buClrTx/>
                        <a:buSzPct val="65000"/>
                        <a:buFontTx/>
                        <a:buChar char="-"/>
                        <a:tabLst/>
                      </a:pPr>
                      <a:r>
                        <a:rPr kumimoji="0" lang="es-MX" sz="1300" b="0" i="0" u="none" strike="noStrike" kern="1200" cap="none" normalizeH="0" baseline="0" dirty="0">
                          <a:ln>
                            <a:noFill/>
                          </a:ln>
                          <a:solidFill>
                            <a:schemeClr val="tx1"/>
                          </a:solidFill>
                          <a:effectLst/>
                          <a:latin typeface="+mn-lt"/>
                          <a:ea typeface="+mn-ea"/>
                          <a:cs typeface="+mn-cs"/>
                        </a:rPr>
                        <a:t>Safety </a:t>
                      </a:r>
                      <a:r>
                        <a:rPr kumimoji="0" lang="es-MX" sz="1300" b="0" i="0" u="none" strike="noStrike" kern="1200" cap="none" normalizeH="0" baseline="0" dirty="0" err="1">
                          <a:ln>
                            <a:noFill/>
                          </a:ln>
                          <a:solidFill>
                            <a:schemeClr val="tx1"/>
                          </a:solidFill>
                          <a:effectLst/>
                          <a:latin typeface="+mn-lt"/>
                          <a:ea typeface="+mn-ea"/>
                          <a:cs typeface="+mn-cs"/>
                        </a:rPr>
                        <a:t>Concerns</a:t>
                      </a:r>
                      <a:endParaRPr kumimoji="0" lang="es-MX" sz="1300" b="0" i="0" u="none" strike="noStrike" kern="1200" cap="none" normalizeH="0" baseline="0" dirty="0">
                        <a:ln>
                          <a:noFill/>
                        </a:ln>
                        <a:solidFill>
                          <a:schemeClr val="tx1"/>
                        </a:solidFill>
                        <a:effectLst/>
                        <a:latin typeface="+mn-lt"/>
                        <a:ea typeface="+mn-ea"/>
                        <a:cs typeface="+mn-cs"/>
                      </a:endParaRPr>
                    </a:p>
                    <a:p>
                      <a:pPr marL="285750" marR="0" lvl="0" indent="-285750" algn="l" defTabSz="684213" rtl="0" eaLnBrk="0" fontAlgn="base" latinLnBrk="0" hangingPunct="0">
                        <a:lnSpc>
                          <a:spcPct val="100000"/>
                        </a:lnSpc>
                        <a:spcBef>
                          <a:spcPts val="300"/>
                        </a:spcBef>
                        <a:spcAft>
                          <a:spcPct val="0"/>
                        </a:spcAft>
                        <a:buClrTx/>
                        <a:buSzPct val="65000"/>
                        <a:buFontTx/>
                        <a:buChar char="-"/>
                        <a:tabLst/>
                      </a:pPr>
                      <a:r>
                        <a:rPr kumimoji="0" lang="es-MX" sz="1300" b="0" i="0" u="none" strike="noStrike" kern="1200" cap="none" normalizeH="0" baseline="0" dirty="0" err="1">
                          <a:ln>
                            <a:noFill/>
                          </a:ln>
                          <a:solidFill>
                            <a:schemeClr val="tx1"/>
                          </a:solidFill>
                          <a:effectLst/>
                          <a:latin typeface="+mn-lt"/>
                          <a:ea typeface="+mn-ea"/>
                          <a:cs typeface="+mn-cs"/>
                        </a:rPr>
                        <a:t>Reliability</a:t>
                      </a:r>
                      <a:endParaRPr kumimoji="0" lang="es-MX" sz="1300" b="0" i="0" u="none" strike="noStrike" kern="1200" cap="none" normalizeH="0" baseline="0" dirty="0">
                        <a:ln>
                          <a:noFill/>
                        </a:ln>
                        <a:solidFill>
                          <a:schemeClr val="tx1"/>
                        </a:solidFill>
                        <a:effectLst/>
                        <a:latin typeface="+mn-lt"/>
                        <a:ea typeface="+mn-ea"/>
                        <a:cs typeface="+mn-cs"/>
                      </a:endParaRPr>
                    </a:p>
                    <a:p>
                      <a:pPr marL="285750" marR="0" lvl="0" indent="-285750" algn="l" defTabSz="684213" rtl="0" eaLnBrk="0" fontAlgn="base" latinLnBrk="0" hangingPunct="0">
                        <a:lnSpc>
                          <a:spcPct val="100000"/>
                        </a:lnSpc>
                        <a:spcBef>
                          <a:spcPts val="300"/>
                        </a:spcBef>
                        <a:spcAft>
                          <a:spcPct val="0"/>
                        </a:spcAft>
                        <a:buClrTx/>
                        <a:buSzPct val="65000"/>
                        <a:buFontTx/>
                        <a:buChar char="-"/>
                        <a:tabLst/>
                      </a:pPr>
                      <a:endParaRPr kumimoji="0" lang="en-US" sz="1300" b="0" i="0" u="sng" strike="noStrike" kern="1200" cap="none" normalizeH="0" baseline="0" dirty="0">
                        <a:ln>
                          <a:noFill/>
                        </a:ln>
                        <a:solidFill>
                          <a:schemeClr val="tx1"/>
                        </a:solidFill>
                        <a:effectLst/>
                        <a:latin typeface="+mn-lt"/>
                        <a:ea typeface="+mn-ea"/>
                        <a:cs typeface="+mn-cs"/>
                      </a:endParaRP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684213" rtl="0" eaLnBrk="0" fontAlgn="base" latinLnBrk="0" hangingPunct="0">
                        <a:lnSpc>
                          <a:spcPct val="100000"/>
                        </a:lnSpc>
                        <a:spcBef>
                          <a:spcPts val="300"/>
                        </a:spcBef>
                        <a:spcAft>
                          <a:spcPct val="0"/>
                        </a:spcAft>
                        <a:buClrTx/>
                        <a:buSzPct val="65000"/>
                        <a:buFont typeface="Courier New" panose="02070309020205020404" pitchFamily="49" charset="0"/>
                        <a:buChar char="o"/>
                        <a:tabLst/>
                        <a:defRPr/>
                      </a:pPr>
                      <a:r>
                        <a:rPr kumimoji="0" lang="es-MX" sz="1300" b="0" i="0" u="none" strike="noStrike" kern="1200" cap="none" normalizeH="0" baseline="0" dirty="0" err="1">
                          <a:ln>
                            <a:noFill/>
                          </a:ln>
                          <a:solidFill>
                            <a:schemeClr val="tx1"/>
                          </a:solidFill>
                          <a:effectLst/>
                          <a:latin typeface="+mn-lt"/>
                          <a:ea typeface="+mn-ea"/>
                          <a:cs typeface="+mn-cs"/>
                        </a:rPr>
                        <a:t>Kaggle</a:t>
                      </a:r>
                      <a:endParaRPr kumimoji="0" lang="en-US" sz="1300" b="0" i="0" u="none" strike="noStrike" kern="1200" cap="none" normalizeH="0" baseline="0" dirty="0">
                        <a:ln>
                          <a:noFill/>
                        </a:ln>
                        <a:solidFill>
                          <a:schemeClr val="tx1"/>
                        </a:solidFill>
                        <a:effectLst/>
                        <a:latin typeface="+mn-lt"/>
                        <a:ea typeface="+mn-ea"/>
                        <a:cs typeface="+mn-cs"/>
                      </a:endParaRP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5750">
                <a:tc gridSpan="4">
                  <a:txBody>
                    <a:bodyPr/>
                    <a:lstStyle/>
                    <a:p>
                      <a:pPr marL="0" marR="0" lvl="0" indent="0" algn="ctr"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s-MX" sz="1300" b="0" i="0" u="none" strike="noStrike" cap="none" normalizeH="0" baseline="0" dirty="0" err="1">
                          <a:ln>
                            <a:noFill/>
                          </a:ln>
                          <a:solidFill>
                            <a:schemeClr val="tx1"/>
                          </a:solidFill>
                          <a:effectLst/>
                          <a:latin typeface="+mn-lt"/>
                        </a:rPr>
                        <a:t>Traffic</a:t>
                      </a:r>
                      <a:r>
                        <a:rPr kumimoji="0" lang="es-MX" sz="1300" b="0" i="0" u="none" strike="noStrike" cap="none" normalizeH="0" baseline="0" dirty="0">
                          <a:ln>
                            <a:noFill/>
                          </a:ln>
                          <a:solidFill>
                            <a:schemeClr val="tx1"/>
                          </a:solidFill>
                          <a:effectLst/>
                          <a:latin typeface="+mn-lt"/>
                        </a:rPr>
                        <a:t> </a:t>
                      </a:r>
                      <a:r>
                        <a:rPr kumimoji="0" lang="es-MX" sz="1300" b="0" i="0" u="none" strike="noStrike" cap="none" normalizeH="0" baseline="0" dirty="0" err="1">
                          <a:ln>
                            <a:noFill/>
                          </a:ln>
                          <a:solidFill>
                            <a:schemeClr val="tx1"/>
                          </a:solidFill>
                          <a:effectLst/>
                          <a:latin typeface="+mn-lt"/>
                        </a:rPr>
                        <a:t>Congestion</a:t>
                      </a:r>
                      <a:endParaRPr kumimoji="0" lang="en-US" sz="1300" b="0" i="0" u="none" strike="noStrike" cap="none" normalizeH="0" baseline="0" dirty="0">
                        <a:ln>
                          <a:noFill/>
                        </a:ln>
                        <a:solidFill>
                          <a:schemeClr val="tx1"/>
                        </a:solidFill>
                        <a:effectLst/>
                        <a:latin typeface="+mn-lt"/>
                      </a:endParaRP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465359">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u="none" strike="noStrike" cap="none" normalizeH="0" baseline="0" dirty="0">
                          <a:ln>
                            <a:noFill/>
                          </a:ln>
                          <a:solidFill>
                            <a:schemeClr val="tx1"/>
                          </a:solidFill>
                          <a:effectLst/>
                          <a:latin typeface="+mn-lt"/>
                        </a:rPr>
                        <a:t>Traffic</a:t>
                      </a:r>
                      <a:endParaRPr kumimoji="0" lang="en-US" sz="1300" b="0" i="0" u="none" strike="noStrike" cap="none" normalizeH="0" baseline="0" dirty="0">
                        <a:ln>
                          <a:noFill/>
                        </a:ln>
                        <a:solidFill>
                          <a:schemeClr val="tx1"/>
                        </a:solidFill>
                        <a:effectLst/>
                        <a:latin typeface="+mn-lt"/>
                      </a:endParaRP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39700" marR="0" lvl="1" indent="-13970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defRPr/>
                      </a:pPr>
                      <a:r>
                        <a:rPr kumimoji="0" lang="en-US" sz="1300" u="none" strike="noStrike" kern="1200" cap="none" spc="0" normalizeH="0" baseline="0" noProof="0" dirty="0">
                          <a:ln>
                            <a:noFill/>
                          </a:ln>
                          <a:solidFill>
                            <a:schemeClr val="tx1"/>
                          </a:solidFill>
                          <a:effectLst/>
                          <a:uLnTx/>
                          <a:uFillTx/>
                          <a:latin typeface="+mn-lt"/>
                          <a:ea typeface="+mn-ea"/>
                          <a:cs typeface="+mn-cs"/>
                        </a:rPr>
                        <a:t>Image input</a:t>
                      </a:r>
                    </a:p>
                    <a:p>
                      <a:pPr marL="139700" marR="0" lvl="1" indent="-13970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Model</a:t>
                      </a: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684213" rtl="0" eaLnBrk="0" fontAlgn="base" latinLnBrk="0" hangingPunct="0">
                        <a:lnSpc>
                          <a:spcPct val="100000"/>
                        </a:lnSpc>
                        <a:spcBef>
                          <a:spcPts val="300"/>
                        </a:spcBef>
                        <a:spcAft>
                          <a:spcPct val="0"/>
                        </a:spcAft>
                        <a:buClrTx/>
                        <a:buSzPct val="65000"/>
                        <a:buFontTx/>
                        <a:buChar char="-"/>
                        <a:tabLst/>
                      </a:pPr>
                      <a:r>
                        <a:rPr kumimoji="0" lang="es-MX" sz="1300" b="0" i="0" u="none" strike="noStrike" kern="1200" cap="none" normalizeH="0" baseline="0" dirty="0" err="1">
                          <a:ln>
                            <a:noFill/>
                          </a:ln>
                          <a:solidFill>
                            <a:schemeClr val="tx1"/>
                          </a:solidFill>
                          <a:effectLst/>
                          <a:latin typeface="+mn-lt"/>
                          <a:ea typeface="+mn-ea"/>
                          <a:cs typeface="+mn-cs"/>
                        </a:rPr>
                        <a:t>Environment</a:t>
                      </a:r>
                      <a:r>
                        <a:rPr kumimoji="0" lang="es-MX" sz="1300" b="0" i="0" u="none" strike="noStrike" kern="1200" cap="none" normalizeH="0" baseline="0" dirty="0">
                          <a:ln>
                            <a:noFill/>
                          </a:ln>
                          <a:solidFill>
                            <a:schemeClr val="tx1"/>
                          </a:solidFill>
                          <a:effectLst/>
                          <a:latin typeface="+mn-lt"/>
                          <a:ea typeface="+mn-ea"/>
                          <a:cs typeface="+mn-cs"/>
                        </a:rPr>
                        <a:t> </a:t>
                      </a:r>
                      <a:r>
                        <a:rPr kumimoji="0" lang="es-MX" sz="1300" b="0" i="0" u="none" strike="noStrike" kern="1200" cap="none" normalizeH="0" baseline="0" dirty="0" err="1">
                          <a:ln>
                            <a:noFill/>
                          </a:ln>
                          <a:solidFill>
                            <a:schemeClr val="tx1"/>
                          </a:solidFill>
                          <a:effectLst/>
                          <a:latin typeface="+mn-lt"/>
                          <a:ea typeface="+mn-ea"/>
                          <a:cs typeface="+mn-cs"/>
                        </a:rPr>
                        <a:t>Recognition</a:t>
                      </a:r>
                      <a:endParaRPr kumimoji="0" lang="es-MX" sz="1300" b="0" i="0" u="none" strike="noStrike" kern="1200" cap="none" normalizeH="0" baseline="0" dirty="0">
                        <a:ln>
                          <a:noFill/>
                        </a:ln>
                        <a:solidFill>
                          <a:schemeClr val="tx1"/>
                        </a:solidFill>
                        <a:effectLst/>
                        <a:latin typeface="+mn-lt"/>
                        <a:ea typeface="+mn-ea"/>
                        <a:cs typeface="+mn-cs"/>
                      </a:endParaRPr>
                    </a:p>
                    <a:p>
                      <a:pPr marL="285750" marR="0" lvl="0" indent="-285750" algn="l" defTabSz="684213" rtl="0" eaLnBrk="0" fontAlgn="base" latinLnBrk="0" hangingPunct="0">
                        <a:lnSpc>
                          <a:spcPct val="100000"/>
                        </a:lnSpc>
                        <a:spcBef>
                          <a:spcPts val="300"/>
                        </a:spcBef>
                        <a:spcAft>
                          <a:spcPct val="0"/>
                        </a:spcAft>
                        <a:buClrTx/>
                        <a:buSzPct val="65000"/>
                        <a:buFontTx/>
                        <a:buChar char="-"/>
                        <a:tabLst/>
                      </a:pPr>
                      <a:endParaRPr kumimoji="0" lang="en-US" sz="1300" b="0" i="0" u="none" strike="noStrike" kern="1200" cap="none" normalizeH="0" baseline="0" dirty="0">
                        <a:ln>
                          <a:noFill/>
                        </a:ln>
                        <a:solidFill>
                          <a:schemeClr val="tx1"/>
                        </a:solidFill>
                        <a:effectLst/>
                        <a:latin typeface="+mn-lt"/>
                        <a:ea typeface="+mn-ea"/>
                        <a:cs typeface="+mn-cs"/>
                      </a:endParaRP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Courier New" panose="02070309020205020404" pitchFamily="49" charset="0"/>
                        <a:buNone/>
                        <a:tabLst/>
                        <a:defRPr/>
                      </a:pPr>
                      <a:endParaRPr kumimoji="0" lang="es-MX" sz="1300" b="0" i="0" u="none" strike="noStrike" kern="1200" cap="none" normalizeH="0" baseline="0" dirty="0">
                        <a:ln>
                          <a:noFill/>
                        </a:ln>
                        <a:solidFill>
                          <a:schemeClr val="tx1"/>
                        </a:solidFill>
                        <a:effectLst/>
                        <a:latin typeface="+mn-lt"/>
                        <a:ea typeface="+mn-ea"/>
                        <a:cs typeface="+mn-cs"/>
                      </a:endParaRPr>
                    </a:p>
                    <a:p>
                      <a:pPr marL="285750" marR="0" lvl="0" indent="-285750" algn="l" defTabSz="684213" rtl="0" eaLnBrk="0" fontAlgn="base" latinLnBrk="0" hangingPunct="0">
                        <a:lnSpc>
                          <a:spcPct val="100000"/>
                        </a:lnSpc>
                        <a:spcBef>
                          <a:spcPts val="300"/>
                        </a:spcBef>
                        <a:spcAft>
                          <a:spcPct val="0"/>
                        </a:spcAft>
                        <a:buClrTx/>
                        <a:buSzPct val="65000"/>
                        <a:buFont typeface="Courier New" panose="02070309020205020404" pitchFamily="49" charset="0"/>
                        <a:buChar char="o"/>
                        <a:tabLst/>
                        <a:defRPr/>
                      </a:pPr>
                      <a:r>
                        <a:rPr kumimoji="0" lang="es-MX" sz="1300" b="0" i="0" u="none" strike="noStrike" kern="1200" cap="none" normalizeH="0" baseline="0" dirty="0">
                          <a:ln>
                            <a:noFill/>
                          </a:ln>
                          <a:solidFill>
                            <a:schemeClr val="tx1"/>
                          </a:solidFill>
                          <a:effectLst/>
                          <a:latin typeface="+mn-lt"/>
                          <a:ea typeface="+mn-ea"/>
                          <a:cs typeface="+mn-cs"/>
                        </a:rPr>
                        <a:t>Mendeley Data</a:t>
                      </a:r>
                    </a:p>
                  </a:txBody>
                  <a:tcPr marL="68580" marR="68580" marT="68580" marB="6858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962918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6238" y="1665289"/>
            <a:ext cx="3323893" cy="4716463"/>
          </a:xfrm>
        </p:spPr>
        <p:txBody>
          <a:bodyPr>
            <a:normAutofit/>
          </a:bodyPr>
          <a:lstStyle/>
          <a:p>
            <a:pPr algn="ctr"/>
            <a:r>
              <a:rPr lang="en-US" b="1" noProof="0" dirty="0"/>
              <a:t>Self-driving vehicles</a:t>
            </a:r>
          </a:p>
          <a:p>
            <a:pPr algn="ctr"/>
            <a:endParaRPr lang="en-US" b="1" u="sng" dirty="0"/>
          </a:p>
          <a:p>
            <a:pPr algn="ctr"/>
            <a:endParaRPr lang="en-US" u="sng" noProof="0" dirty="0"/>
          </a:p>
          <a:p>
            <a:pPr algn="ctr"/>
            <a:r>
              <a:rPr lang="en-US" b="1" noProof="0" dirty="0"/>
              <a:t>Convolutional Neural Networks (CNN)</a:t>
            </a:r>
          </a:p>
          <a:p>
            <a:pPr algn="ctr"/>
            <a:endParaRPr lang="en-US" b="1" dirty="0"/>
          </a:p>
          <a:p>
            <a:pPr algn="ctr"/>
            <a:endParaRPr lang="en-US" b="1" dirty="0"/>
          </a:p>
          <a:p>
            <a:pPr algn="ctr"/>
            <a:r>
              <a:rPr lang="en-US" b="1" dirty="0"/>
              <a:t>IoT</a:t>
            </a:r>
            <a:endParaRPr lang="en-US" noProof="0" dirty="0"/>
          </a:p>
        </p:txBody>
      </p:sp>
      <p:pic>
        <p:nvPicPr>
          <p:cNvPr id="7" name="Content Placeholder 6"/>
          <p:cNvPicPr>
            <a:picLocks noGrp="1" noChangeAspect="1"/>
          </p:cNvPicPr>
          <p:nvPr>
            <p:ph sz="quarter" idx="16"/>
          </p:nvPr>
        </p:nvPicPr>
        <p:blipFill rotWithShape="1">
          <a:blip r:embed="rId3"/>
          <a:srcRect l="26868" r="6899" b="2"/>
          <a:stretch/>
        </p:blipFill>
        <p:spPr>
          <a:xfrm>
            <a:off x="4087762" y="1665289"/>
            <a:ext cx="4680000" cy="4716463"/>
          </a:xfrm>
          <a:noFill/>
        </p:spPr>
      </p:pic>
      <p:sp>
        <p:nvSpPr>
          <p:cNvPr id="25" name="Text Placeholder 24"/>
          <p:cNvSpPr>
            <a:spLocks noGrp="1"/>
          </p:cNvSpPr>
          <p:nvPr>
            <p:ph type="body" sz="quarter" idx="13"/>
          </p:nvPr>
        </p:nvSpPr>
        <p:spPr>
          <a:xfrm>
            <a:off x="376238" y="651600"/>
            <a:ext cx="8391525" cy="757255"/>
          </a:xfrm>
        </p:spPr>
        <p:txBody>
          <a:bodyPr>
            <a:normAutofit/>
          </a:bodyPr>
          <a:lstStyle/>
          <a:p>
            <a:r>
              <a:rPr lang="en-US" noProof="0" dirty="0"/>
              <a:t>The future</a:t>
            </a:r>
          </a:p>
        </p:txBody>
      </p:sp>
      <p:sp>
        <p:nvSpPr>
          <p:cNvPr id="2" name="Title 1"/>
          <p:cNvSpPr>
            <a:spLocks noGrp="1"/>
          </p:cNvSpPr>
          <p:nvPr>
            <p:ph type="title"/>
          </p:nvPr>
        </p:nvSpPr>
        <p:spPr>
          <a:xfrm>
            <a:off x="376238" y="317501"/>
            <a:ext cx="8391525" cy="334099"/>
          </a:xfrm>
        </p:spPr>
        <p:txBody>
          <a:bodyPr anchor="t">
            <a:normAutofit/>
          </a:bodyPr>
          <a:lstStyle/>
          <a:p>
            <a:r>
              <a:rPr lang="en-US" b="1" noProof="0" dirty="0"/>
              <a:t>What’s Next?</a:t>
            </a:r>
          </a:p>
        </p:txBody>
      </p:sp>
    </p:spTree>
    <p:extLst>
      <p:ext uri="{BB962C8B-B14F-4D97-AF65-F5344CB8AC3E}">
        <p14:creationId xmlns:p14="http://schemas.microsoft.com/office/powerpoint/2010/main" val="423184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3600" noProof="0" dirty="0"/>
              <a:t>Conclusions</a:t>
            </a:r>
          </a:p>
        </p:txBody>
      </p:sp>
      <p:sp>
        <p:nvSpPr>
          <p:cNvPr id="2" name="Text Placeholder 1"/>
          <p:cNvSpPr>
            <a:spLocks noGrp="1"/>
          </p:cNvSpPr>
          <p:nvPr>
            <p:ph type="body" idx="1"/>
          </p:nvPr>
        </p:nvSpPr>
        <p:spPr>
          <a:xfrm>
            <a:off x="352425" y="3434696"/>
            <a:ext cx="7813676" cy="1566532"/>
          </a:xfrm>
        </p:spPr>
        <p:txBody>
          <a:bodyPr/>
          <a:lstStyle/>
          <a:p>
            <a:r>
              <a:rPr lang="en-US" sz="3600" noProof="0" dirty="0"/>
              <a:t>Q / A</a:t>
            </a:r>
          </a:p>
        </p:txBody>
      </p:sp>
    </p:spTree>
    <p:extLst>
      <p:ext uri="{BB962C8B-B14F-4D97-AF65-F5344CB8AC3E}">
        <p14:creationId xmlns:p14="http://schemas.microsoft.com/office/powerpoint/2010/main" val="42552564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SOC_Text2"/>
          <p:cNvSpPr txBox="1">
            <a:spLocks/>
          </p:cNvSpPr>
          <p:nvPr/>
        </p:nvSpPr>
        <p:spPr bwMode="gray">
          <a:xfrm>
            <a:off x="387859" y="5523292"/>
            <a:ext cx="7079737" cy="1136099"/>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900" b="1" dirty="0">
                <a:solidFill>
                  <a:schemeClr val="tx1"/>
                </a:solidFill>
              </a:rPr>
              <a:t>About Deloitte</a:t>
            </a:r>
            <a:br>
              <a:rPr lang="en-US" sz="900" dirty="0">
                <a:solidFill>
                  <a:schemeClr val="tx1"/>
                </a:solidFill>
              </a:rPr>
            </a:br>
            <a:r>
              <a:rPr lang="en-US" sz="900" dirty="0">
                <a:solidFill>
                  <a:schemeClr val="tx1"/>
                </a:solidFill>
              </a:rPr>
              <a:t>Deloitte refers to one or more of Deloitte </a:t>
            </a:r>
            <a:r>
              <a:rPr lang="en-US" sz="900" dirty="0" err="1">
                <a:solidFill>
                  <a:schemeClr val="tx1"/>
                </a:solidFill>
              </a:rPr>
              <a:t>Touche</a:t>
            </a:r>
            <a:r>
              <a:rPr lang="en-US" sz="9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900" dirty="0">
                <a:solidFill>
                  <a:schemeClr val="tx1"/>
                </a:solidFill>
                <a:hlinkClick r:id="rId2"/>
              </a:rPr>
              <a:t>www.deloitte.com/about</a:t>
            </a:r>
            <a:r>
              <a:rPr lang="en-US" sz="900" dirty="0">
                <a:solidFill>
                  <a:schemeClr val="tx1"/>
                </a:solidFill>
              </a:rPr>
              <a:t> to learn more about our global network of member firms.</a:t>
            </a:r>
            <a:br>
              <a:rPr lang="en-US" sz="900" dirty="0">
                <a:solidFill>
                  <a:schemeClr val="tx1"/>
                </a:solidFill>
              </a:rPr>
            </a:br>
            <a:endParaRPr lang="en-US" sz="900" dirty="0">
              <a:solidFill>
                <a:schemeClr val="tx1"/>
              </a:solidFill>
            </a:endParaRPr>
          </a:p>
          <a:p>
            <a:pPr>
              <a:lnSpc>
                <a:spcPts val="900"/>
              </a:lnSpc>
            </a:pPr>
            <a:endParaRPr lang="en-US" sz="900" dirty="0">
              <a:solidFill>
                <a:schemeClr val="tx1"/>
              </a:solidFill>
            </a:endParaRPr>
          </a:p>
        </p:txBody>
      </p:sp>
      <p:sp>
        <p:nvSpPr>
          <p:cNvPr id="7" name="USOC_Text">
            <a:extLst>
              <a:ext uri="{FF2B5EF4-FFF2-40B4-BE49-F238E27FC236}">
                <a16:creationId xmlns:a16="http://schemas.microsoft.com/office/drawing/2014/main" id="{E4E14288-83B7-4448-A86C-E38C15DB73E7}"/>
              </a:ext>
            </a:extLst>
          </p:cNvPr>
          <p:cNvSpPr txBox="1">
            <a:spLocks/>
          </p:cNvSpPr>
          <p:nvPr/>
        </p:nvSpPr>
        <p:spPr bwMode="gray">
          <a:xfrm>
            <a:off x="380250" y="6191998"/>
            <a:ext cx="7079737" cy="465990"/>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900" dirty="0">
                <a:solidFill>
                  <a:schemeClr val="tx1"/>
                </a:solidFill>
              </a:rPr>
              <a:t>Copyright © 2020 Deloitte Development LLC. All rights reserved.</a:t>
            </a:r>
            <a:br>
              <a:rPr lang="en-US" sz="900" dirty="0">
                <a:solidFill>
                  <a:schemeClr val="tx1"/>
                </a:solidFill>
              </a:rPr>
            </a:br>
            <a:endParaRPr lang="en-US" sz="900" dirty="0">
              <a:solidFill>
                <a:schemeClr val="tx1"/>
              </a:solidFill>
            </a:endParaRPr>
          </a:p>
        </p:txBody>
      </p:sp>
    </p:spTree>
    <p:extLst>
      <p:ext uri="{BB962C8B-B14F-4D97-AF65-F5344CB8AC3E}">
        <p14:creationId xmlns:p14="http://schemas.microsoft.com/office/powerpoint/2010/main" val="11413122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0222.pptx" id="{1E5302F2-CA52-404C-8DF2-5CFB96840629}" vid="{21A44228-4896-4A5C-8E06-2B3287FB25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C0B5E8C28FBB4DB6BB6E6547CA8A70" ma:contentTypeVersion="13" ma:contentTypeDescription="Create a new document." ma:contentTypeScope="" ma:versionID="0a46a10188038176b4a387d52ea71e7a">
  <xsd:schema xmlns:xsd="http://www.w3.org/2001/XMLSchema" xmlns:xs="http://www.w3.org/2001/XMLSchema" xmlns:p="http://schemas.microsoft.com/office/2006/metadata/properties" xmlns:ns3="8f1e2369-70da-40d7-b978-99d0855b91b8" xmlns:ns4="8ee28f6f-733e-446a-845c-015b8614e1f7" targetNamespace="http://schemas.microsoft.com/office/2006/metadata/properties" ma:root="true" ma:fieldsID="79067f50d15324d46a422f953b0a6563" ns3:_="" ns4:_="">
    <xsd:import namespace="8f1e2369-70da-40d7-b978-99d0855b91b8"/>
    <xsd:import namespace="8ee28f6f-733e-446a-845c-015b8614e1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e2369-70da-40d7-b978-99d0855b91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28f6f-733e-446a-845c-015b8614e1f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2E9EB6-BE14-4E9B-B53A-6D95BDD731E5}">
  <ds:schemaRefs>
    <ds:schemaRef ds:uri="http://schemas.microsoft.com/sharepoint/v3/contenttype/forms"/>
  </ds:schemaRefs>
</ds:datastoreItem>
</file>

<file path=customXml/itemProps2.xml><?xml version="1.0" encoding="utf-8"?>
<ds:datastoreItem xmlns:ds="http://schemas.openxmlformats.org/officeDocument/2006/customXml" ds:itemID="{BA05E49B-70B5-4FEC-89D5-F69F52BE5B81}">
  <ds:schemaRefs>
    <ds:schemaRef ds:uri="http://purl.org/dc/terms/"/>
    <ds:schemaRef ds:uri="8f1e2369-70da-40d7-b978-99d0855b91b8"/>
    <ds:schemaRef ds:uri="http://schemas.microsoft.com/office/2006/documentManagement/types"/>
    <ds:schemaRef ds:uri="http://purl.org/dc/elements/1.1/"/>
    <ds:schemaRef ds:uri="http://schemas.microsoft.com/office/infopath/2007/PartnerControls"/>
    <ds:schemaRef ds:uri="8ee28f6f-733e-446a-845c-015b8614e1f7"/>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BF5FBC8-9FF1-4377-BFED-A78611F885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1e2369-70da-40d7-b978-99d0855b91b8"/>
    <ds:schemaRef ds:uri="8ee28f6f-733e-446a-845c-015b8614e1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Deloitte_4_3_Onscreen_US</Template>
  <TotalTime>1064</TotalTime>
  <Words>306</Words>
  <Application>Microsoft Office PowerPoint</Application>
  <PresentationFormat>On-screen Show (4:3)</PresentationFormat>
  <Paragraphs>61</Paragraphs>
  <Slides>7</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Calibri Light</vt:lpstr>
      <vt:lpstr>Courier New</vt:lpstr>
      <vt:lpstr>Verdana</vt:lpstr>
      <vt:lpstr>Wingdings</vt:lpstr>
      <vt:lpstr>Deloitte Brand Theme</vt:lpstr>
      <vt:lpstr>think-cell Slide</vt:lpstr>
      <vt:lpstr>Automated Cars for Safety and Efficiency Applications and potential</vt:lpstr>
      <vt:lpstr>Overview</vt:lpstr>
      <vt:lpstr>Current State of Autonomous Cars</vt:lpstr>
      <vt:lpstr>Understanding the Data</vt:lpstr>
      <vt:lpstr>What’s Next?</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heading in Calibri Light green </dc:title>
  <dc:creator>Cortes Vazquez, Raul</dc:creator>
  <cp:lastModifiedBy>Cortes Vazquez, Raul</cp:lastModifiedBy>
  <cp:revision>53</cp:revision>
  <cp:lastPrinted>2014-06-25T02:16:22Z</cp:lastPrinted>
  <dcterms:created xsi:type="dcterms:W3CDTF">2023-03-30T20:11:58Z</dcterms:created>
  <dcterms:modified xsi:type="dcterms:W3CDTF">2023-04-10T19:17:36Z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0x01010097C0B5E8C28FBB4DB6BB6E6547CA8A70</vt:lpwstr>
  </property>
  <property fmtid="{D5CDD505-2E9C-101B-9397-08002B2CF9AE}" pid="3" name="MSIP_Label_ea60d57e-af5b-4752-ac57-3e4f28ca11dc_Enabled">
    <vt:lpwstr>true</vt:lpwstr>
  </property>
  <property fmtid="{D5CDD505-2E9C-101B-9397-08002B2CF9AE}" pid="4" name="MSIP_Label_ea60d57e-af5b-4752-ac57-3e4f28ca11dc_SetDate">
    <vt:lpwstr>2022-02-03T00:38:11Z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1b58518c-eb32-4bca-bb7f-a2619a571b09</vt:lpwstr>
  </property>
  <property fmtid="{D5CDD505-2E9C-101B-9397-08002B2CF9AE}" pid="9" name="MSIP_Label_ea60d57e-af5b-4752-ac57-3e4f28ca11dc_ContentBits">
    <vt:lpwstr>0</vt:lpwstr>
  </property>
</Properties>
</file>