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62" r:id="rId4"/>
    <p:sldId id="263" r:id="rId5"/>
    <p:sldId id="264" r:id="rId6"/>
    <p:sldId id="266" r:id="rId7"/>
    <p:sldId id="265" r:id="rId8"/>
    <p:sldId id="267" r:id="rId9"/>
    <p:sldId id="268" r:id="rId10"/>
    <p:sldId id="269" r:id="rId11"/>
    <p:sldId id="270" r:id="rId12"/>
    <p:sldId id="272"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45" autoAdjust="0"/>
    <p:restoredTop sz="78507" autoAdjust="0"/>
  </p:normalViewPr>
  <p:slideViewPr>
    <p:cSldViewPr>
      <p:cViewPr>
        <p:scale>
          <a:sx n="66" d="100"/>
          <a:sy n="66" d="100"/>
        </p:scale>
        <p:origin x="-1062"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9AA789-57A6-41A4-91D9-47AC4D6FB060}"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s-ES"/>
        </a:p>
      </dgm:t>
    </dgm:pt>
    <dgm:pt modelId="{8024BF88-7976-4903-A5DC-0342CCC7DECB}">
      <dgm:prSet phldrT="[Texto]"/>
      <dgm:spPr/>
      <dgm:t>
        <a:bodyPr/>
        <a:lstStyle/>
        <a:p>
          <a:r>
            <a:rPr lang="es-ES" dirty="0"/>
            <a:t>Gerencia general</a:t>
          </a:r>
        </a:p>
      </dgm:t>
    </dgm:pt>
    <dgm:pt modelId="{B9F9EE96-CA86-4F24-8843-06229C08B163}" type="parTrans" cxnId="{065CA288-717D-4571-9208-D220353820F7}">
      <dgm:prSet/>
      <dgm:spPr/>
      <dgm:t>
        <a:bodyPr/>
        <a:lstStyle/>
        <a:p>
          <a:endParaRPr lang="es-ES"/>
        </a:p>
      </dgm:t>
    </dgm:pt>
    <dgm:pt modelId="{DE0398B2-36AF-49B9-A5B2-D0C4AA85706E}" type="sibTrans" cxnId="{065CA288-717D-4571-9208-D220353820F7}">
      <dgm:prSet/>
      <dgm:spPr/>
      <dgm:t>
        <a:bodyPr/>
        <a:lstStyle/>
        <a:p>
          <a:endParaRPr lang="es-ES"/>
        </a:p>
      </dgm:t>
    </dgm:pt>
    <dgm:pt modelId="{2E911E43-E8AF-4C0F-8447-43FF439EF7E6}" type="asst">
      <dgm:prSet phldrT="[Texto]"/>
      <dgm:spPr/>
      <dgm:t>
        <a:bodyPr/>
        <a:lstStyle/>
        <a:p>
          <a:r>
            <a:rPr lang="es-ES" dirty="0"/>
            <a:t>Asesor contable</a:t>
          </a:r>
        </a:p>
      </dgm:t>
    </dgm:pt>
    <dgm:pt modelId="{44E92EDF-7F87-40DA-8F2B-3104D039CCB9}" type="parTrans" cxnId="{B199B37D-488A-4366-BFDF-D8C030FFB747}">
      <dgm:prSet/>
      <dgm:spPr/>
      <dgm:t>
        <a:bodyPr/>
        <a:lstStyle/>
        <a:p>
          <a:endParaRPr lang="es-ES"/>
        </a:p>
      </dgm:t>
    </dgm:pt>
    <dgm:pt modelId="{657A18D3-8DCE-485F-AD7B-559FF9488283}" type="sibTrans" cxnId="{B199B37D-488A-4366-BFDF-D8C030FFB747}">
      <dgm:prSet/>
      <dgm:spPr/>
      <dgm:t>
        <a:bodyPr/>
        <a:lstStyle/>
        <a:p>
          <a:endParaRPr lang="es-ES"/>
        </a:p>
      </dgm:t>
    </dgm:pt>
    <dgm:pt modelId="{A6EBF3B1-5FEF-4D55-AD24-723DC818DC94}">
      <dgm:prSet phldrT="[Texto]" custT="1"/>
      <dgm:spPr>
        <a:solidFill>
          <a:schemeClr val="accent5">
            <a:lumMod val="60000"/>
            <a:lumOff val="40000"/>
          </a:schemeClr>
        </a:solidFill>
      </dgm:spPr>
      <dgm:t>
        <a:bodyPr/>
        <a:lstStyle/>
        <a:p>
          <a:r>
            <a:rPr lang="es-ES" sz="1500" b="1" dirty="0"/>
            <a:t>Producción</a:t>
          </a:r>
        </a:p>
      </dgm:t>
    </dgm:pt>
    <dgm:pt modelId="{76C50CB5-FD07-4381-AC14-BBEBBC54CA89}" type="parTrans" cxnId="{948F8598-1BBE-4CE3-A628-2B1D82914D18}">
      <dgm:prSet/>
      <dgm:spPr/>
      <dgm:t>
        <a:bodyPr/>
        <a:lstStyle/>
        <a:p>
          <a:endParaRPr lang="es-ES"/>
        </a:p>
      </dgm:t>
    </dgm:pt>
    <dgm:pt modelId="{CDCECAA8-5471-4F18-A8BB-DB49795854F2}" type="sibTrans" cxnId="{948F8598-1BBE-4CE3-A628-2B1D82914D18}">
      <dgm:prSet/>
      <dgm:spPr/>
      <dgm:t>
        <a:bodyPr/>
        <a:lstStyle/>
        <a:p>
          <a:endParaRPr lang="es-ES"/>
        </a:p>
      </dgm:t>
    </dgm:pt>
    <dgm:pt modelId="{EE83DED0-A804-4028-A1CE-E0B40ECA49CA}">
      <dgm:prSet phldrT="[Texto]" custT="1"/>
      <dgm:spPr>
        <a:solidFill>
          <a:schemeClr val="accent5">
            <a:lumMod val="60000"/>
            <a:lumOff val="40000"/>
          </a:schemeClr>
        </a:solidFill>
      </dgm:spPr>
      <dgm:t>
        <a:bodyPr/>
        <a:lstStyle/>
        <a:p>
          <a:r>
            <a:rPr lang="es-ES" sz="1500" b="1" dirty="0"/>
            <a:t>Comercialización</a:t>
          </a:r>
        </a:p>
      </dgm:t>
    </dgm:pt>
    <dgm:pt modelId="{3D67422D-7F1E-479F-8ADA-437888D6617F}" type="parTrans" cxnId="{210EF8BB-EB8A-4AD7-A7C5-FAFE1B312C3D}">
      <dgm:prSet/>
      <dgm:spPr/>
      <dgm:t>
        <a:bodyPr/>
        <a:lstStyle/>
        <a:p>
          <a:endParaRPr lang="es-ES"/>
        </a:p>
      </dgm:t>
    </dgm:pt>
    <dgm:pt modelId="{DF37017D-4F8E-45F0-84DB-719DC0CD495D}" type="sibTrans" cxnId="{210EF8BB-EB8A-4AD7-A7C5-FAFE1B312C3D}">
      <dgm:prSet/>
      <dgm:spPr/>
      <dgm:t>
        <a:bodyPr/>
        <a:lstStyle/>
        <a:p>
          <a:endParaRPr lang="es-ES"/>
        </a:p>
      </dgm:t>
    </dgm:pt>
    <dgm:pt modelId="{A96BCA3D-D7C2-4537-AB77-55058808C1A9}">
      <dgm:prSet phldrT="[Texto]" custT="1"/>
      <dgm:spPr>
        <a:solidFill>
          <a:schemeClr val="accent5">
            <a:lumMod val="60000"/>
            <a:lumOff val="40000"/>
          </a:schemeClr>
        </a:solidFill>
      </dgm:spPr>
      <dgm:t>
        <a:bodyPr/>
        <a:lstStyle/>
        <a:p>
          <a:r>
            <a:rPr lang="es-ES" sz="1500" b="1" dirty="0"/>
            <a:t>Compras</a:t>
          </a:r>
        </a:p>
      </dgm:t>
    </dgm:pt>
    <dgm:pt modelId="{9A1703C9-6B0C-4FE0-80BF-41F813E9F152}" type="parTrans" cxnId="{1F884E42-0FC1-47DB-9395-42766A3E5135}">
      <dgm:prSet/>
      <dgm:spPr/>
      <dgm:t>
        <a:bodyPr/>
        <a:lstStyle/>
        <a:p>
          <a:endParaRPr lang="es-ES"/>
        </a:p>
      </dgm:t>
    </dgm:pt>
    <dgm:pt modelId="{A1D38508-7207-423C-B9FC-8395CB4C27B2}" type="sibTrans" cxnId="{1F884E42-0FC1-47DB-9395-42766A3E5135}">
      <dgm:prSet/>
      <dgm:spPr/>
      <dgm:t>
        <a:bodyPr/>
        <a:lstStyle/>
        <a:p>
          <a:endParaRPr lang="es-ES"/>
        </a:p>
      </dgm:t>
    </dgm:pt>
    <dgm:pt modelId="{6580EE94-AD2F-4B81-AB15-61A22A5B074F}">
      <dgm:prSet phldrT="[Texto]" custT="1"/>
      <dgm:spPr>
        <a:solidFill>
          <a:schemeClr val="accent5">
            <a:lumMod val="60000"/>
            <a:lumOff val="40000"/>
          </a:schemeClr>
        </a:solidFill>
      </dgm:spPr>
      <dgm:t>
        <a:bodyPr/>
        <a:lstStyle/>
        <a:p>
          <a:r>
            <a:rPr lang="es-ES" sz="1500" b="1"/>
            <a:t>Depósito</a:t>
          </a:r>
        </a:p>
      </dgm:t>
    </dgm:pt>
    <dgm:pt modelId="{8727E3B7-CA63-4DBC-AC92-99B93DDC0CD3}" type="parTrans" cxnId="{FF6F3AF6-F460-4B59-B7A7-A2B52F96E08F}">
      <dgm:prSet/>
      <dgm:spPr/>
      <dgm:t>
        <a:bodyPr/>
        <a:lstStyle/>
        <a:p>
          <a:endParaRPr lang="es-ES"/>
        </a:p>
      </dgm:t>
    </dgm:pt>
    <dgm:pt modelId="{9ED62CE5-08B9-421A-AD0D-F01EE93BC300}" type="sibTrans" cxnId="{FF6F3AF6-F460-4B59-B7A7-A2B52F96E08F}">
      <dgm:prSet/>
      <dgm:spPr/>
      <dgm:t>
        <a:bodyPr/>
        <a:lstStyle/>
        <a:p>
          <a:endParaRPr lang="es-ES"/>
        </a:p>
      </dgm:t>
    </dgm:pt>
    <dgm:pt modelId="{6733462E-A98A-4EB6-84EE-DDC6DCF5380A}">
      <dgm:prSet phldrT="[Texto]"/>
      <dgm:spPr/>
      <dgm:t>
        <a:bodyPr/>
        <a:lstStyle/>
        <a:p>
          <a:r>
            <a:rPr lang="es-ES"/>
            <a:t>Materia Prima</a:t>
          </a:r>
        </a:p>
      </dgm:t>
    </dgm:pt>
    <dgm:pt modelId="{2E9B1CC3-FC1B-4467-B847-CA2CDD42C940}" type="parTrans" cxnId="{B260E1E6-012D-4B32-8DAA-F0D141FCABD1}">
      <dgm:prSet/>
      <dgm:spPr/>
      <dgm:t>
        <a:bodyPr/>
        <a:lstStyle/>
        <a:p>
          <a:endParaRPr lang="es-ES"/>
        </a:p>
      </dgm:t>
    </dgm:pt>
    <dgm:pt modelId="{B75D073E-5113-45B4-9DD7-0DAF7EF0AF8F}" type="sibTrans" cxnId="{B260E1E6-012D-4B32-8DAA-F0D141FCABD1}">
      <dgm:prSet/>
      <dgm:spPr/>
      <dgm:t>
        <a:bodyPr/>
        <a:lstStyle/>
        <a:p>
          <a:endParaRPr lang="es-ES"/>
        </a:p>
      </dgm:t>
    </dgm:pt>
    <dgm:pt modelId="{CB26703D-F1D5-4228-A24C-96993E87C319}">
      <dgm:prSet phldrT="[Texto]"/>
      <dgm:spPr/>
      <dgm:t>
        <a:bodyPr/>
        <a:lstStyle/>
        <a:p>
          <a:r>
            <a:rPr lang="es-ES"/>
            <a:t>Producto Terminado</a:t>
          </a:r>
        </a:p>
      </dgm:t>
    </dgm:pt>
    <dgm:pt modelId="{11AD334C-B720-44A7-8E83-D224BF3B1504}" type="parTrans" cxnId="{ED02FC7A-E7F1-46D9-9119-2BD2A70C1683}">
      <dgm:prSet/>
      <dgm:spPr/>
      <dgm:t>
        <a:bodyPr/>
        <a:lstStyle/>
        <a:p>
          <a:endParaRPr lang="es-ES"/>
        </a:p>
      </dgm:t>
    </dgm:pt>
    <dgm:pt modelId="{2FCE4A46-B4CD-47F9-9C8B-E6E43C37ADAD}" type="sibTrans" cxnId="{ED02FC7A-E7F1-46D9-9119-2BD2A70C1683}">
      <dgm:prSet/>
      <dgm:spPr/>
      <dgm:t>
        <a:bodyPr/>
        <a:lstStyle/>
        <a:p>
          <a:endParaRPr lang="es-ES"/>
        </a:p>
      </dgm:t>
    </dgm:pt>
    <dgm:pt modelId="{AE7CBEBD-037D-494F-9847-16042D7F1D69}">
      <dgm:prSet phldrT="[Texto]"/>
      <dgm:spPr/>
      <dgm:t>
        <a:bodyPr/>
        <a:lstStyle/>
        <a:p>
          <a:r>
            <a:rPr lang="es-ES" dirty="0"/>
            <a:t>Directorio</a:t>
          </a:r>
        </a:p>
      </dgm:t>
    </dgm:pt>
    <dgm:pt modelId="{EB3B3D7C-C267-4266-9EC0-FDE490E01636}" type="parTrans" cxnId="{C4627B6B-3945-4A2D-A00B-E0AF79933263}">
      <dgm:prSet/>
      <dgm:spPr/>
      <dgm:t>
        <a:bodyPr/>
        <a:lstStyle/>
        <a:p>
          <a:endParaRPr lang="es-ES"/>
        </a:p>
      </dgm:t>
    </dgm:pt>
    <dgm:pt modelId="{EBEC0C79-658C-468A-AA5D-2EC7E4855489}" type="sibTrans" cxnId="{C4627B6B-3945-4A2D-A00B-E0AF79933263}">
      <dgm:prSet/>
      <dgm:spPr/>
      <dgm:t>
        <a:bodyPr/>
        <a:lstStyle/>
        <a:p>
          <a:endParaRPr lang="es-ES"/>
        </a:p>
      </dgm:t>
    </dgm:pt>
    <dgm:pt modelId="{8F22EA0A-02BD-433F-A127-D5AE85F408D5}">
      <dgm:prSet phldrT="[Texto]"/>
      <dgm:spPr/>
      <dgm:t>
        <a:bodyPr/>
        <a:lstStyle/>
        <a:p>
          <a:r>
            <a:rPr lang="es-ES"/>
            <a:t>Fabricación</a:t>
          </a:r>
        </a:p>
      </dgm:t>
    </dgm:pt>
    <dgm:pt modelId="{144010B2-9EA9-493A-AEA3-ED40D2262054}" type="parTrans" cxnId="{3E415AFE-5C1A-4D3B-9AB7-6C12958AC465}">
      <dgm:prSet/>
      <dgm:spPr/>
      <dgm:t>
        <a:bodyPr/>
        <a:lstStyle/>
        <a:p>
          <a:endParaRPr lang="es-ES"/>
        </a:p>
      </dgm:t>
    </dgm:pt>
    <dgm:pt modelId="{0102ECF4-02DF-485F-BEDE-60940098C0D3}" type="sibTrans" cxnId="{3E415AFE-5C1A-4D3B-9AB7-6C12958AC465}">
      <dgm:prSet/>
      <dgm:spPr/>
      <dgm:t>
        <a:bodyPr/>
        <a:lstStyle/>
        <a:p>
          <a:endParaRPr lang="es-ES"/>
        </a:p>
      </dgm:t>
    </dgm:pt>
    <dgm:pt modelId="{15E12B16-8D11-463B-92B8-5822BDF4C748}">
      <dgm:prSet phldrT="[Texto]"/>
      <dgm:spPr/>
      <dgm:t>
        <a:bodyPr/>
        <a:lstStyle/>
        <a:p>
          <a:r>
            <a:rPr lang="es-ES"/>
            <a:t>Planeamiento y control de producción</a:t>
          </a:r>
        </a:p>
      </dgm:t>
    </dgm:pt>
    <dgm:pt modelId="{823DEEB8-DAB1-4EC7-B092-5F8BBFDE5584}" type="parTrans" cxnId="{B3E17599-B9BE-4288-AF10-68A20522D192}">
      <dgm:prSet/>
      <dgm:spPr/>
      <dgm:t>
        <a:bodyPr/>
        <a:lstStyle/>
        <a:p>
          <a:endParaRPr lang="es-ES"/>
        </a:p>
      </dgm:t>
    </dgm:pt>
    <dgm:pt modelId="{DDD9BD9F-455D-47C3-99A0-C116BFA6EC34}" type="sibTrans" cxnId="{B3E17599-B9BE-4288-AF10-68A20522D192}">
      <dgm:prSet/>
      <dgm:spPr/>
      <dgm:t>
        <a:bodyPr/>
        <a:lstStyle/>
        <a:p>
          <a:endParaRPr lang="es-ES"/>
        </a:p>
      </dgm:t>
    </dgm:pt>
    <dgm:pt modelId="{C48CCF1C-5953-4623-A843-6012848946D6}">
      <dgm:prSet phldrT="[Texto]"/>
      <dgm:spPr/>
      <dgm:t>
        <a:bodyPr/>
        <a:lstStyle/>
        <a:p>
          <a:r>
            <a:rPr lang="es-ES"/>
            <a:t>Control de </a:t>
          </a:r>
          <a:br>
            <a:rPr lang="es-ES"/>
          </a:br>
          <a:r>
            <a:rPr lang="es-ES"/>
            <a:t>calidad</a:t>
          </a:r>
        </a:p>
      </dgm:t>
    </dgm:pt>
    <dgm:pt modelId="{6237E611-32F5-4EA5-A1A1-7118C8C90C05}" type="parTrans" cxnId="{2BDA9CAA-C433-4474-8D2B-72342EB91ABA}">
      <dgm:prSet/>
      <dgm:spPr/>
      <dgm:t>
        <a:bodyPr/>
        <a:lstStyle/>
        <a:p>
          <a:endParaRPr lang="es-ES"/>
        </a:p>
      </dgm:t>
    </dgm:pt>
    <dgm:pt modelId="{350FFDBA-CA2A-4775-A6BA-077DA30A74B3}" type="sibTrans" cxnId="{2BDA9CAA-C433-4474-8D2B-72342EB91ABA}">
      <dgm:prSet/>
      <dgm:spPr/>
      <dgm:t>
        <a:bodyPr/>
        <a:lstStyle/>
        <a:p>
          <a:endParaRPr lang="es-ES"/>
        </a:p>
      </dgm:t>
    </dgm:pt>
    <dgm:pt modelId="{4D1693CB-92A3-4832-B0BF-F1027A24413D}">
      <dgm:prSet phldrT="[Texto]"/>
      <dgm:spPr/>
      <dgm:t>
        <a:bodyPr/>
        <a:lstStyle/>
        <a:p>
          <a:r>
            <a:rPr lang="es-ES"/>
            <a:t>Distribución y Logística</a:t>
          </a:r>
        </a:p>
      </dgm:t>
    </dgm:pt>
    <dgm:pt modelId="{2CB50806-C040-49E5-A570-BBC04E8F7295}" type="parTrans" cxnId="{64AFC96C-D7C4-4C2E-92D8-DB5C9E410D54}">
      <dgm:prSet/>
      <dgm:spPr/>
      <dgm:t>
        <a:bodyPr/>
        <a:lstStyle/>
        <a:p>
          <a:endParaRPr lang="es-ES"/>
        </a:p>
      </dgm:t>
    </dgm:pt>
    <dgm:pt modelId="{E30CAA47-2B41-4862-9183-BBFE63A3B116}" type="sibTrans" cxnId="{64AFC96C-D7C4-4C2E-92D8-DB5C9E410D54}">
      <dgm:prSet/>
      <dgm:spPr/>
      <dgm:t>
        <a:bodyPr/>
        <a:lstStyle/>
        <a:p>
          <a:endParaRPr lang="es-ES"/>
        </a:p>
      </dgm:t>
    </dgm:pt>
    <dgm:pt modelId="{F01E610B-8817-49D9-A9E1-8923948CE640}">
      <dgm:prSet phldrT="[Texto]"/>
      <dgm:spPr/>
      <dgm:t>
        <a:bodyPr/>
        <a:lstStyle/>
        <a:p>
          <a:r>
            <a:rPr lang="es-ES"/>
            <a:t>Investigación de mercado</a:t>
          </a:r>
        </a:p>
      </dgm:t>
    </dgm:pt>
    <dgm:pt modelId="{4D075455-CD9D-4B17-87AF-58F17264ED34}" type="parTrans" cxnId="{72A294E0-8D90-4AF2-AD17-5832CBBEBEB8}">
      <dgm:prSet/>
      <dgm:spPr/>
      <dgm:t>
        <a:bodyPr/>
        <a:lstStyle/>
        <a:p>
          <a:endParaRPr lang="es-ES"/>
        </a:p>
      </dgm:t>
    </dgm:pt>
    <dgm:pt modelId="{2815E082-3A01-4CA1-971B-36F562987C9F}" type="sibTrans" cxnId="{72A294E0-8D90-4AF2-AD17-5832CBBEBEB8}">
      <dgm:prSet/>
      <dgm:spPr/>
      <dgm:t>
        <a:bodyPr/>
        <a:lstStyle/>
        <a:p>
          <a:endParaRPr lang="es-ES"/>
        </a:p>
      </dgm:t>
    </dgm:pt>
    <dgm:pt modelId="{1393496C-F495-4051-8A95-A71E8FCAC781}">
      <dgm:prSet phldrT="[Texto]"/>
      <dgm:spPr/>
      <dgm:t>
        <a:bodyPr/>
        <a:lstStyle/>
        <a:p>
          <a:r>
            <a:rPr lang="es-ES"/>
            <a:t>Planeamiento de ventas</a:t>
          </a:r>
        </a:p>
      </dgm:t>
    </dgm:pt>
    <dgm:pt modelId="{4BEB6D0B-B96F-4DB4-939C-4237821B4358}" type="parTrans" cxnId="{F661FBA9-ACC7-455E-8CA4-818251A3781F}">
      <dgm:prSet/>
      <dgm:spPr/>
      <dgm:t>
        <a:bodyPr/>
        <a:lstStyle/>
        <a:p>
          <a:endParaRPr lang="es-ES"/>
        </a:p>
      </dgm:t>
    </dgm:pt>
    <dgm:pt modelId="{5FD7B819-4F4B-4AA7-9684-22FA54127B09}" type="sibTrans" cxnId="{F661FBA9-ACC7-455E-8CA4-818251A3781F}">
      <dgm:prSet/>
      <dgm:spPr/>
      <dgm:t>
        <a:bodyPr/>
        <a:lstStyle/>
        <a:p>
          <a:endParaRPr lang="es-ES"/>
        </a:p>
      </dgm:t>
    </dgm:pt>
    <dgm:pt modelId="{2568090D-E94E-452D-82B4-C1654C9E2C48}">
      <dgm:prSet phldrT="[Texto]"/>
      <dgm:spPr/>
      <dgm:t>
        <a:bodyPr/>
        <a:lstStyle/>
        <a:p>
          <a:r>
            <a:rPr lang="es-ES"/>
            <a:t>Operaciones de ventas</a:t>
          </a:r>
        </a:p>
      </dgm:t>
    </dgm:pt>
    <dgm:pt modelId="{37498F51-034A-4B95-A943-8B0356B77951}" type="parTrans" cxnId="{3079FA6A-EE77-4521-90B3-8848C3664705}">
      <dgm:prSet/>
      <dgm:spPr/>
      <dgm:t>
        <a:bodyPr/>
        <a:lstStyle/>
        <a:p>
          <a:endParaRPr lang="es-ES"/>
        </a:p>
      </dgm:t>
    </dgm:pt>
    <dgm:pt modelId="{2408A574-58BB-4F95-AD71-92426DF6F0C5}" type="sibTrans" cxnId="{3079FA6A-EE77-4521-90B3-8848C3664705}">
      <dgm:prSet/>
      <dgm:spPr/>
      <dgm:t>
        <a:bodyPr/>
        <a:lstStyle/>
        <a:p>
          <a:endParaRPr lang="es-ES"/>
        </a:p>
      </dgm:t>
    </dgm:pt>
    <dgm:pt modelId="{504AF20F-1361-40D6-8DAE-FC215ABF0FD3}">
      <dgm:prSet phldrT="[Texto]"/>
      <dgm:spPr/>
      <dgm:t>
        <a:bodyPr/>
        <a:lstStyle/>
        <a:p>
          <a:r>
            <a:rPr lang="es-ES"/>
            <a:t>Planemiento</a:t>
          </a:r>
        </a:p>
      </dgm:t>
    </dgm:pt>
    <dgm:pt modelId="{49427332-34CA-4B15-A0C2-223A59554952}" type="parTrans" cxnId="{CD08A677-EB5D-4899-BB03-3A8C0E7EBC6E}">
      <dgm:prSet/>
      <dgm:spPr/>
      <dgm:t>
        <a:bodyPr/>
        <a:lstStyle/>
        <a:p>
          <a:endParaRPr lang="es-ES"/>
        </a:p>
      </dgm:t>
    </dgm:pt>
    <dgm:pt modelId="{BFB4BB23-0AEA-403B-8838-AB8003911B11}" type="sibTrans" cxnId="{CD08A677-EB5D-4899-BB03-3A8C0E7EBC6E}">
      <dgm:prSet/>
      <dgm:spPr/>
      <dgm:t>
        <a:bodyPr/>
        <a:lstStyle/>
        <a:p>
          <a:endParaRPr lang="es-ES"/>
        </a:p>
      </dgm:t>
    </dgm:pt>
    <dgm:pt modelId="{93A5526C-AEDA-4D48-813C-70B0CCF36F98}">
      <dgm:prSet phldrT="[Texto]"/>
      <dgm:spPr/>
      <dgm:t>
        <a:bodyPr/>
        <a:lstStyle/>
        <a:p>
          <a:r>
            <a:rPr lang="es-ES"/>
            <a:t>Gestión de importaciones</a:t>
          </a:r>
        </a:p>
      </dgm:t>
    </dgm:pt>
    <dgm:pt modelId="{776A5794-A7C6-4766-979A-11D01A59E5F0}" type="parTrans" cxnId="{FF675BA0-22FE-41C0-87A5-AA7FF8A4F5DC}">
      <dgm:prSet/>
      <dgm:spPr/>
      <dgm:t>
        <a:bodyPr/>
        <a:lstStyle/>
        <a:p>
          <a:endParaRPr lang="es-ES"/>
        </a:p>
      </dgm:t>
    </dgm:pt>
    <dgm:pt modelId="{460BF2A9-6FBC-43B1-A5E4-3B42E28FEAC1}" type="sibTrans" cxnId="{FF675BA0-22FE-41C0-87A5-AA7FF8A4F5DC}">
      <dgm:prSet/>
      <dgm:spPr/>
      <dgm:t>
        <a:bodyPr/>
        <a:lstStyle/>
        <a:p>
          <a:endParaRPr lang="es-ES"/>
        </a:p>
      </dgm:t>
    </dgm:pt>
    <dgm:pt modelId="{41578097-3E86-4D68-8560-FD9CA8622A63}">
      <dgm:prSet phldrT="[Texto]"/>
      <dgm:spPr/>
      <dgm:t>
        <a:bodyPr/>
        <a:lstStyle/>
        <a:p>
          <a:r>
            <a:rPr lang="es-ES"/>
            <a:t>Producto Importado</a:t>
          </a:r>
        </a:p>
      </dgm:t>
    </dgm:pt>
    <dgm:pt modelId="{850AA42E-DD7D-4202-A669-F46EC4B815AD}" type="parTrans" cxnId="{3D8EA831-3C9E-4AAF-907A-ACD213C3EFA2}">
      <dgm:prSet/>
      <dgm:spPr/>
      <dgm:t>
        <a:bodyPr/>
        <a:lstStyle/>
        <a:p>
          <a:endParaRPr lang="es-ES"/>
        </a:p>
      </dgm:t>
    </dgm:pt>
    <dgm:pt modelId="{6D3508C5-626F-49BD-BCEE-2C70A77EBA49}" type="sibTrans" cxnId="{3D8EA831-3C9E-4AAF-907A-ACD213C3EFA2}">
      <dgm:prSet/>
      <dgm:spPr/>
      <dgm:t>
        <a:bodyPr/>
        <a:lstStyle/>
        <a:p>
          <a:endParaRPr lang="es-ES"/>
        </a:p>
      </dgm:t>
    </dgm:pt>
    <dgm:pt modelId="{4D415793-AE8B-457D-B662-6837FBCA6EC5}">
      <dgm:prSet phldrT="[Texto]"/>
      <dgm:spPr/>
      <dgm:t>
        <a:bodyPr/>
        <a:lstStyle/>
        <a:p>
          <a:r>
            <a:rPr lang="es-ES"/>
            <a:t>Producto Fabricado</a:t>
          </a:r>
        </a:p>
      </dgm:t>
    </dgm:pt>
    <dgm:pt modelId="{0D330756-C139-4C9B-B5F7-CAB7EA60C315}" type="sibTrans" cxnId="{E0E32CF9-54DE-4AC6-8A87-9AE267207647}">
      <dgm:prSet/>
      <dgm:spPr/>
      <dgm:t>
        <a:bodyPr/>
        <a:lstStyle/>
        <a:p>
          <a:endParaRPr lang="es-ES"/>
        </a:p>
      </dgm:t>
    </dgm:pt>
    <dgm:pt modelId="{64C04965-321B-4962-9DCD-36F6AFD0C6B4}" type="parTrans" cxnId="{E0E32CF9-54DE-4AC6-8A87-9AE267207647}">
      <dgm:prSet/>
      <dgm:spPr/>
      <dgm:t>
        <a:bodyPr/>
        <a:lstStyle/>
        <a:p>
          <a:endParaRPr lang="es-ES"/>
        </a:p>
      </dgm:t>
    </dgm:pt>
    <dgm:pt modelId="{734FDF17-C543-4CF5-AF6F-CCC9E665A0C9}">
      <dgm:prSet phldrT="[Texto]" custT="1"/>
      <dgm:spPr>
        <a:solidFill>
          <a:schemeClr val="accent5">
            <a:lumMod val="60000"/>
            <a:lumOff val="40000"/>
          </a:schemeClr>
        </a:solidFill>
      </dgm:spPr>
      <dgm:t>
        <a:bodyPr/>
        <a:lstStyle/>
        <a:p>
          <a:r>
            <a:rPr lang="es-ES" sz="1500" b="1" dirty="0"/>
            <a:t>Finanzas y  Control</a:t>
          </a:r>
        </a:p>
      </dgm:t>
    </dgm:pt>
    <dgm:pt modelId="{66B568B7-D00F-4F97-8E28-19A4BB6AC2A1}" type="parTrans" cxnId="{7AABE861-235B-4414-8D92-47B3B58DDFFF}">
      <dgm:prSet/>
      <dgm:spPr/>
      <dgm:t>
        <a:bodyPr/>
        <a:lstStyle/>
        <a:p>
          <a:endParaRPr lang="es-ES"/>
        </a:p>
      </dgm:t>
    </dgm:pt>
    <dgm:pt modelId="{02FA22F9-944D-4794-B656-7682BD37125D}" type="sibTrans" cxnId="{7AABE861-235B-4414-8D92-47B3B58DDFFF}">
      <dgm:prSet/>
      <dgm:spPr/>
      <dgm:t>
        <a:bodyPr/>
        <a:lstStyle/>
        <a:p>
          <a:endParaRPr lang="es-ES"/>
        </a:p>
      </dgm:t>
    </dgm:pt>
    <dgm:pt modelId="{EBD4CD79-8225-4792-82A3-253A539375A6}">
      <dgm:prSet phldrT="[Texto]"/>
      <dgm:spPr/>
      <dgm:t>
        <a:bodyPr/>
        <a:lstStyle/>
        <a:p>
          <a:r>
            <a:rPr lang="es-ES"/>
            <a:t>Recursos Humanos</a:t>
          </a:r>
        </a:p>
      </dgm:t>
    </dgm:pt>
    <dgm:pt modelId="{BFDA26B4-5710-43F5-BAFA-4708735D0C16}" type="parTrans" cxnId="{42F710B3-6A40-4C2F-8C9D-14550AC1E6C9}">
      <dgm:prSet/>
      <dgm:spPr/>
      <dgm:t>
        <a:bodyPr/>
        <a:lstStyle/>
        <a:p>
          <a:endParaRPr lang="es-ES"/>
        </a:p>
      </dgm:t>
    </dgm:pt>
    <dgm:pt modelId="{E30F7369-588E-405E-8E91-19C576E32B25}" type="sibTrans" cxnId="{42F710B3-6A40-4C2F-8C9D-14550AC1E6C9}">
      <dgm:prSet/>
      <dgm:spPr/>
      <dgm:t>
        <a:bodyPr/>
        <a:lstStyle/>
        <a:p>
          <a:endParaRPr lang="es-ES"/>
        </a:p>
      </dgm:t>
    </dgm:pt>
    <dgm:pt modelId="{40A64014-1284-4EEE-AF7A-959BE25DB7B9}">
      <dgm:prSet phldrT="[Texto]"/>
      <dgm:spPr/>
      <dgm:t>
        <a:bodyPr/>
        <a:lstStyle/>
        <a:p>
          <a:r>
            <a:rPr lang="es-ES"/>
            <a:t>Pagoa proveedores</a:t>
          </a:r>
        </a:p>
      </dgm:t>
    </dgm:pt>
    <dgm:pt modelId="{78DBDE58-79EA-4552-815F-6AD32342798D}" type="parTrans" cxnId="{B931F1CC-E1A4-4268-BD33-3B0BD016669F}">
      <dgm:prSet/>
      <dgm:spPr/>
      <dgm:t>
        <a:bodyPr/>
        <a:lstStyle/>
        <a:p>
          <a:endParaRPr lang="es-ES"/>
        </a:p>
      </dgm:t>
    </dgm:pt>
    <dgm:pt modelId="{83524DB7-FD8D-48CF-BAC2-CAF53F88E204}" type="sibTrans" cxnId="{B931F1CC-E1A4-4268-BD33-3B0BD016669F}">
      <dgm:prSet/>
      <dgm:spPr/>
      <dgm:t>
        <a:bodyPr/>
        <a:lstStyle/>
        <a:p>
          <a:endParaRPr lang="es-ES"/>
        </a:p>
      </dgm:t>
    </dgm:pt>
    <dgm:pt modelId="{91C476B7-9FCB-4BBA-B7CC-98C951BABF08}">
      <dgm:prSet phldrT="[Texto]"/>
      <dgm:spPr/>
      <dgm:t>
        <a:bodyPr/>
        <a:lstStyle/>
        <a:p>
          <a:r>
            <a:rPr lang="es-ES"/>
            <a:t>Sueldos y </a:t>
          </a:r>
          <a:br>
            <a:rPr lang="es-ES"/>
          </a:br>
          <a:r>
            <a:rPr lang="es-ES"/>
            <a:t>Jornales</a:t>
          </a:r>
        </a:p>
      </dgm:t>
    </dgm:pt>
    <dgm:pt modelId="{87C4630D-F69A-47CF-9B5E-8DE03E829F25}" type="parTrans" cxnId="{EC5254D8-CB0C-46F0-93A2-8FCF2150E37B}">
      <dgm:prSet/>
      <dgm:spPr/>
      <dgm:t>
        <a:bodyPr/>
        <a:lstStyle/>
        <a:p>
          <a:endParaRPr lang="es-ES"/>
        </a:p>
      </dgm:t>
    </dgm:pt>
    <dgm:pt modelId="{2E4F4ACB-33FE-41CF-A20A-65E2EA8DBD17}" type="sibTrans" cxnId="{EC5254D8-CB0C-46F0-93A2-8FCF2150E37B}">
      <dgm:prSet/>
      <dgm:spPr/>
      <dgm:t>
        <a:bodyPr/>
        <a:lstStyle/>
        <a:p>
          <a:endParaRPr lang="es-ES"/>
        </a:p>
      </dgm:t>
    </dgm:pt>
    <dgm:pt modelId="{A6413E82-5C10-4DEF-97C9-62507E7B0529}">
      <dgm:prSet phldrT="[Texto]"/>
      <dgm:spPr/>
      <dgm:t>
        <a:bodyPr/>
        <a:lstStyle/>
        <a:p>
          <a:r>
            <a:rPr lang="es-ES"/>
            <a:t>Cobros</a:t>
          </a:r>
        </a:p>
      </dgm:t>
    </dgm:pt>
    <dgm:pt modelId="{5161626F-7BC6-4A0F-B593-252625A240EA}" type="parTrans" cxnId="{20FCD0C2-5310-4F2E-A377-C17B6CC06BDD}">
      <dgm:prSet/>
      <dgm:spPr/>
      <dgm:t>
        <a:bodyPr/>
        <a:lstStyle/>
        <a:p>
          <a:endParaRPr lang="es-ES_tradnl"/>
        </a:p>
      </dgm:t>
    </dgm:pt>
    <dgm:pt modelId="{FC4E198B-712A-4D0A-A87E-FA5F5F239443}" type="sibTrans" cxnId="{20FCD0C2-5310-4F2E-A377-C17B6CC06BDD}">
      <dgm:prSet/>
      <dgm:spPr/>
      <dgm:t>
        <a:bodyPr/>
        <a:lstStyle/>
        <a:p>
          <a:endParaRPr lang="es-ES_tradnl"/>
        </a:p>
      </dgm:t>
    </dgm:pt>
    <dgm:pt modelId="{E2121889-EF6E-4CA4-908C-7572AFBC629A}" type="pres">
      <dgm:prSet presAssocID="{B09AA789-57A6-41A4-91D9-47AC4D6FB060}" presName="hierChild1" presStyleCnt="0">
        <dgm:presLayoutVars>
          <dgm:orgChart val="1"/>
          <dgm:chPref val="1"/>
          <dgm:dir/>
          <dgm:animOne val="branch"/>
          <dgm:animLvl val="lvl"/>
          <dgm:resizeHandles/>
        </dgm:presLayoutVars>
      </dgm:prSet>
      <dgm:spPr/>
      <dgm:t>
        <a:bodyPr/>
        <a:lstStyle/>
        <a:p>
          <a:endParaRPr lang="es-ES"/>
        </a:p>
      </dgm:t>
    </dgm:pt>
    <dgm:pt modelId="{07BEC272-0423-4E42-B899-F60FC75BD79A}" type="pres">
      <dgm:prSet presAssocID="{AE7CBEBD-037D-494F-9847-16042D7F1D69}" presName="hierRoot1" presStyleCnt="0">
        <dgm:presLayoutVars>
          <dgm:hierBranch val="init"/>
        </dgm:presLayoutVars>
      </dgm:prSet>
      <dgm:spPr/>
      <dgm:t>
        <a:bodyPr/>
        <a:lstStyle/>
        <a:p>
          <a:endParaRPr lang="es-ES"/>
        </a:p>
      </dgm:t>
    </dgm:pt>
    <dgm:pt modelId="{0B47B95E-C06E-4FEB-A708-23CA7D67581D}" type="pres">
      <dgm:prSet presAssocID="{AE7CBEBD-037D-494F-9847-16042D7F1D69}" presName="rootComposite1" presStyleCnt="0"/>
      <dgm:spPr/>
      <dgm:t>
        <a:bodyPr/>
        <a:lstStyle/>
        <a:p>
          <a:endParaRPr lang="es-ES"/>
        </a:p>
      </dgm:t>
    </dgm:pt>
    <dgm:pt modelId="{129F113F-8972-4A99-86DB-EBDD1A507309}" type="pres">
      <dgm:prSet presAssocID="{AE7CBEBD-037D-494F-9847-16042D7F1D69}" presName="rootText1" presStyleLbl="node0" presStyleIdx="0" presStyleCnt="1">
        <dgm:presLayoutVars>
          <dgm:chPref val="3"/>
        </dgm:presLayoutVars>
      </dgm:prSet>
      <dgm:spPr/>
      <dgm:t>
        <a:bodyPr/>
        <a:lstStyle/>
        <a:p>
          <a:endParaRPr lang="es-ES"/>
        </a:p>
      </dgm:t>
    </dgm:pt>
    <dgm:pt modelId="{A49D3927-7449-4735-AC87-5BDC01040BD5}" type="pres">
      <dgm:prSet presAssocID="{AE7CBEBD-037D-494F-9847-16042D7F1D69}" presName="rootConnector1" presStyleLbl="node1" presStyleIdx="0" presStyleCnt="0"/>
      <dgm:spPr/>
      <dgm:t>
        <a:bodyPr/>
        <a:lstStyle/>
        <a:p>
          <a:endParaRPr lang="es-ES"/>
        </a:p>
      </dgm:t>
    </dgm:pt>
    <dgm:pt modelId="{E6AA575D-067F-4F0E-AE13-7D292B379AE5}" type="pres">
      <dgm:prSet presAssocID="{AE7CBEBD-037D-494F-9847-16042D7F1D69}" presName="hierChild2" presStyleCnt="0"/>
      <dgm:spPr/>
      <dgm:t>
        <a:bodyPr/>
        <a:lstStyle/>
        <a:p>
          <a:endParaRPr lang="es-ES"/>
        </a:p>
      </dgm:t>
    </dgm:pt>
    <dgm:pt modelId="{F1668CB1-CE3C-418F-83C0-03F55AF33091}" type="pres">
      <dgm:prSet presAssocID="{B9F9EE96-CA86-4F24-8843-06229C08B163}" presName="Name37" presStyleLbl="parChTrans1D2" presStyleIdx="0" presStyleCnt="1"/>
      <dgm:spPr/>
      <dgm:t>
        <a:bodyPr/>
        <a:lstStyle/>
        <a:p>
          <a:endParaRPr lang="es-ES"/>
        </a:p>
      </dgm:t>
    </dgm:pt>
    <dgm:pt modelId="{B64FA887-F18F-4472-9D23-71CD916FDF16}" type="pres">
      <dgm:prSet presAssocID="{8024BF88-7976-4903-A5DC-0342CCC7DECB}" presName="hierRoot2" presStyleCnt="0">
        <dgm:presLayoutVars>
          <dgm:hierBranch val="init"/>
        </dgm:presLayoutVars>
      </dgm:prSet>
      <dgm:spPr/>
      <dgm:t>
        <a:bodyPr/>
        <a:lstStyle/>
        <a:p>
          <a:endParaRPr lang="es-ES"/>
        </a:p>
      </dgm:t>
    </dgm:pt>
    <dgm:pt modelId="{BEBB1AE9-E66F-42AE-B53A-8C049D3AE204}" type="pres">
      <dgm:prSet presAssocID="{8024BF88-7976-4903-A5DC-0342CCC7DECB}" presName="rootComposite" presStyleCnt="0"/>
      <dgm:spPr/>
      <dgm:t>
        <a:bodyPr/>
        <a:lstStyle/>
        <a:p>
          <a:endParaRPr lang="es-ES"/>
        </a:p>
      </dgm:t>
    </dgm:pt>
    <dgm:pt modelId="{B94ED2C7-5C22-410F-A096-6BB923FB329C}" type="pres">
      <dgm:prSet presAssocID="{8024BF88-7976-4903-A5DC-0342CCC7DECB}" presName="rootText" presStyleLbl="node2" presStyleIdx="0" presStyleCnt="1">
        <dgm:presLayoutVars>
          <dgm:chPref val="3"/>
        </dgm:presLayoutVars>
      </dgm:prSet>
      <dgm:spPr/>
      <dgm:t>
        <a:bodyPr/>
        <a:lstStyle/>
        <a:p>
          <a:endParaRPr lang="es-ES"/>
        </a:p>
      </dgm:t>
    </dgm:pt>
    <dgm:pt modelId="{1EF2A7DE-B1DC-41BC-9A7F-B75495E75447}" type="pres">
      <dgm:prSet presAssocID="{8024BF88-7976-4903-A5DC-0342CCC7DECB}" presName="rootConnector" presStyleLbl="node2" presStyleIdx="0" presStyleCnt="1"/>
      <dgm:spPr/>
      <dgm:t>
        <a:bodyPr/>
        <a:lstStyle/>
        <a:p>
          <a:endParaRPr lang="es-ES"/>
        </a:p>
      </dgm:t>
    </dgm:pt>
    <dgm:pt modelId="{90233086-8504-42CD-8509-C06CEBB5E14D}" type="pres">
      <dgm:prSet presAssocID="{8024BF88-7976-4903-A5DC-0342CCC7DECB}" presName="hierChild4" presStyleCnt="0"/>
      <dgm:spPr/>
      <dgm:t>
        <a:bodyPr/>
        <a:lstStyle/>
        <a:p>
          <a:endParaRPr lang="es-ES"/>
        </a:p>
      </dgm:t>
    </dgm:pt>
    <dgm:pt modelId="{A028FF3D-5E9A-4F7D-BBB7-53E1A02A079F}" type="pres">
      <dgm:prSet presAssocID="{76C50CB5-FD07-4381-AC14-BBEBBC54CA89}" presName="Name37" presStyleLbl="parChTrans1D3" presStyleIdx="0" presStyleCnt="6"/>
      <dgm:spPr/>
      <dgm:t>
        <a:bodyPr/>
        <a:lstStyle/>
        <a:p>
          <a:endParaRPr lang="es-ES"/>
        </a:p>
      </dgm:t>
    </dgm:pt>
    <dgm:pt modelId="{DFC875E6-5DFB-4E65-B45B-EF772550185F}" type="pres">
      <dgm:prSet presAssocID="{A6EBF3B1-5FEF-4D55-AD24-723DC818DC94}" presName="hierRoot2" presStyleCnt="0">
        <dgm:presLayoutVars>
          <dgm:hierBranch val="init"/>
        </dgm:presLayoutVars>
      </dgm:prSet>
      <dgm:spPr/>
      <dgm:t>
        <a:bodyPr/>
        <a:lstStyle/>
        <a:p>
          <a:endParaRPr lang="es-ES"/>
        </a:p>
      </dgm:t>
    </dgm:pt>
    <dgm:pt modelId="{37F9E2E8-92E9-43E4-8D2D-E06056818C3B}" type="pres">
      <dgm:prSet presAssocID="{A6EBF3B1-5FEF-4D55-AD24-723DC818DC94}" presName="rootComposite" presStyleCnt="0"/>
      <dgm:spPr/>
      <dgm:t>
        <a:bodyPr/>
        <a:lstStyle/>
        <a:p>
          <a:endParaRPr lang="es-ES"/>
        </a:p>
      </dgm:t>
    </dgm:pt>
    <dgm:pt modelId="{99CDBD7E-8A40-4983-8581-B2471E06C265}" type="pres">
      <dgm:prSet presAssocID="{A6EBF3B1-5FEF-4D55-AD24-723DC818DC94}" presName="rootText" presStyleLbl="node3" presStyleIdx="0" presStyleCnt="5">
        <dgm:presLayoutVars>
          <dgm:chPref val="3"/>
        </dgm:presLayoutVars>
      </dgm:prSet>
      <dgm:spPr/>
      <dgm:t>
        <a:bodyPr/>
        <a:lstStyle/>
        <a:p>
          <a:endParaRPr lang="es-ES"/>
        </a:p>
      </dgm:t>
    </dgm:pt>
    <dgm:pt modelId="{761D0689-AD9D-4E5E-B7CF-4948BE9E5026}" type="pres">
      <dgm:prSet presAssocID="{A6EBF3B1-5FEF-4D55-AD24-723DC818DC94}" presName="rootConnector" presStyleLbl="node3" presStyleIdx="0" presStyleCnt="5"/>
      <dgm:spPr/>
      <dgm:t>
        <a:bodyPr/>
        <a:lstStyle/>
        <a:p>
          <a:endParaRPr lang="es-ES"/>
        </a:p>
      </dgm:t>
    </dgm:pt>
    <dgm:pt modelId="{D593326C-25A6-440F-BA7A-DA27D1858BF9}" type="pres">
      <dgm:prSet presAssocID="{A6EBF3B1-5FEF-4D55-AD24-723DC818DC94}" presName="hierChild4" presStyleCnt="0"/>
      <dgm:spPr/>
      <dgm:t>
        <a:bodyPr/>
        <a:lstStyle/>
        <a:p>
          <a:endParaRPr lang="es-ES"/>
        </a:p>
      </dgm:t>
    </dgm:pt>
    <dgm:pt modelId="{B9DC87FE-FBEB-4EE3-87D7-AF1A9DFBE829}" type="pres">
      <dgm:prSet presAssocID="{144010B2-9EA9-493A-AEA3-ED40D2262054}" presName="Name37" presStyleLbl="parChTrans1D4" presStyleIdx="0" presStyleCnt="17"/>
      <dgm:spPr/>
      <dgm:t>
        <a:bodyPr/>
        <a:lstStyle/>
        <a:p>
          <a:endParaRPr lang="es-ES_tradnl"/>
        </a:p>
      </dgm:t>
    </dgm:pt>
    <dgm:pt modelId="{AE026691-A64D-4DC1-A0FD-00EBBAD5334E}" type="pres">
      <dgm:prSet presAssocID="{8F22EA0A-02BD-433F-A127-D5AE85F408D5}" presName="hierRoot2" presStyleCnt="0">
        <dgm:presLayoutVars>
          <dgm:hierBranch val="init"/>
        </dgm:presLayoutVars>
      </dgm:prSet>
      <dgm:spPr/>
      <dgm:t>
        <a:bodyPr/>
        <a:lstStyle/>
        <a:p>
          <a:endParaRPr lang="es-ES"/>
        </a:p>
      </dgm:t>
    </dgm:pt>
    <dgm:pt modelId="{0596C872-9D7A-4C0A-A0CA-2F210EDC89E7}" type="pres">
      <dgm:prSet presAssocID="{8F22EA0A-02BD-433F-A127-D5AE85F408D5}" presName="rootComposite" presStyleCnt="0"/>
      <dgm:spPr/>
      <dgm:t>
        <a:bodyPr/>
        <a:lstStyle/>
        <a:p>
          <a:endParaRPr lang="es-ES"/>
        </a:p>
      </dgm:t>
    </dgm:pt>
    <dgm:pt modelId="{E9B46B83-48DF-4EF2-B252-E3BF270EE3C0}" type="pres">
      <dgm:prSet presAssocID="{8F22EA0A-02BD-433F-A127-D5AE85F408D5}" presName="rootText" presStyleLbl="node4" presStyleIdx="0" presStyleCnt="17">
        <dgm:presLayoutVars>
          <dgm:chPref val="3"/>
        </dgm:presLayoutVars>
      </dgm:prSet>
      <dgm:spPr/>
      <dgm:t>
        <a:bodyPr/>
        <a:lstStyle/>
        <a:p>
          <a:endParaRPr lang="es-ES"/>
        </a:p>
      </dgm:t>
    </dgm:pt>
    <dgm:pt modelId="{1C9D1E51-0704-4095-82BC-7B9980C482E8}" type="pres">
      <dgm:prSet presAssocID="{8F22EA0A-02BD-433F-A127-D5AE85F408D5}" presName="rootConnector" presStyleLbl="node4" presStyleIdx="0" presStyleCnt="17"/>
      <dgm:spPr/>
      <dgm:t>
        <a:bodyPr/>
        <a:lstStyle/>
        <a:p>
          <a:endParaRPr lang="es-ES"/>
        </a:p>
      </dgm:t>
    </dgm:pt>
    <dgm:pt modelId="{079DC9BE-C64A-409B-909F-185B5F536CF8}" type="pres">
      <dgm:prSet presAssocID="{8F22EA0A-02BD-433F-A127-D5AE85F408D5}" presName="hierChild4" presStyleCnt="0"/>
      <dgm:spPr/>
      <dgm:t>
        <a:bodyPr/>
        <a:lstStyle/>
        <a:p>
          <a:endParaRPr lang="es-ES"/>
        </a:p>
      </dgm:t>
    </dgm:pt>
    <dgm:pt modelId="{FE00FBB4-F61F-4A13-B2DE-4937FC558B94}" type="pres">
      <dgm:prSet presAssocID="{8F22EA0A-02BD-433F-A127-D5AE85F408D5}" presName="hierChild5" presStyleCnt="0"/>
      <dgm:spPr/>
      <dgm:t>
        <a:bodyPr/>
        <a:lstStyle/>
        <a:p>
          <a:endParaRPr lang="es-ES"/>
        </a:p>
      </dgm:t>
    </dgm:pt>
    <dgm:pt modelId="{78D3C7D4-8E65-4303-8713-FC4450F8DC15}" type="pres">
      <dgm:prSet presAssocID="{823DEEB8-DAB1-4EC7-B092-5F8BBFDE5584}" presName="Name37" presStyleLbl="parChTrans1D4" presStyleIdx="1" presStyleCnt="17"/>
      <dgm:spPr/>
      <dgm:t>
        <a:bodyPr/>
        <a:lstStyle/>
        <a:p>
          <a:endParaRPr lang="es-ES_tradnl"/>
        </a:p>
      </dgm:t>
    </dgm:pt>
    <dgm:pt modelId="{C777E97B-AA1E-4D42-A208-8CDDF2DC3E82}" type="pres">
      <dgm:prSet presAssocID="{15E12B16-8D11-463B-92B8-5822BDF4C748}" presName="hierRoot2" presStyleCnt="0">
        <dgm:presLayoutVars>
          <dgm:hierBranch val="init"/>
        </dgm:presLayoutVars>
      </dgm:prSet>
      <dgm:spPr/>
      <dgm:t>
        <a:bodyPr/>
        <a:lstStyle/>
        <a:p>
          <a:endParaRPr lang="es-ES"/>
        </a:p>
      </dgm:t>
    </dgm:pt>
    <dgm:pt modelId="{0620CFDC-8B85-4C35-9742-6ED5F02FABB3}" type="pres">
      <dgm:prSet presAssocID="{15E12B16-8D11-463B-92B8-5822BDF4C748}" presName="rootComposite" presStyleCnt="0"/>
      <dgm:spPr/>
      <dgm:t>
        <a:bodyPr/>
        <a:lstStyle/>
        <a:p>
          <a:endParaRPr lang="es-ES"/>
        </a:p>
      </dgm:t>
    </dgm:pt>
    <dgm:pt modelId="{DD7A384B-9184-47FD-A760-3BEBECCA498C}" type="pres">
      <dgm:prSet presAssocID="{15E12B16-8D11-463B-92B8-5822BDF4C748}" presName="rootText" presStyleLbl="node4" presStyleIdx="1" presStyleCnt="17">
        <dgm:presLayoutVars>
          <dgm:chPref val="3"/>
        </dgm:presLayoutVars>
      </dgm:prSet>
      <dgm:spPr/>
      <dgm:t>
        <a:bodyPr/>
        <a:lstStyle/>
        <a:p>
          <a:endParaRPr lang="es-ES"/>
        </a:p>
      </dgm:t>
    </dgm:pt>
    <dgm:pt modelId="{3BB46B51-8531-4211-845C-53824F0021A9}" type="pres">
      <dgm:prSet presAssocID="{15E12B16-8D11-463B-92B8-5822BDF4C748}" presName="rootConnector" presStyleLbl="node4" presStyleIdx="1" presStyleCnt="17"/>
      <dgm:spPr/>
      <dgm:t>
        <a:bodyPr/>
        <a:lstStyle/>
        <a:p>
          <a:endParaRPr lang="es-ES"/>
        </a:p>
      </dgm:t>
    </dgm:pt>
    <dgm:pt modelId="{7B6B9887-5F35-42A0-BA67-DDBAB66EB3E1}" type="pres">
      <dgm:prSet presAssocID="{15E12B16-8D11-463B-92B8-5822BDF4C748}" presName="hierChild4" presStyleCnt="0"/>
      <dgm:spPr/>
      <dgm:t>
        <a:bodyPr/>
        <a:lstStyle/>
        <a:p>
          <a:endParaRPr lang="es-ES"/>
        </a:p>
      </dgm:t>
    </dgm:pt>
    <dgm:pt modelId="{0C5DA0A5-A343-42D7-BD9A-B8B4CB7B5591}" type="pres">
      <dgm:prSet presAssocID="{15E12B16-8D11-463B-92B8-5822BDF4C748}" presName="hierChild5" presStyleCnt="0"/>
      <dgm:spPr/>
      <dgm:t>
        <a:bodyPr/>
        <a:lstStyle/>
        <a:p>
          <a:endParaRPr lang="es-ES"/>
        </a:p>
      </dgm:t>
    </dgm:pt>
    <dgm:pt modelId="{6F505C00-AA3E-439A-88A4-32EF2D9DE85A}" type="pres">
      <dgm:prSet presAssocID="{6237E611-32F5-4EA5-A1A1-7118C8C90C05}" presName="Name37" presStyleLbl="parChTrans1D4" presStyleIdx="2" presStyleCnt="17"/>
      <dgm:spPr/>
      <dgm:t>
        <a:bodyPr/>
        <a:lstStyle/>
        <a:p>
          <a:endParaRPr lang="es-ES_tradnl"/>
        </a:p>
      </dgm:t>
    </dgm:pt>
    <dgm:pt modelId="{8865E153-3A36-41C3-BE8D-43BA5418D433}" type="pres">
      <dgm:prSet presAssocID="{C48CCF1C-5953-4623-A843-6012848946D6}" presName="hierRoot2" presStyleCnt="0">
        <dgm:presLayoutVars>
          <dgm:hierBranch val="init"/>
        </dgm:presLayoutVars>
      </dgm:prSet>
      <dgm:spPr/>
      <dgm:t>
        <a:bodyPr/>
        <a:lstStyle/>
        <a:p>
          <a:endParaRPr lang="es-ES"/>
        </a:p>
      </dgm:t>
    </dgm:pt>
    <dgm:pt modelId="{E644461B-CC7D-4967-9190-DCC1BD626E2E}" type="pres">
      <dgm:prSet presAssocID="{C48CCF1C-5953-4623-A843-6012848946D6}" presName="rootComposite" presStyleCnt="0"/>
      <dgm:spPr/>
      <dgm:t>
        <a:bodyPr/>
        <a:lstStyle/>
        <a:p>
          <a:endParaRPr lang="es-ES"/>
        </a:p>
      </dgm:t>
    </dgm:pt>
    <dgm:pt modelId="{741A17AF-83C9-4327-8F86-364DF107986B}" type="pres">
      <dgm:prSet presAssocID="{C48CCF1C-5953-4623-A843-6012848946D6}" presName="rootText" presStyleLbl="node4" presStyleIdx="2" presStyleCnt="17">
        <dgm:presLayoutVars>
          <dgm:chPref val="3"/>
        </dgm:presLayoutVars>
      </dgm:prSet>
      <dgm:spPr/>
      <dgm:t>
        <a:bodyPr/>
        <a:lstStyle/>
        <a:p>
          <a:endParaRPr lang="es-ES"/>
        </a:p>
      </dgm:t>
    </dgm:pt>
    <dgm:pt modelId="{6D04DF51-BA7D-4F3D-BEEB-D81776F069F0}" type="pres">
      <dgm:prSet presAssocID="{C48CCF1C-5953-4623-A843-6012848946D6}" presName="rootConnector" presStyleLbl="node4" presStyleIdx="2" presStyleCnt="17"/>
      <dgm:spPr/>
      <dgm:t>
        <a:bodyPr/>
        <a:lstStyle/>
        <a:p>
          <a:endParaRPr lang="es-ES"/>
        </a:p>
      </dgm:t>
    </dgm:pt>
    <dgm:pt modelId="{54129BC3-2C0F-4A30-9E4D-1549A7BACAC5}" type="pres">
      <dgm:prSet presAssocID="{C48CCF1C-5953-4623-A843-6012848946D6}" presName="hierChild4" presStyleCnt="0"/>
      <dgm:spPr/>
      <dgm:t>
        <a:bodyPr/>
        <a:lstStyle/>
        <a:p>
          <a:endParaRPr lang="es-ES"/>
        </a:p>
      </dgm:t>
    </dgm:pt>
    <dgm:pt modelId="{EE96EF2E-6EC7-4A94-A7C3-15378EA6F9CE}" type="pres">
      <dgm:prSet presAssocID="{C48CCF1C-5953-4623-A843-6012848946D6}" presName="hierChild5" presStyleCnt="0"/>
      <dgm:spPr/>
      <dgm:t>
        <a:bodyPr/>
        <a:lstStyle/>
        <a:p>
          <a:endParaRPr lang="es-ES"/>
        </a:p>
      </dgm:t>
    </dgm:pt>
    <dgm:pt modelId="{E4A8F9A4-AD6A-40DE-9402-32D6EC5FFF97}" type="pres">
      <dgm:prSet presAssocID="{A6EBF3B1-5FEF-4D55-AD24-723DC818DC94}" presName="hierChild5" presStyleCnt="0"/>
      <dgm:spPr/>
      <dgm:t>
        <a:bodyPr/>
        <a:lstStyle/>
        <a:p>
          <a:endParaRPr lang="es-ES"/>
        </a:p>
      </dgm:t>
    </dgm:pt>
    <dgm:pt modelId="{475BA088-7396-4BA9-B792-69EE6759C03E}" type="pres">
      <dgm:prSet presAssocID="{3D67422D-7F1E-479F-8ADA-437888D6617F}" presName="Name37" presStyleLbl="parChTrans1D3" presStyleIdx="1" presStyleCnt="6"/>
      <dgm:spPr/>
      <dgm:t>
        <a:bodyPr/>
        <a:lstStyle/>
        <a:p>
          <a:endParaRPr lang="es-ES"/>
        </a:p>
      </dgm:t>
    </dgm:pt>
    <dgm:pt modelId="{8F1C0529-85F5-46A0-9F33-C7399B35B62F}" type="pres">
      <dgm:prSet presAssocID="{EE83DED0-A804-4028-A1CE-E0B40ECA49CA}" presName="hierRoot2" presStyleCnt="0">
        <dgm:presLayoutVars>
          <dgm:hierBranch val="init"/>
        </dgm:presLayoutVars>
      </dgm:prSet>
      <dgm:spPr/>
      <dgm:t>
        <a:bodyPr/>
        <a:lstStyle/>
        <a:p>
          <a:endParaRPr lang="es-ES"/>
        </a:p>
      </dgm:t>
    </dgm:pt>
    <dgm:pt modelId="{9192D7E6-56A6-4D39-8559-36F4A52483D6}" type="pres">
      <dgm:prSet presAssocID="{EE83DED0-A804-4028-A1CE-E0B40ECA49CA}" presName="rootComposite" presStyleCnt="0"/>
      <dgm:spPr/>
      <dgm:t>
        <a:bodyPr/>
        <a:lstStyle/>
        <a:p>
          <a:endParaRPr lang="es-ES"/>
        </a:p>
      </dgm:t>
    </dgm:pt>
    <dgm:pt modelId="{2B57D842-C132-4E06-BAEE-7A81848A92FD}" type="pres">
      <dgm:prSet presAssocID="{EE83DED0-A804-4028-A1CE-E0B40ECA49CA}" presName="rootText" presStyleLbl="node3" presStyleIdx="1" presStyleCnt="5" custScaleX="169534">
        <dgm:presLayoutVars>
          <dgm:chPref val="3"/>
        </dgm:presLayoutVars>
      </dgm:prSet>
      <dgm:spPr/>
      <dgm:t>
        <a:bodyPr/>
        <a:lstStyle/>
        <a:p>
          <a:endParaRPr lang="es-ES"/>
        </a:p>
      </dgm:t>
    </dgm:pt>
    <dgm:pt modelId="{42CE7848-A09D-4868-97D1-9510E1071570}" type="pres">
      <dgm:prSet presAssocID="{EE83DED0-A804-4028-A1CE-E0B40ECA49CA}" presName="rootConnector" presStyleLbl="node3" presStyleIdx="1" presStyleCnt="5"/>
      <dgm:spPr/>
      <dgm:t>
        <a:bodyPr/>
        <a:lstStyle/>
        <a:p>
          <a:endParaRPr lang="es-ES"/>
        </a:p>
      </dgm:t>
    </dgm:pt>
    <dgm:pt modelId="{1B5ECF54-B816-4238-BA57-2AAE9297082B}" type="pres">
      <dgm:prSet presAssocID="{EE83DED0-A804-4028-A1CE-E0B40ECA49CA}" presName="hierChild4" presStyleCnt="0"/>
      <dgm:spPr/>
      <dgm:t>
        <a:bodyPr/>
        <a:lstStyle/>
        <a:p>
          <a:endParaRPr lang="es-ES"/>
        </a:p>
      </dgm:t>
    </dgm:pt>
    <dgm:pt modelId="{BE5E4EDF-0EA8-445D-BE2C-4C22E40AA606}" type="pres">
      <dgm:prSet presAssocID="{2CB50806-C040-49E5-A570-BBC04E8F7295}" presName="Name37" presStyleLbl="parChTrans1D4" presStyleIdx="3" presStyleCnt="17"/>
      <dgm:spPr/>
      <dgm:t>
        <a:bodyPr/>
        <a:lstStyle/>
        <a:p>
          <a:endParaRPr lang="es-ES_tradnl"/>
        </a:p>
      </dgm:t>
    </dgm:pt>
    <dgm:pt modelId="{8DE802C6-3FF7-4FCA-B499-91D9A9BD38E4}" type="pres">
      <dgm:prSet presAssocID="{4D1693CB-92A3-4832-B0BF-F1027A24413D}" presName="hierRoot2" presStyleCnt="0">
        <dgm:presLayoutVars>
          <dgm:hierBranch val="init"/>
        </dgm:presLayoutVars>
      </dgm:prSet>
      <dgm:spPr/>
      <dgm:t>
        <a:bodyPr/>
        <a:lstStyle/>
        <a:p>
          <a:endParaRPr lang="es-ES"/>
        </a:p>
      </dgm:t>
    </dgm:pt>
    <dgm:pt modelId="{032CA9AE-FF82-49E0-A3D0-C9ED3F31B86B}" type="pres">
      <dgm:prSet presAssocID="{4D1693CB-92A3-4832-B0BF-F1027A24413D}" presName="rootComposite" presStyleCnt="0"/>
      <dgm:spPr/>
      <dgm:t>
        <a:bodyPr/>
        <a:lstStyle/>
        <a:p>
          <a:endParaRPr lang="es-ES"/>
        </a:p>
      </dgm:t>
    </dgm:pt>
    <dgm:pt modelId="{EDDA187E-D807-4DC9-8F25-078016371689}" type="pres">
      <dgm:prSet presAssocID="{4D1693CB-92A3-4832-B0BF-F1027A24413D}" presName="rootText" presStyleLbl="node4" presStyleIdx="3" presStyleCnt="17">
        <dgm:presLayoutVars>
          <dgm:chPref val="3"/>
        </dgm:presLayoutVars>
      </dgm:prSet>
      <dgm:spPr/>
      <dgm:t>
        <a:bodyPr/>
        <a:lstStyle/>
        <a:p>
          <a:endParaRPr lang="es-ES"/>
        </a:p>
      </dgm:t>
    </dgm:pt>
    <dgm:pt modelId="{FD72CC63-894C-4176-BFFA-6AEE829E4726}" type="pres">
      <dgm:prSet presAssocID="{4D1693CB-92A3-4832-B0BF-F1027A24413D}" presName="rootConnector" presStyleLbl="node4" presStyleIdx="3" presStyleCnt="17"/>
      <dgm:spPr/>
      <dgm:t>
        <a:bodyPr/>
        <a:lstStyle/>
        <a:p>
          <a:endParaRPr lang="es-ES"/>
        </a:p>
      </dgm:t>
    </dgm:pt>
    <dgm:pt modelId="{38A81970-8460-4942-A274-15752EAE8667}" type="pres">
      <dgm:prSet presAssocID="{4D1693CB-92A3-4832-B0BF-F1027A24413D}" presName="hierChild4" presStyleCnt="0"/>
      <dgm:spPr/>
      <dgm:t>
        <a:bodyPr/>
        <a:lstStyle/>
        <a:p>
          <a:endParaRPr lang="es-ES"/>
        </a:p>
      </dgm:t>
    </dgm:pt>
    <dgm:pt modelId="{AD1FC83C-F355-4702-BCEF-6841EFC364E2}" type="pres">
      <dgm:prSet presAssocID="{4D1693CB-92A3-4832-B0BF-F1027A24413D}" presName="hierChild5" presStyleCnt="0"/>
      <dgm:spPr/>
      <dgm:t>
        <a:bodyPr/>
        <a:lstStyle/>
        <a:p>
          <a:endParaRPr lang="es-ES"/>
        </a:p>
      </dgm:t>
    </dgm:pt>
    <dgm:pt modelId="{AE8790C8-B116-4C07-B78F-15668B40C321}" type="pres">
      <dgm:prSet presAssocID="{4D075455-CD9D-4B17-87AF-58F17264ED34}" presName="Name37" presStyleLbl="parChTrans1D4" presStyleIdx="4" presStyleCnt="17"/>
      <dgm:spPr/>
      <dgm:t>
        <a:bodyPr/>
        <a:lstStyle/>
        <a:p>
          <a:endParaRPr lang="es-ES_tradnl"/>
        </a:p>
      </dgm:t>
    </dgm:pt>
    <dgm:pt modelId="{BF8FED35-076B-4D80-AEFB-786DC17198D5}" type="pres">
      <dgm:prSet presAssocID="{F01E610B-8817-49D9-A9E1-8923948CE640}" presName="hierRoot2" presStyleCnt="0">
        <dgm:presLayoutVars>
          <dgm:hierBranch val="init"/>
        </dgm:presLayoutVars>
      </dgm:prSet>
      <dgm:spPr/>
      <dgm:t>
        <a:bodyPr/>
        <a:lstStyle/>
        <a:p>
          <a:endParaRPr lang="es-ES"/>
        </a:p>
      </dgm:t>
    </dgm:pt>
    <dgm:pt modelId="{73E6255C-1893-4D28-AE97-D2E05C07DFC0}" type="pres">
      <dgm:prSet presAssocID="{F01E610B-8817-49D9-A9E1-8923948CE640}" presName="rootComposite" presStyleCnt="0"/>
      <dgm:spPr/>
      <dgm:t>
        <a:bodyPr/>
        <a:lstStyle/>
        <a:p>
          <a:endParaRPr lang="es-ES"/>
        </a:p>
      </dgm:t>
    </dgm:pt>
    <dgm:pt modelId="{5C724676-FD6B-408D-A6FA-362B84F1A498}" type="pres">
      <dgm:prSet presAssocID="{F01E610B-8817-49D9-A9E1-8923948CE640}" presName="rootText" presStyleLbl="node4" presStyleIdx="4" presStyleCnt="17">
        <dgm:presLayoutVars>
          <dgm:chPref val="3"/>
        </dgm:presLayoutVars>
      </dgm:prSet>
      <dgm:spPr/>
      <dgm:t>
        <a:bodyPr/>
        <a:lstStyle/>
        <a:p>
          <a:endParaRPr lang="es-ES"/>
        </a:p>
      </dgm:t>
    </dgm:pt>
    <dgm:pt modelId="{D8ABA919-18E1-41AC-B6C4-E506E69D672C}" type="pres">
      <dgm:prSet presAssocID="{F01E610B-8817-49D9-A9E1-8923948CE640}" presName="rootConnector" presStyleLbl="node4" presStyleIdx="4" presStyleCnt="17"/>
      <dgm:spPr/>
      <dgm:t>
        <a:bodyPr/>
        <a:lstStyle/>
        <a:p>
          <a:endParaRPr lang="es-ES"/>
        </a:p>
      </dgm:t>
    </dgm:pt>
    <dgm:pt modelId="{4425206F-3C9C-41EE-9BFE-824809B67DD0}" type="pres">
      <dgm:prSet presAssocID="{F01E610B-8817-49D9-A9E1-8923948CE640}" presName="hierChild4" presStyleCnt="0"/>
      <dgm:spPr/>
      <dgm:t>
        <a:bodyPr/>
        <a:lstStyle/>
        <a:p>
          <a:endParaRPr lang="es-ES"/>
        </a:p>
      </dgm:t>
    </dgm:pt>
    <dgm:pt modelId="{63423AAD-E7B7-4C50-8C94-47EDCD96941B}" type="pres">
      <dgm:prSet presAssocID="{F01E610B-8817-49D9-A9E1-8923948CE640}" presName="hierChild5" presStyleCnt="0"/>
      <dgm:spPr/>
      <dgm:t>
        <a:bodyPr/>
        <a:lstStyle/>
        <a:p>
          <a:endParaRPr lang="es-ES"/>
        </a:p>
      </dgm:t>
    </dgm:pt>
    <dgm:pt modelId="{B2554413-104E-406A-9CC5-349745215342}" type="pres">
      <dgm:prSet presAssocID="{4BEB6D0B-B96F-4DB4-939C-4237821B4358}" presName="Name37" presStyleLbl="parChTrans1D4" presStyleIdx="5" presStyleCnt="17"/>
      <dgm:spPr/>
      <dgm:t>
        <a:bodyPr/>
        <a:lstStyle/>
        <a:p>
          <a:endParaRPr lang="es-ES_tradnl"/>
        </a:p>
      </dgm:t>
    </dgm:pt>
    <dgm:pt modelId="{D72EC4F2-E6DC-4D7F-A1A5-EABC086DCEBA}" type="pres">
      <dgm:prSet presAssocID="{1393496C-F495-4051-8A95-A71E8FCAC781}" presName="hierRoot2" presStyleCnt="0">
        <dgm:presLayoutVars>
          <dgm:hierBranch val="init"/>
        </dgm:presLayoutVars>
      </dgm:prSet>
      <dgm:spPr/>
      <dgm:t>
        <a:bodyPr/>
        <a:lstStyle/>
        <a:p>
          <a:endParaRPr lang="es-ES"/>
        </a:p>
      </dgm:t>
    </dgm:pt>
    <dgm:pt modelId="{9E5DC13B-2C06-45C1-9115-01F1E4C12F99}" type="pres">
      <dgm:prSet presAssocID="{1393496C-F495-4051-8A95-A71E8FCAC781}" presName="rootComposite" presStyleCnt="0"/>
      <dgm:spPr/>
      <dgm:t>
        <a:bodyPr/>
        <a:lstStyle/>
        <a:p>
          <a:endParaRPr lang="es-ES"/>
        </a:p>
      </dgm:t>
    </dgm:pt>
    <dgm:pt modelId="{C3640126-70E2-43AD-B0C8-14F4A145E69D}" type="pres">
      <dgm:prSet presAssocID="{1393496C-F495-4051-8A95-A71E8FCAC781}" presName="rootText" presStyleLbl="node4" presStyleIdx="5" presStyleCnt="17">
        <dgm:presLayoutVars>
          <dgm:chPref val="3"/>
        </dgm:presLayoutVars>
      </dgm:prSet>
      <dgm:spPr/>
      <dgm:t>
        <a:bodyPr/>
        <a:lstStyle/>
        <a:p>
          <a:endParaRPr lang="es-ES"/>
        </a:p>
      </dgm:t>
    </dgm:pt>
    <dgm:pt modelId="{C318070A-2C5F-41D4-A587-DE10A89FAD57}" type="pres">
      <dgm:prSet presAssocID="{1393496C-F495-4051-8A95-A71E8FCAC781}" presName="rootConnector" presStyleLbl="node4" presStyleIdx="5" presStyleCnt="17"/>
      <dgm:spPr/>
      <dgm:t>
        <a:bodyPr/>
        <a:lstStyle/>
        <a:p>
          <a:endParaRPr lang="es-ES"/>
        </a:p>
      </dgm:t>
    </dgm:pt>
    <dgm:pt modelId="{4DF70DD4-B891-45B9-9131-FB46A6887A10}" type="pres">
      <dgm:prSet presAssocID="{1393496C-F495-4051-8A95-A71E8FCAC781}" presName="hierChild4" presStyleCnt="0"/>
      <dgm:spPr/>
      <dgm:t>
        <a:bodyPr/>
        <a:lstStyle/>
        <a:p>
          <a:endParaRPr lang="es-ES"/>
        </a:p>
      </dgm:t>
    </dgm:pt>
    <dgm:pt modelId="{335AEEE5-2E77-4976-AA76-1BBBE29F8B21}" type="pres">
      <dgm:prSet presAssocID="{1393496C-F495-4051-8A95-A71E8FCAC781}" presName="hierChild5" presStyleCnt="0"/>
      <dgm:spPr/>
      <dgm:t>
        <a:bodyPr/>
        <a:lstStyle/>
        <a:p>
          <a:endParaRPr lang="es-ES"/>
        </a:p>
      </dgm:t>
    </dgm:pt>
    <dgm:pt modelId="{813BFB9B-D964-4C6C-95B6-FA36C9FC47D0}" type="pres">
      <dgm:prSet presAssocID="{37498F51-034A-4B95-A943-8B0356B77951}" presName="Name37" presStyleLbl="parChTrans1D4" presStyleIdx="6" presStyleCnt="17"/>
      <dgm:spPr/>
      <dgm:t>
        <a:bodyPr/>
        <a:lstStyle/>
        <a:p>
          <a:endParaRPr lang="es-ES_tradnl"/>
        </a:p>
      </dgm:t>
    </dgm:pt>
    <dgm:pt modelId="{BEB993E2-60A0-464E-9CF5-415F425D512A}" type="pres">
      <dgm:prSet presAssocID="{2568090D-E94E-452D-82B4-C1654C9E2C48}" presName="hierRoot2" presStyleCnt="0">
        <dgm:presLayoutVars>
          <dgm:hierBranch val="init"/>
        </dgm:presLayoutVars>
      </dgm:prSet>
      <dgm:spPr/>
      <dgm:t>
        <a:bodyPr/>
        <a:lstStyle/>
        <a:p>
          <a:endParaRPr lang="es-ES"/>
        </a:p>
      </dgm:t>
    </dgm:pt>
    <dgm:pt modelId="{36AC2BB4-8177-44D6-8E0E-7FF7232D5D2E}" type="pres">
      <dgm:prSet presAssocID="{2568090D-E94E-452D-82B4-C1654C9E2C48}" presName="rootComposite" presStyleCnt="0"/>
      <dgm:spPr/>
      <dgm:t>
        <a:bodyPr/>
        <a:lstStyle/>
        <a:p>
          <a:endParaRPr lang="es-ES"/>
        </a:p>
      </dgm:t>
    </dgm:pt>
    <dgm:pt modelId="{B3A6615A-A732-42FD-A03C-2BC94E7C6510}" type="pres">
      <dgm:prSet presAssocID="{2568090D-E94E-452D-82B4-C1654C9E2C48}" presName="rootText" presStyleLbl="node4" presStyleIdx="6" presStyleCnt="17">
        <dgm:presLayoutVars>
          <dgm:chPref val="3"/>
        </dgm:presLayoutVars>
      </dgm:prSet>
      <dgm:spPr/>
      <dgm:t>
        <a:bodyPr/>
        <a:lstStyle/>
        <a:p>
          <a:endParaRPr lang="es-ES"/>
        </a:p>
      </dgm:t>
    </dgm:pt>
    <dgm:pt modelId="{0B07AC63-ACE8-4FBA-9E20-B2F2BB6F57E0}" type="pres">
      <dgm:prSet presAssocID="{2568090D-E94E-452D-82B4-C1654C9E2C48}" presName="rootConnector" presStyleLbl="node4" presStyleIdx="6" presStyleCnt="17"/>
      <dgm:spPr/>
      <dgm:t>
        <a:bodyPr/>
        <a:lstStyle/>
        <a:p>
          <a:endParaRPr lang="es-ES"/>
        </a:p>
      </dgm:t>
    </dgm:pt>
    <dgm:pt modelId="{7FEE1D89-B16C-4B33-93A6-1ECD9D3EE590}" type="pres">
      <dgm:prSet presAssocID="{2568090D-E94E-452D-82B4-C1654C9E2C48}" presName="hierChild4" presStyleCnt="0"/>
      <dgm:spPr/>
      <dgm:t>
        <a:bodyPr/>
        <a:lstStyle/>
        <a:p>
          <a:endParaRPr lang="es-ES"/>
        </a:p>
      </dgm:t>
    </dgm:pt>
    <dgm:pt modelId="{A7BD1ED8-ECBB-4ADD-8C7D-0CB6C7C7F74E}" type="pres">
      <dgm:prSet presAssocID="{2568090D-E94E-452D-82B4-C1654C9E2C48}" presName="hierChild5" presStyleCnt="0"/>
      <dgm:spPr/>
      <dgm:t>
        <a:bodyPr/>
        <a:lstStyle/>
        <a:p>
          <a:endParaRPr lang="es-ES"/>
        </a:p>
      </dgm:t>
    </dgm:pt>
    <dgm:pt modelId="{745FD5D8-6AB3-4976-98FD-0A3D566078C0}" type="pres">
      <dgm:prSet presAssocID="{EE83DED0-A804-4028-A1CE-E0B40ECA49CA}" presName="hierChild5" presStyleCnt="0"/>
      <dgm:spPr/>
      <dgm:t>
        <a:bodyPr/>
        <a:lstStyle/>
        <a:p>
          <a:endParaRPr lang="es-ES"/>
        </a:p>
      </dgm:t>
    </dgm:pt>
    <dgm:pt modelId="{B49E9D26-E9F0-4FCF-90B2-1875BBB67B8F}" type="pres">
      <dgm:prSet presAssocID="{9A1703C9-6B0C-4FE0-80BF-41F813E9F152}" presName="Name37" presStyleLbl="parChTrans1D3" presStyleIdx="2" presStyleCnt="6"/>
      <dgm:spPr/>
      <dgm:t>
        <a:bodyPr/>
        <a:lstStyle/>
        <a:p>
          <a:endParaRPr lang="es-ES"/>
        </a:p>
      </dgm:t>
    </dgm:pt>
    <dgm:pt modelId="{31BA278A-D139-459C-96F1-CD247EB34F6A}" type="pres">
      <dgm:prSet presAssocID="{A96BCA3D-D7C2-4537-AB77-55058808C1A9}" presName="hierRoot2" presStyleCnt="0">
        <dgm:presLayoutVars>
          <dgm:hierBranch val="init"/>
        </dgm:presLayoutVars>
      </dgm:prSet>
      <dgm:spPr/>
      <dgm:t>
        <a:bodyPr/>
        <a:lstStyle/>
        <a:p>
          <a:endParaRPr lang="es-ES"/>
        </a:p>
      </dgm:t>
    </dgm:pt>
    <dgm:pt modelId="{40DA58F7-FDAA-4E90-BA29-7357460F65BD}" type="pres">
      <dgm:prSet presAssocID="{A96BCA3D-D7C2-4537-AB77-55058808C1A9}" presName="rootComposite" presStyleCnt="0"/>
      <dgm:spPr/>
      <dgm:t>
        <a:bodyPr/>
        <a:lstStyle/>
        <a:p>
          <a:endParaRPr lang="es-ES"/>
        </a:p>
      </dgm:t>
    </dgm:pt>
    <dgm:pt modelId="{1B142EC8-3788-405F-B9BC-C6BACCEC906D}" type="pres">
      <dgm:prSet presAssocID="{A96BCA3D-D7C2-4537-AB77-55058808C1A9}" presName="rootText" presStyleLbl="node3" presStyleIdx="2" presStyleCnt="5">
        <dgm:presLayoutVars>
          <dgm:chPref val="3"/>
        </dgm:presLayoutVars>
      </dgm:prSet>
      <dgm:spPr/>
      <dgm:t>
        <a:bodyPr/>
        <a:lstStyle/>
        <a:p>
          <a:endParaRPr lang="es-ES"/>
        </a:p>
      </dgm:t>
    </dgm:pt>
    <dgm:pt modelId="{126F570B-0098-4598-B6C8-DADB8E352B45}" type="pres">
      <dgm:prSet presAssocID="{A96BCA3D-D7C2-4537-AB77-55058808C1A9}" presName="rootConnector" presStyleLbl="node3" presStyleIdx="2" presStyleCnt="5"/>
      <dgm:spPr/>
      <dgm:t>
        <a:bodyPr/>
        <a:lstStyle/>
        <a:p>
          <a:endParaRPr lang="es-ES"/>
        </a:p>
      </dgm:t>
    </dgm:pt>
    <dgm:pt modelId="{9873F828-CD18-4882-9F0E-CBDFDDD679E2}" type="pres">
      <dgm:prSet presAssocID="{A96BCA3D-D7C2-4537-AB77-55058808C1A9}" presName="hierChild4" presStyleCnt="0"/>
      <dgm:spPr/>
      <dgm:t>
        <a:bodyPr/>
        <a:lstStyle/>
        <a:p>
          <a:endParaRPr lang="es-ES"/>
        </a:p>
      </dgm:t>
    </dgm:pt>
    <dgm:pt modelId="{A2619CE9-DB44-4DDF-B9EA-160FA71259D4}" type="pres">
      <dgm:prSet presAssocID="{49427332-34CA-4B15-A0C2-223A59554952}" presName="Name37" presStyleLbl="parChTrans1D4" presStyleIdx="7" presStyleCnt="17"/>
      <dgm:spPr/>
      <dgm:t>
        <a:bodyPr/>
        <a:lstStyle/>
        <a:p>
          <a:endParaRPr lang="es-ES_tradnl"/>
        </a:p>
      </dgm:t>
    </dgm:pt>
    <dgm:pt modelId="{60D3A9AE-9DDA-4433-A7F8-CF437D45C33C}" type="pres">
      <dgm:prSet presAssocID="{504AF20F-1361-40D6-8DAE-FC215ABF0FD3}" presName="hierRoot2" presStyleCnt="0">
        <dgm:presLayoutVars>
          <dgm:hierBranch val="init"/>
        </dgm:presLayoutVars>
      </dgm:prSet>
      <dgm:spPr/>
      <dgm:t>
        <a:bodyPr/>
        <a:lstStyle/>
        <a:p>
          <a:endParaRPr lang="es-ES"/>
        </a:p>
      </dgm:t>
    </dgm:pt>
    <dgm:pt modelId="{F8512B91-47D1-400B-A57B-B30D46A7AE31}" type="pres">
      <dgm:prSet presAssocID="{504AF20F-1361-40D6-8DAE-FC215ABF0FD3}" presName="rootComposite" presStyleCnt="0"/>
      <dgm:spPr/>
      <dgm:t>
        <a:bodyPr/>
        <a:lstStyle/>
        <a:p>
          <a:endParaRPr lang="es-ES"/>
        </a:p>
      </dgm:t>
    </dgm:pt>
    <dgm:pt modelId="{E059E483-6435-4565-B688-005939DE54AE}" type="pres">
      <dgm:prSet presAssocID="{504AF20F-1361-40D6-8DAE-FC215ABF0FD3}" presName="rootText" presStyleLbl="node4" presStyleIdx="7" presStyleCnt="17">
        <dgm:presLayoutVars>
          <dgm:chPref val="3"/>
        </dgm:presLayoutVars>
      </dgm:prSet>
      <dgm:spPr/>
      <dgm:t>
        <a:bodyPr/>
        <a:lstStyle/>
        <a:p>
          <a:endParaRPr lang="es-ES"/>
        </a:p>
      </dgm:t>
    </dgm:pt>
    <dgm:pt modelId="{60C997D7-15D2-4B66-9BFE-236C33DA3DFA}" type="pres">
      <dgm:prSet presAssocID="{504AF20F-1361-40D6-8DAE-FC215ABF0FD3}" presName="rootConnector" presStyleLbl="node4" presStyleIdx="7" presStyleCnt="17"/>
      <dgm:spPr/>
      <dgm:t>
        <a:bodyPr/>
        <a:lstStyle/>
        <a:p>
          <a:endParaRPr lang="es-ES"/>
        </a:p>
      </dgm:t>
    </dgm:pt>
    <dgm:pt modelId="{44BEDF94-E4DC-46D1-AD8D-BB4447130F08}" type="pres">
      <dgm:prSet presAssocID="{504AF20F-1361-40D6-8DAE-FC215ABF0FD3}" presName="hierChild4" presStyleCnt="0"/>
      <dgm:spPr/>
      <dgm:t>
        <a:bodyPr/>
        <a:lstStyle/>
        <a:p>
          <a:endParaRPr lang="es-ES"/>
        </a:p>
      </dgm:t>
    </dgm:pt>
    <dgm:pt modelId="{DFD0DF8C-C10A-400C-997D-1FFB5DD06638}" type="pres">
      <dgm:prSet presAssocID="{504AF20F-1361-40D6-8DAE-FC215ABF0FD3}" presName="hierChild5" presStyleCnt="0"/>
      <dgm:spPr/>
      <dgm:t>
        <a:bodyPr/>
        <a:lstStyle/>
        <a:p>
          <a:endParaRPr lang="es-ES"/>
        </a:p>
      </dgm:t>
    </dgm:pt>
    <dgm:pt modelId="{A9802631-280C-438F-AAF4-A750B891E630}" type="pres">
      <dgm:prSet presAssocID="{776A5794-A7C6-4766-979A-11D01A59E5F0}" presName="Name37" presStyleLbl="parChTrans1D4" presStyleIdx="8" presStyleCnt="17"/>
      <dgm:spPr/>
      <dgm:t>
        <a:bodyPr/>
        <a:lstStyle/>
        <a:p>
          <a:endParaRPr lang="es-ES_tradnl"/>
        </a:p>
      </dgm:t>
    </dgm:pt>
    <dgm:pt modelId="{7270FFFB-A698-46BD-8B67-5CD55393F5F4}" type="pres">
      <dgm:prSet presAssocID="{93A5526C-AEDA-4D48-813C-70B0CCF36F98}" presName="hierRoot2" presStyleCnt="0">
        <dgm:presLayoutVars>
          <dgm:hierBranch val="init"/>
        </dgm:presLayoutVars>
      </dgm:prSet>
      <dgm:spPr/>
      <dgm:t>
        <a:bodyPr/>
        <a:lstStyle/>
        <a:p>
          <a:endParaRPr lang="es-ES"/>
        </a:p>
      </dgm:t>
    </dgm:pt>
    <dgm:pt modelId="{C070805E-CD1D-4E9B-B56B-93EDE963D0BE}" type="pres">
      <dgm:prSet presAssocID="{93A5526C-AEDA-4D48-813C-70B0CCF36F98}" presName="rootComposite" presStyleCnt="0"/>
      <dgm:spPr/>
      <dgm:t>
        <a:bodyPr/>
        <a:lstStyle/>
        <a:p>
          <a:endParaRPr lang="es-ES"/>
        </a:p>
      </dgm:t>
    </dgm:pt>
    <dgm:pt modelId="{BF85D353-D8B9-4DDB-B198-99FA1DB7E2E1}" type="pres">
      <dgm:prSet presAssocID="{93A5526C-AEDA-4D48-813C-70B0CCF36F98}" presName="rootText" presStyleLbl="node4" presStyleIdx="8" presStyleCnt="17">
        <dgm:presLayoutVars>
          <dgm:chPref val="3"/>
        </dgm:presLayoutVars>
      </dgm:prSet>
      <dgm:spPr/>
      <dgm:t>
        <a:bodyPr/>
        <a:lstStyle/>
        <a:p>
          <a:endParaRPr lang="es-ES"/>
        </a:p>
      </dgm:t>
    </dgm:pt>
    <dgm:pt modelId="{68AD4C60-2440-47D2-9F0B-3C06125AECF5}" type="pres">
      <dgm:prSet presAssocID="{93A5526C-AEDA-4D48-813C-70B0CCF36F98}" presName="rootConnector" presStyleLbl="node4" presStyleIdx="8" presStyleCnt="17"/>
      <dgm:spPr/>
      <dgm:t>
        <a:bodyPr/>
        <a:lstStyle/>
        <a:p>
          <a:endParaRPr lang="es-ES"/>
        </a:p>
      </dgm:t>
    </dgm:pt>
    <dgm:pt modelId="{2B97732C-60D3-44CA-8355-F65E048F2D76}" type="pres">
      <dgm:prSet presAssocID="{93A5526C-AEDA-4D48-813C-70B0CCF36F98}" presName="hierChild4" presStyleCnt="0"/>
      <dgm:spPr/>
      <dgm:t>
        <a:bodyPr/>
        <a:lstStyle/>
        <a:p>
          <a:endParaRPr lang="es-ES"/>
        </a:p>
      </dgm:t>
    </dgm:pt>
    <dgm:pt modelId="{831BBD99-FC67-4018-BE6C-B92A2616DD90}" type="pres">
      <dgm:prSet presAssocID="{93A5526C-AEDA-4D48-813C-70B0CCF36F98}" presName="hierChild5" presStyleCnt="0"/>
      <dgm:spPr/>
      <dgm:t>
        <a:bodyPr/>
        <a:lstStyle/>
        <a:p>
          <a:endParaRPr lang="es-ES"/>
        </a:p>
      </dgm:t>
    </dgm:pt>
    <dgm:pt modelId="{344DFF1A-7827-45A2-80B8-A849B3ECCBE8}" type="pres">
      <dgm:prSet presAssocID="{A96BCA3D-D7C2-4537-AB77-55058808C1A9}" presName="hierChild5" presStyleCnt="0"/>
      <dgm:spPr/>
      <dgm:t>
        <a:bodyPr/>
        <a:lstStyle/>
        <a:p>
          <a:endParaRPr lang="es-ES"/>
        </a:p>
      </dgm:t>
    </dgm:pt>
    <dgm:pt modelId="{3D6F9C8E-E905-4217-8570-75EFEB9EF529}" type="pres">
      <dgm:prSet presAssocID="{8727E3B7-CA63-4DBC-AC92-99B93DDC0CD3}" presName="Name37" presStyleLbl="parChTrans1D3" presStyleIdx="3" presStyleCnt="6"/>
      <dgm:spPr/>
      <dgm:t>
        <a:bodyPr/>
        <a:lstStyle/>
        <a:p>
          <a:endParaRPr lang="es-ES"/>
        </a:p>
      </dgm:t>
    </dgm:pt>
    <dgm:pt modelId="{335E64B2-68B2-45AC-9E1D-F69DCCFEBE48}" type="pres">
      <dgm:prSet presAssocID="{6580EE94-AD2F-4B81-AB15-61A22A5B074F}" presName="hierRoot2" presStyleCnt="0">
        <dgm:presLayoutVars>
          <dgm:hierBranch val="init"/>
        </dgm:presLayoutVars>
      </dgm:prSet>
      <dgm:spPr/>
      <dgm:t>
        <a:bodyPr/>
        <a:lstStyle/>
        <a:p>
          <a:endParaRPr lang="es-ES"/>
        </a:p>
      </dgm:t>
    </dgm:pt>
    <dgm:pt modelId="{7BCA541D-5AAC-449F-AFAE-1B452ADB9160}" type="pres">
      <dgm:prSet presAssocID="{6580EE94-AD2F-4B81-AB15-61A22A5B074F}" presName="rootComposite" presStyleCnt="0"/>
      <dgm:spPr/>
      <dgm:t>
        <a:bodyPr/>
        <a:lstStyle/>
        <a:p>
          <a:endParaRPr lang="es-ES"/>
        </a:p>
      </dgm:t>
    </dgm:pt>
    <dgm:pt modelId="{ADACAF30-8704-4367-867D-C8C919FC3E8F}" type="pres">
      <dgm:prSet presAssocID="{6580EE94-AD2F-4B81-AB15-61A22A5B074F}" presName="rootText" presStyleLbl="node3" presStyleIdx="3" presStyleCnt="5">
        <dgm:presLayoutVars>
          <dgm:chPref val="3"/>
        </dgm:presLayoutVars>
      </dgm:prSet>
      <dgm:spPr/>
      <dgm:t>
        <a:bodyPr/>
        <a:lstStyle/>
        <a:p>
          <a:endParaRPr lang="es-ES"/>
        </a:p>
      </dgm:t>
    </dgm:pt>
    <dgm:pt modelId="{64FB3C05-0898-42D4-B108-3FC54B94D9D0}" type="pres">
      <dgm:prSet presAssocID="{6580EE94-AD2F-4B81-AB15-61A22A5B074F}" presName="rootConnector" presStyleLbl="node3" presStyleIdx="3" presStyleCnt="5"/>
      <dgm:spPr/>
      <dgm:t>
        <a:bodyPr/>
        <a:lstStyle/>
        <a:p>
          <a:endParaRPr lang="es-ES"/>
        </a:p>
      </dgm:t>
    </dgm:pt>
    <dgm:pt modelId="{1FC112D8-7AB7-4859-AD44-91C896DD6B66}" type="pres">
      <dgm:prSet presAssocID="{6580EE94-AD2F-4B81-AB15-61A22A5B074F}" presName="hierChild4" presStyleCnt="0"/>
      <dgm:spPr/>
      <dgm:t>
        <a:bodyPr/>
        <a:lstStyle/>
        <a:p>
          <a:endParaRPr lang="es-ES"/>
        </a:p>
      </dgm:t>
    </dgm:pt>
    <dgm:pt modelId="{3D401C68-148E-419C-9D8B-F49F219EEA5B}" type="pres">
      <dgm:prSet presAssocID="{2E9B1CC3-FC1B-4467-B847-CA2CDD42C940}" presName="Name37" presStyleLbl="parChTrans1D4" presStyleIdx="9" presStyleCnt="17"/>
      <dgm:spPr/>
      <dgm:t>
        <a:bodyPr/>
        <a:lstStyle/>
        <a:p>
          <a:endParaRPr lang="es-ES_tradnl"/>
        </a:p>
      </dgm:t>
    </dgm:pt>
    <dgm:pt modelId="{16676705-83A7-4DFA-BD71-0EDDF391D21D}" type="pres">
      <dgm:prSet presAssocID="{6733462E-A98A-4EB6-84EE-DDC6DCF5380A}" presName="hierRoot2" presStyleCnt="0">
        <dgm:presLayoutVars>
          <dgm:hierBranch val="init"/>
        </dgm:presLayoutVars>
      </dgm:prSet>
      <dgm:spPr/>
      <dgm:t>
        <a:bodyPr/>
        <a:lstStyle/>
        <a:p>
          <a:endParaRPr lang="es-ES"/>
        </a:p>
      </dgm:t>
    </dgm:pt>
    <dgm:pt modelId="{DD9348FB-9F6E-4934-B4CB-10238147D978}" type="pres">
      <dgm:prSet presAssocID="{6733462E-A98A-4EB6-84EE-DDC6DCF5380A}" presName="rootComposite" presStyleCnt="0"/>
      <dgm:spPr/>
      <dgm:t>
        <a:bodyPr/>
        <a:lstStyle/>
        <a:p>
          <a:endParaRPr lang="es-ES"/>
        </a:p>
      </dgm:t>
    </dgm:pt>
    <dgm:pt modelId="{88C4B46C-DE35-4799-9B2E-789C79B4E4A9}" type="pres">
      <dgm:prSet presAssocID="{6733462E-A98A-4EB6-84EE-DDC6DCF5380A}" presName="rootText" presStyleLbl="node4" presStyleIdx="9" presStyleCnt="17">
        <dgm:presLayoutVars>
          <dgm:chPref val="3"/>
        </dgm:presLayoutVars>
      </dgm:prSet>
      <dgm:spPr/>
      <dgm:t>
        <a:bodyPr/>
        <a:lstStyle/>
        <a:p>
          <a:endParaRPr lang="es-ES"/>
        </a:p>
      </dgm:t>
    </dgm:pt>
    <dgm:pt modelId="{48A4826C-2E88-4007-9E32-525A4ECB1A1A}" type="pres">
      <dgm:prSet presAssocID="{6733462E-A98A-4EB6-84EE-DDC6DCF5380A}" presName="rootConnector" presStyleLbl="node4" presStyleIdx="9" presStyleCnt="17"/>
      <dgm:spPr/>
      <dgm:t>
        <a:bodyPr/>
        <a:lstStyle/>
        <a:p>
          <a:endParaRPr lang="es-ES"/>
        </a:p>
      </dgm:t>
    </dgm:pt>
    <dgm:pt modelId="{A15E677E-5C1C-48C6-A438-F108672C1BDE}" type="pres">
      <dgm:prSet presAssocID="{6733462E-A98A-4EB6-84EE-DDC6DCF5380A}" presName="hierChild4" presStyleCnt="0"/>
      <dgm:spPr/>
      <dgm:t>
        <a:bodyPr/>
        <a:lstStyle/>
        <a:p>
          <a:endParaRPr lang="es-ES"/>
        </a:p>
      </dgm:t>
    </dgm:pt>
    <dgm:pt modelId="{374C9335-69B7-415F-A1AA-3219C9A4EA8A}" type="pres">
      <dgm:prSet presAssocID="{6733462E-A98A-4EB6-84EE-DDC6DCF5380A}" presName="hierChild5" presStyleCnt="0"/>
      <dgm:spPr/>
      <dgm:t>
        <a:bodyPr/>
        <a:lstStyle/>
        <a:p>
          <a:endParaRPr lang="es-ES"/>
        </a:p>
      </dgm:t>
    </dgm:pt>
    <dgm:pt modelId="{53783F43-E906-4474-AC58-8AA8009B20F6}" type="pres">
      <dgm:prSet presAssocID="{11AD334C-B720-44A7-8E83-D224BF3B1504}" presName="Name37" presStyleLbl="parChTrans1D4" presStyleIdx="10" presStyleCnt="17"/>
      <dgm:spPr/>
      <dgm:t>
        <a:bodyPr/>
        <a:lstStyle/>
        <a:p>
          <a:endParaRPr lang="es-ES_tradnl"/>
        </a:p>
      </dgm:t>
    </dgm:pt>
    <dgm:pt modelId="{A03B2CB7-FE2A-487B-A2A1-DEB937B5DCE4}" type="pres">
      <dgm:prSet presAssocID="{CB26703D-F1D5-4228-A24C-96993E87C319}" presName="hierRoot2" presStyleCnt="0">
        <dgm:presLayoutVars>
          <dgm:hierBranch val="init"/>
        </dgm:presLayoutVars>
      </dgm:prSet>
      <dgm:spPr/>
      <dgm:t>
        <a:bodyPr/>
        <a:lstStyle/>
        <a:p>
          <a:endParaRPr lang="es-ES"/>
        </a:p>
      </dgm:t>
    </dgm:pt>
    <dgm:pt modelId="{532C4E02-08B5-495A-B121-A6D8C0262340}" type="pres">
      <dgm:prSet presAssocID="{CB26703D-F1D5-4228-A24C-96993E87C319}" presName="rootComposite" presStyleCnt="0"/>
      <dgm:spPr/>
      <dgm:t>
        <a:bodyPr/>
        <a:lstStyle/>
        <a:p>
          <a:endParaRPr lang="es-ES"/>
        </a:p>
      </dgm:t>
    </dgm:pt>
    <dgm:pt modelId="{024E51B9-61DB-4665-8140-C6601A24D938}" type="pres">
      <dgm:prSet presAssocID="{CB26703D-F1D5-4228-A24C-96993E87C319}" presName="rootText" presStyleLbl="node4" presStyleIdx="10" presStyleCnt="17">
        <dgm:presLayoutVars>
          <dgm:chPref val="3"/>
        </dgm:presLayoutVars>
      </dgm:prSet>
      <dgm:spPr/>
      <dgm:t>
        <a:bodyPr/>
        <a:lstStyle/>
        <a:p>
          <a:endParaRPr lang="es-ES"/>
        </a:p>
      </dgm:t>
    </dgm:pt>
    <dgm:pt modelId="{F2ADB9A6-C45A-47E3-B02F-B5381C7176A3}" type="pres">
      <dgm:prSet presAssocID="{CB26703D-F1D5-4228-A24C-96993E87C319}" presName="rootConnector" presStyleLbl="node4" presStyleIdx="10" presStyleCnt="17"/>
      <dgm:spPr/>
      <dgm:t>
        <a:bodyPr/>
        <a:lstStyle/>
        <a:p>
          <a:endParaRPr lang="es-ES"/>
        </a:p>
      </dgm:t>
    </dgm:pt>
    <dgm:pt modelId="{A7A20066-8DD8-4016-A8AA-A69EADAA3F4E}" type="pres">
      <dgm:prSet presAssocID="{CB26703D-F1D5-4228-A24C-96993E87C319}" presName="hierChild4" presStyleCnt="0"/>
      <dgm:spPr/>
      <dgm:t>
        <a:bodyPr/>
        <a:lstStyle/>
        <a:p>
          <a:endParaRPr lang="es-ES"/>
        </a:p>
      </dgm:t>
    </dgm:pt>
    <dgm:pt modelId="{88A1743F-966E-4561-8D68-FC11EF95B45A}" type="pres">
      <dgm:prSet presAssocID="{850AA42E-DD7D-4202-A669-F46EC4B815AD}" presName="Name37" presStyleLbl="parChTrans1D4" presStyleIdx="11" presStyleCnt="17"/>
      <dgm:spPr/>
      <dgm:t>
        <a:bodyPr/>
        <a:lstStyle/>
        <a:p>
          <a:endParaRPr lang="es-ES_tradnl"/>
        </a:p>
      </dgm:t>
    </dgm:pt>
    <dgm:pt modelId="{38BD852E-BEA8-4F8B-A538-4BCF9DFEF4FA}" type="pres">
      <dgm:prSet presAssocID="{41578097-3E86-4D68-8560-FD9CA8622A63}" presName="hierRoot2" presStyleCnt="0">
        <dgm:presLayoutVars>
          <dgm:hierBranch val="init"/>
        </dgm:presLayoutVars>
      </dgm:prSet>
      <dgm:spPr/>
      <dgm:t>
        <a:bodyPr/>
        <a:lstStyle/>
        <a:p>
          <a:endParaRPr lang="es-ES"/>
        </a:p>
      </dgm:t>
    </dgm:pt>
    <dgm:pt modelId="{9F45F910-B151-4F2D-B99F-AF55901BD52F}" type="pres">
      <dgm:prSet presAssocID="{41578097-3E86-4D68-8560-FD9CA8622A63}" presName="rootComposite" presStyleCnt="0"/>
      <dgm:spPr/>
      <dgm:t>
        <a:bodyPr/>
        <a:lstStyle/>
        <a:p>
          <a:endParaRPr lang="es-ES"/>
        </a:p>
      </dgm:t>
    </dgm:pt>
    <dgm:pt modelId="{6EB67E4F-7540-4F92-9E9D-7CCA16A065FF}" type="pres">
      <dgm:prSet presAssocID="{41578097-3E86-4D68-8560-FD9CA8622A63}" presName="rootText" presStyleLbl="node4" presStyleIdx="11" presStyleCnt="17">
        <dgm:presLayoutVars>
          <dgm:chPref val="3"/>
        </dgm:presLayoutVars>
      </dgm:prSet>
      <dgm:spPr/>
      <dgm:t>
        <a:bodyPr/>
        <a:lstStyle/>
        <a:p>
          <a:endParaRPr lang="es-ES"/>
        </a:p>
      </dgm:t>
    </dgm:pt>
    <dgm:pt modelId="{CFE1E861-B00F-49EB-B4E1-9C6FABA58465}" type="pres">
      <dgm:prSet presAssocID="{41578097-3E86-4D68-8560-FD9CA8622A63}" presName="rootConnector" presStyleLbl="node4" presStyleIdx="11" presStyleCnt="17"/>
      <dgm:spPr/>
      <dgm:t>
        <a:bodyPr/>
        <a:lstStyle/>
        <a:p>
          <a:endParaRPr lang="es-ES"/>
        </a:p>
      </dgm:t>
    </dgm:pt>
    <dgm:pt modelId="{73F8F8D7-1E4A-497A-9C18-422329FF1DF5}" type="pres">
      <dgm:prSet presAssocID="{41578097-3E86-4D68-8560-FD9CA8622A63}" presName="hierChild4" presStyleCnt="0"/>
      <dgm:spPr/>
      <dgm:t>
        <a:bodyPr/>
        <a:lstStyle/>
        <a:p>
          <a:endParaRPr lang="es-ES"/>
        </a:p>
      </dgm:t>
    </dgm:pt>
    <dgm:pt modelId="{97572355-2FD4-4AF5-83F8-6716C892DB39}" type="pres">
      <dgm:prSet presAssocID="{41578097-3E86-4D68-8560-FD9CA8622A63}" presName="hierChild5" presStyleCnt="0"/>
      <dgm:spPr/>
      <dgm:t>
        <a:bodyPr/>
        <a:lstStyle/>
        <a:p>
          <a:endParaRPr lang="es-ES"/>
        </a:p>
      </dgm:t>
    </dgm:pt>
    <dgm:pt modelId="{F89DEEF9-0D57-492B-B51D-DA04FA52D955}" type="pres">
      <dgm:prSet presAssocID="{64C04965-321B-4962-9DCD-36F6AFD0C6B4}" presName="Name37" presStyleLbl="parChTrans1D4" presStyleIdx="12" presStyleCnt="17"/>
      <dgm:spPr/>
      <dgm:t>
        <a:bodyPr/>
        <a:lstStyle/>
        <a:p>
          <a:endParaRPr lang="es-ES_tradnl"/>
        </a:p>
      </dgm:t>
    </dgm:pt>
    <dgm:pt modelId="{DC6AC6DD-F6D6-4F7D-A885-64460F789166}" type="pres">
      <dgm:prSet presAssocID="{4D415793-AE8B-457D-B662-6837FBCA6EC5}" presName="hierRoot2" presStyleCnt="0">
        <dgm:presLayoutVars>
          <dgm:hierBranch val="init"/>
        </dgm:presLayoutVars>
      </dgm:prSet>
      <dgm:spPr/>
      <dgm:t>
        <a:bodyPr/>
        <a:lstStyle/>
        <a:p>
          <a:endParaRPr lang="es-ES"/>
        </a:p>
      </dgm:t>
    </dgm:pt>
    <dgm:pt modelId="{AD06EE68-B486-45F4-8DB2-C4998BD85554}" type="pres">
      <dgm:prSet presAssocID="{4D415793-AE8B-457D-B662-6837FBCA6EC5}" presName="rootComposite" presStyleCnt="0"/>
      <dgm:spPr/>
      <dgm:t>
        <a:bodyPr/>
        <a:lstStyle/>
        <a:p>
          <a:endParaRPr lang="es-ES"/>
        </a:p>
      </dgm:t>
    </dgm:pt>
    <dgm:pt modelId="{A650D250-CE3A-4B89-84B1-01FF8A8E18E3}" type="pres">
      <dgm:prSet presAssocID="{4D415793-AE8B-457D-B662-6837FBCA6EC5}" presName="rootText" presStyleLbl="node4" presStyleIdx="12" presStyleCnt="17">
        <dgm:presLayoutVars>
          <dgm:chPref val="3"/>
        </dgm:presLayoutVars>
      </dgm:prSet>
      <dgm:spPr/>
      <dgm:t>
        <a:bodyPr/>
        <a:lstStyle/>
        <a:p>
          <a:endParaRPr lang="es-ES"/>
        </a:p>
      </dgm:t>
    </dgm:pt>
    <dgm:pt modelId="{156C0071-0F70-4B59-BB24-157F4AAFF7EB}" type="pres">
      <dgm:prSet presAssocID="{4D415793-AE8B-457D-B662-6837FBCA6EC5}" presName="rootConnector" presStyleLbl="node4" presStyleIdx="12" presStyleCnt="17"/>
      <dgm:spPr/>
      <dgm:t>
        <a:bodyPr/>
        <a:lstStyle/>
        <a:p>
          <a:endParaRPr lang="es-ES"/>
        </a:p>
      </dgm:t>
    </dgm:pt>
    <dgm:pt modelId="{E1A645AD-86BC-4427-A273-75FFF5E7F293}" type="pres">
      <dgm:prSet presAssocID="{4D415793-AE8B-457D-B662-6837FBCA6EC5}" presName="hierChild4" presStyleCnt="0"/>
      <dgm:spPr/>
      <dgm:t>
        <a:bodyPr/>
        <a:lstStyle/>
        <a:p>
          <a:endParaRPr lang="es-ES"/>
        </a:p>
      </dgm:t>
    </dgm:pt>
    <dgm:pt modelId="{1D4A7071-1979-4BC1-9D5C-4756AC581474}" type="pres">
      <dgm:prSet presAssocID="{4D415793-AE8B-457D-B662-6837FBCA6EC5}" presName="hierChild5" presStyleCnt="0"/>
      <dgm:spPr/>
      <dgm:t>
        <a:bodyPr/>
        <a:lstStyle/>
        <a:p>
          <a:endParaRPr lang="es-ES"/>
        </a:p>
      </dgm:t>
    </dgm:pt>
    <dgm:pt modelId="{2A5BB38C-4B5E-40E5-8B68-AC7F35E305C4}" type="pres">
      <dgm:prSet presAssocID="{CB26703D-F1D5-4228-A24C-96993E87C319}" presName="hierChild5" presStyleCnt="0"/>
      <dgm:spPr/>
      <dgm:t>
        <a:bodyPr/>
        <a:lstStyle/>
        <a:p>
          <a:endParaRPr lang="es-ES"/>
        </a:p>
      </dgm:t>
    </dgm:pt>
    <dgm:pt modelId="{8E0C17F8-EBC1-460D-AF8C-D67D4A8C1A08}" type="pres">
      <dgm:prSet presAssocID="{6580EE94-AD2F-4B81-AB15-61A22A5B074F}" presName="hierChild5" presStyleCnt="0"/>
      <dgm:spPr/>
      <dgm:t>
        <a:bodyPr/>
        <a:lstStyle/>
        <a:p>
          <a:endParaRPr lang="es-ES"/>
        </a:p>
      </dgm:t>
    </dgm:pt>
    <dgm:pt modelId="{9900D6F0-7763-4FE9-A547-F63EB7123F15}" type="pres">
      <dgm:prSet presAssocID="{66B568B7-D00F-4F97-8E28-19A4BB6AC2A1}" presName="Name37" presStyleLbl="parChTrans1D3" presStyleIdx="4" presStyleCnt="6"/>
      <dgm:spPr/>
      <dgm:t>
        <a:bodyPr/>
        <a:lstStyle/>
        <a:p>
          <a:endParaRPr lang="es-ES_tradnl"/>
        </a:p>
      </dgm:t>
    </dgm:pt>
    <dgm:pt modelId="{6EDF302D-0E34-4ED8-8E03-C2B9B531DD25}" type="pres">
      <dgm:prSet presAssocID="{734FDF17-C543-4CF5-AF6F-CCC9E665A0C9}" presName="hierRoot2" presStyleCnt="0">
        <dgm:presLayoutVars>
          <dgm:hierBranch val="init"/>
        </dgm:presLayoutVars>
      </dgm:prSet>
      <dgm:spPr/>
      <dgm:t>
        <a:bodyPr/>
        <a:lstStyle/>
        <a:p>
          <a:endParaRPr lang="es-ES"/>
        </a:p>
      </dgm:t>
    </dgm:pt>
    <dgm:pt modelId="{A8064840-21E6-42A8-A23F-CFA1F8A12C60}" type="pres">
      <dgm:prSet presAssocID="{734FDF17-C543-4CF5-AF6F-CCC9E665A0C9}" presName="rootComposite" presStyleCnt="0"/>
      <dgm:spPr/>
      <dgm:t>
        <a:bodyPr/>
        <a:lstStyle/>
        <a:p>
          <a:endParaRPr lang="es-ES"/>
        </a:p>
      </dgm:t>
    </dgm:pt>
    <dgm:pt modelId="{867494B7-F801-4143-9203-DA20A78D047E}" type="pres">
      <dgm:prSet presAssocID="{734FDF17-C543-4CF5-AF6F-CCC9E665A0C9}" presName="rootText" presStyleLbl="node3" presStyleIdx="4" presStyleCnt="5">
        <dgm:presLayoutVars>
          <dgm:chPref val="3"/>
        </dgm:presLayoutVars>
      </dgm:prSet>
      <dgm:spPr/>
      <dgm:t>
        <a:bodyPr/>
        <a:lstStyle/>
        <a:p>
          <a:endParaRPr lang="es-ES"/>
        </a:p>
      </dgm:t>
    </dgm:pt>
    <dgm:pt modelId="{2E8154F3-541C-4622-AB55-9476F627E986}" type="pres">
      <dgm:prSet presAssocID="{734FDF17-C543-4CF5-AF6F-CCC9E665A0C9}" presName="rootConnector" presStyleLbl="node3" presStyleIdx="4" presStyleCnt="5"/>
      <dgm:spPr/>
      <dgm:t>
        <a:bodyPr/>
        <a:lstStyle/>
        <a:p>
          <a:endParaRPr lang="es-ES"/>
        </a:p>
      </dgm:t>
    </dgm:pt>
    <dgm:pt modelId="{17A8ADF9-E372-44BC-B8EF-2D478D353564}" type="pres">
      <dgm:prSet presAssocID="{734FDF17-C543-4CF5-AF6F-CCC9E665A0C9}" presName="hierChild4" presStyleCnt="0"/>
      <dgm:spPr/>
      <dgm:t>
        <a:bodyPr/>
        <a:lstStyle/>
        <a:p>
          <a:endParaRPr lang="es-ES"/>
        </a:p>
      </dgm:t>
    </dgm:pt>
    <dgm:pt modelId="{19B34324-BD08-411B-B59F-6FCDEFFE7964}" type="pres">
      <dgm:prSet presAssocID="{BFDA26B4-5710-43F5-BAFA-4708735D0C16}" presName="Name37" presStyleLbl="parChTrans1D4" presStyleIdx="13" presStyleCnt="17"/>
      <dgm:spPr/>
      <dgm:t>
        <a:bodyPr/>
        <a:lstStyle/>
        <a:p>
          <a:endParaRPr lang="es-ES_tradnl"/>
        </a:p>
      </dgm:t>
    </dgm:pt>
    <dgm:pt modelId="{C84D85F2-97DC-4A55-B58B-8684E8E8315C}" type="pres">
      <dgm:prSet presAssocID="{EBD4CD79-8225-4792-82A3-253A539375A6}" presName="hierRoot2" presStyleCnt="0">
        <dgm:presLayoutVars>
          <dgm:hierBranch val="init"/>
        </dgm:presLayoutVars>
      </dgm:prSet>
      <dgm:spPr/>
      <dgm:t>
        <a:bodyPr/>
        <a:lstStyle/>
        <a:p>
          <a:endParaRPr lang="es-ES"/>
        </a:p>
      </dgm:t>
    </dgm:pt>
    <dgm:pt modelId="{874A9335-C22F-4347-800A-6778A00AFD60}" type="pres">
      <dgm:prSet presAssocID="{EBD4CD79-8225-4792-82A3-253A539375A6}" presName="rootComposite" presStyleCnt="0"/>
      <dgm:spPr/>
      <dgm:t>
        <a:bodyPr/>
        <a:lstStyle/>
        <a:p>
          <a:endParaRPr lang="es-ES"/>
        </a:p>
      </dgm:t>
    </dgm:pt>
    <dgm:pt modelId="{F1A1663F-0BFF-4E1E-90B9-D760441C1CDB}" type="pres">
      <dgm:prSet presAssocID="{EBD4CD79-8225-4792-82A3-253A539375A6}" presName="rootText" presStyleLbl="node4" presStyleIdx="13" presStyleCnt="17">
        <dgm:presLayoutVars>
          <dgm:chPref val="3"/>
        </dgm:presLayoutVars>
      </dgm:prSet>
      <dgm:spPr/>
      <dgm:t>
        <a:bodyPr/>
        <a:lstStyle/>
        <a:p>
          <a:endParaRPr lang="es-ES"/>
        </a:p>
      </dgm:t>
    </dgm:pt>
    <dgm:pt modelId="{AE8A4DD2-BFE6-48B9-A553-E83BFBA5477B}" type="pres">
      <dgm:prSet presAssocID="{EBD4CD79-8225-4792-82A3-253A539375A6}" presName="rootConnector" presStyleLbl="node4" presStyleIdx="13" presStyleCnt="17"/>
      <dgm:spPr/>
      <dgm:t>
        <a:bodyPr/>
        <a:lstStyle/>
        <a:p>
          <a:endParaRPr lang="es-ES"/>
        </a:p>
      </dgm:t>
    </dgm:pt>
    <dgm:pt modelId="{072A542C-BD90-431F-A96A-C71BC09CFAD1}" type="pres">
      <dgm:prSet presAssocID="{EBD4CD79-8225-4792-82A3-253A539375A6}" presName="hierChild4" presStyleCnt="0"/>
      <dgm:spPr/>
      <dgm:t>
        <a:bodyPr/>
        <a:lstStyle/>
        <a:p>
          <a:endParaRPr lang="es-ES"/>
        </a:p>
      </dgm:t>
    </dgm:pt>
    <dgm:pt modelId="{6744F193-7602-4AB3-AA70-228A6F9C3556}" type="pres">
      <dgm:prSet presAssocID="{EBD4CD79-8225-4792-82A3-253A539375A6}" presName="hierChild5" presStyleCnt="0"/>
      <dgm:spPr/>
      <dgm:t>
        <a:bodyPr/>
        <a:lstStyle/>
        <a:p>
          <a:endParaRPr lang="es-ES"/>
        </a:p>
      </dgm:t>
    </dgm:pt>
    <dgm:pt modelId="{F261332D-5055-43F2-B4F4-2A1CC9BE12AE}" type="pres">
      <dgm:prSet presAssocID="{78DBDE58-79EA-4552-815F-6AD32342798D}" presName="Name37" presStyleLbl="parChTrans1D4" presStyleIdx="14" presStyleCnt="17"/>
      <dgm:spPr/>
      <dgm:t>
        <a:bodyPr/>
        <a:lstStyle/>
        <a:p>
          <a:endParaRPr lang="es-ES_tradnl"/>
        </a:p>
      </dgm:t>
    </dgm:pt>
    <dgm:pt modelId="{2F0CB011-6721-4525-A934-27B8349ED23D}" type="pres">
      <dgm:prSet presAssocID="{40A64014-1284-4EEE-AF7A-959BE25DB7B9}" presName="hierRoot2" presStyleCnt="0">
        <dgm:presLayoutVars>
          <dgm:hierBranch val="init"/>
        </dgm:presLayoutVars>
      </dgm:prSet>
      <dgm:spPr/>
      <dgm:t>
        <a:bodyPr/>
        <a:lstStyle/>
        <a:p>
          <a:endParaRPr lang="es-ES"/>
        </a:p>
      </dgm:t>
    </dgm:pt>
    <dgm:pt modelId="{EA345EE8-ADB5-45E6-8729-5DB4E730A189}" type="pres">
      <dgm:prSet presAssocID="{40A64014-1284-4EEE-AF7A-959BE25DB7B9}" presName="rootComposite" presStyleCnt="0"/>
      <dgm:spPr/>
      <dgm:t>
        <a:bodyPr/>
        <a:lstStyle/>
        <a:p>
          <a:endParaRPr lang="es-ES"/>
        </a:p>
      </dgm:t>
    </dgm:pt>
    <dgm:pt modelId="{40A6BE2D-7403-40C7-B709-E29312A2ECB3}" type="pres">
      <dgm:prSet presAssocID="{40A64014-1284-4EEE-AF7A-959BE25DB7B9}" presName="rootText" presStyleLbl="node4" presStyleIdx="14" presStyleCnt="17">
        <dgm:presLayoutVars>
          <dgm:chPref val="3"/>
        </dgm:presLayoutVars>
      </dgm:prSet>
      <dgm:spPr/>
      <dgm:t>
        <a:bodyPr/>
        <a:lstStyle/>
        <a:p>
          <a:endParaRPr lang="es-ES"/>
        </a:p>
      </dgm:t>
    </dgm:pt>
    <dgm:pt modelId="{74386309-D9B9-42CC-9762-8B8BDDD80804}" type="pres">
      <dgm:prSet presAssocID="{40A64014-1284-4EEE-AF7A-959BE25DB7B9}" presName="rootConnector" presStyleLbl="node4" presStyleIdx="14" presStyleCnt="17"/>
      <dgm:spPr/>
      <dgm:t>
        <a:bodyPr/>
        <a:lstStyle/>
        <a:p>
          <a:endParaRPr lang="es-ES"/>
        </a:p>
      </dgm:t>
    </dgm:pt>
    <dgm:pt modelId="{391439AD-62C6-4AEC-AC07-A120580469A1}" type="pres">
      <dgm:prSet presAssocID="{40A64014-1284-4EEE-AF7A-959BE25DB7B9}" presName="hierChild4" presStyleCnt="0"/>
      <dgm:spPr/>
      <dgm:t>
        <a:bodyPr/>
        <a:lstStyle/>
        <a:p>
          <a:endParaRPr lang="es-ES"/>
        </a:p>
      </dgm:t>
    </dgm:pt>
    <dgm:pt modelId="{8708C5B9-2D65-4BC2-A6FD-B0771AFB23A6}" type="pres">
      <dgm:prSet presAssocID="{40A64014-1284-4EEE-AF7A-959BE25DB7B9}" presName="hierChild5" presStyleCnt="0"/>
      <dgm:spPr/>
      <dgm:t>
        <a:bodyPr/>
        <a:lstStyle/>
        <a:p>
          <a:endParaRPr lang="es-ES"/>
        </a:p>
      </dgm:t>
    </dgm:pt>
    <dgm:pt modelId="{1066007D-6716-408F-ABCC-CC3F6E110693}" type="pres">
      <dgm:prSet presAssocID="{87C4630D-F69A-47CF-9B5E-8DE03E829F25}" presName="Name37" presStyleLbl="parChTrans1D4" presStyleIdx="15" presStyleCnt="17"/>
      <dgm:spPr/>
      <dgm:t>
        <a:bodyPr/>
        <a:lstStyle/>
        <a:p>
          <a:endParaRPr lang="es-ES_tradnl"/>
        </a:p>
      </dgm:t>
    </dgm:pt>
    <dgm:pt modelId="{5BC36232-B7C2-4FF4-BF34-643EB8542FC4}" type="pres">
      <dgm:prSet presAssocID="{91C476B7-9FCB-4BBA-B7CC-98C951BABF08}" presName="hierRoot2" presStyleCnt="0">
        <dgm:presLayoutVars>
          <dgm:hierBranch val="init"/>
        </dgm:presLayoutVars>
      </dgm:prSet>
      <dgm:spPr/>
      <dgm:t>
        <a:bodyPr/>
        <a:lstStyle/>
        <a:p>
          <a:endParaRPr lang="es-ES"/>
        </a:p>
      </dgm:t>
    </dgm:pt>
    <dgm:pt modelId="{14B85666-3CB7-4800-8170-AAB7A3E8302D}" type="pres">
      <dgm:prSet presAssocID="{91C476B7-9FCB-4BBA-B7CC-98C951BABF08}" presName="rootComposite" presStyleCnt="0"/>
      <dgm:spPr/>
      <dgm:t>
        <a:bodyPr/>
        <a:lstStyle/>
        <a:p>
          <a:endParaRPr lang="es-ES"/>
        </a:p>
      </dgm:t>
    </dgm:pt>
    <dgm:pt modelId="{C7C4BB7D-53D5-49F1-9208-09662961E2F7}" type="pres">
      <dgm:prSet presAssocID="{91C476B7-9FCB-4BBA-B7CC-98C951BABF08}" presName="rootText" presStyleLbl="node4" presStyleIdx="15" presStyleCnt="17">
        <dgm:presLayoutVars>
          <dgm:chPref val="3"/>
        </dgm:presLayoutVars>
      </dgm:prSet>
      <dgm:spPr/>
      <dgm:t>
        <a:bodyPr/>
        <a:lstStyle/>
        <a:p>
          <a:endParaRPr lang="es-ES"/>
        </a:p>
      </dgm:t>
    </dgm:pt>
    <dgm:pt modelId="{FD0EB6F2-D0BB-464A-9AC7-9BF10AC11114}" type="pres">
      <dgm:prSet presAssocID="{91C476B7-9FCB-4BBA-B7CC-98C951BABF08}" presName="rootConnector" presStyleLbl="node4" presStyleIdx="15" presStyleCnt="17"/>
      <dgm:spPr/>
      <dgm:t>
        <a:bodyPr/>
        <a:lstStyle/>
        <a:p>
          <a:endParaRPr lang="es-ES"/>
        </a:p>
      </dgm:t>
    </dgm:pt>
    <dgm:pt modelId="{BDC4F234-1436-46E2-A196-A1A21A365554}" type="pres">
      <dgm:prSet presAssocID="{91C476B7-9FCB-4BBA-B7CC-98C951BABF08}" presName="hierChild4" presStyleCnt="0"/>
      <dgm:spPr/>
      <dgm:t>
        <a:bodyPr/>
        <a:lstStyle/>
        <a:p>
          <a:endParaRPr lang="es-ES"/>
        </a:p>
      </dgm:t>
    </dgm:pt>
    <dgm:pt modelId="{B87CD5EC-4BF8-4246-B471-CC6D117D1C63}" type="pres">
      <dgm:prSet presAssocID="{91C476B7-9FCB-4BBA-B7CC-98C951BABF08}" presName="hierChild5" presStyleCnt="0"/>
      <dgm:spPr/>
      <dgm:t>
        <a:bodyPr/>
        <a:lstStyle/>
        <a:p>
          <a:endParaRPr lang="es-ES"/>
        </a:p>
      </dgm:t>
    </dgm:pt>
    <dgm:pt modelId="{434DD80A-EC24-4219-BE84-6398D5494104}" type="pres">
      <dgm:prSet presAssocID="{5161626F-7BC6-4A0F-B593-252625A240EA}" presName="Name37" presStyleLbl="parChTrans1D4" presStyleIdx="16" presStyleCnt="17"/>
      <dgm:spPr/>
      <dgm:t>
        <a:bodyPr/>
        <a:lstStyle/>
        <a:p>
          <a:endParaRPr lang="es-AR"/>
        </a:p>
      </dgm:t>
    </dgm:pt>
    <dgm:pt modelId="{74197450-DF11-4AA3-A717-192DC151E5B5}" type="pres">
      <dgm:prSet presAssocID="{A6413E82-5C10-4DEF-97C9-62507E7B0529}" presName="hierRoot2" presStyleCnt="0">
        <dgm:presLayoutVars>
          <dgm:hierBranch val="init"/>
        </dgm:presLayoutVars>
      </dgm:prSet>
      <dgm:spPr/>
      <dgm:t>
        <a:bodyPr/>
        <a:lstStyle/>
        <a:p>
          <a:endParaRPr lang="es-ES"/>
        </a:p>
      </dgm:t>
    </dgm:pt>
    <dgm:pt modelId="{8A27FEF1-3032-4E20-A2DC-68140CFBEBE7}" type="pres">
      <dgm:prSet presAssocID="{A6413E82-5C10-4DEF-97C9-62507E7B0529}" presName="rootComposite" presStyleCnt="0"/>
      <dgm:spPr/>
      <dgm:t>
        <a:bodyPr/>
        <a:lstStyle/>
        <a:p>
          <a:endParaRPr lang="es-ES"/>
        </a:p>
      </dgm:t>
    </dgm:pt>
    <dgm:pt modelId="{BE1C2CBB-B18C-432D-B52C-2D69B317CDE9}" type="pres">
      <dgm:prSet presAssocID="{A6413E82-5C10-4DEF-97C9-62507E7B0529}" presName="rootText" presStyleLbl="node4" presStyleIdx="16" presStyleCnt="17">
        <dgm:presLayoutVars>
          <dgm:chPref val="3"/>
        </dgm:presLayoutVars>
      </dgm:prSet>
      <dgm:spPr/>
      <dgm:t>
        <a:bodyPr/>
        <a:lstStyle/>
        <a:p>
          <a:endParaRPr lang="es-ES_tradnl"/>
        </a:p>
      </dgm:t>
    </dgm:pt>
    <dgm:pt modelId="{4D11EC99-D139-4156-BEFE-EFE8648A2850}" type="pres">
      <dgm:prSet presAssocID="{A6413E82-5C10-4DEF-97C9-62507E7B0529}" presName="rootConnector" presStyleLbl="node4" presStyleIdx="16" presStyleCnt="17"/>
      <dgm:spPr/>
      <dgm:t>
        <a:bodyPr/>
        <a:lstStyle/>
        <a:p>
          <a:endParaRPr lang="es-ES_tradnl"/>
        </a:p>
      </dgm:t>
    </dgm:pt>
    <dgm:pt modelId="{3BE257CF-F217-4332-B183-4E803DC9CCE1}" type="pres">
      <dgm:prSet presAssocID="{A6413E82-5C10-4DEF-97C9-62507E7B0529}" presName="hierChild4" presStyleCnt="0"/>
      <dgm:spPr/>
      <dgm:t>
        <a:bodyPr/>
        <a:lstStyle/>
        <a:p>
          <a:endParaRPr lang="es-ES"/>
        </a:p>
      </dgm:t>
    </dgm:pt>
    <dgm:pt modelId="{50344EA8-3F92-4F4E-984C-4C327615F7CA}" type="pres">
      <dgm:prSet presAssocID="{A6413E82-5C10-4DEF-97C9-62507E7B0529}" presName="hierChild5" presStyleCnt="0"/>
      <dgm:spPr/>
      <dgm:t>
        <a:bodyPr/>
        <a:lstStyle/>
        <a:p>
          <a:endParaRPr lang="es-ES"/>
        </a:p>
      </dgm:t>
    </dgm:pt>
    <dgm:pt modelId="{C1539262-19CD-430B-B3C2-AF14E49E0C7C}" type="pres">
      <dgm:prSet presAssocID="{734FDF17-C543-4CF5-AF6F-CCC9E665A0C9}" presName="hierChild5" presStyleCnt="0"/>
      <dgm:spPr/>
      <dgm:t>
        <a:bodyPr/>
        <a:lstStyle/>
        <a:p>
          <a:endParaRPr lang="es-ES"/>
        </a:p>
      </dgm:t>
    </dgm:pt>
    <dgm:pt modelId="{1E801BA1-E448-482C-9D9C-B883550D2910}" type="pres">
      <dgm:prSet presAssocID="{8024BF88-7976-4903-A5DC-0342CCC7DECB}" presName="hierChild5" presStyleCnt="0"/>
      <dgm:spPr/>
      <dgm:t>
        <a:bodyPr/>
        <a:lstStyle/>
        <a:p>
          <a:endParaRPr lang="es-ES"/>
        </a:p>
      </dgm:t>
    </dgm:pt>
    <dgm:pt modelId="{C4DC16DD-7454-4F73-998B-9F933495FF06}" type="pres">
      <dgm:prSet presAssocID="{44E92EDF-7F87-40DA-8F2B-3104D039CCB9}" presName="Name111" presStyleLbl="parChTrans1D3" presStyleIdx="5" presStyleCnt="6"/>
      <dgm:spPr/>
      <dgm:t>
        <a:bodyPr/>
        <a:lstStyle/>
        <a:p>
          <a:endParaRPr lang="es-ES"/>
        </a:p>
      </dgm:t>
    </dgm:pt>
    <dgm:pt modelId="{851E3783-8E53-49BE-8358-95C880D5E71A}" type="pres">
      <dgm:prSet presAssocID="{2E911E43-E8AF-4C0F-8447-43FF439EF7E6}" presName="hierRoot3" presStyleCnt="0">
        <dgm:presLayoutVars>
          <dgm:hierBranch val="init"/>
        </dgm:presLayoutVars>
      </dgm:prSet>
      <dgm:spPr/>
      <dgm:t>
        <a:bodyPr/>
        <a:lstStyle/>
        <a:p>
          <a:endParaRPr lang="es-ES"/>
        </a:p>
      </dgm:t>
    </dgm:pt>
    <dgm:pt modelId="{9DF759C6-E6AC-45E4-B584-7E815A836213}" type="pres">
      <dgm:prSet presAssocID="{2E911E43-E8AF-4C0F-8447-43FF439EF7E6}" presName="rootComposite3" presStyleCnt="0"/>
      <dgm:spPr/>
      <dgm:t>
        <a:bodyPr/>
        <a:lstStyle/>
        <a:p>
          <a:endParaRPr lang="es-ES"/>
        </a:p>
      </dgm:t>
    </dgm:pt>
    <dgm:pt modelId="{6EE82750-6E2E-445B-9E64-F5601D1469BA}" type="pres">
      <dgm:prSet presAssocID="{2E911E43-E8AF-4C0F-8447-43FF439EF7E6}" presName="rootText3" presStyleLbl="asst2" presStyleIdx="0" presStyleCnt="1">
        <dgm:presLayoutVars>
          <dgm:chPref val="3"/>
        </dgm:presLayoutVars>
      </dgm:prSet>
      <dgm:spPr/>
      <dgm:t>
        <a:bodyPr/>
        <a:lstStyle/>
        <a:p>
          <a:endParaRPr lang="es-ES"/>
        </a:p>
      </dgm:t>
    </dgm:pt>
    <dgm:pt modelId="{8457549B-7E43-4A86-AF6A-9960A58EE57A}" type="pres">
      <dgm:prSet presAssocID="{2E911E43-E8AF-4C0F-8447-43FF439EF7E6}" presName="rootConnector3" presStyleLbl="asst2" presStyleIdx="0" presStyleCnt="1"/>
      <dgm:spPr/>
      <dgm:t>
        <a:bodyPr/>
        <a:lstStyle/>
        <a:p>
          <a:endParaRPr lang="es-ES"/>
        </a:p>
      </dgm:t>
    </dgm:pt>
    <dgm:pt modelId="{07A01265-B08B-4B3C-BDE8-34EFDDCDD3A5}" type="pres">
      <dgm:prSet presAssocID="{2E911E43-E8AF-4C0F-8447-43FF439EF7E6}" presName="hierChild6" presStyleCnt="0"/>
      <dgm:spPr/>
      <dgm:t>
        <a:bodyPr/>
        <a:lstStyle/>
        <a:p>
          <a:endParaRPr lang="es-ES"/>
        </a:p>
      </dgm:t>
    </dgm:pt>
    <dgm:pt modelId="{DB5C7C9D-02C8-413D-9406-B26BE80FA315}" type="pres">
      <dgm:prSet presAssocID="{2E911E43-E8AF-4C0F-8447-43FF439EF7E6}" presName="hierChild7" presStyleCnt="0"/>
      <dgm:spPr/>
      <dgm:t>
        <a:bodyPr/>
        <a:lstStyle/>
        <a:p>
          <a:endParaRPr lang="es-ES"/>
        </a:p>
      </dgm:t>
    </dgm:pt>
    <dgm:pt modelId="{7138EDD9-BCD6-4A38-94E7-C961ED67E709}" type="pres">
      <dgm:prSet presAssocID="{AE7CBEBD-037D-494F-9847-16042D7F1D69}" presName="hierChild3" presStyleCnt="0"/>
      <dgm:spPr/>
      <dgm:t>
        <a:bodyPr/>
        <a:lstStyle/>
        <a:p>
          <a:endParaRPr lang="es-ES"/>
        </a:p>
      </dgm:t>
    </dgm:pt>
  </dgm:ptLst>
  <dgm:cxnLst>
    <dgm:cxn modelId="{948F8598-1BBE-4CE3-A628-2B1D82914D18}" srcId="{8024BF88-7976-4903-A5DC-0342CCC7DECB}" destId="{A6EBF3B1-5FEF-4D55-AD24-723DC818DC94}" srcOrd="1" destOrd="0" parTransId="{76C50CB5-FD07-4381-AC14-BBEBBC54CA89}" sibTransId="{CDCECAA8-5471-4F18-A8BB-DB49795854F2}"/>
    <dgm:cxn modelId="{0B1EC608-1C5E-46AE-B40F-1D71A4F92EFA}" type="presOf" srcId="{1393496C-F495-4051-8A95-A71E8FCAC781}" destId="{C318070A-2C5F-41D4-A587-DE10A89FAD57}" srcOrd="1" destOrd="0" presId="urn:microsoft.com/office/officeart/2005/8/layout/orgChart1"/>
    <dgm:cxn modelId="{375738A2-EEB2-4F7F-BF8F-5230FCC6E734}" type="presOf" srcId="{AE7CBEBD-037D-494F-9847-16042D7F1D69}" destId="{129F113F-8972-4A99-86DB-EBDD1A507309}" srcOrd="0" destOrd="0" presId="urn:microsoft.com/office/officeart/2005/8/layout/orgChart1"/>
    <dgm:cxn modelId="{30BE4486-0765-4FC4-944F-7FFE565E627B}" type="presOf" srcId="{40A64014-1284-4EEE-AF7A-959BE25DB7B9}" destId="{40A6BE2D-7403-40C7-B709-E29312A2ECB3}" srcOrd="0" destOrd="0" presId="urn:microsoft.com/office/officeart/2005/8/layout/orgChart1"/>
    <dgm:cxn modelId="{482E0790-43B4-494C-9C9B-FF2ABEB45893}" type="presOf" srcId="{8727E3B7-CA63-4DBC-AC92-99B93DDC0CD3}" destId="{3D6F9C8E-E905-4217-8570-75EFEB9EF529}" srcOrd="0" destOrd="0" presId="urn:microsoft.com/office/officeart/2005/8/layout/orgChart1"/>
    <dgm:cxn modelId="{53A4614A-4DD1-45C1-A408-2FB3EF1EA9F6}" type="presOf" srcId="{504AF20F-1361-40D6-8DAE-FC215ABF0FD3}" destId="{E059E483-6435-4565-B688-005939DE54AE}" srcOrd="0" destOrd="0" presId="urn:microsoft.com/office/officeart/2005/8/layout/orgChart1"/>
    <dgm:cxn modelId="{02B4FB69-88AF-4B3E-9465-197E9BB5BDAA}" type="presOf" srcId="{F01E610B-8817-49D9-A9E1-8923948CE640}" destId="{5C724676-FD6B-408D-A6FA-362B84F1A498}" srcOrd="0" destOrd="0" presId="urn:microsoft.com/office/officeart/2005/8/layout/orgChart1"/>
    <dgm:cxn modelId="{A03B3C00-0E42-4843-AB08-8110099650B5}" type="presOf" srcId="{6733462E-A98A-4EB6-84EE-DDC6DCF5380A}" destId="{48A4826C-2E88-4007-9E32-525A4ECB1A1A}" srcOrd="1" destOrd="0" presId="urn:microsoft.com/office/officeart/2005/8/layout/orgChart1"/>
    <dgm:cxn modelId="{A177FC83-EAA4-482A-B19F-3361DA646329}" type="presOf" srcId="{2E911E43-E8AF-4C0F-8447-43FF439EF7E6}" destId="{6EE82750-6E2E-445B-9E64-F5601D1469BA}" srcOrd="0" destOrd="0" presId="urn:microsoft.com/office/officeart/2005/8/layout/orgChart1"/>
    <dgm:cxn modelId="{42F710B3-6A40-4C2F-8C9D-14550AC1E6C9}" srcId="{734FDF17-C543-4CF5-AF6F-CCC9E665A0C9}" destId="{EBD4CD79-8225-4792-82A3-253A539375A6}" srcOrd="0" destOrd="0" parTransId="{BFDA26B4-5710-43F5-BAFA-4708735D0C16}" sibTransId="{E30F7369-588E-405E-8E91-19C576E32B25}"/>
    <dgm:cxn modelId="{065CA288-717D-4571-9208-D220353820F7}" srcId="{AE7CBEBD-037D-494F-9847-16042D7F1D69}" destId="{8024BF88-7976-4903-A5DC-0342CCC7DECB}" srcOrd="0" destOrd="0" parTransId="{B9F9EE96-CA86-4F24-8843-06229C08B163}" sibTransId="{DE0398B2-36AF-49B9-A5B2-D0C4AA85706E}"/>
    <dgm:cxn modelId="{3D8EA831-3C9E-4AAF-907A-ACD213C3EFA2}" srcId="{CB26703D-F1D5-4228-A24C-96993E87C319}" destId="{41578097-3E86-4D68-8560-FD9CA8622A63}" srcOrd="0" destOrd="0" parTransId="{850AA42E-DD7D-4202-A669-F46EC4B815AD}" sibTransId="{6D3508C5-626F-49BD-BCEE-2C70A77EBA49}"/>
    <dgm:cxn modelId="{485019E8-05DC-4728-8590-C6E07F592766}" type="presOf" srcId="{734FDF17-C543-4CF5-AF6F-CCC9E665A0C9}" destId="{867494B7-F801-4143-9203-DA20A78D047E}" srcOrd="0" destOrd="0" presId="urn:microsoft.com/office/officeart/2005/8/layout/orgChart1"/>
    <dgm:cxn modelId="{3ADC19F5-5C7D-4AEA-87F5-DEF6BC372B5F}" type="presOf" srcId="{6733462E-A98A-4EB6-84EE-DDC6DCF5380A}" destId="{88C4B46C-DE35-4799-9B2E-789C79B4E4A9}" srcOrd="0" destOrd="0" presId="urn:microsoft.com/office/officeart/2005/8/layout/orgChart1"/>
    <dgm:cxn modelId="{72A294E0-8D90-4AF2-AD17-5832CBBEBEB8}" srcId="{EE83DED0-A804-4028-A1CE-E0B40ECA49CA}" destId="{F01E610B-8817-49D9-A9E1-8923948CE640}" srcOrd="1" destOrd="0" parTransId="{4D075455-CD9D-4B17-87AF-58F17264ED34}" sibTransId="{2815E082-3A01-4CA1-971B-36F562987C9F}"/>
    <dgm:cxn modelId="{2E7B516A-8DD9-4565-B422-C0BEF8730BE5}" type="presOf" srcId="{C48CCF1C-5953-4623-A843-6012848946D6}" destId="{741A17AF-83C9-4327-8F86-364DF107986B}" srcOrd="0" destOrd="0" presId="urn:microsoft.com/office/officeart/2005/8/layout/orgChart1"/>
    <dgm:cxn modelId="{7AABE861-235B-4414-8D92-47B3B58DDFFF}" srcId="{8024BF88-7976-4903-A5DC-0342CCC7DECB}" destId="{734FDF17-C543-4CF5-AF6F-CCC9E665A0C9}" srcOrd="5" destOrd="0" parTransId="{66B568B7-D00F-4F97-8E28-19A4BB6AC2A1}" sibTransId="{02FA22F9-944D-4794-B656-7682BD37125D}"/>
    <dgm:cxn modelId="{9D0FC0EB-F445-4785-8899-8B0C37E1382C}" type="presOf" srcId="{3D67422D-7F1E-479F-8ADA-437888D6617F}" destId="{475BA088-7396-4BA9-B792-69EE6759C03E}" srcOrd="0" destOrd="0" presId="urn:microsoft.com/office/officeart/2005/8/layout/orgChart1"/>
    <dgm:cxn modelId="{3A0AC895-7822-4399-886E-190D85FAD30C}" type="presOf" srcId="{41578097-3E86-4D68-8560-FD9CA8622A63}" destId="{6EB67E4F-7540-4F92-9E9D-7CCA16A065FF}" srcOrd="0" destOrd="0" presId="urn:microsoft.com/office/officeart/2005/8/layout/orgChart1"/>
    <dgm:cxn modelId="{C4627B6B-3945-4A2D-A00B-E0AF79933263}" srcId="{B09AA789-57A6-41A4-91D9-47AC4D6FB060}" destId="{AE7CBEBD-037D-494F-9847-16042D7F1D69}" srcOrd="0" destOrd="0" parTransId="{EB3B3D7C-C267-4266-9EC0-FDE490E01636}" sibTransId="{EBEC0C79-658C-468A-AA5D-2EC7E4855489}"/>
    <dgm:cxn modelId="{D3F6DFEA-517F-4F6D-8618-41445075AB3E}" type="presOf" srcId="{66B568B7-D00F-4F97-8E28-19A4BB6AC2A1}" destId="{9900D6F0-7763-4FE9-A547-F63EB7123F15}" srcOrd="0" destOrd="0" presId="urn:microsoft.com/office/officeart/2005/8/layout/orgChart1"/>
    <dgm:cxn modelId="{FF675BA0-22FE-41C0-87A5-AA7FF8A4F5DC}" srcId="{A96BCA3D-D7C2-4537-AB77-55058808C1A9}" destId="{93A5526C-AEDA-4D48-813C-70B0CCF36F98}" srcOrd="1" destOrd="0" parTransId="{776A5794-A7C6-4766-979A-11D01A59E5F0}" sibTransId="{460BF2A9-6FBC-43B1-A5E4-3B42E28FEAC1}"/>
    <dgm:cxn modelId="{38DB111E-7985-45E1-8345-59CB526098BD}" type="presOf" srcId="{F01E610B-8817-49D9-A9E1-8923948CE640}" destId="{D8ABA919-18E1-41AC-B6C4-E506E69D672C}" srcOrd="1" destOrd="0" presId="urn:microsoft.com/office/officeart/2005/8/layout/orgChart1"/>
    <dgm:cxn modelId="{2BDA9CAA-C433-4474-8D2B-72342EB91ABA}" srcId="{A6EBF3B1-5FEF-4D55-AD24-723DC818DC94}" destId="{C48CCF1C-5953-4623-A843-6012848946D6}" srcOrd="2" destOrd="0" parTransId="{6237E611-32F5-4EA5-A1A1-7118C8C90C05}" sibTransId="{350FFDBA-CA2A-4775-A6BA-077DA30A74B3}"/>
    <dgm:cxn modelId="{66A68F01-7100-42C0-8975-78658346A678}" type="presOf" srcId="{8024BF88-7976-4903-A5DC-0342CCC7DECB}" destId="{B94ED2C7-5C22-410F-A096-6BB923FB329C}" srcOrd="0" destOrd="0" presId="urn:microsoft.com/office/officeart/2005/8/layout/orgChart1"/>
    <dgm:cxn modelId="{3F59DDAA-603E-46A7-BC3B-17E1E5FED335}" type="presOf" srcId="{8F22EA0A-02BD-433F-A127-D5AE85F408D5}" destId="{E9B46B83-48DF-4EF2-B252-E3BF270EE3C0}" srcOrd="0" destOrd="0" presId="urn:microsoft.com/office/officeart/2005/8/layout/orgChart1"/>
    <dgm:cxn modelId="{20FCD0C2-5310-4F2E-A377-C17B6CC06BDD}" srcId="{734FDF17-C543-4CF5-AF6F-CCC9E665A0C9}" destId="{A6413E82-5C10-4DEF-97C9-62507E7B0529}" srcOrd="3" destOrd="0" parTransId="{5161626F-7BC6-4A0F-B593-252625A240EA}" sibTransId="{FC4E198B-712A-4D0A-A87E-FA5F5F239443}"/>
    <dgm:cxn modelId="{3079FA6A-EE77-4521-90B3-8848C3664705}" srcId="{EE83DED0-A804-4028-A1CE-E0B40ECA49CA}" destId="{2568090D-E94E-452D-82B4-C1654C9E2C48}" srcOrd="3" destOrd="0" parTransId="{37498F51-034A-4B95-A943-8B0356B77951}" sibTransId="{2408A574-58BB-4F95-AD71-92426DF6F0C5}"/>
    <dgm:cxn modelId="{2B1E80EB-9D85-4281-8310-2DE6A7FD5E21}" type="presOf" srcId="{850AA42E-DD7D-4202-A669-F46EC4B815AD}" destId="{88A1743F-966E-4561-8D68-FC11EF95B45A}" srcOrd="0" destOrd="0" presId="urn:microsoft.com/office/officeart/2005/8/layout/orgChart1"/>
    <dgm:cxn modelId="{A497DA7E-09E6-4A94-895E-76E784AFAAEE}" type="presOf" srcId="{9A1703C9-6B0C-4FE0-80BF-41F813E9F152}" destId="{B49E9D26-E9F0-4FCF-90B2-1875BBB67B8F}" srcOrd="0" destOrd="0" presId="urn:microsoft.com/office/officeart/2005/8/layout/orgChart1"/>
    <dgm:cxn modelId="{BDE84EC8-34D9-4281-AAB8-446DD087766C}" type="presOf" srcId="{A96BCA3D-D7C2-4537-AB77-55058808C1A9}" destId="{1B142EC8-3788-405F-B9BC-C6BACCEC906D}" srcOrd="0" destOrd="0" presId="urn:microsoft.com/office/officeart/2005/8/layout/orgChart1"/>
    <dgm:cxn modelId="{B742D38D-78D4-4EC2-AD00-C201B508D3E9}" type="presOf" srcId="{C48CCF1C-5953-4623-A843-6012848946D6}" destId="{6D04DF51-BA7D-4F3D-BEEB-D81776F069F0}" srcOrd="1" destOrd="0" presId="urn:microsoft.com/office/officeart/2005/8/layout/orgChart1"/>
    <dgm:cxn modelId="{3EFFAC43-F8F2-4EB9-B8B4-EC223D85DCB3}" type="presOf" srcId="{87C4630D-F69A-47CF-9B5E-8DE03E829F25}" destId="{1066007D-6716-408F-ABCC-CC3F6E110693}" srcOrd="0" destOrd="0" presId="urn:microsoft.com/office/officeart/2005/8/layout/orgChart1"/>
    <dgm:cxn modelId="{31B930B8-F808-4846-9EBA-18341CBAE04E}" type="presOf" srcId="{A6EBF3B1-5FEF-4D55-AD24-723DC818DC94}" destId="{761D0689-AD9D-4E5E-B7CF-4948BE9E5026}" srcOrd="1" destOrd="0" presId="urn:microsoft.com/office/officeart/2005/8/layout/orgChart1"/>
    <dgm:cxn modelId="{B931F1CC-E1A4-4268-BD33-3B0BD016669F}" srcId="{734FDF17-C543-4CF5-AF6F-CCC9E665A0C9}" destId="{40A64014-1284-4EEE-AF7A-959BE25DB7B9}" srcOrd="1" destOrd="0" parTransId="{78DBDE58-79EA-4552-815F-6AD32342798D}" sibTransId="{83524DB7-FD8D-48CF-BAC2-CAF53F88E204}"/>
    <dgm:cxn modelId="{9D044CCD-571E-4DCD-91F4-6C601BE38CBC}" type="presOf" srcId="{504AF20F-1361-40D6-8DAE-FC215ABF0FD3}" destId="{60C997D7-15D2-4B66-9BFE-236C33DA3DFA}" srcOrd="1" destOrd="0" presId="urn:microsoft.com/office/officeart/2005/8/layout/orgChart1"/>
    <dgm:cxn modelId="{B3E17599-B9BE-4288-AF10-68A20522D192}" srcId="{A6EBF3B1-5FEF-4D55-AD24-723DC818DC94}" destId="{15E12B16-8D11-463B-92B8-5822BDF4C748}" srcOrd="1" destOrd="0" parTransId="{823DEEB8-DAB1-4EC7-B092-5F8BBFDE5584}" sibTransId="{DDD9BD9F-455D-47C3-99A0-C116BFA6EC34}"/>
    <dgm:cxn modelId="{E9540A5A-D71C-4FB6-A2CF-DE3DD1718858}" type="presOf" srcId="{6580EE94-AD2F-4B81-AB15-61A22A5B074F}" destId="{ADACAF30-8704-4367-867D-C8C919FC3E8F}" srcOrd="0" destOrd="0" presId="urn:microsoft.com/office/officeart/2005/8/layout/orgChart1"/>
    <dgm:cxn modelId="{2F9A87D9-D1AA-4D1F-9D48-2D90D2D42B72}" type="presOf" srcId="{78DBDE58-79EA-4552-815F-6AD32342798D}" destId="{F261332D-5055-43F2-B4F4-2A1CC9BE12AE}" srcOrd="0" destOrd="0" presId="urn:microsoft.com/office/officeart/2005/8/layout/orgChart1"/>
    <dgm:cxn modelId="{4A301153-3C1C-40E6-BEC9-63D262B1B52C}" type="presOf" srcId="{93A5526C-AEDA-4D48-813C-70B0CCF36F98}" destId="{BF85D353-D8B9-4DDB-B198-99FA1DB7E2E1}" srcOrd="0" destOrd="0" presId="urn:microsoft.com/office/officeart/2005/8/layout/orgChart1"/>
    <dgm:cxn modelId="{7013C267-4503-4BA3-939B-C0D70C30C39B}" type="presOf" srcId="{91C476B7-9FCB-4BBA-B7CC-98C951BABF08}" destId="{C7C4BB7D-53D5-49F1-9208-09662961E2F7}" srcOrd="0" destOrd="0" presId="urn:microsoft.com/office/officeart/2005/8/layout/orgChart1"/>
    <dgm:cxn modelId="{91273FFB-010F-4070-8ED3-F02DD460BC3E}" type="presOf" srcId="{49427332-34CA-4B15-A0C2-223A59554952}" destId="{A2619CE9-DB44-4DDF-B9EA-160FA71259D4}" srcOrd="0" destOrd="0" presId="urn:microsoft.com/office/officeart/2005/8/layout/orgChart1"/>
    <dgm:cxn modelId="{E8B18423-CF00-476E-B9C0-D3E2B098D721}" type="presOf" srcId="{2E9B1CC3-FC1B-4467-B847-CA2CDD42C940}" destId="{3D401C68-148E-419C-9D8B-F49F219EEA5B}" srcOrd="0" destOrd="0" presId="urn:microsoft.com/office/officeart/2005/8/layout/orgChart1"/>
    <dgm:cxn modelId="{4A4578C7-5896-4106-BD28-9F59FB8FAA7B}" type="presOf" srcId="{1393496C-F495-4051-8A95-A71E8FCAC781}" destId="{C3640126-70E2-43AD-B0C8-14F4A145E69D}" srcOrd="0" destOrd="0" presId="urn:microsoft.com/office/officeart/2005/8/layout/orgChart1"/>
    <dgm:cxn modelId="{1F884E42-0FC1-47DB-9395-42766A3E5135}" srcId="{8024BF88-7976-4903-A5DC-0342CCC7DECB}" destId="{A96BCA3D-D7C2-4537-AB77-55058808C1A9}" srcOrd="3" destOrd="0" parTransId="{9A1703C9-6B0C-4FE0-80BF-41F813E9F152}" sibTransId="{A1D38508-7207-423C-B9FC-8395CB4C27B2}"/>
    <dgm:cxn modelId="{25677AC9-9735-499E-8DC4-B25C4BF6B486}" type="presOf" srcId="{11AD334C-B720-44A7-8E83-D224BF3B1504}" destId="{53783F43-E906-4474-AC58-8AA8009B20F6}" srcOrd="0" destOrd="0" presId="urn:microsoft.com/office/officeart/2005/8/layout/orgChart1"/>
    <dgm:cxn modelId="{64AFC96C-D7C4-4C2E-92D8-DB5C9E410D54}" srcId="{EE83DED0-A804-4028-A1CE-E0B40ECA49CA}" destId="{4D1693CB-92A3-4832-B0BF-F1027A24413D}" srcOrd="0" destOrd="0" parTransId="{2CB50806-C040-49E5-A570-BBC04E8F7295}" sibTransId="{E30CAA47-2B41-4862-9183-BBFE63A3B116}"/>
    <dgm:cxn modelId="{F661FBA9-ACC7-455E-8CA4-818251A3781F}" srcId="{EE83DED0-A804-4028-A1CE-E0B40ECA49CA}" destId="{1393496C-F495-4051-8A95-A71E8FCAC781}" srcOrd="2" destOrd="0" parTransId="{4BEB6D0B-B96F-4DB4-939C-4237821B4358}" sibTransId="{5FD7B819-4F4B-4AA7-9684-22FA54127B09}"/>
    <dgm:cxn modelId="{4E71BFEA-B9CA-428A-80CB-4990B554BBB1}" type="presOf" srcId="{6237E611-32F5-4EA5-A1A1-7118C8C90C05}" destId="{6F505C00-AA3E-439A-88A4-32EF2D9DE85A}" srcOrd="0" destOrd="0" presId="urn:microsoft.com/office/officeart/2005/8/layout/orgChart1"/>
    <dgm:cxn modelId="{2AF4619E-E10D-4BDB-B2A1-205AC47FEDC3}" type="presOf" srcId="{4BEB6D0B-B96F-4DB4-939C-4237821B4358}" destId="{B2554413-104E-406A-9CC5-349745215342}" srcOrd="0" destOrd="0" presId="urn:microsoft.com/office/officeart/2005/8/layout/orgChart1"/>
    <dgm:cxn modelId="{5713382F-0381-4C16-8D94-8ED3C1A29031}" type="presOf" srcId="{A96BCA3D-D7C2-4537-AB77-55058808C1A9}" destId="{126F570B-0098-4598-B6C8-DADB8E352B45}" srcOrd="1" destOrd="0" presId="urn:microsoft.com/office/officeart/2005/8/layout/orgChart1"/>
    <dgm:cxn modelId="{6619DDAE-D90F-4E08-9DA4-D28F63B2CC84}" type="presOf" srcId="{776A5794-A7C6-4766-979A-11D01A59E5F0}" destId="{A9802631-280C-438F-AAF4-A750B891E630}" srcOrd="0" destOrd="0" presId="urn:microsoft.com/office/officeart/2005/8/layout/orgChart1"/>
    <dgm:cxn modelId="{714C10B8-480F-4DE5-8C73-777A2798AF9B}" type="presOf" srcId="{734FDF17-C543-4CF5-AF6F-CCC9E665A0C9}" destId="{2E8154F3-541C-4622-AB55-9476F627E986}" srcOrd="1" destOrd="0" presId="urn:microsoft.com/office/officeart/2005/8/layout/orgChart1"/>
    <dgm:cxn modelId="{B260E1E6-012D-4B32-8DAA-F0D141FCABD1}" srcId="{6580EE94-AD2F-4B81-AB15-61A22A5B074F}" destId="{6733462E-A98A-4EB6-84EE-DDC6DCF5380A}" srcOrd="0" destOrd="0" parTransId="{2E9B1CC3-FC1B-4467-B847-CA2CDD42C940}" sibTransId="{B75D073E-5113-45B4-9DD7-0DAF7EF0AF8F}"/>
    <dgm:cxn modelId="{EA911C29-CA15-4306-A253-235434223A5C}" type="presOf" srcId="{15E12B16-8D11-463B-92B8-5822BDF4C748}" destId="{DD7A384B-9184-47FD-A760-3BEBECCA498C}" srcOrd="0" destOrd="0" presId="urn:microsoft.com/office/officeart/2005/8/layout/orgChart1"/>
    <dgm:cxn modelId="{35826417-E8B0-430C-B431-1FCBA83F1E2A}" type="presOf" srcId="{EBD4CD79-8225-4792-82A3-253A539375A6}" destId="{AE8A4DD2-BFE6-48B9-A553-E83BFBA5477B}" srcOrd="1" destOrd="0" presId="urn:microsoft.com/office/officeart/2005/8/layout/orgChart1"/>
    <dgm:cxn modelId="{E13343F3-418A-40B1-B2FB-37ED36A2552D}" type="presOf" srcId="{37498F51-034A-4B95-A943-8B0356B77951}" destId="{813BFB9B-D964-4C6C-95B6-FA36C9FC47D0}" srcOrd="0" destOrd="0" presId="urn:microsoft.com/office/officeart/2005/8/layout/orgChart1"/>
    <dgm:cxn modelId="{B75619D7-9FBC-4E51-80C3-AF3340BB580F}" type="presOf" srcId="{2568090D-E94E-452D-82B4-C1654C9E2C48}" destId="{0B07AC63-ACE8-4FBA-9E20-B2F2BB6F57E0}" srcOrd="1" destOrd="0" presId="urn:microsoft.com/office/officeart/2005/8/layout/orgChart1"/>
    <dgm:cxn modelId="{23CF2603-AF86-47EB-9A86-E3753D363FFB}" type="presOf" srcId="{2568090D-E94E-452D-82B4-C1654C9E2C48}" destId="{B3A6615A-A732-42FD-A03C-2BC94E7C6510}" srcOrd="0" destOrd="0" presId="urn:microsoft.com/office/officeart/2005/8/layout/orgChart1"/>
    <dgm:cxn modelId="{A55B957A-DAA6-401A-952A-54B89B4FD415}" type="presOf" srcId="{2CB50806-C040-49E5-A570-BBC04E8F7295}" destId="{BE5E4EDF-0EA8-445D-BE2C-4C22E40AA606}" srcOrd="0" destOrd="0" presId="urn:microsoft.com/office/officeart/2005/8/layout/orgChart1"/>
    <dgm:cxn modelId="{6652865F-D8CA-4C2E-8D60-3EE45B201A7E}" type="presOf" srcId="{8024BF88-7976-4903-A5DC-0342CCC7DECB}" destId="{1EF2A7DE-B1DC-41BC-9A7F-B75495E75447}" srcOrd="1" destOrd="0" presId="urn:microsoft.com/office/officeart/2005/8/layout/orgChart1"/>
    <dgm:cxn modelId="{D573D1A4-C44A-4975-B993-89C9C3B9E7D0}" type="presOf" srcId="{91C476B7-9FCB-4BBA-B7CC-98C951BABF08}" destId="{FD0EB6F2-D0BB-464A-9AC7-9BF10AC11114}" srcOrd="1" destOrd="0" presId="urn:microsoft.com/office/officeart/2005/8/layout/orgChart1"/>
    <dgm:cxn modelId="{77D0D2F7-5796-401A-B329-49360A2F6E9F}" type="presOf" srcId="{44E92EDF-7F87-40DA-8F2B-3104D039CCB9}" destId="{C4DC16DD-7454-4F73-998B-9F933495FF06}" srcOrd="0" destOrd="0" presId="urn:microsoft.com/office/officeart/2005/8/layout/orgChart1"/>
    <dgm:cxn modelId="{D78348A8-4F27-4EE2-AB3D-2CC32D4E7FD2}" type="presOf" srcId="{2E911E43-E8AF-4C0F-8447-43FF439EF7E6}" destId="{8457549B-7E43-4A86-AF6A-9960A58EE57A}" srcOrd="1" destOrd="0" presId="urn:microsoft.com/office/officeart/2005/8/layout/orgChart1"/>
    <dgm:cxn modelId="{D937C1BA-E31C-4EAF-B5AB-5FDC65C6E252}" type="presOf" srcId="{4D415793-AE8B-457D-B662-6837FBCA6EC5}" destId="{156C0071-0F70-4B59-BB24-157F4AAFF7EB}" srcOrd="1" destOrd="0" presId="urn:microsoft.com/office/officeart/2005/8/layout/orgChart1"/>
    <dgm:cxn modelId="{057B942D-7F13-4379-BE76-049D266D82BC}" type="presOf" srcId="{40A64014-1284-4EEE-AF7A-959BE25DB7B9}" destId="{74386309-D9B9-42CC-9762-8B8BDDD80804}" srcOrd="1" destOrd="0" presId="urn:microsoft.com/office/officeart/2005/8/layout/orgChart1"/>
    <dgm:cxn modelId="{18B27369-EF0D-4EA2-A33D-EB268A86B0B8}" type="presOf" srcId="{AE7CBEBD-037D-494F-9847-16042D7F1D69}" destId="{A49D3927-7449-4735-AC87-5BDC01040BD5}" srcOrd="1" destOrd="0" presId="urn:microsoft.com/office/officeart/2005/8/layout/orgChart1"/>
    <dgm:cxn modelId="{A8286ADA-4E8C-4EB7-9A02-195A5A58E5AF}" type="presOf" srcId="{A6413E82-5C10-4DEF-97C9-62507E7B0529}" destId="{BE1C2CBB-B18C-432D-B52C-2D69B317CDE9}" srcOrd="0" destOrd="0" presId="urn:microsoft.com/office/officeart/2005/8/layout/orgChart1"/>
    <dgm:cxn modelId="{3D404236-19B9-43FD-B72D-F34DA90E9381}" type="presOf" srcId="{EE83DED0-A804-4028-A1CE-E0B40ECA49CA}" destId="{42CE7848-A09D-4868-97D1-9510E1071570}" srcOrd="1" destOrd="0" presId="urn:microsoft.com/office/officeart/2005/8/layout/orgChart1"/>
    <dgm:cxn modelId="{5D7C6534-EFBC-4164-9B4C-94490C4145BC}" type="presOf" srcId="{8F22EA0A-02BD-433F-A127-D5AE85F408D5}" destId="{1C9D1E51-0704-4095-82BC-7B9980C482E8}" srcOrd="1" destOrd="0" presId="urn:microsoft.com/office/officeart/2005/8/layout/orgChart1"/>
    <dgm:cxn modelId="{2A4AC1BF-5C19-4083-8A71-4019E7AF2E6D}" type="presOf" srcId="{CB26703D-F1D5-4228-A24C-96993E87C319}" destId="{024E51B9-61DB-4665-8140-C6601A24D938}" srcOrd="0" destOrd="0" presId="urn:microsoft.com/office/officeart/2005/8/layout/orgChart1"/>
    <dgm:cxn modelId="{2DA626D8-7D9B-4A5E-8851-E5D4DC3A168F}" type="presOf" srcId="{76C50CB5-FD07-4381-AC14-BBEBBC54CA89}" destId="{A028FF3D-5E9A-4F7D-BBB7-53E1A02A079F}" srcOrd="0" destOrd="0" presId="urn:microsoft.com/office/officeart/2005/8/layout/orgChart1"/>
    <dgm:cxn modelId="{0A00EE15-AECC-4572-95F1-C3247B6CC388}" type="presOf" srcId="{EE83DED0-A804-4028-A1CE-E0B40ECA49CA}" destId="{2B57D842-C132-4E06-BAEE-7A81848A92FD}" srcOrd="0" destOrd="0" presId="urn:microsoft.com/office/officeart/2005/8/layout/orgChart1"/>
    <dgm:cxn modelId="{78CCE662-6630-42D1-AF45-CB0DF3E72A1D}" type="presOf" srcId="{6580EE94-AD2F-4B81-AB15-61A22A5B074F}" destId="{64FB3C05-0898-42D4-B108-3FC54B94D9D0}" srcOrd="1" destOrd="0" presId="urn:microsoft.com/office/officeart/2005/8/layout/orgChart1"/>
    <dgm:cxn modelId="{3E415AFE-5C1A-4D3B-9AB7-6C12958AC465}" srcId="{A6EBF3B1-5FEF-4D55-AD24-723DC818DC94}" destId="{8F22EA0A-02BD-433F-A127-D5AE85F408D5}" srcOrd="0" destOrd="0" parTransId="{144010B2-9EA9-493A-AEA3-ED40D2262054}" sibTransId="{0102ECF4-02DF-485F-BEDE-60940098C0D3}"/>
    <dgm:cxn modelId="{EC5254D8-CB0C-46F0-93A2-8FCF2150E37B}" srcId="{734FDF17-C543-4CF5-AF6F-CCC9E665A0C9}" destId="{91C476B7-9FCB-4BBA-B7CC-98C951BABF08}" srcOrd="2" destOrd="0" parTransId="{87C4630D-F69A-47CF-9B5E-8DE03E829F25}" sibTransId="{2E4F4ACB-33FE-41CF-A20A-65E2EA8DBD17}"/>
    <dgm:cxn modelId="{51956887-58DC-4407-B2D9-6135610E4BB5}" type="presOf" srcId="{B09AA789-57A6-41A4-91D9-47AC4D6FB060}" destId="{E2121889-EF6E-4CA4-908C-7572AFBC629A}" srcOrd="0" destOrd="0" presId="urn:microsoft.com/office/officeart/2005/8/layout/orgChart1"/>
    <dgm:cxn modelId="{DEEB133B-697A-4F12-9577-E5F7B4E6A65F}" type="presOf" srcId="{4D075455-CD9D-4B17-87AF-58F17264ED34}" destId="{AE8790C8-B116-4C07-B78F-15668B40C321}" srcOrd="0" destOrd="0" presId="urn:microsoft.com/office/officeart/2005/8/layout/orgChart1"/>
    <dgm:cxn modelId="{E3B86D6F-9854-41A3-94CC-B7D8BFAA90C4}" type="presOf" srcId="{41578097-3E86-4D68-8560-FD9CA8622A63}" destId="{CFE1E861-B00F-49EB-B4E1-9C6FABA58465}" srcOrd="1" destOrd="0" presId="urn:microsoft.com/office/officeart/2005/8/layout/orgChart1"/>
    <dgm:cxn modelId="{FF6F3AF6-F460-4B59-B7A7-A2B52F96E08F}" srcId="{8024BF88-7976-4903-A5DC-0342CCC7DECB}" destId="{6580EE94-AD2F-4B81-AB15-61A22A5B074F}" srcOrd="4" destOrd="0" parTransId="{8727E3B7-CA63-4DBC-AC92-99B93DDC0CD3}" sibTransId="{9ED62CE5-08B9-421A-AD0D-F01EE93BC300}"/>
    <dgm:cxn modelId="{58D4C217-1156-4125-A18F-7221A7BA5F7B}" type="presOf" srcId="{4D1693CB-92A3-4832-B0BF-F1027A24413D}" destId="{EDDA187E-D807-4DC9-8F25-078016371689}" srcOrd="0" destOrd="0" presId="urn:microsoft.com/office/officeart/2005/8/layout/orgChart1"/>
    <dgm:cxn modelId="{CD08A677-EB5D-4899-BB03-3A8C0E7EBC6E}" srcId="{A96BCA3D-D7C2-4537-AB77-55058808C1A9}" destId="{504AF20F-1361-40D6-8DAE-FC215ABF0FD3}" srcOrd="0" destOrd="0" parTransId="{49427332-34CA-4B15-A0C2-223A59554952}" sibTransId="{BFB4BB23-0AEA-403B-8838-AB8003911B11}"/>
    <dgm:cxn modelId="{72FC511E-BEB9-4EF4-ACDC-11FE73D45008}" type="presOf" srcId="{CB26703D-F1D5-4228-A24C-96993E87C319}" destId="{F2ADB9A6-C45A-47E3-B02F-B5381C7176A3}" srcOrd="1" destOrd="0" presId="urn:microsoft.com/office/officeart/2005/8/layout/orgChart1"/>
    <dgm:cxn modelId="{B4B7FEB9-F210-4EA5-ACCB-4721A304F136}" type="presOf" srcId="{BFDA26B4-5710-43F5-BAFA-4708735D0C16}" destId="{19B34324-BD08-411B-B59F-6FCDEFFE7964}" srcOrd="0" destOrd="0" presId="urn:microsoft.com/office/officeart/2005/8/layout/orgChart1"/>
    <dgm:cxn modelId="{B199B37D-488A-4366-BFDF-D8C030FFB747}" srcId="{8024BF88-7976-4903-A5DC-0342CCC7DECB}" destId="{2E911E43-E8AF-4C0F-8447-43FF439EF7E6}" srcOrd="0" destOrd="0" parTransId="{44E92EDF-7F87-40DA-8F2B-3104D039CCB9}" sibTransId="{657A18D3-8DCE-485F-AD7B-559FF9488283}"/>
    <dgm:cxn modelId="{3F240A9C-6B7C-4FAA-9315-051D462DBF30}" type="presOf" srcId="{4D1693CB-92A3-4832-B0BF-F1027A24413D}" destId="{FD72CC63-894C-4176-BFFA-6AEE829E4726}" srcOrd="1" destOrd="0" presId="urn:microsoft.com/office/officeart/2005/8/layout/orgChart1"/>
    <dgm:cxn modelId="{ED02FC7A-E7F1-46D9-9119-2BD2A70C1683}" srcId="{6580EE94-AD2F-4B81-AB15-61A22A5B074F}" destId="{CB26703D-F1D5-4228-A24C-96993E87C319}" srcOrd="1" destOrd="0" parTransId="{11AD334C-B720-44A7-8E83-D224BF3B1504}" sibTransId="{2FCE4A46-B4CD-47F9-9C8B-E6E43C37ADAD}"/>
    <dgm:cxn modelId="{1712E13C-3097-4078-9497-5EC35E71E401}" type="presOf" srcId="{B9F9EE96-CA86-4F24-8843-06229C08B163}" destId="{F1668CB1-CE3C-418F-83C0-03F55AF33091}" srcOrd="0" destOrd="0" presId="urn:microsoft.com/office/officeart/2005/8/layout/orgChart1"/>
    <dgm:cxn modelId="{AE5D6D7C-0AD9-4C90-B533-9AA295290B40}" type="presOf" srcId="{144010B2-9EA9-493A-AEA3-ED40D2262054}" destId="{B9DC87FE-FBEB-4EE3-87D7-AF1A9DFBE829}" srcOrd="0" destOrd="0" presId="urn:microsoft.com/office/officeart/2005/8/layout/orgChart1"/>
    <dgm:cxn modelId="{210EF8BB-EB8A-4AD7-A7C5-FAFE1B312C3D}" srcId="{8024BF88-7976-4903-A5DC-0342CCC7DECB}" destId="{EE83DED0-A804-4028-A1CE-E0B40ECA49CA}" srcOrd="2" destOrd="0" parTransId="{3D67422D-7F1E-479F-8ADA-437888D6617F}" sibTransId="{DF37017D-4F8E-45F0-84DB-719DC0CD495D}"/>
    <dgm:cxn modelId="{50D7AC4F-25F1-4A1F-83E2-4BFA85229A85}" type="presOf" srcId="{5161626F-7BC6-4A0F-B593-252625A240EA}" destId="{434DD80A-EC24-4219-BE84-6398D5494104}" srcOrd="0" destOrd="0" presId="urn:microsoft.com/office/officeart/2005/8/layout/orgChart1"/>
    <dgm:cxn modelId="{80A64BD3-6F86-4E5C-BD7F-89E22EA87BCD}" type="presOf" srcId="{93A5526C-AEDA-4D48-813C-70B0CCF36F98}" destId="{68AD4C60-2440-47D2-9F0B-3C06125AECF5}" srcOrd="1" destOrd="0" presId="urn:microsoft.com/office/officeart/2005/8/layout/orgChart1"/>
    <dgm:cxn modelId="{DB6A82F4-B378-497E-A497-D915594AA80B}" type="presOf" srcId="{EBD4CD79-8225-4792-82A3-253A539375A6}" destId="{F1A1663F-0BFF-4E1E-90B9-D760441C1CDB}" srcOrd="0" destOrd="0" presId="urn:microsoft.com/office/officeart/2005/8/layout/orgChart1"/>
    <dgm:cxn modelId="{E0E32CF9-54DE-4AC6-8A87-9AE267207647}" srcId="{CB26703D-F1D5-4228-A24C-96993E87C319}" destId="{4D415793-AE8B-457D-B662-6837FBCA6EC5}" srcOrd="1" destOrd="0" parTransId="{64C04965-321B-4962-9DCD-36F6AFD0C6B4}" sibTransId="{0D330756-C139-4C9B-B5F7-CAB7EA60C315}"/>
    <dgm:cxn modelId="{AEBEF686-E5E9-4061-AD62-3AD0E2909E5B}" type="presOf" srcId="{A6EBF3B1-5FEF-4D55-AD24-723DC818DC94}" destId="{99CDBD7E-8A40-4983-8581-B2471E06C265}" srcOrd="0" destOrd="0" presId="urn:microsoft.com/office/officeart/2005/8/layout/orgChart1"/>
    <dgm:cxn modelId="{E7687103-FFEA-4D0B-A147-1FCB2CE56046}" type="presOf" srcId="{4D415793-AE8B-457D-B662-6837FBCA6EC5}" destId="{A650D250-CE3A-4B89-84B1-01FF8A8E18E3}" srcOrd="0" destOrd="0" presId="urn:microsoft.com/office/officeart/2005/8/layout/orgChart1"/>
    <dgm:cxn modelId="{B1E02B4B-9B63-4A0C-B10A-75EE1F3D72B1}" type="presOf" srcId="{823DEEB8-DAB1-4EC7-B092-5F8BBFDE5584}" destId="{78D3C7D4-8E65-4303-8713-FC4450F8DC15}" srcOrd="0" destOrd="0" presId="urn:microsoft.com/office/officeart/2005/8/layout/orgChart1"/>
    <dgm:cxn modelId="{A4588C94-0E7E-4376-9A99-4055BDE766D9}" type="presOf" srcId="{15E12B16-8D11-463B-92B8-5822BDF4C748}" destId="{3BB46B51-8531-4211-845C-53824F0021A9}" srcOrd="1" destOrd="0" presId="urn:microsoft.com/office/officeart/2005/8/layout/orgChart1"/>
    <dgm:cxn modelId="{DF310B73-F640-4689-AC95-888E27C5B57E}" type="presOf" srcId="{A6413E82-5C10-4DEF-97C9-62507E7B0529}" destId="{4D11EC99-D139-4156-BEFE-EFE8648A2850}" srcOrd="1" destOrd="0" presId="urn:microsoft.com/office/officeart/2005/8/layout/orgChart1"/>
    <dgm:cxn modelId="{89B1A1D1-AA57-4150-8572-D7EE4C4DD970}" type="presOf" srcId="{64C04965-321B-4962-9DCD-36F6AFD0C6B4}" destId="{F89DEEF9-0D57-492B-B51D-DA04FA52D955}" srcOrd="0" destOrd="0" presId="urn:microsoft.com/office/officeart/2005/8/layout/orgChart1"/>
    <dgm:cxn modelId="{6F5345B6-D3D8-4457-998C-E4D608C1EEF6}" type="presParOf" srcId="{E2121889-EF6E-4CA4-908C-7572AFBC629A}" destId="{07BEC272-0423-4E42-B899-F60FC75BD79A}" srcOrd="0" destOrd="0" presId="urn:microsoft.com/office/officeart/2005/8/layout/orgChart1"/>
    <dgm:cxn modelId="{61940B02-42EA-48DD-A9FD-2C5895A9CEAA}" type="presParOf" srcId="{07BEC272-0423-4E42-B899-F60FC75BD79A}" destId="{0B47B95E-C06E-4FEB-A708-23CA7D67581D}" srcOrd="0" destOrd="0" presId="urn:microsoft.com/office/officeart/2005/8/layout/orgChart1"/>
    <dgm:cxn modelId="{4F9F97BC-5E96-4B4D-B486-40D28E078C96}" type="presParOf" srcId="{0B47B95E-C06E-4FEB-A708-23CA7D67581D}" destId="{129F113F-8972-4A99-86DB-EBDD1A507309}" srcOrd="0" destOrd="0" presId="urn:microsoft.com/office/officeart/2005/8/layout/orgChart1"/>
    <dgm:cxn modelId="{EACAD1A9-ACB8-4C8D-99BF-1C718D46545D}" type="presParOf" srcId="{0B47B95E-C06E-4FEB-A708-23CA7D67581D}" destId="{A49D3927-7449-4735-AC87-5BDC01040BD5}" srcOrd="1" destOrd="0" presId="urn:microsoft.com/office/officeart/2005/8/layout/orgChart1"/>
    <dgm:cxn modelId="{ADB785DF-AF97-449F-9CDB-B991A0D8E32F}" type="presParOf" srcId="{07BEC272-0423-4E42-B899-F60FC75BD79A}" destId="{E6AA575D-067F-4F0E-AE13-7D292B379AE5}" srcOrd="1" destOrd="0" presId="urn:microsoft.com/office/officeart/2005/8/layout/orgChart1"/>
    <dgm:cxn modelId="{4FA0B535-1F42-4EC9-A7E7-2FCA1C56E37A}" type="presParOf" srcId="{E6AA575D-067F-4F0E-AE13-7D292B379AE5}" destId="{F1668CB1-CE3C-418F-83C0-03F55AF33091}" srcOrd="0" destOrd="0" presId="urn:microsoft.com/office/officeart/2005/8/layout/orgChart1"/>
    <dgm:cxn modelId="{7D199F8D-E8B2-4456-A125-609366AA29FD}" type="presParOf" srcId="{E6AA575D-067F-4F0E-AE13-7D292B379AE5}" destId="{B64FA887-F18F-4472-9D23-71CD916FDF16}" srcOrd="1" destOrd="0" presId="urn:microsoft.com/office/officeart/2005/8/layout/orgChart1"/>
    <dgm:cxn modelId="{297CD2E7-1EFF-483A-A009-2BDF0A87377E}" type="presParOf" srcId="{B64FA887-F18F-4472-9D23-71CD916FDF16}" destId="{BEBB1AE9-E66F-42AE-B53A-8C049D3AE204}" srcOrd="0" destOrd="0" presId="urn:microsoft.com/office/officeart/2005/8/layout/orgChart1"/>
    <dgm:cxn modelId="{9A4E5CBE-5D24-45C2-9DD2-F3A60312B511}" type="presParOf" srcId="{BEBB1AE9-E66F-42AE-B53A-8C049D3AE204}" destId="{B94ED2C7-5C22-410F-A096-6BB923FB329C}" srcOrd="0" destOrd="0" presId="urn:microsoft.com/office/officeart/2005/8/layout/orgChart1"/>
    <dgm:cxn modelId="{CAA670BA-1AE4-4612-BCC6-01EB34BA5B51}" type="presParOf" srcId="{BEBB1AE9-E66F-42AE-B53A-8C049D3AE204}" destId="{1EF2A7DE-B1DC-41BC-9A7F-B75495E75447}" srcOrd="1" destOrd="0" presId="urn:microsoft.com/office/officeart/2005/8/layout/orgChart1"/>
    <dgm:cxn modelId="{DEC42E21-C20D-4CBD-B2EE-BB05880FDDDE}" type="presParOf" srcId="{B64FA887-F18F-4472-9D23-71CD916FDF16}" destId="{90233086-8504-42CD-8509-C06CEBB5E14D}" srcOrd="1" destOrd="0" presId="urn:microsoft.com/office/officeart/2005/8/layout/orgChart1"/>
    <dgm:cxn modelId="{9454344B-B167-442B-881A-171EA57170C1}" type="presParOf" srcId="{90233086-8504-42CD-8509-C06CEBB5E14D}" destId="{A028FF3D-5E9A-4F7D-BBB7-53E1A02A079F}" srcOrd="0" destOrd="0" presId="urn:microsoft.com/office/officeart/2005/8/layout/orgChart1"/>
    <dgm:cxn modelId="{6D379199-B2CD-4B64-AEC4-F6FC6C613F43}" type="presParOf" srcId="{90233086-8504-42CD-8509-C06CEBB5E14D}" destId="{DFC875E6-5DFB-4E65-B45B-EF772550185F}" srcOrd="1" destOrd="0" presId="urn:microsoft.com/office/officeart/2005/8/layout/orgChart1"/>
    <dgm:cxn modelId="{9B09622F-B8EE-4FCF-81E7-A2D991BA24A9}" type="presParOf" srcId="{DFC875E6-5DFB-4E65-B45B-EF772550185F}" destId="{37F9E2E8-92E9-43E4-8D2D-E06056818C3B}" srcOrd="0" destOrd="0" presId="urn:microsoft.com/office/officeart/2005/8/layout/orgChart1"/>
    <dgm:cxn modelId="{19A04AF8-B335-4BF7-ABD2-63FF525AE336}" type="presParOf" srcId="{37F9E2E8-92E9-43E4-8D2D-E06056818C3B}" destId="{99CDBD7E-8A40-4983-8581-B2471E06C265}" srcOrd="0" destOrd="0" presId="urn:microsoft.com/office/officeart/2005/8/layout/orgChart1"/>
    <dgm:cxn modelId="{C57779F5-8BD0-4C71-B096-294EC211AFED}" type="presParOf" srcId="{37F9E2E8-92E9-43E4-8D2D-E06056818C3B}" destId="{761D0689-AD9D-4E5E-B7CF-4948BE9E5026}" srcOrd="1" destOrd="0" presId="urn:microsoft.com/office/officeart/2005/8/layout/orgChart1"/>
    <dgm:cxn modelId="{3A6074D6-F60E-4C1E-BDCB-AB9EC603B704}" type="presParOf" srcId="{DFC875E6-5DFB-4E65-B45B-EF772550185F}" destId="{D593326C-25A6-440F-BA7A-DA27D1858BF9}" srcOrd="1" destOrd="0" presId="urn:microsoft.com/office/officeart/2005/8/layout/orgChart1"/>
    <dgm:cxn modelId="{363F51C2-F2E7-4842-86C2-D218153CFF99}" type="presParOf" srcId="{D593326C-25A6-440F-BA7A-DA27D1858BF9}" destId="{B9DC87FE-FBEB-4EE3-87D7-AF1A9DFBE829}" srcOrd="0" destOrd="0" presId="urn:microsoft.com/office/officeart/2005/8/layout/orgChart1"/>
    <dgm:cxn modelId="{576970C2-C3FE-4A56-9262-B993202B3000}" type="presParOf" srcId="{D593326C-25A6-440F-BA7A-DA27D1858BF9}" destId="{AE026691-A64D-4DC1-A0FD-00EBBAD5334E}" srcOrd="1" destOrd="0" presId="urn:microsoft.com/office/officeart/2005/8/layout/orgChart1"/>
    <dgm:cxn modelId="{8CD0275E-A7C0-4C79-AAC1-3210DD754A11}" type="presParOf" srcId="{AE026691-A64D-4DC1-A0FD-00EBBAD5334E}" destId="{0596C872-9D7A-4C0A-A0CA-2F210EDC89E7}" srcOrd="0" destOrd="0" presId="urn:microsoft.com/office/officeart/2005/8/layout/orgChart1"/>
    <dgm:cxn modelId="{AB8FEDD3-0F0C-40AD-96A3-A6543EB7A5A3}" type="presParOf" srcId="{0596C872-9D7A-4C0A-A0CA-2F210EDC89E7}" destId="{E9B46B83-48DF-4EF2-B252-E3BF270EE3C0}" srcOrd="0" destOrd="0" presId="urn:microsoft.com/office/officeart/2005/8/layout/orgChart1"/>
    <dgm:cxn modelId="{208CB427-5F69-4B51-A132-D7F081BD1952}" type="presParOf" srcId="{0596C872-9D7A-4C0A-A0CA-2F210EDC89E7}" destId="{1C9D1E51-0704-4095-82BC-7B9980C482E8}" srcOrd="1" destOrd="0" presId="urn:microsoft.com/office/officeart/2005/8/layout/orgChart1"/>
    <dgm:cxn modelId="{F8A6AFC6-0CBF-49CB-8EDA-645869A5D227}" type="presParOf" srcId="{AE026691-A64D-4DC1-A0FD-00EBBAD5334E}" destId="{079DC9BE-C64A-409B-909F-185B5F536CF8}" srcOrd="1" destOrd="0" presId="urn:microsoft.com/office/officeart/2005/8/layout/orgChart1"/>
    <dgm:cxn modelId="{2AE53A00-B3F8-4A96-89FD-2B6D061E84DF}" type="presParOf" srcId="{AE026691-A64D-4DC1-A0FD-00EBBAD5334E}" destId="{FE00FBB4-F61F-4A13-B2DE-4937FC558B94}" srcOrd="2" destOrd="0" presId="urn:microsoft.com/office/officeart/2005/8/layout/orgChart1"/>
    <dgm:cxn modelId="{81EC8B10-55B0-4991-8F46-62D80898C2E4}" type="presParOf" srcId="{D593326C-25A6-440F-BA7A-DA27D1858BF9}" destId="{78D3C7D4-8E65-4303-8713-FC4450F8DC15}" srcOrd="2" destOrd="0" presId="urn:microsoft.com/office/officeart/2005/8/layout/orgChart1"/>
    <dgm:cxn modelId="{3A76C6E6-F272-415C-8469-92265DB2756F}" type="presParOf" srcId="{D593326C-25A6-440F-BA7A-DA27D1858BF9}" destId="{C777E97B-AA1E-4D42-A208-8CDDF2DC3E82}" srcOrd="3" destOrd="0" presId="urn:microsoft.com/office/officeart/2005/8/layout/orgChart1"/>
    <dgm:cxn modelId="{06AED372-047A-43F6-9A5A-9DF7B224798B}" type="presParOf" srcId="{C777E97B-AA1E-4D42-A208-8CDDF2DC3E82}" destId="{0620CFDC-8B85-4C35-9742-6ED5F02FABB3}" srcOrd="0" destOrd="0" presId="urn:microsoft.com/office/officeart/2005/8/layout/orgChart1"/>
    <dgm:cxn modelId="{B5926EB9-F016-4316-9C14-703D487114F0}" type="presParOf" srcId="{0620CFDC-8B85-4C35-9742-6ED5F02FABB3}" destId="{DD7A384B-9184-47FD-A760-3BEBECCA498C}" srcOrd="0" destOrd="0" presId="urn:microsoft.com/office/officeart/2005/8/layout/orgChart1"/>
    <dgm:cxn modelId="{7217930F-F0A2-4A36-94CE-324107434E62}" type="presParOf" srcId="{0620CFDC-8B85-4C35-9742-6ED5F02FABB3}" destId="{3BB46B51-8531-4211-845C-53824F0021A9}" srcOrd="1" destOrd="0" presId="urn:microsoft.com/office/officeart/2005/8/layout/orgChart1"/>
    <dgm:cxn modelId="{97CE8A9C-BE07-42BB-B116-E8911D178186}" type="presParOf" srcId="{C777E97B-AA1E-4D42-A208-8CDDF2DC3E82}" destId="{7B6B9887-5F35-42A0-BA67-DDBAB66EB3E1}" srcOrd="1" destOrd="0" presId="urn:microsoft.com/office/officeart/2005/8/layout/orgChart1"/>
    <dgm:cxn modelId="{2B9A3218-4111-4EC5-8863-E2565C15CA34}" type="presParOf" srcId="{C777E97B-AA1E-4D42-A208-8CDDF2DC3E82}" destId="{0C5DA0A5-A343-42D7-BD9A-B8B4CB7B5591}" srcOrd="2" destOrd="0" presId="urn:microsoft.com/office/officeart/2005/8/layout/orgChart1"/>
    <dgm:cxn modelId="{FEF6578B-DE28-43DC-A282-7BDF984B86D3}" type="presParOf" srcId="{D593326C-25A6-440F-BA7A-DA27D1858BF9}" destId="{6F505C00-AA3E-439A-88A4-32EF2D9DE85A}" srcOrd="4" destOrd="0" presId="urn:microsoft.com/office/officeart/2005/8/layout/orgChart1"/>
    <dgm:cxn modelId="{86481586-FBC6-480C-B04A-A73D5E8D073F}" type="presParOf" srcId="{D593326C-25A6-440F-BA7A-DA27D1858BF9}" destId="{8865E153-3A36-41C3-BE8D-43BA5418D433}" srcOrd="5" destOrd="0" presId="urn:microsoft.com/office/officeart/2005/8/layout/orgChart1"/>
    <dgm:cxn modelId="{4AD08CE4-8956-4607-B908-372B7B11596D}" type="presParOf" srcId="{8865E153-3A36-41C3-BE8D-43BA5418D433}" destId="{E644461B-CC7D-4967-9190-DCC1BD626E2E}" srcOrd="0" destOrd="0" presId="urn:microsoft.com/office/officeart/2005/8/layout/orgChart1"/>
    <dgm:cxn modelId="{ABA9DDE3-F7B7-4FBA-BF6A-C4FE31359DBE}" type="presParOf" srcId="{E644461B-CC7D-4967-9190-DCC1BD626E2E}" destId="{741A17AF-83C9-4327-8F86-364DF107986B}" srcOrd="0" destOrd="0" presId="urn:microsoft.com/office/officeart/2005/8/layout/orgChart1"/>
    <dgm:cxn modelId="{6F4EE233-BCF4-4BBB-9428-9608DEA2535C}" type="presParOf" srcId="{E644461B-CC7D-4967-9190-DCC1BD626E2E}" destId="{6D04DF51-BA7D-4F3D-BEEB-D81776F069F0}" srcOrd="1" destOrd="0" presId="urn:microsoft.com/office/officeart/2005/8/layout/orgChart1"/>
    <dgm:cxn modelId="{D96CA435-EC49-4082-90F5-7AAC73BF097D}" type="presParOf" srcId="{8865E153-3A36-41C3-BE8D-43BA5418D433}" destId="{54129BC3-2C0F-4A30-9E4D-1549A7BACAC5}" srcOrd="1" destOrd="0" presId="urn:microsoft.com/office/officeart/2005/8/layout/orgChart1"/>
    <dgm:cxn modelId="{0977F437-0956-4C17-964D-6204F40A11E3}" type="presParOf" srcId="{8865E153-3A36-41C3-BE8D-43BA5418D433}" destId="{EE96EF2E-6EC7-4A94-A7C3-15378EA6F9CE}" srcOrd="2" destOrd="0" presId="urn:microsoft.com/office/officeart/2005/8/layout/orgChart1"/>
    <dgm:cxn modelId="{4F2DD106-C0A4-4153-B138-FC22CE449E43}" type="presParOf" srcId="{DFC875E6-5DFB-4E65-B45B-EF772550185F}" destId="{E4A8F9A4-AD6A-40DE-9402-32D6EC5FFF97}" srcOrd="2" destOrd="0" presId="urn:microsoft.com/office/officeart/2005/8/layout/orgChart1"/>
    <dgm:cxn modelId="{59C00552-79EA-4B97-A9E5-292A396EBEEF}" type="presParOf" srcId="{90233086-8504-42CD-8509-C06CEBB5E14D}" destId="{475BA088-7396-4BA9-B792-69EE6759C03E}" srcOrd="2" destOrd="0" presId="urn:microsoft.com/office/officeart/2005/8/layout/orgChart1"/>
    <dgm:cxn modelId="{093AB083-86DE-4FD1-981A-DA5C7A560F87}" type="presParOf" srcId="{90233086-8504-42CD-8509-C06CEBB5E14D}" destId="{8F1C0529-85F5-46A0-9F33-C7399B35B62F}" srcOrd="3" destOrd="0" presId="urn:microsoft.com/office/officeart/2005/8/layout/orgChart1"/>
    <dgm:cxn modelId="{9DB6B440-0516-4B4F-BB8A-0009E6A9CF49}" type="presParOf" srcId="{8F1C0529-85F5-46A0-9F33-C7399B35B62F}" destId="{9192D7E6-56A6-4D39-8559-36F4A52483D6}" srcOrd="0" destOrd="0" presId="urn:microsoft.com/office/officeart/2005/8/layout/orgChart1"/>
    <dgm:cxn modelId="{37E5F7D7-983D-4FBC-80DD-6863F0909A4B}" type="presParOf" srcId="{9192D7E6-56A6-4D39-8559-36F4A52483D6}" destId="{2B57D842-C132-4E06-BAEE-7A81848A92FD}" srcOrd="0" destOrd="0" presId="urn:microsoft.com/office/officeart/2005/8/layout/orgChart1"/>
    <dgm:cxn modelId="{02BEC9CA-4CAD-41EA-9097-88FF239830A7}" type="presParOf" srcId="{9192D7E6-56A6-4D39-8559-36F4A52483D6}" destId="{42CE7848-A09D-4868-97D1-9510E1071570}" srcOrd="1" destOrd="0" presId="urn:microsoft.com/office/officeart/2005/8/layout/orgChart1"/>
    <dgm:cxn modelId="{73581445-60DA-40C4-A26D-DA3634F6F635}" type="presParOf" srcId="{8F1C0529-85F5-46A0-9F33-C7399B35B62F}" destId="{1B5ECF54-B816-4238-BA57-2AAE9297082B}" srcOrd="1" destOrd="0" presId="urn:microsoft.com/office/officeart/2005/8/layout/orgChart1"/>
    <dgm:cxn modelId="{3E0A0212-24F6-4441-8441-BAB61AD6965A}" type="presParOf" srcId="{1B5ECF54-B816-4238-BA57-2AAE9297082B}" destId="{BE5E4EDF-0EA8-445D-BE2C-4C22E40AA606}" srcOrd="0" destOrd="0" presId="urn:microsoft.com/office/officeart/2005/8/layout/orgChart1"/>
    <dgm:cxn modelId="{4F4DBCE8-FABD-4B1D-9B45-2A71297BF139}" type="presParOf" srcId="{1B5ECF54-B816-4238-BA57-2AAE9297082B}" destId="{8DE802C6-3FF7-4FCA-B499-91D9A9BD38E4}" srcOrd="1" destOrd="0" presId="urn:microsoft.com/office/officeart/2005/8/layout/orgChart1"/>
    <dgm:cxn modelId="{690B75F5-35DE-4443-BF0F-1465EC62A30F}" type="presParOf" srcId="{8DE802C6-3FF7-4FCA-B499-91D9A9BD38E4}" destId="{032CA9AE-FF82-49E0-A3D0-C9ED3F31B86B}" srcOrd="0" destOrd="0" presId="urn:microsoft.com/office/officeart/2005/8/layout/orgChart1"/>
    <dgm:cxn modelId="{BC1114BB-3CF5-4AB4-8FCB-66697FBEB920}" type="presParOf" srcId="{032CA9AE-FF82-49E0-A3D0-C9ED3F31B86B}" destId="{EDDA187E-D807-4DC9-8F25-078016371689}" srcOrd="0" destOrd="0" presId="urn:microsoft.com/office/officeart/2005/8/layout/orgChart1"/>
    <dgm:cxn modelId="{333F1BA1-6706-488D-98B5-59B570B9FCF5}" type="presParOf" srcId="{032CA9AE-FF82-49E0-A3D0-C9ED3F31B86B}" destId="{FD72CC63-894C-4176-BFFA-6AEE829E4726}" srcOrd="1" destOrd="0" presId="urn:microsoft.com/office/officeart/2005/8/layout/orgChart1"/>
    <dgm:cxn modelId="{D4FD781B-4E1C-4C11-94FB-4441C8A44554}" type="presParOf" srcId="{8DE802C6-3FF7-4FCA-B499-91D9A9BD38E4}" destId="{38A81970-8460-4942-A274-15752EAE8667}" srcOrd="1" destOrd="0" presId="urn:microsoft.com/office/officeart/2005/8/layout/orgChart1"/>
    <dgm:cxn modelId="{6BF126A6-F7D6-4E20-9EA5-7B548F18118C}" type="presParOf" srcId="{8DE802C6-3FF7-4FCA-B499-91D9A9BD38E4}" destId="{AD1FC83C-F355-4702-BCEF-6841EFC364E2}" srcOrd="2" destOrd="0" presId="urn:microsoft.com/office/officeart/2005/8/layout/orgChart1"/>
    <dgm:cxn modelId="{4B3EE11E-56A0-4A9C-BD3E-222B70332524}" type="presParOf" srcId="{1B5ECF54-B816-4238-BA57-2AAE9297082B}" destId="{AE8790C8-B116-4C07-B78F-15668B40C321}" srcOrd="2" destOrd="0" presId="urn:microsoft.com/office/officeart/2005/8/layout/orgChart1"/>
    <dgm:cxn modelId="{97020DB9-D877-4180-8DED-0B0BF6F29A65}" type="presParOf" srcId="{1B5ECF54-B816-4238-BA57-2AAE9297082B}" destId="{BF8FED35-076B-4D80-AEFB-786DC17198D5}" srcOrd="3" destOrd="0" presId="urn:microsoft.com/office/officeart/2005/8/layout/orgChart1"/>
    <dgm:cxn modelId="{531CFFBB-665D-4899-AD12-3A84AD47B963}" type="presParOf" srcId="{BF8FED35-076B-4D80-AEFB-786DC17198D5}" destId="{73E6255C-1893-4D28-AE97-D2E05C07DFC0}" srcOrd="0" destOrd="0" presId="urn:microsoft.com/office/officeart/2005/8/layout/orgChart1"/>
    <dgm:cxn modelId="{A4C33D2B-326B-4A96-9D3E-3009E7EE77CC}" type="presParOf" srcId="{73E6255C-1893-4D28-AE97-D2E05C07DFC0}" destId="{5C724676-FD6B-408D-A6FA-362B84F1A498}" srcOrd="0" destOrd="0" presId="urn:microsoft.com/office/officeart/2005/8/layout/orgChart1"/>
    <dgm:cxn modelId="{9BBA794F-183A-4F42-B9E9-46AB1E4D1769}" type="presParOf" srcId="{73E6255C-1893-4D28-AE97-D2E05C07DFC0}" destId="{D8ABA919-18E1-41AC-B6C4-E506E69D672C}" srcOrd="1" destOrd="0" presId="urn:microsoft.com/office/officeart/2005/8/layout/orgChart1"/>
    <dgm:cxn modelId="{7C2E2614-7DCF-40F7-8A12-C3CFA9095773}" type="presParOf" srcId="{BF8FED35-076B-4D80-AEFB-786DC17198D5}" destId="{4425206F-3C9C-41EE-9BFE-824809B67DD0}" srcOrd="1" destOrd="0" presId="urn:microsoft.com/office/officeart/2005/8/layout/orgChart1"/>
    <dgm:cxn modelId="{79C1083B-745D-42AC-85A6-ADF960E602DC}" type="presParOf" srcId="{BF8FED35-076B-4D80-AEFB-786DC17198D5}" destId="{63423AAD-E7B7-4C50-8C94-47EDCD96941B}" srcOrd="2" destOrd="0" presId="urn:microsoft.com/office/officeart/2005/8/layout/orgChart1"/>
    <dgm:cxn modelId="{4FD4CDB2-78E4-49D3-AE47-A928E75123B9}" type="presParOf" srcId="{1B5ECF54-B816-4238-BA57-2AAE9297082B}" destId="{B2554413-104E-406A-9CC5-349745215342}" srcOrd="4" destOrd="0" presId="urn:microsoft.com/office/officeart/2005/8/layout/orgChart1"/>
    <dgm:cxn modelId="{E0603077-7FC1-437F-BDDD-EF8BC5EA86A7}" type="presParOf" srcId="{1B5ECF54-B816-4238-BA57-2AAE9297082B}" destId="{D72EC4F2-E6DC-4D7F-A1A5-EABC086DCEBA}" srcOrd="5" destOrd="0" presId="urn:microsoft.com/office/officeart/2005/8/layout/orgChart1"/>
    <dgm:cxn modelId="{BD7DF79E-35EA-40B0-9678-1863EF537730}" type="presParOf" srcId="{D72EC4F2-E6DC-4D7F-A1A5-EABC086DCEBA}" destId="{9E5DC13B-2C06-45C1-9115-01F1E4C12F99}" srcOrd="0" destOrd="0" presId="urn:microsoft.com/office/officeart/2005/8/layout/orgChart1"/>
    <dgm:cxn modelId="{EBC1D1DD-EBFE-4A23-AF85-C0C2152F85A6}" type="presParOf" srcId="{9E5DC13B-2C06-45C1-9115-01F1E4C12F99}" destId="{C3640126-70E2-43AD-B0C8-14F4A145E69D}" srcOrd="0" destOrd="0" presId="urn:microsoft.com/office/officeart/2005/8/layout/orgChart1"/>
    <dgm:cxn modelId="{9D04D9CE-0C3D-49F8-BCB2-10395526DEF4}" type="presParOf" srcId="{9E5DC13B-2C06-45C1-9115-01F1E4C12F99}" destId="{C318070A-2C5F-41D4-A587-DE10A89FAD57}" srcOrd="1" destOrd="0" presId="urn:microsoft.com/office/officeart/2005/8/layout/orgChart1"/>
    <dgm:cxn modelId="{F2F01A4F-4A39-4E6E-BCF0-090D303255FB}" type="presParOf" srcId="{D72EC4F2-E6DC-4D7F-A1A5-EABC086DCEBA}" destId="{4DF70DD4-B891-45B9-9131-FB46A6887A10}" srcOrd="1" destOrd="0" presId="urn:microsoft.com/office/officeart/2005/8/layout/orgChart1"/>
    <dgm:cxn modelId="{72824CB1-5919-435B-B886-7EE2FE823898}" type="presParOf" srcId="{D72EC4F2-E6DC-4D7F-A1A5-EABC086DCEBA}" destId="{335AEEE5-2E77-4976-AA76-1BBBE29F8B21}" srcOrd="2" destOrd="0" presId="urn:microsoft.com/office/officeart/2005/8/layout/orgChart1"/>
    <dgm:cxn modelId="{0693F0F4-C7C7-47B6-9950-AAC9AAFAEC7D}" type="presParOf" srcId="{1B5ECF54-B816-4238-BA57-2AAE9297082B}" destId="{813BFB9B-D964-4C6C-95B6-FA36C9FC47D0}" srcOrd="6" destOrd="0" presId="urn:microsoft.com/office/officeart/2005/8/layout/orgChart1"/>
    <dgm:cxn modelId="{DF0D5274-E7C6-4304-BDFB-D2D31E55FCA2}" type="presParOf" srcId="{1B5ECF54-B816-4238-BA57-2AAE9297082B}" destId="{BEB993E2-60A0-464E-9CF5-415F425D512A}" srcOrd="7" destOrd="0" presId="urn:microsoft.com/office/officeart/2005/8/layout/orgChart1"/>
    <dgm:cxn modelId="{2BF403CB-9BBB-4BAD-933B-B4E19D027B53}" type="presParOf" srcId="{BEB993E2-60A0-464E-9CF5-415F425D512A}" destId="{36AC2BB4-8177-44D6-8E0E-7FF7232D5D2E}" srcOrd="0" destOrd="0" presId="urn:microsoft.com/office/officeart/2005/8/layout/orgChart1"/>
    <dgm:cxn modelId="{16C36AD3-A775-4288-B381-AFBCD82903D8}" type="presParOf" srcId="{36AC2BB4-8177-44D6-8E0E-7FF7232D5D2E}" destId="{B3A6615A-A732-42FD-A03C-2BC94E7C6510}" srcOrd="0" destOrd="0" presId="urn:microsoft.com/office/officeart/2005/8/layout/orgChart1"/>
    <dgm:cxn modelId="{F8997E26-D1C7-4C88-A9ED-AE2395A7B56B}" type="presParOf" srcId="{36AC2BB4-8177-44D6-8E0E-7FF7232D5D2E}" destId="{0B07AC63-ACE8-4FBA-9E20-B2F2BB6F57E0}" srcOrd="1" destOrd="0" presId="urn:microsoft.com/office/officeart/2005/8/layout/orgChart1"/>
    <dgm:cxn modelId="{F5BD86D7-F214-4BCB-8FB8-4F84F423AACB}" type="presParOf" srcId="{BEB993E2-60A0-464E-9CF5-415F425D512A}" destId="{7FEE1D89-B16C-4B33-93A6-1ECD9D3EE590}" srcOrd="1" destOrd="0" presId="urn:microsoft.com/office/officeart/2005/8/layout/orgChart1"/>
    <dgm:cxn modelId="{C5D64753-4141-45B7-9CDC-4327C3A3FB19}" type="presParOf" srcId="{BEB993E2-60A0-464E-9CF5-415F425D512A}" destId="{A7BD1ED8-ECBB-4ADD-8C7D-0CB6C7C7F74E}" srcOrd="2" destOrd="0" presId="urn:microsoft.com/office/officeart/2005/8/layout/orgChart1"/>
    <dgm:cxn modelId="{458044E0-E641-4D03-98EA-E9EF2E8A1E89}" type="presParOf" srcId="{8F1C0529-85F5-46A0-9F33-C7399B35B62F}" destId="{745FD5D8-6AB3-4976-98FD-0A3D566078C0}" srcOrd="2" destOrd="0" presId="urn:microsoft.com/office/officeart/2005/8/layout/orgChart1"/>
    <dgm:cxn modelId="{EA681456-F8B1-4CD4-B057-1F749D37C7CB}" type="presParOf" srcId="{90233086-8504-42CD-8509-C06CEBB5E14D}" destId="{B49E9D26-E9F0-4FCF-90B2-1875BBB67B8F}" srcOrd="4" destOrd="0" presId="urn:microsoft.com/office/officeart/2005/8/layout/orgChart1"/>
    <dgm:cxn modelId="{7C932178-C28C-4421-B5E4-0CC4FA2E66B2}" type="presParOf" srcId="{90233086-8504-42CD-8509-C06CEBB5E14D}" destId="{31BA278A-D139-459C-96F1-CD247EB34F6A}" srcOrd="5" destOrd="0" presId="urn:microsoft.com/office/officeart/2005/8/layout/orgChart1"/>
    <dgm:cxn modelId="{F4DB0042-4A91-4561-BCAB-024B541DE94B}" type="presParOf" srcId="{31BA278A-D139-459C-96F1-CD247EB34F6A}" destId="{40DA58F7-FDAA-4E90-BA29-7357460F65BD}" srcOrd="0" destOrd="0" presId="urn:microsoft.com/office/officeart/2005/8/layout/orgChart1"/>
    <dgm:cxn modelId="{529F8032-DF15-4C54-BC8C-F3FE371234CB}" type="presParOf" srcId="{40DA58F7-FDAA-4E90-BA29-7357460F65BD}" destId="{1B142EC8-3788-405F-B9BC-C6BACCEC906D}" srcOrd="0" destOrd="0" presId="urn:microsoft.com/office/officeart/2005/8/layout/orgChart1"/>
    <dgm:cxn modelId="{910F7E36-60A2-4119-A40B-9D2686598D86}" type="presParOf" srcId="{40DA58F7-FDAA-4E90-BA29-7357460F65BD}" destId="{126F570B-0098-4598-B6C8-DADB8E352B45}" srcOrd="1" destOrd="0" presId="urn:microsoft.com/office/officeart/2005/8/layout/orgChart1"/>
    <dgm:cxn modelId="{14700B1F-74CB-451C-91BF-1296416FA325}" type="presParOf" srcId="{31BA278A-D139-459C-96F1-CD247EB34F6A}" destId="{9873F828-CD18-4882-9F0E-CBDFDDD679E2}" srcOrd="1" destOrd="0" presId="urn:microsoft.com/office/officeart/2005/8/layout/orgChart1"/>
    <dgm:cxn modelId="{F2B9DC49-DF2C-48A0-A155-F0C10ECC30E9}" type="presParOf" srcId="{9873F828-CD18-4882-9F0E-CBDFDDD679E2}" destId="{A2619CE9-DB44-4DDF-B9EA-160FA71259D4}" srcOrd="0" destOrd="0" presId="urn:microsoft.com/office/officeart/2005/8/layout/orgChart1"/>
    <dgm:cxn modelId="{125C1E57-88EC-4BEE-8647-28D5A4478A1D}" type="presParOf" srcId="{9873F828-CD18-4882-9F0E-CBDFDDD679E2}" destId="{60D3A9AE-9DDA-4433-A7F8-CF437D45C33C}" srcOrd="1" destOrd="0" presId="urn:microsoft.com/office/officeart/2005/8/layout/orgChart1"/>
    <dgm:cxn modelId="{1640AB33-B04B-47C5-9ACA-8505A55CF02C}" type="presParOf" srcId="{60D3A9AE-9DDA-4433-A7F8-CF437D45C33C}" destId="{F8512B91-47D1-400B-A57B-B30D46A7AE31}" srcOrd="0" destOrd="0" presId="urn:microsoft.com/office/officeart/2005/8/layout/orgChart1"/>
    <dgm:cxn modelId="{F0D32B35-76BF-42E8-A3B5-5DBCB865228E}" type="presParOf" srcId="{F8512B91-47D1-400B-A57B-B30D46A7AE31}" destId="{E059E483-6435-4565-B688-005939DE54AE}" srcOrd="0" destOrd="0" presId="urn:microsoft.com/office/officeart/2005/8/layout/orgChart1"/>
    <dgm:cxn modelId="{896A6AB6-4493-4281-AE5F-D3FCF29866A2}" type="presParOf" srcId="{F8512B91-47D1-400B-A57B-B30D46A7AE31}" destId="{60C997D7-15D2-4B66-9BFE-236C33DA3DFA}" srcOrd="1" destOrd="0" presId="urn:microsoft.com/office/officeart/2005/8/layout/orgChart1"/>
    <dgm:cxn modelId="{B4DA6908-3C5D-4DF5-A37D-4252E2804B5D}" type="presParOf" srcId="{60D3A9AE-9DDA-4433-A7F8-CF437D45C33C}" destId="{44BEDF94-E4DC-46D1-AD8D-BB4447130F08}" srcOrd="1" destOrd="0" presId="urn:microsoft.com/office/officeart/2005/8/layout/orgChart1"/>
    <dgm:cxn modelId="{28780D06-307B-4091-9336-098283AC6ED5}" type="presParOf" srcId="{60D3A9AE-9DDA-4433-A7F8-CF437D45C33C}" destId="{DFD0DF8C-C10A-400C-997D-1FFB5DD06638}" srcOrd="2" destOrd="0" presId="urn:microsoft.com/office/officeart/2005/8/layout/orgChart1"/>
    <dgm:cxn modelId="{9461638F-31AD-444C-805C-CFB3D69091FD}" type="presParOf" srcId="{9873F828-CD18-4882-9F0E-CBDFDDD679E2}" destId="{A9802631-280C-438F-AAF4-A750B891E630}" srcOrd="2" destOrd="0" presId="urn:microsoft.com/office/officeart/2005/8/layout/orgChart1"/>
    <dgm:cxn modelId="{D478213A-86E4-4381-BC41-2A4049113A38}" type="presParOf" srcId="{9873F828-CD18-4882-9F0E-CBDFDDD679E2}" destId="{7270FFFB-A698-46BD-8B67-5CD55393F5F4}" srcOrd="3" destOrd="0" presId="urn:microsoft.com/office/officeart/2005/8/layout/orgChart1"/>
    <dgm:cxn modelId="{971F6620-2E53-4724-AFDD-A462B2EA3A48}" type="presParOf" srcId="{7270FFFB-A698-46BD-8B67-5CD55393F5F4}" destId="{C070805E-CD1D-4E9B-B56B-93EDE963D0BE}" srcOrd="0" destOrd="0" presId="urn:microsoft.com/office/officeart/2005/8/layout/orgChart1"/>
    <dgm:cxn modelId="{51E40FD5-BE29-4541-86EF-BFD65B6B2E0E}" type="presParOf" srcId="{C070805E-CD1D-4E9B-B56B-93EDE963D0BE}" destId="{BF85D353-D8B9-4DDB-B198-99FA1DB7E2E1}" srcOrd="0" destOrd="0" presId="urn:microsoft.com/office/officeart/2005/8/layout/orgChart1"/>
    <dgm:cxn modelId="{66B8408F-30F8-4753-9C77-12BE841DFAEA}" type="presParOf" srcId="{C070805E-CD1D-4E9B-B56B-93EDE963D0BE}" destId="{68AD4C60-2440-47D2-9F0B-3C06125AECF5}" srcOrd="1" destOrd="0" presId="urn:microsoft.com/office/officeart/2005/8/layout/orgChart1"/>
    <dgm:cxn modelId="{3E5EBEB3-838E-46C0-87A0-A28BFC28D0F7}" type="presParOf" srcId="{7270FFFB-A698-46BD-8B67-5CD55393F5F4}" destId="{2B97732C-60D3-44CA-8355-F65E048F2D76}" srcOrd="1" destOrd="0" presId="urn:microsoft.com/office/officeart/2005/8/layout/orgChart1"/>
    <dgm:cxn modelId="{ABA5B741-F6A1-4FDE-BB4A-8E66E2939E5F}" type="presParOf" srcId="{7270FFFB-A698-46BD-8B67-5CD55393F5F4}" destId="{831BBD99-FC67-4018-BE6C-B92A2616DD90}" srcOrd="2" destOrd="0" presId="urn:microsoft.com/office/officeart/2005/8/layout/orgChart1"/>
    <dgm:cxn modelId="{53D027C9-6369-4AF3-BB0B-A20069ED9A9B}" type="presParOf" srcId="{31BA278A-D139-459C-96F1-CD247EB34F6A}" destId="{344DFF1A-7827-45A2-80B8-A849B3ECCBE8}" srcOrd="2" destOrd="0" presId="urn:microsoft.com/office/officeart/2005/8/layout/orgChart1"/>
    <dgm:cxn modelId="{9A5BEB6A-0B2E-47C3-95F0-588E62D38802}" type="presParOf" srcId="{90233086-8504-42CD-8509-C06CEBB5E14D}" destId="{3D6F9C8E-E905-4217-8570-75EFEB9EF529}" srcOrd="6" destOrd="0" presId="urn:microsoft.com/office/officeart/2005/8/layout/orgChart1"/>
    <dgm:cxn modelId="{8F629E38-C978-4F20-BBB7-5567A2663F1C}" type="presParOf" srcId="{90233086-8504-42CD-8509-C06CEBB5E14D}" destId="{335E64B2-68B2-45AC-9E1D-F69DCCFEBE48}" srcOrd="7" destOrd="0" presId="urn:microsoft.com/office/officeart/2005/8/layout/orgChart1"/>
    <dgm:cxn modelId="{BD2AC639-EC63-4AD9-B8C0-9F3301556729}" type="presParOf" srcId="{335E64B2-68B2-45AC-9E1D-F69DCCFEBE48}" destId="{7BCA541D-5AAC-449F-AFAE-1B452ADB9160}" srcOrd="0" destOrd="0" presId="urn:microsoft.com/office/officeart/2005/8/layout/orgChart1"/>
    <dgm:cxn modelId="{4E294860-ECFE-46E0-80BD-7A63C205F7BA}" type="presParOf" srcId="{7BCA541D-5AAC-449F-AFAE-1B452ADB9160}" destId="{ADACAF30-8704-4367-867D-C8C919FC3E8F}" srcOrd="0" destOrd="0" presId="urn:microsoft.com/office/officeart/2005/8/layout/orgChart1"/>
    <dgm:cxn modelId="{F6A409BB-1FB2-4883-A562-30CD69623301}" type="presParOf" srcId="{7BCA541D-5AAC-449F-AFAE-1B452ADB9160}" destId="{64FB3C05-0898-42D4-B108-3FC54B94D9D0}" srcOrd="1" destOrd="0" presId="urn:microsoft.com/office/officeart/2005/8/layout/orgChart1"/>
    <dgm:cxn modelId="{57B746DB-93EA-47DB-B574-DCA63E149ED4}" type="presParOf" srcId="{335E64B2-68B2-45AC-9E1D-F69DCCFEBE48}" destId="{1FC112D8-7AB7-4859-AD44-91C896DD6B66}" srcOrd="1" destOrd="0" presId="urn:microsoft.com/office/officeart/2005/8/layout/orgChart1"/>
    <dgm:cxn modelId="{6B400782-DBA9-4F97-8C06-12DE63ADA776}" type="presParOf" srcId="{1FC112D8-7AB7-4859-AD44-91C896DD6B66}" destId="{3D401C68-148E-419C-9D8B-F49F219EEA5B}" srcOrd="0" destOrd="0" presId="urn:microsoft.com/office/officeart/2005/8/layout/orgChart1"/>
    <dgm:cxn modelId="{5A42A696-2558-4455-945A-D12451CCD3E9}" type="presParOf" srcId="{1FC112D8-7AB7-4859-AD44-91C896DD6B66}" destId="{16676705-83A7-4DFA-BD71-0EDDF391D21D}" srcOrd="1" destOrd="0" presId="urn:microsoft.com/office/officeart/2005/8/layout/orgChart1"/>
    <dgm:cxn modelId="{40EA9386-8CED-4B41-B3FA-B01663582338}" type="presParOf" srcId="{16676705-83A7-4DFA-BD71-0EDDF391D21D}" destId="{DD9348FB-9F6E-4934-B4CB-10238147D978}" srcOrd="0" destOrd="0" presId="urn:microsoft.com/office/officeart/2005/8/layout/orgChart1"/>
    <dgm:cxn modelId="{AD987E29-AEE4-4BFD-BAF2-F02B80EE4A72}" type="presParOf" srcId="{DD9348FB-9F6E-4934-B4CB-10238147D978}" destId="{88C4B46C-DE35-4799-9B2E-789C79B4E4A9}" srcOrd="0" destOrd="0" presId="urn:microsoft.com/office/officeart/2005/8/layout/orgChart1"/>
    <dgm:cxn modelId="{A326E9C5-A6F2-47BB-B3E1-E3596D1B3917}" type="presParOf" srcId="{DD9348FB-9F6E-4934-B4CB-10238147D978}" destId="{48A4826C-2E88-4007-9E32-525A4ECB1A1A}" srcOrd="1" destOrd="0" presId="urn:microsoft.com/office/officeart/2005/8/layout/orgChart1"/>
    <dgm:cxn modelId="{921F4B32-E28A-4231-B9F7-E83BB9786CD7}" type="presParOf" srcId="{16676705-83A7-4DFA-BD71-0EDDF391D21D}" destId="{A15E677E-5C1C-48C6-A438-F108672C1BDE}" srcOrd="1" destOrd="0" presId="urn:microsoft.com/office/officeart/2005/8/layout/orgChart1"/>
    <dgm:cxn modelId="{A54E9DBF-7EEC-42D1-ACC8-C02151FE3823}" type="presParOf" srcId="{16676705-83A7-4DFA-BD71-0EDDF391D21D}" destId="{374C9335-69B7-415F-A1AA-3219C9A4EA8A}" srcOrd="2" destOrd="0" presId="urn:microsoft.com/office/officeart/2005/8/layout/orgChart1"/>
    <dgm:cxn modelId="{9056CE93-8A32-456E-B8FF-5CAA9E6A0FB3}" type="presParOf" srcId="{1FC112D8-7AB7-4859-AD44-91C896DD6B66}" destId="{53783F43-E906-4474-AC58-8AA8009B20F6}" srcOrd="2" destOrd="0" presId="urn:microsoft.com/office/officeart/2005/8/layout/orgChart1"/>
    <dgm:cxn modelId="{88100C74-F64C-4557-854F-FE0D488E1302}" type="presParOf" srcId="{1FC112D8-7AB7-4859-AD44-91C896DD6B66}" destId="{A03B2CB7-FE2A-487B-A2A1-DEB937B5DCE4}" srcOrd="3" destOrd="0" presId="urn:microsoft.com/office/officeart/2005/8/layout/orgChart1"/>
    <dgm:cxn modelId="{750568D5-7E0A-4727-B8C3-E5E9D61420FA}" type="presParOf" srcId="{A03B2CB7-FE2A-487B-A2A1-DEB937B5DCE4}" destId="{532C4E02-08B5-495A-B121-A6D8C0262340}" srcOrd="0" destOrd="0" presId="urn:microsoft.com/office/officeart/2005/8/layout/orgChart1"/>
    <dgm:cxn modelId="{0234BA62-037F-49F8-9EE9-A56E2772711D}" type="presParOf" srcId="{532C4E02-08B5-495A-B121-A6D8C0262340}" destId="{024E51B9-61DB-4665-8140-C6601A24D938}" srcOrd="0" destOrd="0" presId="urn:microsoft.com/office/officeart/2005/8/layout/orgChart1"/>
    <dgm:cxn modelId="{ACF8634E-EA49-4318-962B-CE4B8B0A1DF6}" type="presParOf" srcId="{532C4E02-08B5-495A-B121-A6D8C0262340}" destId="{F2ADB9A6-C45A-47E3-B02F-B5381C7176A3}" srcOrd="1" destOrd="0" presId="urn:microsoft.com/office/officeart/2005/8/layout/orgChart1"/>
    <dgm:cxn modelId="{626EBDC3-A1A9-4D47-B2B3-024963C1FEF4}" type="presParOf" srcId="{A03B2CB7-FE2A-487B-A2A1-DEB937B5DCE4}" destId="{A7A20066-8DD8-4016-A8AA-A69EADAA3F4E}" srcOrd="1" destOrd="0" presId="urn:microsoft.com/office/officeart/2005/8/layout/orgChart1"/>
    <dgm:cxn modelId="{6C19A229-F8E2-4EB7-A7CB-1F0185872066}" type="presParOf" srcId="{A7A20066-8DD8-4016-A8AA-A69EADAA3F4E}" destId="{88A1743F-966E-4561-8D68-FC11EF95B45A}" srcOrd="0" destOrd="0" presId="urn:microsoft.com/office/officeart/2005/8/layout/orgChart1"/>
    <dgm:cxn modelId="{F190AFD8-D845-4550-8E80-C3C3F46B14B6}" type="presParOf" srcId="{A7A20066-8DD8-4016-A8AA-A69EADAA3F4E}" destId="{38BD852E-BEA8-4F8B-A538-4BCF9DFEF4FA}" srcOrd="1" destOrd="0" presId="urn:microsoft.com/office/officeart/2005/8/layout/orgChart1"/>
    <dgm:cxn modelId="{A45D594D-3F43-48C5-93E4-A8B0665FFC7E}" type="presParOf" srcId="{38BD852E-BEA8-4F8B-A538-4BCF9DFEF4FA}" destId="{9F45F910-B151-4F2D-B99F-AF55901BD52F}" srcOrd="0" destOrd="0" presId="urn:microsoft.com/office/officeart/2005/8/layout/orgChart1"/>
    <dgm:cxn modelId="{77EC6DD5-1294-47E0-ADB4-799870C79BC6}" type="presParOf" srcId="{9F45F910-B151-4F2D-B99F-AF55901BD52F}" destId="{6EB67E4F-7540-4F92-9E9D-7CCA16A065FF}" srcOrd="0" destOrd="0" presId="urn:microsoft.com/office/officeart/2005/8/layout/orgChart1"/>
    <dgm:cxn modelId="{4D981ED5-C2E7-468A-9E5D-0D4470134A7E}" type="presParOf" srcId="{9F45F910-B151-4F2D-B99F-AF55901BD52F}" destId="{CFE1E861-B00F-49EB-B4E1-9C6FABA58465}" srcOrd="1" destOrd="0" presId="urn:microsoft.com/office/officeart/2005/8/layout/orgChart1"/>
    <dgm:cxn modelId="{6D50F722-3D9B-47FE-AC20-AD862624ADC1}" type="presParOf" srcId="{38BD852E-BEA8-4F8B-A538-4BCF9DFEF4FA}" destId="{73F8F8D7-1E4A-497A-9C18-422329FF1DF5}" srcOrd="1" destOrd="0" presId="urn:microsoft.com/office/officeart/2005/8/layout/orgChart1"/>
    <dgm:cxn modelId="{A9D62D98-8947-4178-88B7-E2E0BE986B45}" type="presParOf" srcId="{38BD852E-BEA8-4F8B-A538-4BCF9DFEF4FA}" destId="{97572355-2FD4-4AF5-83F8-6716C892DB39}" srcOrd="2" destOrd="0" presId="urn:microsoft.com/office/officeart/2005/8/layout/orgChart1"/>
    <dgm:cxn modelId="{C0CF47A0-762A-4AD4-832C-C9AD2CB70CD0}" type="presParOf" srcId="{A7A20066-8DD8-4016-A8AA-A69EADAA3F4E}" destId="{F89DEEF9-0D57-492B-B51D-DA04FA52D955}" srcOrd="2" destOrd="0" presId="urn:microsoft.com/office/officeart/2005/8/layout/orgChart1"/>
    <dgm:cxn modelId="{BF4E2F1D-0AD7-4662-8543-099E89F2C8FC}" type="presParOf" srcId="{A7A20066-8DD8-4016-A8AA-A69EADAA3F4E}" destId="{DC6AC6DD-F6D6-4F7D-A885-64460F789166}" srcOrd="3" destOrd="0" presId="urn:microsoft.com/office/officeart/2005/8/layout/orgChart1"/>
    <dgm:cxn modelId="{E6BEC88A-028F-40F7-90D6-E9C948456AB9}" type="presParOf" srcId="{DC6AC6DD-F6D6-4F7D-A885-64460F789166}" destId="{AD06EE68-B486-45F4-8DB2-C4998BD85554}" srcOrd="0" destOrd="0" presId="urn:microsoft.com/office/officeart/2005/8/layout/orgChart1"/>
    <dgm:cxn modelId="{D6E1B640-6719-40E1-AF53-D91C8CD44E6E}" type="presParOf" srcId="{AD06EE68-B486-45F4-8DB2-C4998BD85554}" destId="{A650D250-CE3A-4B89-84B1-01FF8A8E18E3}" srcOrd="0" destOrd="0" presId="urn:microsoft.com/office/officeart/2005/8/layout/orgChart1"/>
    <dgm:cxn modelId="{C71649E2-4592-42F5-AF67-6849372AD742}" type="presParOf" srcId="{AD06EE68-B486-45F4-8DB2-C4998BD85554}" destId="{156C0071-0F70-4B59-BB24-157F4AAFF7EB}" srcOrd="1" destOrd="0" presId="urn:microsoft.com/office/officeart/2005/8/layout/orgChart1"/>
    <dgm:cxn modelId="{D9BA2071-97A2-46A6-A0CD-049ABAA29B32}" type="presParOf" srcId="{DC6AC6DD-F6D6-4F7D-A885-64460F789166}" destId="{E1A645AD-86BC-4427-A273-75FFF5E7F293}" srcOrd="1" destOrd="0" presId="urn:microsoft.com/office/officeart/2005/8/layout/orgChart1"/>
    <dgm:cxn modelId="{31734C4B-D026-4A6A-9E91-AC7F9FC1B2E7}" type="presParOf" srcId="{DC6AC6DD-F6D6-4F7D-A885-64460F789166}" destId="{1D4A7071-1979-4BC1-9D5C-4756AC581474}" srcOrd="2" destOrd="0" presId="urn:microsoft.com/office/officeart/2005/8/layout/orgChart1"/>
    <dgm:cxn modelId="{D5255F4B-EF0B-405E-AD1B-8BAC7BDF2B31}" type="presParOf" srcId="{A03B2CB7-FE2A-487B-A2A1-DEB937B5DCE4}" destId="{2A5BB38C-4B5E-40E5-8B68-AC7F35E305C4}" srcOrd="2" destOrd="0" presId="urn:microsoft.com/office/officeart/2005/8/layout/orgChart1"/>
    <dgm:cxn modelId="{D6350CF4-077B-499A-B912-21B73BDDCBA8}" type="presParOf" srcId="{335E64B2-68B2-45AC-9E1D-F69DCCFEBE48}" destId="{8E0C17F8-EBC1-460D-AF8C-D67D4A8C1A08}" srcOrd="2" destOrd="0" presId="urn:microsoft.com/office/officeart/2005/8/layout/orgChart1"/>
    <dgm:cxn modelId="{1053DC5B-281B-4194-94B4-A0A2FBC269F9}" type="presParOf" srcId="{90233086-8504-42CD-8509-C06CEBB5E14D}" destId="{9900D6F0-7763-4FE9-A547-F63EB7123F15}" srcOrd="8" destOrd="0" presId="urn:microsoft.com/office/officeart/2005/8/layout/orgChart1"/>
    <dgm:cxn modelId="{617A6BE9-6BA7-4BD0-9305-BED3BBB70924}" type="presParOf" srcId="{90233086-8504-42CD-8509-C06CEBB5E14D}" destId="{6EDF302D-0E34-4ED8-8E03-C2B9B531DD25}" srcOrd="9" destOrd="0" presId="urn:microsoft.com/office/officeart/2005/8/layout/orgChart1"/>
    <dgm:cxn modelId="{8CEDDC4D-B8AB-458A-9403-6F91BE0D1A2F}" type="presParOf" srcId="{6EDF302D-0E34-4ED8-8E03-C2B9B531DD25}" destId="{A8064840-21E6-42A8-A23F-CFA1F8A12C60}" srcOrd="0" destOrd="0" presId="urn:microsoft.com/office/officeart/2005/8/layout/orgChart1"/>
    <dgm:cxn modelId="{8EFD35AD-4A5C-4EC9-BC50-5301F596F518}" type="presParOf" srcId="{A8064840-21E6-42A8-A23F-CFA1F8A12C60}" destId="{867494B7-F801-4143-9203-DA20A78D047E}" srcOrd="0" destOrd="0" presId="urn:microsoft.com/office/officeart/2005/8/layout/orgChart1"/>
    <dgm:cxn modelId="{78D5F9F9-66EC-49A9-A218-451F240E0A04}" type="presParOf" srcId="{A8064840-21E6-42A8-A23F-CFA1F8A12C60}" destId="{2E8154F3-541C-4622-AB55-9476F627E986}" srcOrd="1" destOrd="0" presId="urn:microsoft.com/office/officeart/2005/8/layout/orgChart1"/>
    <dgm:cxn modelId="{80A067E5-403A-4AC0-B945-7B2A63BCF546}" type="presParOf" srcId="{6EDF302D-0E34-4ED8-8E03-C2B9B531DD25}" destId="{17A8ADF9-E372-44BC-B8EF-2D478D353564}" srcOrd="1" destOrd="0" presId="urn:microsoft.com/office/officeart/2005/8/layout/orgChart1"/>
    <dgm:cxn modelId="{ECA5D52D-897D-4E9A-890E-BCE0265AE2C0}" type="presParOf" srcId="{17A8ADF9-E372-44BC-B8EF-2D478D353564}" destId="{19B34324-BD08-411B-B59F-6FCDEFFE7964}" srcOrd="0" destOrd="0" presId="urn:microsoft.com/office/officeart/2005/8/layout/orgChart1"/>
    <dgm:cxn modelId="{40329701-8F8A-438E-983C-23766D0ADF36}" type="presParOf" srcId="{17A8ADF9-E372-44BC-B8EF-2D478D353564}" destId="{C84D85F2-97DC-4A55-B58B-8684E8E8315C}" srcOrd="1" destOrd="0" presId="urn:microsoft.com/office/officeart/2005/8/layout/orgChart1"/>
    <dgm:cxn modelId="{680DB61E-D41F-4CE0-8B04-3D616C612998}" type="presParOf" srcId="{C84D85F2-97DC-4A55-B58B-8684E8E8315C}" destId="{874A9335-C22F-4347-800A-6778A00AFD60}" srcOrd="0" destOrd="0" presId="urn:microsoft.com/office/officeart/2005/8/layout/orgChart1"/>
    <dgm:cxn modelId="{978A39D3-5F1F-474C-A5FF-DB8F5C1C68CA}" type="presParOf" srcId="{874A9335-C22F-4347-800A-6778A00AFD60}" destId="{F1A1663F-0BFF-4E1E-90B9-D760441C1CDB}" srcOrd="0" destOrd="0" presId="urn:microsoft.com/office/officeart/2005/8/layout/orgChart1"/>
    <dgm:cxn modelId="{F1F543B9-98EB-4FCC-A8ED-40EF8809798C}" type="presParOf" srcId="{874A9335-C22F-4347-800A-6778A00AFD60}" destId="{AE8A4DD2-BFE6-48B9-A553-E83BFBA5477B}" srcOrd="1" destOrd="0" presId="urn:microsoft.com/office/officeart/2005/8/layout/orgChart1"/>
    <dgm:cxn modelId="{8D1F67A4-C058-46F0-AE52-95882BADB21E}" type="presParOf" srcId="{C84D85F2-97DC-4A55-B58B-8684E8E8315C}" destId="{072A542C-BD90-431F-A96A-C71BC09CFAD1}" srcOrd="1" destOrd="0" presId="urn:microsoft.com/office/officeart/2005/8/layout/orgChart1"/>
    <dgm:cxn modelId="{F9E3A508-3095-4FE7-8E0A-80250FD30184}" type="presParOf" srcId="{C84D85F2-97DC-4A55-B58B-8684E8E8315C}" destId="{6744F193-7602-4AB3-AA70-228A6F9C3556}" srcOrd="2" destOrd="0" presId="urn:microsoft.com/office/officeart/2005/8/layout/orgChart1"/>
    <dgm:cxn modelId="{EE266C4E-B64C-436E-B82F-70D8306EAC20}" type="presParOf" srcId="{17A8ADF9-E372-44BC-B8EF-2D478D353564}" destId="{F261332D-5055-43F2-B4F4-2A1CC9BE12AE}" srcOrd="2" destOrd="0" presId="urn:microsoft.com/office/officeart/2005/8/layout/orgChart1"/>
    <dgm:cxn modelId="{B33761E2-65D2-458C-B8A2-8DA8C60F2A00}" type="presParOf" srcId="{17A8ADF9-E372-44BC-B8EF-2D478D353564}" destId="{2F0CB011-6721-4525-A934-27B8349ED23D}" srcOrd="3" destOrd="0" presId="urn:microsoft.com/office/officeart/2005/8/layout/orgChart1"/>
    <dgm:cxn modelId="{5929D442-299B-474D-A6A6-251EE11BF2AE}" type="presParOf" srcId="{2F0CB011-6721-4525-A934-27B8349ED23D}" destId="{EA345EE8-ADB5-45E6-8729-5DB4E730A189}" srcOrd="0" destOrd="0" presId="urn:microsoft.com/office/officeart/2005/8/layout/orgChart1"/>
    <dgm:cxn modelId="{97F11BF7-5F29-4B20-90ED-454F2F588035}" type="presParOf" srcId="{EA345EE8-ADB5-45E6-8729-5DB4E730A189}" destId="{40A6BE2D-7403-40C7-B709-E29312A2ECB3}" srcOrd="0" destOrd="0" presId="urn:microsoft.com/office/officeart/2005/8/layout/orgChart1"/>
    <dgm:cxn modelId="{CCC4CEF3-CE40-4E5B-985B-22471AD521D9}" type="presParOf" srcId="{EA345EE8-ADB5-45E6-8729-5DB4E730A189}" destId="{74386309-D9B9-42CC-9762-8B8BDDD80804}" srcOrd="1" destOrd="0" presId="urn:microsoft.com/office/officeart/2005/8/layout/orgChart1"/>
    <dgm:cxn modelId="{F878338B-66E5-4F2B-A5B0-3B19A08042EB}" type="presParOf" srcId="{2F0CB011-6721-4525-A934-27B8349ED23D}" destId="{391439AD-62C6-4AEC-AC07-A120580469A1}" srcOrd="1" destOrd="0" presId="urn:microsoft.com/office/officeart/2005/8/layout/orgChart1"/>
    <dgm:cxn modelId="{8150A9D0-06F6-4BC6-92DE-D6D510D45216}" type="presParOf" srcId="{2F0CB011-6721-4525-A934-27B8349ED23D}" destId="{8708C5B9-2D65-4BC2-A6FD-B0771AFB23A6}" srcOrd="2" destOrd="0" presId="urn:microsoft.com/office/officeart/2005/8/layout/orgChart1"/>
    <dgm:cxn modelId="{11B51FAD-FF3A-4415-BC6C-A05405D5AF67}" type="presParOf" srcId="{17A8ADF9-E372-44BC-B8EF-2D478D353564}" destId="{1066007D-6716-408F-ABCC-CC3F6E110693}" srcOrd="4" destOrd="0" presId="urn:microsoft.com/office/officeart/2005/8/layout/orgChart1"/>
    <dgm:cxn modelId="{FCECC9A4-A80A-473F-8265-5AC6597E325C}" type="presParOf" srcId="{17A8ADF9-E372-44BC-B8EF-2D478D353564}" destId="{5BC36232-B7C2-4FF4-BF34-643EB8542FC4}" srcOrd="5" destOrd="0" presId="urn:microsoft.com/office/officeart/2005/8/layout/orgChart1"/>
    <dgm:cxn modelId="{6F5A9B9F-7F7C-4291-B14A-757D54ABC127}" type="presParOf" srcId="{5BC36232-B7C2-4FF4-BF34-643EB8542FC4}" destId="{14B85666-3CB7-4800-8170-AAB7A3E8302D}" srcOrd="0" destOrd="0" presId="urn:microsoft.com/office/officeart/2005/8/layout/orgChart1"/>
    <dgm:cxn modelId="{A14829A8-3BA3-4F6C-9C64-79DCF843DCDC}" type="presParOf" srcId="{14B85666-3CB7-4800-8170-AAB7A3E8302D}" destId="{C7C4BB7D-53D5-49F1-9208-09662961E2F7}" srcOrd="0" destOrd="0" presId="urn:microsoft.com/office/officeart/2005/8/layout/orgChart1"/>
    <dgm:cxn modelId="{A14FECA1-9C9D-4601-A922-E72B22513E77}" type="presParOf" srcId="{14B85666-3CB7-4800-8170-AAB7A3E8302D}" destId="{FD0EB6F2-D0BB-464A-9AC7-9BF10AC11114}" srcOrd="1" destOrd="0" presId="urn:microsoft.com/office/officeart/2005/8/layout/orgChart1"/>
    <dgm:cxn modelId="{26806603-E953-4F23-8350-5646CE9BB7CB}" type="presParOf" srcId="{5BC36232-B7C2-4FF4-BF34-643EB8542FC4}" destId="{BDC4F234-1436-46E2-A196-A1A21A365554}" srcOrd="1" destOrd="0" presId="urn:microsoft.com/office/officeart/2005/8/layout/orgChart1"/>
    <dgm:cxn modelId="{80186DCE-434A-4272-A3DC-27A290C390E8}" type="presParOf" srcId="{5BC36232-B7C2-4FF4-BF34-643EB8542FC4}" destId="{B87CD5EC-4BF8-4246-B471-CC6D117D1C63}" srcOrd="2" destOrd="0" presId="urn:microsoft.com/office/officeart/2005/8/layout/orgChart1"/>
    <dgm:cxn modelId="{D1869227-B93A-4BD3-BC0C-818FDB689EA2}" type="presParOf" srcId="{17A8ADF9-E372-44BC-B8EF-2D478D353564}" destId="{434DD80A-EC24-4219-BE84-6398D5494104}" srcOrd="6" destOrd="0" presId="urn:microsoft.com/office/officeart/2005/8/layout/orgChart1"/>
    <dgm:cxn modelId="{4C0F2CB2-1711-41B0-A631-E1F894E947DF}" type="presParOf" srcId="{17A8ADF9-E372-44BC-B8EF-2D478D353564}" destId="{74197450-DF11-4AA3-A717-192DC151E5B5}" srcOrd="7" destOrd="0" presId="urn:microsoft.com/office/officeart/2005/8/layout/orgChart1"/>
    <dgm:cxn modelId="{EA37E667-1038-4EBB-A278-0E4BA43825DE}" type="presParOf" srcId="{74197450-DF11-4AA3-A717-192DC151E5B5}" destId="{8A27FEF1-3032-4E20-A2DC-68140CFBEBE7}" srcOrd="0" destOrd="0" presId="urn:microsoft.com/office/officeart/2005/8/layout/orgChart1"/>
    <dgm:cxn modelId="{7846442E-F739-42C0-B98F-B9C14D109567}" type="presParOf" srcId="{8A27FEF1-3032-4E20-A2DC-68140CFBEBE7}" destId="{BE1C2CBB-B18C-432D-B52C-2D69B317CDE9}" srcOrd="0" destOrd="0" presId="urn:microsoft.com/office/officeart/2005/8/layout/orgChart1"/>
    <dgm:cxn modelId="{7874700D-C8BE-49C6-97FA-C6D80B112415}" type="presParOf" srcId="{8A27FEF1-3032-4E20-A2DC-68140CFBEBE7}" destId="{4D11EC99-D139-4156-BEFE-EFE8648A2850}" srcOrd="1" destOrd="0" presId="urn:microsoft.com/office/officeart/2005/8/layout/orgChart1"/>
    <dgm:cxn modelId="{B3365673-55E8-4BE0-84F8-F6B9B5BF7EDB}" type="presParOf" srcId="{74197450-DF11-4AA3-A717-192DC151E5B5}" destId="{3BE257CF-F217-4332-B183-4E803DC9CCE1}" srcOrd="1" destOrd="0" presId="urn:microsoft.com/office/officeart/2005/8/layout/orgChart1"/>
    <dgm:cxn modelId="{14A59919-E315-4FEE-9004-B15A4A26D035}" type="presParOf" srcId="{74197450-DF11-4AA3-A717-192DC151E5B5}" destId="{50344EA8-3F92-4F4E-984C-4C327615F7CA}" srcOrd="2" destOrd="0" presId="urn:microsoft.com/office/officeart/2005/8/layout/orgChart1"/>
    <dgm:cxn modelId="{F1E607D3-6752-495F-B1D8-31B73F356B89}" type="presParOf" srcId="{6EDF302D-0E34-4ED8-8E03-C2B9B531DD25}" destId="{C1539262-19CD-430B-B3C2-AF14E49E0C7C}" srcOrd="2" destOrd="0" presId="urn:microsoft.com/office/officeart/2005/8/layout/orgChart1"/>
    <dgm:cxn modelId="{FC5D19EA-141C-4AE1-B332-4A4CF9F44866}" type="presParOf" srcId="{B64FA887-F18F-4472-9D23-71CD916FDF16}" destId="{1E801BA1-E448-482C-9D9C-B883550D2910}" srcOrd="2" destOrd="0" presId="urn:microsoft.com/office/officeart/2005/8/layout/orgChart1"/>
    <dgm:cxn modelId="{779BC9C0-93A5-4F29-9BEA-DBC49F973F77}" type="presParOf" srcId="{1E801BA1-E448-482C-9D9C-B883550D2910}" destId="{C4DC16DD-7454-4F73-998B-9F933495FF06}" srcOrd="0" destOrd="0" presId="urn:microsoft.com/office/officeart/2005/8/layout/orgChart1"/>
    <dgm:cxn modelId="{01D936A0-0E77-42B4-ACF4-4D4A6D07D55B}" type="presParOf" srcId="{1E801BA1-E448-482C-9D9C-B883550D2910}" destId="{851E3783-8E53-49BE-8358-95C880D5E71A}" srcOrd="1" destOrd="0" presId="urn:microsoft.com/office/officeart/2005/8/layout/orgChart1"/>
    <dgm:cxn modelId="{C2AFC850-6B0F-446D-BD33-3502A103064E}" type="presParOf" srcId="{851E3783-8E53-49BE-8358-95C880D5E71A}" destId="{9DF759C6-E6AC-45E4-B584-7E815A836213}" srcOrd="0" destOrd="0" presId="urn:microsoft.com/office/officeart/2005/8/layout/orgChart1"/>
    <dgm:cxn modelId="{89917471-3CF6-421C-B0C4-F751BC8E88EE}" type="presParOf" srcId="{9DF759C6-E6AC-45E4-B584-7E815A836213}" destId="{6EE82750-6E2E-445B-9E64-F5601D1469BA}" srcOrd="0" destOrd="0" presId="urn:microsoft.com/office/officeart/2005/8/layout/orgChart1"/>
    <dgm:cxn modelId="{935FE4E9-AD7E-4623-913B-B503FD808120}" type="presParOf" srcId="{9DF759C6-E6AC-45E4-B584-7E815A836213}" destId="{8457549B-7E43-4A86-AF6A-9960A58EE57A}" srcOrd="1" destOrd="0" presId="urn:microsoft.com/office/officeart/2005/8/layout/orgChart1"/>
    <dgm:cxn modelId="{B3FE59EE-4595-4D54-ABA1-E39556C45727}" type="presParOf" srcId="{851E3783-8E53-49BE-8358-95C880D5E71A}" destId="{07A01265-B08B-4B3C-BDE8-34EFDDCDD3A5}" srcOrd="1" destOrd="0" presId="urn:microsoft.com/office/officeart/2005/8/layout/orgChart1"/>
    <dgm:cxn modelId="{5053509F-FB82-44D4-A261-6C5B36F916A6}" type="presParOf" srcId="{851E3783-8E53-49BE-8358-95C880D5E71A}" destId="{DB5C7C9D-02C8-413D-9406-B26BE80FA315}" srcOrd="2" destOrd="0" presId="urn:microsoft.com/office/officeart/2005/8/layout/orgChart1"/>
    <dgm:cxn modelId="{CFD36A33-39A1-4B3E-B9FC-F542B09A99B4}" type="presParOf" srcId="{07BEC272-0423-4E42-B899-F60FC75BD79A}" destId="{7138EDD9-BCD6-4A38-94E7-C961ED67E709}"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DC16DD-7454-4F73-998B-9F933495FF06}">
      <dsp:nvSpPr>
        <dsp:cNvPr id="0" name=""/>
        <dsp:cNvSpPr/>
      </dsp:nvSpPr>
      <dsp:spPr>
        <a:xfrm>
          <a:off x="3710101" y="1334190"/>
          <a:ext cx="99965" cy="437944"/>
        </a:xfrm>
        <a:custGeom>
          <a:avLst/>
          <a:gdLst/>
          <a:ahLst/>
          <a:cxnLst/>
          <a:rect l="0" t="0" r="0" b="0"/>
          <a:pathLst>
            <a:path>
              <a:moveTo>
                <a:pt x="99965" y="0"/>
              </a:moveTo>
              <a:lnTo>
                <a:pt x="99965" y="437944"/>
              </a:lnTo>
              <a:lnTo>
                <a:pt x="0"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4DD80A-EC24-4219-BE84-6398D5494104}">
      <dsp:nvSpPr>
        <dsp:cNvPr id="0" name=""/>
        <dsp:cNvSpPr/>
      </dsp:nvSpPr>
      <dsp:spPr>
        <a:xfrm>
          <a:off x="6759211" y="2686104"/>
          <a:ext cx="142807" cy="2465815"/>
        </a:xfrm>
        <a:custGeom>
          <a:avLst/>
          <a:gdLst/>
          <a:ahLst/>
          <a:cxnLst/>
          <a:rect l="0" t="0" r="0" b="0"/>
          <a:pathLst>
            <a:path>
              <a:moveTo>
                <a:pt x="0" y="0"/>
              </a:moveTo>
              <a:lnTo>
                <a:pt x="0" y="2465815"/>
              </a:lnTo>
              <a:lnTo>
                <a:pt x="142807" y="24658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66007D-6716-408F-ABCC-CC3F6E110693}">
      <dsp:nvSpPr>
        <dsp:cNvPr id="0" name=""/>
        <dsp:cNvSpPr/>
      </dsp:nvSpPr>
      <dsp:spPr>
        <a:xfrm>
          <a:off x="6759211" y="2686104"/>
          <a:ext cx="142807" cy="1789858"/>
        </a:xfrm>
        <a:custGeom>
          <a:avLst/>
          <a:gdLst/>
          <a:ahLst/>
          <a:cxnLst/>
          <a:rect l="0" t="0" r="0" b="0"/>
          <a:pathLst>
            <a:path>
              <a:moveTo>
                <a:pt x="0" y="0"/>
              </a:moveTo>
              <a:lnTo>
                <a:pt x="0" y="1789858"/>
              </a:lnTo>
              <a:lnTo>
                <a:pt x="142807" y="17898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1332D-5055-43F2-B4F4-2A1CC9BE12AE}">
      <dsp:nvSpPr>
        <dsp:cNvPr id="0" name=""/>
        <dsp:cNvSpPr/>
      </dsp:nvSpPr>
      <dsp:spPr>
        <a:xfrm>
          <a:off x="6759211" y="2686104"/>
          <a:ext cx="142807" cy="1113901"/>
        </a:xfrm>
        <a:custGeom>
          <a:avLst/>
          <a:gdLst/>
          <a:ahLst/>
          <a:cxnLst/>
          <a:rect l="0" t="0" r="0" b="0"/>
          <a:pathLst>
            <a:path>
              <a:moveTo>
                <a:pt x="0" y="0"/>
              </a:moveTo>
              <a:lnTo>
                <a:pt x="0" y="1113901"/>
              </a:lnTo>
              <a:lnTo>
                <a:pt x="142807" y="11139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B34324-BD08-411B-B59F-6FCDEFFE7964}">
      <dsp:nvSpPr>
        <dsp:cNvPr id="0" name=""/>
        <dsp:cNvSpPr/>
      </dsp:nvSpPr>
      <dsp:spPr>
        <a:xfrm>
          <a:off x="6759211" y="2686104"/>
          <a:ext cx="142807" cy="437944"/>
        </a:xfrm>
        <a:custGeom>
          <a:avLst/>
          <a:gdLst/>
          <a:ahLst/>
          <a:cxnLst/>
          <a:rect l="0" t="0" r="0" b="0"/>
          <a:pathLst>
            <a:path>
              <a:moveTo>
                <a:pt x="0" y="0"/>
              </a:moveTo>
              <a:lnTo>
                <a:pt x="0" y="437944"/>
              </a:lnTo>
              <a:lnTo>
                <a:pt x="142807"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00D6F0-7763-4FE9-A547-F63EB7123F15}">
      <dsp:nvSpPr>
        <dsp:cNvPr id="0" name=""/>
        <dsp:cNvSpPr/>
      </dsp:nvSpPr>
      <dsp:spPr>
        <a:xfrm>
          <a:off x="3810067" y="1334190"/>
          <a:ext cx="3329964" cy="875888"/>
        </a:xfrm>
        <a:custGeom>
          <a:avLst/>
          <a:gdLst/>
          <a:ahLst/>
          <a:cxnLst/>
          <a:rect l="0" t="0" r="0" b="0"/>
          <a:pathLst>
            <a:path>
              <a:moveTo>
                <a:pt x="0" y="0"/>
              </a:moveTo>
              <a:lnTo>
                <a:pt x="0" y="775922"/>
              </a:lnTo>
              <a:lnTo>
                <a:pt x="3329964" y="775922"/>
              </a:lnTo>
              <a:lnTo>
                <a:pt x="3329964" y="8758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DEEF9-0D57-492B-B51D-DA04FA52D955}">
      <dsp:nvSpPr>
        <dsp:cNvPr id="0" name=""/>
        <dsp:cNvSpPr/>
      </dsp:nvSpPr>
      <dsp:spPr>
        <a:xfrm>
          <a:off x="5607227" y="3362061"/>
          <a:ext cx="142807" cy="1113901"/>
        </a:xfrm>
        <a:custGeom>
          <a:avLst/>
          <a:gdLst/>
          <a:ahLst/>
          <a:cxnLst/>
          <a:rect l="0" t="0" r="0" b="0"/>
          <a:pathLst>
            <a:path>
              <a:moveTo>
                <a:pt x="0" y="0"/>
              </a:moveTo>
              <a:lnTo>
                <a:pt x="0" y="1113901"/>
              </a:lnTo>
              <a:lnTo>
                <a:pt x="142807" y="11139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A1743F-966E-4561-8D68-FC11EF95B45A}">
      <dsp:nvSpPr>
        <dsp:cNvPr id="0" name=""/>
        <dsp:cNvSpPr/>
      </dsp:nvSpPr>
      <dsp:spPr>
        <a:xfrm>
          <a:off x="5607227" y="3362061"/>
          <a:ext cx="142807" cy="437944"/>
        </a:xfrm>
        <a:custGeom>
          <a:avLst/>
          <a:gdLst/>
          <a:ahLst/>
          <a:cxnLst/>
          <a:rect l="0" t="0" r="0" b="0"/>
          <a:pathLst>
            <a:path>
              <a:moveTo>
                <a:pt x="0" y="0"/>
              </a:moveTo>
              <a:lnTo>
                <a:pt x="0" y="437944"/>
              </a:lnTo>
              <a:lnTo>
                <a:pt x="142807"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783F43-E906-4474-AC58-8AA8009B20F6}">
      <dsp:nvSpPr>
        <dsp:cNvPr id="0" name=""/>
        <dsp:cNvSpPr/>
      </dsp:nvSpPr>
      <dsp:spPr>
        <a:xfrm>
          <a:off x="5412057" y="2686104"/>
          <a:ext cx="575991" cy="199930"/>
        </a:xfrm>
        <a:custGeom>
          <a:avLst/>
          <a:gdLst/>
          <a:ahLst/>
          <a:cxnLst/>
          <a:rect l="0" t="0" r="0" b="0"/>
          <a:pathLst>
            <a:path>
              <a:moveTo>
                <a:pt x="0" y="0"/>
              </a:moveTo>
              <a:lnTo>
                <a:pt x="0" y="99965"/>
              </a:lnTo>
              <a:lnTo>
                <a:pt x="575991" y="99965"/>
              </a:lnTo>
              <a:lnTo>
                <a:pt x="575991" y="19993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401C68-148E-419C-9D8B-F49F219EEA5B}">
      <dsp:nvSpPr>
        <dsp:cNvPr id="0" name=""/>
        <dsp:cNvSpPr/>
      </dsp:nvSpPr>
      <dsp:spPr>
        <a:xfrm>
          <a:off x="4836065" y="2686104"/>
          <a:ext cx="575991" cy="199930"/>
        </a:xfrm>
        <a:custGeom>
          <a:avLst/>
          <a:gdLst/>
          <a:ahLst/>
          <a:cxnLst/>
          <a:rect l="0" t="0" r="0" b="0"/>
          <a:pathLst>
            <a:path>
              <a:moveTo>
                <a:pt x="575991" y="0"/>
              </a:moveTo>
              <a:lnTo>
                <a:pt x="575991" y="99965"/>
              </a:lnTo>
              <a:lnTo>
                <a:pt x="0" y="99965"/>
              </a:lnTo>
              <a:lnTo>
                <a:pt x="0" y="19993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F9C8E-E905-4217-8570-75EFEB9EF529}">
      <dsp:nvSpPr>
        <dsp:cNvPr id="0" name=""/>
        <dsp:cNvSpPr/>
      </dsp:nvSpPr>
      <dsp:spPr>
        <a:xfrm>
          <a:off x="3810067" y="1334190"/>
          <a:ext cx="1601989" cy="875888"/>
        </a:xfrm>
        <a:custGeom>
          <a:avLst/>
          <a:gdLst/>
          <a:ahLst/>
          <a:cxnLst/>
          <a:rect l="0" t="0" r="0" b="0"/>
          <a:pathLst>
            <a:path>
              <a:moveTo>
                <a:pt x="0" y="0"/>
              </a:moveTo>
              <a:lnTo>
                <a:pt x="0" y="775922"/>
              </a:lnTo>
              <a:lnTo>
                <a:pt x="1601989" y="775922"/>
              </a:lnTo>
              <a:lnTo>
                <a:pt x="1601989" y="8758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802631-280C-438F-AAF4-A750B891E630}">
      <dsp:nvSpPr>
        <dsp:cNvPr id="0" name=""/>
        <dsp:cNvSpPr/>
      </dsp:nvSpPr>
      <dsp:spPr>
        <a:xfrm>
          <a:off x="3065248" y="2686104"/>
          <a:ext cx="142807" cy="1113901"/>
        </a:xfrm>
        <a:custGeom>
          <a:avLst/>
          <a:gdLst/>
          <a:ahLst/>
          <a:cxnLst/>
          <a:rect l="0" t="0" r="0" b="0"/>
          <a:pathLst>
            <a:path>
              <a:moveTo>
                <a:pt x="0" y="0"/>
              </a:moveTo>
              <a:lnTo>
                <a:pt x="0" y="1113901"/>
              </a:lnTo>
              <a:lnTo>
                <a:pt x="142807" y="11139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619CE9-DB44-4DDF-B9EA-160FA71259D4}">
      <dsp:nvSpPr>
        <dsp:cNvPr id="0" name=""/>
        <dsp:cNvSpPr/>
      </dsp:nvSpPr>
      <dsp:spPr>
        <a:xfrm>
          <a:off x="3065248" y="2686104"/>
          <a:ext cx="142807" cy="437944"/>
        </a:xfrm>
        <a:custGeom>
          <a:avLst/>
          <a:gdLst/>
          <a:ahLst/>
          <a:cxnLst/>
          <a:rect l="0" t="0" r="0" b="0"/>
          <a:pathLst>
            <a:path>
              <a:moveTo>
                <a:pt x="0" y="0"/>
              </a:moveTo>
              <a:lnTo>
                <a:pt x="0" y="437944"/>
              </a:lnTo>
              <a:lnTo>
                <a:pt x="142807"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E9D26-E9F0-4FCF-90B2-1875BBB67B8F}">
      <dsp:nvSpPr>
        <dsp:cNvPr id="0" name=""/>
        <dsp:cNvSpPr/>
      </dsp:nvSpPr>
      <dsp:spPr>
        <a:xfrm>
          <a:off x="3446069" y="1334190"/>
          <a:ext cx="363998" cy="875888"/>
        </a:xfrm>
        <a:custGeom>
          <a:avLst/>
          <a:gdLst/>
          <a:ahLst/>
          <a:cxnLst/>
          <a:rect l="0" t="0" r="0" b="0"/>
          <a:pathLst>
            <a:path>
              <a:moveTo>
                <a:pt x="363998" y="0"/>
              </a:moveTo>
              <a:lnTo>
                <a:pt x="363998" y="775922"/>
              </a:lnTo>
              <a:lnTo>
                <a:pt x="0" y="775922"/>
              </a:lnTo>
              <a:lnTo>
                <a:pt x="0" y="8758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3BFB9B-D964-4C6C-95B6-FA36C9FC47D0}">
      <dsp:nvSpPr>
        <dsp:cNvPr id="0" name=""/>
        <dsp:cNvSpPr/>
      </dsp:nvSpPr>
      <dsp:spPr>
        <a:xfrm>
          <a:off x="1317465" y="2686104"/>
          <a:ext cx="242107" cy="2465815"/>
        </a:xfrm>
        <a:custGeom>
          <a:avLst/>
          <a:gdLst/>
          <a:ahLst/>
          <a:cxnLst/>
          <a:rect l="0" t="0" r="0" b="0"/>
          <a:pathLst>
            <a:path>
              <a:moveTo>
                <a:pt x="0" y="0"/>
              </a:moveTo>
              <a:lnTo>
                <a:pt x="0" y="2465815"/>
              </a:lnTo>
              <a:lnTo>
                <a:pt x="242107" y="24658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554413-104E-406A-9CC5-349745215342}">
      <dsp:nvSpPr>
        <dsp:cNvPr id="0" name=""/>
        <dsp:cNvSpPr/>
      </dsp:nvSpPr>
      <dsp:spPr>
        <a:xfrm>
          <a:off x="1317465" y="2686104"/>
          <a:ext cx="242107" cy="1789858"/>
        </a:xfrm>
        <a:custGeom>
          <a:avLst/>
          <a:gdLst/>
          <a:ahLst/>
          <a:cxnLst/>
          <a:rect l="0" t="0" r="0" b="0"/>
          <a:pathLst>
            <a:path>
              <a:moveTo>
                <a:pt x="0" y="0"/>
              </a:moveTo>
              <a:lnTo>
                <a:pt x="0" y="1789858"/>
              </a:lnTo>
              <a:lnTo>
                <a:pt x="242107" y="17898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790C8-B116-4C07-B78F-15668B40C321}">
      <dsp:nvSpPr>
        <dsp:cNvPr id="0" name=""/>
        <dsp:cNvSpPr/>
      </dsp:nvSpPr>
      <dsp:spPr>
        <a:xfrm>
          <a:off x="1317465" y="2686104"/>
          <a:ext cx="242107" cy="1113901"/>
        </a:xfrm>
        <a:custGeom>
          <a:avLst/>
          <a:gdLst/>
          <a:ahLst/>
          <a:cxnLst/>
          <a:rect l="0" t="0" r="0" b="0"/>
          <a:pathLst>
            <a:path>
              <a:moveTo>
                <a:pt x="0" y="0"/>
              </a:moveTo>
              <a:lnTo>
                <a:pt x="0" y="1113901"/>
              </a:lnTo>
              <a:lnTo>
                <a:pt x="242107" y="11139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E4EDF-0EA8-445D-BE2C-4C22E40AA606}">
      <dsp:nvSpPr>
        <dsp:cNvPr id="0" name=""/>
        <dsp:cNvSpPr/>
      </dsp:nvSpPr>
      <dsp:spPr>
        <a:xfrm>
          <a:off x="1317465" y="2686104"/>
          <a:ext cx="242107" cy="437944"/>
        </a:xfrm>
        <a:custGeom>
          <a:avLst/>
          <a:gdLst/>
          <a:ahLst/>
          <a:cxnLst/>
          <a:rect l="0" t="0" r="0" b="0"/>
          <a:pathLst>
            <a:path>
              <a:moveTo>
                <a:pt x="0" y="0"/>
              </a:moveTo>
              <a:lnTo>
                <a:pt x="0" y="437944"/>
              </a:lnTo>
              <a:lnTo>
                <a:pt x="242107"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5BA088-7396-4BA9-B792-69EE6759C03E}">
      <dsp:nvSpPr>
        <dsp:cNvPr id="0" name=""/>
        <dsp:cNvSpPr/>
      </dsp:nvSpPr>
      <dsp:spPr>
        <a:xfrm>
          <a:off x="1963086" y="1334190"/>
          <a:ext cx="1846981" cy="875888"/>
        </a:xfrm>
        <a:custGeom>
          <a:avLst/>
          <a:gdLst/>
          <a:ahLst/>
          <a:cxnLst/>
          <a:rect l="0" t="0" r="0" b="0"/>
          <a:pathLst>
            <a:path>
              <a:moveTo>
                <a:pt x="1846981" y="0"/>
              </a:moveTo>
              <a:lnTo>
                <a:pt x="1846981" y="775922"/>
              </a:lnTo>
              <a:lnTo>
                <a:pt x="0" y="775922"/>
              </a:lnTo>
              <a:lnTo>
                <a:pt x="0" y="8758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05C00-AA3E-439A-88A4-32EF2D9DE85A}">
      <dsp:nvSpPr>
        <dsp:cNvPr id="0" name=""/>
        <dsp:cNvSpPr/>
      </dsp:nvSpPr>
      <dsp:spPr>
        <a:xfrm>
          <a:off x="99282" y="2686104"/>
          <a:ext cx="142807" cy="1789858"/>
        </a:xfrm>
        <a:custGeom>
          <a:avLst/>
          <a:gdLst/>
          <a:ahLst/>
          <a:cxnLst/>
          <a:rect l="0" t="0" r="0" b="0"/>
          <a:pathLst>
            <a:path>
              <a:moveTo>
                <a:pt x="0" y="0"/>
              </a:moveTo>
              <a:lnTo>
                <a:pt x="0" y="1789858"/>
              </a:lnTo>
              <a:lnTo>
                <a:pt x="142807" y="17898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D3C7D4-8E65-4303-8713-FC4450F8DC15}">
      <dsp:nvSpPr>
        <dsp:cNvPr id="0" name=""/>
        <dsp:cNvSpPr/>
      </dsp:nvSpPr>
      <dsp:spPr>
        <a:xfrm>
          <a:off x="99282" y="2686104"/>
          <a:ext cx="142807" cy="1113901"/>
        </a:xfrm>
        <a:custGeom>
          <a:avLst/>
          <a:gdLst/>
          <a:ahLst/>
          <a:cxnLst/>
          <a:rect l="0" t="0" r="0" b="0"/>
          <a:pathLst>
            <a:path>
              <a:moveTo>
                <a:pt x="0" y="0"/>
              </a:moveTo>
              <a:lnTo>
                <a:pt x="0" y="1113901"/>
              </a:lnTo>
              <a:lnTo>
                <a:pt x="142807" y="11139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DC87FE-FBEB-4EE3-87D7-AF1A9DFBE829}">
      <dsp:nvSpPr>
        <dsp:cNvPr id="0" name=""/>
        <dsp:cNvSpPr/>
      </dsp:nvSpPr>
      <dsp:spPr>
        <a:xfrm>
          <a:off x="99282" y="2686104"/>
          <a:ext cx="142807" cy="437944"/>
        </a:xfrm>
        <a:custGeom>
          <a:avLst/>
          <a:gdLst/>
          <a:ahLst/>
          <a:cxnLst/>
          <a:rect l="0" t="0" r="0" b="0"/>
          <a:pathLst>
            <a:path>
              <a:moveTo>
                <a:pt x="0" y="0"/>
              </a:moveTo>
              <a:lnTo>
                <a:pt x="0" y="437944"/>
              </a:lnTo>
              <a:lnTo>
                <a:pt x="142807"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8FF3D-5E9A-4F7D-BBB7-53E1A02A079F}">
      <dsp:nvSpPr>
        <dsp:cNvPr id="0" name=""/>
        <dsp:cNvSpPr/>
      </dsp:nvSpPr>
      <dsp:spPr>
        <a:xfrm>
          <a:off x="480102" y="1334190"/>
          <a:ext cx="3329964" cy="875888"/>
        </a:xfrm>
        <a:custGeom>
          <a:avLst/>
          <a:gdLst/>
          <a:ahLst/>
          <a:cxnLst/>
          <a:rect l="0" t="0" r="0" b="0"/>
          <a:pathLst>
            <a:path>
              <a:moveTo>
                <a:pt x="3329964" y="0"/>
              </a:moveTo>
              <a:lnTo>
                <a:pt x="3329964" y="775922"/>
              </a:lnTo>
              <a:lnTo>
                <a:pt x="0" y="775922"/>
              </a:lnTo>
              <a:lnTo>
                <a:pt x="0" y="8758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668CB1-CE3C-418F-83C0-03F55AF33091}">
      <dsp:nvSpPr>
        <dsp:cNvPr id="0" name=""/>
        <dsp:cNvSpPr/>
      </dsp:nvSpPr>
      <dsp:spPr>
        <a:xfrm>
          <a:off x="3764347" y="658233"/>
          <a:ext cx="91440" cy="199930"/>
        </a:xfrm>
        <a:custGeom>
          <a:avLst/>
          <a:gdLst/>
          <a:ahLst/>
          <a:cxnLst/>
          <a:rect l="0" t="0" r="0" b="0"/>
          <a:pathLst>
            <a:path>
              <a:moveTo>
                <a:pt x="45720" y="0"/>
              </a:moveTo>
              <a:lnTo>
                <a:pt x="45720" y="1999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9F113F-8972-4A99-86DB-EBDD1A507309}">
      <dsp:nvSpPr>
        <dsp:cNvPr id="0" name=""/>
        <dsp:cNvSpPr/>
      </dsp:nvSpPr>
      <dsp:spPr>
        <a:xfrm>
          <a:off x="3334041" y="182207"/>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dirty="0"/>
            <a:t>Directorio</a:t>
          </a:r>
        </a:p>
      </dsp:txBody>
      <dsp:txXfrm>
        <a:off x="3334041" y="182207"/>
        <a:ext cx="952052" cy="476026"/>
      </dsp:txXfrm>
    </dsp:sp>
    <dsp:sp modelId="{B94ED2C7-5C22-410F-A096-6BB923FB329C}">
      <dsp:nvSpPr>
        <dsp:cNvPr id="0" name=""/>
        <dsp:cNvSpPr/>
      </dsp:nvSpPr>
      <dsp:spPr>
        <a:xfrm>
          <a:off x="3334041" y="858164"/>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dirty="0"/>
            <a:t>Gerencia general</a:t>
          </a:r>
        </a:p>
      </dsp:txBody>
      <dsp:txXfrm>
        <a:off x="3334041" y="858164"/>
        <a:ext cx="952052" cy="476026"/>
      </dsp:txXfrm>
    </dsp:sp>
    <dsp:sp modelId="{99CDBD7E-8A40-4983-8581-B2471E06C265}">
      <dsp:nvSpPr>
        <dsp:cNvPr id="0" name=""/>
        <dsp:cNvSpPr/>
      </dsp:nvSpPr>
      <dsp:spPr>
        <a:xfrm>
          <a:off x="4076" y="2210078"/>
          <a:ext cx="952052" cy="476026"/>
        </a:xfrm>
        <a:prstGeom prst="rect">
          <a:avLst/>
        </a:prstGeom>
        <a:solidFill>
          <a:schemeClr val="accent5">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b="1" kern="1200" dirty="0"/>
            <a:t>Producción</a:t>
          </a:r>
        </a:p>
      </dsp:txBody>
      <dsp:txXfrm>
        <a:off x="4076" y="2210078"/>
        <a:ext cx="952052" cy="476026"/>
      </dsp:txXfrm>
    </dsp:sp>
    <dsp:sp modelId="{E9B46B83-48DF-4EF2-B252-E3BF270EE3C0}">
      <dsp:nvSpPr>
        <dsp:cNvPr id="0" name=""/>
        <dsp:cNvSpPr/>
      </dsp:nvSpPr>
      <dsp:spPr>
        <a:xfrm>
          <a:off x="242089"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Fabricación</a:t>
          </a:r>
        </a:p>
      </dsp:txBody>
      <dsp:txXfrm>
        <a:off x="242089" y="2886035"/>
        <a:ext cx="952052" cy="476026"/>
      </dsp:txXfrm>
    </dsp:sp>
    <dsp:sp modelId="{DD7A384B-9184-47FD-A760-3BEBECCA498C}">
      <dsp:nvSpPr>
        <dsp:cNvPr id="0" name=""/>
        <dsp:cNvSpPr/>
      </dsp:nvSpPr>
      <dsp:spPr>
        <a:xfrm>
          <a:off x="242089" y="3561992"/>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Planeamiento y control de producción</a:t>
          </a:r>
        </a:p>
      </dsp:txBody>
      <dsp:txXfrm>
        <a:off x="242089" y="3561992"/>
        <a:ext cx="952052" cy="476026"/>
      </dsp:txXfrm>
    </dsp:sp>
    <dsp:sp modelId="{741A17AF-83C9-4327-8F86-364DF107986B}">
      <dsp:nvSpPr>
        <dsp:cNvPr id="0" name=""/>
        <dsp:cNvSpPr/>
      </dsp:nvSpPr>
      <dsp:spPr>
        <a:xfrm>
          <a:off x="242089" y="4237949"/>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Control de </a:t>
          </a:r>
          <a:br>
            <a:rPr lang="es-ES" sz="1100" kern="1200"/>
          </a:br>
          <a:r>
            <a:rPr lang="es-ES" sz="1100" kern="1200"/>
            <a:t>calidad</a:t>
          </a:r>
        </a:p>
      </dsp:txBody>
      <dsp:txXfrm>
        <a:off x="242089" y="4237949"/>
        <a:ext cx="952052" cy="476026"/>
      </dsp:txXfrm>
    </dsp:sp>
    <dsp:sp modelId="{2B57D842-C132-4E06-BAEE-7A81848A92FD}">
      <dsp:nvSpPr>
        <dsp:cNvPr id="0" name=""/>
        <dsp:cNvSpPr/>
      </dsp:nvSpPr>
      <dsp:spPr>
        <a:xfrm>
          <a:off x="1156060" y="2210078"/>
          <a:ext cx="1614052" cy="476026"/>
        </a:xfrm>
        <a:prstGeom prst="rect">
          <a:avLst/>
        </a:prstGeom>
        <a:solidFill>
          <a:schemeClr val="accent5">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b="1" kern="1200" dirty="0"/>
            <a:t>Comercialización</a:t>
          </a:r>
        </a:p>
      </dsp:txBody>
      <dsp:txXfrm>
        <a:off x="1156060" y="2210078"/>
        <a:ext cx="1614052" cy="476026"/>
      </dsp:txXfrm>
    </dsp:sp>
    <dsp:sp modelId="{EDDA187E-D807-4DC9-8F25-078016371689}">
      <dsp:nvSpPr>
        <dsp:cNvPr id="0" name=""/>
        <dsp:cNvSpPr/>
      </dsp:nvSpPr>
      <dsp:spPr>
        <a:xfrm>
          <a:off x="1559573"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Distribución y Logística</a:t>
          </a:r>
        </a:p>
      </dsp:txBody>
      <dsp:txXfrm>
        <a:off x="1559573" y="2886035"/>
        <a:ext cx="952052" cy="476026"/>
      </dsp:txXfrm>
    </dsp:sp>
    <dsp:sp modelId="{5C724676-FD6B-408D-A6FA-362B84F1A498}">
      <dsp:nvSpPr>
        <dsp:cNvPr id="0" name=""/>
        <dsp:cNvSpPr/>
      </dsp:nvSpPr>
      <dsp:spPr>
        <a:xfrm>
          <a:off x="1559573" y="3561992"/>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Investigación de mercado</a:t>
          </a:r>
        </a:p>
      </dsp:txBody>
      <dsp:txXfrm>
        <a:off x="1559573" y="3561992"/>
        <a:ext cx="952052" cy="476026"/>
      </dsp:txXfrm>
    </dsp:sp>
    <dsp:sp modelId="{C3640126-70E2-43AD-B0C8-14F4A145E69D}">
      <dsp:nvSpPr>
        <dsp:cNvPr id="0" name=""/>
        <dsp:cNvSpPr/>
      </dsp:nvSpPr>
      <dsp:spPr>
        <a:xfrm>
          <a:off x="1559573" y="4237949"/>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Planeamiento de ventas</a:t>
          </a:r>
        </a:p>
      </dsp:txBody>
      <dsp:txXfrm>
        <a:off x="1559573" y="4237949"/>
        <a:ext cx="952052" cy="476026"/>
      </dsp:txXfrm>
    </dsp:sp>
    <dsp:sp modelId="{B3A6615A-A732-42FD-A03C-2BC94E7C6510}">
      <dsp:nvSpPr>
        <dsp:cNvPr id="0" name=""/>
        <dsp:cNvSpPr/>
      </dsp:nvSpPr>
      <dsp:spPr>
        <a:xfrm>
          <a:off x="1559573" y="4913906"/>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Operaciones de ventas</a:t>
          </a:r>
        </a:p>
      </dsp:txBody>
      <dsp:txXfrm>
        <a:off x="1559573" y="4913906"/>
        <a:ext cx="952052" cy="476026"/>
      </dsp:txXfrm>
    </dsp:sp>
    <dsp:sp modelId="{1B142EC8-3788-405F-B9BC-C6BACCEC906D}">
      <dsp:nvSpPr>
        <dsp:cNvPr id="0" name=""/>
        <dsp:cNvSpPr/>
      </dsp:nvSpPr>
      <dsp:spPr>
        <a:xfrm>
          <a:off x="2970043" y="2210078"/>
          <a:ext cx="952052" cy="476026"/>
        </a:xfrm>
        <a:prstGeom prst="rect">
          <a:avLst/>
        </a:prstGeom>
        <a:solidFill>
          <a:schemeClr val="accent5">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b="1" kern="1200" dirty="0"/>
            <a:t>Compras</a:t>
          </a:r>
        </a:p>
      </dsp:txBody>
      <dsp:txXfrm>
        <a:off x="2970043" y="2210078"/>
        <a:ext cx="952052" cy="476026"/>
      </dsp:txXfrm>
    </dsp:sp>
    <dsp:sp modelId="{E059E483-6435-4565-B688-005939DE54AE}">
      <dsp:nvSpPr>
        <dsp:cNvPr id="0" name=""/>
        <dsp:cNvSpPr/>
      </dsp:nvSpPr>
      <dsp:spPr>
        <a:xfrm>
          <a:off x="3208056"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Planemiento</a:t>
          </a:r>
        </a:p>
      </dsp:txBody>
      <dsp:txXfrm>
        <a:off x="3208056" y="2886035"/>
        <a:ext cx="952052" cy="476026"/>
      </dsp:txXfrm>
    </dsp:sp>
    <dsp:sp modelId="{BF85D353-D8B9-4DDB-B198-99FA1DB7E2E1}">
      <dsp:nvSpPr>
        <dsp:cNvPr id="0" name=""/>
        <dsp:cNvSpPr/>
      </dsp:nvSpPr>
      <dsp:spPr>
        <a:xfrm>
          <a:off x="3208056" y="3561992"/>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Gestión de importaciones</a:t>
          </a:r>
        </a:p>
      </dsp:txBody>
      <dsp:txXfrm>
        <a:off x="3208056" y="3561992"/>
        <a:ext cx="952052" cy="476026"/>
      </dsp:txXfrm>
    </dsp:sp>
    <dsp:sp modelId="{ADACAF30-8704-4367-867D-C8C919FC3E8F}">
      <dsp:nvSpPr>
        <dsp:cNvPr id="0" name=""/>
        <dsp:cNvSpPr/>
      </dsp:nvSpPr>
      <dsp:spPr>
        <a:xfrm>
          <a:off x="4936031" y="2210078"/>
          <a:ext cx="952052" cy="476026"/>
        </a:xfrm>
        <a:prstGeom prst="rect">
          <a:avLst/>
        </a:prstGeom>
        <a:solidFill>
          <a:schemeClr val="accent5">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b="1" kern="1200"/>
            <a:t>Depósito</a:t>
          </a:r>
        </a:p>
      </dsp:txBody>
      <dsp:txXfrm>
        <a:off x="4936031" y="2210078"/>
        <a:ext cx="952052" cy="476026"/>
      </dsp:txXfrm>
    </dsp:sp>
    <dsp:sp modelId="{88C4B46C-DE35-4799-9B2E-789C79B4E4A9}">
      <dsp:nvSpPr>
        <dsp:cNvPr id="0" name=""/>
        <dsp:cNvSpPr/>
      </dsp:nvSpPr>
      <dsp:spPr>
        <a:xfrm>
          <a:off x="4360039"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Materia Prima</a:t>
          </a:r>
        </a:p>
      </dsp:txBody>
      <dsp:txXfrm>
        <a:off x="4360039" y="2886035"/>
        <a:ext cx="952052" cy="476026"/>
      </dsp:txXfrm>
    </dsp:sp>
    <dsp:sp modelId="{024E51B9-61DB-4665-8140-C6601A24D938}">
      <dsp:nvSpPr>
        <dsp:cNvPr id="0" name=""/>
        <dsp:cNvSpPr/>
      </dsp:nvSpPr>
      <dsp:spPr>
        <a:xfrm>
          <a:off x="5512022"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Producto Terminado</a:t>
          </a:r>
        </a:p>
      </dsp:txBody>
      <dsp:txXfrm>
        <a:off x="5512022" y="2886035"/>
        <a:ext cx="952052" cy="476026"/>
      </dsp:txXfrm>
    </dsp:sp>
    <dsp:sp modelId="{6EB67E4F-7540-4F92-9E9D-7CCA16A065FF}">
      <dsp:nvSpPr>
        <dsp:cNvPr id="0" name=""/>
        <dsp:cNvSpPr/>
      </dsp:nvSpPr>
      <dsp:spPr>
        <a:xfrm>
          <a:off x="5750035" y="3561992"/>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Producto Importado</a:t>
          </a:r>
        </a:p>
      </dsp:txBody>
      <dsp:txXfrm>
        <a:off x="5750035" y="3561992"/>
        <a:ext cx="952052" cy="476026"/>
      </dsp:txXfrm>
    </dsp:sp>
    <dsp:sp modelId="{A650D250-CE3A-4B89-84B1-01FF8A8E18E3}">
      <dsp:nvSpPr>
        <dsp:cNvPr id="0" name=""/>
        <dsp:cNvSpPr/>
      </dsp:nvSpPr>
      <dsp:spPr>
        <a:xfrm>
          <a:off x="5750035" y="4237949"/>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Producto Fabricado</a:t>
          </a:r>
        </a:p>
      </dsp:txBody>
      <dsp:txXfrm>
        <a:off x="5750035" y="4237949"/>
        <a:ext cx="952052" cy="476026"/>
      </dsp:txXfrm>
    </dsp:sp>
    <dsp:sp modelId="{867494B7-F801-4143-9203-DA20A78D047E}">
      <dsp:nvSpPr>
        <dsp:cNvPr id="0" name=""/>
        <dsp:cNvSpPr/>
      </dsp:nvSpPr>
      <dsp:spPr>
        <a:xfrm>
          <a:off x="6664005" y="2210078"/>
          <a:ext cx="952052" cy="476026"/>
        </a:xfrm>
        <a:prstGeom prst="rect">
          <a:avLst/>
        </a:prstGeom>
        <a:solidFill>
          <a:schemeClr val="accent5">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b="1" kern="1200" dirty="0"/>
            <a:t>Finanzas y  Control</a:t>
          </a:r>
        </a:p>
      </dsp:txBody>
      <dsp:txXfrm>
        <a:off x="6664005" y="2210078"/>
        <a:ext cx="952052" cy="476026"/>
      </dsp:txXfrm>
    </dsp:sp>
    <dsp:sp modelId="{F1A1663F-0BFF-4E1E-90B9-D760441C1CDB}">
      <dsp:nvSpPr>
        <dsp:cNvPr id="0" name=""/>
        <dsp:cNvSpPr/>
      </dsp:nvSpPr>
      <dsp:spPr>
        <a:xfrm>
          <a:off x="6902018"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Recursos Humanos</a:t>
          </a:r>
        </a:p>
      </dsp:txBody>
      <dsp:txXfrm>
        <a:off x="6902018" y="2886035"/>
        <a:ext cx="952052" cy="476026"/>
      </dsp:txXfrm>
    </dsp:sp>
    <dsp:sp modelId="{40A6BE2D-7403-40C7-B709-E29312A2ECB3}">
      <dsp:nvSpPr>
        <dsp:cNvPr id="0" name=""/>
        <dsp:cNvSpPr/>
      </dsp:nvSpPr>
      <dsp:spPr>
        <a:xfrm>
          <a:off x="6902018" y="3561992"/>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Pagoa proveedores</a:t>
          </a:r>
        </a:p>
      </dsp:txBody>
      <dsp:txXfrm>
        <a:off x="6902018" y="3561992"/>
        <a:ext cx="952052" cy="476026"/>
      </dsp:txXfrm>
    </dsp:sp>
    <dsp:sp modelId="{C7C4BB7D-53D5-49F1-9208-09662961E2F7}">
      <dsp:nvSpPr>
        <dsp:cNvPr id="0" name=""/>
        <dsp:cNvSpPr/>
      </dsp:nvSpPr>
      <dsp:spPr>
        <a:xfrm>
          <a:off x="6902018" y="4237949"/>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Sueldos y </a:t>
          </a:r>
          <a:br>
            <a:rPr lang="es-ES" sz="1100" kern="1200"/>
          </a:br>
          <a:r>
            <a:rPr lang="es-ES" sz="1100" kern="1200"/>
            <a:t>Jornales</a:t>
          </a:r>
        </a:p>
      </dsp:txBody>
      <dsp:txXfrm>
        <a:off x="6902018" y="4237949"/>
        <a:ext cx="952052" cy="476026"/>
      </dsp:txXfrm>
    </dsp:sp>
    <dsp:sp modelId="{BE1C2CBB-B18C-432D-B52C-2D69B317CDE9}">
      <dsp:nvSpPr>
        <dsp:cNvPr id="0" name=""/>
        <dsp:cNvSpPr/>
      </dsp:nvSpPr>
      <dsp:spPr>
        <a:xfrm>
          <a:off x="6902018" y="4913906"/>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Cobros</a:t>
          </a:r>
        </a:p>
      </dsp:txBody>
      <dsp:txXfrm>
        <a:off x="6902018" y="4913906"/>
        <a:ext cx="952052" cy="476026"/>
      </dsp:txXfrm>
    </dsp:sp>
    <dsp:sp modelId="{6EE82750-6E2E-445B-9E64-F5601D1469BA}">
      <dsp:nvSpPr>
        <dsp:cNvPr id="0" name=""/>
        <dsp:cNvSpPr/>
      </dsp:nvSpPr>
      <dsp:spPr>
        <a:xfrm>
          <a:off x="2758049" y="1534121"/>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dirty="0"/>
            <a:t>Asesor contable</a:t>
          </a:r>
        </a:p>
      </dsp:txBody>
      <dsp:txXfrm>
        <a:off x="2758049" y="1534121"/>
        <a:ext cx="952052" cy="4760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3B2BE-5564-42C5-9344-5515976F4B42}" type="datetimeFigureOut">
              <a:rPr lang="es-ES" smtClean="0"/>
              <a:pPr/>
              <a:t>19/04/2010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0EA6A5-9760-42AE-BDF3-B364EBB216C8}"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b="1" dirty="0" smtClean="0"/>
              <a:t>Las estrategias asociadas a</a:t>
            </a:r>
            <a:r>
              <a:rPr lang="es-ES" b="1" baseline="0" dirty="0" smtClean="0"/>
              <a:t> estos </a:t>
            </a:r>
            <a:r>
              <a:rPr lang="es-ES" b="1" baseline="0" dirty="0" err="1" smtClean="0"/>
              <a:t>items</a:t>
            </a:r>
            <a:r>
              <a:rPr lang="es-ES" b="1" baseline="0" dirty="0" smtClean="0"/>
              <a:t>:</a:t>
            </a:r>
          </a:p>
          <a:p>
            <a:endParaRPr lang="es-ES" b="1" baseline="0" dirty="0" smtClean="0"/>
          </a:p>
          <a:p>
            <a:r>
              <a:rPr lang="es-ES" sz="1200" b="0" kern="1200" dirty="0" smtClean="0">
                <a:solidFill>
                  <a:schemeClr val="tx1"/>
                </a:solidFill>
                <a:latin typeface="+mn-lt"/>
                <a:ea typeface="+mn-ea"/>
                <a:cs typeface="+mn-cs"/>
              </a:rPr>
              <a:t>-Realizar la entrega de los pedidos solicitados en tiempo y forma siguiendo fielmente el pedido solicitado por el cliente;</a:t>
            </a:r>
            <a:r>
              <a:rPr lang="es-ES" sz="1200" b="0" kern="1200" baseline="0" dirty="0" smtClean="0">
                <a:solidFill>
                  <a:schemeClr val="tx1"/>
                </a:solidFill>
                <a:latin typeface="+mn-lt"/>
                <a:ea typeface="+mn-ea"/>
                <a:cs typeface="+mn-cs"/>
              </a:rPr>
              <a:t> </a:t>
            </a:r>
            <a:r>
              <a:rPr lang="es-ES" sz="1200" b="0" kern="1200" dirty="0" smtClean="0">
                <a:solidFill>
                  <a:schemeClr val="tx1"/>
                </a:solidFill>
                <a:latin typeface="+mn-lt"/>
                <a:ea typeface="+mn-ea"/>
                <a:cs typeface="+mn-cs"/>
              </a:rPr>
              <a:t>Llevar un libro de quejas, para supervisar la buena atención al cliente por parte de los viajantes;</a:t>
            </a:r>
            <a:r>
              <a:rPr lang="es-ES" sz="1200" b="0" kern="1200" baseline="0" dirty="0" smtClean="0">
                <a:solidFill>
                  <a:schemeClr val="tx1"/>
                </a:solidFill>
                <a:latin typeface="+mn-lt"/>
                <a:ea typeface="+mn-ea"/>
                <a:cs typeface="+mn-cs"/>
              </a:rPr>
              <a:t> </a:t>
            </a:r>
            <a:r>
              <a:rPr lang="es-ES" sz="1200" b="0" kern="1200" dirty="0" smtClean="0">
                <a:solidFill>
                  <a:schemeClr val="tx1"/>
                </a:solidFill>
                <a:latin typeface="+mn-lt"/>
                <a:ea typeface="+mn-ea"/>
                <a:cs typeface="+mn-cs"/>
              </a:rPr>
              <a:t>Garantizar al cliente la disponibilidad de los productos solicitados en los pedidos; Llevar un control riguroso de la calidad de los productos importados, terminados y del proceso de producción</a:t>
            </a:r>
          </a:p>
          <a:p>
            <a:endParaRPr lang="es-ES" sz="1200" b="0" kern="1200" dirty="0" smtClean="0">
              <a:solidFill>
                <a:schemeClr val="tx1"/>
              </a:solidFill>
              <a:latin typeface="+mn-lt"/>
              <a:ea typeface="+mn-ea"/>
              <a:cs typeface="+mn-cs"/>
            </a:endParaRPr>
          </a:p>
          <a:p>
            <a:r>
              <a:rPr lang="es-ES" sz="1200" b="0" kern="1200" dirty="0" smtClean="0">
                <a:solidFill>
                  <a:schemeClr val="tx1"/>
                </a:solidFill>
                <a:latin typeface="+mn-lt"/>
                <a:ea typeface="+mn-ea"/>
                <a:cs typeface="+mn-cs"/>
              </a:rPr>
              <a:t>-Hacer publicidad de la calidad de los productos y lanzar al mercado los productos a buen precio; Fabricar y comercializar productos de excelente calidad, controlando en cada paso el proceso productivo.</a:t>
            </a:r>
          </a:p>
          <a:p>
            <a:endParaRPr lang="es-ES" sz="1200" b="0" kern="1200" dirty="0" smtClean="0">
              <a:solidFill>
                <a:schemeClr val="tx1"/>
              </a:solidFill>
              <a:latin typeface="+mn-lt"/>
              <a:ea typeface="+mn-ea"/>
              <a:cs typeface="+mn-cs"/>
            </a:endParaRPr>
          </a:p>
          <a:p>
            <a:r>
              <a:rPr lang="es-ES" sz="1200" b="0" kern="1200" dirty="0" smtClean="0">
                <a:solidFill>
                  <a:schemeClr val="tx1"/>
                </a:solidFill>
                <a:latin typeface="+mn-lt"/>
                <a:ea typeface="+mn-ea"/>
                <a:cs typeface="+mn-cs"/>
              </a:rPr>
              <a:t>-Reducir el número de ventas perdidas por falta de información respecto a la disponibilidad de los productos; Ampliar la cartera de cliente mediante la recomendación de clientes satisfechos</a:t>
            </a:r>
          </a:p>
          <a:p>
            <a:endParaRPr lang="es-ES" b="0"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5</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r>
              <a:rPr lang="es-ES" sz="1200" kern="1200" dirty="0" smtClean="0">
                <a:solidFill>
                  <a:schemeClr val="tx1"/>
                </a:solidFill>
                <a:latin typeface="+mn-lt"/>
                <a:ea typeface="+mn-ea"/>
                <a:cs typeface="+mn-cs"/>
              </a:rPr>
              <a:t>El proceso de producción comprende desde el momento en que ingresa la materia prima importada en el depósito hasta que el producto está terminado, definiendo como producto a los armazones.</a:t>
            </a:r>
          </a:p>
          <a:p>
            <a:r>
              <a:rPr lang="es-ES" sz="1200" kern="1200" dirty="0" smtClean="0">
                <a:solidFill>
                  <a:schemeClr val="tx1"/>
                </a:solidFill>
                <a:latin typeface="+mn-lt"/>
                <a:ea typeface="+mn-ea"/>
                <a:cs typeface="+mn-cs"/>
              </a:rPr>
              <a:t>El  proceso comienza cuando el Encargado de Producción verifica la existencia de materia prima en el depósito y realiza la planificación de la producción. La planificación de la producción se realiza en base a lo que se encuentra en stock en el momento y a la cantidad de materia prima disponible. Una vez finalizada la planificación se emite una orden de producción especificando cantidad, tipo de producto a producir y materia prima a utilizar.</a:t>
            </a:r>
          </a:p>
          <a:p>
            <a:r>
              <a:rPr lang="es-ES" sz="1200" kern="1200" dirty="0" smtClean="0">
                <a:solidFill>
                  <a:schemeClr val="tx1"/>
                </a:solidFill>
                <a:latin typeface="+mn-lt"/>
                <a:ea typeface="+mn-ea"/>
                <a:cs typeface="+mn-cs"/>
              </a:rPr>
              <a:t>El Empleado de Producción recibe la orden de producción y procede a comenzar con el proceso de producción que consta de las siguientes etapas:</a:t>
            </a:r>
          </a:p>
          <a:p>
            <a:pPr lvl="0"/>
            <a:r>
              <a:rPr lang="es-ES" sz="1200" kern="1200" dirty="0" smtClean="0">
                <a:solidFill>
                  <a:schemeClr val="tx1"/>
                </a:solidFill>
                <a:latin typeface="+mn-lt"/>
                <a:ea typeface="+mn-ea"/>
                <a:cs typeface="+mn-cs"/>
              </a:rPr>
              <a:t>Se dobla el perfil para lograr la forma del aro realizando primero todos los aros derechos y luego todos los izquierdos.</a:t>
            </a:r>
          </a:p>
          <a:p>
            <a:pPr lvl="0"/>
            <a:r>
              <a:rPr lang="es-ES" sz="1200" kern="1200" dirty="0" smtClean="0">
                <a:solidFill>
                  <a:schemeClr val="tx1"/>
                </a:solidFill>
                <a:latin typeface="+mn-lt"/>
                <a:ea typeface="+mn-ea"/>
                <a:cs typeface="+mn-cs"/>
              </a:rPr>
              <a:t>En la estación de soldadura se suelda el talón del anteojo cerrando el aro, luego se corta para abrirlo y se cierra con un tornillo.</a:t>
            </a:r>
          </a:p>
          <a:p>
            <a:pPr lvl="0"/>
            <a:r>
              <a:rPr lang="es-ES" sz="1200" kern="1200" dirty="0" smtClean="0">
                <a:solidFill>
                  <a:schemeClr val="tx1"/>
                </a:solidFill>
                <a:latin typeface="+mn-lt"/>
                <a:ea typeface="+mn-ea"/>
                <a:cs typeface="+mn-cs"/>
              </a:rPr>
              <a:t>Se tira y se curva el aro realizando el </a:t>
            </a:r>
            <a:r>
              <a:rPr lang="es-ES" sz="1200" kern="1200" dirty="0" err="1" smtClean="0">
                <a:solidFill>
                  <a:schemeClr val="tx1"/>
                </a:solidFill>
                <a:latin typeface="+mn-lt"/>
                <a:ea typeface="+mn-ea"/>
                <a:cs typeface="+mn-cs"/>
              </a:rPr>
              <a:t>Meniscado</a:t>
            </a:r>
            <a:r>
              <a:rPr lang="es-ES" sz="1200" kern="1200" dirty="0" smtClean="0">
                <a:solidFill>
                  <a:schemeClr val="tx1"/>
                </a:solidFill>
                <a:latin typeface="+mn-lt"/>
                <a:ea typeface="+mn-ea"/>
                <a:cs typeface="+mn-cs"/>
              </a:rPr>
              <a:t>* según la base del anteojo.</a:t>
            </a:r>
          </a:p>
          <a:p>
            <a:pPr lvl="0"/>
            <a:r>
              <a:rPr lang="es-ES" sz="1200" kern="1200" dirty="0" smtClean="0">
                <a:solidFill>
                  <a:schemeClr val="tx1"/>
                </a:solidFill>
                <a:latin typeface="+mn-lt"/>
                <a:ea typeface="+mn-ea"/>
                <a:cs typeface="+mn-cs"/>
              </a:rPr>
              <a:t>En otra estación de soldadura se suelda el puente y de esa forma se unen los 2 aros.</a:t>
            </a:r>
          </a:p>
          <a:p>
            <a:pPr lvl="0"/>
            <a:r>
              <a:rPr lang="es-ES" sz="1200" kern="1200" dirty="0" smtClean="0">
                <a:solidFill>
                  <a:schemeClr val="tx1"/>
                </a:solidFill>
                <a:latin typeface="+mn-lt"/>
                <a:ea typeface="+mn-ea"/>
                <a:cs typeface="+mn-cs"/>
              </a:rPr>
              <a:t>En otra estación de soldadura se sueldan los porta plaquetas.</a:t>
            </a:r>
          </a:p>
          <a:p>
            <a:pPr lvl="0"/>
            <a:r>
              <a:rPr lang="es-ES" sz="1200" kern="1200" dirty="0" smtClean="0">
                <a:solidFill>
                  <a:schemeClr val="tx1"/>
                </a:solidFill>
                <a:latin typeface="+mn-lt"/>
                <a:ea typeface="+mn-ea"/>
                <a:cs typeface="+mn-cs"/>
              </a:rPr>
              <a:t>Se atornillan las patillas.</a:t>
            </a:r>
          </a:p>
          <a:p>
            <a:pPr lvl="0"/>
            <a:r>
              <a:rPr lang="es-ES" sz="1200" kern="1200" dirty="0" smtClean="0">
                <a:solidFill>
                  <a:schemeClr val="tx1"/>
                </a:solidFill>
                <a:latin typeface="+mn-lt"/>
                <a:ea typeface="+mn-ea"/>
                <a:cs typeface="+mn-cs"/>
              </a:rPr>
              <a:t>Se repasa la canaleta del perfil con una micro-fresa circular.</a:t>
            </a:r>
          </a:p>
          <a:p>
            <a:pPr lvl="0"/>
            <a:r>
              <a:rPr lang="es-ES" sz="1200" kern="1200" dirty="0" smtClean="0">
                <a:solidFill>
                  <a:schemeClr val="tx1"/>
                </a:solidFill>
                <a:latin typeface="+mn-lt"/>
                <a:ea typeface="+mn-ea"/>
                <a:cs typeface="+mn-cs"/>
              </a:rPr>
              <a:t>Se realiza el control de calidad de soldaduras, limando y corrigiendo los posibles defectos.</a:t>
            </a:r>
          </a:p>
          <a:p>
            <a:pPr lvl="0"/>
            <a:r>
              <a:rPr lang="es-ES" sz="1200" kern="1200" dirty="0" smtClean="0">
                <a:solidFill>
                  <a:schemeClr val="tx1"/>
                </a:solidFill>
                <a:latin typeface="+mn-lt"/>
                <a:ea typeface="+mn-ea"/>
                <a:cs typeface="+mn-cs"/>
              </a:rPr>
              <a:t>Se realiza el pulido en tambores circulares.</a:t>
            </a:r>
          </a:p>
          <a:p>
            <a:pPr lvl="0"/>
            <a:r>
              <a:rPr lang="es-ES" sz="1200" kern="1200" dirty="0" smtClean="0">
                <a:solidFill>
                  <a:schemeClr val="tx1"/>
                </a:solidFill>
                <a:latin typeface="+mn-lt"/>
                <a:ea typeface="+mn-ea"/>
                <a:cs typeface="+mn-cs"/>
              </a:rPr>
              <a:t>Se realiza el lavado por una estación de lavado ultrasonido de seis cubas mediante agua tratada químicamente y desmineralizada.</a:t>
            </a:r>
          </a:p>
          <a:p>
            <a:pPr lvl="0"/>
            <a:r>
              <a:rPr lang="es-ES" sz="1200" kern="1200" dirty="0" smtClean="0">
                <a:solidFill>
                  <a:schemeClr val="tx1"/>
                </a:solidFill>
                <a:latin typeface="+mn-lt"/>
                <a:ea typeface="+mn-ea"/>
                <a:cs typeface="+mn-cs"/>
              </a:rPr>
              <a:t>Se lleva a un horno secado para eliminar completamente la humedad, a partir de este punto los anteojos se manejan mediante guantes.</a:t>
            </a:r>
          </a:p>
          <a:p>
            <a:pPr lvl="0"/>
            <a:r>
              <a:rPr lang="es-ES" sz="1200" kern="1200" dirty="0" smtClean="0">
                <a:solidFill>
                  <a:schemeClr val="tx1"/>
                </a:solidFill>
                <a:latin typeface="+mn-lt"/>
                <a:ea typeface="+mn-ea"/>
                <a:cs typeface="+mn-cs"/>
              </a:rPr>
              <a:t>Una vez por semana se realiza el proceso de pintura en el cual participan la mitad del personal de la fábrica. Se hacen pruebas de colores por tanda. </a:t>
            </a:r>
          </a:p>
          <a:p>
            <a:pPr lvl="0"/>
            <a:r>
              <a:rPr lang="es-ES" sz="1200" kern="1200" dirty="0" smtClean="0">
                <a:solidFill>
                  <a:schemeClr val="tx1"/>
                </a:solidFill>
                <a:latin typeface="+mn-lt"/>
                <a:ea typeface="+mn-ea"/>
                <a:cs typeface="+mn-cs"/>
              </a:rPr>
              <a:t>Se colocan los anteojos limpios en un centro de pintura de control automático.</a:t>
            </a:r>
          </a:p>
          <a:p>
            <a:pPr lvl="0"/>
            <a:r>
              <a:rPr lang="es-ES" sz="1200" kern="1200" dirty="0" smtClean="0">
                <a:solidFill>
                  <a:schemeClr val="tx1"/>
                </a:solidFill>
                <a:latin typeface="+mn-lt"/>
                <a:ea typeface="+mn-ea"/>
                <a:cs typeface="+mn-cs"/>
              </a:rPr>
              <a:t>Se colocan en un horno de secado a más de 100º.</a:t>
            </a:r>
          </a:p>
          <a:p>
            <a:pPr lvl="0"/>
            <a:r>
              <a:rPr lang="es-ES" sz="1200" kern="1200" dirty="0" smtClean="0">
                <a:solidFill>
                  <a:schemeClr val="tx1"/>
                </a:solidFill>
                <a:latin typeface="+mn-lt"/>
                <a:ea typeface="+mn-ea"/>
                <a:cs typeface="+mn-cs"/>
              </a:rPr>
              <a:t>Se realizas las lentillas de policarbonato.</a:t>
            </a:r>
          </a:p>
          <a:p>
            <a:pPr lvl="0"/>
            <a:r>
              <a:rPr lang="es-ES" sz="1200" kern="1200" dirty="0" smtClean="0">
                <a:solidFill>
                  <a:schemeClr val="tx1"/>
                </a:solidFill>
                <a:latin typeface="+mn-lt"/>
                <a:ea typeface="+mn-ea"/>
                <a:cs typeface="+mn-cs"/>
              </a:rPr>
              <a:t>Se colocan las lentillas en los anteojos.</a:t>
            </a:r>
          </a:p>
          <a:p>
            <a:pPr lvl="0"/>
            <a:r>
              <a:rPr lang="es-ES" sz="1200" kern="1200" dirty="0" smtClean="0">
                <a:solidFill>
                  <a:schemeClr val="tx1"/>
                </a:solidFill>
                <a:latin typeface="+mn-lt"/>
                <a:ea typeface="+mn-ea"/>
                <a:cs typeface="+mn-cs"/>
              </a:rPr>
              <a:t>Mediante dos centros a tampón automático se realiza el </a:t>
            </a:r>
            <a:r>
              <a:rPr lang="es-ES" sz="1200" kern="1200" dirty="0" err="1" smtClean="0">
                <a:solidFill>
                  <a:schemeClr val="tx1"/>
                </a:solidFill>
                <a:latin typeface="+mn-lt"/>
                <a:ea typeface="+mn-ea"/>
                <a:cs typeface="+mn-cs"/>
              </a:rPr>
              <a:t>printing</a:t>
            </a:r>
            <a:r>
              <a:rPr lang="es-ES" sz="1200" kern="1200" dirty="0" smtClean="0">
                <a:solidFill>
                  <a:schemeClr val="tx1"/>
                </a:solidFill>
                <a:latin typeface="+mn-lt"/>
                <a:ea typeface="+mn-ea"/>
                <a:cs typeface="+mn-cs"/>
              </a:rPr>
              <a:t> de la marca, el código del modelo y el logotipo.</a:t>
            </a:r>
          </a:p>
          <a:p>
            <a:pPr lvl="0"/>
            <a:r>
              <a:rPr lang="es-ES" sz="1200" kern="1200" dirty="0" smtClean="0">
                <a:solidFill>
                  <a:schemeClr val="tx1"/>
                </a:solidFill>
                <a:latin typeface="+mn-lt"/>
                <a:ea typeface="+mn-ea"/>
                <a:cs typeface="+mn-cs"/>
              </a:rPr>
              <a:t>Se coloca las plaquetas en las terminales y se dobla la colita.</a:t>
            </a:r>
          </a:p>
          <a:p>
            <a:pPr lvl="0"/>
            <a:r>
              <a:rPr lang="es-ES" sz="1200" kern="1200" dirty="0" smtClean="0">
                <a:solidFill>
                  <a:schemeClr val="tx1"/>
                </a:solidFill>
                <a:latin typeface="+mn-lt"/>
                <a:ea typeface="+mn-ea"/>
                <a:cs typeface="+mn-cs"/>
              </a:rPr>
              <a:t>Se controlan y enderezan a mano los anteojos.</a:t>
            </a:r>
          </a:p>
          <a:p>
            <a:pPr lvl="0"/>
            <a:r>
              <a:rPr lang="es-ES" sz="1200" kern="1200" dirty="0" smtClean="0">
                <a:solidFill>
                  <a:schemeClr val="tx1"/>
                </a:solidFill>
                <a:latin typeface="+mn-lt"/>
                <a:ea typeface="+mn-ea"/>
                <a:cs typeface="+mn-cs"/>
              </a:rPr>
              <a:t>Se embolsa, se cierra automáticamente la misma y se envía al depósito.</a:t>
            </a:r>
          </a:p>
          <a:p>
            <a:r>
              <a:rPr lang="es-ES" sz="1200" kern="1200" dirty="0" smtClean="0">
                <a:solidFill>
                  <a:schemeClr val="tx1"/>
                </a:solidFill>
                <a:latin typeface="+mn-lt"/>
                <a:ea typeface="+mn-ea"/>
                <a:cs typeface="+mn-cs"/>
              </a:rPr>
              <a:t>Se da ingreso al stock mediante una nota con los modelos, colores y cantidades entregadas al depósito.</a:t>
            </a:r>
          </a:p>
          <a:p>
            <a:endParaRPr lang="es-ES"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9</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El procedimiento comprende desde el momento que se genera la orden de compra de materias primas y productos importados, hasta que se registra en ingreso de los mismos en stock.</a:t>
            </a:r>
          </a:p>
          <a:p>
            <a:r>
              <a:rPr lang="es-ES" sz="1200" kern="1200" dirty="0" smtClean="0">
                <a:solidFill>
                  <a:schemeClr val="tx1"/>
                </a:solidFill>
                <a:latin typeface="+mn-lt"/>
                <a:ea typeface="+mn-ea"/>
                <a:cs typeface="+mn-cs"/>
              </a:rPr>
              <a:t>El proceso comienza cuando el Encargado de Compras genera las órdenes de compra a los proveedores, según el catálogo de productos de los mismos. Cabe aclarar que se importan las materias primas para la producción de los armazones, los accesorios (estuches y paños), y productos terminados que son revendidos. También es importante explicar que las compras se realizan de forma periódica con gran anticipación a la venta, ya que el tiempo de importación es muy elevado y se debe asegurar la disponibilidad del producto para el cliente antes del comienzo de la temporada.</a:t>
            </a:r>
          </a:p>
          <a:p>
            <a:r>
              <a:rPr lang="es-ES" sz="1200" kern="1200" dirty="0" smtClean="0">
                <a:solidFill>
                  <a:schemeClr val="tx1"/>
                </a:solidFill>
                <a:latin typeface="+mn-lt"/>
                <a:ea typeface="+mn-ea"/>
                <a:cs typeface="+mn-cs"/>
              </a:rPr>
              <a:t>Una vez que se ha acordado con el precio, las cantidades y los productos con el proveedor; se procede a realizar la consolidación de la mercadería y el embarque en el país de origen.</a:t>
            </a:r>
          </a:p>
          <a:p>
            <a:r>
              <a:rPr lang="es-ES" sz="1200" kern="1200" dirty="0" smtClean="0">
                <a:solidFill>
                  <a:schemeClr val="tx1"/>
                </a:solidFill>
                <a:latin typeface="+mn-lt"/>
                <a:ea typeface="+mn-ea"/>
                <a:cs typeface="+mn-cs"/>
              </a:rPr>
              <a:t>Cuando el embarque llega a la aduana, se realiza la importación del mismo y se contrata el transporte hasta la fábrica.</a:t>
            </a:r>
          </a:p>
          <a:p>
            <a:r>
              <a:rPr lang="es-ES" sz="1200" kern="1200" dirty="0" smtClean="0">
                <a:solidFill>
                  <a:schemeClr val="tx1"/>
                </a:solidFill>
                <a:latin typeface="+mn-lt"/>
                <a:ea typeface="+mn-ea"/>
                <a:cs typeface="+mn-cs"/>
              </a:rPr>
              <a:t>Al llegar el pedido a la fábrica, se procede a controlar que coincida con la compra efectuada y se controla la calidad del producto. Luego se realiza el estampillado de los productos destinados a la venta y se da el alta de los mismos al depósito.</a:t>
            </a:r>
          </a:p>
          <a:p>
            <a:endParaRPr lang="es-ES"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10</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El proceso de venta es llevado a cabo casi integralmente por los viajantes de la empresa.</a:t>
            </a:r>
          </a:p>
          <a:p>
            <a:r>
              <a:rPr lang="es-ES" sz="1200" kern="1200" dirty="0" smtClean="0">
                <a:solidFill>
                  <a:schemeClr val="tx1"/>
                </a:solidFill>
                <a:latin typeface="+mn-lt"/>
                <a:ea typeface="+mn-ea"/>
                <a:cs typeface="+mn-cs"/>
              </a:rPr>
              <a:t>De forma periódica, los viajantes, visitan su cartera de clientes. En cada visita proceden a realizar una o más de las siguientes operaciones:</a:t>
            </a:r>
          </a:p>
          <a:p>
            <a:pPr lvl="0"/>
            <a:r>
              <a:rPr lang="es-ES" sz="1200" kern="1200" dirty="0" smtClean="0">
                <a:solidFill>
                  <a:schemeClr val="tx1"/>
                </a:solidFill>
                <a:latin typeface="+mn-lt"/>
                <a:ea typeface="+mn-ea"/>
                <a:cs typeface="+mn-cs"/>
              </a:rPr>
              <a:t>Presentar la mercadería a los clientes, para esto se utiliza un muestrario compuesto por los modelos disponibles en el stock de la empresa en el momento que el viajante abandona la misma.</a:t>
            </a:r>
          </a:p>
          <a:p>
            <a:pPr lvl="0"/>
            <a:r>
              <a:rPr lang="es-ES" sz="1200" kern="1200" dirty="0" smtClean="0">
                <a:solidFill>
                  <a:schemeClr val="tx1"/>
                </a:solidFill>
                <a:latin typeface="+mn-lt"/>
                <a:ea typeface="+mn-ea"/>
                <a:cs typeface="+mn-cs"/>
              </a:rPr>
              <a:t>Tomar el pedido del cliente.</a:t>
            </a:r>
          </a:p>
          <a:p>
            <a:pPr lvl="0"/>
            <a:r>
              <a:rPr lang="es-ES" sz="1200" kern="1200" dirty="0" smtClean="0">
                <a:solidFill>
                  <a:schemeClr val="tx1"/>
                </a:solidFill>
                <a:latin typeface="+mn-lt"/>
                <a:ea typeface="+mn-ea"/>
                <a:cs typeface="+mn-cs"/>
              </a:rPr>
              <a:t>Entregar un pedido realizado anteriormente por el cliente y cobrarlo, ya sea de contado o con cheques.</a:t>
            </a:r>
          </a:p>
          <a:p>
            <a:r>
              <a:rPr lang="es-ES" sz="1200" kern="1200" dirty="0" smtClean="0">
                <a:solidFill>
                  <a:schemeClr val="tx1"/>
                </a:solidFill>
                <a:latin typeface="+mn-lt"/>
                <a:ea typeface="+mn-ea"/>
                <a:cs typeface="+mn-cs"/>
              </a:rPr>
              <a:t>Una vez de regreso a la fábrica, el viajante procede a entregar los pagos de los pedidos entregados o a devolver la mercadería que no ha podido ser entregada al depósito que registra la devolución. </a:t>
            </a:r>
          </a:p>
          <a:p>
            <a:r>
              <a:rPr lang="es-ES" sz="1200" kern="1200" dirty="0" smtClean="0">
                <a:solidFill>
                  <a:schemeClr val="tx1"/>
                </a:solidFill>
                <a:latin typeface="+mn-lt"/>
                <a:ea typeface="+mn-ea"/>
                <a:cs typeface="+mn-cs"/>
              </a:rPr>
              <a:t>El área de finanzas y control se encarga de registrar el cobro del pedido, descontando la comisión del viajante y controlando que se haya devuelto la mercadería sobrante.</a:t>
            </a:r>
          </a:p>
          <a:p>
            <a:r>
              <a:rPr lang="es-ES" sz="1200" kern="1200" dirty="0" smtClean="0">
                <a:solidFill>
                  <a:schemeClr val="tx1"/>
                </a:solidFill>
                <a:latin typeface="+mn-lt"/>
                <a:ea typeface="+mn-ea"/>
                <a:cs typeface="+mn-cs"/>
              </a:rPr>
              <a:t>Luego, el viajante informa al área de depósito de Productos terminados los pedidos solicitados por sus clientes.</a:t>
            </a:r>
          </a:p>
          <a:p>
            <a:r>
              <a:rPr lang="es-ES" sz="1200" kern="1200" dirty="0" smtClean="0">
                <a:solidFill>
                  <a:schemeClr val="tx1"/>
                </a:solidFill>
                <a:latin typeface="+mn-lt"/>
                <a:ea typeface="+mn-ea"/>
                <a:cs typeface="+mn-cs"/>
              </a:rPr>
              <a:t>El área de Depósito de Productos Terminados, procede a confeccionar el pedido, el cual, para cada viajante se separa por cliente.</a:t>
            </a:r>
          </a:p>
          <a:p>
            <a:r>
              <a:rPr lang="es-ES" sz="1200" kern="1200" dirty="0" smtClean="0">
                <a:solidFill>
                  <a:schemeClr val="tx1"/>
                </a:solidFill>
                <a:latin typeface="+mn-lt"/>
                <a:ea typeface="+mn-ea"/>
                <a:cs typeface="+mn-cs"/>
              </a:rPr>
              <a:t>Cuando el viajante retira el pedido se registra la salida de mercadería del depósito.</a:t>
            </a:r>
          </a:p>
          <a:p>
            <a:endParaRPr lang="es-ES"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11</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14</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lvl="0"/>
            <a:r>
              <a:rPr lang="es-ES" sz="1200" kern="1200" dirty="0" smtClean="0">
                <a:solidFill>
                  <a:schemeClr val="tx1"/>
                </a:solidFill>
                <a:latin typeface="+mn-lt"/>
                <a:ea typeface="+mn-ea"/>
                <a:cs typeface="+mn-cs"/>
              </a:rPr>
              <a:t>No se tiene un registro consistente de la cantidad de productos terminados en el depósito. Esto provoca que los vendedores no sean consientes de las cantidades disponibles realmente, realizando ventas de mercadería no disponible o perdiendo oportunidades de ventas. Esto se solucionará llevando un registro del stock disponible y de las reservas realizadas.</a:t>
            </a:r>
          </a:p>
          <a:p>
            <a:pPr lvl="0"/>
            <a:r>
              <a:rPr lang="es-ES" sz="1200" kern="1200" dirty="0" smtClean="0">
                <a:solidFill>
                  <a:schemeClr val="tx1"/>
                </a:solidFill>
                <a:latin typeface="+mn-lt"/>
                <a:ea typeface="+mn-ea"/>
                <a:cs typeface="+mn-cs"/>
              </a:rPr>
              <a:t>Hay escaza comunicación entre los vendedores y el área de producción, lo que produce una excesiva demora entre la toma de los pedidos y el lanzamiento de la producción. La gran accesibilidad brindada por la interfaz web permitirá mayor constancia en la comunicación.</a:t>
            </a:r>
          </a:p>
          <a:p>
            <a:pPr lvl="0"/>
            <a:r>
              <a:rPr lang="es-ES" sz="1200" kern="1200" dirty="0" smtClean="0">
                <a:solidFill>
                  <a:schemeClr val="tx1"/>
                </a:solidFill>
                <a:latin typeface="+mn-lt"/>
                <a:ea typeface="+mn-ea"/>
                <a:cs typeface="+mn-cs"/>
              </a:rPr>
              <a:t>No existen registros sobre los pedidos realizados, impidiendo que se puedan crear informes estadísticos y de toma de decisiones. La información consistente brindada por el sistema de información sobre los pedidos  facilitará la generación de dichos informes.</a:t>
            </a:r>
          </a:p>
          <a:p>
            <a:pPr lvl="0"/>
            <a:r>
              <a:rPr lang="es-ES" sz="1200" kern="1200" dirty="0" smtClean="0">
                <a:solidFill>
                  <a:schemeClr val="tx1"/>
                </a:solidFill>
                <a:latin typeface="+mn-lt"/>
                <a:ea typeface="+mn-ea"/>
                <a:cs typeface="+mn-cs"/>
              </a:rPr>
              <a:t>No se cuenta con un registro de las ventas y compras realizadas por la empresa, por lo resulta complicado conocer los márgenes de ganancias de los productos. El sistema soportará el almacenamiento y procesamiento de los datos necesarios para calcular dichos márgenes.</a:t>
            </a:r>
          </a:p>
          <a:p>
            <a:pPr lvl="0"/>
            <a:r>
              <a:rPr lang="es-ES" sz="1200" kern="1200" dirty="0" smtClean="0">
                <a:solidFill>
                  <a:schemeClr val="tx1"/>
                </a:solidFill>
                <a:latin typeface="+mn-lt"/>
                <a:ea typeface="+mn-ea"/>
                <a:cs typeface="+mn-cs"/>
              </a:rPr>
              <a:t>Al no haber registro alguno de la actividad resulta imposible generar proyecciones, mediante un módulo estratégico se podrá almacenar y procesar nueva información para la generación de proyecciones.</a:t>
            </a:r>
          </a:p>
          <a:p>
            <a:endParaRPr lang="es-ES"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15</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fr-CA"/>
          </a:p>
        </p:txBody>
      </p:sp>
      <p:sp>
        <p:nvSpPr>
          <p:cNvPr id="4" name="Espace réservé de la date 3"/>
          <p:cNvSpPr>
            <a:spLocks noGrp="1"/>
          </p:cNvSpPr>
          <p:nvPr>
            <p:ph type="dt" sz="half" idx="10"/>
          </p:nvPr>
        </p:nvSpPr>
        <p:spPr/>
        <p:txBody>
          <a:bodyPr/>
          <a:lstStyle>
            <a:lvl1pPr>
              <a:defRPr/>
            </a:lvl1pPr>
          </a:lstStyle>
          <a:p>
            <a:pPr>
              <a:defRPr/>
            </a:pPr>
            <a:fld id="{768C887A-27CE-479A-9AD9-59496E0AF38B}" type="datetimeFigureOut">
              <a:rPr lang="fr-FR"/>
              <a:pPr>
                <a:defRPr/>
              </a:pPr>
              <a:t>19/04/2010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B5D9FD4-0FBB-4486-9C76-E2ED9D7C0E6B}" type="slidenum">
              <a:rPr lang="fr-CA"/>
              <a:pPr>
                <a:defRPr/>
              </a:pPr>
              <a:t>‹Nº›</a:t>
            </a:fld>
            <a:endParaRPr lang="fr-CA"/>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smtClean="0"/>
              <a:t>Haga clic para modificar el estilo de título del patrón</a:t>
            </a:r>
            <a:endParaRPr lang="fr-CA"/>
          </a:p>
        </p:txBody>
      </p:sp>
      <p:sp>
        <p:nvSpPr>
          <p:cNvPr id="3" name="Espace réservé du texte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4" name="Espace réservé de la date 3"/>
          <p:cNvSpPr>
            <a:spLocks noGrp="1"/>
          </p:cNvSpPr>
          <p:nvPr>
            <p:ph type="dt" sz="half" idx="10"/>
          </p:nvPr>
        </p:nvSpPr>
        <p:spPr/>
        <p:txBody>
          <a:bodyPr/>
          <a:lstStyle>
            <a:lvl1pPr>
              <a:defRPr/>
            </a:lvl1pPr>
          </a:lstStyle>
          <a:p>
            <a:pPr>
              <a:defRPr/>
            </a:pPr>
            <a:fld id="{4D6729B8-9F77-4A90-BF93-72DB53F41AAA}" type="datetimeFigureOut">
              <a:rPr lang="fr-FR"/>
              <a:pPr>
                <a:defRPr/>
              </a:pPr>
              <a:t>19/04/2010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D2070C2F-5FF2-40DC-94E2-35266DC74AF2}" type="slidenum">
              <a:rPr lang="fr-CA"/>
              <a:pPr>
                <a:defRPr/>
              </a:pPr>
              <a:t>‹Nº›</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4" name="Espace réservé de la date 3"/>
          <p:cNvSpPr>
            <a:spLocks noGrp="1"/>
          </p:cNvSpPr>
          <p:nvPr>
            <p:ph type="dt" sz="half" idx="10"/>
          </p:nvPr>
        </p:nvSpPr>
        <p:spPr/>
        <p:txBody>
          <a:bodyPr/>
          <a:lstStyle>
            <a:lvl1pPr>
              <a:defRPr/>
            </a:lvl1pPr>
          </a:lstStyle>
          <a:p>
            <a:pPr>
              <a:defRPr/>
            </a:pPr>
            <a:fld id="{080F15EA-7FC1-4FAF-A42B-44436BC95CD6}" type="datetimeFigureOut">
              <a:rPr lang="fr-FR"/>
              <a:pPr>
                <a:defRPr/>
              </a:pPr>
              <a:t>19/04/2010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932E701B-FA38-4EC2-9BA3-CFB8078C08B6}" type="slidenum">
              <a:rPr lang="fr-CA"/>
              <a:pPr>
                <a:defRPr/>
              </a:pPr>
              <a:t>‹Nº›</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smtClean="0"/>
              <a:t>Haga clic para modificar el estilo de título del patrón</a:t>
            </a:r>
            <a:endParaRPr lang="fr-CA"/>
          </a:p>
        </p:txBody>
      </p:sp>
      <p:sp>
        <p:nvSpPr>
          <p:cNvPr id="3" name="Espace réservé du contenu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4" name="Espace réservé de la date 3"/>
          <p:cNvSpPr>
            <a:spLocks noGrp="1"/>
          </p:cNvSpPr>
          <p:nvPr>
            <p:ph type="dt" sz="half" idx="10"/>
          </p:nvPr>
        </p:nvSpPr>
        <p:spPr/>
        <p:txBody>
          <a:bodyPr/>
          <a:lstStyle>
            <a:lvl1pPr>
              <a:defRPr/>
            </a:lvl1pPr>
          </a:lstStyle>
          <a:p>
            <a:pPr>
              <a:defRPr/>
            </a:pPr>
            <a:fld id="{1CA57859-0111-490E-A9D7-9435CA7753A4}" type="datetimeFigureOut">
              <a:rPr lang="fr-FR"/>
              <a:pPr>
                <a:defRPr/>
              </a:pPr>
              <a:t>19/04/2010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20462C1-1B11-46E1-A85E-88E5101F3BE9}" type="slidenum">
              <a:rPr lang="fr-CA"/>
              <a:pPr>
                <a:defRPr/>
              </a:pPr>
              <a:t>‹Nº›</a:t>
            </a:fld>
            <a:endParaRPr lang="fr-CA"/>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Espace réservé de la date 3"/>
          <p:cNvSpPr>
            <a:spLocks noGrp="1"/>
          </p:cNvSpPr>
          <p:nvPr>
            <p:ph type="dt" sz="half" idx="10"/>
          </p:nvPr>
        </p:nvSpPr>
        <p:spPr/>
        <p:txBody>
          <a:bodyPr/>
          <a:lstStyle>
            <a:lvl1pPr>
              <a:defRPr/>
            </a:lvl1pPr>
          </a:lstStyle>
          <a:p>
            <a:pPr>
              <a:defRPr/>
            </a:pPr>
            <a:fld id="{208402AE-44F4-405E-8AF6-14CDB4FDA71F}" type="datetimeFigureOut">
              <a:rPr lang="fr-FR"/>
              <a:pPr>
                <a:defRPr/>
              </a:pPr>
              <a:t>19/04/2010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91480FD9-B5DD-4637-BA72-72817583B7D7}" type="slidenum">
              <a:rPr lang="fr-CA"/>
              <a:pPr>
                <a:defRPr/>
              </a:pPr>
              <a:t>‹Nº›</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smtClean="0"/>
              <a:t>Haga clic para modificar el estilo de título del patrón</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5" name="Espace réservé de la date 3"/>
          <p:cNvSpPr>
            <a:spLocks noGrp="1"/>
          </p:cNvSpPr>
          <p:nvPr>
            <p:ph type="dt" sz="half" idx="10"/>
          </p:nvPr>
        </p:nvSpPr>
        <p:spPr/>
        <p:txBody>
          <a:bodyPr/>
          <a:lstStyle>
            <a:lvl1pPr>
              <a:defRPr/>
            </a:lvl1pPr>
          </a:lstStyle>
          <a:p>
            <a:pPr>
              <a:defRPr/>
            </a:pPr>
            <a:fld id="{26F9A98C-5852-44FC-845F-2C0E18AE1D81}" type="datetimeFigureOut">
              <a:rPr lang="fr-FR"/>
              <a:pPr>
                <a:defRPr/>
              </a:pPr>
              <a:t>19/04/2010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057AFCBA-4062-496B-BE65-426E9A45929B}" type="slidenum">
              <a:rPr lang="fr-CA"/>
              <a:pPr>
                <a:defRPr/>
              </a:pPr>
              <a:t>‹Nº›</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s-ES" smtClean="0"/>
              <a:t>Haga clic para modificar el estilo de título del patrón</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7" name="Espace réservé de la date 3"/>
          <p:cNvSpPr>
            <a:spLocks noGrp="1"/>
          </p:cNvSpPr>
          <p:nvPr>
            <p:ph type="dt" sz="half" idx="10"/>
          </p:nvPr>
        </p:nvSpPr>
        <p:spPr/>
        <p:txBody>
          <a:bodyPr/>
          <a:lstStyle>
            <a:lvl1pPr>
              <a:defRPr/>
            </a:lvl1pPr>
          </a:lstStyle>
          <a:p>
            <a:pPr>
              <a:defRPr/>
            </a:pPr>
            <a:fld id="{C0304397-D405-4F65-A787-E39057AE8CEF}" type="datetimeFigureOut">
              <a:rPr lang="fr-FR"/>
              <a:pPr>
                <a:defRPr/>
              </a:pPr>
              <a:t>19/04/2010</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87050D3B-89D4-43FE-BB18-78DC42CBD990}" type="slidenum">
              <a:rPr lang="fr-CA"/>
              <a:pPr>
                <a:defRPr/>
              </a:pPr>
              <a:t>‹Nº›</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smtClean="0"/>
              <a:t>Haga clic para modificar el estilo de título del patrón</a:t>
            </a:r>
            <a:endParaRPr lang="fr-CA"/>
          </a:p>
        </p:txBody>
      </p:sp>
      <p:sp>
        <p:nvSpPr>
          <p:cNvPr id="3" name="Espace réservé de la date 3"/>
          <p:cNvSpPr>
            <a:spLocks noGrp="1"/>
          </p:cNvSpPr>
          <p:nvPr>
            <p:ph type="dt" sz="half" idx="10"/>
          </p:nvPr>
        </p:nvSpPr>
        <p:spPr/>
        <p:txBody>
          <a:bodyPr/>
          <a:lstStyle>
            <a:lvl1pPr>
              <a:defRPr/>
            </a:lvl1pPr>
          </a:lstStyle>
          <a:p>
            <a:pPr>
              <a:defRPr/>
            </a:pPr>
            <a:fld id="{AA7EEDC9-D566-4C15-BEE0-400570D4E908}" type="datetimeFigureOut">
              <a:rPr lang="fr-FR"/>
              <a:pPr>
                <a:defRPr/>
              </a:pPr>
              <a:t>19/04/2010</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94CF32D3-2BD2-490D-83D5-1CDC8F485E8C}" type="slidenum">
              <a:rPr lang="fr-CA"/>
              <a:pPr>
                <a:defRPr/>
              </a:pPr>
              <a:t>‹Nº›</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927463BD-7EA3-4FA4-A87A-3402EFB3466E}" type="datetimeFigureOut">
              <a:rPr lang="fr-FR"/>
              <a:pPr>
                <a:defRPr/>
              </a:pPr>
              <a:t>19/04/2010</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49C7D31C-3661-4C97-A443-C6C01BD1F572}" type="slidenum">
              <a:rPr lang="fr-CA"/>
              <a:pPr>
                <a:defRPr/>
              </a:pPr>
              <a:t>‹Nº›</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Espace réservé de la date 3"/>
          <p:cNvSpPr>
            <a:spLocks noGrp="1"/>
          </p:cNvSpPr>
          <p:nvPr>
            <p:ph type="dt" sz="half" idx="10"/>
          </p:nvPr>
        </p:nvSpPr>
        <p:spPr/>
        <p:txBody>
          <a:bodyPr/>
          <a:lstStyle>
            <a:lvl1pPr>
              <a:defRPr/>
            </a:lvl1pPr>
          </a:lstStyle>
          <a:p>
            <a:pPr>
              <a:defRPr/>
            </a:pPr>
            <a:fld id="{BFC156B7-A03F-415D-B8ED-25CBF9E4A05A}" type="datetimeFigureOut">
              <a:rPr lang="fr-FR"/>
              <a:pPr>
                <a:defRPr/>
              </a:pPr>
              <a:t>19/04/2010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A1E33ACC-1AA9-41F3-9178-4E2765996D81}" type="slidenum">
              <a:rPr lang="fr-CA"/>
              <a:pPr>
                <a:defRPr/>
              </a:pPr>
              <a:t>‹Nº›</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Espace réservé de la date 3"/>
          <p:cNvSpPr>
            <a:spLocks noGrp="1"/>
          </p:cNvSpPr>
          <p:nvPr>
            <p:ph type="dt" sz="half" idx="10"/>
          </p:nvPr>
        </p:nvSpPr>
        <p:spPr/>
        <p:txBody>
          <a:bodyPr/>
          <a:lstStyle>
            <a:lvl1pPr>
              <a:defRPr/>
            </a:lvl1pPr>
          </a:lstStyle>
          <a:p>
            <a:pPr>
              <a:defRPr/>
            </a:pPr>
            <a:fld id="{6B25C3A6-B8DA-47F2-A4B8-8384F028D3E1}" type="datetimeFigureOut">
              <a:rPr lang="fr-FR"/>
              <a:pPr>
                <a:defRPr/>
              </a:pPr>
              <a:t>19/04/2010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A8619EDA-33EA-46C1-AEF1-46C294AC5A3D}" type="slidenum">
              <a:rPr lang="fr-CA"/>
              <a:pPr>
                <a:defRPr/>
              </a:pPr>
              <a:t>‹Nº›</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endParaRPr lang="fr-CA" dirty="0"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A" dirty="0"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5BA18495-ABCE-410E-A4E6-88C359992CEA}" type="datetimeFigureOut">
              <a:rPr lang="fr-FR"/>
              <a:pPr>
                <a:defRPr/>
              </a:pPr>
              <a:t>19/04/2010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03EA638-7887-4B79-8972-8CCDF4BD3E72}" type="slidenum">
              <a:rPr lang="fr-CA"/>
              <a:pPr>
                <a:defRPr/>
              </a:pPr>
              <a:t>‹Nº›</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50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571472" y="1000108"/>
            <a:ext cx="8143932" cy="1285879"/>
          </a:xfrm>
        </p:spPr>
        <p:txBody>
          <a:bodyPr/>
          <a:lstStyle/>
          <a:p>
            <a:r>
              <a:rPr lang="fr-CA" sz="10000" b="1" dirty="0" smtClean="0">
                <a:ln>
                  <a:solidFill>
                    <a:schemeClr val="tx1"/>
                  </a:solidFill>
                </a:ln>
                <a:solidFill>
                  <a:srgbClr val="FF0000"/>
                </a:solidFill>
              </a:rPr>
              <a:t>SEEE</a:t>
            </a:r>
            <a:r>
              <a:rPr lang="fr-CA" sz="7000" b="1" dirty="0" smtClean="0">
                <a:ln>
                  <a:solidFill>
                    <a:schemeClr val="tx1"/>
                  </a:solidFill>
                </a:ln>
                <a:solidFill>
                  <a:srgbClr val="FF0000"/>
                </a:solidFill>
              </a:rPr>
              <a:t> </a:t>
            </a:r>
            <a:r>
              <a:rPr lang="fr-CA" sz="10000" b="1" dirty="0" smtClean="0">
                <a:ln>
                  <a:solidFill>
                    <a:schemeClr val="tx1"/>
                  </a:solidFill>
                </a:ln>
                <a:solidFill>
                  <a:srgbClr val="FF0000"/>
                </a:solidFill>
              </a:rPr>
              <a:t> </a:t>
            </a:r>
            <a:endParaRPr lang="fr-CA" sz="10000" b="1" dirty="0" smtClean="0">
              <a:ln>
                <a:solidFill>
                  <a:schemeClr val="tx1"/>
                </a:solidFill>
              </a:ln>
              <a:solidFill>
                <a:srgbClr val="FF0000"/>
              </a:solidFill>
            </a:endParaRPr>
          </a:p>
        </p:txBody>
      </p:sp>
      <p:sp>
        <p:nvSpPr>
          <p:cNvPr id="4" name="3 CuadroTexto"/>
          <p:cNvSpPr txBox="1"/>
          <p:nvPr/>
        </p:nvSpPr>
        <p:spPr>
          <a:xfrm>
            <a:off x="5715008" y="2428868"/>
            <a:ext cx="1500198" cy="477054"/>
          </a:xfrm>
          <a:prstGeom prst="rect">
            <a:avLst/>
          </a:prstGeom>
          <a:noFill/>
        </p:spPr>
        <p:txBody>
          <a:bodyPr wrap="square" rtlCol="0">
            <a:spAutoFit/>
          </a:bodyPr>
          <a:lstStyle/>
          <a:p>
            <a:r>
              <a:rPr lang="es-ES" sz="2500" b="1" dirty="0" smtClean="0">
                <a:ln>
                  <a:solidFill>
                    <a:schemeClr val="tx1"/>
                  </a:solidFill>
                </a:ln>
                <a:solidFill>
                  <a:srgbClr val="FF0000"/>
                </a:solidFill>
                <a:latin typeface="+mj-lt"/>
                <a:ea typeface="+mj-ea"/>
                <a:cs typeface="+mj-cs"/>
              </a:rPr>
              <a:t>- 2010 - </a:t>
            </a:r>
            <a:endParaRPr lang="es-ES" sz="2500" b="1" dirty="0">
              <a:ln>
                <a:solidFill>
                  <a:schemeClr val="tx1"/>
                </a:solidFill>
              </a:ln>
              <a:solidFill>
                <a:srgbClr val="FF0000"/>
              </a:solidFill>
              <a:latin typeface="+mj-lt"/>
              <a:ea typeface="+mj-ea"/>
              <a:cs typeface="+mj-cs"/>
            </a:endParaRPr>
          </a:p>
        </p:txBody>
      </p:sp>
      <p:sp>
        <p:nvSpPr>
          <p:cNvPr id="8" name="7 CuadroTexto"/>
          <p:cNvSpPr txBox="1"/>
          <p:nvPr/>
        </p:nvSpPr>
        <p:spPr>
          <a:xfrm>
            <a:off x="6429388" y="857232"/>
            <a:ext cx="71438" cy="1169551"/>
          </a:xfrm>
          <a:prstGeom prst="rect">
            <a:avLst/>
          </a:prstGeom>
          <a:noFill/>
        </p:spPr>
        <p:txBody>
          <a:bodyPr wrap="square" rtlCol="0">
            <a:spAutoFit/>
          </a:bodyPr>
          <a:lstStyle/>
          <a:p>
            <a:r>
              <a:rPr lang="fr-CA" sz="7000" b="1" dirty="0">
                <a:ln>
                  <a:solidFill>
                    <a:schemeClr val="tx1"/>
                  </a:solidFill>
                </a:ln>
                <a:solidFill>
                  <a:srgbClr val="FF0000"/>
                </a:solidFill>
                <a:latin typeface="+mj-lt"/>
                <a:ea typeface="+mj-ea"/>
                <a:cs typeface="+mj-cs"/>
              </a:rPr>
              <a:t>®</a:t>
            </a:r>
            <a:endParaRPr lang="es-ES" sz="7000" b="1" dirty="0">
              <a:ln>
                <a:solidFill>
                  <a:schemeClr val="tx1"/>
                </a:solidFill>
              </a:ln>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14314" y="1714488"/>
            <a:ext cx="6929454" cy="4401205"/>
          </a:xfrm>
          <a:prstGeom prst="rect">
            <a:avLst/>
          </a:prstGeom>
          <a:noFill/>
        </p:spPr>
        <p:txBody>
          <a:bodyPr wrap="square" rtlCol="0">
            <a:spAutoFit/>
          </a:bodyPr>
          <a:lstStyle/>
          <a:p>
            <a:pPr>
              <a:buFont typeface="Wingdings" pitchFamily="2" charset="2"/>
              <a:buChar char="§"/>
            </a:pPr>
            <a:r>
              <a:rPr lang="es-ES" sz="2800" dirty="0" smtClean="0"/>
              <a:t> Generar Orden de Compra</a:t>
            </a:r>
          </a:p>
          <a:p>
            <a:pPr>
              <a:buFont typeface="Wingdings" pitchFamily="2" charset="2"/>
              <a:buChar char="§"/>
            </a:pPr>
            <a:endParaRPr lang="es-ES" sz="2800" dirty="0" smtClean="0"/>
          </a:p>
          <a:p>
            <a:pPr>
              <a:buFont typeface="Wingdings" pitchFamily="2" charset="2"/>
              <a:buChar char="§"/>
            </a:pPr>
            <a:r>
              <a:rPr lang="es-ES" sz="2800" dirty="0" smtClean="0"/>
              <a:t> Acordar precios y Cantidad de Productos</a:t>
            </a:r>
          </a:p>
          <a:p>
            <a:pPr>
              <a:buFont typeface="Wingdings" pitchFamily="2" charset="2"/>
              <a:buChar char="§"/>
            </a:pPr>
            <a:endParaRPr lang="es-ES" sz="2800" dirty="0" smtClean="0"/>
          </a:p>
          <a:p>
            <a:pPr>
              <a:buFont typeface="Wingdings" pitchFamily="2" charset="2"/>
              <a:buChar char="§"/>
            </a:pPr>
            <a:r>
              <a:rPr lang="es-ES" sz="2800" dirty="0" smtClean="0"/>
              <a:t> Transporte</a:t>
            </a:r>
          </a:p>
          <a:p>
            <a:pPr>
              <a:buFont typeface="Wingdings" pitchFamily="2" charset="2"/>
              <a:buChar char="§"/>
            </a:pPr>
            <a:endParaRPr lang="es-ES" sz="2800" dirty="0" smtClean="0"/>
          </a:p>
          <a:p>
            <a:pPr>
              <a:buFont typeface="Wingdings" pitchFamily="2" charset="2"/>
              <a:buChar char="§"/>
            </a:pPr>
            <a:r>
              <a:rPr lang="es-ES" sz="2800" dirty="0" smtClean="0"/>
              <a:t> Control de Calidad</a:t>
            </a:r>
          </a:p>
          <a:p>
            <a:pPr>
              <a:buFont typeface="Wingdings" pitchFamily="2" charset="2"/>
              <a:buChar char="§"/>
            </a:pPr>
            <a:endParaRPr lang="es-ES" sz="2800" dirty="0" smtClean="0"/>
          </a:p>
          <a:p>
            <a:pPr>
              <a:buFont typeface="Wingdings" pitchFamily="2" charset="2"/>
              <a:buChar char="§"/>
            </a:pPr>
            <a:r>
              <a:rPr lang="es-ES" sz="2800" dirty="0" smtClean="0"/>
              <a:t> Envío a Depósito</a:t>
            </a:r>
          </a:p>
          <a:p>
            <a:pPr>
              <a:buFont typeface="Wingdings" pitchFamily="2" charset="2"/>
              <a:buChar char="§"/>
            </a:pPr>
            <a:endParaRPr lang="es-ES" sz="2800" dirty="0"/>
          </a:p>
        </p:txBody>
      </p:sp>
      <p:pic>
        <p:nvPicPr>
          <p:cNvPr id="1030" name="Picture 6"/>
          <p:cNvPicPr>
            <a:picLocks noChangeAspect="1" noChangeArrowheads="1"/>
          </p:cNvPicPr>
          <p:nvPr/>
        </p:nvPicPr>
        <p:blipFill>
          <a:blip r:embed="rId3" cstate="print"/>
          <a:srcRect/>
          <a:stretch>
            <a:fillRect/>
          </a:stretch>
        </p:blipFill>
        <p:spPr bwMode="auto">
          <a:xfrm flipH="1">
            <a:off x="7000892" y="-214338"/>
            <a:ext cx="3714776" cy="7429528"/>
          </a:xfrm>
          <a:prstGeom prst="rect">
            <a:avLst/>
          </a:prstGeom>
          <a:ln>
            <a:noFill/>
          </a:ln>
          <a:effectLst>
            <a:softEdge rad="112500"/>
          </a:effectLst>
        </p:spPr>
      </p:pic>
      <p:sp>
        <p:nvSpPr>
          <p:cNvPr id="13" name="6 Título"/>
          <p:cNvSpPr>
            <a:spLocks noGrp="1"/>
          </p:cNvSpPr>
          <p:nvPr>
            <p:ph type="title"/>
          </p:nvPr>
        </p:nvSpPr>
        <p:spPr>
          <a:xfrm>
            <a:off x="457200" y="142852"/>
            <a:ext cx="8229600" cy="1143000"/>
          </a:xfrm>
        </p:spPr>
        <p:txBody>
          <a:bodyPr/>
          <a:lstStyle/>
          <a:p>
            <a:r>
              <a:rPr lang="es-ES" dirty="0" smtClean="0"/>
              <a:t>Proceso de Compras</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lum bright="-10000" contrast="-10000"/>
          </a:blip>
          <a:srcRect/>
          <a:stretch>
            <a:fillRect/>
          </a:stretch>
        </p:blipFill>
        <p:spPr bwMode="auto">
          <a:xfrm>
            <a:off x="-928726" y="-71390"/>
            <a:ext cx="3571868" cy="7215166"/>
          </a:xfrm>
          <a:prstGeom prst="rect">
            <a:avLst/>
          </a:prstGeom>
          <a:ln>
            <a:noFill/>
          </a:ln>
          <a:effectLst>
            <a:softEdge rad="112500"/>
          </a:effectLst>
        </p:spPr>
      </p:pic>
      <p:sp>
        <p:nvSpPr>
          <p:cNvPr id="4" name="3 CuadroTexto"/>
          <p:cNvSpPr txBox="1"/>
          <p:nvPr/>
        </p:nvSpPr>
        <p:spPr>
          <a:xfrm>
            <a:off x="2714612" y="1714488"/>
            <a:ext cx="6143668" cy="4401205"/>
          </a:xfrm>
          <a:prstGeom prst="rect">
            <a:avLst/>
          </a:prstGeom>
          <a:noFill/>
        </p:spPr>
        <p:txBody>
          <a:bodyPr wrap="square" rtlCol="0">
            <a:spAutoFit/>
          </a:bodyPr>
          <a:lstStyle/>
          <a:p>
            <a:pPr>
              <a:buFont typeface="Wingdings" pitchFamily="2" charset="2"/>
              <a:buChar char="§"/>
            </a:pPr>
            <a:r>
              <a:rPr lang="es-ES" sz="2800" dirty="0" smtClean="0"/>
              <a:t> Visita de Viajante a Cliente	</a:t>
            </a:r>
          </a:p>
          <a:p>
            <a:pPr>
              <a:buFont typeface="Wingdings" pitchFamily="2" charset="2"/>
              <a:buChar char="§"/>
            </a:pPr>
            <a:endParaRPr lang="es-ES" sz="2800" dirty="0" smtClean="0"/>
          </a:p>
          <a:p>
            <a:pPr>
              <a:buFont typeface="Wingdings" pitchFamily="2" charset="2"/>
              <a:buChar char="§"/>
            </a:pPr>
            <a:r>
              <a:rPr lang="es-ES" sz="2800" dirty="0" smtClean="0"/>
              <a:t> Tomar Pedido</a:t>
            </a:r>
          </a:p>
          <a:p>
            <a:pPr>
              <a:buFont typeface="Wingdings" pitchFamily="2" charset="2"/>
              <a:buChar char="§"/>
            </a:pPr>
            <a:endParaRPr lang="es-ES" sz="2800" dirty="0" smtClean="0"/>
          </a:p>
          <a:p>
            <a:pPr>
              <a:buFont typeface="Wingdings" pitchFamily="2" charset="2"/>
              <a:buChar char="§"/>
            </a:pPr>
            <a:r>
              <a:rPr lang="es-ES" sz="2800" dirty="0" smtClean="0"/>
              <a:t> Entregar Pedido</a:t>
            </a:r>
          </a:p>
          <a:p>
            <a:pPr>
              <a:buFont typeface="Wingdings" pitchFamily="2" charset="2"/>
              <a:buChar char="§"/>
            </a:pPr>
            <a:endParaRPr lang="es-ES" sz="2800" dirty="0" smtClean="0"/>
          </a:p>
          <a:p>
            <a:pPr>
              <a:buFont typeface="Wingdings" pitchFamily="2" charset="2"/>
              <a:buChar char="§"/>
            </a:pPr>
            <a:r>
              <a:rPr lang="es-ES" sz="2800" dirty="0" smtClean="0"/>
              <a:t> Recibir Pago de Viajante</a:t>
            </a:r>
          </a:p>
          <a:p>
            <a:pPr>
              <a:buFont typeface="Wingdings" pitchFamily="2" charset="2"/>
              <a:buChar char="§"/>
            </a:pPr>
            <a:endParaRPr lang="es-ES" sz="2800" dirty="0" smtClean="0"/>
          </a:p>
          <a:p>
            <a:pPr>
              <a:buFont typeface="Wingdings" pitchFamily="2" charset="2"/>
              <a:buChar char="§"/>
            </a:pPr>
            <a:r>
              <a:rPr lang="es-ES" sz="2800" dirty="0" smtClean="0"/>
              <a:t> Registrar Devolución de Sobrantes</a:t>
            </a:r>
          </a:p>
          <a:p>
            <a:pPr>
              <a:buFont typeface="Wingdings" pitchFamily="2" charset="2"/>
              <a:buChar char="§"/>
            </a:pPr>
            <a:endParaRPr lang="es-ES" sz="2800" dirty="0"/>
          </a:p>
        </p:txBody>
      </p:sp>
      <p:sp>
        <p:nvSpPr>
          <p:cNvPr id="7" name="6 Título"/>
          <p:cNvSpPr>
            <a:spLocks noGrp="1"/>
          </p:cNvSpPr>
          <p:nvPr>
            <p:ph type="title"/>
          </p:nvPr>
        </p:nvSpPr>
        <p:spPr>
          <a:xfrm>
            <a:off x="457200" y="142852"/>
            <a:ext cx="8229600" cy="1143000"/>
          </a:xfrm>
        </p:spPr>
        <p:txBody>
          <a:bodyPr/>
          <a:lstStyle/>
          <a:p>
            <a:r>
              <a:rPr lang="es-ES" dirty="0" smtClean="0"/>
              <a:t>Proceso de Ventas</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428596" y="264318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5000" b="0" i="0" u="none" strike="noStrike" kern="1200" cap="none" spc="0" normalizeH="0" baseline="0" noProof="0" dirty="0" err="1" smtClean="0">
                <a:ln>
                  <a:noFill/>
                </a:ln>
                <a:solidFill>
                  <a:schemeClr val="tx1"/>
                </a:solidFill>
                <a:effectLst/>
                <a:uLnTx/>
                <a:uFillTx/>
                <a:latin typeface="+mj-lt"/>
                <a:ea typeface="+mj-ea"/>
                <a:cs typeface="+mj-cs"/>
              </a:rPr>
              <a:t>Layout</a:t>
            </a:r>
            <a:r>
              <a:rPr kumimoji="0" lang="es-ES" sz="5000" b="0" i="0" u="none" strike="noStrike" kern="1200" cap="none" spc="0" normalizeH="0" baseline="0" noProof="0" dirty="0" smtClean="0">
                <a:ln>
                  <a:noFill/>
                </a:ln>
                <a:solidFill>
                  <a:schemeClr val="tx1"/>
                </a:solidFill>
                <a:effectLst/>
                <a:uLnTx/>
                <a:uFillTx/>
                <a:latin typeface="+mj-lt"/>
                <a:ea typeface="+mj-ea"/>
                <a:cs typeface="+mj-cs"/>
              </a:rPr>
              <a:t> de la Empresa</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Imagen" descr="D:\facu\2010\Proy\Kiwi-Team\Layout rec_Model_2.png"/>
          <p:cNvPicPr/>
          <p:nvPr/>
        </p:nvPicPr>
        <p:blipFill>
          <a:blip r:embed="rId2" cstate="print">
            <a:lum bright="-50000" contrast="58000"/>
          </a:blip>
          <a:srcRect/>
          <a:stretch>
            <a:fillRect/>
          </a:stretch>
        </p:blipFill>
        <p:spPr bwMode="auto">
          <a:xfrm>
            <a:off x="-357222" y="-500090"/>
            <a:ext cx="9501222" cy="8006316"/>
          </a:xfrm>
          <a:prstGeom prst="rect">
            <a:avLst/>
          </a:prstGeom>
          <a:noFill/>
          <a:ln w="9525">
            <a:noFill/>
            <a:miter lim="800000"/>
            <a:headEnd/>
            <a:tailEnd/>
          </a:ln>
        </p:spPr>
      </p:pic>
      <p:sp>
        <p:nvSpPr>
          <p:cNvPr id="3074" name="Text Box 2"/>
          <p:cNvSpPr txBox="1">
            <a:spLocks noChangeArrowheads="1"/>
          </p:cNvSpPr>
          <p:nvPr/>
        </p:nvSpPr>
        <p:spPr bwMode="auto">
          <a:xfrm>
            <a:off x="214282" y="928670"/>
            <a:ext cx="2214578" cy="363176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spAutoFit/>
          </a:bodyPr>
          <a:lstStyle/>
          <a:p>
            <a:pPr algn="just">
              <a:spcAft>
                <a:spcPts val="600"/>
              </a:spcAft>
              <a:buFont typeface="Symbol" pitchFamily="18" charset="2"/>
              <a:buChar char="·"/>
            </a:pPr>
            <a:r>
              <a:rPr kumimoji="0" lang="es-ES" sz="1100" b="0" i="0" u="none" strike="noStrike" cap="none" normalizeH="0" baseline="0" dirty="0" smtClean="0">
                <a:ln>
                  <a:noFill/>
                </a:ln>
                <a:solidFill>
                  <a:srgbClr val="FF0000"/>
                </a:solidFill>
                <a:effectLst/>
                <a:latin typeface="Calibri" pitchFamily="34" charset="0"/>
                <a:cs typeface="Arial" pitchFamily="34" charset="0"/>
              </a:rPr>
              <a:t>Estación de soldadura</a:t>
            </a:r>
            <a:endParaRPr kumimoji="0" lang="es-ES" sz="1100" b="0" i="0" u="none" strike="noStrike" cap="none" normalizeH="0" baseline="0" dirty="0" smtClean="0">
              <a:ln>
                <a:noFill/>
              </a:ln>
              <a:solidFill>
                <a:srgbClr val="FF0000"/>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0" i="0" u="none" strike="noStrike" cap="none" normalizeH="0" baseline="0" dirty="0" err="1" smtClean="0">
                <a:ln>
                  <a:noFill/>
                </a:ln>
                <a:solidFill>
                  <a:srgbClr val="00B050"/>
                </a:solidFill>
                <a:effectLst/>
                <a:latin typeface="Calibri" pitchFamily="34" charset="0"/>
                <a:cs typeface="Arial" pitchFamily="34" charset="0"/>
              </a:rPr>
              <a:t>Cooling</a:t>
            </a:r>
            <a:r>
              <a:rPr kumimoji="0" lang="es-ES" sz="1100" b="0" i="0" u="none" strike="noStrike" cap="none" normalizeH="0" baseline="0" dirty="0" smtClean="0">
                <a:ln>
                  <a:noFill/>
                </a:ln>
                <a:solidFill>
                  <a:srgbClr val="00B050"/>
                </a:solidFill>
                <a:effectLst/>
                <a:latin typeface="Calibri" pitchFamily="34" charset="0"/>
                <a:cs typeface="Arial" pitchFamily="34" charset="0"/>
              </a:rPr>
              <a:t> para estaciones de soldadura</a:t>
            </a:r>
            <a:endParaRPr kumimoji="0" lang="es-ES" sz="1100" b="0" i="0" u="none" strike="noStrike" cap="none" normalizeH="0" baseline="0" dirty="0" smtClean="0">
              <a:ln>
                <a:noFill/>
              </a:ln>
              <a:solidFill>
                <a:srgbClr val="FF0000"/>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0" i="0" u="none" strike="noStrike" cap="none" normalizeH="0" baseline="0" dirty="0" smtClean="0">
                <a:ln>
                  <a:noFill/>
                </a:ln>
                <a:solidFill>
                  <a:srgbClr val="4F81BD"/>
                </a:solidFill>
                <a:effectLst/>
                <a:latin typeface="Calibri" pitchFamily="34" charset="0"/>
                <a:cs typeface="Arial" pitchFamily="34" charset="0"/>
              </a:rPr>
              <a:t>Compresor y pulmón</a:t>
            </a: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0" i="0" u="none" strike="noStrike" cap="none" normalizeH="0" baseline="0" dirty="0" smtClean="0">
                <a:ln>
                  <a:noFill/>
                </a:ln>
                <a:solidFill>
                  <a:srgbClr val="4C0026"/>
                </a:solidFill>
                <a:effectLst/>
                <a:latin typeface="Calibri" pitchFamily="34" charset="0"/>
                <a:cs typeface="Arial" pitchFamily="34" charset="0"/>
              </a:rPr>
              <a:t>Burato</a:t>
            </a: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val="FFBF00"/>
                </a:solidFill>
                <a:effectLst/>
                <a:latin typeface="Calibri" pitchFamily="34" charset="0"/>
                <a:cs typeface="Arial" pitchFamily="34" charset="0"/>
              </a:rPr>
              <a:t>Estación de pintura</a:t>
            </a: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val="00FFBF"/>
                </a:solidFill>
                <a:effectLst/>
                <a:latin typeface="Calibri" pitchFamily="34" charset="0"/>
                <a:cs typeface="Arial" pitchFamily="34" charset="0"/>
              </a:rPr>
              <a:t>Cubas de lavado</a:t>
            </a:r>
            <a:endParaRPr kumimoji="0" lang="es-ES" sz="1100" b="1" i="0" u="none" strike="noStrike" cap="none" normalizeH="0" baseline="0" dirty="0" smtClean="0">
              <a:ln>
                <a:noFill/>
              </a:ln>
              <a:solidFill>
                <a:srgbClr val="00FFBF"/>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val="CCCC00"/>
                </a:solidFill>
                <a:effectLst/>
                <a:latin typeface="Calibri" pitchFamily="34" charset="0"/>
                <a:cs typeface="Arial" pitchFamily="34" charset="0"/>
              </a:rPr>
              <a:t>Lavadora por ultrasonido</a:t>
            </a:r>
            <a:endParaRPr kumimoji="0" lang="es-ES" sz="1100" b="1" i="0" u="none" strike="noStrike" cap="none" normalizeH="0" baseline="0" dirty="0" smtClean="0">
              <a:ln>
                <a:noFill/>
              </a:ln>
              <a:solidFill>
                <a:srgbClr val="00FFBF"/>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val="FF00FF"/>
                </a:solidFill>
                <a:effectLst/>
                <a:latin typeface="Calibri" pitchFamily="34" charset="0"/>
                <a:cs typeface="Arial" pitchFamily="34" charset="0"/>
              </a:rPr>
              <a:t>Horno de secado</a:t>
            </a:r>
            <a:endParaRPr kumimoji="0" lang="es-ES" sz="1100" b="1" i="0" u="none" strike="noStrike" cap="none" normalizeH="0" baseline="0" dirty="0" smtClean="0">
              <a:ln>
                <a:noFill/>
              </a:ln>
              <a:solidFill>
                <a:srgbClr val="00FFBF"/>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val="004C00"/>
                </a:solidFill>
                <a:effectLst/>
                <a:latin typeface="Calibri" pitchFamily="34" charset="0"/>
                <a:cs typeface="Arial" pitchFamily="34" charset="0"/>
              </a:rPr>
              <a:t>Estación de corte de lentillas</a:t>
            </a:r>
            <a:endParaRPr kumimoji="0" lang="es-ES" sz="1100" b="1" i="0" u="none" strike="noStrike" cap="none" normalizeH="0" baseline="0" dirty="0" smtClean="0">
              <a:ln>
                <a:noFill/>
              </a:ln>
              <a:solidFill>
                <a:srgbClr val="00FFBF"/>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val="943634"/>
                </a:solidFill>
                <a:effectLst/>
                <a:latin typeface="Calibri" pitchFamily="34" charset="0"/>
                <a:cs typeface="Arial" pitchFamily="34" charset="0"/>
              </a:rPr>
              <a:t>Máquina para doblado de aros</a:t>
            </a:r>
            <a:endParaRPr kumimoji="0" lang="es-ES" sz="1100" b="1" i="0" u="none" strike="noStrike" cap="none" normalizeH="0" baseline="0" dirty="0" smtClean="0">
              <a:ln>
                <a:noFill/>
              </a:ln>
              <a:solidFill>
                <a:srgbClr val="00FFBF"/>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val="E36C0A"/>
                </a:solidFill>
                <a:effectLst/>
                <a:latin typeface="Calibri" pitchFamily="34" charset="0"/>
                <a:cs typeface="Arial" pitchFamily="34" charset="0"/>
              </a:rPr>
              <a:t>Dobladora</a:t>
            </a: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val="996633"/>
                </a:solidFill>
                <a:effectLst/>
                <a:latin typeface="Calibri" pitchFamily="34" charset="0"/>
                <a:cs typeface="Arial" pitchFamily="34" charset="0"/>
              </a:rPr>
              <a:t>Mesas</a:t>
            </a:r>
            <a:endParaRPr kumimoji="0" lang="es-ES" sz="1100" b="1" i="0" u="none" strike="noStrike" cap="none" normalizeH="0" baseline="0" dirty="0" smtClean="0">
              <a:ln>
                <a:noFill/>
              </a:ln>
              <a:solidFill>
                <a:srgbClr val="E36C0A"/>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val="848484"/>
                </a:solidFill>
                <a:effectLst/>
                <a:latin typeface="Calibri" pitchFamily="34" charset="0"/>
                <a:cs typeface="Arial" pitchFamily="34" charset="0"/>
              </a:rPr>
              <a:t>Estanterías</a:t>
            </a:r>
            <a:endParaRPr kumimoji="0" lang="es-ES" sz="1100" b="1" i="0" u="none" strike="noStrike" cap="none" normalizeH="0" baseline="0" dirty="0" smtClean="0">
              <a:ln>
                <a:noFill/>
              </a:ln>
              <a:solidFill>
                <a:srgbClr val="848484"/>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val="FF0000"/>
                </a:solidFill>
                <a:effectLst/>
                <a:latin typeface="Calibri" pitchFamily="34" charset="0"/>
                <a:cs typeface="Arial" pitchFamily="34" charset="0"/>
              </a:rPr>
              <a:t>Cruz roja: computadora </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hay en la empresa?</a:t>
            </a:r>
            <a:endParaRPr lang="es-E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9" name="Picture 3"/>
          <p:cNvPicPr>
            <a:picLocks noChangeAspect="1" noChangeArrowheads="1"/>
          </p:cNvPicPr>
          <p:nvPr/>
        </p:nvPicPr>
        <p:blipFill>
          <a:blip r:embed="rId3" cstate="print"/>
          <a:srcRect/>
          <a:stretch>
            <a:fillRect/>
          </a:stretch>
        </p:blipFill>
        <p:spPr bwMode="auto">
          <a:xfrm>
            <a:off x="571472" y="2357430"/>
            <a:ext cx="3331996" cy="2500330"/>
          </a:xfrm>
          <a:prstGeom prst="rect">
            <a:avLst/>
          </a:prstGeom>
          <a:noFill/>
          <a:ln w="9525">
            <a:noFill/>
            <a:miter lim="800000"/>
            <a:headEnd/>
            <a:tailEnd/>
          </a:ln>
        </p:spPr>
      </p:pic>
      <p:sp>
        <p:nvSpPr>
          <p:cNvPr id="10" name="9 Flecha derecha"/>
          <p:cNvSpPr/>
          <p:nvPr/>
        </p:nvSpPr>
        <p:spPr>
          <a:xfrm>
            <a:off x="4357686" y="3357562"/>
            <a:ext cx="92869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 name="15 Grupo"/>
          <p:cNvGrpSpPr/>
          <p:nvPr/>
        </p:nvGrpSpPr>
        <p:grpSpPr>
          <a:xfrm>
            <a:off x="5715008" y="2857496"/>
            <a:ext cx="2571768" cy="1500198"/>
            <a:chOff x="5429256" y="2857496"/>
            <a:chExt cx="2571768" cy="1500198"/>
          </a:xfrm>
        </p:grpSpPr>
        <p:sp>
          <p:nvSpPr>
            <p:cNvPr id="11" name="10 CuadroTexto"/>
            <p:cNvSpPr txBox="1"/>
            <p:nvPr/>
          </p:nvSpPr>
          <p:spPr>
            <a:xfrm>
              <a:off x="5429256" y="2857496"/>
              <a:ext cx="2571768" cy="1477328"/>
            </a:xfrm>
            <a:prstGeom prst="rect">
              <a:avLst/>
            </a:prstGeom>
            <a:noFill/>
          </p:spPr>
          <p:txBody>
            <a:bodyPr wrap="square" rtlCol="0">
              <a:spAutoFit/>
            </a:bodyPr>
            <a:lstStyle/>
            <a:p>
              <a:pPr algn="ctr"/>
              <a:r>
                <a:rPr lang="es-ES" sz="3000" b="1" dirty="0" smtClean="0"/>
                <a:t>Sistema </a:t>
              </a:r>
            </a:p>
            <a:p>
              <a:pPr algn="ctr"/>
              <a:r>
                <a:rPr lang="es-ES" sz="3000" b="1" dirty="0" smtClean="0"/>
                <a:t>de </a:t>
              </a:r>
            </a:p>
            <a:p>
              <a:pPr algn="ctr"/>
              <a:r>
                <a:rPr lang="es-ES" sz="3000" b="1" dirty="0" smtClean="0"/>
                <a:t>Información</a:t>
              </a:r>
              <a:endParaRPr lang="es-ES" sz="3000" b="1" dirty="0"/>
            </a:p>
          </p:txBody>
        </p:sp>
        <p:cxnSp>
          <p:nvCxnSpPr>
            <p:cNvPr id="13" name="12 Conector recto"/>
            <p:cNvCxnSpPr/>
            <p:nvPr/>
          </p:nvCxnSpPr>
          <p:spPr>
            <a:xfrm flipV="1">
              <a:off x="5500694" y="2857496"/>
              <a:ext cx="2214578" cy="150019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5500694" y="2857496"/>
              <a:ext cx="2214578" cy="150019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4143372" y="2786058"/>
            <a:ext cx="1285884" cy="553998"/>
          </a:xfrm>
          <a:prstGeom prst="rect">
            <a:avLst/>
          </a:prstGeom>
          <a:noFill/>
        </p:spPr>
        <p:txBody>
          <a:bodyPr wrap="square" rtlCol="0">
            <a:spAutoFit/>
          </a:bodyPr>
          <a:lstStyle/>
          <a:p>
            <a:pPr algn="ctr"/>
            <a:r>
              <a:rPr lang="es-ES" sz="3000" dirty="0" smtClean="0"/>
              <a:t>¿S.I</a:t>
            </a:r>
            <a:r>
              <a:rPr lang="es-ES" sz="3000" dirty="0" smtClean="0"/>
              <a:t>.</a:t>
            </a:r>
            <a:r>
              <a:rPr lang="es-ES" sz="3000" dirty="0" smtClean="0"/>
              <a:t>?</a:t>
            </a:r>
            <a:endParaRPr lang="es-ES" sz="3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42852"/>
            <a:ext cx="8229600" cy="1143000"/>
          </a:xfrm>
        </p:spPr>
        <p:txBody>
          <a:bodyPr/>
          <a:lstStyle/>
          <a:p>
            <a:r>
              <a:rPr lang="es-ES" dirty="0" smtClean="0"/>
              <a:t>Problemas Detectados</a:t>
            </a:r>
            <a:endParaRPr lang="es-ES" dirty="0"/>
          </a:p>
        </p:txBody>
      </p:sp>
      <p:sp>
        <p:nvSpPr>
          <p:cNvPr id="4" name="3 CuadroTexto"/>
          <p:cNvSpPr txBox="1"/>
          <p:nvPr/>
        </p:nvSpPr>
        <p:spPr>
          <a:xfrm>
            <a:off x="285752" y="1285860"/>
            <a:ext cx="8643966" cy="5262979"/>
          </a:xfrm>
          <a:prstGeom prst="rect">
            <a:avLst/>
          </a:prstGeom>
          <a:noFill/>
        </p:spPr>
        <p:txBody>
          <a:bodyPr wrap="square" rtlCol="0">
            <a:spAutoFit/>
          </a:bodyPr>
          <a:lstStyle/>
          <a:p>
            <a:pPr>
              <a:buFont typeface="Wingdings" pitchFamily="2" charset="2"/>
              <a:buChar char="§"/>
            </a:pPr>
            <a:r>
              <a:rPr lang="es-ES" sz="2700" dirty="0" smtClean="0"/>
              <a:t> No </a:t>
            </a:r>
            <a:r>
              <a:rPr lang="es-ES" sz="2700" dirty="0" smtClean="0"/>
              <a:t>se tiene un registro consistente de la cantidad de </a:t>
            </a:r>
            <a:r>
              <a:rPr lang="es-ES" sz="2700" dirty="0" smtClean="0"/>
              <a:t>productos </a:t>
            </a:r>
            <a:r>
              <a:rPr lang="es-ES" sz="2700" dirty="0" smtClean="0"/>
              <a:t>terminados en el </a:t>
            </a:r>
            <a:r>
              <a:rPr lang="es-ES" sz="2700" dirty="0" smtClean="0"/>
              <a:t>depósito </a:t>
            </a:r>
          </a:p>
          <a:p>
            <a:endParaRPr lang="es-ES" sz="2700" dirty="0" smtClean="0"/>
          </a:p>
          <a:p>
            <a:pPr>
              <a:buFont typeface="Wingdings" pitchFamily="2" charset="2"/>
              <a:buChar char="§"/>
            </a:pPr>
            <a:r>
              <a:rPr lang="es-ES" sz="2700" dirty="0" smtClean="0"/>
              <a:t> </a:t>
            </a:r>
            <a:r>
              <a:rPr lang="es-ES" sz="2700" dirty="0" smtClean="0"/>
              <a:t>Hay </a:t>
            </a:r>
            <a:r>
              <a:rPr lang="es-ES" sz="2700" dirty="0" smtClean="0"/>
              <a:t>escaza comunicación entre los vendedores y el área de </a:t>
            </a:r>
            <a:r>
              <a:rPr lang="es-ES" sz="2700" dirty="0" smtClean="0"/>
              <a:t>producción</a:t>
            </a:r>
          </a:p>
          <a:p>
            <a:pPr>
              <a:buFont typeface="Wingdings" pitchFamily="2" charset="2"/>
              <a:buChar char="§"/>
            </a:pPr>
            <a:endParaRPr lang="es-ES" sz="2700" dirty="0" smtClean="0"/>
          </a:p>
          <a:p>
            <a:pPr>
              <a:buFont typeface="Wingdings" pitchFamily="2" charset="2"/>
              <a:buChar char="§"/>
            </a:pPr>
            <a:r>
              <a:rPr lang="es-ES" sz="2700" dirty="0" smtClean="0"/>
              <a:t> No </a:t>
            </a:r>
            <a:r>
              <a:rPr lang="es-ES" sz="2700" dirty="0" smtClean="0"/>
              <a:t>existen registros sobre los pedidos </a:t>
            </a:r>
            <a:r>
              <a:rPr lang="es-ES" sz="2700" dirty="0" smtClean="0"/>
              <a:t>realizados</a:t>
            </a:r>
          </a:p>
          <a:p>
            <a:pPr>
              <a:buFont typeface="Wingdings" pitchFamily="2" charset="2"/>
              <a:buChar char="§"/>
            </a:pPr>
            <a:endParaRPr lang="es-ES" sz="2700" dirty="0" smtClean="0"/>
          </a:p>
          <a:p>
            <a:pPr>
              <a:buFont typeface="Wingdings" pitchFamily="2" charset="2"/>
              <a:buChar char="§"/>
            </a:pPr>
            <a:r>
              <a:rPr lang="es-ES" sz="2700" dirty="0" smtClean="0"/>
              <a:t> No </a:t>
            </a:r>
            <a:r>
              <a:rPr lang="es-ES" sz="2700" dirty="0" smtClean="0"/>
              <a:t>se cuenta con un registro de las ventas y compras realizadas por la </a:t>
            </a:r>
            <a:r>
              <a:rPr lang="es-ES" sz="2700" dirty="0" smtClean="0"/>
              <a:t>empresa</a:t>
            </a:r>
          </a:p>
          <a:p>
            <a:pPr>
              <a:buFont typeface="Wingdings" pitchFamily="2" charset="2"/>
              <a:buChar char="§"/>
            </a:pPr>
            <a:endParaRPr lang="es-ES" sz="2700" dirty="0" smtClean="0"/>
          </a:p>
          <a:p>
            <a:pPr>
              <a:buFont typeface="Wingdings" pitchFamily="2" charset="2"/>
              <a:buChar char="§"/>
            </a:pPr>
            <a:r>
              <a:rPr lang="es-ES" sz="2700" dirty="0" smtClean="0"/>
              <a:t> Resulta </a:t>
            </a:r>
            <a:r>
              <a:rPr lang="es-ES" sz="2700" dirty="0" smtClean="0"/>
              <a:t>imposible generar </a:t>
            </a:r>
            <a:r>
              <a:rPr lang="es-ES" sz="2700" dirty="0" smtClean="0"/>
              <a:t>proyecciones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142852"/>
            <a:ext cx="8229600" cy="1143000"/>
          </a:xfrm>
        </p:spPr>
        <p:txBody>
          <a:bodyPr/>
          <a:lstStyle/>
          <a:p>
            <a:r>
              <a:rPr lang="es-ES" dirty="0" smtClean="0"/>
              <a:t>REQ - Funcionales</a:t>
            </a:r>
            <a:endParaRPr lang="es-ES" dirty="0"/>
          </a:p>
        </p:txBody>
      </p:sp>
      <p:sp>
        <p:nvSpPr>
          <p:cNvPr id="6" name="5 CuadroTexto"/>
          <p:cNvSpPr txBox="1"/>
          <p:nvPr/>
        </p:nvSpPr>
        <p:spPr>
          <a:xfrm>
            <a:off x="500034" y="1571612"/>
            <a:ext cx="8429684" cy="3000821"/>
          </a:xfrm>
          <a:prstGeom prst="rect">
            <a:avLst/>
          </a:prstGeom>
          <a:noFill/>
        </p:spPr>
        <p:txBody>
          <a:bodyPr wrap="square" numCol="2" rtlCol="0">
            <a:spAutoFit/>
          </a:bodyPr>
          <a:lstStyle/>
          <a:p>
            <a:pPr>
              <a:buFont typeface="Wingdings" pitchFamily="2" charset="2"/>
              <a:buChar char="§"/>
            </a:pPr>
            <a:r>
              <a:rPr lang="es-ES" sz="2700" dirty="0" smtClean="0"/>
              <a:t> Compras</a:t>
            </a:r>
          </a:p>
          <a:p>
            <a:pPr>
              <a:buFont typeface="Wingdings" pitchFamily="2" charset="2"/>
              <a:buChar char="§"/>
            </a:pPr>
            <a:endParaRPr lang="es-ES" sz="2700" dirty="0" smtClean="0"/>
          </a:p>
          <a:p>
            <a:pPr>
              <a:buFont typeface="Wingdings" pitchFamily="2" charset="2"/>
              <a:buChar char="§"/>
            </a:pPr>
            <a:r>
              <a:rPr lang="es-ES" sz="2700" dirty="0" smtClean="0"/>
              <a:t> Proveedores</a:t>
            </a:r>
          </a:p>
          <a:p>
            <a:pPr>
              <a:buFont typeface="Wingdings" pitchFamily="2" charset="2"/>
              <a:buChar char="§"/>
            </a:pPr>
            <a:endParaRPr lang="es-ES" sz="2700" dirty="0" smtClean="0"/>
          </a:p>
          <a:p>
            <a:pPr>
              <a:buFont typeface="Wingdings" pitchFamily="2" charset="2"/>
              <a:buChar char="§"/>
            </a:pPr>
            <a:r>
              <a:rPr lang="es-ES" sz="2700" dirty="0" smtClean="0"/>
              <a:t> Stock</a:t>
            </a:r>
          </a:p>
          <a:p>
            <a:pPr>
              <a:buFont typeface="Wingdings" pitchFamily="2" charset="2"/>
              <a:buChar char="§"/>
            </a:pPr>
            <a:endParaRPr lang="es-ES" sz="2700" dirty="0" smtClean="0"/>
          </a:p>
          <a:p>
            <a:pPr>
              <a:buFont typeface="Wingdings" pitchFamily="2" charset="2"/>
              <a:buChar char="§"/>
            </a:pPr>
            <a:r>
              <a:rPr lang="es-ES" sz="2700" dirty="0" smtClean="0"/>
              <a:t> Clientes</a:t>
            </a:r>
          </a:p>
          <a:p>
            <a:pPr>
              <a:buFont typeface="Wingdings" pitchFamily="2" charset="2"/>
              <a:buChar char="§"/>
            </a:pPr>
            <a:r>
              <a:rPr lang="es-ES" sz="2700" dirty="0" smtClean="0"/>
              <a:t>Empleados</a:t>
            </a:r>
          </a:p>
          <a:p>
            <a:pPr>
              <a:buFont typeface="Wingdings" pitchFamily="2" charset="2"/>
              <a:buChar char="§"/>
            </a:pPr>
            <a:endParaRPr lang="es-ES" sz="2700" dirty="0" smtClean="0"/>
          </a:p>
          <a:p>
            <a:pPr>
              <a:buFont typeface="Wingdings" pitchFamily="2" charset="2"/>
              <a:buChar char="§"/>
            </a:pPr>
            <a:r>
              <a:rPr lang="es-ES" sz="2700" dirty="0" smtClean="0"/>
              <a:t> </a:t>
            </a:r>
            <a:r>
              <a:rPr lang="es-ES" sz="2700" dirty="0" smtClean="0"/>
              <a:t>Viajantes</a:t>
            </a:r>
          </a:p>
          <a:p>
            <a:pPr>
              <a:buFont typeface="Wingdings" pitchFamily="2" charset="2"/>
              <a:buChar char="§"/>
            </a:pPr>
            <a:endParaRPr lang="es-ES" sz="2700" dirty="0" smtClean="0"/>
          </a:p>
          <a:p>
            <a:pPr>
              <a:buFont typeface="Wingdings" pitchFamily="2" charset="2"/>
              <a:buChar char="§"/>
            </a:pPr>
            <a:r>
              <a:rPr lang="es-ES" sz="2700" dirty="0" smtClean="0"/>
              <a:t> Pedidos</a:t>
            </a:r>
          </a:p>
          <a:p>
            <a:pPr>
              <a:buFont typeface="Wingdings" pitchFamily="2" charset="2"/>
              <a:buChar char="§"/>
            </a:pPr>
            <a:endParaRPr lang="es-ES" sz="2700" dirty="0" smtClean="0"/>
          </a:p>
          <a:p>
            <a:pPr>
              <a:buFont typeface="Wingdings" pitchFamily="2" charset="2"/>
              <a:buChar char="§"/>
            </a:pPr>
            <a:r>
              <a:rPr lang="es-ES" sz="2700" dirty="0" smtClean="0"/>
              <a:t> Productos</a:t>
            </a:r>
            <a:endParaRPr lang="es-ES" sz="27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bwMode="auto">
          <a:xfrm>
            <a:off x="457200" y="14285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5000" b="0" i="0" u="none" strike="noStrike" kern="1200" cap="none" spc="0" normalizeH="0" baseline="0" noProof="0" dirty="0" smtClean="0">
                <a:ln>
                  <a:noFill/>
                </a:ln>
                <a:solidFill>
                  <a:schemeClr val="tx1"/>
                </a:solidFill>
                <a:effectLst/>
                <a:uLnTx/>
                <a:uFillTx/>
                <a:latin typeface="+mj-lt"/>
                <a:ea typeface="+mj-ea"/>
                <a:cs typeface="+mj-cs"/>
              </a:rPr>
              <a:t>REQ – No Funcionales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CuadroTexto"/>
          <p:cNvSpPr txBox="1"/>
          <p:nvPr/>
        </p:nvSpPr>
        <p:spPr>
          <a:xfrm>
            <a:off x="500034" y="1571612"/>
            <a:ext cx="8429684" cy="5493812"/>
          </a:xfrm>
          <a:prstGeom prst="rect">
            <a:avLst/>
          </a:prstGeom>
          <a:noFill/>
        </p:spPr>
        <p:txBody>
          <a:bodyPr wrap="square" numCol="1" rtlCol="0">
            <a:spAutoFit/>
          </a:bodyPr>
          <a:lstStyle/>
          <a:p>
            <a:pPr>
              <a:buFont typeface="Wingdings" pitchFamily="2" charset="2"/>
              <a:buChar char="§"/>
            </a:pPr>
            <a:r>
              <a:rPr lang="es-ES" sz="2700" dirty="0" smtClean="0"/>
              <a:t> Tratamiento de Usuarios</a:t>
            </a:r>
          </a:p>
          <a:p>
            <a:pPr>
              <a:buFont typeface="Wingdings" pitchFamily="2" charset="2"/>
              <a:buChar char="§"/>
            </a:pPr>
            <a:endParaRPr lang="es-ES" sz="2700" dirty="0" smtClean="0"/>
          </a:p>
          <a:p>
            <a:pPr>
              <a:buFont typeface="Wingdings" pitchFamily="2" charset="2"/>
              <a:buChar char="§"/>
            </a:pPr>
            <a:r>
              <a:rPr lang="es-ES" sz="2700" dirty="0" smtClean="0"/>
              <a:t> Acceso Externo</a:t>
            </a:r>
          </a:p>
          <a:p>
            <a:pPr>
              <a:buFont typeface="Wingdings" pitchFamily="2" charset="2"/>
              <a:buChar char="§"/>
            </a:pPr>
            <a:endParaRPr lang="es-ES" sz="2700" dirty="0" smtClean="0"/>
          </a:p>
          <a:p>
            <a:pPr>
              <a:buFont typeface="Wingdings" pitchFamily="2" charset="2"/>
              <a:buChar char="§"/>
            </a:pPr>
            <a:r>
              <a:rPr lang="es-ES" sz="2700" dirty="0" smtClean="0"/>
              <a:t> </a:t>
            </a:r>
            <a:r>
              <a:rPr lang="es-ES" sz="2700" dirty="0" smtClean="0"/>
              <a:t>Protocolo de Seguridad</a:t>
            </a:r>
          </a:p>
          <a:p>
            <a:pPr>
              <a:buFont typeface="Wingdings" pitchFamily="2" charset="2"/>
              <a:buChar char="§"/>
            </a:pPr>
            <a:endParaRPr lang="es-ES" sz="2700" dirty="0" smtClean="0"/>
          </a:p>
          <a:p>
            <a:pPr>
              <a:buFont typeface="Wingdings" pitchFamily="2" charset="2"/>
              <a:buChar char="§"/>
            </a:pPr>
            <a:r>
              <a:rPr lang="es-ES" sz="2700" dirty="0" smtClean="0"/>
              <a:t> Aplicación Web (como una de escritorio)</a:t>
            </a:r>
          </a:p>
          <a:p>
            <a:endParaRPr lang="es-ES" sz="2700" dirty="0" smtClean="0"/>
          </a:p>
          <a:p>
            <a:endParaRPr lang="es-ES" sz="2700" dirty="0" smtClean="0"/>
          </a:p>
          <a:p>
            <a:endParaRPr lang="es-ES" sz="2700" dirty="0" smtClean="0"/>
          </a:p>
          <a:p>
            <a:endParaRPr lang="es-ES" sz="2700" dirty="0" smtClean="0"/>
          </a:p>
          <a:p>
            <a:endParaRPr lang="es-ES" sz="2700" dirty="0" smtClean="0"/>
          </a:p>
          <a:p>
            <a:endParaRPr lang="es-ES" sz="27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428596" y="264318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5000" b="0" i="0" u="none" strike="noStrike" kern="1200" cap="none" spc="0" normalizeH="0" baseline="0" noProof="0" dirty="0" smtClean="0">
                <a:ln>
                  <a:noFill/>
                </a:ln>
                <a:solidFill>
                  <a:schemeClr val="tx1"/>
                </a:solidFill>
                <a:effectLst/>
                <a:uLnTx/>
                <a:uFillTx/>
                <a:latin typeface="+mj-lt"/>
                <a:ea typeface="+mj-ea"/>
                <a:cs typeface="+mj-cs"/>
              </a:rPr>
              <a:t>Nuestra Propuesta</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428596" y="192880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7000" b="0" i="0" u="none" strike="noStrike" kern="1200" cap="none" spc="0" normalizeH="0" baseline="0" noProof="0" dirty="0" smtClean="0">
                <a:ln>
                  <a:solidFill>
                    <a:srgbClr val="FF0000"/>
                  </a:solidFill>
                </a:ln>
                <a:solidFill>
                  <a:schemeClr val="tx1"/>
                </a:solidFill>
                <a:effectLst/>
                <a:uLnTx/>
                <a:uFillTx/>
                <a:latin typeface="+mj-lt"/>
                <a:ea typeface="+mj-ea"/>
                <a:cs typeface="+mj-cs"/>
              </a:rPr>
              <a:t>SEEE</a:t>
            </a:r>
          </a:p>
          <a:p>
            <a:pPr marL="0" marR="0" lvl="0" indent="0" algn="ctr" defTabSz="914400" rtl="0" eaLnBrk="1" fontAlgn="base" latinLnBrk="0" hangingPunct="1">
              <a:lnSpc>
                <a:spcPct val="100000"/>
              </a:lnSpc>
              <a:spcBef>
                <a:spcPct val="0"/>
              </a:spcBef>
              <a:spcAft>
                <a:spcPct val="0"/>
              </a:spcAft>
              <a:buClrTx/>
              <a:buSzTx/>
              <a:buFontTx/>
              <a:buNone/>
              <a:tabLst/>
              <a:defRPr/>
            </a:pPr>
            <a:r>
              <a:rPr lang="es-ES" sz="3000" dirty="0" smtClean="0">
                <a:ln>
                  <a:solidFill>
                    <a:srgbClr val="FF0000"/>
                  </a:solidFill>
                </a:ln>
                <a:latin typeface="+mj-lt"/>
                <a:ea typeface="+mj-ea"/>
                <a:cs typeface="+mj-cs"/>
              </a:rPr>
              <a:t>Sistema Estratégico “</a:t>
            </a:r>
            <a:r>
              <a:rPr lang="es-ES" sz="3000" dirty="0" err="1" smtClean="0">
                <a:ln>
                  <a:solidFill>
                    <a:srgbClr val="FF0000"/>
                  </a:solidFill>
                </a:ln>
                <a:latin typeface="+mj-lt"/>
                <a:ea typeface="+mj-ea"/>
                <a:cs typeface="+mj-cs"/>
              </a:rPr>
              <a:t>Eben-Ezer</a:t>
            </a:r>
            <a:r>
              <a:rPr lang="es-ES" sz="3000" dirty="0" smtClean="0">
                <a:ln>
                  <a:solidFill>
                    <a:srgbClr val="FF0000"/>
                  </a:solidFill>
                </a:ln>
                <a:latin typeface="+mj-lt"/>
                <a:ea typeface="+mj-ea"/>
                <a:cs typeface="+mj-cs"/>
              </a:rPr>
              <a:t>”</a:t>
            </a:r>
            <a:endParaRPr kumimoji="0" lang="es-ES" sz="3000" b="0" i="0" u="none" strike="noStrike" kern="1200" cap="none" spc="0" normalizeH="0" baseline="0" noProof="0" dirty="0">
              <a:ln>
                <a:solidFill>
                  <a:srgbClr val="FF0000"/>
                </a:solidFill>
              </a:ln>
              <a:solidFill>
                <a:schemeClr val="tx1"/>
              </a:solidFill>
              <a:effectLst/>
              <a:uLnTx/>
              <a:uFillTx/>
              <a:latin typeface="+mj-lt"/>
              <a:ea typeface="+mj-ea"/>
              <a:cs typeface="+mj-cs"/>
            </a:endParaRPr>
          </a:p>
        </p:txBody>
      </p:sp>
      <p:sp>
        <p:nvSpPr>
          <p:cNvPr id="6" name="5 CuadroTexto"/>
          <p:cNvSpPr txBox="1"/>
          <p:nvPr/>
        </p:nvSpPr>
        <p:spPr>
          <a:xfrm>
            <a:off x="5786446" y="6215082"/>
            <a:ext cx="3071834" cy="369332"/>
          </a:xfrm>
          <a:prstGeom prst="rect">
            <a:avLst/>
          </a:prstGeom>
          <a:noFill/>
        </p:spPr>
        <p:txBody>
          <a:bodyPr wrap="square" rtlCol="0">
            <a:spAutoFit/>
          </a:bodyPr>
          <a:lstStyle/>
          <a:p>
            <a:r>
              <a:rPr lang="es-ES" b="1" dirty="0" smtClean="0"/>
              <a:t>¿Sugerencias para Logo?</a:t>
            </a:r>
            <a:endParaRPr lang="es-E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cstate="print"/>
          <a:srcRect/>
          <a:stretch>
            <a:fillRect/>
          </a:stretch>
        </p:blipFill>
        <p:spPr bwMode="auto">
          <a:xfrm>
            <a:off x="5857884" y="3643314"/>
            <a:ext cx="666754" cy="500066"/>
          </a:xfrm>
          <a:prstGeom prst="rect">
            <a:avLst/>
          </a:prstGeom>
          <a:noFill/>
          <a:ln w="9525">
            <a:noFill/>
            <a:miter lim="800000"/>
            <a:headEnd/>
            <a:tailEnd/>
          </a:ln>
        </p:spPr>
      </p:pic>
      <p:sp>
        <p:nvSpPr>
          <p:cNvPr id="5122" name="Titre 1"/>
          <p:cNvSpPr>
            <a:spLocks noGrp="1"/>
          </p:cNvSpPr>
          <p:nvPr>
            <p:ph type="title"/>
          </p:nvPr>
        </p:nvSpPr>
        <p:spPr/>
        <p:txBody>
          <a:bodyPr/>
          <a:lstStyle/>
          <a:p>
            <a:r>
              <a:rPr lang="es-ES" sz="5000" dirty="0" smtClean="0">
                <a:cs typeface="Arial" pitchFamily="34" charset="0"/>
              </a:rPr>
              <a:t>¿Quiénes Somos?</a:t>
            </a:r>
          </a:p>
        </p:txBody>
      </p:sp>
      <p:pic>
        <p:nvPicPr>
          <p:cNvPr id="9" name="8 Imagen" descr="Foto para blogspot.jpg"/>
          <p:cNvPicPr>
            <a:picLocks noChangeAspect="1"/>
          </p:cNvPicPr>
          <p:nvPr/>
        </p:nvPicPr>
        <p:blipFill>
          <a:blip r:embed="rId3" cstate="print"/>
          <a:stretch>
            <a:fillRect/>
          </a:stretch>
        </p:blipFill>
        <p:spPr>
          <a:xfrm>
            <a:off x="928662" y="3571876"/>
            <a:ext cx="714380" cy="527889"/>
          </a:xfrm>
          <a:prstGeom prst="rect">
            <a:avLst/>
          </a:prstGeom>
        </p:spPr>
      </p:pic>
      <p:pic>
        <p:nvPicPr>
          <p:cNvPr id="10" name="9 Imagen" descr="Foto para blogspot.jpg"/>
          <p:cNvPicPr>
            <a:picLocks noChangeAspect="1"/>
          </p:cNvPicPr>
          <p:nvPr/>
        </p:nvPicPr>
        <p:blipFill>
          <a:blip r:embed="rId4" cstate="print"/>
          <a:stretch>
            <a:fillRect/>
          </a:stretch>
        </p:blipFill>
        <p:spPr>
          <a:xfrm>
            <a:off x="2643174" y="3643314"/>
            <a:ext cx="642942" cy="500065"/>
          </a:xfrm>
          <a:prstGeom prst="rect">
            <a:avLst/>
          </a:prstGeom>
        </p:spPr>
      </p:pic>
      <p:pic>
        <p:nvPicPr>
          <p:cNvPr id="11" name="10 Imagen" descr="Foto para blogspot.jpg"/>
          <p:cNvPicPr>
            <a:picLocks noChangeAspect="1"/>
          </p:cNvPicPr>
          <p:nvPr/>
        </p:nvPicPr>
        <p:blipFill>
          <a:blip r:embed="rId5" cstate="print"/>
          <a:stretch>
            <a:fillRect/>
          </a:stretch>
        </p:blipFill>
        <p:spPr>
          <a:xfrm>
            <a:off x="4286248" y="3643314"/>
            <a:ext cx="714380" cy="574055"/>
          </a:xfrm>
          <a:prstGeom prst="rect">
            <a:avLst/>
          </a:prstGeom>
        </p:spPr>
      </p:pic>
      <p:pic>
        <p:nvPicPr>
          <p:cNvPr id="12" name="11 Imagen" descr="Foto para blogspot.jpg"/>
          <p:cNvPicPr>
            <a:picLocks noChangeAspect="1"/>
          </p:cNvPicPr>
          <p:nvPr/>
        </p:nvPicPr>
        <p:blipFill>
          <a:blip r:embed="rId6" cstate="print"/>
          <a:stretch>
            <a:fillRect/>
          </a:stretch>
        </p:blipFill>
        <p:spPr>
          <a:xfrm>
            <a:off x="7500958" y="3571876"/>
            <a:ext cx="714380" cy="653448"/>
          </a:xfrm>
          <a:prstGeom prst="rect">
            <a:avLst/>
          </a:prstGeom>
        </p:spPr>
      </p:pic>
      <p:pic>
        <p:nvPicPr>
          <p:cNvPr id="13" name="12 Imagen" descr="Foto para blogspot.jpg"/>
          <p:cNvPicPr>
            <a:picLocks noChangeAspect="1"/>
          </p:cNvPicPr>
          <p:nvPr/>
        </p:nvPicPr>
        <p:blipFill>
          <a:blip r:embed="rId7" cstate="print"/>
          <a:stretch>
            <a:fillRect/>
          </a:stretch>
        </p:blipFill>
        <p:spPr>
          <a:xfrm>
            <a:off x="500034" y="3286124"/>
            <a:ext cx="1482840" cy="1143008"/>
          </a:xfrm>
          <a:prstGeom prst="rect">
            <a:avLst/>
          </a:prstGeom>
        </p:spPr>
      </p:pic>
      <p:pic>
        <p:nvPicPr>
          <p:cNvPr id="14" name="13 Imagen" descr="Foto para blogspot.jpg"/>
          <p:cNvPicPr>
            <a:picLocks noChangeAspect="1"/>
          </p:cNvPicPr>
          <p:nvPr/>
        </p:nvPicPr>
        <p:blipFill>
          <a:blip r:embed="rId8" cstate="print"/>
          <a:stretch>
            <a:fillRect/>
          </a:stretch>
        </p:blipFill>
        <p:spPr>
          <a:xfrm>
            <a:off x="2357422" y="3286124"/>
            <a:ext cx="1243020" cy="1143008"/>
          </a:xfrm>
          <a:prstGeom prst="rect">
            <a:avLst/>
          </a:prstGeom>
        </p:spPr>
      </p:pic>
      <p:pic>
        <p:nvPicPr>
          <p:cNvPr id="15" name="14 Imagen" descr="Foto para blogspot.jpg"/>
          <p:cNvPicPr>
            <a:picLocks noChangeAspect="1"/>
          </p:cNvPicPr>
          <p:nvPr/>
        </p:nvPicPr>
        <p:blipFill>
          <a:blip r:embed="rId5" cstate="print"/>
          <a:stretch>
            <a:fillRect/>
          </a:stretch>
        </p:blipFill>
        <p:spPr>
          <a:xfrm>
            <a:off x="3929058" y="3286124"/>
            <a:ext cx="1361493" cy="1143008"/>
          </a:xfrm>
          <a:prstGeom prst="rect">
            <a:avLst/>
          </a:prstGeom>
        </p:spPr>
      </p:pic>
      <p:pic>
        <p:nvPicPr>
          <p:cNvPr id="16" name="15 Imagen" descr="Foto para blogspot.jpg"/>
          <p:cNvPicPr>
            <a:picLocks noChangeAspect="1"/>
          </p:cNvPicPr>
          <p:nvPr/>
        </p:nvPicPr>
        <p:blipFill>
          <a:blip r:embed="rId9" cstate="print"/>
          <a:stretch>
            <a:fillRect/>
          </a:stretch>
        </p:blipFill>
        <p:spPr>
          <a:xfrm>
            <a:off x="7286644" y="3357562"/>
            <a:ext cx="1315650" cy="1214446"/>
          </a:xfrm>
          <a:prstGeom prst="rect">
            <a:avLst/>
          </a:prstGeom>
        </p:spPr>
      </p:pic>
      <p:sp>
        <p:nvSpPr>
          <p:cNvPr id="17" name="16 CuadroTexto"/>
          <p:cNvSpPr txBox="1"/>
          <p:nvPr/>
        </p:nvSpPr>
        <p:spPr>
          <a:xfrm>
            <a:off x="1643042" y="4643446"/>
            <a:ext cx="2786082" cy="477054"/>
          </a:xfrm>
          <a:prstGeom prst="rect">
            <a:avLst/>
          </a:prstGeom>
          <a:noFill/>
        </p:spPr>
        <p:txBody>
          <a:bodyPr wrap="square" rtlCol="0">
            <a:spAutoFit/>
          </a:bodyPr>
          <a:lstStyle/>
          <a:p>
            <a:r>
              <a:rPr lang="es-ES_tradnl" sz="2500" dirty="0" smtClean="0">
                <a:latin typeface="+mj-lt"/>
                <a:cs typeface="Arial" pitchFamily="34" charset="0"/>
              </a:rPr>
              <a:t>Gabriel Waisman</a:t>
            </a:r>
            <a:endParaRPr lang="es-ES_tradnl" sz="2500" dirty="0">
              <a:latin typeface="+mj-lt"/>
              <a:cs typeface="Arial" pitchFamily="34" charset="0"/>
            </a:endParaRPr>
          </a:p>
        </p:txBody>
      </p:sp>
      <p:sp>
        <p:nvSpPr>
          <p:cNvPr id="18" name="17 CuadroTexto"/>
          <p:cNvSpPr txBox="1"/>
          <p:nvPr/>
        </p:nvSpPr>
        <p:spPr>
          <a:xfrm>
            <a:off x="3286116" y="2643182"/>
            <a:ext cx="3143272" cy="477054"/>
          </a:xfrm>
          <a:prstGeom prst="rect">
            <a:avLst/>
          </a:prstGeom>
          <a:noFill/>
        </p:spPr>
        <p:txBody>
          <a:bodyPr wrap="square" rtlCol="0">
            <a:spAutoFit/>
          </a:bodyPr>
          <a:lstStyle/>
          <a:p>
            <a:r>
              <a:rPr lang="es-ES_tradnl" sz="2500" dirty="0" smtClean="0">
                <a:latin typeface="+mj-lt"/>
                <a:cs typeface="Arial" pitchFamily="34" charset="0"/>
              </a:rPr>
              <a:t>Antonela Pisciolari</a:t>
            </a:r>
            <a:endParaRPr lang="es-ES_tradnl" sz="2500" dirty="0">
              <a:latin typeface="+mj-lt"/>
              <a:cs typeface="Arial" pitchFamily="34" charset="0"/>
            </a:endParaRPr>
          </a:p>
        </p:txBody>
      </p:sp>
      <p:sp>
        <p:nvSpPr>
          <p:cNvPr id="19" name="18 CuadroTexto"/>
          <p:cNvSpPr txBox="1"/>
          <p:nvPr/>
        </p:nvSpPr>
        <p:spPr>
          <a:xfrm>
            <a:off x="142844" y="2643182"/>
            <a:ext cx="2357454" cy="477054"/>
          </a:xfrm>
          <a:prstGeom prst="rect">
            <a:avLst/>
          </a:prstGeom>
          <a:noFill/>
        </p:spPr>
        <p:txBody>
          <a:bodyPr wrap="square" rtlCol="0">
            <a:spAutoFit/>
          </a:bodyPr>
          <a:lstStyle/>
          <a:p>
            <a:r>
              <a:rPr lang="es-ES_tradnl" sz="2500" dirty="0" smtClean="0">
                <a:latin typeface="+mj-lt"/>
                <a:cs typeface="Arial" pitchFamily="34" charset="0"/>
              </a:rPr>
              <a:t>Federico Nafria</a:t>
            </a:r>
            <a:endParaRPr lang="es-ES_tradnl" sz="2500" dirty="0">
              <a:latin typeface="+mj-lt"/>
              <a:cs typeface="Arial" pitchFamily="34" charset="0"/>
            </a:endParaRPr>
          </a:p>
        </p:txBody>
      </p:sp>
      <p:sp>
        <p:nvSpPr>
          <p:cNvPr id="20" name="19 CuadroTexto"/>
          <p:cNvSpPr txBox="1"/>
          <p:nvPr/>
        </p:nvSpPr>
        <p:spPr>
          <a:xfrm>
            <a:off x="6715140" y="2643182"/>
            <a:ext cx="2786082" cy="477054"/>
          </a:xfrm>
          <a:prstGeom prst="rect">
            <a:avLst/>
          </a:prstGeom>
          <a:noFill/>
        </p:spPr>
        <p:txBody>
          <a:bodyPr wrap="square" rtlCol="0">
            <a:spAutoFit/>
          </a:bodyPr>
          <a:lstStyle/>
          <a:p>
            <a:r>
              <a:rPr lang="es-ES_tradnl" sz="2500" dirty="0" smtClean="0">
                <a:latin typeface="+mj-lt"/>
                <a:cs typeface="Arial" pitchFamily="34" charset="0"/>
              </a:rPr>
              <a:t>Santiago Agüero</a:t>
            </a:r>
            <a:endParaRPr lang="es-ES_tradnl" sz="2500" dirty="0">
              <a:latin typeface="+mj-lt"/>
              <a:cs typeface="Arial" pitchFamily="34" charset="0"/>
            </a:endParaRPr>
          </a:p>
        </p:txBody>
      </p:sp>
      <p:pic>
        <p:nvPicPr>
          <p:cNvPr id="5124" name="Picture 4"/>
          <p:cNvPicPr>
            <a:picLocks noChangeAspect="1" noChangeArrowheads="1"/>
          </p:cNvPicPr>
          <p:nvPr/>
        </p:nvPicPr>
        <p:blipFill>
          <a:blip r:embed="rId10" cstate="print"/>
          <a:srcRect l="9375" r="15625"/>
          <a:stretch>
            <a:fillRect/>
          </a:stretch>
        </p:blipFill>
        <p:spPr bwMode="auto">
          <a:xfrm>
            <a:off x="5572132" y="3286124"/>
            <a:ext cx="1214446" cy="1214446"/>
          </a:xfrm>
          <a:prstGeom prst="rect">
            <a:avLst/>
          </a:prstGeom>
          <a:noFill/>
          <a:ln w="9525">
            <a:noFill/>
            <a:miter lim="800000"/>
            <a:headEnd/>
            <a:tailEnd/>
          </a:ln>
        </p:spPr>
      </p:pic>
      <p:sp>
        <p:nvSpPr>
          <p:cNvPr id="24" name="23 CuadroTexto"/>
          <p:cNvSpPr txBox="1"/>
          <p:nvPr/>
        </p:nvSpPr>
        <p:spPr>
          <a:xfrm>
            <a:off x="5072098" y="4643446"/>
            <a:ext cx="2428860" cy="477054"/>
          </a:xfrm>
          <a:prstGeom prst="rect">
            <a:avLst/>
          </a:prstGeom>
          <a:noFill/>
        </p:spPr>
        <p:txBody>
          <a:bodyPr wrap="square" rtlCol="0">
            <a:spAutoFit/>
          </a:bodyPr>
          <a:lstStyle/>
          <a:p>
            <a:r>
              <a:rPr lang="es-ES_tradnl" sz="2500" dirty="0" smtClean="0">
                <a:latin typeface="+mj-lt"/>
                <a:cs typeface="Arial" pitchFamily="34" charset="0"/>
              </a:rPr>
              <a:t>Gastón Quiroga</a:t>
            </a:r>
            <a:endParaRPr lang="es-ES_tradnl" sz="2500" dirty="0">
              <a:latin typeface="+mj-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12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19" grpId="0"/>
      <p:bldP spid="19" grpId="1"/>
      <p:bldP spid="20" grpId="0"/>
      <p:bldP spid="24" grpId="0"/>
      <p:bldP spid="2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a:t>
            </a:r>
            <a:endParaRPr lang="es-ES" dirty="0"/>
          </a:p>
        </p:txBody>
      </p:sp>
      <p:sp>
        <p:nvSpPr>
          <p:cNvPr id="8" name="7 CuadroTexto"/>
          <p:cNvSpPr txBox="1"/>
          <p:nvPr/>
        </p:nvSpPr>
        <p:spPr>
          <a:xfrm>
            <a:off x="500034" y="1714488"/>
            <a:ext cx="8358246" cy="2169825"/>
          </a:xfrm>
          <a:prstGeom prst="rect">
            <a:avLst/>
          </a:prstGeom>
          <a:noFill/>
        </p:spPr>
        <p:txBody>
          <a:bodyPr wrap="square" rtlCol="0">
            <a:spAutoFit/>
          </a:bodyPr>
          <a:lstStyle/>
          <a:p>
            <a:r>
              <a:rPr lang="es-ES" sz="3000" b="1" i="1" dirty="0" smtClean="0"/>
              <a:t>“Procesar </a:t>
            </a:r>
            <a:r>
              <a:rPr lang="es-ES" sz="3000" b="1" i="1" dirty="0" smtClean="0"/>
              <a:t>y brindar </a:t>
            </a:r>
            <a:r>
              <a:rPr lang="es-ES" sz="2500" i="1" dirty="0" smtClean="0"/>
              <a:t>información para la gestión y venta de armazones y lentes de sol contemplando la </a:t>
            </a:r>
            <a:r>
              <a:rPr lang="es-ES" sz="2500" b="1" i="1" dirty="0" smtClean="0">
                <a:solidFill>
                  <a:srgbClr val="FF0000"/>
                </a:solidFill>
              </a:rPr>
              <a:t>gestión de pedidos</a:t>
            </a:r>
            <a:r>
              <a:rPr lang="es-ES" sz="2500" i="1" dirty="0" smtClean="0"/>
              <a:t>, como así también su </a:t>
            </a:r>
            <a:r>
              <a:rPr lang="es-ES" sz="2500" b="1" i="1" dirty="0" smtClean="0">
                <a:solidFill>
                  <a:srgbClr val="FF0000"/>
                </a:solidFill>
              </a:rPr>
              <a:t>distribución</a:t>
            </a:r>
            <a:r>
              <a:rPr lang="es-ES" sz="2500" i="1" dirty="0" smtClean="0"/>
              <a:t> y el </a:t>
            </a:r>
            <a:r>
              <a:rPr lang="es-ES" sz="2500" b="1" i="1" dirty="0" smtClean="0">
                <a:solidFill>
                  <a:srgbClr val="FF0000"/>
                </a:solidFill>
              </a:rPr>
              <a:t>cobro</a:t>
            </a:r>
            <a:r>
              <a:rPr lang="es-ES" sz="2500" i="1" dirty="0" smtClean="0"/>
              <a:t> de los mismos</a:t>
            </a:r>
            <a:r>
              <a:rPr lang="es-ES" sz="2500" i="1" dirty="0" smtClean="0"/>
              <a:t>.</a:t>
            </a:r>
            <a:r>
              <a:rPr lang="es-ES" sz="3000" b="1" i="1" dirty="0" smtClean="0"/>
              <a:t>”</a:t>
            </a:r>
            <a:endParaRPr lang="es-ES" sz="3000" b="1" i="1" dirty="0" smtClean="0"/>
          </a:p>
          <a:p>
            <a:endParaRPr lang="es-ES" sz="25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Límites</a:t>
            </a:r>
            <a:endParaRPr lang="es-ES" dirty="0"/>
          </a:p>
        </p:txBody>
      </p:sp>
      <p:sp>
        <p:nvSpPr>
          <p:cNvPr id="4" name="3 CuadroTexto"/>
          <p:cNvSpPr txBox="1"/>
          <p:nvPr/>
        </p:nvSpPr>
        <p:spPr>
          <a:xfrm>
            <a:off x="500034" y="1714488"/>
            <a:ext cx="8358246" cy="1400383"/>
          </a:xfrm>
          <a:prstGeom prst="rect">
            <a:avLst/>
          </a:prstGeom>
          <a:noFill/>
        </p:spPr>
        <p:txBody>
          <a:bodyPr wrap="square" rtlCol="0">
            <a:spAutoFit/>
          </a:bodyPr>
          <a:lstStyle/>
          <a:p>
            <a:r>
              <a:rPr lang="es-ES" sz="3000" b="1" i="1" dirty="0" smtClean="0"/>
              <a:t>“</a:t>
            </a:r>
            <a:r>
              <a:rPr lang="es-ES" sz="3000" b="1" i="1" dirty="0" smtClean="0"/>
              <a:t>Desde </a:t>
            </a:r>
            <a:r>
              <a:rPr lang="es-ES" sz="2500" i="1" dirty="0" smtClean="0"/>
              <a:t>que se realiza el </a:t>
            </a:r>
            <a:r>
              <a:rPr lang="es-ES" sz="2500" b="1" i="1" dirty="0" smtClean="0">
                <a:solidFill>
                  <a:srgbClr val="FF0000"/>
                </a:solidFill>
              </a:rPr>
              <a:t>pedido de insumos</a:t>
            </a:r>
            <a:r>
              <a:rPr lang="es-ES" sz="2500" b="1" i="1" dirty="0" smtClean="0"/>
              <a:t> </a:t>
            </a:r>
            <a:r>
              <a:rPr lang="es-ES" sz="3000" b="1" i="1" dirty="0" smtClean="0"/>
              <a:t>hasta</a:t>
            </a:r>
            <a:r>
              <a:rPr lang="es-ES" sz="2500" i="1" dirty="0" smtClean="0"/>
              <a:t> que se realiza el </a:t>
            </a:r>
            <a:r>
              <a:rPr lang="es-ES" sz="2500" b="1" i="1" dirty="0" smtClean="0">
                <a:solidFill>
                  <a:srgbClr val="FF0000"/>
                </a:solidFill>
              </a:rPr>
              <a:t>cobro</a:t>
            </a:r>
            <a:r>
              <a:rPr lang="es-ES" sz="2500" i="1" dirty="0" smtClean="0"/>
              <a:t> de los pedido del </a:t>
            </a:r>
            <a:r>
              <a:rPr lang="es-ES" sz="2500" i="1" dirty="0" smtClean="0"/>
              <a:t>cliente.</a:t>
            </a:r>
            <a:r>
              <a:rPr lang="es-ES" sz="3000" b="1" i="1" dirty="0" smtClean="0"/>
              <a:t>”</a:t>
            </a:r>
            <a:endParaRPr lang="es-ES" sz="3000" b="1" i="1" dirty="0" smtClean="0"/>
          </a:p>
          <a:p>
            <a:endParaRPr lang="es-ES" sz="25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Alcances</a:t>
            </a:r>
            <a:endParaRPr lang="es-ES" dirty="0"/>
          </a:p>
        </p:txBody>
      </p:sp>
      <p:sp>
        <p:nvSpPr>
          <p:cNvPr id="4" name="3 CuadroTexto"/>
          <p:cNvSpPr txBox="1"/>
          <p:nvPr/>
        </p:nvSpPr>
        <p:spPr>
          <a:xfrm>
            <a:off x="500034" y="1571612"/>
            <a:ext cx="8429684" cy="3831818"/>
          </a:xfrm>
          <a:prstGeom prst="rect">
            <a:avLst/>
          </a:prstGeom>
          <a:noFill/>
        </p:spPr>
        <p:txBody>
          <a:bodyPr wrap="square" numCol="2" rtlCol="0">
            <a:spAutoFit/>
          </a:bodyPr>
          <a:lstStyle/>
          <a:p>
            <a:pPr>
              <a:buFont typeface="Wingdings" pitchFamily="2" charset="2"/>
              <a:buChar char="§"/>
            </a:pPr>
            <a:r>
              <a:rPr lang="es-ES" sz="2700" dirty="0" smtClean="0"/>
              <a:t> Compras</a:t>
            </a:r>
          </a:p>
          <a:p>
            <a:pPr>
              <a:buFont typeface="Wingdings" pitchFamily="2" charset="2"/>
              <a:buChar char="§"/>
            </a:pPr>
            <a:endParaRPr lang="es-ES" sz="2700" dirty="0" smtClean="0"/>
          </a:p>
          <a:p>
            <a:pPr>
              <a:buFont typeface="Wingdings" pitchFamily="2" charset="2"/>
              <a:buChar char="§"/>
            </a:pPr>
            <a:r>
              <a:rPr lang="es-ES" sz="2700" dirty="0" smtClean="0"/>
              <a:t> Proveedores</a:t>
            </a:r>
          </a:p>
          <a:p>
            <a:pPr>
              <a:buFont typeface="Wingdings" pitchFamily="2" charset="2"/>
              <a:buChar char="§"/>
            </a:pPr>
            <a:endParaRPr lang="es-ES" sz="2700" dirty="0" smtClean="0"/>
          </a:p>
          <a:p>
            <a:pPr>
              <a:buFont typeface="Wingdings" pitchFamily="2" charset="2"/>
              <a:buChar char="§"/>
            </a:pPr>
            <a:r>
              <a:rPr lang="es-ES" sz="2700" dirty="0" smtClean="0"/>
              <a:t> Stock</a:t>
            </a:r>
          </a:p>
          <a:p>
            <a:pPr>
              <a:buFont typeface="Wingdings" pitchFamily="2" charset="2"/>
              <a:buChar char="§"/>
            </a:pPr>
            <a:endParaRPr lang="es-ES" sz="2700" dirty="0" smtClean="0"/>
          </a:p>
          <a:p>
            <a:pPr>
              <a:buFont typeface="Wingdings" pitchFamily="2" charset="2"/>
              <a:buChar char="§"/>
            </a:pPr>
            <a:r>
              <a:rPr lang="es-ES" sz="2700" dirty="0" smtClean="0"/>
              <a:t> Clientes</a:t>
            </a:r>
          </a:p>
          <a:p>
            <a:endParaRPr lang="es-ES" sz="2700" dirty="0" smtClean="0"/>
          </a:p>
          <a:p>
            <a:pPr>
              <a:buFont typeface="Wingdings" pitchFamily="2" charset="2"/>
              <a:buChar char="§"/>
            </a:pPr>
            <a:r>
              <a:rPr lang="es-ES" sz="2700" dirty="0" smtClean="0"/>
              <a:t> Empleados</a:t>
            </a:r>
          </a:p>
          <a:p>
            <a:pPr>
              <a:buFont typeface="Wingdings" pitchFamily="2" charset="2"/>
              <a:buChar char="§"/>
            </a:pPr>
            <a:r>
              <a:rPr lang="es-ES" sz="2700" dirty="0" smtClean="0"/>
              <a:t> </a:t>
            </a:r>
            <a:r>
              <a:rPr lang="es-ES" sz="2700" dirty="0" smtClean="0"/>
              <a:t>Productos</a:t>
            </a:r>
          </a:p>
          <a:p>
            <a:endParaRPr lang="es-ES" sz="2700" dirty="0" smtClean="0"/>
          </a:p>
          <a:p>
            <a:pPr>
              <a:buFont typeface="Wingdings" pitchFamily="2" charset="2"/>
              <a:buChar char="§"/>
            </a:pPr>
            <a:r>
              <a:rPr lang="es-ES" sz="2700" dirty="0" smtClean="0"/>
              <a:t> Viajantes</a:t>
            </a:r>
          </a:p>
          <a:p>
            <a:pPr>
              <a:buFont typeface="Wingdings" pitchFamily="2" charset="2"/>
              <a:buChar char="§"/>
            </a:pPr>
            <a:endParaRPr lang="es-ES" sz="2700" dirty="0" smtClean="0"/>
          </a:p>
          <a:p>
            <a:pPr>
              <a:buFont typeface="Wingdings" pitchFamily="2" charset="2"/>
              <a:buChar char="§"/>
            </a:pPr>
            <a:r>
              <a:rPr lang="es-ES" sz="2700" dirty="0" smtClean="0"/>
              <a:t> Pedidos</a:t>
            </a:r>
          </a:p>
          <a:p>
            <a:pPr>
              <a:buFont typeface="Wingdings" pitchFamily="2" charset="2"/>
              <a:buChar char="§"/>
            </a:pPr>
            <a:endParaRPr lang="es-ES" sz="2700" dirty="0" smtClean="0"/>
          </a:p>
          <a:p>
            <a:pPr>
              <a:buFont typeface="Wingdings" pitchFamily="2" charset="2"/>
              <a:buChar char="§"/>
            </a:pPr>
            <a:r>
              <a:rPr lang="es-ES" sz="2700" dirty="0" smtClean="0"/>
              <a:t> Informes de Gestión</a:t>
            </a:r>
          </a:p>
          <a:p>
            <a:pPr>
              <a:buFont typeface="Wingdings" pitchFamily="2" charset="2"/>
              <a:buChar char="§"/>
            </a:pPr>
            <a:endParaRPr lang="es-ES" sz="2700" dirty="0" smtClean="0"/>
          </a:p>
          <a:p>
            <a:pPr>
              <a:buFont typeface="Wingdings" pitchFamily="2" charset="2"/>
              <a:buChar char="§"/>
            </a:pPr>
            <a:r>
              <a:rPr lang="es-ES" sz="2700" dirty="0" smtClean="0"/>
              <a:t> </a:t>
            </a:r>
            <a:r>
              <a:rPr lang="es-ES" sz="2700" dirty="0" smtClean="0"/>
              <a:t>Informes Operativos</a:t>
            </a:r>
            <a:endParaRPr lang="es-ES" sz="27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Pre-Factibilidad</a:t>
            </a:r>
            <a:endParaRPr lang="es-ES" dirty="0"/>
          </a:p>
        </p:txBody>
      </p:sp>
      <p:sp>
        <p:nvSpPr>
          <p:cNvPr id="4" name="3 CuadroTexto"/>
          <p:cNvSpPr txBox="1"/>
          <p:nvPr/>
        </p:nvSpPr>
        <p:spPr>
          <a:xfrm>
            <a:off x="428596" y="2407689"/>
            <a:ext cx="8358246" cy="2092881"/>
          </a:xfrm>
          <a:prstGeom prst="rect">
            <a:avLst/>
          </a:prstGeom>
          <a:noFill/>
        </p:spPr>
        <p:txBody>
          <a:bodyPr wrap="square" rtlCol="0">
            <a:spAutoFit/>
          </a:bodyPr>
          <a:lstStyle/>
          <a:p>
            <a:r>
              <a:rPr lang="es-ES" sz="2500" dirty="0" smtClean="0"/>
              <a:t>Es </a:t>
            </a:r>
            <a:r>
              <a:rPr lang="es-ES" sz="3000" b="1" dirty="0" smtClean="0"/>
              <a:t>factible técnicamente </a:t>
            </a:r>
            <a:r>
              <a:rPr lang="es-ES" sz="2500" dirty="0" smtClean="0"/>
              <a:t>ya que las </a:t>
            </a:r>
            <a:r>
              <a:rPr lang="es-AR" sz="2500" dirty="0" smtClean="0"/>
              <a:t>características </a:t>
            </a:r>
            <a:r>
              <a:rPr lang="es-AR" sz="2500" dirty="0" smtClean="0"/>
              <a:t>técnicas del hardware y software necesario para la implementación del </a:t>
            </a:r>
            <a:r>
              <a:rPr lang="es-AR" sz="2500" dirty="0" smtClean="0"/>
              <a:t>SI </a:t>
            </a:r>
            <a:r>
              <a:rPr lang="es-AR" sz="2500" dirty="0" smtClean="0"/>
              <a:t>propuesto </a:t>
            </a:r>
            <a:r>
              <a:rPr lang="es-AR" sz="2500" dirty="0" smtClean="0"/>
              <a:t>están cubiertas </a:t>
            </a:r>
            <a:r>
              <a:rPr lang="es-AR" sz="2500" dirty="0" smtClean="0"/>
              <a:t>por los </a:t>
            </a:r>
            <a:r>
              <a:rPr lang="es-AR" sz="2500" b="1" dirty="0" smtClean="0">
                <a:solidFill>
                  <a:srgbClr val="FF0000"/>
                </a:solidFill>
              </a:rPr>
              <a:t>recursos tecnológicos </a:t>
            </a:r>
            <a:r>
              <a:rPr lang="es-AR" sz="2500" dirty="0" smtClean="0"/>
              <a:t>del </a:t>
            </a:r>
            <a:r>
              <a:rPr lang="es-AR" sz="2500" b="1" dirty="0" smtClean="0">
                <a:solidFill>
                  <a:srgbClr val="FF0000"/>
                </a:solidFill>
              </a:rPr>
              <a:t>mercado actual</a:t>
            </a:r>
            <a:r>
              <a:rPr lang="es-AR" sz="2500" dirty="0" smtClean="0"/>
              <a:t>.</a:t>
            </a:r>
            <a:endParaRPr lang="es-ES" sz="2500" dirty="0" smtClean="0"/>
          </a:p>
          <a:p>
            <a:endParaRPr lang="es-ES" sz="2500" dirty="0"/>
          </a:p>
        </p:txBody>
      </p:sp>
      <p:sp>
        <p:nvSpPr>
          <p:cNvPr id="5" name="4 CuadroTexto"/>
          <p:cNvSpPr txBox="1"/>
          <p:nvPr/>
        </p:nvSpPr>
        <p:spPr>
          <a:xfrm>
            <a:off x="428596" y="2391313"/>
            <a:ext cx="7786742" cy="1323439"/>
          </a:xfrm>
          <a:prstGeom prst="rect">
            <a:avLst/>
          </a:prstGeom>
          <a:noFill/>
        </p:spPr>
        <p:txBody>
          <a:bodyPr wrap="square" rtlCol="0">
            <a:spAutoFit/>
          </a:bodyPr>
          <a:lstStyle/>
          <a:p>
            <a:r>
              <a:rPr lang="es-ES" sz="2500" dirty="0" smtClean="0"/>
              <a:t>Es </a:t>
            </a:r>
            <a:r>
              <a:rPr lang="es-ES" sz="3000" b="1" dirty="0" smtClean="0"/>
              <a:t>factible económicante </a:t>
            </a:r>
            <a:r>
              <a:rPr lang="es-ES" sz="2500" dirty="0" smtClean="0"/>
              <a:t>ya que la </a:t>
            </a:r>
            <a:r>
              <a:rPr lang="es-ES" sz="2500" dirty="0" smtClean="0"/>
              <a:t>inversión es justificada por las </a:t>
            </a:r>
            <a:r>
              <a:rPr lang="es-ES" sz="2500" b="1" dirty="0" smtClean="0">
                <a:solidFill>
                  <a:srgbClr val="FF0000"/>
                </a:solidFill>
              </a:rPr>
              <a:t>ganancias</a:t>
            </a:r>
            <a:r>
              <a:rPr lang="es-ES" sz="2500" dirty="0" smtClean="0"/>
              <a:t> que genera</a:t>
            </a:r>
            <a:r>
              <a:rPr lang="es-ES" sz="2500" dirty="0" smtClean="0"/>
              <a:t>.</a:t>
            </a:r>
            <a:endParaRPr lang="es-ES" sz="2500" dirty="0" smtClean="0"/>
          </a:p>
          <a:p>
            <a:endParaRPr lang="es-ES" sz="2500" dirty="0"/>
          </a:p>
        </p:txBody>
      </p:sp>
      <p:sp>
        <p:nvSpPr>
          <p:cNvPr id="6" name="5 CuadroTexto"/>
          <p:cNvSpPr txBox="1"/>
          <p:nvPr/>
        </p:nvSpPr>
        <p:spPr>
          <a:xfrm>
            <a:off x="428596" y="2435220"/>
            <a:ext cx="8429684" cy="1708160"/>
          </a:xfrm>
          <a:prstGeom prst="rect">
            <a:avLst/>
          </a:prstGeom>
          <a:noFill/>
        </p:spPr>
        <p:txBody>
          <a:bodyPr wrap="square" rtlCol="0">
            <a:spAutoFit/>
          </a:bodyPr>
          <a:lstStyle/>
          <a:p>
            <a:r>
              <a:rPr lang="es-ES" sz="2500" dirty="0" smtClean="0"/>
              <a:t>Es </a:t>
            </a:r>
            <a:r>
              <a:rPr lang="es-ES" sz="3000" b="1" dirty="0" smtClean="0"/>
              <a:t>factible operativamente </a:t>
            </a:r>
            <a:r>
              <a:rPr lang="es-ES" sz="2500" dirty="0" smtClean="0"/>
              <a:t>ya que </a:t>
            </a:r>
            <a:r>
              <a:rPr lang="es-ES" sz="2500" dirty="0" smtClean="0"/>
              <a:t>la implementación de este proyecto podrá realizarse en  </a:t>
            </a:r>
            <a:r>
              <a:rPr lang="es-ES" sz="2500" b="1" dirty="0" smtClean="0">
                <a:solidFill>
                  <a:srgbClr val="FF0000"/>
                </a:solidFill>
              </a:rPr>
              <a:t>cualquier momento</a:t>
            </a:r>
            <a:r>
              <a:rPr lang="es-ES" sz="2500" dirty="0" smtClean="0"/>
              <a:t>, con un </a:t>
            </a:r>
            <a:r>
              <a:rPr lang="es-ES" sz="2500" b="1" dirty="0" smtClean="0">
                <a:solidFill>
                  <a:srgbClr val="FF0000"/>
                </a:solidFill>
              </a:rPr>
              <a:t>bajo impacto</a:t>
            </a:r>
            <a:r>
              <a:rPr lang="es-ES" sz="2500" dirty="0" smtClean="0"/>
              <a:t> en las tareas normales del sistema de trabajo actual</a:t>
            </a:r>
            <a:r>
              <a:rPr lang="es-ES" sz="2500" dirty="0" smtClean="0"/>
              <a:t>.</a:t>
            </a:r>
            <a:endParaRPr lang="es-ES"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xit" presetSubtype="0" fill="hold" grpId="1" nodeType="with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trabajo_en_equipo.jpg"/>
          <p:cNvPicPr>
            <a:picLocks noChangeAspect="1"/>
          </p:cNvPicPr>
          <p:nvPr/>
        </p:nvPicPr>
        <p:blipFill>
          <a:blip r:embed="rId2" cstate="print"/>
          <a:stretch>
            <a:fillRect/>
          </a:stretch>
        </p:blipFill>
        <p:spPr>
          <a:xfrm>
            <a:off x="-1071602" y="-71462"/>
            <a:ext cx="4286280" cy="5786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1 Título"/>
          <p:cNvSpPr>
            <a:spLocks noGrp="1"/>
          </p:cNvSpPr>
          <p:nvPr>
            <p:ph type="title"/>
          </p:nvPr>
        </p:nvSpPr>
        <p:spPr>
          <a:xfrm>
            <a:off x="1414498" y="285728"/>
            <a:ext cx="8229600" cy="1143000"/>
          </a:xfrm>
        </p:spPr>
        <p:txBody>
          <a:bodyPr/>
          <a:lstStyle/>
          <a:p>
            <a:r>
              <a:rPr lang="es-ES" dirty="0" smtClean="0"/>
              <a:t>Conclusión</a:t>
            </a:r>
            <a:endParaRPr lang="es-ES" dirty="0"/>
          </a:p>
        </p:txBody>
      </p:sp>
      <p:sp>
        <p:nvSpPr>
          <p:cNvPr id="4" name="3 Rectángulo"/>
          <p:cNvSpPr/>
          <p:nvPr/>
        </p:nvSpPr>
        <p:spPr>
          <a:xfrm>
            <a:off x="3214678" y="2143116"/>
            <a:ext cx="5715040" cy="2554545"/>
          </a:xfrm>
          <a:prstGeom prst="rect">
            <a:avLst/>
          </a:prstGeom>
        </p:spPr>
        <p:txBody>
          <a:bodyPr wrap="square">
            <a:spAutoFit/>
          </a:bodyPr>
          <a:lstStyle/>
          <a:p>
            <a:r>
              <a:rPr lang="es-ES" sz="3000" b="1" i="1" dirty="0" smtClean="0"/>
              <a:t>“</a:t>
            </a:r>
            <a:r>
              <a:rPr lang="es-ES" sz="2500" i="1" dirty="0" smtClean="0"/>
              <a:t>En </a:t>
            </a:r>
            <a:r>
              <a:rPr lang="es-ES" sz="2700" b="1" i="1" dirty="0" smtClean="0"/>
              <a:t>base al estudio realizado</a:t>
            </a:r>
            <a:r>
              <a:rPr lang="es-ES" sz="2500" i="1" dirty="0" smtClean="0"/>
              <a:t>, pudimos determinar que el proyecto a realizar es </a:t>
            </a:r>
            <a:r>
              <a:rPr lang="es-ES" sz="2500" b="1" i="1" dirty="0" smtClean="0">
                <a:solidFill>
                  <a:srgbClr val="FF0000"/>
                </a:solidFill>
              </a:rPr>
              <a:t>viable</a:t>
            </a:r>
            <a:r>
              <a:rPr lang="es-ES" sz="2500" i="1" dirty="0" smtClean="0"/>
              <a:t> y su </a:t>
            </a:r>
            <a:r>
              <a:rPr lang="es-ES" sz="2500" b="1" i="1" dirty="0" smtClean="0">
                <a:solidFill>
                  <a:srgbClr val="FF0000"/>
                </a:solidFill>
              </a:rPr>
              <a:t>desarrollo planificado</a:t>
            </a:r>
            <a:r>
              <a:rPr lang="es-ES" sz="2500" i="1" dirty="0" smtClean="0"/>
              <a:t> nos ayudara en gran medida a aprender a </a:t>
            </a:r>
            <a:r>
              <a:rPr lang="es-ES" sz="2500" b="1" i="1" dirty="0" smtClean="0">
                <a:solidFill>
                  <a:srgbClr val="FF0000"/>
                </a:solidFill>
              </a:rPr>
              <a:t>trabajar en equipo </a:t>
            </a:r>
            <a:r>
              <a:rPr lang="es-ES" sz="2500" i="1" dirty="0" smtClean="0"/>
              <a:t>dentro de un proyecto real</a:t>
            </a:r>
            <a:r>
              <a:rPr lang="es-ES" sz="2500" i="1" dirty="0" smtClean="0"/>
              <a:t>.</a:t>
            </a:r>
            <a:r>
              <a:rPr lang="es-ES" sz="3000" b="1" i="1" dirty="0" smtClean="0"/>
              <a:t>”</a:t>
            </a:r>
            <a:endParaRPr lang="es-ES" sz="3000" b="1"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428596" y="264318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7000" b="1" dirty="0" smtClean="0">
                <a:latin typeface="+mj-lt"/>
                <a:ea typeface="+mj-ea"/>
                <a:cs typeface="+mj-cs"/>
              </a:rPr>
              <a:t>¡Muchas Gracias!</a:t>
            </a:r>
            <a:endParaRPr kumimoji="0" lang="es-ES" sz="70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1 Título"/>
          <p:cNvSpPr txBox="1">
            <a:spLocks/>
          </p:cNvSpPr>
          <p:nvPr/>
        </p:nvSpPr>
        <p:spPr bwMode="auto">
          <a:xfrm>
            <a:off x="3143240" y="4000504"/>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1 Título"/>
          <p:cNvSpPr txBox="1">
            <a:spLocks/>
          </p:cNvSpPr>
          <p:nvPr/>
        </p:nvSpPr>
        <p:spPr bwMode="auto">
          <a:xfrm>
            <a:off x="-714412" y="4786322"/>
            <a:ext cx="8929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2800" b="1" dirty="0" smtClean="0">
                <a:latin typeface="+mj-lt"/>
                <a:ea typeface="+mj-ea"/>
                <a:cs typeface="+mj-cs"/>
              </a:rPr>
              <a:t>¡Muchas Gracias!</a:t>
            </a:r>
            <a:endParaRPr kumimoji="0" lang="es-E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1 Título"/>
          <p:cNvSpPr txBox="1">
            <a:spLocks/>
          </p:cNvSpPr>
          <p:nvPr/>
        </p:nvSpPr>
        <p:spPr bwMode="auto">
          <a:xfrm>
            <a:off x="500034" y="16430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2500" dirty="0" smtClean="0">
                <a:latin typeface="+mj-lt"/>
                <a:ea typeface="+mj-ea"/>
                <a:cs typeface="+mj-cs"/>
              </a:rPr>
              <a:t>¡Muchas Gracias!</a:t>
            </a:r>
            <a:endParaRPr kumimoji="0" lang="es-ES" sz="25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1 Título"/>
          <p:cNvSpPr txBox="1">
            <a:spLocks/>
          </p:cNvSpPr>
          <p:nvPr/>
        </p:nvSpPr>
        <p:spPr bwMode="auto">
          <a:xfrm>
            <a:off x="-1071602" y="371475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2500" dirty="0" smtClean="0">
                <a:latin typeface="+mj-lt"/>
                <a:ea typeface="+mj-ea"/>
                <a:cs typeface="+mj-cs"/>
              </a:rPr>
              <a:t>¡Muchas Gracias!</a:t>
            </a:r>
            <a:endParaRPr kumimoji="0" lang="es-ES" sz="25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1 Título"/>
          <p:cNvSpPr txBox="1">
            <a:spLocks/>
          </p:cNvSpPr>
          <p:nvPr/>
        </p:nvSpPr>
        <p:spPr bwMode="auto">
          <a:xfrm>
            <a:off x="2214546" y="85723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2500" dirty="0" smtClean="0">
                <a:latin typeface="+mj-lt"/>
                <a:ea typeface="+mj-ea"/>
                <a:cs typeface="+mj-cs"/>
              </a:rPr>
              <a:t>¡Muchas Gracias!</a:t>
            </a:r>
            <a:endParaRPr kumimoji="0" lang="es-ES" sz="25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1 Título"/>
          <p:cNvSpPr txBox="1">
            <a:spLocks/>
          </p:cNvSpPr>
          <p:nvPr/>
        </p:nvSpPr>
        <p:spPr bwMode="auto">
          <a:xfrm>
            <a:off x="2786050"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1 Título"/>
          <p:cNvSpPr txBox="1">
            <a:spLocks/>
          </p:cNvSpPr>
          <p:nvPr/>
        </p:nvSpPr>
        <p:spPr bwMode="auto">
          <a:xfrm>
            <a:off x="-2857552" y="207167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1 Título"/>
          <p:cNvSpPr txBox="1">
            <a:spLocks/>
          </p:cNvSpPr>
          <p:nvPr/>
        </p:nvSpPr>
        <p:spPr bwMode="auto">
          <a:xfrm>
            <a:off x="-1347830" y="65244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1 Título"/>
          <p:cNvSpPr txBox="1">
            <a:spLocks/>
          </p:cNvSpPr>
          <p:nvPr/>
        </p:nvSpPr>
        <p:spPr bwMode="auto">
          <a:xfrm>
            <a:off x="-3500494" y="5286388"/>
            <a:ext cx="8929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2800" b="1" dirty="0" smtClean="0">
                <a:latin typeface="+mj-lt"/>
                <a:ea typeface="+mj-ea"/>
                <a:cs typeface="+mj-cs"/>
              </a:rPr>
              <a:t>¡Muchas Gracias!</a:t>
            </a:r>
            <a:endParaRPr kumimoji="0" lang="es-E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5" name="1 Título"/>
          <p:cNvSpPr txBox="1">
            <a:spLocks/>
          </p:cNvSpPr>
          <p:nvPr/>
        </p:nvSpPr>
        <p:spPr bwMode="auto">
          <a:xfrm>
            <a:off x="3857620" y="5429264"/>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1 Título"/>
          <p:cNvSpPr txBox="1">
            <a:spLocks/>
          </p:cNvSpPr>
          <p:nvPr/>
        </p:nvSpPr>
        <p:spPr bwMode="auto">
          <a:xfrm>
            <a:off x="-2428924"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17" name="1 Título"/>
          <p:cNvSpPr txBox="1">
            <a:spLocks/>
          </p:cNvSpPr>
          <p:nvPr/>
        </p:nvSpPr>
        <p:spPr bwMode="auto">
          <a:xfrm>
            <a:off x="4071934" y="135729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5000" dirty="0" smtClean="0"/>
              <a:t>La Elegida: “</a:t>
            </a:r>
            <a:r>
              <a:rPr lang="es-ES" sz="5000" dirty="0" err="1" smtClean="0"/>
              <a:t>Eben</a:t>
            </a:r>
            <a:r>
              <a:rPr lang="es-ES" sz="5000" dirty="0" smtClean="0"/>
              <a:t> </a:t>
            </a:r>
            <a:r>
              <a:rPr lang="es-ES" sz="5000" dirty="0" err="1" smtClean="0"/>
              <a:t>Ezer</a:t>
            </a:r>
            <a:r>
              <a:rPr lang="es-ES" sz="5000" dirty="0" smtClean="0"/>
              <a:t>”</a:t>
            </a:r>
            <a:endParaRPr lang="es-ES" sz="5000" dirty="0"/>
          </a:p>
        </p:txBody>
      </p:sp>
      <p:sp>
        <p:nvSpPr>
          <p:cNvPr id="4" name="3 Rectángulo"/>
          <p:cNvSpPr/>
          <p:nvPr/>
        </p:nvSpPr>
        <p:spPr>
          <a:xfrm>
            <a:off x="285720" y="2317616"/>
            <a:ext cx="8643998" cy="1769715"/>
          </a:xfrm>
          <a:prstGeom prst="rect">
            <a:avLst/>
          </a:prstGeom>
        </p:spPr>
        <p:txBody>
          <a:bodyPr wrap="square">
            <a:spAutoFit/>
          </a:bodyPr>
          <a:lstStyle/>
          <a:p>
            <a:r>
              <a:rPr lang="es-ES" sz="3000" b="1" i="1" dirty="0" smtClean="0">
                <a:latin typeface="+mj-lt"/>
              </a:rPr>
              <a:t>“</a:t>
            </a:r>
            <a:r>
              <a:rPr lang="es-ES" sz="3000" b="1" i="1" dirty="0" err="1" smtClean="0">
                <a:latin typeface="+mj-lt"/>
              </a:rPr>
              <a:t>Eben-Ezer</a:t>
            </a:r>
            <a:r>
              <a:rPr lang="es-ES" sz="3000" b="1" i="1" dirty="0" smtClean="0">
                <a:latin typeface="+mj-lt"/>
              </a:rPr>
              <a:t>” </a:t>
            </a:r>
            <a:r>
              <a:rPr lang="es-ES" sz="2500" i="1" dirty="0" smtClean="0">
                <a:latin typeface="+mj-lt"/>
              </a:rPr>
              <a:t>es una empresa ubicada en </a:t>
            </a:r>
            <a:r>
              <a:rPr lang="es-ES" sz="2700" b="1" i="1" dirty="0" smtClean="0">
                <a:solidFill>
                  <a:srgbClr val="FF0000"/>
                </a:solidFill>
                <a:latin typeface="+mj-lt"/>
              </a:rPr>
              <a:t>Valle Hermoso</a:t>
            </a:r>
            <a:r>
              <a:rPr lang="es-ES" sz="2500" i="1" dirty="0" smtClean="0">
                <a:latin typeface="+mj-lt"/>
              </a:rPr>
              <a:t>, en el</a:t>
            </a:r>
          </a:p>
          <a:p>
            <a:r>
              <a:rPr lang="es-ES" sz="2500" i="1" dirty="0" smtClean="0">
                <a:latin typeface="+mj-lt"/>
              </a:rPr>
              <a:t>departamento de Punilla en la provincia de Córdoba. Se dedica a la </a:t>
            </a:r>
            <a:r>
              <a:rPr lang="es-ES" sz="2700" b="1" i="1" dirty="0" smtClean="0">
                <a:solidFill>
                  <a:srgbClr val="FF0000"/>
                </a:solidFill>
                <a:latin typeface="+mj-lt"/>
              </a:rPr>
              <a:t>producción y comercialización de armazones y lentes de sol a las </a:t>
            </a:r>
            <a:r>
              <a:rPr lang="es-ES" sz="2700" b="1" i="1" dirty="0">
                <a:solidFill>
                  <a:srgbClr val="FF0000"/>
                </a:solidFill>
                <a:latin typeface="+mj-lt"/>
              </a:rPr>
              <a:t>ó</a:t>
            </a:r>
            <a:r>
              <a:rPr lang="es-ES" sz="2700" b="1" i="1" dirty="0" smtClean="0">
                <a:solidFill>
                  <a:srgbClr val="FF0000"/>
                </a:solidFill>
                <a:latin typeface="+mj-lt"/>
              </a:rPr>
              <a:t>pticas</a:t>
            </a:r>
            <a:r>
              <a:rPr lang="es-ES" sz="2500" i="1" dirty="0" smtClean="0">
                <a:latin typeface="+mj-lt"/>
              </a:rPr>
              <a:t>.</a:t>
            </a:r>
            <a:endParaRPr lang="es-ES" sz="2500" i="1"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Evolución de “</a:t>
            </a:r>
            <a:r>
              <a:rPr lang="es-ES" dirty="0" err="1" smtClean="0"/>
              <a:t>Eben-Ezer</a:t>
            </a:r>
            <a:r>
              <a:rPr lang="es-ES" dirty="0" smtClean="0"/>
              <a:t>”</a:t>
            </a:r>
            <a:endParaRPr lang="es-ES" dirty="0"/>
          </a:p>
        </p:txBody>
      </p:sp>
      <p:grpSp>
        <p:nvGrpSpPr>
          <p:cNvPr id="4" name="Group 3"/>
          <p:cNvGrpSpPr>
            <a:grpSpLocks/>
          </p:cNvGrpSpPr>
          <p:nvPr/>
        </p:nvGrpSpPr>
        <p:grpSpPr bwMode="auto">
          <a:xfrm>
            <a:off x="0" y="2478142"/>
            <a:ext cx="9144000" cy="122238"/>
            <a:chOff x="0" y="1896"/>
            <a:chExt cx="5760" cy="120"/>
          </a:xfrm>
        </p:grpSpPr>
        <p:sp>
          <p:nvSpPr>
            <p:cNvPr id="5" name="Rectangle 4"/>
            <p:cNvSpPr>
              <a:spLocks noChangeArrowheads="1"/>
            </p:cNvSpPr>
            <p:nvPr/>
          </p:nvSpPr>
          <p:spPr bwMode="gray">
            <a:xfrm>
              <a:off x="0" y="1896"/>
              <a:ext cx="5760" cy="47"/>
            </a:xfrm>
            <a:prstGeom prst="rect">
              <a:avLst/>
            </a:prstGeom>
            <a:gradFill rotWithShape="1">
              <a:gsLst>
                <a:gs pos="0">
                  <a:srgbClr val="808080"/>
                </a:gs>
                <a:gs pos="100000">
                  <a:srgbClr val="808080">
                    <a:gamma/>
                    <a:tint val="15294"/>
                    <a:invGamma/>
                  </a:srgbClr>
                </a:gs>
              </a:gsLst>
              <a:lin ang="5400000" scaled="1"/>
            </a:gradFill>
            <a:ln w="9525" algn="ctr">
              <a:noFill/>
              <a:miter lim="800000"/>
              <a:headEnd/>
              <a:tailEnd/>
            </a:ln>
            <a:effectLst/>
          </p:spPr>
          <p:txBody>
            <a:bodyPr wrap="none" anchor="ctr"/>
            <a:lstStyle/>
            <a:p>
              <a:endParaRPr lang="es-ES"/>
            </a:p>
          </p:txBody>
        </p:sp>
        <p:sp>
          <p:nvSpPr>
            <p:cNvPr id="6" name="Rectangle 5"/>
            <p:cNvSpPr>
              <a:spLocks noChangeArrowheads="1"/>
            </p:cNvSpPr>
            <p:nvPr/>
          </p:nvSpPr>
          <p:spPr bwMode="gray">
            <a:xfrm>
              <a:off x="0" y="1942"/>
              <a:ext cx="5760" cy="74"/>
            </a:xfrm>
            <a:prstGeom prst="rect">
              <a:avLst/>
            </a:prstGeom>
            <a:gradFill rotWithShape="1">
              <a:gsLst>
                <a:gs pos="0">
                  <a:srgbClr val="5F5F5F">
                    <a:gamma/>
                    <a:tint val="30196"/>
                    <a:invGamma/>
                  </a:srgbClr>
                </a:gs>
                <a:gs pos="100000">
                  <a:srgbClr val="5F5F5F"/>
                </a:gs>
              </a:gsLst>
              <a:lin ang="5400000" scaled="1"/>
            </a:gradFill>
            <a:ln w="9525" algn="ctr">
              <a:noFill/>
              <a:miter lim="800000"/>
              <a:headEnd/>
              <a:tailEnd/>
            </a:ln>
            <a:effectLst/>
          </p:spPr>
          <p:txBody>
            <a:bodyPr wrap="none" anchor="ctr"/>
            <a:lstStyle/>
            <a:p>
              <a:endParaRPr lang="es-ES"/>
            </a:p>
          </p:txBody>
        </p:sp>
      </p:grpSp>
      <p:grpSp>
        <p:nvGrpSpPr>
          <p:cNvPr id="87" name="86 Grupo"/>
          <p:cNvGrpSpPr/>
          <p:nvPr/>
        </p:nvGrpSpPr>
        <p:grpSpPr>
          <a:xfrm>
            <a:off x="762000" y="1925692"/>
            <a:ext cx="1742165" cy="4952169"/>
            <a:chOff x="762000" y="1925692"/>
            <a:chExt cx="1742165" cy="4952169"/>
          </a:xfrm>
        </p:grpSpPr>
        <p:grpSp>
          <p:nvGrpSpPr>
            <p:cNvPr id="86" name="85 Grupo"/>
            <p:cNvGrpSpPr/>
            <p:nvPr/>
          </p:nvGrpSpPr>
          <p:grpSpPr>
            <a:xfrm>
              <a:off x="762000" y="1925692"/>
              <a:ext cx="1742165" cy="4952169"/>
              <a:chOff x="762000" y="1925692"/>
              <a:chExt cx="1742165" cy="4952169"/>
            </a:xfrm>
          </p:grpSpPr>
          <p:grpSp>
            <p:nvGrpSpPr>
              <p:cNvPr id="61" name="Group 60"/>
              <p:cNvGrpSpPr>
                <a:grpSpLocks/>
              </p:cNvGrpSpPr>
              <p:nvPr/>
            </p:nvGrpSpPr>
            <p:grpSpPr bwMode="auto">
              <a:xfrm rot="3877067">
                <a:off x="237848" y="4611543"/>
                <a:ext cx="4041182" cy="491453"/>
                <a:chOff x="2290" y="3030"/>
                <a:chExt cx="1832" cy="408"/>
              </a:xfrm>
            </p:grpSpPr>
            <p:sp>
              <p:nvSpPr>
                <p:cNvPr id="65" name="Freeform 61"/>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es-ES"/>
                </a:p>
              </p:txBody>
            </p:sp>
            <p:sp>
              <p:nvSpPr>
                <p:cNvPr id="66" name="Freeform 62"/>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s-ES"/>
                </a:p>
              </p:txBody>
            </p:sp>
          </p:grpSp>
          <p:grpSp>
            <p:nvGrpSpPr>
              <p:cNvPr id="67" name="Group 66"/>
              <p:cNvGrpSpPr>
                <a:grpSpLocks/>
              </p:cNvGrpSpPr>
              <p:nvPr/>
            </p:nvGrpSpPr>
            <p:grpSpPr bwMode="auto">
              <a:xfrm>
                <a:off x="762000" y="1925692"/>
                <a:ext cx="1268413" cy="1308100"/>
                <a:chOff x="2789" y="1625"/>
                <a:chExt cx="907" cy="907"/>
              </a:xfrm>
            </p:grpSpPr>
            <p:sp>
              <p:nvSpPr>
                <p:cNvPr id="68" name="Oval 67"/>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es-ES"/>
                </a:p>
              </p:txBody>
            </p:sp>
            <p:sp>
              <p:nvSpPr>
                <p:cNvPr id="69" name="Oval 68"/>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es-ES"/>
                </a:p>
              </p:txBody>
            </p:sp>
            <p:sp>
              <p:nvSpPr>
                <p:cNvPr id="70" name="Oval 69"/>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es-ES"/>
                </a:p>
              </p:txBody>
            </p:sp>
            <p:sp>
              <p:nvSpPr>
                <p:cNvPr id="71" name="Oval 70"/>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es-ES"/>
                </a:p>
              </p:txBody>
            </p:sp>
            <p:sp>
              <p:nvSpPr>
                <p:cNvPr id="72" name="Oval 71"/>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es-ES"/>
                </a:p>
              </p:txBody>
            </p:sp>
            <p:grpSp>
              <p:nvGrpSpPr>
                <p:cNvPr id="73" name="Group 72"/>
                <p:cNvGrpSpPr>
                  <a:grpSpLocks/>
                </p:cNvGrpSpPr>
                <p:nvPr/>
              </p:nvGrpSpPr>
              <p:grpSpPr bwMode="auto">
                <a:xfrm>
                  <a:off x="2899" y="1735"/>
                  <a:ext cx="687" cy="688"/>
                  <a:chOff x="4166" y="1706"/>
                  <a:chExt cx="1252" cy="1252"/>
                </a:xfrm>
              </p:grpSpPr>
              <p:sp>
                <p:nvSpPr>
                  <p:cNvPr id="74" name="Oval 73"/>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s-ES"/>
                  </a:p>
                </p:txBody>
              </p:sp>
              <p:sp>
                <p:nvSpPr>
                  <p:cNvPr id="75" name="Oval 74"/>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s-ES"/>
                  </a:p>
                </p:txBody>
              </p:sp>
              <p:sp>
                <p:nvSpPr>
                  <p:cNvPr id="76" name="Oval 75"/>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s-ES"/>
                  </a:p>
                </p:txBody>
              </p:sp>
              <p:sp>
                <p:nvSpPr>
                  <p:cNvPr id="77" name="Oval 76"/>
                  <p:cNvSpPr>
                    <a:spLocks noChangeArrowheads="1"/>
                  </p:cNvSpPr>
                  <p:nvPr/>
                </p:nvSpPr>
                <p:spPr bwMode="gray">
                  <a:xfrm rot="16200000">
                    <a:off x="4279" y="1742"/>
                    <a:ext cx="1000" cy="95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r>
                      <a:rPr lang="es-ES" dirty="0" smtClean="0"/>
                      <a:t>1980</a:t>
                    </a:r>
                    <a:endParaRPr lang="es-ES" dirty="0"/>
                  </a:p>
                </p:txBody>
              </p:sp>
            </p:grpSp>
          </p:grpSp>
        </p:grpSp>
        <p:sp>
          <p:nvSpPr>
            <p:cNvPr id="78" name="Text Box 77"/>
            <p:cNvSpPr txBox="1">
              <a:spLocks noChangeArrowheads="1"/>
            </p:cNvSpPr>
            <p:nvPr/>
          </p:nvSpPr>
          <p:spPr bwMode="gray">
            <a:xfrm rot="3925970">
              <a:off x="806328" y="4135357"/>
              <a:ext cx="2438745" cy="400110"/>
            </a:xfrm>
            <a:prstGeom prst="rect">
              <a:avLst/>
            </a:prstGeom>
            <a:noFill/>
            <a:ln w="9525">
              <a:noFill/>
              <a:miter lim="800000"/>
              <a:headEnd/>
              <a:tailEnd/>
            </a:ln>
            <a:effectLst/>
          </p:spPr>
          <p:txBody>
            <a:bodyPr wrap="none">
              <a:spAutoFit/>
            </a:bodyPr>
            <a:lstStyle/>
            <a:p>
              <a:pPr eaLnBrk="0" hangingPunct="0"/>
              <a:r>
                <a:rPr lang="en-US" sz="2000" dirty="0" err="1" smtClean="0">
                  <a:solidFill>
                    <a:schemeClr val="bg1"/>
                  </a:solidFill>
                </a:rPr>
                <a:t>Comienzo</a:t>
              </a:r>
              <a:r>
                <a:rPr lang="en-US" sz="2000" dirty="0" smtClean="0">
                  <a:solidFill>
                    <a:schemeClr val="bg1"/>
                  </a:solidFill>
                </a:rPr>
                <a:t> </a:t>
              </a:r>
              <a:r>
                <a:rPr lang="en-US" sz="2000" dirty="0" err="1" smtClean="0">
                  <a:solidFill>
                    <a:schemeClr val="bg1"/>
                  </a:solidFill>
                </a:rPr>
                <a:t>Actividad</a:t>
              </a:r>
              <a:endParaRPr lang="en-US" sz="2000" dirty="0">
                <a:solidFill>
                  <a:schemeClr val="bg1"/>
                </a:solidFill>
              </a:endParaRPr>
            </a:p>
          </p:txBody>
        </p:sp>
      </p:grpSp>
      <p:grpSp>
        <p:nvGrpSpPr>
          <p:cNvPr id="88" name="87 Grupo"/>
          <p:cNvGrpSpPr/>
          <p:nvPr/>
        </p:nvGrpSpPr>
        <p:grpSpPr>
          <a:xfrm>
            <a:off x="2509838" y="1925692"/>
            <a:ext cx="1790873" cy="5033558"/>
            <a:chOff x="2509838" y="1925692"/>
            <a:chExt cx="1790873" cy="5033558"/>
          </a:xfrm>
        </p:grpSpPr>
        <p:grpSp>
          <p:nvGrpSpPr>
            <p:cNvPr id="43" name="Group 42"/>
            <p:cNvGrpSpPr>
              <a:grpSpLocks/>
            </p:cNvGrpSpPr>
            <p:nvPr/>
          </p:nvGrpSpPr>
          <p:grpSpPr bwMode="auto">
            <a:xfrm rot="3877067">
              <a:off x="1971430" y="4631574"/>
              <a:ext cx="4085525" cy="491453"/>
              <a:chOff x="2290" y="3030"/>
              <a:chExt cx="1832" cy="408"/>
            </a:xfrm>
          </p:grpSpPr>
          <p:sp>
            <p:nvSpPr>
              <p:cNvPr id="47" name="Freeform 43"/>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es-ES"/>
              </a:p>
            </p:txBody>
          </p:sp>
          <p:sp>
            <p:nvSpPr>
              <p:cNvPr id="48" name="Freeform 44"/>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s-ES"/>
              </a:p>
            </p:txBody>
          </p:sp>
        </p:grpSp>
        <p:grpSp>
          <p:nvGrpSpPr>
            <p:cNvPr id="49" name="Group 48"/>
            <p:cNvGrpSpPr>
              <a:grpSpLocks/>
            </p:cNvGrpSpPr>
            <p:nvPr/>
          </p:nvGrpSpPr>
          <p:grpSpPr bwMode="auto">
            <a:xfrm>
              <a:off x="2509838" y="1925692"/>
              <a:ext cx="1268412" cy="1308100"/>
              <a:chOff x="2789" y="1625"/>
              <a:chExt cx="907" cy="907"/>
            </a:xfrm>
          </p:grpSpPr>
          <p:sp>
            <p:nvSpPr>
              <p:cNvPr id="50" name="Oval 49"/>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es-ES"/>
              </a:p>
            </p:txBody>
          </p:sp>
          <p:sp>
            <p:nvSpPr>
              <p:cNvPr id="51" name="Oval 50"/>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es-ES"/>
              </a:p>
            </p:txBody>
          </p:sp>
          <p:sp>
            <p:nvSpPr>
              <p:cNvPr id="52" name="Oval 51"/>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es-ES"/>
              </a:p>
            </p:txBody>
          </p:sp>
          <p:sp>
            <p:nvSpPr>
              <p:cNvPr id="53" name="Oval 52"/>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es-ES"/>
              </a:p>
            </p:txBody>
          </p:sp>
          <p:sp>
            <p:nvSpPr>
              <p:cNvPr id="54" name="Oval 53"/>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es-ES"/>
              </a:p>
            </p:txBody>
          </p:sp>
          <p:grpSp>
            <p:nvGrpSpPr>
              <p:cNvPr id="55" name="Group 54"/>
              <p:cNvGrpSpPr>
                <a:grpSpLocks/>
              </p:cNvGrpSpPr>
              <p:nvPr/>
            </p:nvGrpSpPr>
            <p:grpSpPr bwMode="auto">
              <a:xfrm>
                <a:off x="2899" y="1735"/>
                <a:ext cx="687" cy="688"/>
                <a:chOff x="4166" y="1706"/>
                <a:chExt cx="1252" cy="1252"/>
              </a:xfrm>
            </p:grpSpPr>
            <p:sp>
              <p:nvSpPr>
                <p:cNvPr id="56" name="Oval 55"/>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s-ES"/>
                </a:p>
              </p:txBody>
            </p:sp>
            <p:sp>
              <p:nvSpPr>
                <p:cNvPr id="57" name="Oval 56"/>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s-ES"/>
                </a:p>
              </p:txBody>
            </p:sp>
            <p:sp>
              <p:nvSpPr>
                <p:cNvPr id="58" name="Oval 57"/>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s-ES"/>
                </a:p>
              </p:txBody>
            </p:sp>
            <p:sp>
              <p:nvSpPr>
                <p:cNvPr id="59" name="Oval 58"/>
                <p:cNvSpPr>
                  <a:spLocks noChangeArrowheads="1"/>
                </p:cNvSpPr>
                <p:nvPr/>
              </p:nvSpPr>
              <p:spPr bwMode="gray">
                <a:xfrm rot="16200000">
                  <a:off x="4279" y="1742"/>
                  <a:ext cx="1000" cy="95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r>
                    <a:rPr lang="es-ES" dirty="0" smtClean="0"/>
                    <a:t>1990</a:t>
                  </a:r>
                  <a:endParaRPr lang="es-ES" dirty="0"/>
                </a:p>
              </p:txBody>
            </p:sp>
          </p:grpSp>
        </p:grpSp>
        <p:sp>
          <p:nvSpPr>
            <p:cNvPr id="80" name="Text Box 79"/>
            <p:cNvSpPr txBox="1">
              <a:spLocks noChangeArrowheads="1"/>
            </p:cNvSpPr>
            <p:nvPr/>
          </p:nvSpPr>
          <p:spPr bwMode="gray">
            <a:xfrm rot="3925970">
              <a:off x="2063642" y="4722181"/>
              <a:ext cx="4074028" cy="400110"/>
            </a:xfrm>
            <a:prstGeom prst="rect">
              <a:avLst/>
            </a:prstGeom>
            <a:noFill/>
            <a:ln w="9525">
              <a:noFill/>
              <a:miter lim="800000"/>
              <a:headEnd/>
              <a:tailEnd/>
            </a:ln>
            <a:effectLst/>
          </p:spPr>
          <p:txBody>
            <a:bodyPr wrap="square">
              <a:spAutoFit/>
            </a:bodyPr>
            <a:lstStyle/>
            <a:p>
              <a:pPr eaLnBrk="0" hangingPunct="0"/>
              <a:r>
                <a:rPr lang="en-US" sz="2000" dirty="0" err="1" smtClean="0">
                  <a:solidFill>
                    <a:schemeClr val="bg1"/>
                  </a:solidFill>
                </a:rPr>
                <a:t>Incorporación</a:t>
              </a:r>
              <a:r>
                <a:rPr lang="en-US" sz="2000" dirty="0" smtClean="0">
                  <a:solidFill>
                    <a:schemeClr val="bg1"/>
                  </a:solidFill>
                </a:rPr>
                <a:t> Nueva </a:t>
              </a:r>
              <a:r>
                <a:rPr lang="en-US" sz="2000" dirty="0" err="1" smtClean="0">
                  <a:solidFill>
                    <a:schemeClr val="bg1"/>
                  </a:solidFill>
                </a:rPr>
                <a:t>Tecnología</a:t>
              </a:r>
              <a:endParaRPr lang="en-US" sz="2000" dirty="0">
                <a:solidFill>
                  <a:schemeClr val="bg1"/>
                </a:solidFill>
              </a:endParaRPr>
            </a:p>
          </p:txBody>
        </p:sp>
      </p:grpSp>
      <p:grpSp>
        <p:nvGrpSpPr>
          <p:cNvPr id="89" name="88 Grupo"/>
          <p:cNvGrpSpPr/>
          <p:nvPr/>
        </p:nvGrpSpPr>
        <p:grpSpPr>
          <a:xfrm>
            <a:off x="4313238" y="1925692"/>
            <a:ext cx="1738939" cy="4969947"/>
            <a:chOff x="4313238" y="1925692"/>
            <a:chExt cx="1738939" cy="4969947"/>
          </a:xfrm>
        </p:grpSpPr>
        <p:grpSp>
          <p:nvGrpSpPr>
            <p:cNvPr id="8" name="Group 7"/>
            <p:cNvGrpSpPr>
              <a:grpSpLocks/>
            </p:cNvGrpSpPr>
            <p:nvPr/>
          </p:nvGrpSpPr>
          <p:grpSpPr bwMode="auto">
            <a:xfrm rot="3877067">
              <a:off x="3777853" y="4621315"/>
              <a:ext cx="4057196" cy="491452"/>
              <a:chOff x="2290" y="3030"/>
              <a:chExt cx="1832" cy="408"/>
            </a:xfrm>
          </p:grpSpPr>
          <p:sp>
            <p:nvSpPr>
              <p:cNvPr id="12" name="Freeform 8"/>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es-ES"/>
              </a:p>
            </p:txBody>
          </p:sp>
          <p:sp>
            <p:nvSpPr>
              <p:cNvPr id="13" name="Freeform 9"/>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s-ES"/>
              </a:p>
            </p:txBody>
          </p:sp>
        </p:grpSp>
        <p:grpSp>
          <p:nvGrpSpPr>
            <p:cNvPr id="14" name="Group 13"/>
            <p:cNvGrpSpPr>
              <a:grpSpLocks/>
            </p:cNvGrpSpPr>
            <p:nvPr/>
          </p:nvGrpSpPr>
          <p:grpSpPr bwMode="auto">
            <a:xfrm>
              <a:off x="4313238" y="1925692"/>
              <a:ext cx="1270000" cy="1308100"/>
              <a:chOff x="2789" y="1625"/>
              <a:chExt cx="907" cy="907"/>
            </a:xfrm>
          </p:grpSpPr>
          <p:sp>
            <p:nvSpPr>
              <p:cNvPr id="15" name="Oval 14"/>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es-ES"/>
              </a:p>
            </p:txBody>
          </p:sp>
          <p:sp>
            <p:nvSpPr>
              <p:cNvPr id="16" name="Oval 15"/>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es-ES"/>
              </a:p>
            </p:txBody>
          </p:sp>
          <p:sp>
            <p:nvSpPr>
              <p:cNvPr id="17" name="Oval 16"/>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es-ES"/>
              </a:p>
            </p:txBody>
          </p:sp>
          <p:sp>
            <p:nvSpPr>
              <p:cNvPr id="18" name="Oval 17"/>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es-ES"/>
              </a:p>
            </p:txBody>
          </p:sp>
          <p:sp>
            <p:nvSpPr>
              <p:cNvPr id="19" name="Oval 18"/>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es-ES"/>
              </a:p>
            </p:txBody>
          </p:sp>
          <p:grpSp>
            <p:nvGrpSpPr>
              <p:cNvPr id="20" name="Group 19"/>
              <p:cNvGrpSpPr>
                <a:grpSpLocks/>
              </p:cNvGrpSpPr>
              <p:nvPr/>
            </p:nvGrpSpPr>
            <p:grpSpPr bwMode="auto">
              <a:xfrm>
                <a:off x="2870" y="1735"/>
                <a:ext cx="714" cy="688"/>
                <a:chOff x="4116" y="1706"/>
                <a:chExt cx="1302" cy="1252"/>
              </a:xfrm>
            </p:grpSpPr>
            <p:sp>
              <p:nvSpPr>
                <p:cNvPr id="21" name="Oval 2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s-ES"/>
                </a:p>
              </p:txBody>
            </p:sp>
            <p:sp>
              <p:nvSpPr>
                <p:cNvPr id="22" name="Oval 2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s-ES"/>
                </a:p>
              </p:txBody>
            </p:sp>
            <p:sp>
              <p:nvSpPr>
                <p:cNvPr id="23" name="Oval 22"/>
                <p:cNvSpPr>
                  <a:spLocks noChangeArrowheads="1"/>
                </p:cNvSpPr>
                <p:nvPr/>
              </p:nvSpPr>
              <p:spPr bwMode="gray">
                <a:xfrm>
                  <a:off x="4116" y="1812"/>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s-ES"/>
                </a:p>
              </p:txBody>
            </p:sp>
            <p:sp>
              <p:nvSpPr>
                <p:cNvPr id="24" name="Oval 23"/>
                <p:cNvSpPr>
                  <a:spLocks noChangeArrowheads="1"/>
                </p:cNvSpPr>
                <p:nvPr/>
              </p:nvSpPr>
              <p:spPr bwMode="gray">
                <a:xfrm rot="16200000">
                  <a:off x="4279" y="1742"/>
                  <a:ext cx="1001" cy="95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r>
                    <a:rPr lang="es-ES" dirty="0" smtClean="0"/>
                    <a:t>2000</a:t>
                  </a:r>
                  <a:endParaRPr lang="es-ES" dirty="0"/>
                </a:p>
              </p:txBody>
            </p:sp>
          </p:grpSp>
        </p:grpSp>
        <p:sp>
          <p:nvSpPr>
            <p:cNvPr id="82" name="Text Box 81"/>
            <p:cNvSpPr txBox="1">
              <a:spLocks noChangeArrowheads="1"/>
            </p:cNvSpPr>
            <p:nvPr/>
          </p:nvSpPr>
          <p:spPr bwMode="gray">
            <a:xfrm rot="3925970">
              <a:off x="4132359" y="4550010"/>
              <a:ext cx="3350597" cy="400110"/>
            </a:xfrm>
            <a:prstGeom prst="rect">
              <a:avLst/>
            </a:prstGeom>
            <a:noFill/>
            <a:ln w="9525">
              <a:noFill/>
              <a:miter lim="800000"/>
              <a:headEnd/>
              <a:tailEnd/>
            </a:ln>
            <a:effectLst/>
          </p:spPr>
          <p:txBody>
            <a:bodyPr wrap="none">
              <a:spAutoFit/>
            </a:bodyPr>
            <a:lstStyle/>
            <a:p>
              <a:pPr eaLnBrk="0" hangingPunct="0"/>
              <a:r>
                <a:rPr lang="en-US" sz="2000" dirty="0" err="1" smtClean="0">
                  <a:solidFill>
                    <a:schemeClr val="bg1"/>
                  </a:solidFill>
                </a:rPr>
                <a:t>Ampliaciones</a:t>
              </a:r>
              <a:r>
                <a:rPr lang="en-US" sz="2000" dirty="0" smtClean="0">
                  <a:solidFill>
                    <a:schemeClr val="bg1"/>
                  </a:solidFill>
                </a:rPr>
                <a:t> </a:t>
              </a:r>
              <a:r>
                <a:rPr lang="en-US" sz="2000" dirty="0" err="1" smtClean="0">
                  <a:solidFill>
                    <a:schemeClr val="bg1"/>
                  </a:solidFill>
                </a:rPr>
                <a:t>Instalaciones</a:t>
              </a:r>
              <a:endParaRPr lang="en-US" sz="2000" dirty="0">
                <a:solidFill>
                  <a:schemeClr val="bg1"/>
                </a:solidFill>
              </a:endParaRPr>
            </a:p>
          </p:txBody>
        </p:sp>
      </p:grpSp>
      <p:grpSp>
        <p:nvGrpSpPr>
          <p:cNvPr id="91" name="90 Grupo"/>
          <p:cNvGrpSpPr/>
          <p:nvPr/>
        </p:nvGrpSpPr>
        <p:grpSpPr>
          <a:xfrm>
            <a:off x="6089650" y="1781230"/>
            <a:ext cx="1905733" cy="5043717"/>
            <a:chOff x="6089650" y="1781230"/>
            <a:chExt cx="1905733" cy="5043717"/>
          </a:xfrm>
        </p:grpSpPr>
        <p:sp>
          <p:nvSpPr>
            <p:cNvPr id="32" name="Oval 31"/>
            <p:cNvSpPr>
              <a:spLocks noChangeArrowheads="1"/>
            </p:cNvSpPr>
            <p:nvPr/>
          </p:nvSpPr>
          <p:spPr bwMode="gray">
            <a:xfrm>
              <a:off x="6089650" y="1781230"/>
              <a:ext cx="1524000" cy="1568450"/>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w="38100" algn="ctr">
              <a:noFill/>
              <a:round/>
              <a:headEnd/>
              <a:tailEnd/>
            </a:ln>
            <a:effectLst/>
          </p:spPr>
          <p:txBody>
            <a:bodyPr wrap="none" anchor="ctr">
              <a:spAutoFit/>
            </a:bodyPr>
            <a:lstStyle/>
            <a:p>
              <a:endParaRPr lang="es-ES"/>
            </a:p>
          </p:txBody>
        </p:sp>
        <p:sp>
          <p:nvSpPr>
            <p:cNvPr id="33" name="Oval 32"/>
            <p:cNvSpPr>
              <a:spLocks noChangeArrowheads="1"/>
            </p:cNvSpPr>
            <p:nvPr/>
          </p:nvSpPr>
          <p:spPr bwMode="gray">
            <a:xfrm>
              <a:off x="6089650" y="1781230"/>
              <a:ext cx="1524000" cy="1568450"/>
            </a:xfrm>
            <a:prstGeom prst="ellipse">
              <a:avLst/>
            </a:prstGeom>
            <a:gradFill rotWithShape="1">
              <a:gsLst>
                <a:gs pos="0">
                  <a:srgbClr val="3399FF">
                    <a:alpha val="32001"/>
                  </a:srgbClr>
                </a:gs>
                <a:gs pos="100000">
                  <a:srgbClr val="3399FF">
                    <a:gamma/>
                    <a:shade val="0"/>
                    <a:invGamma/>
                    <a:alpha val="89999"/>
                  </a:srgbClr>
                </a:gs>
              </a:gsLst>
              <a:lin ang="2700000" scaled="1"/>
            </a:gradFill>
            <a:ln w="38100" algn="ctr">
              <a:noFill/>
              <a:round/>
              <a:headEnd/>
              <a:tailEnd/>
            </a:ln>
            <a:effectLst/>
          </p:spPr>
          <p:txBody>
            <a:bodyPr wrap="none" anchor="ctr">
              <a:spAutoFit/>
            </a:bodyPr>
            <a:lstStyle/>
            <a:p>
              <a:endParaRPr lang="es-ES"/>
            </a:p>
          </p:txBody>
        </p:sp>
        <p:sp>
          <p:nvSpPr>
            <p:cNvPr id="34" name="Oval 33"/>
            <p:cNvSpPr>
              <a:spLocks noChangeArrowheads="1"/>
            </p:cNvSpPr>
            <p:nvPr/>
          </p:nvSpPr>
          <p:spPr bwMode="gray">
            <a:xfrm>
              <a:off x="6191250" y="1884417"/>
              <a:ext cx="1323975" cy="1362075"/>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w="38100" algn="ctr">
              <a:noFill/>
              <a:round/>
              <a:headEnd/>
              <a:tailEnd/>
            </a:ln>
            <a:effectLst/>
          </p:spPr>
          <p:txBody>
            <a:bodyPr anchor="ctr">
              <a:spAutoFit/>
            </a:bodyPr>
            <a:lstStyle/>
            <a:p>
              <a:endParaRPr lang="es-ES"/>
            </a:p>
          </p:txBody>
        </p:sp>
        <p:sp>
          <p:nvSpPr>
            <p:cNvPr id="35" name="Oval 34"/>
            <p:cNvSpPr>
              <a:spLocks noChangeArrowheads="1"/>
            </p:cNvSpPr>
            <p:nvPr/>
          </p:nvSpPr>
          <p:spPr bwMode="gray">
            <a:xfrm>
              <a:off x="6192838" y="1887592"/>
              <a:ext cx="1323975" cy="1362075"/>
            </a:xfrm>
            <a:prstGeom prst="ellipse">
              <a:avLst/>
            </a:prstGeom>
            <a:gradFill rotWithShape="1">
              <a:gsLst>
                <a:gs pos="0">
                  <a:srgbClr val="3399FF">
                    <a:gamma/>
                    <a:shade val="63529"/>
                    <a:invGamma/>
                  </a:srgbClr>
                </a:gs>
                <a:gs pos="100000">
                  <a:srgbClr val="3399FF">
                    <a:alpha val="0"/>
                  </a:srgbClr>
                </a:gs>
              </a:gsLst>
              <a:lin ang="2700000" scaled="1"/>
            </a:gradFill>
            <a:ln w="38100" algn="ctr">
              <a:noFill/>
              <a:round/>
              <a:headEnd/>
              <a:tailEnd/>
            </a:ln>
            <a:effectLst/>
          </p:spPr>
          <p:txBody>
            <a:bodyPr anchor="ctr">
              <a:spAutoFit/>
            </a:bodyPr>
            <a:lstStyle/>
            <a:p>
              <a:endParaRPr lang="es-ES"/>
            </a:p>
          </p:txBody>
        </p:sp>
        <p:sp>
          <p:nvSpPr>
            <p:cNvPr id="36" name="Oval 35"/>
            <p:cNvSpPr>
              <a:spLocks noChangeArrowheads="1"/>
            </p:cNvSpPr>
            <p:nvPr/>
          </p:nvSpPr>
          <p:spPr bwMode="gray">
            <a:xfrm>
              <a:off x="6256338" y="1952680"/>
              <a:ext cx="1192212" cy="1225550"/>
            </a:xfrm>
            <a:prstGeom prst="ellipse">
              <a:avLst/>
            </a:prstGeom>
            <a:solidFill>
              <a:srgbClr val="000000"/>
            </a:solidFill>
            <a:ln w="38100" algn="ctr">
              <a:noFill/>
              <a:round/>
              <a:headEnd/>
              <a:tailEnd/>
            </a:ln>
            <a:effectLst/>
          </p:spPr>
          <p:txBody>
            <a:bodyPr anchor="ctr">
              <a:spAutoFit/>
            </a:bodyPr>
            <a:lstStyle/>
            <a:p>
              <a:endParaRPr lang="es-ES"/>
            </a:p>
          </p:txBody>
        </p:sp>
        <p:grpSp>
          <p:nvGrpSpPr>
            <p:cNvPr id="90" name="89 Grupo"/>
            <p:cNvGrpSpPr/>
            <p:nvPr/>
          </p:nvGrpSpPr>
          <p:grpSpPr>
            <a:xfrm>
              <a:off x="6275388" y="1971730"/>
              <a:ext cx="1719995" cy="4853217"/>
              <a:chOff x="6275388" y="1971730"/>
              <a:chExt cx="1719995" cy="4853217"/>
            </a:xfrm>
          </p:grpSpPr>
          <p:grpSp>
            <p:nvGrpSpPr>
              <p:cNvPr id="26" name="Group 25"/>
              <p:cNvGrpSpPr>
                <a:grpSpLocks/>
              </p:cNvGrpSpPr>
              <p:nvPr/>
            </p:nvGrpSpPr>
            <p:grpSpPr bwMode="auto">
              <a:xfrm rot="3877067">
                <a:off x="5791893" y="4621456"/>
                <a:ext cx="3915528" cy="491453"/>
                <a:chOff x="2290" y="3030"/>
                <a:chExt cx="1832" cy="408"/>
              </a:xfrm>
            </p:grpSpPr>
            <p:sp>
              <p:nvSpPr>
                <p:cNvPr id="30" name="Freeform 26"/>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0066FF"/>
                </a:solidFill>
                <a:ln w="0">
                  <a:noFill/>
                  <a:prstDash val="solid"/>
                  <a:round/>
                  <a:headEnd/>
                  <a:tailEnd/>
                </a:ln>
              </p:spPr>
              <p:txBody>
                <a:bodyPr/>
                <a:lstStyle/>
                <a:p>
                  <a:endParaRPr lang="es-ES"/>
                </a:p>
              </p:txBody>
            </p:sp>
            <p:sp>
              <p:nvSpPr>
                <p:cNvPr id="31" name="Freeform 27"/>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s-ES"/>
                </a:p>
              </p:txBody>
            </p:sp>
          </p:grpSp>
          <p:grpSp>
            <p:nvGrpSpPr>
              <p:cNvPr id="37" name="Group 36"/>
              <p:cNvGrpSpPr>
                <a:grpSpLocks/>
              </p:cNvGrpSpPr>
              <p:nvPr/>
            </p:nvGrpSpPr>
            <p:grpSpPr bwMode="auto">
              <a:xfrm>
                <a:off x="6275388" y="1971730"/>
                <a:ext cx="1155700" cy="1189037"/>
                <a:chOff x="4166" y="1706"/>
                <a:chExt cx="1252" cy="1252"/>
              </a:xfrm>
            </p:grpSpPr>
            <p:sp>
              <p:nvSpPr>
                <p:cNvPr id="38" name="Oval 3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s-ES"/>
                </a:p>
              </p:txBody>
            </p:sp>
            <p:sp>
              <p:nvSpPr>
                <p:cNvPr id="39" name="Oval 3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s-ES"/>
                </a:p>
              </p:txBody>
            </p:sp>
            <p:sp>
              <p:nvSpPr>
                <p:cNvPr id="40" name="Oval 3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s-ES"/>
                </a:p>
              </p:txBody>
            </p:sp>
            <p:sp>
              <p:nvSpPr>
                <p:cNvPr id="41" name="Oval 40"/>
                <p:cNvSpPr>
                  <a:spLocks noChangeArrowheads="1"/>
                </p:cNvSpPr>
                <p:nvPr/>
              </p:nvSpPr>
              <p:spPr bwMode="gray">
                <a:xfrm rot="16200000">
                  <a:off x="4277" y="1744"/>
                  <a:ext cx="1004" cy="95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r>
                    <a:rPr lang="es-ES" dirty="0" smtClean="0"/>
                    <a:t>2010</a:t>
                  </a:r>
                  <a:endParaRPr lang="es-ES" dirty="0"/>
                </a:p>
              </p:txBody>
            </p:sp>
          </p:grpSp>
          <p:sp>
            <p:nvSpPr>
              <p:cNvPr id="84" name="Text Box 83"/>
              <p:cNvSpPr txBox="1">
                <a:spLocks noChangeArrowheads="1"/>
              </p:cNvSpPr>
              <p:nvPr/>
            </p:nvSpPr>
            <p:spPr bwMode="gray">
              <a:xfrm rot="3925970">
                <a:off x="6535211" y="3883050"/>
                <a:ext cx="1553630" cy="400110"/>
              </a:xfrm>
              <a:prstGeom prst="rect">
                <a:avLst/>
              </a:prstGeom>
              <a:noFill/>
              <a:ln w="9525">
                <a:noFill/>
                <a:miter lim="800000"/>
                <a:headEnd/>
                <a:tailEnd/>
              </a:ln>
              <a:effectLst/>
            </p:spPr>
            <p:txBody>
              <a:bodyPr wrap="none">
                <a:spAutoFit/>
              </a:bodyPr>
              <a:lstStyle/>
              <a:p>
                <a:pPr eaLnBrk="0" hangingPunct="0"/>
                <a:r>
                  <a:rPr lang="en-US" sz="2000" dirty="0" err="1" smtClean="0">
                    <a:solidFill>
                      <a:schemeClr val="bg1"/>
                    </a:solidFill>
                  </a:rPr>
                  <a:t>Crecimiento</a:t>
                </a:r>
                <a:endParaRPr lang="en-US" sz="2000" dirty="0">
                  <a:solidFill>
                    <a:schemeClr val="bg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Políticas y Estrategias</a:t>
            </a:r>
            <a:endParaRPr lang="es-ES" dirty="0"/>
          </a:p>
        </p:txBody>
      </p:sp>
      <p:sp>
        <p:nvSpPr>
          <p:cNvPr id="5" name="4 CuadroTexto"/>
          <p:cNvSpPr txBox="1"/>
          <p:nvPr/>
        </p:nvSpPr>
        <p:spPr>
          <a:xfrm>
            <a:off x="428596" y="1928802"/>
            <a:ext cx="8501122" cy="2400657"/>
          </a:xfrm>
          <a:prstGeom prst="rect">
            <a:avLst/>
          </a:prstGeom>
          <a:noFill/>
        </p:spPr>
        <p:txBody>
          <a:bodyPr wrap="square" rtlCol="0">
            <a:spAutoFit/>
          </a:bodyPr>
          <a:lstStyle/>
          <a:p>
            <a:pPr>
              <a:buFont typeface="Wingdings" pitchFamily="2" charset="2"/>
              <a:buChar char="§"/>
            </a:pPr>
            <a:r>
              <a:rPr lang="es-ES" sz="3000" dirty="0" smtClean="0">
                <a:latin typeface="+mj-lt"/>
              </a:rPr>
              <a:t> Mejorar </a:t>
            </a:r>
            <a:r>
              <a:rPr lang="es-ES" sz="3000" dirty="0">
                <a:latin typeface="+mj-lt"/>
              </a:rPr>
              <a:t>la </a:t>
            </a:r>
            <a:r>
              <a:rPr lang="es-ES" sz="3000" dirty="0">
                <a:solidFill>
                  <a:srgbClr val="FF0000"/>
                </a:solidFill>
                <a:latin typeface="+mj-lt"/>
              </a:rPr>
              <a:t>calidad de atención al </a:t>
            </a:r>
            <a:r>
              <a:rPr lang="es-ES" sz="3000" dirty="0" smtClean="0">
                <a:solidFill>
                  <a:srgbClr val="FF0000"/>
                </a:solidFill>
                <a:latin typeface="+mj-lt"/>
              </a:rPr>
              <a:t>cliente</a:t>
            </a:r>
          </a:p>
          <a:p>
            <a:pPr>
              <a:buFont typeface="Wingdings" pitchFamily="2" charset="2"/>
              <a:buChar char="§"/>
            </a:pPr>
            <a:endParaRPr lang="es-ES" sz="3000" dirty="0" smtClean="0">
              <a:latin typeface="+mj-lt"/>
            </a:endParaRPr>
          </a:p>
          <a:p>
            <a:pPr>
              <a:buFont typeface="Wingdings" pitchFamily="2" charset="2"/>
              <a:buChar char="§"/>
            </a:pPr>
            <a:r>
              <a:rPr lang="es-ES" sz="3000" dirty="0" smtClean="0">
                <a:latin typeface="+mj-lt"/>
              </a:rPr>
              <a:t> Mejorar </a:t>
            </a:r>
            <a:r>
              <a:rPr lang="es-ES" sz="3000" dirty="0">
                <a:latin typeface="+mj-lt"/>
              </a:rPr>
              <a:t>la </a:t>
            </a:r>
            <a:r>
              <a:rPr lang="es-ES" sz="3000" dirty="0">
                <a:solidFill>
                  <a:srgbClr val="FF0000"/>
                </a:solidFill>
                <a:latin typeface="+mj-lt"/>
              </a:rPr>
              <a:t>imagen de la </a:t>
            </a:r>
            <a:r>
              <a:rPr lang="es-ES" sz="3000" dirty="0" smtClean="0">
                <a:solidFill>
                  <a:srgbClr val="FF0000"/>
                </a:solidFill>
                <a:latin typeface="+mj-lt"/>
              </a:rPr>
              <a:t>empresa</a:t>
            </a:r>
            <a:endParaRPr lang="es-ES" sz="3000" dirty="0" smtClean="0">
              <a:latin typeface="+mj-lt"/>
            </a:endParaRPr>
          </a:p>
          <a:p>
            <a:pPr>
              <a:buFont typeface="Wingdings" pitchFamily="2" charset="2"/>
              <a:buChar char="§"/>
            </a:pPr>
            <a:endParaRPr lang="es-ES" sz="3000" dirty="0" smtClean="0">
              <a:latin typeface="+mj-lt"/>
            </a:endParaRPr>
          </a:p>
          <a:p>
            <a:pPr>
              <a:buFont typeface="Wingdings" pitchFamily="2" charset="2"/>
              <a:buChar char="§"/>
            </a:pPr>
            <a:r>
              <a:rPr lang="es-ES" sz="3000" dirty="0" smtClean="0">
                <a:latin typeface="+mj-lt"/>
              </a:rPr>
              <a:t> Aumentar </a:t>
            </a:r>
            <a:r>
              <a:rPr lang="es-ES" sz="3000" dirty="0">
                <a:latin typeface="+mj-lt"/>
              </a:rPr>
              <a:t>los </a:t>
            </a:r>
            <a:r>
              <a:rPr lang="es-ES" sz="3000" dirty="0">
                <a:solidFill>
                  <a:srgbClr val="FF0000"/>
                </a:solidFill>
                <a:latin typeface="+mj-lt"/>
              </a:rPr>
              <a:t>volúmenes de </a:t>
            </a:r>
            <a:r>
              <a:rPr lang="es-ES" sz="3000" dirty="0" smtClean="0">
                <a:solidFill>
                  <a:srgbClr val="FF0000"/>
                </a:solidFill>
                <a:latin typeface="+mj-lt"/>
              </a:rPr>
              <a:t>venta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643182"/>
            <a:ext cx="8229600" cy="1143000"/>
          </a:xfrm>
        </p:spPr>
        <p:txBody>
          <a:bodyPr/>
          <a:lstStyle/>
          <a:p>
            <a:r>
              <a:rPr lang="es-ES" dirty="0" smtClean="0"/>
              <a:t>Organigrama</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357158" y="285728"/>
          <a:ext cx="7858148" cy="5572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428596" y="264318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5000" b="0" i="0" u="none" strike="noStrike" kern="1200" cap="none" spc="0" normalizeH="0" baseline="0" noProof="0" dirty="0" smtClean="0">
                <a:ln>
                  <a:noFill/>
                </a:ln>
                <a:solidFill>
                  <a:schemeClr val="tx1"/>
                </a:solidFill>
                <a:effectLst/>
                <a:uLnTx/>
                <a:uFillTx/>
                <a:latin typeface="+mj-lt"/>
                <a:ea typeface="+mj-ea"/>
                <a:cs typeface="+mj-cs"/>
              </a:rPr>
              <a:t>Procesos</a:t>
            </a:r>
            <a:r>
              <a:rPr kumimoji="0" lang="es-ES" sz="5000" b="0" i="0" u="none" strike="noStrike" kern="1200" cap="none" spc="0" normalizeH="0" noProof="0" dirty="0" smtClean="0">
                <a:ln>
                  <a:noFill/>
                </a:ln>
                <a:solidFill>
                  <a:schemeClr val="tx1"/>
                </a:solidFill>
                <a:effectLst/>
                <a:uLnTx/>
                <a:uFillTx/>
                <a:latin typeface="+mj-lt"/>
                <a:ea typeface="+mj-ea"/>
                <a:cs typeface="+mj-cs"/>
              </a:rPr>
              <a:t> de Negocio</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Proceso de Producción</a:t>
            </a:r>
            <a:endParaRPr lang="es-ES" dirty="0"/>
          </a:p>
        </p:txBody>
      </p:sp>
      <p:sp>
        <p:nvSpPr>
          <p:cNvPr id="4" name="3 CuadroTexto"/>
          <p:cNvSpPr txBox="1"/>
          <p:nvPr/>
        </p:nvSpPr>
        <p:spPr>
          <a:xfrm>
            <a:off x="285720" y="2643182"/>
            <a:ext cx="1643074" cy="1015663"/>
          </a:xfrm>
          <a:prstGeom prst="rect">
            <a:avLst/>
          </a:prstGeom>
          <a:noFill/>
        </p:spPr>
        <p:txBody>
          <a:bodyPr wrap="square" rtlCol="0">
            <a:spAutoFit/>
          </a:bodyPr>
          <a:lstStyle/>
          <a:p>
            <a:pPr algn="ctr"/>
            <a:r>
              <a:rPr lang="es-ES" sz="3000" dirty="0" smtClean="0"/>
              <a:t>Materia </a:t>
            </a:r>
          </a:p>
          <a:p>
            <a:pPr algn="ctr"/>
            <a:r>
              <a:rPr lang="es-ES" sz="3000" dirty="0" smtClean="0"/>
              <a:t>Prima</a:t>
            </a:r>
            <a:endParaRPr lang="es-ES" sz="3000" dirty="0"/>
          </a:p>
        </p:txBody>
      </p:sp>
      <p:sp>
        <p:nvSpPr>
          <p:cNvPr id="5" name="4 Rectángulo"/>
          <p:cNvSpPr/>
          <p:nvPr/>
        </p:nvSpPr>
        <p:spPr>
          <a:xfrm>
            <a:off x="3357554" y="2357430"/>
            <a:ext cx="2071702" cy="18573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p:nvSpPr>
        <p:spPr>
          <a:xfrm>
            <a:off x="6786578" y="2643182"/>
            <a:ext cx="2000328" cy="1015663"/>
          </a:xfrm>
          <a:prstGeom prst="rect">
            <a:avLst/>
          </a:prstGeom>
          <a:noFill/>
        </p:spPr>
        <p:txBody>
          <a:bodyPr wrap="square" rtlCol="0">
            <a:spAutoFit/>
          </a:bodyPr>
          <a:lstStyle/>
          <a:p>
            <a:pPr algn="ctr"/>
            <a:r>
              <a:rPr lang="es-ES" sz="3000" dirty="0" smtClean="0"/>
              <a:t>Producto </a:t>
            </a:r>
          </a:p>
          <a:p>
            <a:pPr algn="ctr"/>
            <a:r>
              <a:rPr lang="es-ES" sz="3000" dirty="0" smtClean="0"/>
              <a:t>Fabricado</a:t>
            </a:r>
            <a:endParaRPr lang="es-ES" sz="3000" dirty="0"/>
          </a:p>
        </p:txBody>
      </p:sp>
      <p:sp>
        <p:nvSpPr>
          <p:cNvPr id="14" name="13 Flecha derecha"/>
          <p:cNvSpPr/>
          <p:nvPr/>
        </p:nvSpPr>
        <p:spPr>
          <a:xfrm>
            <a:off x="2214546" y="2928934"/>
            <a:ext cx="714380"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Flecha derecha"/>
          <p:cNvSpPr/>
          <p:nvPr/>
        </p:nvSpPr>
        <p:spPr>
          <a:xfrm>
            <a:off x="5786446" y="2928934"/>
            <a:ext cx="714380"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139</Template>
  <TotalTime>175</TotalTime>
  <Words>1921</Words>
  <Application>Microsoft Office PowerPoint</Application>
  <PresentationFormat>Presentación en pantalla (4:3)</PresentationFormat>
  <Paragraphs>239</Paragraphs>
  <Slides>25</Slides>
  <Notes>6</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139</vt:lpstr>
      <vt:lpstr>SEEE  </vt:lpstr>
      <vt:lpstr>¿Quiénes Somos?</vt:lpstr>
      <vt:lpstr>La Elegida: “Eben Ezer”</vt:lpstr>
      <vt:lpstr>Evolución de “Eben-Ezer”</vt:lpstr>
      <vt:lpstr>Políticas y Estrategias</vt:lpstr>
      <vt:lpstr>Organigrama</vt:lpstr>
      <vt:lpstr>Diapositiva 7</vt:lpstr>
      <vt:lpstr>Diapositiva 8</vt:lpstr>
      <vt:lpstr>Proceso de Producción</vt:lpstr>
      <vt:lpstr>Proceso de Compras</vt:lpstr>
      <vt:lpstr>Proceso de Ventas</vt:lpstr>
      <vt:lpstr>Diapositiva 12</vt:lpstr>
      <vt:lpstr>Diapositiva 13</vt:lpstr>
      <vt:lpstr>¿Qué hay en la empresa?</vt:lpstr>
      <vt:lpstr>Problemas Detectados</vt:lpstr>
      <vt:lpstr>REQ - Funcionales</vt:lpstr>
      <vt:lpstr>Diapositiva 17</vt:lpstr>
      <vt:lpstr>Diapositiva 18</vt:lpstr>
      <vt:lpstr>Diapositiva 19</vt:lpstr>
      <vt:lpstr>Objetivo</vt:lpstr>
      <vt:lpstr>Límites</vt:lpstr>
      <vt:lpstr>Alcances</vt:lpstr>
      <vt:lpstr>Pre-Factibilidad</vt:lpstr>
      <vt:lpstr>Conclusión</vt:lpstr>
      <vt:lpstr>Diapositiva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wasaaa</dc:creator>
  <cp:lastModifiedBy>wasaaa</cp:lastModifiedBy>
  <cp:revision>91</cp:revision>
  <dcterms:created xsi:type="dcterms:W3CDTF">2010-04-19T19:55:38Z</dcterms:created>
  <dcterms:modified xsi:type="dcterms:W3CDTF">2010-04-19T22:52:42Z</dcterms:modified>
</cp:coreProperties>
</file>