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9" autoAdjust="0"/>
    <p:restoredTop sz="94660"/>
  </p:normalViewPr>
  <p:slideViewPr>
    <p:cSldViewPr>
      <p:cViewPr varScale="1">
        <p:scale>
          <a:sx n="84" d="100"/>
          <a:sy n="84" d="100"/>
        </p:scale>
        <p:origin x="-5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C887A-27CE-479A-9AD9-59496E0AF38B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D9FD4-0FBB-4486-9C76-E2ED9D7C0E6B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29B8-9F77-4A90-BF93-72DB53F41AAA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0C2F-5FF2-40DC-94E2-35266DC74AF2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F15EA-7FC1-4FAF-A42B-44436BC95CD6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E701B-FA38-4EC2-9BA3-CFB8078C08B6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7859-0111-490E-A9D7-9435CA7753A4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462C1-1B11-46E1-A85E-88E5101F3BE9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402AE-44F4-405E-8AF6-14CDB4FDA71F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80FD9-B5DD-4637-BA72-72817583B7D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A98C-5852-44FC-845F-2C0E18AE1D81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FCBA-4062-496B-BE65-426E9A45929B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04397-D405-4F65-A787-E39057AE8CEF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50D3B-89D4-43FE-BB18-78DC42CBD99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EEDC9-D566-4C15-BEE0-400570D4E908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F32D3-2BD2-490D-83D5-1CDC8F485E8C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63BD-7EA3-4FA4-A87A-3402EFB3466E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7D31C-3661-4C97-A443-C6C01BD1F572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56B7-A03F-415D-B8ED-25CBF9E4A05A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3ACC-1AA9-41F3-9178-4E2765996D81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C3A6-B8DA-47F2-A4B8-8384F028D3E1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9EDA-33EA-46C1-AEF1-46C294AC5A3D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fr-CA" dirty="0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A18495-ABCE-410E-A4E6-88C359992CEA}" type="datetimeFigureOut">
              <a:rPr lang="fr-FR"/>
              <a:pPr>
                <a:defRPr/>
              </a:pPr>
              <a:t>19/04/2010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EA638-7887-4B79-8972-8CCDF4BD3E72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785813"/>
          </a:xfrm>
        </p:spPr>
        <p:txBody>
          <a:bodyPr/>
          <a:lstStyle/>
          <a:p>
            <a:r>
              <a:rPr lang="fr-CA" sz="3800" smtClean="0"/>
              <a:t>PRESENTATION  NAME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609600"/>
          </a:xfrm>
        </p:spPr>
        <p:txBody>
          <a:bodyPr/>
          <a:lstStyle/>
          <a:p>
            <a:r>
              <a:rPr lang="fr-CA" sz="2600" smtClean="0">
                <a:solidFill>
                  <a:schemeClr val="tx1"/>
                </a:solidFill>
              </a:rPr>
              <a:t>Company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643314"/>
            <a:ext cx="6667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000" dirty="0" smtClean="0">
                <a:latin typeface="Arial" pitchFamily="34" charset="0"/>
                <a:cs typeface="Arial" pitchFamily="34" charset="0"/>
              </a:rPr>
              <a:t>¿Quiénes Somos?</a:t>
            </a:r>
            <a:endParaRPr lang="es-ES" sz="5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Foto para blogsp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3571876"/>
            <a:ext cx="714380" cy="527889"/>
          </a:xfrm>
          <a:prstGeom prst="rect">
            <a:avLst/>
          </a:prstGeom>
        </p:spPr>
      </p:pic>
      <p:pic>
        <p:nvPicPr>
          <p:cNvPr id="10" name="9 Imagen" descr="Foto para blogspo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3174" y="3643314"/>
            <a:ext cx="642942" cy="500065"/>
          </a:xfrm>
          <a:prstGeom prst="rect">
            <a:avLst/>
          </a:prstGeom>
        </p:spPr>
      </p:pic>
      <p:pic>
        <p:nvPicPr>
          <p:cNvPr id="11" name="10 Imagen" descr="Foto para blogsp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6248" y="3643314"/>
            <a:ext cx="714380" cy="574055"/>
          </a:xfrm>
          <a:prstGeom prst="rect">
            <a:avLst/>
          </a:prstGeom>
        </p:spPr>
      </p:pic>
      <p:pic>
        <p:nvPicPr>
          <p:cNvPr id="12" name="11 Imagen" descr="Foto para blogspo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0958" y="3571876"/>
            <a:ext cx="714380" cy="653448"/>
          </a:xfrm>
          <a:prstGeom prst="rect">
            <a:avLst/>
          </a:prstGeom>
        </p:spPr>
      </p:pic>
      <p:pic>
        <p:nvPicPr>
          <p:cNvPr id="13" name="12 Imagen" descr="Foto para blogspo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3286124"/>
            <a:ext cx="1482840" cy="1143008"/>
          </a:xfrm>
          <a:prstGeom prst="rect">
            <a:avLst/>
          </a:prstGeom>
        </p:spPr>
      </p:pic>
      <p:pic>
        <p:nvPicPr>
          <p:cNvPr id="14" name="13 Imagen" descr="Foto para blogspo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7422" y="3286124"/>
            <a:ext cx="1243020" cy="1143008"/>
          </a:xfrm>
          <a:prstGeom prst="rect">
            <a:avLst/>
          </a:prstGeom>
        </p:spPr>
      </p:pic>
      <p:pic>
        <p:nvPicPr>
          <p:cNvPr id="15" name="14 Imagen" descr="Foto para blogsp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3286124"/>
            <a:ext cx="1361493" cy="1143008"/>
          </a:xfrm>
          <a:prstGeom prst="rect">
            <a:avLst/>
          </a:prstGeom>
        </p:spPr>
      </p:pic>
      <p:pic>
        <p:nvPicPr>
          <p:cNvPr id="16" name="15 Imagen" descr="Foto para blogspo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6644" y="3357562"/>
            <a:ext cx="1315650" cy="1214446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1643042" y="4643446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latin typeface="Arial" pitchFamily="34" charset="0"/>
                <a:cs typeface="Arial" pitchFamily="34" charset="0"/>
              </a:rPr>
              <a:t>Gabriel Waisman</a:t>
            </a:r>
            <a:endParaRPr lang="es-ES_tradnl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86116" y="2643182"/>
            <a:ext cx="3143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latin typeface="Arial" pitchFamily="34" charset="0"/>
                <a:cs typeface="Arial" pitchFamily="34" charset="0"/>
              </a:rPr>
              <a:t>Antonela Pisciolari</a:t>
            </a:r>
            <a:endParaRPr lang="es-ES_tradnl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42844" y="2643182"/>
            <a:ext cx="2357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latin typeface="Arial" pitchFamily="34" charset="0"/>
                <a:cs typeface="Arial" pitchFamily="34" charset="0"/>
              </a:rPr>
              <a:t>Federico Nafria</a:t>
            </a:r>
            <a:endParaRPr lang="es-ES_tradnl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572264" y="2643182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latin typeface="Arial" pitchFamily="34" charset="0"/>
                <a:cs typeface="Arial" pitchFamily="34" charset="0"/>
              </a:rPr>
              <a:t>Santiago Agüero</a:t>
            </a:r>
            <a:endParaRPr lang="es-ES_tradnl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 cstate="print"/>
          <a:srcRect l="9375" r="15625"/>
          <a:stretch>
            <a:fillRect/>
          </a:stretch>
        </p:blipFill>
        <p:spPr bwMode="auto">
          <a:xfrm>
            <a:off x="5572132" y="3286124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CuadroTexto"/>
          <p:cNvSpPr txBox="1"/>
          <p:nvPr/>
        </p:nvSpPr>
        <p:spPr>
          <a:xfrm>
            <a:off x="5000628" y="4643446"/>
            <a:ext cx="2428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latin typeface="Arial" pitchFamily="34" charset="0"/>
                <a:cs typeface="Arial" pitchFamily="34" charset="0"/>
              </a:rPr>
              <a:t>Gastón Quiroga</a:t>
            </a:r>
            <a:endParaRPr lang="es-ES_tradnl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smtClean="0"/>
              <a:t>Title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r>
              <a:rPr lang="fr-CA" smtClean="0"/>
              <a:t>Lorem ipsum dolor sit amet, consectetuer adipiscing elit. Vivamus et magna. Fusce sed sem sed magna suscipit egestas. </a:t>
            </a:r>
          </a:p>
          <a:p>
            <a:r>
              <a:rPr lang="fr-CA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Title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fr-CA" smtClean="0"/>
              <a:t>Lorem ipsum dolor sit amet, consectetuer adipiscing elit. Vivamus et magna. Fusce sed sem sed magna suscipit egestas. </a:t>
            </a:r>
          </a:p>
          <a:p>
            <a:r>
              <a:rPr lang="fr-CA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Title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3311525"/>
          </a:xfrm>
        </p:spPr>
        <p:txBody>
          <a:bodyPr/>
          <a:lstStyle/>
          <a:p>
            <a:r>
              <a:rPr lang="fr-CA" smtClean="0"/>
              <a:t>Lorem ipsum dolor sit amet, consectetuer adipiscing elit. Vivamus et magna. Fusce sed sem sed magna suscipit egestas. </a:t>
            </a:r>
          </a:p>
          <a:p>
            <a:r>
              <a:rPr lang="fr-CA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Title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fr-CA" smtClean="0"/>
              <a:t>Lorem ipsum dolor sit amet, consectetuer adipiscing elit. Vivamus et magna. Fusce sed sem sed magna suscipit egestas. </a:t>
            </a:r>
          </a:p>
          <a:p>
            <a:r>
              <a:rPr lang="fr-CA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26</TotalTime>
  <Words>198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Arial</vt:lpstr>
      <vt:lpstr>139</vt:lpstr>
      <vt:lpstr>PRESENTATION  NAME</vt:lpstr>
      <vt:lpstr>¿Quiénes Somos?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wasaaa</dc:creator>
  <cp:lastModifiedBy>wasaaa</cp:lastModifiedBy>
  <cp:revision>9</cp:revision>
  <dcterms:created xsi:type="dcterms:W3CDTF">2010-04-19T19:55:38Z</dcterms:created>
  <dcterms:modified xsi:type="dcterms:W3CDTF">2010-04-19T20:22:14Z</dcterms:modified>
</cp:coreProperties>
</file>