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1pPr>
    <a:lvl2pPr marL="0" marR="0" indent="3429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2pPr>
    <a:lvl3pPr marL="0" marR="0" indent="6858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3pPr>
    <a:lvl4pPr marL="0" marR="0" indent="10287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4pPr>
    <a:lvl5pPr marL="0" marR="0" indent="13716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5pPr>
    <a:lvl6pPr marL="0" marR="0" indent="17145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6pPr>
    <a:lvl7pPr marL="0" marR="0" indent="20574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7pPr>
    <a:lvl8pPr marL="0" marR="0" indent="24003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8pPr>
    <a:lvl9pPr marL="0" marR="0" indent="27432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 b="def" i="def"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ínea"/>
          <p:cNvSpPr/>
          <p:nvPr/>
        </p:nvSpPr>
        <p:spPr>
          <a:xfrm>
            <a:off x="1016000" y="7874000"/>
            <a:ext cx="22351997" cy="6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" name="Texto del título"/>
          <p:cNvSpPr txBox="1"/>
          <p:nvPr>
            <p:ph type="title"/>
          </p:nvPr>
        </p:nvSpPr>
        <p:spPr>
          <a:xfrm>
            <a:off x="1016000" y="1016000"/>
            <a:ext cx="22352000" cy="70739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13" name="Nivel de texto 1…"/>
          <p:cNvSpPr txBox="1"/>
          <p:nvPr>
            <p:ph type="body" sz="half" idx="1"/>
          </p:nvPr>
        </p:nvSpPr>
        <p:spPr>
          <a:xfrm>
            <a:off x="1016000" y="7975600"/>
            <a:ext cx="22352000" cy="45974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1pPr>
            <a:lvl2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2pPr>
            <a:lvl3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3pPr>
            <a:lvl4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4pPr>
            <a:lvl5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xfrm>
            <a:off x="22944467" y="12922250"/>
            <a:ext cx="419089" cy="4699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&quot;"/>
          <p:cNvSpPr txBox="1"/>
          <p:nvPr/>
        </p:nvSpPr>
        <p:spPr>
          <a:xfrm>
            <a:off x="965200" y="1041400"/>
            <a:ext cx="3130550" cy="595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i="0" spc="0" sz="40000">
                <a:solidFill>
                  <a:srgbClr val="E4E4E4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"</a:t>
            </a:r>
          </a:p>
        </p:txBody>
      </p:sp>
      <p:sp>
        <p:nvSpPr>
          <p:cNvPr id="102" name="Escribe una cita aquí"/>
          <p:cNvSpPr txBox="1"/>
          <p:nvPr>
            <p:ph type="body" sz="quarter" idx="21"/>
          </p:nvPr>
        </p:nvSpPr>
        <p:spPr>
          <a:xfrm>
            <a:off x="3632200" y="5442942"/>
            <a:ext cx="19735800" cy="1320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2300"/>
              </a:spcBef>
              <a:buSzTx/>
              <a:buFontTx/>
              <a:buNone/>
              <a:defRPr sz="7000">
                <a:solidFill>
                  <a:srgbClr val="747676"/>
                </a:solidFill>
              </a:defRPr>
            </a:lvl1pPr>
          </a:lstStyle>
          <a:p>
            <a:pPr/>
            <a:r>
              <a:t>Escribe una cita aquí</a:t>
            </a:r>
          </a:p>
        </p:txBody>
      </p:sp>
      <p:sp>
        <p:nvSpPr>
          <p:cNvPr id="103" name="-Juan López"/>
          <p:cNvSpPr txBox="1"/>
          <p:nvPr>
            <p:ph type="body" sz="quarter" idx="22"/>
          </p:nvPr>
        </p:nvSpPr>
        <p:spPr>
          <a:xfrm>
            <a:off x="3632200" y="10756900"/>
            <a:ext cx="19735800" cy="1320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2300"/>
              </a:spcBef>
              <a:buSzTx/>
              <a:buFontTx/>
              <a:buNone/>
              <a:defRPr i="1" sz="7000">
                <a:solidFill>
                  <a:srgbClr val="6B6D6D"/>
                </a:solidFill>
              </a:defRPr>
            </a:lvl1pPr>
          </a:lstStyle>
          <a:p>
            <a:pPr/>
            <a:r>
              <a:t>-Juan López</a:t>
            </a:r>
          </a:p>
        </p:txBody>
      </p:sp>
      <p:sp>
        <p:nvSpPr>
          <p:cNvPr id="10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ondo abstracto con capas de rectángulos rojos y blancos"/>
          <p:cNvSpPr/>
          <p:nvPr>
            <p:ph type="pic" idx="21"/>
          </p:nvPr>
        </p:nvSpPr>
        <p:spPr>
          <a:xfrm>
            <a:off x="-127000" y="-2540000"/>
            <a:ext cx="24637999" cy="267681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ndo abstracto con capas de rectángulos rojos y blancos"/>
          <p:cNvSpPr/>
          <p:nvPr>
            <p:ph type="pic" idx="21"/>
          </p:nvPr>
        </p:nvSpPr>
        <p:spPr>
          <a:xfrm>
            <a:off x="-38100" y="-4394200"/>
            <a:ext cx="24460199" cy="265749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Rectángulo"/>
          <p:cNvSpPr/>
          <p:nvPr>
            <p:ph type="body" sz="half" idx="22"/>
          </p:nvPr>
        </p:nvSpPr>
        <p:spPr>
          <a:xfrm>
            <a:off x="0" y="7620000"/>
            <a:ext cx="24384000" cy="50800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3500">
                <a:latin typeface="DIN Alternate Bold"/>
                <a:ea typeface="DIN Alternate Bold"/>
                <a:cs typeface="DIN Alternate Bold"/>
                <a:sym typeface="DIN Alternate Bold"/>
              </a:defRPr>
            </a:pPr>
          </a:p>
        </p:txBody>
      </p:sp>
      <p:sp>
        <p:nvSpPr>
          <p:cNvPr id="23" name="Línea"/>
          <p:cNvSpPr/>
          <p:nvPr/>
        </p:nvSpPr>
        <p:spPr>
          <a:xfrm>
            <a:off x="1016000" y="10718800"/>
            <a:ext cx="22352002" cy="6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exto del título"/>
          <p:cNvSpPr txBox="1"/>
          <p:nvPr>
            <p:ph type="title"/>
          </p:nvPr>
        </p:nvSpPr>
        <p:spPr>
          <a:xfrm>
            <a:off x="1016000" y="7823200"/>
            <a:ext cx="22352000" cy="31115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25" name="Nivel de texto 1…"/>
          <p:cNvSpPr txBox="1"/>
          <p:nvPr>
            <p:ph type="body" sz="quarter" idx="1"/>
          </p:nvPr>
        </p:nvSpPr>
        <p:spPr>
          <a:xfrm>
            <a:off x="1016000" y="10795000"/>
            <a:ext cx="22352000" cy="17272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o del título"/>
          <p:cNvSpPr txBox="1"/>
          <p:nvPr>
            <p:ph type="title"/>
          </p:nvPr>
        </p:nvSpPr>
        <p:spPr>
          <a:xfrm>
            <a:off x="1016000" y="1016000"/>
            <a:ext cx="22352000" cy="70739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34" name="Número de diapositiva"/>
          <p:cNvSpPr txBox="1"/>
          <p:nvPr>
            <p:ph type="sldNum" sz="quarter" idx="2"/>
          </p:nvPr>
        </p:nvSpPr>
        <p:spPr>
          <a:xfrm>
            <a:off x="22948900" y="12922250"/>
            <a:ext cx="419088" cy="4699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ínea"/>
          <p:cNvSpPr/>
          <p:nvPr/>
        </p:nvSpPr>
        <p:spPr>
          <a:xfrm>
            <a:off x="1016000" y="10718800"/>
            <a:ext cx="120904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" name="Fondo abstracto con círculos azules, verdes y blancos de distintos tamaños que se solapan"/>
          <p:cNvSpPr/>
          <p:nvPr>
            <p:ph type="pic" idx="21"/>
          </p:nvPr>
        </p:nvSpPr>
        <p:spPr>
          <a:xfrm>
            <a:off x="12306300" y="-114300"/>
            <a:ext cx="13931900" cy="13931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3" name="Texto del título"/>
          <p:cNvSpPr txBox="1"/>
          <p:nvPr>
            <p:ph type="title"/>
          </p:nvPr>
        </p:nvSpPr>
        <p:spPr>
          <a:xfrm>
            <a:off x="1016000" y="1155700"/>
            <a:ext cx="12090400" cy="97790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44" name="Nivel de texto 1…"/>
          <p:cNvSpPr txBox="1"/>
          <p:nvPr>
            <p:ph type="body" sz="quarter" idx="1"/>
          </p:nvPr>
        </p:nvSpPr>
        <p:spPr>
          <a:xfrm>
            <a:off x="1016000" y="10795000"/>
            <a:ext cx="12090400" cy="19050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ínea"/>
          <p:cNvSpPr/>
          <p:nvPr/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ínea"/>
          <p:cNvSpPr/>
          <p:nvPr/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3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ínea"/>
          <p:cNvSpPr/>
          <p:nvPr/>
        </p:nvSpPr>
        <p:spPr>
          <a:xfrm>
            <a:off x="13208000" y="2222500"/>
            <a:ext cx="101600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2" name="Fondo abstracto con capas de rectángulos rojos y blancos"/>
          <p:cNvSpPr/>
          <p:nvPr>
            <p:ph type="pic" idx="21"/>
          </p:nvPr>
        </p:nvSpPr>
        <p:spPr>
          <a:xfrm>
            <a:off x="-381000" y="-114300"/>
            <a:ext cx="13931900" cy="1513643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3" name="Texto del título"/>
          <p:cNvSpPr txBox="1"/>
          <p:nvPr>
            <p:ph type="title"/>
          </p:nvPr>
        </p:nvSpPr>
        <p:spPr>
          <a:xfrm>
            <a:off x="13208000" y="1016000"/>
            <a:ext cx="10160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74" name="Nivel de texto 1…"/>
          <p:cNvSpPr txBox="1"/>
          <p:nvPr>
            <p:ph type="body" sz="half" idx="1"/>
          </p:nvPr>
        </p:nvSpPr>
        <p:spPr>
          <a:xfrm>
            <a:off x="13208000" y="2540000"/>
            <a:ext cx="10160000" cy="10160000"/>
          </a:xfrm>
          <a:prstGeom prst="rect">
            <a:avLst/>
          </a:prstGeom>
        </p:spPr>
        <p:txBody>
          <a:bodyPr/>
          <a:lstStyle>
            <a:lvl1pPr marL="571500" indent="-571500">
              <a:defRPr sz="4000"/>
            </a:lvl1pPr>
            <a:lvl2pPr marL="1143000" indent="-571500">
              <a:defRPr sz="4000"/>
            </a:lvl2pPr>
            <a:lvl3pPr marL="1714500" indent="-571500">
              <a:defRPr sz="4000"/>
            </a:lvl3pPr>
            <a:lvl4pPr marL="2286000" indent="-571500">
              <a:defRPr sz="4000"/>
            </a:lvl4pPr>
            <a:lvl5pPr marL="2857500" indent="-571500">
              <a:defRPr sz="40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ondo abstracto con capas de rectángulos rojos y blancos"/>
          <p:cNvSpPr/>
          <p:nvPr>
            <p:ph type="pic" idx="21"/>
          </p:nvPr>
        </p:nvSpPr>
        <p:spPr>
          <a:xfrm>
            <a:off x="1016000" y="-1333500"/>
            <a:ext cx="13970000" cy="1517782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Fondo abstracto con figuras verdes y amarillas que se solapan"/>
          <p:cNvSpPr/>
          <p:nvPr>
            <p:ph type="pic" sz="half" idx="22"/>
          </p:nvPr>
        </p:nvSpPr>
        <p:spPr>
          <a:xfrm>
            <a:off x="15240000" y="-1130300"/>
            <a:ext cx="9296400" cy="80348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Fondo abstracto con círculos azules, verdes y blancos de distintos tamaños que se solapan"/>
          <p:cNvSpPr/>
          <p:nvPr>
            <p:ph type="pic" sz="half" idx="23"/>
          </p:nvPr>
        </p:nvSpPr>
        <p:spPr>
          <a:xfrm>
            <a:off x="15240000" y="5778500"/>
            <a:ext cx="8382000" cy="8382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Nivel de texto 1…"/>
          <p:cNvSpPr txBox="1"/>
          <p:nvPr>
            <p:ph type="body" sz="quarter" idx="1"/>
          </p:nvPr>
        </p:nvSpPr>
        <p:spPr>
          <a:xfrm>
            <a:off x="1016000" y="11137900"/>
            <a:ext cx="22352000" cy="190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0"/>
              </a:spcBef>
              <a:buSzTx/>
              <a:buFontTx/>
              <a:buNone/>
              <a:defRPr i="1" spc="39" sz="4000"/>
            </a:lvl1pPr>
            <a:lvl2pPr marL="0" indent="0">
              <a:spcBef>
                <a:spcPts val="2000"/>
              </a:spcBef>
              <a:buSzTx/>
              <a:buFontTx/>
              <a:buNone/>
              <a:defRPr i="1" spc="39" sz="4000"/>
            </a:lvl2pPr>
            <a:lvl3pPr marL="0" indent="0">
              <a:spcBef>
                <a:spcPts val="2000"/>
              </a:spcBef>
              <a:buSzTx/>
              <a:buFontTx/>
              <a:buNone/>
              <a:defRPr i="1" spc="39" sz="4000"/>
            </a:lvl3pPr>
            <a:lvl4pPr marL="0" indent="0">
              <a:spcBef>
                <a:spcPts val="2000"/>
              </a:spcBef>
              <a:buSzTx/>
              <a:buFontTx/>
              <a:buNone/>
              <a:defRPr i="1" spc="39" sz="4000"/>
            </a:lvl4pPr>
            <a:lvl5pPr marL="0" indent="0">
              <a:spcBef>
                <a:spcPts val="2000"/>
              </a:spcBef>
              <a:buSzTx/>
              <a:buFontTx/>
              <a:buNone/>
              <a:defRPr i="1" spc="39" sz="40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1016000" y="1016000"/>
            <a:ext cx="22352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1016000" y="2540000"/>
            <a:ext cx="223520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22948900" y="12928600"/>
            <a:ext cx="41908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i="0" spc="0" sz="2500">
                <a:solidFill>
                  <a:srgbClr val="747676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3429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6858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10287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13716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17145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20574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24003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27432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1pPr>
      <a:lvl2pPr marL="127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2pPr>
      <a:lvl3pPr marL="190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3pPr>
      <a:lvl4pPr marL="254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4pPr>
      <a:lvl5pPr marL="317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5pPr>
      <a:lvl6pPr marL="381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6pPr>
      <a:lvl7pPr marL="444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7pPr>
      <a:lvl8pPr marL="508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8pPr>
      <a:lvl9pPr marL="571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9pPr>
    </p:bodyStyle>
    <p:other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86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ínea"/>
          <p:cNvSpPr/>
          <p:nvPr/>
        </p:nvSpPr>
        <p:spPr>
          <a:xfrm>
            <a:off x="1016000" y="7874000"/>
            <a:ext cx="22351997" cy="6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9" name="IMAGE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IMAGEN</a:t>
            </a:r>
          </a:p>
        </p:txBody>
      </p:sp>
      <p:sp>
        <p:nvSpPr>
          <p:cNvPr id="130" name="PROYECTO PUNTAL"/>
          <p:cNvSpPr txBox="1"/>
          <p:nvPr>
            <p:ph type="subTitle" sz="quarter" idx="1"/>
          </p:nvPr>
        </p:nvSpPr>
        <p:spPr>
          <a:xfrm>
            <a:off x="7718474" y="11961224"/>
            <a:ext cx="8947052" cy="1347229"/>
          </a:xfrm>
          <a:prstGeom prst="rect">
            <a:avLst/>
          </a:prstGeom>
        </p:spPr>
        <p:txBody>
          <a:bodyPr/>
          <a:lstStyle>
            <a:lvl1pPr>
              <a:defRPr i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PROYECTO PUNTAL</a:t>
            </a:r>
          </a:p>
        </p:txBody>
      </p:sp>
      <p:pic>
        <p:nvPicPr>
          <p:cNvPr id="131" name="image copia.png" descr="image copia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-3500285" y="-160977"/>
            <a:ext cx="31384570" cy="117806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4F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ángulo"/>
          <p:cNvSpPr/>
          <p:nvPr/>
        </p:nvSpPr>
        <p:spPr>
          <a:xfrm>
            <a:off x="-27298" y="-9296"/>
            <a:ext cx="24438596" cy="1775364"/>
          </a:xfrm>
          <a:prstGeom prst="rect">
            <a:avLst/>
          </a:prstGeom>
          <a:solidFill>
            <a:srgbClr val="0086D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3500">
                <a:solidFill>
                  <a:srgbClr val="0086D6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</a:p>
        </p:txBody>
      </p:sp>
      <p:sp>
        <p:nvSpPr>
          <p:cNvPr id="134" name="¿QUE ES EL PROYECTO PUNTAL?"/>
          <p:cNvSpPr txBox="1"/>
          <p:nvPr>
            <p:ph type="title"/>
          </p:nvPr>
        </p:nvSpPr>
        <p:spPr>
          <a:xfrm>
            <a:off x="1281640" y="510086"/>
            <a:ext cx="22352001" cy="1016001"/>
          </a:xfrm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>
                <a:solidFill>
                  <a:srgbClr val="FFFFFF"/>
                </a:solidFill>
              </a:defRPr>
            </a:lvl1pPr>
          </a:lstStyle>
          <a:p>
            <a:pPr/>
            <a:r>
              <a:t>¿QUE ES EL PROYECTO PUNTAL?</a:t>
            </a:r>
          </a:p>
        </p:txBody>
      </p:sp>
      <p:sp>
        <p:nvSpPr>
          <p:cNvPr id="135" name="Puntal es una solución web multiplataforma basada en un modelo de software cliente-servidor"/>
          <p:cNvSpPr txBox="1"/>
          <p:nvPr/>
        </p:nvSpPr>
        <p:spPr>
          <a:xfrm>
            <a:off x="324410" y="2190750"/>
            <a:ext cx="2298786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>
                <a:latin typeface="Open Sans Regular"/>
                <a:ea typeface="Open Sans Regular"/>
                <a:cs typeface="Open Sans Regular"/>
                <a:sym typeface="Open Sans Regular"/>
              </a:defRPr>
            </a:lvl1pPr>
          </a:lstStyle>
          <a:p>
            <a:pPr/>
            <a:r>
              <a:t>Puntal es una solución web multiplataforma basada en un modelo de software cliente-servidor</a:t>
            </a:r>
          </a:p>
        </p:txBody>
      </p:sp>
      <p:sp>
        <p:nvSpPr>
          <p:cNvPr id="136" name="Utilizaremos CRUD, que está estrechamente vinculado a la gestión de datos digitales.…"/>
          <p:cNvSpPr txBox="1"/>
          <p:nvPr/>
        </p:nvSpPr>
        <p:spPr>
          <a:xfrm>
            <a:off x="349810" y="3415532"/>
            <a:ext cx="20650300" cy="556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0"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Utilizaremos CRUD, que está estrechamente vinculado a la gestión de datos digitales.</a:t>
            </a:r>
          </a:p>
          <a:p>
            <a:pPr>
              <a:defRPr i="0">
                <a:latin typeface="Open Sans Regular"/>
                <a:ea typeface="Open Sans Regular"/>
                <a:cs typeface="Open Sans Regular"/>
                <a:sym typeface="Open Sans Regular"/>
              </a:defRPr>
            </a:pPr>
          </a:p>
          <a:p>
            <a:pPr marL="2092822" indent="-1058333">
              <a:buSzPct val="75000"/>
              <a:buFont typeface="Helvetica Neue"/>
              <a:buChar char="•"/>
              <a:defRPr i="0"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Create (Crear registros)</a:t>
            </a:r>
          </a:p>
          <a:p>
            <a:pPr marL="2092822" indent="-1058333">
              <a:buSzPct val="75000"/>
              <a:buFont typeface="Helvetica Neue"/>
              <a:buChar char="•"/>
              <a:defRPr i="0"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Read (Leer registros)</a:t>
            </a:r>
          </a:p>
          <a:p>
            <a:pPr marL="2092822" indent="-1058333">
              <a:buSzPct val="75000"/>
              <a:buFont typeface="Helvetica Neue"/>
              <a:buChar char="•"/>
              <a:defRPr i="0"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Update (Actualizar registros)</a:t>
            </a:r>
          </a:p>
          <a:p>
            <a:pPr marL="2092822" indent="-1058333">
              <a:buSzPct val="75000"/>
              <a:buFont typeface="Helvetica Neue"/>
              <a:buChar char="•"/>
              <a:defRPr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rPr i="0"/>
              <a:t>Delete (Borrar registros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9E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ángulo"/>
          <p:cNvSpPr/>
          <p:nvPr/>
        </p:nvSpPr>
        <p:spPr>
          <a:xfrm>
            <a:off x="-27298" y="-9296"/>
            <a:ext cx="24438596" cy="1775364"/>
          </a:xfrm>
          <a:prstGeom prst="rect">
            <a:avLst/>
          </a:prstGeom>
          <a:solidFill>
            <a:srgbClr val="0086D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3500">
                <a:solidFill>
                  <a:srgbClr val="0086D6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</a:p>
        </p:txBody>
      </p:sp>
      <p:sp>
        <p:nvSpPr>
          <p:cNvPr id="139" name="NECESIDADES DE LA APLICACIÓN"/>
          <p:cNvSpPr txBox="1"/>
          <p:nvPr/>
        </p:nvSpPr>
        <p:spPr>
          <a:xfrm>
            <a:off x="1281640" y="510086"/>
            <a:ext cx="223520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792479">
              <a:spcBef>
                <a:spcPts val="3100"/>
              </a:spcBef>
              <a:defRPr cap="all" i="0" spc="0" sz="7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NECESIDADES DE LA APLICACIÓN</a:t>
            </a:r>
          </a:p>
        </p:txBody>
      </p:sp>
      <p:sp>
        <p:nvSpPr>
          <p:cNvPr id="140" name="¿Que roles tendrá la aplicación?…"/>
          <p:cNvSpPr txBox="1"/>
          <p:nvPr>
            <p:ph type="body" idx="1"/>
          </p:nvPr>
        </p:nvSpPr>
        <p:spPr>
          <a:xfrm>
            <a:off x="1016000" y="4509095"/>
            <a:ext cx="22352000" cy="6171010"/>
          </a:xfrm>
          <a:prstGeom prst="rect">
            <a:avLst/>
          </a:prstGeom>
        </p:spPr>
        <p:txBody>
          <a:bodyPr/>
          <a:lstStyle/>
          <a:p>
            <a:pPr>
              <a:buSzPct val="200000"/>
              <a:buChar char="•"/>
              <a:defRPr>
                <a:solidFill>
                  <a:srgbClr val="424343"/>
                </a:solidFill>
              </a:defRPr>
            </a:pPr>
            <a:r>
              <a:t>¿Que roles tendrá la aplicación?</a:t>
            </a:r>
          </a:p>
          <a:p>
            <a:pPr marL="1779059" indent="-825499">
              <a:buSzPct val="100000"/>
              <a:buFontTx/>
              <a:buAutoNum type="arabicPeriod" startAt="1"/>
              <a:defRPr>
                <a:solidFill>
                  <a:srgbClr val="424343"/>
                </a:solidFill>
              </a:defRPr>
            </a:pPr>
            <a:r>
              <a:t>Xunta de Galicia</a:t>
            </a:r>
          </a:p>
          <a:p>
            <a:pPr marL="1779059" indent="-825499">
              <a:buSzPct val="100000"/>
              <a:buFontTx/>
              <a:buAutoNum type="arabicPeriod" startAt="1"/>
              <a:defRPr>
                <a:solidFill>
                  <a:srgbClr val="424343"/>
                </a:solidFill>
              </a:defRPr>
            </a:pPr>
            <a:r>
              <a:t>Gerencia/empresa del puerto</a:t>
            </a:r>
          </a:p>
          <a:p>
            <a:pPr marL="1779059" indent="-825499">
              <a:buSzPct val="100000"/>
              <a:buFontTx/>
              <a:buAutoNum type="arabicPeriod" startAt="1"/>
              <a:defRPr>
                <a:solidFill>
                  <a:srgbClr val="424343"/>
                </a:solidFill>
              </a:defRPr>
            </a:pPr>
            <a:r>
              <a:t>Fuerzas y cuerpos de seguridad del estado</a:t>
            </a:r>
          </a:p>
          <a:p>
            <a:pPr marL="1779059" indent="-825499">
              <a:buSzPct val="100000"/>
              <a:buFontTx/>
              <a:buAutoNum type="arabicPeriod" startAt="1"/>
              <a:defRPr>
                <a:solidFill>
                  <a:srgbClr val="424343"/>
                </a:solidFill>
              </a:defRPr>
            </a:pPr>
            <a:r>
              <a:t>Guardamuelles</a:t>
            </a:r>
          </a:p>
        </p:txBody>
      </p:sp>
      <p:sp>
        <p:nvSpPr>
          <p:cNvPr id="141" name="Objetivos principales"/>
          <p:cNvSpPr txBox="1"/>
          <p:nvPr/>
        </p:nvSpPr>
        <p:spPr>
          <a:xfrm>
            <a:off x="1015999" y="2629581"/>
            <a:ext cx="22352002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635000" indent="-635000">
              <a:spcBef>
                <a:spcPts val="2500"/>
              </a:spcBef>
              <a:buSzPct val="200000"/>
              <a:buFont typeface="Zapf Dingbats"/>
              <a:buChar char="•"/>
              <a:defRPr i="0" spc="0" sz="4500">
                <a:solidFill>
                  <a:srgbClr val="424343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1pPr>
          </a:lstStyle>
          <a:p>
            <a:pPr/>
            <a:r>
              <a:t>Objetivos principales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4F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ángulo"/>
          <p:cNvSpPr/>
          <p:nvPr/>
        </p:nvSpPr>
        <p:spPr>
          <a:xfrm>
            <a:off x="-27298" y="-9296"/>
            <a:ext cx="24438596" cy="1775364"/>
          </a:xfrm>
          <a:prstGeom prst="rect">
            <a:avLst/>
          </a:prstGeom>
          <a:solidFill>
            <a:srgbClr val="0086D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3500">
                <a:solidFill>
                  <a:srgbClr val="0086D6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</a:p>
        </p:txBody>
      </p:sp>
      <p:sp>
        <p:nvSpPr>
          <p:cNvPr id="144" name="Análisis DE LA APLICACIÓN"/>
          <p:cNvSpPr txBox="1"/>
          <p:nvPr>
            <p:ph type="title"/>
          </p:nvPr>
        </p:nvSpPr>
        <p:spPr>
          <a:xfrm>
            <a:off x="1281640" y="510086"/>
            <a:ext cx="22352001" cy="1016001"/>
          </a:xfrm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>
                <a:solidFill>
                  <a:srgbClr val="FFFFFF"/>
                </a:solidFill>
              </a:defRPr>
            </a:lvl1pPr>
          </a:lstStyle>
          <a:p>
            <a:pPr/>
            <a:r>
              <a:t>Análisis DE LA APLICACIÓN</a:t>
            </a:r>
          </a:p>
        </p:txBody>
      </p:sp>
      <p:sp>
        <p:nvSpPr>
          <p:cNvPr id="145" name="Historias de usuario"/>
          <p:cNvSpPr txBox="1"/>
          <p:nvPr/>
        </p:nvSpPr>
        <p:spPr>
          <a:xfrm>
            <a:off x="748438" y="2167548"/>
            <a:ext cx="6132322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spcBef>
                <a:spcPts val="2500"/>
              </a:spcBef>
              <a:defRPr i="0" spc="0" sz="4500">
                <a:solidFill>
                  <a:srgbClr val="424343"/>
                </a:solidFill>
              </a:defRPr>
            </a:lvl1pPr>
          </a:lstStyle>
          <a:p>
            <a:pPr/>
            <a:r>
              <a:t>Historias de usuario</a:t>
            </a:r>
          </a:p>
        </p:txBody>
      </p:sp>
      <p:pic>
        <p:nvPicPr>
          <p:cNvPr id="146" name="Captura de pantalla 2022-12-06 a las 13.25.35 3.png" descr="Captura de pantalla 2022-12-06 a las 13.25.35 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87201" y="3825011"/>
            <a:ext cx="4802428" cy="50196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Captura de pantalla 2022-12-06 a las 13.25.35 2.png" descr="Captura de pantalla 2022-12-06 a las 13.25.35 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43796" y="3806377"/>
            <a:ext cx="4802427" cy="6027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Captura de pantalla 2022-12-06 a las 13.22.12.png" descr="Captura de pantalla 2022-12-06 a las 13.22.1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312150" y="3804452"/>
            <a:ext cx="6323412" cy="39734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Captura de pantalla 2022-12-06 a las 13.25.35.png" descr="Captura de pantalla 2022-12-06 a las 13.25.3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6380" y="3825011"/>
            <a:ext cx="5096654" cy="50091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9E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in"/>
          <p:cNvSpPr txBox="1"/>
          <p:nvPr>
            <p:ph type="body" sz="quarter" idx="1"/>
          </p:nvPr>
        </p:nvSpPr>
        <p:spPr>
          <a:xfrm>
            <a:off x="9983539" y="5485655"/>
            <a:ext cx="4416922" cy="274469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i="1" sz="15000">
                <a:solidFill>
                  <a:srgbClr val="424343"/>
                </a:solidFill>
              </a:defRPr>
            </a:lvl1pPr>
          </a:lstStyle>
          <a:p>
            <a:pPr/>
            <a:r>
              <a:t>Fin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5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 Bold"/>
            <a:ea typeface="DIN Alternate Bold"/>
            <a:cs typeface="DIN Alternate Bold"/>
            <a:sym typeface="DIN 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tabLst/>
          <a:defRPr b="0" baseline="0" cap="none" i="1" spc="39" strike="noStrike" sz="40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 Roman"/>
            <a:ea typeface="Iowan Old Style Roman"/>
            <a:cs typeface="Iowan Old Style Roman"/>
            <a:sym typeface="Iowan Old Style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5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 Bold"/>
            <a:ea typeface="DIN Alternate Bold"/>
            <a:cs typeface="DIN Alternate Bold"/>
            <a:sym typeface="DIN 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tabLst/>
          <a:defRPr b="0" baseline="0" cap="none" i="1" spc="39" strike="noStrike" sz="40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 Roman"/>
            <a:ea typeface="Iowan Old Style Roman"/>
            <a:cs typeface="Iowan Old Style Roman"/>
            <a:sym typeface="Iowan Old Style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