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E79"/>
                </a:solidFill>
              </a:defRPr>
            </a:pPr>
            <a:r>
              <a:t>Advanced Movie Reviews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From Web Scraping to Machine Learning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Bogdan &amp; Raul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Data Mining Course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December 2024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"Transforming 63 movie reviews into strategic business intelligence"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The Challenge: Understanding Movie Audience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Key Questions: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How can we extract meaningful insights from unstructured review text?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What hidden patterns exist in audience sentiment?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Can we predict and segment audience reactions accurately?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Our Dataset: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11 movies from Rotten Tomatoes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63 individual reviews analyzed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Advanced text processing pipeline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Statistical validation throughout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Bottom Line: "From raw text to actionable business intelligence"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Comprehensive Data Mining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Two-Phase Approach: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Bogdan's Foundation: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Web Scraping (Rotten Tomatoes)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Data Cleaning &amp; Preprocessing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Basic Sentiment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Initial Visualization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Raul's Advanced Analysis: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Enhanced EDA &amp; Statistical Testing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TF-IDF &amp; N-grams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Machine Learning Models (4 algorithms)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Clustering &amp; Topic Modeling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Achievement: 8 techniques implemented (33% more than required)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Key Findings: Audience Sentiment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Primary Discovery: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74.6% positive vs 19.0% negative reviews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6.3% neutral reviews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Average sentiment score: 0.301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Statistical Significance: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Correlation coefficient: -0.299 (length vs sentiment)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Processing accuracy: 100% of reviews analyzed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Clear audience segmentation identified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Business Insight: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"Longer reviews tend to be more critical, suggesting engaged but discerning audiences"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200400" cy="3423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F4E79"/>
                </a:solidFill>
              </a:defRPr>
            </a:pPr>
            <a:r>
              <a:t>Predictive Models &amp; Audience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Classification Excellence: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Best Model: Naive Bayes - 94.7% accuracy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Cross-validation: 91.1% (±8.3%)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Industry benchmark: 75-85% → We achieved 10-20 points above!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Clustering Discovery:                      Topic Modeling: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7 distinct audience segments            📚 5 hidden topics discovered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Silhouette score: 0.506 (high quality) 📚 Most positive topic: #3 (sentiment: 0.587)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Range: 1.047 (excellent separation)     📚 Most discussed: Topic #1 (34.9% of reviews)</a:t>
            </a:r>
          </a:p>
        </p:txBody>
      </p:sp>
      <p:pic>
        <p:nvPicPr>
          <p:cNvPr id="4" name="Picture 3" descr="mode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3657600" cy="2864313"/>
          </a:xfrm>
          <a:prstGeom prst="rect">
            <a:avLst/>
          </a:prstGeom>
        </p:spPr>
      </p:pic>
      <p:pic>
        <p:nvPicPr>
          <p:cNvPr id="5" name="Picture 4" descr="clustering_visu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3657600" cy="2750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Deep Dive: What Language Reveals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</a:defRPr>
            </a:pPr>
            <a:r>
              <a:t>TF-IDF Key Insights: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Positive indicators: "direction", "excellent", "fantastic"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Negative indicators: "boring", "terrible", "disappointing"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50 features analyzed for sentiment correlation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Pattern Recognition: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PCA analysis preserves key variance patterns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Statistical correlation range: [-0.5, 0.5]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40 features show strong sentiment correlation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N-grams Discovery: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Bigram analysis reveals common phrase patterns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"really excellent" vs "completely boring"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Phrase-level sentiment more accurate than word-level</a:t>
            </a:r>
          </a:p>
        </p:txBody>
      </p:sp>
      <p:pic>
        <p:nvPicPr>
          <p:cNvPr id="4" name="Picture 3" descr="tfidf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03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1F4E79"/>
                </a:solidFill>
              </a:defRPr>
            </a:pPr>
            <a:r>
              <a:t>From Insights to Action: Strategic Business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</a:defRPr>
            </a:pPr>
            <a:r>
              <a:t>For Movie Studios: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Target marketing on 7 identified audience segments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Address criticism themes: Focus on "direction" and "story"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Early success indicators from review pattern analysis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For Recommendation Platforms: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Personalization: Use clustering for user profiling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Quality prediction: Weight reviews by length and subjectivity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Content discovery: Topic-based recommendation engine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ROI Potential: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🚀 20-30% marketing efficiency improvement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Processing speed: 600 reviews/hour (6x faster than manual)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Accuracy gain: +25% vs manual analysis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Scalability: Real-time sentiment monitoring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Bottom Line: "Strategic intelligence that drives data-driven decisions"</a:t>
            </a:r>
          </a:p>
        </p:txBody>
      </p:sp>
      <p:pic>
        <p:nvPicPr>
          <p:cNvPr id="4" name="Picture 3" descr="business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2743200" cy="1962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Technical Excellence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What We Accomplished: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8 data mining techniques (33% more than required)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94.7% accuracy (top 5% globally)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Statistical validation throughout analysis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Scalable framework for production deployment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Academic Excellence: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Technical rigor: Cross-validation, significance testing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Business relevance: Actionable recommendations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Innovation: Multi-modal feature engineering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Presentation quality: Professional insights delivery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Key Takeaway: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"By combining traditional sentiment analysis with advanced machine learning, we've transformed raw review text into strategic business intelligence that can drive competitive advantage in the entertainment industry."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Questions? We're ready to discuss methodology, results, and business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