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9" r:id="rId6"/>
    <p:sldId id="266" r:id="rId7"/>
    <p:sldId id="270" r:id="rId8"/>
    <p:sldId id="271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4BD4EA2-0638-4720-9BA2-3D9E4033C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1C9179-0A63-45EA-BE51-99EAF1259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303A4-0A76-4E1A-84C4-B80F3F0AC245}" type="datetime1">
              <a:rPr lang="es-ES" smtClean="0"/>
              <a:t>31/08/2022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4CB130-65F4-4FF9-83A1-23072BA99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783DAA-57FA-4D9A-B85F-53DA334F5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16B86-C542-4318-96B6-19D1E93B74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563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AFFDC6-DF2E-496F-A85F-96314035A259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85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0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18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1BED65A-299E-4D02-A3EB-3E0CEE967EB1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F270319-D748-456F-9376-B2DCC7A2770E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527872D-84EB-44AF-812A-80C1C383E980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B9253-DD09-499B-83F2-195EF34563DD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E3D-426C-461C-B4EA-B4BC3F3B025A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F3F4-405D-4C36-BB3D-BF96FEC2B1D0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892E8C-7DEE-469B-89C3-6F80A1782FA4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96C94-F585-4C00-9F72-1356CB8056E8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43A8-67E7-4932-A33C-9A8E5C1C4119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9EFEA-348A-4F22-9312-6B9E53DB3CAA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9A33E3E-0291-4C5E-A385-B788B5A1BB44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787C8F4-9B66-481C-8375-27033D7FC66A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0FE1F-64CD-48A5-93F5-CE0EC90D793E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ACE5E1-8723-4FB7-8A2D-01FC521184F2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22335AA2-5452-4682-B6D7-EA9215524B8A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5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6280860" cy="4268965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 smtClean="0"/>
              <a:t>Aplicación Multiherramienta</a:t>
            </a:r>
            <a:r>
              <a:rPr lang="es-ES" sz="5400" dirty="0" smtClean="0"/>
              <a:t>s</a:t>
            </a:r>
            <a:br>
              <a:rPr lang="es-ES" sz="5400" dirty="0" smtClean="0"/>
            </a:br>
            <a:r>
              <a:rPr lang="es-ES" sz="5400" dirty="0" smtClean="0"/>
              <a:t>(Taller diseño y desarrollo de soluciones)</a:t>
            </a:r>
            <a:endParaRPr lang="es-ES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315" y="3897297"/>
            <a:ext cx="4671157" cy="1844969"/>
          </a:xfrm>
        </p:spPr>
        <p:txBody>
          <a:bodyPr rtlCol="0"/>
          <a:lstStyle/>
          <a:p>
            <a:pPr rtl="0"/>
            <a:r>
              <a:rPr lang="es-ES" dirty="0" smtClean="0"/>
              <a:t>Integrantes:Nelson Aravena</a:t>
            </a:r>
          </a:p>
          <a:p>
            <a:pPr rtl="0"/>
            <a:r>
              <a:rPr lang="es-ES" dirty="0" smtClean="0"/>
              <a:t>Raúl Escobar </a:t>
            </a:r>
          </a:p>
          <a:p>
            <a:pPr rtl="0"/>
            <a:r>
              <a:rPr lang="es-ES" dirty="0" smtClean="0"/>
              <a:t>Benjamín Paredes Poblete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/>
              <a:t>Nuestro  proyecto busca la realización de una aplicación móvil mul</a:t>
            </a:r>
            <a:r>
              <a:rPr lang="es-ES" dirty="0" smtClean="0"/>
              <a:t>t</a:t>
            </a:r>
            <a:r>
              <a:rPr lang="es-ES" dirty="0" smtClean="0"/>
              <a:t>i Herramientas, la cual, tendrá como finalidad facilitarle uso del sistema operativo Android en adultos mayores que tienen dificultad de uso 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88" y="1828800"/>
            <a:ext cx="7112612" cy="3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4" y="1627289"/>
            <a:ext cx="3833906" cy="2221622"/>
          </a:xfrm>
        </p:spPr>
        <p:txBody>
          <a:bodyPr rtlCol="0"/>
          <a:lstStyle/>
          <a:p>
            <a:pPr rtl="0"/>
            <a:r>
              <a:rPr lang="es-ES" dirty="0" smtClean="0"/>
              <a:t>Historias De Usuario 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51" y="154998"/>
            <a:ext cx="5753100" cy="27241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951" y="3134267"/>
            <a:ext cx="57435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644" y="2086494"/>
            <a:ext cx="3833906" cy="1743462"/>
          </a:xfrm>
        </p:spPr>
        <p:txBody>
          <a:bodyPr/>
          <a:lstStyle/>
          <a:p>
            <a:r>
              <a:rPr lang="es-ES" dirty="0" smtClean="0"/>
              <a:t>Historias De Usuario 2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28" y="227647"/>
            <a:ext cx="5753100" cy="25622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28" y="3132679"/>
            <a:ext cx="5734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252" y="2585257"/>
            <a:ext cx="3833906" cy="955515"/>
          </a:xfrm>
        </p:spPr>
        <p:txBody>
          <a:bodyPr/>
          <a:lstStyle/>
          <a:p>
            <a:r>
              <a:rPr lang="es-ES" dirty="0" smtClean="0"/>
              <a:t>Conclusión </a:t>
            </a:r>
            <a:endParaRPr lang="es-C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53397" y="1384928"/>
            <a:ext cx="6689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Como conclusión creemos que esta idea para proyecto es muy viable</a:t>
            </a:r>
          </a:p>
          <a:p>
            <a:r>
              <a:rPr lang="es-ES" dirty="0" smtClean="0"/>
              <a:t>Debido a que a futuro a esta aplicación se le puede agregar </a:t>
            </a:r>
          </a:p>
          <a:p>
            <a:r>
              <a:rPr lang="es-ES" dirty="0" smtClean="0"/>
              <a:t>mas funciones. Por lo cual seria un proyecto escalable </a:t>
            </a:r>
          </a:p>
          <a:p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75" y="2667693"/>
            <a:ext cx="7145396" cy="31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7_TF45175639" id="{88D7AF57-3FFC-4FBD-8187-DA9C4BC00530}" vid="{33D656AD-EC94-44D8-BAE2-095E505860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0</TotalTime>
  <Words>95</Words>
  <Application>Microsoft Office PowerPoint</Application>
  <PresentationFormat>Panorámica</PresentationFormat>
  <Paragraphs>15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Titulares</vt:lpstr>
      <vt:lpstr>Aplicación Multiherramientas (Taller diseño y desarrollo de soluciones)</vt:lpstr>
      <vt:lpstr>Descripción</vt:lpstr>
      <vt:lpstr>Historias De Usuario </vt:lpstr>
      <vt:lpstr>Historias De Usuario 2</vt:lpstr>
      <vt:lpstr>Conclusión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2022-08-31T17:20:35Z</dcterms:created>
  <dcterms:modified xsi:type="dcterms:W3CDTF">2022-08-31T17:43:24Z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