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8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MX" dirty="0"/>
              <a:t>“TBC” Gráfica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Meses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1"/>
                <c:pt idx="0">
                  <c:v>Tiempo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BE-473B-AF51-36C0851D6A1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Dias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1"/>
                <c:pt idx="0">
                  <c:v>Tiempo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BE-473B-AF51-36C0851D6A1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Horas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1"/>
                <c:pt idx="0">
                  <c:v>Tiempo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BE-473B-AF51-36C0851D6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94063552"/>
        <c:axId val="1317132320"/>
      </c:barChart>
      <c:catAx>
        <c:axId val="139406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17132320"/>
        <c:crosses val="autoZero"/>
        <c:auto val="1"/>
        <c:lblAlgn val="ctr"/>
        <c:lblOffset val="100"/>
        <c:noMultiLvlLbl val="0"/>
      </c:catAx>
      <c:valAx>
        <c:axId val="131713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9406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774636125029827"/>
          <c:y val="0.26221831646044252"/>
          <c:w val="0.28768909568122164"/>
          <c:h val="0.330043588301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9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84336-D0B1-4B0E-BA5C-55B2CED1D39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F87E0E-FF3E-47D3-BFF3-1936BDC1B9A7}">
      <dgm:prSet phldrT="[Text]" custT="1"/>
      <dgm:spPr/>
      <dgm:t>
        <a:bodyPr/>
        <a:lstStyle/>
        <a:p>
          <a:pPr algn="ctr" defTabSz="914400">
            <a:buNone/>
          </a:pPr>
          <a:r>
            <a:rPr lang="es-ES" sz="4000" noProof="1"/>
            <a:t>“TBC”</a:t>
          </a:r>
        </a:p>
      </dgm:t>
    </dgm:pt>
    <dgm:pt modelId="{169E7CD4-95A5-4EA3-A305-1668AA4A744D}" type="parTrans" cxnId="{98FD00BD-2599-433A-AC2F-14A7D52BA766}">
      <dgm:prSet/>
      <dgm:spPr/>
      <dgm:t>
        <a:bodyPr/>
        <a:lstStyle/>
        <a:p>
          <a:endParaRPr lang="en-US"/>
        </a:p>
      </dgm:t>
    </dgm:pt>
    <dgm:pt modelId="{9C10DDF3-A40F-4978-A049-EE2D16408C99}" type="sibTrans" cxnId="{98FD00BD-2599-433A-AC2F-14A7D52BA766}">
      <dgm:prSet/>
      <dgm:spPr/>
      <dgm:t>
        <a:bodyPr/>
        <a:lstStyle/>
        <a:p>
          <a:endParaRPr lang="en-US"/>
        </a:p>
      </dgm:t>
    </dgm:pt>
    <dgm:pt modelId="{2356E178-4180-471B-A95D-2442FCF758CB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300" noProof="1"/>
            <a:t>Fertilidad</a:t>
          </a:r>
        </a:p>
      </dgm:t>
    </dgm:pt>
    <dgm:pt modelId="{28637787-CABB-4AAD-B4EC-042A0B395341}" type="parTrans" cxnId="{3D751365-FC4E-4999-8138-5C7B52A6F84F}">
      <dgm:prSet/>
      <dgm:spPr/>
      <dgm:t>
        <a:bodyPr/>
        <a:lstStyle/>
        <a:p>
          <a:endParaRPr lang="en-US"/>
        </a:p>
      </dgm:t>
    </dgm:pt>
    <dgm:pt modelId="{419F9E5C-97BF-4A9A-8E09-71B55289B3AE}" type="sibTrans" cxnId="{3D751365-FC4E-4999-8138-5C7B52A6F84F}">
      <dgm:prSet/>
      <dgm:spPr/>
      <dgm:t>
        <a:bodyPr/>
        <a:lstStyle/>
        <a:p>
          <a:endParaRPr lang="en-US"/>
        </a:p>
      </dgm:t>
    </dgm:pt>
    <dgm:pt modelId="{D6369594-53CA-4743-BFF7-C2D904DA742C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300" noProof="1"/>
            <a:t>Periodo</a:t>
          </a:r>
        </a:p>
      </dgm:t>
    </dgm:pt>
    <dgm:pt modelId="{5433BCDE-D01B-4C43-9770-3BCF6A203491}" type="parTrans" cxnId="{AFAA54E3-514A-4D36-807E-9FBD4120AF30}">
      <dgm:prSet/>
      <dgm:spPr/>
      <dgm:t>
        <a:bodyPr/>
        <a:lstStyle/>
        <a:p>
          <a:endParaRPr lang="en-US"/>
        </a:p>
      </dgm:t>
    </dgm:pt>
    <dgm:pt modelId="{5B98D9CA-9FDF-44BD-98EC-0F6E2E37923A}" type="sibTrans" cxnId="{AFAA54E3-514A-4D36-807E-9FBD4120AF30}">
      <dgm:prSet/>
      <dgm:spPr/>
      <dgm:t>
        <a:bodyPr/>
        <a:lstStyle/>
        <a:p>
          <a:endParaRPr lang="en-US"/>
        </a:p>
      </dgm:t>
    </dgm:pt>
    <dgm:pt modelId="{B626C495-F3A7-4ADE-A0FE-4E7983E98359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300" noProof="1"/>
            <a:t>Pastillas</a:t>
          </a:r>
        </a:p>
      </dgm:t>
    </dgm:pt>
    <dgm:pt modelId="{6F2AC2C2-8163-4C6A-99C5-72A6C2B2A33F}" type="parTrans" cxnId="{13AF98FC-2DB9-4B5F-85B0-E587DE19880D}">
      <dgm:prSet/>
      <dgm:spPr/>
      <dgm:t>
        <a:bodyPr/>
        <a:lstStyle/>
        <a:p>
          <a:endParaRPr lang="en-US"/>
        </a:p>
      </dgm:t>
    </dgm:pt>
    <dgm:pt modelId="{91A8EA40-4823-4FE8-82D6-C24B81F0FC1F}" type="sibTrans" cxnId="{13AF98FC-2DB9-4B5F-85B0-E587DE19880D}">
      <dgm:prSet/>
      <dgm:spPr/>
      <dgm:t>
        <a:bodyPr/>
        <a:lstStyle/>
        <a:p>
          <a:endParaRPr lang="en-US"/>
        </a:p>
      </dgm:t>
    </dgm:pt>
    <dgm:pt modelId="{BC2DF43D-A878-4B6A-B15F-7FFBED6EC842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300" noProof="1"/>
            <a:t>Sindrome Pre Menstrual</a:t>
          </a:r>
        </a:p>
      </dgm:t>
    </dgm:pt>
    <dgm:pt modelId="{17DD7635-F2DC-43BE-A312-49946A09DBA4}" type="parTrans" cxnId="{5C40F758-5264-4653-AF57-ED244AC8F3A3}">
      <dgm:prSet/>
      <dgm:spPr/>
      <dgm:t>
        <a:bodyPr/>
        <a:lstStyle/>
        <a:p>
          <a:endParaRPr lang="en-US"/>
        </a:p>
      </dgm:t>
    </dgm:pt>
    <dgm:pt modelId="{E6A990DC-0228-4E23-ABC6-C9EE879B9A00}" type="sibTrans" cxnId="{5C40F758-5264-4653-AF57-ED244AC8F3A3}">
      <dgm:prSet/>
      <dgm:spPr/>
      <dgm:t>
        <a:bodyPr/>
        <a:lstStyle/>
        <a:p>
          <a:endParaRPr lang="en-US"/>
        </a:p>
      </dgm:t>
    </dgm:pt>
    <dgm:pt modelId="{175F1DAC-7B7E-4D09-8DB8-99368C0C72D4}" type="pres">
      <dgm:prSet presAssocID="{62584336-D0B1-4B0E-BA5C-55B2CED1D394}" presName="composite" presStyleCnt="0">
        <dgm:presLayoutVars>
          <dgm:chMax val="1"/>
          <dgm:dir/>
          <dgm:resizeHandles val="exact"/>
        </dgm:presLayoutVars>
      </dgm:prSet>
      <dgm:spPr/>
    </dgm:pt>
    <dgm:pt modelId="{1C01A5B2-67EA-4686-B86C-CBFC598D5477}" type="pres">
      <dgm:prSet presAssocID="{62584336-D0B1-4B0E-BA5C-55B2CED1D394}" presName="radial" presStyleCnt="0">
        <dgm:presLayoutVars>
          <dgm:animLvl val="ctr"/>
        </dgm:presLayoutVars>
      </dgm:prSet>
      <dgm:spPr/>
    </dgm:pt>
    <dgm:pt modelId="{D4E6F5B5-CA2C-475F-A4B6-5AB59CD1A7CA}" type="pres">
      <dgm:prSet presAssocID="{E1F87E0E-FF3E-47D3-BFF3-1936BDC1B9A7}" presName="centerShape" presStyleLbl="vennNode1" presStyleIdx="0" presStyleCnt="5" custScaleX="153510" custScaleY="149780"/>
      <dgm:spPr/>
    </dgm:pt>
    <dgm:pt modelId="{E7BFA9EE-B858-4016-80BA-575963560F75}" type="pres">
      <dgm:prSet presAssocID="{2356E178-4180-471B-A95D-2442FCF758CB}" presName="node" presStyleLbl="vennNode1" presStyleIdx="1" presStyleCnt="5" custScaleX="162394" custScaleY="179871">
        <dgm:presLayoutVars>
          <dgm:bulletEnabled val="1"/>
        </dgm:presLayoutVars>
      </dgm:prSet>
      <dgm:spPr/>
    </dgm:pt>
    <dgm:pt modelId="{3255F1BD-E04A-41BF-B64D-B06E6D0468D8}" type="pres">
      <dgm:prSet presAssocID="{D6369594-53CA-4743-BFF7-C2D904DA742C}" presName="node" presStyleLbl="vennNode1" presStyleIdx="2" presStyleCnt="5" custScaleX="144690" custScaleY="138417">
        <dgm:presLayoutVars>
          <dgm:bulletEnabled val="1"/>
        </dgm:presLayoutVars>
      </dgm:prSet>
      <dgm:spPr/>
    </dgm:pt>
    <dgm:pt modelId="{BCC6AE36-1AA5-4143-A95B-3979139E867E}" type="pres">
      <dgm:prSet presAssocID="{B626C495-F3A7-4ADE-A0FE-4E7983E98359}" presName="node" presStyleLbl="vennNode1" presStyleIdx="3" presStyleCnt="5" custScaleX="139719" custScaleY="121798">
        <dgm:presLayoutVars>
          <dgm:bulletEnabled val="1"/>
        </dgm:presLayoutVars>
      </dgm:prSet>
      <dgm:spPr/>
    </dgm:pt>
    <dgm:pt modelId="{E0DEE663-04E6-49D6-A3C7-F8FB5F8BE33B}" type="pres">
      <dgm:prSet presAssocID="{BC2DF43D-A878-4B6A-B15F-7FFBED6EC842}" presName="node" presStyleLbl="vennNode1" presStyleIdx="4" presStyleCnt="5" custScaleX="186659" custScaleY="188617">
        <dgm:presLayoutVars>
          <dgm:bulletEnabled val="1"/>
        </dgm:presLayoutVars>
      </dgm:prSet>
      <dgm:spPr/>
    </dgm:pt>
  </dgm:ptLst>
  <dgm:cxnLst>
    <dgm:cxn modelId="{B6E83B19-5D11-44BC-AD17-99B028D996DF}" type="presOf" srcId="{B626C495-F3A7-4ADE-A0FE-4E7983E98359}" destId="{BCC6AE36-1AA5-4143-A95B-3979139E867E}" srcOrd="0" destOrd="0" presId="urn:microsoft.com/office/officeart/2005/8/layout/radial3"/>
    <dgm:cxn modelId="{AEE98D22-A9F2-4255-AFB6-A0ED2CB1873F}" type="presOf" srcId="{D6369594-53CA-4743-BFF7-C2D904DA742C}" destId="{3255F1BD-E04A-41BF-B64D-B06E6D0468D8}" srcOrd="0" destOrd="0" presId="urn:microsoft.com/office/officeart/2005/8/layout/radial3"/>
    <dgm:cxn modelId="{CCE7D73C-2F15-4D9E-9FC7-CDC0102E98DD}" type="presOf" srcId="{BC2DF43D-A878-4B6A-B15F-7FFBED6EC842}" destId="{E0DEE663-04E6-49D6-A3C7-F8FB5F8BE33B}" srcOrd="0" destOrd="0" presId="urn:microsoft.com/office/officeart/2005/8/layout/radial3"/>
    <dgm:cxn modelId="{A1085363-045E-4F47-B723-8682EAC9231F}" type="presOf" srcId="{E1F87E0E-FF3E-47D3-BFF3-1936BDC1B9A7}" destId="{D4E6F5B5-CA2C-475F-A4B6-5AB59CD1A7CA}" srcOrd="0" destOrd="0" presId="urn:microsoft.com/office/officeart/2005/8/layout/radial3"/>
    <dgm:cxn modelId="{3D751365-FC4E-4999-8138-5C7B52A6F84F}" srcId="{E1F87E0E-FF3E-47D3-BFF3-1936BDC1B9A7}" destId="{2356E178-4180-471B-A95D-2442FCF758CB}" srcOrd="0" destOrd="0" parTransId="{28637787-CABB-4AAD-B4EC-042A0B395341}" sibTransId="{419F9E5C-97BF-4A9A-8E09-71B55289B3AE}"/>
    <dgm:cxn modelId="{BAFD616A-48D4-4CE2-BE90-B473CBD27401}" type="presOf" srcId="{62584336-D0B1-4B0E-BA5C-55B2CED1D394}" destId="{175F1DAC-7B7E-4D09-8DB8-99368C0C72D4}" srcOrd="0" destOrd="0" presId="urn:microsoft.com/office/officeart/2005/8/layout/radial3"/>
    <dgm:cxn modelId="{5C40F758-5264-4653-AF57-ED244AC8F3A3}" srcId="{E1F87E0E-FF3E-47D3-BFF3-1936BDC1B9A7}" destId="{BC2DF43D-A878-4B6A-B15F-7FFBED6EC842}" srcOrd="3" destOrd="0" parTransId="{17DD7635-F2DC-43BE-A312-49946A09DBA4}" sibTransId="{E6A990DC-0228-4E23-ABC6-C9EE879B9A00}"/>
    <dgm:cxn modelId="{C7C97B5A-DAB0-425D-8190-7B36D881A196}" type="presOf" srcId="{2356E178-4180-471B-A95D-2442FCF758CB}" destId="{E7BFA9EE-B858-4016-80BA-575963560F75}" srcOrd="0" destOrd="0" presId="urn:microsoft.com/office/officeart/2005/8/layout/radial3"/>
    <dgm:cxn modelId="{98FD00BD-2599-433A-AC2F-14A7D52BA766}" srcId="{62584336-D0B1-4B0E-BA5C-55B2CED1D394}" destId="{E1F87E0E-FF3E-47D3-BFF3-1936BDC1B9A7}" srcOrd="0" destOrd="0" parTransId="{169E7CD4-95A5-4EA3-A305-1668AA4A744D}" sibTransId="{9C10DDF3-A40F-4978-A049-EE2D16408C99}"/>
    <dgm:cxn modelId="{AFAA54E3-514A-4D36-807E-9FBD4120AF30}" srcId="{E1F87E0E-FF3E-47D3-BFF3-1936BDC1B9A7}" destId="{D6369594-53CA-4743-BFF7-C2D904DA742C}" srcOrd="1" destOrd="0" parTransId="{5433BCDE-D01B-4C43-9770-3BCF6A203491}" sibTransId="{5B98D9CA-9FDF-44BD-98EC-0F6E2E37923A}"/>
    <dgm:cxn modelId="{13AF98FC-2DB9-4B5F-85B0-E587DE19880D}" srcId="{E1F87E0E-FF3E-47D3-BFF3-1936BDC1B9A7}" destId="{B626C495-F3A7-4ADE-A0FE-4E7983E98359}" srcOrd="2" destOrd="0" parTransId="{6F2AC2C2-8163-4C6A-99C5-72A6C2B2A33F}" sibTransId="{91A8EA40-4823-4FE8-82D6-C24B81F0FC1F}"/>
    <dgm:cxn modelId="{322F8310-51C0-41AC-BA86-878469AEE493}" type="presParOf" srcId="{175F1DAC-7B7E-4D09-8DB8-99368C0C72D4}" destId="{1C01A5B2-67EA-4686-B86C-CBFC598D5477}" srcOrd="0" destOrd="0" presId="urn:microsoft.com/office/officeart/2005/8/layout/radial3"/>
    <dgm:cxn modelId="{FB900D26-307F-470A-A5A9-AF75A570F909}" type="presParOf" srcId="{1C01A5B2-67EA-4686-B86C-CBFC598D5477}" destId="{D4E6F5B5-CA2C-475F-A4B6-5AB59CD1A7CA}" srcOrd="0" destOrd="0" presId="urn:microsoft.com/office/officeart/2005/8/layout/radial3"/>
    <dgm:cxn modelId="{1DC02741-8F5F-446C-82F9-5DEE6810631E}" type="presParOf" srcId="{1C01A5B2-67EA-4686-B86C-CBFC598D5477}" destId="{E7BFA9EE-B858-4016-80BA-575963560F75}" srcOrd="1" destOrd="0" presId="urn:microsoft.com/office/officeart/2005/8/layout/radial3"/>
    <dgm:cxn modelId="{E4CFE2F0-8814-4D45-A112-66C25B52A3B9}" type="presParOf" srcId="{1C01A5B2-67EA-4686-B86C-CBFC598D5477}" destId="{3255F1BD-E04A-41BF-B64D-B06E6D0468D8}" srcOrd="2" destOrd="0" presId="urn:microsoft.com/office/officeart/2005/8/layout/radial3"/>
    <dgm:cxn modelId="{D5D1BF6F-28A7-4A59-B882-B2B4B916C482}" type="presParOf" srcId="{1C01A5B2-67EA-4686-B86C-CBFC598D5477}" destId="{BCC6AE36-1AA5-4143-A95B-3979139E867E}" srcOrd="3" destOrd="0" presId="urn:microsoft.com/office/officeart/2005/8/layout/radial3"/>
    <dgm:cxn modelId="{E7218E32-519A-4638-B5DB-B4F82BB06877}" type="presParOf" srcId="{1C01A5B2-67EA-4686-B86C-CBFC598D5477}" destId="{E0DEE663-04E6-49D6-A3C7-F8FB5F8BE33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6F5B5-CA2C-475F-A4B6-5AB59CD1A7CA}">
      <dsp:nvSpPr>
        <dsp:cNvPr id="0" name=""/>
        <dsp:cNvSpPr/>
      </dsp:nvSpPr>
      <dsp:spPr>
        <a:xfrm>
          <a:off x="722318" y="544695"/>
          <a:ext cx="3714629" cy="362437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noProof="1"/>
            <a:t>“TBC”</a:t>
          </a:r>
        </a:p>
      </dsp:txBody>
      <dsp:txXfrm>
        <a:off x="1266313" y="1075472"/>
        <a:ext cx="2626639" cy="2562817"/>
      </dsp:txXfrm>
    </dsp:sp>
    <dsp:sp modelId="{E7BFA9EE-B858-4016-80BA-575963560F75}">
      <dsp:nvSpPr>
        <dsp:cNvPr id="0" name=""/>
        <dsp:cNvSpPr/>
      </dsp:nvSpPr>
      <dsp:spPr>
        <a:xfrm>
          <a:off x="1597231" y="-307090"/>
          <a:ext cx="1964802" cy="217625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Fertilidad</a:t>
          </a:r>
        </a:p>
      </dsp:txBody>
      <dsp:txXfrm>
        <a:off x="1884970" y="11615"/>
        <a:ext cx="1389324" cy="1538846"/>
      </dsp:txXfrm>
    </dsp:sp>
    <dsp:sp modelId="{3255F1BD-E04A-41BF-B64D-B06E6D0468D8}">
      <dsp:nvSpPr>
        <dsp:cNvPr id="0" name=""/>
        <dsp:cNvSpPr/>
      </dsp:nvSpPr>
      <dsp:spPr>
        <a:xfrm>
          <a:off x="3280176" y="1519528"/>
          <a:ext cx="1750601" cy="167470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Periodo</a:t>
          </a:r>
        </a:p>
      </dsp:txBody>
      <dsp:txXfrm>
        <a:off x="3536546" y="1764783"/>
        <a:ext cx="1237861" cy="1184194"/>
      </dsp:txXfrm>
    </dsp:sp>
    <dsp:sp modelId="{BCC6AE36-1AA5-4143-A95B-3979139E867E}">
      <dsp:nvSpPr>
        <dsp:cNvPr id="0" name=""/>
        <dsp:cNvSpPr/>
      </dsp:nvSpPr>
      <dsp:spPr>
        <a:xfrm>
          <a:off x="1734404" y="3195909"/>
          <a:ext cx="1690457" cy="147363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Pastillas</a:t>
          </a:r>
        </a:p>
      </dsp:txBody>
      <dsp:txXfrm>
        <a:off x="1981966" y="3411717"/>
        <a:ext cx="1195333" cy="1042015"/>
      </dsp:txXfrm>
    </dsp:sp>
    <dsp:sp modelId="{E0DEE663-04E6-49D6-A3C7-F8FB5F8BE33B}">
      <dsp:nvSpPr>
        <dsp:cNvPr id="0" name=""/>
        <dsp:cNvSpPr/>
      </dsp:nvSpPr>
      <dsp:spPr>
        <a:xfrm>
          <a:off x="-125402" y="1215844"/>
          <a:ext cx="2258383" cy="228207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Sindrome Pre Menstrual</a:t>
          </a:r>
        </a:p>
      </dsp:txBody>
      <dsp:txXfrm>
        <a:off x="205331" y="1550046"/>
        <a:ext cx="1596917" cy="161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C1\Desktop\ProyectoFinal\rauleto7.github.io\index.html" TargetMode="External"/><Relationship Id="rId2" Type="http://schemas.openxmlformats.org/officeDocument/2006/relationships/hyperlink" Target="https://github.com/rauleto7/rauleto7.github.io/tree/master/Cod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Todo Bajo Control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noProof="1"/>
              <a:t>TBC “Todo en un click”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¿Qué es la app “TBC”?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noProof="1"/>
          </a:p>
          <a:p>
            <a:r>
              <a:rPr lang="es-ES" noProof="1"/>
              <a:t>Es una aplicación la cual te ayudara a tener un control sobre tu periodo, fertilidad, síndrome pre menstrual, toma de pastillas, etc.</a:t>
            </a:r>
          </a:p>
          <a:p>
            <a:r>
              <a:rPr lang="es-ES" noProof="1"/>
              <a:t>Fácil, intuitiva y con un solo click.</a:t>
            </a:r>
          </a:p>
          <a:p>
            <a:endParaRPr lang="es-ES" noProof="1"/>
          </a:p>
          <a:p>
            <a:pPr marL="0" indent="0">
              <a:buNone/>
            </a:pP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noProof="1">
                <a:solidFill>
                  <a:srgbClr val="C44475">
                    <a:lumMod val="75000"/>
                  </a:srgbClr>
                </a:solidFill>
                <a:latin typeface="Cambria"/>
              </a:rPr>
              <a:t>¿Cómo funciona?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407917"/>
              </p:ext>
            </p:extLst>
          </p:nvPr>
        </p:nvGraphicFramePr>
        <p:xfrm>
          <a:off x="1066800" y="1905000"/>
          <a:ext cx="10058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43900" y="2124075"/>
            <a:ext cx="2686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¿Cómo funciona la “TBC”?</a:t>
            </a:r>
          </a:p>
          <a:p>
            <a:r>
              <a:rPr lang="es-MX" dirty="0"/>
              <a:t>De acuerdo a meses, días y horas nosotros podremos saber cual será tu próximo periodo. Con el fin de que sea más preciso las horas las definimos como 24.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Diseño de Control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ES" noProof="1"/>
          </a:p>
          <a:p>
            <a:endParaRPr lang="es-ES" noProof="1"/>
          </a:p>
          <a:p>
            <a:r>
              <a:rPr lang="es-ES" noProof="1"/>
              <a:t>Llevamos un control día a día de los meses, y días que van pasando.</a:t>
            </a:r>
          </a:p>
          <a:p>
            <a:endParaRPr lang="es-ES" noProof="1"/>
          </a:p>
        </p:txBody>
      </p:sp>
      <p:graphicFrame>
        <p:nvGraphicFramePr>
          <p:cNvPr id="5" name="Marcador de posición de contenido 4" descr="Tabla de ejemplo con 3 columnas,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8694601"/>
              </p:ext>
            </p:extLst>
          </p:nvPr>
        </p:nvGraphicFramePr>
        <p:xfrm>
          <a:off x="6324600" y="1905000"/>
          <a:ext cx="4800600" cy="22513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841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Diseño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noProof="1"/>
              <a:t>“TBC” es una aplicación que tendrá todo lo que necesitas saber acerca de tu salud asi como los días precisos que te interesen saber</a:t>
            </a:r>
          </a:p>
          <a:p>
            <a:r>
              <a:rPr lang="es-ES" noProof="1"/>
              <a:t>Solo basta tener un CONTROL</a:t>
            </a:r>
          </a:p>
          <a:p>
            <a:r>
              <a:rPr lang="es-ES" noProof="1"/>
              <a:t>Porque ya todo esta al alcance de tus manos</a:t>
            </a:r>
          </a:p>
        </p:txBody>
      </p:sp>
      <p:graphicFrame>
        <p:nvGraphicFramePr>
          <p:cNvPr id="5" name="Marcador de posición de contenido 4" descr="Venn radial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7000925"/>
              </p:ext>
            </p:extLst>
          </p:nvPr>
        </p:nvGraphicFramePr>
        <p:xfrm>
          <a:off x="6324599" y="1905000"/>
          <a:ext cx="4905375" cy="436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073" y="238124"/>
            <a:ext cx="8686800" cy="1181481"/>
          </a:xfrm>
        </p:spPr>
        <p:txBody>
          <a:bodyPr/>
          <a:lstStyle/>
          <a:p>
            <a:r>
              <a:rPr lang="es-ES" noProof="1"/>
              <a:t>Motivación del proyecto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4073" y="1866137"/>
            <a:ext cx="8686800" cy="454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noProof="1"/>
              <a:t>Nos enfocamos a los problemas que tienen las mujeres con respecto a su periodo, ya que algunas mujeres necesitan saber : ¿Qué días les bajara? ¿Qué días son mas fértiles? ¿Si es necesario tomar alguna pastilla para regular los días? ¿Si es que existe un problema con tu periodo y porque no te ha bajado?</a:t>
            </a:r>
          </a:p>
          <a:p>
            <a:pPr>
              <a:lnSpc>
                <a:spcPct val="150000"/>
              </a:lnSpc>
            </a:pPr>
            <a:r>
              <a:rPr lang="es-ES" noProof="1"/>
              <a:t>Tratamos de crear una APP en donde puedas tener toda esta información de manera fácil rápida y sencilla. </a:t>
            </a:r>
          </a:p>
          <a:p>
            <a:pPr>
              <a:lnSpc>
                <a:spcPct val="150000"/>
              </a:lnSpc>
            </a:pPr>
            <a:r>
              <a:rPr lang="es-ES" noProof="1"/>
              <a:t>TODO BAJO CONTROL!</a:t>
            </a:r>
          </a:p>
        </p:txBody>
      </p:sp>
    </p:spTree>
    <p:extLst>
      <p:ext uri="{BB962C8B-B14F-4D97-AF65-F5344CB8AC3E}">
        <p14:creationId xmlns:p14="http://schemas.microsoft.com/office/powerpoint/2010/main" val="28117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Direcciones GITHUB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78873" y="2509937"/>
            <a:ext cx="10543309" cy="3662263"/>
          </a:xfrm>
        </p:spPr>
        <p:txBody>
          <a:bodyPr/>
          <a:lstStyle/>
          <a:p>
            <a:r>
              <a:rPr lang="es-MX" dirty="0"/>
              <a:t>Repositorio del código: </a:t>
            </a:r>
            <a:r>
              <a:rPr lang="es-MX" u="sng" dirty="0">
                <a:hlinkClick r:id="rId2"/>
              </a:rPr>
              <a:t>https://github.com/rauleto7/rauleto7.github.io/tree/master/Code</a:t>
            </a:r>
            <a:endParaRPr lang="es-MX" u="sng" dirty="0"/>
          </a:p>
          <a:p>
            <a:endParaRPr lang="es-MX" u="sng" dirty="0"/>
          </a:p>
          <a:p>
            <a:r>
              <a:rPr lang="es-MX" dirty="0"/>
              <a:t>GitHub.io: </a:t>
            </a:r>
            <a:r>
              <a:rPr lang="es-MX" u="sng" dirty="0">
                <a:hlinkClick r:id="rId3"/>
              </a:rPr>
              <a:t>file:///C:/Users/PC1/Desktop/ProyectoFinal/rauleto7.github.io/index.html</a:t>
            </a: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  <a:p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432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flores de cerezo (pantalla ancha)</Template>
  <TotalTime>0</TotalTime>
  <Words>319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Cambria</vt:lpstr>
      <vt:lpstr>Cherry Blossom 16x9</vt:lpstr>
      <vt:lpstr>Todo Bajo Control</vt:lpstr>
      <vt:lpstr>¿Qué es la app “TBC”?</vt:lpstr>
      <vt:lpstr>¿Cómo funciona?</vt:lpstr>
      <vt:lpstr>Diseño de Control</vt:lpstr>
      <vt:lpstr>Diseño</vt:lpstr>
      <vt:lpstr>Motivación del proyecto</vt:lpstr>
      <vt:lpstr>Direcciones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2017-03-10T16:24:58Z</dcterms:created>
  <dcterms:modified xsi:type="dcterms:W3CDTF">2017-03-10T17:10:36Z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