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n Hyunsung" initials="EH" lastIdx="1" clrIdx="0">
    <p:extLst>
      <p:ext uri="{19B8F6BF-5375-455C-9EA6-DF929625EA0E}">
        <p15:presenceInfo xmlns:p15="http://schemas.microsoft.com/office/powerpoint/2012/main" userId="a8f6b784e5fa9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213E-2467-41AB-8CF8-8826A590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D67DA-962F-40E2-9F31-E6E38FF2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B41E-35B2-4993-BF43-3A2D137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AFCB9-E4AB-4922-A128-AB6D45B8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8103C-3CC4-45E3-A0BA-AFC50C5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A3F18-AA42-42EE-8DAE-0F0C5C2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0C127F-829B-498F-BD16-71EA7185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F92BA-BB92-4B99-A711-277A1726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D0498-FC65-45DE-B4EB-8089AFB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ADDFF-933B-43FC-9A33-24C6F77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97F2F-1E96-4EE5-BD9C-318FDC7A8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6D8E5-0650-4F6E-84D2-A7A57EDA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240E-E55C-409C-B297-3B45AE3A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CA951-7139-4BBB-80E5-960D020B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4F515-B887-45FD-9448-0D46A93F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9C79E-A38E-4407-B3FC-046010E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692B9-B42F-49C6-8DEA-F4BED169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85C7-586E-4D10-9328-781B7C70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70DC-7C7C-475F-BCDB-1DAA2BA3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6D895-3528-4957-B103-3CCF545A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A7795-F014-42D7-92BB-0B2446AB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56DF9-C57D-475B-9385-A0B1A447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47FCD-87B3-4C97-95E7-9FB8E56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1A1D3-57EF-4053-B220-7DEF193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F11D8-229D-4AD2-81E7-0417A14A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0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20FC-8813-49C8-B251-FDBC3A5C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DDCCF-6400-4665-A4A2-24182FF23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57E2E-6E5A-4242-996A-764B606F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79B69-08CA-495E-9EC2-B2DA7D90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5DB4B-B465-4CC2-86B5-B5311668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988C1-7E79-4B46-9CE8-FE675950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6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35277-1C10-4AD2-8A32-125B1A9D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64137-A396-441C-B4FC-4680D71E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A032D-AB37-4FF8-A433-3635C2FE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51E36-CAD2-4173-AA08-BD1F06FE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3D5AF-8DBD-4BE3-9FEC-1E0AE3FE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861026-34F6-4682-BDB6-5DC0945E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8D04-0070-4F31-9B34-D287C71E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F432C-045B-45A3-A925-E09206D0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4F459-7002-4C4F-AA87-16B683D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821CB-576C-4FE2-BFE2-803E39C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A17E59-F88B-47CE-A280-0CBD3F6A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D4CED-305B-4E66-AC32-9DC607D8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C8E04E-73B4-46BB-B6D6-1B2EB715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3004B-09F0-43C0-84E1-FCB06617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8AE84-BAFB-4099-97CC-D5C4858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11B8-4DD1-4B10-9489-1DCF1253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244E5-11D3-42D5-AC07-D912C69E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89FC7-39BE-4CB4-810B-CFB27876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2CE2-A517-42E2-98C5-6424A276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EC4D9-D2E4-400E-89C9-641BB66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89EAF-AACC-40D7-9102-6466A4F9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223D-496E-45B3-9102-1126A86C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3BFE10-E2E1-43B2-9203-BDB2E91B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88A0B-413F-4ED7-82C1-56330442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31773-4B6B-402B-8C07-5A0D58C8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85A1-5028-4F30-B726-EFCA4B36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61482-A00A-4E96-BD0F-40DEA2CC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1BC817-F947-4A2B-B4AE-8ED99D47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8E841-3D9E-42E6-89AD-442F9E5A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14157-BF48-4AA0-AC61-CC612238F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5858-4F75-4643-ADDD-AB2A597D3B6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42AC-6B07-4DAC-876C-9C7FF68A9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AE909-BF64-4A9A-89C5-33321138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BBFF-0B2B-492E-83C5-F20BF6DF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05CE563-8A14-401E-8BBF-C5643287657F}"/>
              </a:ext>
            </a:extLst>
          </p:cNvPr>
          <p:cNvGrpSpPr/>
          <p:nvPr/>
        </p:nvGrpSpPr>
        <p:grpSpPr>
          <a:xfrm>
            <a:off x="1982804" y="895149"/>
            <a:ext cx="7469204" cy="5236144"/>
            <a:chOff x="1982804" y="895149"/>
            <a:chExt cx="7469204" cy="5236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1A9DA7-7B14-47F1-9FC9-EF518E7FBA13}"/>
                </a:ext>
              </a:extLst>
            </p:cNvPr>
            <p:cNvSpPr/>
            <p:nvPr/>
          </p:nvSpPr>
          <p:spPr>
            <a:xfrm>
              <a:off x="1982804" y="895149"/>
              <a:ext cx="7469204" cy="523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417DD-9E81-4E2F-BA73-757C057A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3540" y="2044555"/>
              <a:ext cx="4767579" cy="29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17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52716-871A-4CE3-90C8-0D5EC9B6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45" y="2405543"/>
            <a:ext cx="8765309" cy="20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68466-CC93-4652-9A31-15DEBF21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26" y="2041525"/>
            <a:ext cx="9919947" cy="27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1295E-F4B8-4E85-953B-F102F60C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71" y="2025459"/>
            <a:ext cx="8986309" cy="28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52C45F-DEB6-44BE-AFF3-D4A9DD3A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3" y="1546369"/>
            <a:ext cx="4300538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EBE83D-6CC4-4EEB-88D5-41E16338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56" y="2236426"/>
            <a:ext cx="4188761" cy="17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8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75DAEE-8D1D-468A-ACA3-27673D8D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8" y="2260955"/>
            <a:ext cx="9208655" cy="19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7AE13-AA22-4663-98BE-415F7067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37" y="3153641"/>
            <a:ext cx="2955361" cy="2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4FFE29-5C21-4DF3-B68B-E55F6246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3097548"/>
            <a:ext cx="3500387" cy="3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66465-0A44-4B0F-9470-B30DD462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39" y="2101811"/>
            <a:ext cx="4522885" cy="16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239D58-4512-4348-AF23-9914F510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47" y="2531124"/>
            <a:ext cx="7391505" cy="1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89C49F-6056-4D7E-A7A7-FDEDD703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2469675"/>
            <a:ext cx="9688945" cy="17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BA262B-EA0F-43DF-931A-86510391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2413438"/>
            <a:ext cx="10806545" cy="20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E55AC-D92A-4C52-93B2-1FCA380B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00" y="2929144"/>
            <a:ext cx="1344315" cy="4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002953-CA67-4E4F-95D0-760F9837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28" y="3131631"/>
            <a:ext cx="1407398" cy="6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948DB2-FF66-45C5-AA4F-CEE209A5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6" y="1765600"/>
            <a:ext cx="6096000" cy="23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97F2F-1807-43D8-AB73-FA1A0431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90" y="1369292"/>
            <a:ext cx="5869620" cy="33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224EB-D175-4322-9817-56BC7320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95" y="2060364"/>
            <a:ext cx="6481609" cy="22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5</cp:revision>
  <dcterms:created xsi:type="dcterms:W3CDTF">2021-04-26T08:33:30Z</dcterms:created>
  <dcterms:modified xsi:type="dcterms:W3CDTF">2021-04-26T09:00:05Z</dcterms:modified>
</cp:coreProperties>
</file>