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4690E-F67C-4D05-8AC1-E75D95574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9B7FE-AB38-4EDE-A4A0-27FDB469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46F0F-E1AB-4576-AD92-F8DE9243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059A1-EAE9-460B-A315-0CCA6165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D71C8-688D-491A-9DCA-7919098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2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68564-7E6B-4062-B4A3-9DDEDDED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85295-C094-427A-96EF-82F3CD3B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CD39C-A254-41BA-9037-24CAEB7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CD9C4-5D88-44C5-8BA1-CB44A42B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05B5-E51E-4838-981F-F8277A22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C0ACE4-B084-4AFF-973F-DEFF1BFA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AF433-783E-4337-BE03-F6EE1821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D13A9-73E8-41BD-ADA9-3B501A61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BB427-D721-4EC4-8548-65CAAA86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0ED03-C6C8-4394-B014-05F08841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2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47225-5725-437C-9547-D263CDA4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19F7B-988B-44E6-9C6D-A4B5D867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AFABE-2A78-405F-9959-0690A11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4DEA8-2EA0-4B80-BF36-7134EE0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15352-BD51-43F2-A2D6-1A67C5FA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E1665-E9BB-46C7-B674-B90E93C4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08EA1-4F93-4A91-B36F-C2E43DBA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F6F28-1E35-4690-9CC1-5461A020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1DFD7-1700-46BB-AB95-690D0729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887C0-B836-44DA-9D54-EE8271D1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436BC-92E7-4EBA-95A7-723AD009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3B54F-9335-41BB-ACEE-54E4E52A2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2CB84-3668-4020-B7FE-DC9B5441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1D0F3-4715-4C03-A042-6CB14BF4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E3778-33AD-4397-9A48-8F36C1C3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FFD72-CAD0-47A0-97AE-5194DA12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2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FF3B8-BD41-4777-99E0-02F1905B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6ABD4-142A-490E-87A8-4C312BA4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E4416-9BA4-42AA-B3D2-EBA01BB3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6E3BC-6B61-454D-BED6-6C78DC4DC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E1122-8884-48CA-A075-D127C3DEE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3361C-FA92-4191-85E6-79DC190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C50E8F-A9D5-4BC9-B7A2-0E43CF5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CFF40-D123-4B66-B5CE-B297447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A64C7-857B-44A9-BC2C-4B4407CF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2203A-850A-4A60-8A86-90EDA017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56EAAF-41A3-4944-A22B-8DDAAA2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8553B-A915-4B32-BC03-D4B05C36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D599B7-02EB-44E1-9E02-9A7B841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5AD35-90A2-4F50-8D92-0E647639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E1544-D1BA-415A-9EA5-19A6FC4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C265-D0F1-479C-9C8F-AB18975D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200A4-70B3-4240-AF07-21BF247A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F08F9-5044-48B3-AA7B-571D9F979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4C0A2-D664-4AA5-9426-68A26A92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0262B-3698-4F9F-AB30-00F70C6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8E589-84A7-489A-928A-19B12722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CF54F-7B56-4551-A496-8CE69A1B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9804C6-B668-4C93-9864-DE0EC92DF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EE1D0-47D2-49D3-943A-E38DB84E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59729-266C-4B1F-AB78-593EB3C7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0F24E-C934-485C-BFCF-5521B788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24C27-F9D7-4927-ACF9-C36A77C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13ABCD-C409-4FEC-A64E-3CBB34EA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151D0-9BF0-4394-8947-82AC6A8D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1528B-200E-41A6-8DF0-1F5F3CBA6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0B9B-1B99-4F6C-9E71-35DA8CCE47BA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5139F-A022-4B1C-8975-E750D4BC6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0CF69-A84D-4472-8D78-91C253039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A0EF-7AE5-4491-9256-8B1ADBC3D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100D8F-1E01-488B-9D1F-3895769E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3" y="0"/>
            <a:ext cx="11178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1FE8F-F7A5-4668-9F67-1F152B1A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128837"/>
            <a:ext cx="11649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5D548-C0C1-47C5-8A1C-E9ACEBC3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957"/>
            <a:ext cx="12192000" cy="41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8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429C0-9A04-4BDA-9FD4-2694E9EE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152650"/>
            <a:ext cx="11420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B4602-B3CA-43F2-9D04-5A47B161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252662"/>
            <a:ext cx="11458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3A090-57FC-4F34-A53E-FF79AC89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652587"/>
            <a:ext cx="67627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F406A-F0B4-4378-A311-E2E86598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214437"/>
            <a:ext cx="113633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9F47C-6BCD-4116-8020-69A8FF2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3A6E-B303-40AC-9A7A-61DAE7B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7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2</cp:revision>
  <dcterms:created xsi:type="dcterms:W3CDTF">2021-06-02T07:13:22Z</dcterms:created>
  <dcterms:modified xsi:type="dcterms:W3CDTF">2021-06-02T11:09:23Z</dcterms:modified>
</cp:coreProperties>
</file>