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81E20-C34A-4C9B-9F8E-282061BF5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71279C-2DDE-41A6-8632-71443C696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F4DD46-4B7E-40D9-989D-4CBECF3D3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8592-669F-4FF6-BE92-34F7724AAF4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7B2BF-EF8F-4DA8-919B-EBBD8F0C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269370-7148-41E3-85B8-94DD7A72F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AD7E-23EF-4EAF-B4E0-67B59C4D5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76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2D9B2-F389-41F0-ABD7-DDF9174DE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124697-D876-4330-BE0B-F7F4B702F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F9DCC-8A59-4666-975F-F60377F4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8592-669F-4FF6-BE92-34F7724AAF4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C92FF-54FF-42DE-8347-8F4D6028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D75835-C46F-4A72-9EF5-03816A9D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AD7E-23EF-4EAF-B4E0-67B59C4D5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93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E53C1F-4D6D-42EE-99B2-7C389E1DE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0445E1-BABE-4FB3-BA6A-B7E3D9393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173742-8E43-40D2-B686-107AFE53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8592-669F-4FF6-BE92-34F7724AAF4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1C5006-B670-4632-95BC-10E959FD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E45005-5E5B-4654-9EE7-7C312E49E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AD7E-23EF-4EAF-B4E0-67B59C4D5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9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DB585-9C6B-49CC-A415-506AC7A4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267277-671F-4F24-B663-D05F61D99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13F06-6872-4797-9B2E-E0D3D32B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8592-669F-4FF6-BE92-34F7724AAF4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2F637-5C5E-4D4B-AF6E-EC5FBD80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9C8EB-0236-481A-8EBB-E6DE859A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AD7E-23EF-4EAF-B4E0-67B59C4D5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79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2976B-C1DF-491E-9B18-2D4BE4D0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D3438-E1A3-4429-9E09-F886D9E2B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2CAA2-B588-4C89-8B83-0B07149D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8592-669F-4FF6-BE92-34F7724AAF4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144CE-A3F2-4D97-83B0-B20ED65E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268F1-43C8-41D2-B6F6-DF13CE96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AD7E-23EF-4EAF-B4E0-67B59C4D5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26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3E45A-5B19-4FE7-8C18-C525F9B0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B2ED7-AF4C-4003-9FCE-356CEAF96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B94E90-ECEC-46E2-BA92-A1C616867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0C74FD-0839-4D9B-88C6-47AAB63C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8592-669F-4FF6-BE92-34F7724AAF4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6EA03B-EF07-4E5D-A2F3-9F27E5C0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62C4D6-BCE7-4987-A430-A8C36DF3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AD7E-23EF-4EAF-B4E0-67B59C4D5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08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63077-7D05-44A4-85A3-5EF1318C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D5BDF9-EC63-4CB2-9473-3E9D059A1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B515A4-14CC-425E-8F7B-0765098EA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4ACEB8-E825-4D42-879D-D02626ED8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80050F-5A6E-4C91-A6A2-1348E9E20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9C0FB0-71BB-4298-B814-3214A729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8592-669F-4FF6-BE92-34F7724AAF4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7AED9E-1D42-4877-BA3E-5B8C90AE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AA507E-285B-4F80-9279-7E9A7431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AD7E-23EF-4EAF-B4E0-67B59C4D5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03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CD7D9-4E16-4EA9-A1A0-DEFF6F66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7E8B45-85CD-4B5D-96FB-DC7188EC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8592-669F-4FF6-BE92-34F7724AAF4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7D1AA6-4820-4E00-AFFD-4AAC44F0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55037E-68A6-43B3-B259-7AB74665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AD7E-23EF-4EAF-B4E0-67B59C4D5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07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C2825A-FFFB-4DE8-8A97-C97D60D8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8592-669F-4FF6-BE92-34F7724AAF4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97ECDA-29EF-4F55-87BC-83210AD0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FE8AB5-4BED-4880-933C-A77DA629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AD7E-23EF-4EAF-B4E0-67B59C4D5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02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DC9DE-D16E-482C-A66C-ED898BB2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D60892-598E-40EE-BB4E-23F1E794D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561298-609D-4B56-9355-6FC321447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9F02B7-C790-43B2-BEB8-DEE4D6AD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8592-669F-4FF6-BE92-34F7724AAF4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D03960-049C-4B6F-B5F7-099B9E31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584B50-CE07-4465-84BC-55E24B05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AD7E-23EF-4EAF-B4E0-67B59C4D5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73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460C7-80DF-455B-A8C0-D7057EB05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A7362F-4676-4AA9-B0BA-549A14265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452C63-2D23-4178-8B99-8016BAEAD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32D150-4B88-4930-8170-2E25B1F3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8592-669F-4FF6-BE92-34F7724AAF4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EC76CD-946B-48DD-BE50-FD524E2A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6AC1BE-2AAC-4D2A-985E-F5AAA567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AD7E-23EF-4EAF-B4E0-67B59C4D5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84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B0C80A-7575-46FC-9C7F-944097E1B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325FFC-55B8-4DCD-9480-3DEF9242B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19A14A-151C-44A5-B4D0-027A36637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98592-669F-4FF6-BE92-34F7724AAF4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82D1A-DDAE-4AA4-95CA-FEDCA6ECB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096D4-9393-4923-AFA6-75860D485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CAD7E-23EF-4EAF-B4E0-67B59C4D5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45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E06F5-3640-4105-B141-B38945B90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8EF64B-1E35-4EDA-BE70-146972644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973F65-C8A1-4F01-A1C3-0634F49DF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770" y="0"/>
            <a:ext cx="6488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39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E06F5-3640-4105-B141-B38945B90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8EF64B-1E35-4EDA-BE70-146972644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0C271D-2D99-4703-BC2B-2A6B1B1FD5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3"/>
          <a:stretch/>
        </p:blipFill>
        <p:spPr>
          <a:xfrm>
            <a:off x="1476375" y="1838036"/>
            <a:ext cx="9239250" cy="322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30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E06F5-3640-4105-B141-B38945B90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8EF64B-1E35-4EDA-BE70-146972644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D0C3F9-2BF0-444A-8140-10FBBF73C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459" y="0"/>
            <a:ext cx="8121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6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E06F5-3640-4105-B141-B38945B90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8EF64B-1E35-4EDA-BE70-146972644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BDD582-A8DE-44FE-B7B1-EDA91C690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690687"/>
            <a:ext cx="100393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57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E06F5-3640-4105-B141-B38945B90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8EF64B-1E35-4EDA-BE70-146972644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F45129-3E54-41D8-B9EF-C66212A11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80962"/>
            <a:ext cx="9972675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21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E06F5-3640-4105-B141-B38945B90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8EF64B-1E35-4EDA-BE70-146972644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72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E06F5-3640-4105-B141-B38945B90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8EF64B-1E35-4EDA-BE70-146972644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B1C5FC-5DA9-465E-8DB2-BCF840BC1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2366962"/>
            <a:ext cx="102298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3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E06F5-3640-4105-B141-B38945B90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8EF64B-1E35-4EDA-BE70-146972644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A15977-ECC5-4DD0-9126-85A7F705A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2443162"/>
            <a:ext cx="102298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4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E06F5-3640-4105-B141-B38945B90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8EF64B-1E35-4EDA-BE70-146972644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DCA662-8F69-4DBB-8084-CA295074A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285750"/>
            <a:ext cx="67437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8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E06F5-3640-4105-B141-B38945B90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8EF64B-1E35-4EDA-BE70-146972644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C4E4E4-5C62-4FC6-A1FF-DD5D0CE03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2090737"/>
            <a:ext cx="101631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7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E06F5-3640-4105-B141-B38945B90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8EF64B-1E35-4EDA-BE70-146972644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212DE9-FE60-4F41-B760-B77F426EF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1343025"/>
            <a:ext cx="97821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5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E06F5-3640-4105-B141-B38945B90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8EF64B-1E35-4EDA-BE70-146972644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56DDCE-2708-4681-B0D5-2765235E7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704" y="0"/>
            <a:ext cx="9308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87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E06F5-3640-4105-B141-B38945B90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8EF64B-1E35-4EDA-BE70-146972644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E8C1D8-0E79-4701-A11C-1CE7BBB99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86000"/>
            <a:ext cx="100584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7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E06F5-3640-4105-B141-B38945B90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8EF64B-1E35-4EDA-BE70-146972644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9B3066-D813-4D4A-98FE-D3EAF9008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0206"/>
            <a:ext cx="12192000" cy="581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5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0</Words>
  <Application>Microsoft Office PowerPoint</Application>
  <PresentationFormat>와이드스크린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Hyunsung</dc:creator>
  <cp:lastModifiedBy>Eun Hyunsung</cp:lastModifiedBy>
  <cp:revision>4</cp:revision>
  <dcterms:created xsi:type="dcterms:W3CDTF">2021-06-03T00:58:09Z</dcterms:created>
  <dcterms:modified xsi:type="dcterms:W3CDTF">2021-06-03T06:43:40Z</dcterms:modified>
</cp:coreProperties>
</file>