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B8766-9156-4010-92CE-06710A13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2933D-2AB9-4FE8-9D2B-657A2743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6C95-B50A-4D67-8931-330657EF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32388-C1C7-4C89-B657-D4D532DD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0678-7471-412B-ADC7-7F1705C4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3764-6338-4F11-BE14-1281776C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2F991-E872-4AD2-A0DA-0299D5A9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C3DFD-75A3-4891-92E3-3AC78B49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ECA-1EA0-45AF-93CD-1B1730F9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855E-D142-4AEB-846E-5760FEA5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D12A4E-4BFD-4E9A-8DE1-2ACF72A34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410F0-E534-4797-9A31-900E2822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5FDC0-18A6-4229-BC2C-C0C8047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B1618-C58B-45C1-9239-200282C5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86810-DCF8-40A8-8C6B-9673305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DB874-BD29-448E-90DC-8ACDE61B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E1FD-8D96-4893-BFBB-96806033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E0F71-C0DF-4BC8-B748-0086D30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394B3-FE8E-46F9-A86F-6750CCEB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308BA-69F5-49EE-B371-05E09AA4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6016D-6B10-4B04-9F98-EDF65F0D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85CAB-3FCF-4F6D-8DB5-ED19BC50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C6076-E971-4F82-BEE6-7FED87F2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B925-95CA-44AC-8EC1-58F31A8E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55235-1275-47A0-B673-4B8C367C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8D42-8110-438B-B826-ABFEC547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62DC3-20BE-4E37-BC2B-07C62A85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59C43-47DC-48A0-A2B4-2ACCEB982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2D6E9-888B-4BE9-B23C-9CB69606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383F0-CECD-4D59-989E-E2C7D2C3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E0829-8120-4603-AEEF-F984A19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C088-88A2-4B50-A4D6-C7A5745B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E9CEA-7F03-4358-8F3F-0EEF88C2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081C6-D2C2-4CAF-BB38-F2E4AFA6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F0AB5A-696D-4FF1-8205-BAD360D2D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337AE-3DB5-45C8-A53F-895D083D7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9EF13-B4F8-4809-8688-0FFF5960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E90B7-FC76-4B43-8307-04170A83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705C-EFDE-48B3-901B-17C944C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B792-A740-429B-9A3B-26FF2CB3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44182-C178-4F36-955E-2F70655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59883A-DB29-461D-A19D-D6FD3AC6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A9573-3EB0-4FC8-9C91-040A488B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9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36498C-C7EA-44EA-BB2A-01F38622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942D2-8F41-49EC-91C9-821F90E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8D25-BE92-4028-9A97-603E4BB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EF2E-3E95-4961-B92F-63DD73D4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D4F61-CD56-4D3F-83F0-FB34D409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DA7F2-D6E3-4E01-A016-4106459F4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8EB0A-98B6-4CDC-AB4F-679E997D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3DF96-6DF5-4D79-95CC-A139BC59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E2C84-334F-4D53-A5B4-241254DE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C00D-FE34-45CD-9F26-22B3E94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855BC6-CF85-4C7B-B019-E49643264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5E4F2-5D9E-4FAA-9F8E-08F48B96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B9623-3575-45D0-9518-906BD49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8507-AAD7-4284-8407-7417C35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9B47D-6D71-4877-A028-DCE6910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19D83-F4BA-4FA4-9715-AA1A918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31412-0B4B-4774-BABF-B28B3756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8885C-CF80-4AC4-B42D-F175E4FB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EAC3-B2A5-4093-B88F-4517411351DE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79E32-B5C8-41AE-97BE-6E4574FD9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7A45B-E045-4440-9994-692FAF19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A228-13D8-4B3F-9B1E-9CCD29FA4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4DA522-3F06-4A38-B0AB-5FF30143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3" y="2072959"/>
            <a:ext cx="5535653" cy="22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CC36D-EAA7-446C-AD84-EF1B9476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2251785"/>
            <a:ext cx="7550727" cy="23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A7368B-B5B3-4646-A17C-026799F0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7" y="1555648"/>
            <a:ext cx="7961745" cy="3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78EAC2-53E1-45F5-AA9C-34D57E5F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1" y="2853538"/>
            <a:ext cx="8335818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8D1004-AE3A-4C1A-9D48-0F61C40A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76" y="2514356"/>
            <a:ext cx="8366648" cy="18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927858-A08E-406A-94B4-41B15279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35" y="1977014"/>
            <a:ext cx="3425130" cy="26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775B83-CC65-4E32-AD7C-E45CE6D7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2486747"/>
            <a:ext cx="8811491" cy="18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E75251-00E8-4830-BA43-B19717DE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4" y="2251151"/>
            <a:ext cx="4895272" cy="23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2C33BC-9BAE-46D8-98E8-4D0083B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63" y="2519025"/>
            <a:ext cx="5684874" cy="18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1</cp:revision>
  <dcterms:created xsi:type="dcterms:W3CDTF">2021-01-27T12:48:39Z</dcterms:created>
  <dcterms:modified xsi:type="dcterms:W3CDTF">2021-01-27T12:58:47Z</dcterms:modified>
</cp:coreProperties>
</file>