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8E64F-C8B3-47F4-AF97-74580B12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1EBB2C-D752-4759-9908-F96F72D0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5597C-E874-4B07-A100-0DF6BE63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EA0DE-8BD9-4207-BF0C-A276D21D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DCD45-1ADE-4F28-B8C3-620B129C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A6CDF-D266-4F3A-A7C7-EA1BF47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60191-F106-40F0-86BA-A7DFB8BC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5CCA7-D42F-417F-818D-635FB425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D426D-BA75-4989-A8F0-99BB495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658F2-2F69-48C1-9AD9-AAD59E75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8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4F006-1F09-448F-9B9D-9F523F46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C7305-5A72-4C1F-8339-B6ED18CC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6D7-8982-402A-9014-B8EA43ED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1CAFE-070F-4E39-A700-BB092610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25A4D-0FA5-4770-96FC-8772E50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3F8C-2B04-45E0-BBB5-34C88FEC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8C14-7694-4D58-963B-312B1C80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6FCA1-8F3A-44F2-9EB2-054A032D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6618-9DC5-42D4-8CE0-4772D9B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F8C02-0D3C-49D3-9722-D749526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3726-A69E-4938-ACCA-2A01A3E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DC566-3BDC-4282-8E76-218B2EFA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94996-E71A-496C-9D71-9EFAA54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4CE33-16AE-4A57-BCFB-5D691290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2CD5B-9403-469A-A78D-339A80A6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D4B0-B35E-4317-8E74-F6195C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5A227-57E4-479C-9250-05BD37988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B70F3-CC8A-4738-93CA-EE8A2EC8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9492B-963E-40BF-8083-A7EE44F1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BB86E-ED4A-4D25-A042-2AA89CDD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5D2A9-67E3-48F4-9706-C816390D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1A7CC-DBC1-455A-8FBA-9095BEB8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FE846-5AE8-47B3-99CA-26A0EB8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2FA3F-918D-45A9-B44E-21C56530C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7C6BA-37D5-4E6B-BBAB-CA9A7AAB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4228B-1482-4598-943E-A68BD08D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57C21F-FE21-4F9C-B919-C0C3E428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3C6BC-07DE-4517-879C-2CF4BA4F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898984-D7E2-45D0-A79C-3345B355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FAD9F-4C2B-435E-81C3-E9060FE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543D-EC75-4207-81C5-36992564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96C9C-9E16-43C5-8D3A-9E795200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7D322-CA26-43EF-9319-2B516E3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FEA51-9E22-4088-BBE6-83A9E151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BA96FB-BB84-4352-ADBD-7A1EA8E2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D0A7C-0004-4BF8-B2BB-D4BC2C1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0E688-C0E2-4722-99BF-DB40237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CEB96-0BE8-4E1D-90FD-FDDC193F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10DA0-123F-4061-A43B-026EE72C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55A98-6887-46AB-92DB-3141D3E7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ECDF2-6BBC-40EB-A014-C8C6C31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53F2F-7EEB-463E-94A0-A975897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53AC-1A34-45CD-87AF-765C6E98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6A20DF-32A4-43FD-B83A-0E3CBCF1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4F265-E662-4A65-BFA5-1B9DED73A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5AD2F-7A3B-4755-AF70-2B342B8D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EE429-0D48-46D8-BF67-1DB09FBC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0FBB8-0B40-446F-BF56-05D8E41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149A7-A5CF-40A9-AF13-4D2199F8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07410-E827-42F2-9C61-7C55C62A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21B21-961D-41D8-9AE7-579161655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3DE2-ECE2-4C46-B82F-B72CC42FEE0A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602D-E64A-4058-AB1E-5E6E1E465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587D9-9705-4904-9688-1961A901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C42C-40A3-4A5D-87A6-4903971BED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BD2253-EF55-42F9-815B-6774CFA1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2496097"/>
            <a:ext cx="7509164" cy="1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2DBAF0-F046-4B5B-A67A-5B005035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2" y="2070733"/>
            <a:ext cx="7379855" cy="2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3BC71-7B9F-4A31-8C62-E3FDF509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88" y="2303847"/>
            <a:ext cx="4416623" cy="19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3FBC39-49C8-485A-A8F8-6836E310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11" y="2046870"/>
            <a:ext cx="7837578" cy="2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D53FE8-7EEB-4DC2-9091-29BBEE5D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57" y="943997"/>
            <a:ext cx="8478286" cy="45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8527E0-818B-45F9-87D6-6272A810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2690103"/>
            <a:ext cx="9347200" cy="14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5A33F6-4231-4BFC-8B99-9546A279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92" y="2499013"/>
            <a:ext cx="4886816" cy="18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33D6BE-2850-4ED9-A22A-651D3AEC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19" y="1754909"/>
            <a:ext cx="3227961" cy="29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2</cp:revision>
  <dcterms:created xsi:type="dcterms:W3CDTF">2021-01-29T07:56:02Z</dcterms:created>
  <dcterms:modified xsi:type="dcterms:W3CDTF">2021-02-01T12:28:48Z</dcterms:modified>
</cp:coreProperties>
</file>