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E40EE-B3F2-4643-969D-4374D527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AC173-B828-4D67-8F0A-43011C752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18F3-CF2A-4C96-BB41-F03CB2EB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B448-C62A-46EA-9AFD-1D1FEE22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B7644-E5ED-4CB3-ABD5-24105FB1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6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E7F56-82F1-4C4C-ADF3-17493794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65DDB-FA24-43B6-9069-AD933672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9A38-F578-4CBC-9A65-7DED63B3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8DDF3-43B0-404F-BD02-04E11E18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605F0-7727-4E61-BA83-4443AC7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7FE20C-0815-4649-805F-6A632E030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EA7D-5FB3-4A5A-B765-AB639DD7D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1BDD6-49C0-43AC-952D-DBA9B961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0A99F-2B3D-4CF3-B752-EBE81AC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241B6-F19B-41A1-B993-1937E6C7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E9F7A-9FC0-4147-9402-898CD9DE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58743-CABD-4E8D-9032-CDA7179E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05454-B6E3-47A3-A0CD-26B88CB6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4750A-B1D4-4D74-91A3-C0D299C7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FA385-C7F0-42AC-AB06-A61DEFCA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D19E-6A59-4F56-85F6-3A637E92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453D6-161D-4916-B1D3-EED8239F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B4E14-3E6B-4347-BA90-BF0CB001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7E1EE-558B-45F4-95A1-DB68FFA3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21FC2-8E32-4799-AA36-51231F4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2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1D77B-1EFD-4F2A-A90E-ACE10FBC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55870-79F4-4D9B-A842-E97E357D9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7674B-E556-402D-9F58-7358A8CFD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6EAB0-83FC-437F-9C17-74E74E6A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6EB2-5ECF-41CF-A0A0-BE5F2BE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7211E-8A5B-4D73-9F40-40E6950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5B5E3-B366-4994-A687-5CE9255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C9F7F-5D4C-41D5-B3EC-22720188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5C647-3F2A-4BA3-80E4-EC595C03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05E6B-C690-4173-8616-288B2F5CA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0A6546-2128-4BC9-9691-DCF10389A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F3DDA-261C-41BF-98A4-B2A5AF71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58EB5-AE84-453A-BF11-E5713706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D6AEA0-E565-405F-BA11-67469CC4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70F2-C085-4839-AAFC-D4AD8B86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3799B-D50E-481D-A412-68E8E2B5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FEDFC1-CF15-4C8C-962D-BCDED98A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826D99-0FDC-4FA9-9AC1-F2F44F41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379B9E-A663-4D38-BFA1-F7067637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B5CAC-3620-4003-B888-755BFF46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DDC76-67C1-4EB9-8FC0-053D8EBC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2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FFC5E-199D-4A7E-8EC7-878FD5F2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88EFB-4A15-4DF4-BC16-A720877E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79194-8386-45DE-A288-26A2E812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6FD1C-4843-4D66-ABEC-F8406079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75F59-A83F-4F6A-AA17-49C38619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556E-EA60-4ACC-9F93-A1FA9B1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D671-089E-4B9F-AD37-E7DE6753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4AA008-2B00-4BFB-81CE-CCC014CAF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B08B9-628A-4921-A8CB-4B75870E3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31044-C05B-4007-A932-A26D2797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F3C68-F3B5-42F5-9D91-66D2A2EB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32BE2-1678-4DC5-BCCB-F4AD7ADE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D0200E-6F4B-436B-A5F2-6096692B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661F2-ABCB-4A82-B8C2-175AE8E6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367DC-BEEA-4D0D-BE2F-ADF357285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22B4-9BB3-46FD-864F-E189469D53B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AB542-65B7-46F5-B3B7-B4DFC4584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34F3E-DEB8-4A9B-91F0-D20C5540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02A9-0587-45B7-BE83-14200F5CD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2ACF7D1-8330-464C-961E-D0601CADC99D}"/>
              </a:ext>
            </a:extLst>
          </p:cNvPr>
          <p:cNvGrpSpPr/>
          <p:nvPr/>
        </p:nvGrpSpPr>
        <p:grpSpPr>
          <a:xfrm>
            <a:off x="3149600" y="905165"/>
            <a:ext cx="4027055" cy="3528290"/>
            <a:chOff x="3149600" y="905165"/>
            <a:chExt cx="4027055" cy="35282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80F251-6633-4F03-A84B-00CD590BE41E}"/>
                </a:ext>
              </a:extLst>
            </p:cNvPr>
            <p:cNvSpPr/>
            <p:nvPr/>
          </p:nvSpPr>
          <p:spPr>
            <a:xfrm>
              <a:off x="3149600" y="905165"/>
              <a:ext cx="4027055" cy="3528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B985DD-BDAB-4B3F-97FA-017E9CDD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217" y="1759528"/>
              <a:ext cx="2177819" cy="1819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805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6EDDCD-FF33-482B-939D-398A6BC7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09" y="2529640"/>
            <a:ext cx="6256337" cy="14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8453E-3C32-4D40-A958-4C985B55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780823"/>
            <a:ext cx="8672945" cy="12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B24830-F6F2-44A7-9407-D0332CD2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72" y="3015239"/>
            <a:ext cx="5283055" cy="6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E29CF1-517E-4BE2-8632-3CEB7862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07" y="2474450"/>
            <a:ext cx="4971538" cy="19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5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410FB9-D9D1-404A-9960-7FE8A87F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91" y="2395826"/>
            <a:ext cx="5420420" cy="20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B985DD-BDAB-4B3F-97FA-017E9CDD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77" y="1678276"/>
            <a:ext cx="3651405" cy="30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34370D-B1BE-4BD7-8E15-719A255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0" y="1966406"/>
            <a:ext cx="8063345" cy="29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55AAB-090A-4FE9-B8B9-F019D1AC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1" y="3170703"/>
            <a:ext cx="5912138" cy="5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0BF4DE-A24F-4D6A-BE9A-67D64385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88" y="1828800"/>
            <a:ext cx="6710424" cy="35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5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3C134C-DFFF-4141-A519-F701BFEA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36" y="2996663"/>
            <a:ext cx="6241328" cy="6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2C5567-76DB-4BB9-9447-8E0A266B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39" y="1427090"/>
            <a:ext cx="6670889" cy="40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A926AC-FDBB-4C3B-9554-3AD33CD0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05" y="990179"/>
            <a:ext cx="5270789" cy="50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4C4A63-C0E6-45EA-B01D-0BCB8F73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7" y="2449148"/>
            <a:ext cx="7108825" cy="15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4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6</cp:revision>
  <dcterms:created xsi:type="dcterms:W3CDTF">2021-04-14T12:22:30Z</dcterms:created>
  <dcterms:modified xsi:type="dcterms:W3CDTF">2021-04-15T02:32:56Z</dcterms:modified>
</cp:coreProperties>
</file>