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7D87-ED07-437C-8C92-9B6F71EB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1FCD5-ACC5-48B2-A254-3C6FAA2B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8B5C0-0280-4BD3-B041-BF3E9955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3FF37-50B3-44F4-A2E0-8BB4127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99F36-5679-4C74-B762-99C71D02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C7B9-1C48-487E-BBB8-9EE6923A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1BBDF-17F4-4AD5-A8F9-1F87F67D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75CE-765E-48B7-A4A6-6B79456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18123-764F-4EFB-82F5-E30F0915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A62D-0E44-46AE-85CE-5C85F08F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8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A786D-7D5B-4052-8898-EDAB1C873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51F9E-6C69-4340-A988-00A0CDCD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61EE-92F6-466A-864F-822072E6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85208-B793-4C9B-A462-80BC4E4F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6D936-A730-4FCF-A44E-56F6027E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1C10-01F5-4BEF-876A-151CAEC9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3EA8C-F52B-400B-9D5D-A507C25F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07D3C-6251-4897-B73E-A5DD374A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8915B-C19F-480F-952A-EC26C148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7BA87-8B83-4D95-87FB-59DBDB57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6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0FBF-B9BC-4C90-B19A-9500B349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69CAA-276B-4105-AFC2-A0A81869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8CE6A-4D0D-4839-9F8C-874FCCFB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761EE-9BE6-43D8-87F7-FCD026F5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279CF-FB9B-4F0B-9249-79843CF1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E4707-0864-4206-BD47-0BC7930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019AA-A73A-4678-A29D-1BCE37859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5123A-24D4-4AE8-9ECE-996143867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5C8B-0154-479B-9A40-A184DC9A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A46F8-F34C-4D78-8C36-A5D89DDB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F5EBC-39A9-4875-92F8-F946E1B7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0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C939-ED37-4B9E-83FE-FF9520C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FC816-0CBF-4B9C-8994-EA397FDF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749BA-A637-41A7-B7F2-E02CD3E36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C5C6B-255B-45FC-B2F3-DADC6BD26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3126DB-25CE-44E5-8866-9DE6D61BD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352CC-A876-4ED0-8666-6F8F8A44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B3621C-0E3C-49D2-AA4E-83E9AA21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672D8-D5FC-41CC-A0A4-66B37FDE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327C4-20CC-497E-86D1-D6D6965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87C99-6B94-4318-B2B8-1CA1CA7D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ECC3AF-B9FD-4128-AB37-EA016B66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58A7A4-EF41-466F-971F-DA4244BF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CAE62-9C75-49CD-8280-48A53AEC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D1A74-491A-49E5-AFDE-976961ED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DAD3-6E00-4200-AD20-F8D8E27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B49A6-8FA9-41A0-84F9-599139B8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78676-9C98-409B-A951-819956CE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74B91F-D207-45A2-A7E9-B119C077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CDF0F-56CA-4AF8-BE89-745F63CE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8A655-A5E3-48A8-A1D8-3462FA55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CE034-0546-4EC0-BFB9-7AF31DD5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8B88-E405-475F-B0F0-BB05CE77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BD1BE-9C2B-4393-A073-87FD2F81B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12DAF-3B78-4A5D-AD08-7A6081BB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0CCD6-FA8C-4D55-AF4F-7B37C821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6AF1E-CE26-4E63-BAE8-A8B4E1F3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15E17-84AB-48BB-9DED-8DE277F9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93517-EA77-4E31-858F-BECB56F0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6EA68-40E0-477E-BA3D-B3912BA51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8131-2F2B-4CBA-A18F-42CBD2D2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73CB-BAF8-4F5F-B8B6-BF347ED957BF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85215-AAF7-4EE4-B945-9C66AB859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9CC69-4116-497F-830C-04E2D0D74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4E69-7C0E-46CC-853A-B4F48502A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399A110-5BA7-4EBA-ADD3-C6A413F4A838}"/>
              </a:ext>
            </a:extLst>
          </p:cNvPr>
          <p:cNvGrpSpPr/>
          <p:nvPr/>
        </p:nvGrpSpPr>
        <p:grpSpPr>
          <a:xfrm>
            <a:off x="2881745" y="766618"/>
            <a:ext cx="5837382" cy="4849091"/>
            <a:chOff x="2881745" y="766618"/>
            <a:chExt cx="5837382" cy="48490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6B69D4-18AF-43A8-885A-391EF0ACB74D}"/>
                </a:ext>
              </a:extLst>
            </p:cNvPr>
            <p:cNvSpPr/>
            <p:nvPr/>
          </p:nvSpPr>
          <p:spPr>
            <a:xfrm>
              <a:off x="2881745" y="766618"/>
              <a:ext cx="5837382" cy="4849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F2A065-51E1-485C-A9CE-707EEF3E7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5060" y="2087420"/>
              <a:ext cx="2810751" cy="2466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95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837A78-4100-4103-8A0D-FBA6A547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37" y="1173017"/>
            <a:ext cx="4596537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5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071955-5FB3-4AF6-AF51-2B95F0D5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85" y="2646220"/>
            <a:ext cx="4702030" cy="13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95991EE-CB65-4E37-BBD2-044B752589D5}"/>
              </a:ext>
            </a:extLst>
          </p:cNvPr>
          <p:cNvGrpSpPr/>
          <p:nvPr/>
        </p:nvGrpSpPr>
        <p:grpSpPr>
          <a:xfrm>
            <a:off x="2890981" y="2052783"/>
            <a:ext cx="7749736" cy="2417617"/>
            <a:chOff x="2890981" y="2052783"/>
            <a:chExt cx="7749736" cy="24176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66AA213-DD78-4926-8D0D-9B7B8597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0981" y="3019138"/>
              <a:ext cx="4876371" cy="106501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CD0B9F-9242-4AA3-B447-40B04EE8B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0395" y="2052783"/>
              <a:ext cx="2540322" cy="2417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40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89AB78-250D-4C4B-8B63-52E38DC3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07" y="1245465"/>
            <a:ext cx="4646409" cy="40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03CAA0-88E3-439A-B0F4-2B3749F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5" y="3349336"/>
            <a:ext cx="5630862" cy="5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8F7726-2BAD-4EA4-B8C1-16AAD58E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41" y="3256973"/>
            <a:ext cx="6037118" cy="5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959F39-3872-4244-8C12-0BAF82B2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52" y="3330863"/>
            <a:ext cx="5250295" cy="5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83006-0328-4021-8156-8EFA2739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3429000"/>
            <a:ext cx="492976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9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5ABAEF-7071-48B5-AF90-CEA42716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55" y="3147324"/>
            <a:ext cx="5734916" cy="5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90661E-9C43-4CEE-8EEC-517860EA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564"/>
            <a:ext cx="12192000" cy="14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7E59E90-0E5C-4132-A6A3-632C2E60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14" y="2309234"/>
            <a:ext cx="4693371" cy="18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2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37D03-2E2A-486B-9936-6C8D5993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10" y="3090309"/>
            <a:ext cx="4140487" cy="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B3AA29-50E8-447F-BAAF-0EE1CA12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11" y="2046123"/>
            <a:ext cx="5819079" cy="2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BD97DC-E338-419F-92C5-B99ADE9C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09" y="3049517"/>
            <a:ext cx="7158182" cy="7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9B5371-1348-4F7B-9FD4-25BBD4AB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29" y="1729220"/>
            <a:ext cx="6370541" cy="33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9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E28C52-4606-441D-9A23-A2273504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65" y="1776701"/>
            <a:ext cx="6338070" cy="29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ACABAD-D8D0-4B91-B3CF-96C71B5B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96" y="2568994"/>
            <a:ext cx="6734607" cy="17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3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A60F13-200D-49F5-A28D-5F3D70CE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45" y="1126795"/>
            <a:ext cx="4667405" cy="46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8</cp:revision>
  <dcterms:created xsi:type="dcterms:W3CDTF">2021-04-19T10:35:36Z</dcterms:created>
  <dcterms:modified xsi:type="dcterms:W3CDTF">2021-04-19T11:57:32Z</dcterms:modified>
</cp:coreProperties>
</file>