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9" r:id="rId12"/>
    <p:sldId id="267" r:id="rId13"/>
    <p:sldId id="271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1E20-C34A-4C9B-9F8E-282061BF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1279C-2DDE-41A6-8632-71443C69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4DD46-4B7E-40D9-989D-4CBECF3D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B2BF-EF8F-4DA8-919B-EBBD8F0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69370-7148-41E3-85B8-94DD7A72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D9B2-F389-41F0-ABD7-DDF9174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24697-D876-4330-BE0B-F7F4B702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9DCC-8A59-4666-975F-F60377F4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C92FF-54FF-42DE-8347-8F4D6028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75835-C46F-4A72-9EF5-03816A9D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53C1F-4D6D-42EE-99B2-7C389E1DE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445E1-BABE-4FB3-BA6A-B7E3D939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73742-8E43-40D2-B686-107AFE5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C5006-B670-4632-95BC-10E959FD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45005-5E5B-4654-9EE7-7C312E4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B585-9C6B-49CC-A415-506AC7A4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67277-671F-4F24-B663-D05F61D9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3F06-6872-4797-9B2E-E0D3D32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F637-5C5E-4D4B-AF6E-EC5FBD80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9C8EB-0236-481A-8EBB-E6DE859A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2976B-C1DF-491E-9B18-2D4BE4D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D3438-E1A3-4429-9E09-F886D9E2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CAA2-B588-4C89-8B83-0B07149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144CE-A3F2-4D97-83B0-B20ED65E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268F1-43C8-41D2-B6F6-DF13CE96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6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E45A-5B19-4FE7-8C18-C525F9B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B2ED7-AF4C-4003-9FCE-356CEAF9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94E90-ECEC-46E2-BA92-A1C61686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C74FD-0839-4D9B-88C6-47AAB63C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EA03B-EF07-4E5D-A2F3-9F27E5C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2C4D6-BCE7-4987-A430-A8C36DF3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3077-7D05-44A4-85A3-5EF1318C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5BDF9-EC63-4CB2-9473-3E9D059A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515A4-14CC-425E-8F7B-0765098E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ACEB8-E825-4D42-879D-D02626ED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0050F-5A6E-4C91-A6A2-1348E9E20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C0FB0-71BB-4298-B814-3214A729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AED9E-1D42-4877-BA3E-5B8C90AE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AA507E-285B-4F80-9279-7E9A743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CD7D9-4E16-4EA9-A1A0-DEFF6F66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E8B45-85CD-4B5D-96FB-DC7188EC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D1AA6-4820-4E00-AFFD-4AAC44F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5037E-68A6-43B3-B259-7AB7466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7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2825A-FFFB-4DE8-8A97-C97D60D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97ECDA-29EF-4F55-87BC-83210AD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E8AB5-4BED-4880-933C-A77DA62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DC9DE-D16E-482C-A66C-ED898BB2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60892-598E-40EE-BB4E-23F1E794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61298-609D-4B56-9355-6FC32144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F02B7-C790-43B2-BEB8-DEE4D6A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03960-049C-4B6F-B5F7-099B9E31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84B50-CE07-4465-84BC-55E24B05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60C7-80DF-455B-A8C0-D7057EB0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A7362F-4676-4AA9-B0BA-549A1426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52C63-2D23-4178-8B99-8016BAEA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2D150-4B88-4930-8170-2E25B1F3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C76CD-946B-48DD-BE50-FD524E2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AC1BE-2AAC-4D2A-985E-F5AAA567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0C80A-7575-46FC-9C7F-944097E1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5FFC-55B8-4DCD-9480-3DEF9242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9A14A-151C-44A5-B4D0-027A36637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8592-669F-4FF6-BE92-34F7724AAF4C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2D1A-DDAE-4AA4-95CA-FEDCA6ECB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096D4-9393-4923-AFA6-75860D485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07463D-1E61-47C8-A2F1-C4552A1BF3F8}"/>
              </a:ext>
            </a:extLst>
          </p:cNvPr>
          <p:cNvGrpSpPr/>
          <p:nvPr/>
        </p:nvGrpSpPr>
        <p:grpSpPr>
          <a:xfrm>
            <a:off x="3062037" y="643689"/>
            <a:ext cx="5420226" cy="5486400"/>
            <a:chOff x="3062037" y="643689"/>
            <a:chExt cx="5420226" cy="5486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EAE15B-8E39-428C-A2A8-351BE9690F72}"/>
                </a:ext>
              </a:extLst>
            </p:cNvPr>
            <p:cNvSpPr/>
            <p:nvPr/>
          </p:nvSpPr>
          <p:spPr>
            <a:xfrm>
              <a:off x="3062037" y="643689"/>
              <a:ext cx="5420226" cy="5486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973F65-C8A1-4F01-A1C3-0634F49D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6787" y="1353552"/>
              <a:ext cx="3927225" cy="4150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83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94BF76-BD00-463A-B505-3D20A7BAC51B}"/>
              </a:ext>
            </a:extLst>
          </p:cNvPr>
          <p:cNvGrpSpPr/>
          <p:nvPr/>
        </p:nvGrpSpPr>
        <p:grpSpPr>
          <a:xfrm>
            <a:off x="3543299" y="547279"/>
            <a:ext cx="5217578" cy="4406082"/>
            <a:chOff x="3543299" y="547279"/>
            <a:chExt cx="5217578" cy="44060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D0C3F9-2BF0-444A-8140-10FBBF73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299" y="547279"/>
              <a:ext cx="5217578" cy="440608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D07531-E56D-4C62-9BDE-AF632587FDE7}"/>
                </a:ext>
              </a:extLst>
            </p:cNvPr>
            <p:cNvSpPr/>
            <p:nvPr/>
          </p:nvSpPr>
          <p:spPr>
            <a:xfrm>
              <a:off x="4205037" y="4138864"/>
              <a:ext cx="1040731" cy="7700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F6A3E-4270-47ED-AA70-2F68E1A2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4" y="2288805"/>
            <a:ext cx="9143999" cy="24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D335C-8F24-4BD5-B924-9C851A91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22" y="2806656"/>
            <a:ext cx="5975433" cy="12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DD582-A8DE-44FE-B7B1-EDA91C69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52" y="2473886"/>
            <a:ext cx="5983696" cy="2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F45129-3E54-41D8-B9EF-C66212A1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47" y="1957640"/>
            <a:ext cx="4898106" cy="32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73F65-C8A1-4F01-A1C3-0634F49D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76" y="837309"/>
            <a:ext cx="4904076" cy="51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15977-ECC5-4DD0-9126-85A7F705A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9"/>
          <a:stretch/>
        </p:blipFill>
        <p:spPr>
          <a:xfrm>
            <a:off x="3187540" y="2713439"/>
            <a:ext cx="5816920" cy="10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8C1D8-0E79-4701-A11C-1CE7BBB99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"/>
          <a:stretch/>
        </p:blipFill>
        <p:spPr>
          <a:xfrm>
            <a:off x="3025941" y="2848226"/>
            <a:ext cx="6019482" cy="13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7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5C5264-D345-4526-A8DA-8A83247E2D8B}"/>
              </a:ext>
            </a:extLst>
          </p:cNvPr>
          <p:cNvGrpSpPr/>
          <p:nvPr/>
        </p:nvGrpSpPr>
        <p:grpSpPr>
          <a:xfrm>
            <a:off x="3967269" y="1122363"/>
            <a:ext cx="3574526" cy="3052206"/>
            <a:chOff x="3967269" y="1122363"/>
            <a:chExt cx="3574526" cy="30522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9B3066-D813-4D4A-98FE-D3EAF900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7269" y="1122363"/>
              <a:ext cx="3574526" cy="170563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B95CC2-C2AC-40BD-A0A9-811BFE987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25" y="2827999"/>
              <a:ext cx="3143538" cy="1346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CA662-8F69-4DBB-8084-CA295074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0" y="1538557"/>
            <a:ext cx="3989733" cy="37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4E4E4-5C62-4FC6-A1FF-DD5D0CE0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08" y="2710113"/>
            <a:ext cx="5459448" cy="14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12DE9-FE60-4F41-B760-B77F426E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91" y="2413765"/>
            <a:ext cx="5140617" cy="2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C271D-2D99-4703-BC2B-2A6B1B1FD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3457224" y="2682082"/>
            <a:ext cx="4744301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8</cp:revision>
  <dcterms:created xsi:type="dcterms:W3CDTF">2021-06-03T00:58:09Z</dcterms:created>
  <dcterms:modified xsi:type="dcterms:W3CDTF">2021-07-11T13:57:06Z</dcterms:modified>
</cp:coreProperties>
</file>