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108B7-040A-44CA-9E2D-A938AC3E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B0A8D2-EC5C-49D6-9575-7221E0ECF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537E9-C5F6-4269-9A15-DD674F31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DEB26-9B1C-4CB7-9263-3480BDD6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0BBA2-5E32-4788-94D6-14C2E0C9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1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B040B-0CD7-4AAA-88F1-49DA0508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0C244-8D47-4D32-BDE2-4716A3B87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1BBDC-9E1D-41BC-A0AE-8FAFB992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02049-03BD-4FCA-AE26-266FC5F2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7F77A-F0FB-4211-A93F-9AA00927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7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D1A75C-F837-459F-8507-9999D36F9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E5F85B-CEA5-4F54-B675-F1DEADB05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496E3-8BD1-4217-AE47-A2578D76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EF271-030E-4269-B8BD-44D7A313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B4C2-0303-4FC9-8E83-3EAE36CF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89D9B-DE6F-44BC-9120-CD8073A7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8B192-C5B7-4AAC-910A-1DF0EDE8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A83B1-7357-44EF-8425-F814175B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D2BB-CFB2-4B5C-8744-6431C033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01F67-5C5F-43F6-BE65-CE82F0F5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CC6AF-76FE-429B-B61A-A19C1576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BDD9F-734D-4819-86D3-6154C258E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E47F7-85AC-4D0D-8D06-C1870C0D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86D26-0767-4C4C-8399-99157CF3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45391-9129-4B22-81B5-AF407C99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6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62C8-57DE-4664-B2D0-972B68F7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5B457-7232-46FB-B981-C5440BAC4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2C0F0-0ACB-4D72-8686-7D162ADE5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EDFE3-74C5-45A8-9A04-AF849849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83A9B-8C74-483E-85AA-94CDD2DF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DB88E-85A1-4766-9405-738C751D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005F5-346F-4895-A11F-0BF28215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4C54ED-D506-461A-BA2A-AA5F4232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EF688-4025-4463-B858-A313DAFD3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5D2A4-1420-43D2-8348-6BF4F4C73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961EF-99CF-4252-B7AE-2C7268013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1B5E4D-CB8D-48A4-95CB-3DED3CA1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9434CB-8932-42CE-A6C4-40473F21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7E9648-837D-4A1F-B419-73C17469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5A6E7-4623-4C25-89BA-F9FD7CE6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4657B7-3EF8-4715-88F3-5141DB9F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4DFD18-4641-415A-90F7-EA2D8E87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986978-2EAC-420E-A4FA-C498E8CA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4EDAF-92EA-4CDA-88AF-C76EA536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ACC68C-8896-499A-8578-63DEE8F4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65BFF-3C26-4D53-9935-B0C3FE41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0FB22-F884-489E-A346-5CEB81F0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3A1E3-1AF0-40A2-A6BB-9597595A4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7987A-245F-4DF8-9A91-F980BAF3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58B09-8E4A-472B-8774-E269DF74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DBF3-9B8F-415E-B902-1593EE5B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0F27D-B99B-4B21-B913-2EA5E023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79965-A527-48F2-A765-0AAE14C3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5BA54-4B50-44D3-9B28-66EC63A51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F8229-8B00-4CFF-B815-CCFB30323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F6722-5A76-46B5-AD92-2F75FCDE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232D-C486-4A4D-B4B8-8F132703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21905-957E-4583-9438-BC0F9585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6ACDD-C072-4225-ABE9-515026B6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A18C18-5767-4622-BE59-CEAD3A04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4B97C-1FD4-4BB7-A6EB-99B51218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E59E-445C-4A95-9F68-F0117BCD3F42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787F7-EE7B-4A13-B7F8-E795F0528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C9007-534E-4844-BB6E-D765C5728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12648-FE9F-42C6-A724-2714B0B705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7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53BC404-9877-499D-9A3C-68FE33B52381}"/>
              </a:ext>
            </a:extLst>
          </p:cNvPr>
          <p:cNvGrpSpPr/>
          <p:nvPr/>
        </p:nvGrpSpPr>
        <p:grpSpPr>
          <a:xfrm>
            <a:off x="2355850" y="152400"/>
            <a:ext cx="7480300" cy="6553200"/>
            <a:chOff x="2171700" y="0"/>
            <a:chExt cx="7480300" cy="65532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6ED46C-ADEE-460F-9D51-FC862CD03A80}"/>
                </a:ext>
              </a:extLst>
            </p:cNvPr>
            <p:cNvSpPr/>
            <p:nvPr/>
          </p:nvSpPr>
          <p:spPr>
            <a:xfrm>
              <a:off x="2171700" y="0"/>
              <a:ext cx="7480300" cy="655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6D75D87-0688-4BDC-AD82-3E9FB35A1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66"/>
            <a:stretch/>
          </p:blipFill>
          <p:spPr>
            <a:xfrm>
              <a:off x="3841750" y="2087803"/>
              <a:ext cx="4279900" cy="2594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18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573348-AEA9-4B3E-9270-4015845F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9401"/>
            <a:ext cx="12192000" cy="23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8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2CF9A5-4C2D-476D-A7CB-1DE362C9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02" y="2271713"/>
            <a:ext cx="2611497" cy="16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9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43E552-E240-4A43-8D4E-A9D460EB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360" y="2438400"/>
            <a:ext cx="3658577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7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811FAFE-A47C-4492-9093-B053548C8377}"/>
              </a:ext>
            </a:extLst>
          </p:cNvPr>
          <p:cNvGrpSpPr/>
          <p:nvPr/>
        </p:nvGrpSpPr>
        <p:grpSpPr>
          <a:xfrm>
            <a:off x="4635500" y="2472838"/>
            <a:ext cx="3314700" cy="1779946"/>
            <a:chOff x="4192331" y="1532603"/>
            <a:chExt cx="4793413" cy="26986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7D21DD-BE3F-45D5-9A3A-2BB865BFA0E6}"/>
                </a:ext>
              </a:extLst>
            </p:cNvPr>
            <p:cNvSpPr/>
            <p:nvPr/>
          </p:nvSpPr>
          <p:spPr>
            <a:xfrm>
              <a:off x="4192331" y="1532603"/>
              <a:ext cx="4793413" cy="2698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25D4260-2C14-4151-9157-10826EE9C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8235" y="1684337"/>
              <a:ext cx="4410328" cy="204331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8B0F49-5910-484F-AB7A-C2961D451090}"/>
                </a:ext>
              </a:extLst>
            </p:cNvPr>
            <p:cNvSpPr txBox="1"/>
            <p:nvPr/>
          </p:nvSpPr>
          <p:spPr>
            <a:xfrm>
              <a:off x="4575944" y="3811264"/>
              <a:ext cx="4242618" cy="419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Point Transformer Layer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21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AEE3CDA-351C-449E-9AE1-8E5762439C36}"/>
              </a:ext>
            </a:extLst>
          </p:cNvPr>
          <p:cNvGrpSpPr/>
          <p:nvPr/>
        </p:nvGrpSpPr>
        <p:grpSpPr>
          <a:xfrm>
            <a:off x="5164639" y="2082800"/>
            <a:ext cx="2026903" cy="1947961"/>
            <a:chOff x="4554246" y="1651000"/>
            <a:chExt cx="2026903" cy="194796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243CF4-A12D-44D7-BD7F-BF3E954523F0}"/>
                </a:ext>
              </a:extLst>
            </p:cNvPr>
            <p:cNvSpPr/>
            <p:nvPr/>
          </p:nvSpPr>
          <p:spPr>
            <a:xfrm>
              <a:off x="4736307" y="1651000"/>
              <a:ext cx="1752600" cy="1947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2DA095A-514E-49E7-A445-557FBEFE0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8172" y="1743075"/>
              <a:ext cx="1379053" cy="152082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9CA6BC-06D7-4A25-AFA9-37D998BAF9F8}"/>
                </a:ext>
              </a:extLst>
            </p:cNvPr>
            <p:cNvSpPr txBox="1"/>
            <p:nvPr/>
          </p:nvSpPr>
          <p:spPr>
            <a:xfrm>
              <a:off x="4554246" y="3291184"/>
              <a:ext cx="2026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Point Transformer Block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58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AE7BB2E-61B2-4B0A-8515-C233188957D6}"/>
              </a:ext>
            </a:extLst>
          </p:cNvPr>
          <p:cNvGrpSpPr/>
          <p:nvPr/>
        </p:nvGrpSpPr>
        <p:grpSpPr>
          <a:xfrm>
            <a:off x="4508500" y="2512878"/>
            <a:ext cx="4140200" cy="2109243"/>
            <a:chOff x="5638800" y="2347778"/>
            <a:chExt cx="4140200" cy="21092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153470C-85C1-439F-A8A5-1949E7F16794}"/>
                </a:ext>
              </a:extLst>
            </p:cNvPr>
            <p:cNvSpPr/>
            <p:nvPr/>
          </p:nvSpPr>
          <p:spPr>
            <a:xfrm>
              <a:off x="5638800" y="2347778"/>
              <a:ext cx="4140200" cy="21092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A41EA0-58C2-4EC2-B46D-E55D2DEF4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81962" y="2528161"/>
              <a:ext cx="3946237" cy="14714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5FD28D-9112-494B-8EE5-0689EF3EEC00}"/>
                </a:ext>
              </a:extLst>
            </p:cNvPr>
            <p:cNvSpPr txBox="1"/>
            <p:nvPr/>
          </p:nvSpPr>
          <p:spPr>
            <a:xfrm>
              <a:off x="6205537" y="4180022"/>
              <a:ext cx="3001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Transition Down(left)/ Up(right) Block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28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3DD9F2-9A99-4965-BEB3-A60A7264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94" y="1343577"/>
            <a:ext cx="10662106" cy="355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5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E34AD5-A230-42DB-9547-F1ED22C0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790"/>
            <a:ext cx="12192000" cy="28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2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6530FF-6349-4F90-9D45-6239AA95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32" y="1185863"/>
            <a:ext cx="3334617" cy="34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9B81C9-E273-40F4-B9AB-250E09F5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94" y="985837"/>
            <a:ext cx="4658143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5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4487A2-8EF5-4AAF-9DF0-724F2DD7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235" y="571500"/>
            <a:ext cx="9595529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1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</Words>
  <Application>Microsoft Office PowerPoint</Application>
  <PresentationFormat>와이드스크린</PresentationFormat>
  <Paragraphs>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Hyunsung</dc:creator>
  <cp:lastModifiedBy>Eun Hyunsung</cp:lastModifiedBy>
  <cp:revision>7</cp:revision>
  <dcterms:created xsi:type="dcterms:W3CDTF">2021-03-04T07:15:46Z</dcterms:created>
  <dcterms:modified xsi:type="dcterms:W3CDTF">2021-03-04T09:04:06Z</dcterms:modified>
</cp:coreProperties>
</file>